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774" r:id="rId2"/>
    <p:sldMasterId id="2147483929" r:id="rId3"/>
    <p:sldMasterId id="2147483894" r:id="rId4"/>
    <p:sldMasterId id="2147483961" r:id="rId5"/>
    <p:sldMasterId id="2147483971" r:id="rId6"/>
  </p:sldMasterIdLst>
  <p:notesMasterIdLst>
    <p:notesMasterId r:id="rId8"/>
  </p:notesMasterIdLst>
  <p:handoutMasterIdLst>
    <p:handoutMasterId r:id="rId9"/>
  </p:handoutMasterIdLst>
  <p:sldIdLst>
    <p:sldId id="141169189" r:id="rId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Mike Bevil" initials="MB" lastIdx="9" clrIdx="1"/>
  <p:cmAuthor id="3" name="Mike Bevil" initials="MB [2]" lastIdx="1" clrIdx="2"/>
  <p:cmAuthor id="4" name="Mike Bevil" initials="MB [3]" lastIdx="1" clrIdx="3"/>
  <p:cmAuthor id="5" name="Mike Bevil" initials="MB [4]" lastIdx="1" clrIdx="4"/>
  <p:cmAuthor id="6" name="Mike Bevil" initials="MB [5]" lastIdx="1" clrIdx="5"/>
  <p:cmAuthor id="7" name="Mike Bevil" initials="MB [6]" lastIdx="1" clrIdx="6"/>
  <p:cmAuthor id="8" name="Mike Bevil" initials="MB [7]" lastIdx="1" clrIdx="7"/>
  <p:cmAuthor id="9" name="Mike Bevil" initials="MB [3] [2]" lastIdx="1" clrIdx="8"/>
  <p:cmAuthor id="10" name="Mike Bevil" initials="MB [8]" lastIdx="1" clrIdx="9"/>
  <p:cmAuthor id="11" name="Mike Bevil" initials="MB [9]" lastIdx="1" clrIdx="10"/>
  <p:cmAuthor id="12" name="Mike Bevil" initials="MB [10]" lastIdx="1" clrIdx="11"/>
  <p:cmAuthor id="13" name="Mike Bevil" initials="MB [11]" lastIdx="1" clrIdx="12"/>
  <p:cmAuthor id="14" name="Mike Bevil" initials="MB [12]" lastIdx="1" clrIdx="13"/>
  <p:cmAuthor id="15" name="Mike Bevil" initials="MB [7] [2]" lastIdx="1" clrIdx="14"/>
  <p:cmAuthor id="16" name="Mike Bevil" initials="MB [7] [3]" lastIdx="1" clrIdx="15"/>
  <p:cmAuthor id="17" name="Biren Gandhi" initials="BG" lastIdx="5" clrIdx="16">
    <p:extLst>
      <p:ext uri="{19B8F6BF-5375-455C-9EA6-DF929625EA0E}">
        <p15:presenceInfo xmlns:p15="http://schemas.microsoft.com/office/powerpoint/2012/main" userId="Biren Gandhi" providerId="None"/>
      </p:ext>
    </p:extLst>
  </p:cmAuthor>
  <p:cmAuthor id="18" name="Rachel Derowitsch" initials="RD" lastIdx="12" clrIdx="17">
    <p:extLst>
      <p:ext uri="{19B8F6BF-5375-455C-9EA6-DF929625EA0E}">
        <p15:presenceInfo xmlns:p15="http://schemas.microsoft.com/office/powerpoint/2012/main" userId="S::rderowitsch@us.ibm.com::9fcd9998-d250-441f-805f-a5782948cf57" providerId="AD"/>
      </p:ext>
    </p:extLst>
  </p:cmAuthor>
  <p:cmAuthor id="19" name="Magdalena Malicka" initials="MM" lastIdx="7" clrIdx="18">
    <p:extLst>
      <p:ext uri="{19B8F6BF-5375-455C-9EA6-DF929625EA0E}">
        <p15:presenceInfo xmlns:p15="http://schemas.microsoft.com/office/powerpoint/2012/main" userId="S::magdalena.malicka@pl.ibm.com::c8c84635-f56e-43d4-ac7e-fa18e49ec81f" providerId="AD"/>
      </p:ext>
    </p:extLst>
  </p:cmAuthor>
  <p:cmAuthor id="20" name="Marcin Ulmanek" initials="MU" lastIdx="1" clrIdx="19">
    <p:extLst>
      <p:ext uri="{19B8F6BF-5375-455C-9EA6-DF929625EA0E}">
        <p15:presenceInfo xmlns:p15="http://schemas.microsoft.com/office/powerpoint/2012/main" userId="S::Marcin.Ulmanek@ibm.com::55633d3e-5bd6-4561-ab51-c7dfd748d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5E5E5"/>
    <a:srgbClr val="FFFF81"/>
    <a:srgbClr val="F3F3F3"/>
    <a:srgbClr val="24A148"/>
    <a:srgbClr val="FFFC00"/>
    <a:srgbClr val="0444C8"/>
    <a:srgbClr val="7A7A7A"/>
    <a:srgbClr val="FFFFFF"/>
    <a:srgbClr val="D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521" autoAdjust="0"/>
  </p:normalViewPr>
  <p:slideViewPr>
    <p:cSldViewPr snapToObjects="1">
      <p:cViewPr varScale="1">
        <p:scale>
          <a:sx n="88" d="100"/>
          <a:sy n="88" d="100"/>
        </p:scale>
        <p:origin x="9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0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92024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85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430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72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7082" y="7543799"/>
            <a:ext cx="566118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14801" y="5943600"/>
            <a:ext cx="2743200" cy="1828799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0330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5024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27D7F-0DA9-1D46-B4EB-5611C8EC42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2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7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5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92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8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1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0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06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42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95FFE-6DAD-A645-8722-E7C93E01B67F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7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7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9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40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9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37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34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986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57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2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42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62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7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0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94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332418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13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13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7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380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3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47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9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87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91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491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21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538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1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2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00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26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58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39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860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3" r:id="rId2"/>
    <p:sldLayoutId id="2147483919" r:id="rId3"/>
    <p:sldLayoutId id="2147483918" r:id="rId4"/>
    <p:sldLayoutId id="2147483950" r:id="rId5"/>
    <p:sldLayoutId id="2147483924" r:id="rId6"/>
    <p:sldLayoutId id="2147483925" r:id="rId7"/>
    <p:sldLayoutId id="2147483903" r:id="rId8"/>
    <p:sldLayoutId id="2147483928" r:id="rId9"/>
    <p:sldLayoutId id="2147483945" r:id="rId10"/>
    <p:sldLayoutId id="2147483892" r:id="rId11"/>
    <p:sldLayoutId id="2147483891" r:id="rId12"/>
    <p:sldLayoutId id="2147483922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5ACBF0"/>
          </p15:clr>
        </p15:guide>
        <p15:guide id="2" pos="4608" userDrawn="1">
          <p15:clr>
            <a:srgbClr val="5ACBF0"/>
          </p15:clr>
        </p15:guide>
        <p15:guide id="6" orient="horz" pos="1440" userDrawn="1">
          <p15:clr>
            <a:srgbClr val="5ACBF0"/>
          </p15:clr>
        </p15:guide>
        <p15:guide id="9" orient="horz" pos="288" userDrawn="1">
          <p15:clr>
            <a:srgbClr val="FDE53C"/>
          </p15:clr>
        </p15:guide>
        <p15:guide id="10" pos="288" userDrawn="1">
          <p15:clr>
            <a:srgbClr val="FDE53C"/>
          </p15:clr>
        </p15:guide>
        <p15:guide id="11" pos="8928" userDrawn="1">
          <p15:clr>
            <a:srgbClr val="FDE53C"/>
          </p15:clr>
        </p15:guide>
        <p15:guide id="12" orient="horz" pos="3744" userDrawn="1">
          <p15:clr>
            <a:srgbClr val="5ACBF0"/>
          </p15:clr>
        </p15:guide>
        <p15:guide id="13" orient="horz" pos="4896" userDrawn="1">
          <p15:clr>
            <a:srgbClr val="FDE53C"/>
          </p15:clr>
        </p15:guide>
        <p15:guide id="14" pos="2304" userDrawn="1">
          <p15:clr>
            <a:srgbClr val="5ACBF0"/>
          </p15:clr>
        </p15:guide>
        <p15:guide id="15" pos="6912" userDrawn="1">
          <p15:clr>
            <a:srgbClr val="5ACBF0"/>
          </p15:clr>
        </p15:guide>
        <p15:guide id="16" pos="7200" userDrawn="1">
          <p15:clr>
            <a:srgbClr val="5ACBF0"/>
          </p15:clr>
        </p15:guide>
        <p15:guide id="17" pos="6624" userDrawn="1">
          <p15:clr>
            <a:srgbClr val="5ACBF0"/>
          </p15:clr>
        </p15:guide>
        <p15:guide id="18" pos="4896" userDrawn="1">
          <p15:clr>
            <a:srgbClr val="5ACBF0"/>
          </p15:clr>
        </p15:guide>
        <p15:guide id="19" pos="4320" userDrawn="1">
          <p15:clr>
            <a:srgbClr val="5ACBF0"/>
          </p15:clr>
        </p15:guide>
        <p15:guide id="20" pos="2592" userDrawn="1">
          <p15:clr>
            <a:srgbClr val="5ACBF0"/>
          </p15:clr>
        </p15:guide>
        <p15:guide id="21" pos="2016" userDrawn="1">
          <p15:clr>
            <a:srgbClr val="5ACBF0"/>
          </p15:clr>
        </p15:guide>
        <p15:guide id="22" orient="horz" pos="432" userDrawn="1">
          <p15:clr>
            <a:srgbClr val="9FCC3B"/>
          </p15:clr>
        </p15:guide>
        <p15:guide id="23" orient="horz" pos="475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55" r:id="rId2"/>
    <p:sldLayoutId id="2147483920" r:id="rId3"/>
    <p:sldLayoutId id="2147483921" r:id="rId4"/>
    <p:sldLayoutId id="2147483902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 userDrawn="1">
          <p15:clr>
            <a:srgbClr val="5ACBF0"/>
          </p15:clr>
        </p15:guide>
        <p15:guide id="2" orient="horz" pos="2592" userDrawn="1">
          <p15:clr>
            <a:srgbClr val="5ACBF0"/>
          </p15:clr>
        </p15:guide>
        <p15:guide id="3" pos="8928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4896" userDrawn="1">
          <p15:clr>
            <a:srgbClr val="F26B43"/>
          </p15:clr>
        </p15:guide>
        <p15:guide id="7" pos="2304" userDrawn="1">
          <p15:clr>
            <a:srgbClr val="5ACBF0"/>
          </p15:clr>
        </p15:guide>
        <p15:guide id="8" pos="6912" userDrawn="1">
          <p15:clr>
            <a:srgbClr val="5ACBF0"/>
          </p15:clr>
        </p15:guide>
        <p15:guide id="9" orient="horz" pos="1440" userDrawn="1">
          <p15:clr>
            <a:srgbClr val="5ACBF0"/>
          </p15:clr>
        </p15:guide>
        <p15:guide id="10" orient="horz" pos="3744" userDrawn="1">
          <p15:clr>
            <a:srgbClr val="5ACBF0"/>
          </p15:clr>
        </p15:guide>
        <p15:guide id="13" pos="2592" userDrawn="1">
          <p15:clr>
            <a:srgbClr val="5ACBF0"/>
          </p15:clr>
        </p15:guide>
        <p15:guide id="14" pos="2016" userDrawn="1">
          <p15:clr>
            <a:srgbClr val="5ACBF0"/>
          </p15:clr>
        </p15:guide>
        <p15:guide id="15" pos="4896" userDrawn="1">
          <p15:clr>
            <a:srgbClr val="5ACBF0"/>
          </p15:clr>
        </p15:guide>
        <p15:guide id="16" pos="4320" userDrawn="1">
          <p15:clr>
            <a:srgbClr val="5ACBF0"/>
          </p15:clr>
        </p15:guide>
        <p15:guide id="17" pos="7200" userDrawn="1">
          <p15:clr>
            <a:srgbClr val="5ACBF0"/>
          </p15:clr>
        </p15:guide>
        <p15:guide id="18" pos="6624" userDrawn="1">
          <p15:clr>
            <a:srgbClr val="5ACBF0"/>
          </p15:clr>
        </p15:guide>
        <p15:guide id="21" orient="horz" pos="432" userDrawn="1">
          <p15:clr>
            <a:srgbClr val="C35EA4"/>
          </p15:clr>
        </p15:guide>
        <p15:guide id="22" orient="horz" pos="4752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70" r:id="rId2"/>
    <p:sldLayoutId id="2147483931" r:id="rId3"/>
    <p:sldLayoutId id="2147483932" r:id="rId4"/>
    <p:sldLayoutId id="2147483955" r:id="rId5"/>
    <p:sldLayoutId id="2147483952" r:id="rId6"/>
    <p:sldLayoutId id="2147483957" r:id="rId7"/>
    <p:sldLayoutId id="2147483933" r:id="rId8"/>
    <p:sldLayoutId id="2147483939" r:id="rId9"/>
    <p:sldLayoutId id="2147483941" r:id="rId10"/>
    <p:sldLayoutId id="2147483944" r:id="rId11"/>
    <p:sldLayoutId id="2147483934" r:id="rId12"/>
    <p:sldLayoutId id="2147483940" r:id="rId13"/>
    <p:sldLayoutId id="2147483942" r:id="rId14"/>
    <p:sldLayoutId id="2147483943" r:id="rId15"/>
    <p:sldLayoutId id="2147483960" r:id="rId16"/>
    <p:sldLayoutId id="2147483959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9" r:id="rId2"/>
    <p:sldLayoutId id="2147483896" r:id="rId3"/>
    <p:sldLayoutId id="2147483936" r:id="rId4"/>
    <p:sldLayoutId id="2147483926" r:id="rId5"/>
    <p:sldLayoutId id="2147483951" r:id="rId6"/>
    <p:sldLayoutId id="2147483927" r:id="rId7"/>
    <p:sldLayoutId id="2147483935" r:id="rId8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 userDrawn="1">
          <p15:clr>
            <a:srgbClr val="FDE53C"/>
          </p15:clr>
        </p15:guide>
        <p15:guide id="4" pos="288" userDrawn="1">
          <p15:clr>
            <a:srgbClr val="FDE53C"/>
          </p15:clr>
        </p15:guide>
        <p15:guide id="5" orient="horz" pos="288" userDrawn="1">
          <p15:clr>
            <a:srgbClr val="FDE53C"/>
          </p15:clr>
        </p15:guide>
        <p15:guide id="6" orient="horz" pos="4896" userDrawn="1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 userDrawn="1">
          <p15:clr>
            <a:srgbClr val="FFFFFF"/>
          </p15:clr>
        </p15:guide>
        <p15:guide id="20" orient="horz" pos="432" userDrawn="1">
          <p15:clr>
            <a:srgbClr val="FFFFF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9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DE53C"/>
          </p15:clr>
        </p15:guide>
        <p15:guide id="4" pos="288">
          <p15:clr>
            <a:srgbClr val="FDE53C"/>
          </p15:clr>
        </p15:guide>
        <p15:guide id="5" orient="horz" pos="288">
          <p15:clr>
            <a:srgbClr val="FDE53C"/>
          </p15:clr>
        </p15:guide>
        <p15:guide id="6" orient="horz" pos="4896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>
          <p15:clr>
            <a:srgbClr val="FFFFFF"/>
          </p15:clr>
        </p15:guide>
        <p15:guide id="20" orient="horz" pos="432">
          <p15:clr>
            <a:srgbClr val="FFFFF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F2624-C934-4D13-B459-72B1B0552F7E}"/>
              </a:ext>
            </a:extLst>
          </p:cNvPr>
          <p:cNvGraphicFramePr>
            <a:graphicFrameLocks noGrp="1"/>
          </p:cNvGraphicFramePr>
          <p:nvPr/>
        </p:nvGraphicFramePr>
        <p:xfrm>
          <a:off x="456230" y="5849605"/>
          <a:ext cx="2965055" cy="15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055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b="1" dirty="0" err="1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ducation</a:t>
                      </a:r>
                      <a:endParaRPr lang="en-US" sz="1400" b="1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10 candidates | Fudan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 University of Finance and Economics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7 candidates | </a:t>
                      </a:r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Donghua 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Jiao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1780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Tongji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CCCDC-02B3-4A16-B904-5213F03B171D}"/>
              </a:ext>
            </a:extLst>
          </p:cNvPr>
          <p:cNvGraphicFramePr>
            <a:graphicFrameLocks noGrp="1"/>
          </p:cNvGraphicFramePr>
          <p:nvPr/>
        </p:nvGraphicFramePr>
        <p:xfrm>
          <a:off x="3680926" y="5849605"/>
          <a:ext cx="2994194" cy="14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194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Fields of Studies</a:t>
                      </a:r>
                    </a:p>
                  </a:txBody>
                  <a:tcPr marL="432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35 candidates | Economics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24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Finance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21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Business Management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19 candidates | Business Administration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17 candidates | Accounting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6A681-D0A9-4EF4-9F18-4A9709E3842F}"/>
              </a:ext>
            </a:extLst>
          </p:cNvPr>
          <p:cNvGraphicFramePr>
            <a:graphicFrameLocks noGrp="1"/>
          </p:cNvGraphicFramePr>
          <p:nvPr/>
        </p:nvGraphicFramePr>
        <p:xfrm>
          <a:off x="3670200" y="2095441"/>
          <a:ext cx="2747238" cy="297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ea typeface="+mn-ea"/>
                          <a:cs typeface="Arial" panose="020B0604020202020204" pitchFamily="34" charset="0"/>
                        </a:rPr>
                        <a:t>Top Past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Citi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Industrial and Commercial Bank of China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Deloitte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Bank of China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Ernst &amp; Young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Waypoint Global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Asiainfo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Aetna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St. John's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7D68624-0D6E-43A4-9CDC-FEBA0B5EF4BB}"/>
              </a:ext>
            </a:extLst>
          </p:cNvPr>
          <p:cNvGraphicFramePr>
            <a:graphicFrameLocks noGrp="1"/>
          </p:cNvGraphicFramePr>
          <p:nvPr/>
        </p:nvGraphicFramePr>
        <p:xfrm>
          <a:off x="453162" y="2087180"/>
          <a:ext cx="2747238" cy="28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Current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4 candidates | PwC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Apple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Amazon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Microsoft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Morgan Stanley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Tesla Motors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APCO Worldwide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Alibaba Group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Shanghai Disney Resort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E0825-370B-4AAF-88F2-D38A4DD8B4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7608" y="2314801"/>
            <a:ext cx="0" cy="5940000"/>
          </a:xfrm>
          <a:prstGeom prst="line">
            <a:avLst/>
          </a:pr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C2405-9C87-47AB-A220-105D83C923B2}"/>
              </a:ext>
            </a:extLst>
          </p:cNvPr>
          <p:cNvSpPr txBox="1"/>
          <p:nvPr/>
        </p:nvSpPr>
        <p:spPr>
          <a:xfrm>
            <a:off x="457200" y="0"/>
            <a:ext cx="2743196" cy="457200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IBM Talent Acquisition 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568B0-15BC-4993-801C-1DAA8A4F58C1}"/>
              </a:ext>
            </a:extLst>
          </p:cNvPr>
          <p:cNvSpPr/>
          <p:nvPr/>
        </p:nvSpPr>
        <p:spPr>
          <a:xfrm>
            <a:off x="8668518" y="6201469"/>
            <a:ext cx="2813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Years of experience (%) </a:t>
            </a:r>
          </a:p>
        </p:txBody>
      </p:sp>
      <p:grpSp>
        <p:nvGrpSpPr>
          <p:cNvPr id="9" name="Graphic 678">
            <a:extLst>
              <a:ext uri="{FF2B5EF4-FFF2-40B4-BE49-F238E27FC236}">
                <a16:creationId xmlns:a16="http://schemas.microsoft.com/office/drawing/2014/main" id="{5948CE44-D2A1-4673-AF83-9E354028162C}"/>
              </a:ext>
            </a:extLst>
          </p:cNvPr>
          <p:cNvGrpSpPr>
            <a:grpSpLocks noChangeAspect="1"/>
          </p:cNvGrpSpPr>
          <p:nvPr/>
        </p:nvGrpSpPr>
        <p:grpSpPr>
          <a:xfrm>
            <a:off x="513183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6ED7EA-0DC8-44BF-B33B-B56AC9B8C223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7BF2B5-E796-4F17-8197-2952356DF63B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678">
            <a:extLst>
              <a:ext uri="{FF2B5EF4-FFF2-40B4-BE49-F238E27FC236}">
                <a16:creationId xmlns:a16="http://schemas.microsoft.com/office/drawing/2014/main" id="{F3DD03E1-2067-450D-9D9F-4F947B09408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36259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86954B-07C2-4AA4-8821-1ACEF2CE4D70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67086D-3A4B-4470-B993-01CD781593A0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5F01A52-DE4B-4E61-B8BB-794A25D7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6259" y="5836760"/>
            <a:ext cx="288000" cy="28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79EAB1-5350-417C-8DD0-46FCF15E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183" y="5836760"/>
            <a:ext cx="288000" cy="28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8D20742-9E22-4A88-B126-F68D218E2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8262" y="6172200"/>
            <a:ext cx="320040" cy="320040"/>
          </a:xfrm>
          <a:prstGeom prst="rect">
            <a:avLst/>
          </a:prstGeom>
        </p:spPr>
      </p:pic>
      <p:grpSp>
        <p:nvGrpSpPr>
          <p:cNvPr id="679" name="Group 4">
            <a:extLst>
              <a:ext uri="{FF2B5EF4-FFF2-40B4-BE49-F238E27FC236}">
                <a16:creationId xmlns:a16="http://schemas.microsoft.com/office/drawing/2014/main" id="{FB6B0F2E-00E4-42B3-B393-1F1E57F820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68518" y="317073"/>
            <a:ext cx="4776686" cy="5519687"/>
            <a:chOff x="5595" y="514"/>
            <a:chExt cx="2668" cy="3083"/>
          </a:xfrm>
          <a:solidFill>
            <a:schemeClr val="tx2">
              <a:lumMod val="75000"/>
            </a:schemeClr>
          </a:solidFill>
        </p:grpSpPr>
        <p:sp>
          <p:nvSpPr>
            <p:cNvPr id="680" name="Freeform 7">
              <a:extLst>
                <a:ext uri="{FF2B5EF4-FFF2-40B4-BE49-F238E27FC236}">
                  <a16:creationId xmlns:a16="http://schemas.microsoft.com/office/drawing/2014/main" id="{1A8AE5B3-C7CC-40C0-88B3-4BE964816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" y="514"/>
              <a:ext cx="94" cy="42"/>
            </a:xfrm>
            <a:custGeom>
              <a:avLst/>
              <a:gdLst>
                <a:gd name="T0" fmla="*/ 469 w 472"/>
                <a:gd name="T1" fmla="*/ 1 h 211"/>
                <a:gd name="T2" fmla="*/ 456 w 472"/>
                <a:gd name="T3" fmla="*/ 0 h 211"/>
                <a:gd name="T4" fmla="*/ 419 w 472"/>
                <a:gd name="T5" fmla="*/ 0 h 211"/>
                <a:gd name="T6" fmla="*/ 359 w 472"/>
                <a:gd name="T7" fmla="*/ 0 h 211"/>
                <a:gd name="T8" fmla="*/ 300 w 472"/>
                <a:gd name="T9" fmla="*/ 3 h 211"/>
                <a:gd name="T10" fmla="*/ 241 w 472"/>
                <a:gd name="T11" fmla="*/ 8 h 211"/>
                <a:gd name="T12" fmla="*/ 201 w 472"/>
                <a:gd name="T13" fmla="*/ 13 h 211"/>
                <a:gd name="T14" fmla="*/ 175 w 472"/>
                <a:gd name="T15" fmla="*/ 13 h 211"/>
                <a:gd name="T16" fmla="*/ 131 w 472"/>
                <a:gd name="T17" fmla="*/ 12 h 211"/>
                <a:gd name="T18" fmla="*/ 87 w 472"/>
                <a:gd name="T19" fmla="*/ 15 h 211"/>
                <a:gd name="T20" fmla="*/ 67 w 472"/>
                <a:gd name="T21" fmla="*/ 19 h 211"/>
                <a:gd name="T22" fmla="*/ 55 w 472"/>
                <a:gd name="T23" fmla="*/ 25 h 211"/>
                <a:gd name="T24" fmla="*/ 46 w 472"/>
                <a:gd name="T25" fmla="*/ 32 h 211"/>
                <a:gd name="T26" fmla="*/ 36 w 472"/>
                <a:gd name="T27" fmla="*/ 41 h 211"/>
                <a:gd name="T28" fmla="*/ 30 w 472"/>
                <a:gd name="T29" fmla="*/ 52 h 211"/>
                <a:gd name="T30" fmla="*/ 26 w 472"/>
                <a:gd name="T31" fmla="*/ 66 h 211"/>
                <a:gd name="T32" fmla="*/ 24 w 472"/>
                <a:gd name="T33" fmla="*/ 82 h 211"/>
                <a:gd name="T34" fmla="*/ 20 w 472"/>
                <a:gd name="T35" fmla="*/ 99 h 211"/>
                <a:gd name="T36" fmla="*/ 11 w 472"/>
                <a:gd name="T37" fmla="*/ 123 h 211"/>
                <a:gd name="T38" fmla="*/ 3 w 472"/>
                <a:gd name="T39" fmla="*/ 146 h 211"/>
                <a:gd name="T40" fmla="*/ 0 w 472"/>
                <a:gd name="T41" fmla="*/ 161 h 211"/>
                <a:gd name="T42" fmla="*/ 2 w 472"/>
                <a:gd name="T43" fmla="*/ 175 h 211"/>
                <a:gd name="T44" fmla="*/ 10 w 472"/>
                <a:gd name="T45" fmla="*/ 190 h 211"/>
                <a:gd name="T46" fmla="*/ 24 w 472"/>
                <a:gd name="T47" fmla="*/ 203 h 211"/>
                <a:gd name="T48" fmla="*/ 39 w 472"/>
                <a:gd name="T49" fmla="*/ 210 h 211"/>
                <a:gd name="T50" fmla="*/ 54 w 472"/>
                <a:gd name="T51" fmla="*/ 211 h 211"/>
                <a:gd name="T52" fmla="*/ 67 w 472"/>
                <a:gd name="T53" fmla="*/ 205 h 211"/>
                <a:gd name="T54" fmla="*/ 101 w 472"/>
                <a:gd name="T55" fmla="*/ 176 h 211"/>
                <a:gd name="T56" fmla="*/ 137 w 472"/>
                <a:gd name="T57" fmla="*/ 140 h 211"/>
                <a:gd name="T58" fmla="*/ 153 w 472"/>
                <a:gd name="T59" fmla="*/ 121 h 211"/>
                <a:gd name="T60" fmla="*/ 167 w 472"/>
                <a:gd name="T61" fmla="*/ 104 h 211"/>
                <a:gd name="T62" fmla="*/ 181 w 472"/>
                <a:gd name="T63" fmla="*/ 93 h 211"/>
                <a:gd name="T64" fmla="*/ 193 w 472"/>
                <a:gd name="T65" fmla="*/ 89 h 211"/>
                <a:gd name="T66" fmla="*/ 218 w 472"/>
                <a:gd name="T67" fmla="*/ 86 h 211"/>
                <a:gd name="T68" fmla="*/ 259 w 472"/>
                <a:gd name="T69" fmla="*/ 78 h 211"/>
                <a:gd name="T70" fmla="*/ 299 w 472"/>
                <a:gd name="T71" fmla="*/ 69 h 211"/>
                <a:gd name="T72" fmla="*/ 338 w 472"/>
                <a:gd name="T73" fmla="*/ 62 h 211"/>
                <a:gd name="T74" fmla="*/ 460 w 472"/>
                <a:gd name="T75" fmla="*/ 62 h 211"/>
                <a:gd name="T76" fmla="*/ 463 w 472"/>
                <a:gd name="T77" fmla="*/ 65 h 211"/>
                <a:gd name="T78" fmla="*/ 468 w 472"/>
                <a:gd name="T79" fmla="*/ 66 h 211"/>
                <a:gd name="T80" fmla="*/ 472 w 472"/>
                <a:gd name="T81" fmla="*/ 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2" h="211">
                  <a:moveTo>
                    <a:pt x="472" y="3"/>
                  </a:moveTo>
                  <a:lnTo>
                    <a:pt x="469" y="1"/>
                  </a:lnTo>
                  <a:lnTo>
                    <a:pt x="465" y="1"/>
                  </a:lnTo>
                  <a:lnTo>
                    <a:pt x="456" y="0"/>
                  </a:lnTo>
                  <a:lnTo>
                    <a:pt x="448" y="0"/>
                  </a:lnTo>
                  <a:lnTo>
                    <a:pt x="419" y="0"/>
                  </a:lnTo>
                  <a:lnTo>
                    <a:pt x="389" y="0"/>
                  </a:lnTo>
                  <a:lnTo>
                    <a:pt x="359" y="0"/>
                  </a:lnTo>
                  <a:lnTo>
                    <a:pt x="329" y="1"/>
                  </a:lnTo>
                  <a:lnTo>
                    <a:pt x="300" y="3"/>
                  </a:lnTo>
                  <a:lnTo>
                    <a:pt x="270" y="5"/>
                  </a:lnTo>
                  <a:lnTo>
                    <a:pt x="241" y="8"/>
                  </a:lnTo>
                  <a:lnTo>
                    <a:pt x="212" y="12"/>
                  </a:lnTo>
                  <a:lnTo>
                    <a:pt x="201" y="13"/>
                  </a:lnTo>
                  <a:lnTo>
                    <a:pt x="189" y="14"/>
                  </a:lnTo>
                  <a:lnTo>
                    <a:pt x="175" y="13"/>
                  </a:lnTo>
                  <a:lnTo>
                    <a:pt x="161" y="13"/>
                  </a:lnTo>
                  <a:lnTo>
                    <a:pt x="131" y="12"/>
                  </a:lnTo>
                  <a:lnTo>
                    <a:pt x="101" y="13"/>
                  </a:lnTo>
                  <a:lnTo>
                    <a:pt x="87" y="15"/>
                  </a:lnTo>
                  <a:lnTo>
                    <a:pt x="73" y="18"/>
                  </a:lnTo>
                  <a:lnTo>
                    <a:pt x="67" y="19"/>
                  </a:lnTo>
                  <a:lnTo>
                    <a:pt x="61" y="22"/>
                  </a:lnTo>
                  <a:lnTo>
                    <a:pt x="55" y="25"/>
                  </a:lnTo>
                  <a:lnTo>
                    <a:pt x="50" y="29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6" y="41"/>
                  </a:lnTo>
                  <a:lnTo>
                    <a:pt x="33" y="46"/>
                  </a:lnTo>
                  <a:lnTo>
                    <a:pt x="30" y="52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5" y="74"/>
                  </a:lnTo>
                  <a:lnTo>
                    <a:pt x="24" y="82"/>
                  </a:lnTo>
                  <a:lnTo>
                    <a:pt x="23" y="91"/>
                  </a:lnTo>
                  <a:lnTo>
                    <a:pt x="20" y="99"/>
                  </a:lnTo>
                  <a:lnTo>
                    <a:pt x="17" y="107"/>
                  </a:lnTo>
                  <a:lnTo>
                    <a:pt x="11" y="123"/>
                  </a:lnTo>
                  <a:lnTo>
                    <a:pt x="5" y="138"/>
                  </a:lnTo>
                  <a:lnTo>
                    <a:pt x="3" y="146"/>
                  </a:lnTo>
                  <a:lnTo>
                    <a:pt x="1" y="154"/>
                  </a:lnTo>
                  <a:lnTo>
                    <a:pt x="0" y="161"/>
                  </a:lnTo>
                  <a:lnTo>
                    <a:pt x="1" y="168"/>
                  </a:lnTo>
                  <a:lnTo>
                    <a:pt x="2" y="175"/>
                  </a:lnTo>
                  <a:lnTo>
                    <a:pt x="5" y="183"/>
                  </a:lnTo>
                  <a:lnTo>
                    <a:pt x="10" y="190"/>
                  </a:lnTo>
                  <a:lnTo>
                    <a:pt x="16" y="196"/>
                  </a:lnTo>
                  <a:lnTo>
                    <a:pt x="24" y="203"/>
                  </a:lnTo>
                  <a:lnTo>
                    <a:pt x="31" y="208"/>
                  </a:lnTo>
                  <a:lnTo>
                    <a:pt x="39" y="210"/>
                  </a:lnTo>
                  <a:lnTo>
                    <a:pt x="47" y="211"/>
                  </a:lnTo>
                  <a:lnTo>
                    <a:pt x="54" y="211"/>
                  </a:lnTo>
                  <a:lnTo>
                    <a:pt x="60" y="209"/>
                  </a:lnTo>
                  <a:lnTo>
                    <a:pt x="67" y="205"/>
                  </a:lnTo>
                  <a:lnTo>
                    <a:pt x="74" y="201"/>
                  </a:lnTo>
                  <a:lnTo>
                    <a:pt x="101" y="176"/>
                  </a:lnTo>
                  <a:lnTo>
                    <a:pt x="129" y="149"/>
                  </a:lnTo>
                  <a:lnTo>
                    <a:pt x="137" y="140"/>
                  </a:lnTo>
                  <a:lnTo>
                    <a:pt x="145" y="131"/>
                  </a:lnTo>
                  <a:lnTo>
                    <a:pt x="153" y="121"/>
                  </a:lnTo>
                  <a:lnTo>
                    <a:pt x="160" y="112"/>
                  </a:lnTo>
                  <a:lnTo>
                    <a:pt x="167" y="104"/>
                  </a:lnTo>
                  <a:lnTo>
                    <a:pt x="176" y="96"/>
                  </a:lnTo>
                  <a:lnTo>
                    <a:pt x="181" y="93"/>
                  </a:lnTo>
                  <a:lnTo>
                    <a:pt x="186" y="91"/>
                  </a:lnTo>
                  <a:lnTo>
                    <a:pt x="193" y="89"/>
                  </a:lnTo>
                  <a:lnTo>
                    <a:pt x="199" y="88"/>
                  </a:lnTo>
                  <a:lnTo>
                    <a:pt x="218" y="86"/>
                  </a:lnTo>
                  <a:lnTo>
                    <a:pt x="238" y="83"/>
                  </a:lnTo>
                  <a:lnTo>
                    <a:pt x="259" y="78"/>
                  </a:lnTo>
                  <a:lnTo>
                    <a:pt x="279" y="74"/>
                  </a:lnTo>
                  <a:lnTo>
                    <a:pt x="299" y="69"/>
                  </a:lnTo>
                  <a:lnTo>
                    <a:pt x="318" y="66"/>
                  </a:lnTo>
                  <a:lnTo>
                    <a:pt x="338" y="62"/>
                  </a:lnTo>
                  <a:lnTo>
                    <a:pt x="356" y="61"/>
                  </a:lnTo>
                  <a:lnTo>
                    <a:pt x="460" y="62"/>
                  </a:lnTo>
                  <a:lnTo>
                    <a:pt x="462" y="63"/>
                  </a:lnTo>
                  <a:lnTo>
                    <a:pt x="463" y="65"/>
                  </a:lnTo>
                  <a:lnTo>
                    <a:pt x="465" y="66"/>
                  </a:lnTo>
                  <a:lnTo>
                    <a:pt x="468" y="66"/>
                  </a:lnTo>
                  <a:lnTo>
                    <a:pt x="470" y="67"/>
                  </a:lnTo>
                  <a:lnTo>
                    <a:pt x="472" y="66"/>
                  </a:lnTo>
                  <a:lnTo>
                    <a:pt x="472" y="3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8">
              <a:extLst>
                <a:ext uri="{FF2B5EF4-FFF2-40B4-BE49-F238E27FC236}">
                  <a16:creationId xmlns:a16="http://schemas.microsoft.com/office/drawing/2014/main" id="{28A8F6DA-C6E9-4876-8723-AD674C09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" y="536"/>
              <a:ext cx="47" cy="20"/>
            </a:xfrm>
            <a:custGeom>
              <a:avLst/>
              <a:gdLst>
                <a:gd name="T0" fmla="*/ 193 w 236"/>
                <a:gd name="T1" fmla="*/ 17 h 97"/>
                <a:gd name="T2" fmla="*/ 183 w 236"/>
                <a:gd name="T3" fmla="*/ 16 h 97"/>
                <a:gd name="T4" fmla="*/ 169 w 236"/>
                <a:gd name="T5" fmla="*/ 14 h 97"/>
                <a:gd name="T6" fmla="*/ 153 w 236"/>
                <a:gd name="T7" fmla="*/ 11 h 97"/>
                <a:gd name="T8" fmla="*/ 135 w 236"/>
                <a:gd name="T9" fmla="*/ 7 h 97"/>
                <a:gd name="T10" fmla="*/ 119 w 236"/>
                <a:gd name="T11" fmla="*/ 3 h 97"/>
                <a:gd name="T12" fmla="*/ 104 w 236"/>
                <a:gd name="T13" fmla="*/ 1 h 97"/>
                <a:gd name="T14" fmla="*/ 98 w 236"/>
                <a:gd name="T15" fmla="*/ 0 h 97"/>
                <a:gd name="T16" fmla="*/ 93 w 236"/>
                <a:gd name="T17" fmla="*/ 1 h 97"/>
                <a:gd name="T18" fmla="*/ 89 w 236"/>
                <a:gd name="T19" fmla="*/ 1 h 97"/>
                <a:gd name="T20" fmla="*/ 86 w 236"/>
                <a:gd name="T21" fmla="*/ 3 h 97"/>
                <a:gd name="T22" fmla="*/ 74 w 236"/>
                <a:gd name="T23" fmla="*/ 16 h 97"/>
                <a:gd name="T24" fmla="*/ 59 w 236"/>
                <a:gd name="T25" fmla="*/ 29 h 97"/>
                <a:gd name="T26" fmla="*/ 51 w 236"/>
                <a:gd name="T27" fmla="*/ 35 h 97"/>
                <a:gd name="T28" fmla="*/ 45 w 236"/>
                <a:gd name="T29" fmla="*/ 39 h 97"/>
                <a:gd name="T30" fmla="*/ 39 w 236"/>
                <a:gd name="T31" fmla="*/ 42 h 97"/>
                <a:gd name="T32" fmla="*/ 30 w 236"/>
                <a:gd name="T33" fmla="*/ 46 h 97"/>
                <a:gd name="T34" fmla="*/ 18 w 236"/>
                <a:gd name="T35" fmla="*/ 50 h 97"/>
                <a:gd name="T36" fmla="*/ 5 w 236"/>
                <a:gd name="T37" fmla="*/ 55 h 97"/>
                <a:gd name="T38" fmla="*/ 3 w 236"/>
                <a:gd name="T39" fmla="*/ 57 h 97"/>
                <a:gd name="T40" fmla="*/ 1 w 236"/>
                <a:gd name="T41" fmla="*/ 58 h 97"/>
                <a:gd name="T42" fmla="*/ 0 w 236"/>
                <a:gd name="T43" fmla="*/ 60 h 97"/>
                <a:gd name="T44" fmla="*/ 0 w 236"/>
                <a:gd name="T45" fmla="*/ 62 h 97"/>
                <a:gd name="T46" fmla="*/ 0 w 236"/>
                <a:gd name="T47" fmla="*/ 64 h 97"/>
                <a:gd name="T48" fmla="*/ 1 w 236"/>
                <a:gd name="T49" fmla="*/ 66 h 97"/>
                <a:gd name="T50" fmla="*/ 4 w 236"/>
                <a:gd name="T51" fmla="*/ 70 h 97"/>
                <a:gd name="T52" fmla="*/ 8 w 236"/>
                <a:gd name="T53" fmla="*/ 72 h 97"/>
                <a:gd name="T54" fmla="*/ 18 w 236"/>
                <a:gd name="T55" fmla="*/ 79 h 97"/>
                <a:gd name="T56" fmla="*/ 27 w 236"/>
                <a:gd name="T57" fmla="*/ 83 h 97"/>
                <a:gd name="T58" fmla="*/ 38 w 236"/>
                <a:gd name="T59" fmla="*/ 85 h 97"/>
                <a:gd name="T60" fmla="*/ 52 w 236"/>
                <a:gd name="T61" fmla="*/ 85 h 97"/>
                <a:gd name="T62" fmla="*/ 73 w 236"/>
                <a:gd name="T63" fmla="*/ 86 h 97"/>
                <a:gd name="T64" fmla="*/ 94 w 236"/>
                <a:gd name="T65" fmla="*/ 89 h 97"/>
                <a:gd name="T66" fmla="*/ 115 w 236"/>
                <a:gd name="T67" fmla="*/ 91 h 97"/>
                <a:gd name="T68" fmla="*/ 136 w 236"/>
                <a:gd name="T69" fmla="*/ 92 h 97"/>
                <a:gd name="T70" fmla="*/ 157 w 236"/>
                <a:gd name="T71" fmla="*/ 93 h 97"/>
                <a:gd name="T72" fmla="*/ 179 w 236"/>
                <a:gd name="T73" fmla="*/ 96 h 97"/>
                <a:gd name="T74" fmla="*/ 189 w 236"/>
                <a:gd name="T75" fmla="*/ 97 h 97"/>
                <a:gd name="T76" fmla="*/ 199 w 236"/>
                <a:gd name="T77" fmla="*/ 97 h 97"/>
                <a:gd name="T78" fmla="*/ 209 w 236"/>
                <a:gd name="T79" fmla="*/ 96 h 97"/>
                <a:gd name="T80" fmla="*/ 220 w 236"/>
                <a:gd name="T81" fmla="*/ 94 h 97"/>
                <a:gd name="T82" fmla="*/ 220 w 236"/>
                <a:gd name="T83" fmla="*/ 82 h 97"/>
                <a:gd name="T84" fmla="*/ 217 w 236"/>
                <a:gd name="T85" fmla="*/ 65 h 97"/>
                <a:gd name="T86" fmla="*/ 224 w 236"/>
                <a:gd name="T87" fmla="*/ 57 h 97"/>
                <a:gd name="T88" fmla="*/ 232 w 236"/>
                <a:gd name="T89" fmla="*/ 47 h 97"/>
                <a:gd name="T90" fmla="*/ 235 w 236"/>
                <a:gd name="T91" fmla="*/ 42 h 97"/>
                <a:gd name="T92" fmla="*/ 236 w 236"/>
                <a:gd name="T93" fmla="*/ 37 h 97"/>
                <a:gd name="T94" fmla="*/ 235 w 236"/>
                <a:gd name="T95" fmla="*/ 34 h 97"/>
                <a:gd name="T96" fmla="*/ 234 w 236"/>
                <a:gd name="T97" fmla="*/ 32 h 97"/>
                <a:gd name="T98" fmla="*/ 233 w 236"/>
                <a:gd name="T99" fmla="*/ 29 h 97"/>
                <a:gd name="T100" fmla="*/ 230 w 236"/>
                <a:gd name="T101" fmla="*/ 26 h 97"/>
                <a:gd name="T102" fmla="*/ 223 w 236"/>
                <a:gd name="T103" fmla="*/ 23 h 97"/>
                <a:gd name="T104" fmla="*/ 214 w 236"/>
                <a:gd name="T105" fmla="*/ 19 h 97"/>
                <a:gd name="T106" fmla="*/ 203 w 236"/>
                <a:gd name="T107" fmla="*/ 17 h 97"/>
                <a:gd name="T108" fmla="*/ 193 w 236"/>
                <a:gd name="T109" fmla="*/ 1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6" h="97">
                  <a:moveTo>
                    <a:pt x="193" y="17"/>
                  </a:moveTo>
                  <a:lnTo>
                    <a:pt x="183" y="16"/>
                  </a:lnTo>
                  <a:lnTo>
                    <a:pt x="169" y="14"/>
                  </a:lnTo>
                  <a:lnTo>
                    <a:pt x="153" y="11"/>
                  </a:lnTo>
                  <a:lnTo>
                    <a:pt x="135" y="7"/>
                  </a:lnTo>
                  <a:lnTo>
                    <a:pt x="119" y="3"/>
                  </a:lnTo>
                  <a:lnTo>
                    <a:pt x="104" y="1"/>
                  </a:lnTo>
                  <a:lnTo>
                    <a:pt x="98" y="0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6" y="3"/>
                  </a:lnTo>
                  <a:lnTo>
                    <a:pt x="74" y="16"/>
                  </a:lnTo>
                  <a:lnTo>
                    <a:pt x="59" y="29"/>
                  </a:lnTo>
                  <a:lnTo>
                    <a:pt x="51" y="35"/>
                  </a:lnTo>
                  <a:lnTo>
                    <a:pt x="45" y="39"/>
                  </a:lnTo>
                  <a:lnTo>
                    <a:pt x="39" y="42"/>
                  </a:lnTo>
                  <a:lnTo>
                    <a:pt x="30" y="46"/>
                  </a:lnTo>
                  <a:lnTo>
                    <a:pt x="18" y="50"/>
                  </a:lnTo>
                  <a:lnTo>
                    <a:pt x="5" y="55"/>
                  </a:lnTo>
                  <a:lnTo>
                    <a:pt x="3" y="57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18" y="79"/>
                  </a:lnTo>
                  <a:lnTo>
                    <a:pt x="27" y="83"/>
                  </a:lnTo>
                  <a:lnTo>
                    <a:pt x="38" y="85"/>
                  </a:lnTo>
                  <a:lnTo>
                    <a:pt x="52" y="85"/>
                  </a:lnTo>
                  <a:lnTo>
                    <a:pt x="73" y="86"/>
                  </a:lnTo>
                  <a:lnTo>
                    <a:pt x="94" y="89"/>
                  </a:lnTo>
                  <a:lnTo>
                    <a:pt x="115" y="91"/>
                  </a:lnTo>
                  <a:lnTo>
                    <a:pt x="136" y="92"/>
                  </a:lnTo>
                  <a:lnTo>
                    <a:pt x="157" y="93"/>
                  </a:lnTo>
                  <a:lnTo>
                    <a:pt x="179" y="96"/>
                  </a:lnTo>
                  <a:lnTo>
                    <a:pt x="189" y="97"/>
                  </a:lnTo>
                  <a:lnTo>
                    <a:pt x="199" y="97"/>
                  </a:lnTo>
                  <a:lnTo>
                    <a:pt x="209" y="96"/>
                  </a:lnTo>
                  <a:lnTo>
                    <a:pt x="220" y="94"/>
                  </a:lnTo>
                  <a:lnTo>
                    <a:pt x="220" y="82"/>
                  </a:lnTo>
                  <a:lnTo>
                    <a:pt x="217" y="65"/>
                  </a:lnTo>
                  <a:lnTo>
                    <a:pt x="224" y="57"/>
                  </a:lnTo>
                  <a:lnTo>
                    <a:pt x="232" y="47"/>
                  </a:lnTo>
                  <a:lnTo>
                    <a:pt x="235" y="42"/>
                  </a:lnTo>
                  <a:lnTo>
                    <a:pt x="236" y="37"/>
                  </a:lnTo>
                  <a:lnTo>
                    <a:pt x="235" y="34"/>
                  </a:lnTo>
                  <a:lnTo>
                    <a:pt x="234" y="32"/>
                  </a:lnTo>
                  <a:lnTo>
                    <a:pt x="233" y="29"/>
                  </a:lnTo>
                  <a:lnTo>
                    <a:pt x="230" y="26"/>
                  </a:lnTo>
                  <a:lnTo>
                    <a:pt x="223" y="23"/>
                  </a:lnTo>
                  <a:lnTo>
                    <a:pt x="214" y="19"/>
                  </a:lnTo>
                  <a:lnTo>
                    <a:pt x="203" y="17"/>
                  </a:lnTo>
                  <a:lnTo>
                    <a:pt x="193" y="17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9">
              <a:extLst>
                <a:ext uri="{FF2B5EF4-FFF2-40B4-BE49-F238E27FC236}">
                  <a16:creationId xmlns:a16="http://schemas.microsoft.com/office/drawing/2014/main" id="{F67AC5FF-0EB4-48FA-96D1-1E83362F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" y="548"/>
              <a:ext cx="132" cy="32"/>
            </a:xfrm>
            <a:custGeom>
              <a:avLst/>
              <a:gdLst>
                <a:gd name="T0" fmla="*/ 15 w 664"/>
                <a:gd name="T1" fmla="*/ 135 h 160"/>
                <a:gd name="T2" fmla="*/ 6 w 664"/>
                <a:gd name="T3" fmla="*/ 115 h 160"/>
                <a:gd name="T4" fmla="*/ 0 w 664"/>
                <a:gd name="T5" fmla="*/ 106 h 160"/>
                <a:gd name="T6" fmla="*/ 0 w 664"/>
                <a:gd name="T7" fmla="*/ 101 h 160"/>
                <a:gd name="T8" fmla="*/ 4 w 664"/>
                <a:gd name="T9" fmla="*/ 93 h 160"/>
                <a:gd name="T10" fmla="*/ 21 w 664"/>
                <a:gd name="T11" fmla="*/ 77 h 160"/>
                <a:gd name="T12" fmla="*/ 62 w 664"/>
                <a:gd name="T13" fmla="*/ 58 h 160"/>
                <a:gd name="T14" fmla="*/ 125 w 664"/>
                <a:gd name="T15" fmla="*/ 33 h 160"/>
                <a:gd name="T16" fmla="*/ 177 w 664"/>
                <a:gd name="T17" fmla="*/ 19 h 160"/>
                <a:gd name="T18" fmla="*/ 212 w 664"/>
                <a:gd name="T19" fmla="*/ 12 h 160"/>
                <a:gd name="T20" fmla="*/ 247 w 664"/>
                <a:gd name="T21" fmla="*/ 6 h 160"/>
                <a:gd name="T22" fmla="*/ 283 w 664"/>
                <a:gd name="T23" fmla="*/ 3 h 160"/>
                <a:gd name="T24" fmla="*/ 562 w 664"/>
                <a:gd name="T25" fmla="*/ 1 h 160"/>
                <a:gd name="T26" fmla="*/ 591 w 664"/>
                <a:gd name="T27" fmla="*/ 0 h 160"/>
                <a:gd name="T28" fmla="*/ 629 w 664"/>
                <a:gd name="T29" fmla="*/ 2 h 160"/>
                <a:gd name="T30" fmla="*/ 647 w 664"/>
                <a:gd name="T31" fmla="*/ 6 h 160"/>
                <a:gd name="T32" fmla="*/ 659 w 664"/>
                <a:gd name="T33" fmla="*/ 14 h 160"/>
                <a:gd name="T34" fmla="*/ 662 w 664"/>
                <a:gd name="T35" fmla="*/ 19 h 160"/>
                <a:gd name="T36" fmla="*/ 664 w 664"/>
                <a:gd name="T37" fmla="*/ 24 h 160"/>
                <a:gd name="T38" fmla="*/ 663 w 664"/>
                <a:gd name="T39" fmla="*/ 31 h 160"/>
                <a:gd name="T40" fmla="*/ 660 w 664"/>
                <a:gd name="T41" fmla="*/ 39 h 160"/>
                <a:gd name="T42" fmla="*/ 649 w 664"/>
                <a:gd name="T43" fmla="*/ 54 h 160"/>
                <a:gd name="T44" fmla="*/ 631 w 664"/>
                <a:gd name="T45" fmla="*/ 65 h 160"/>
                <a:gd name="T46" fmla="*/ 607 w 664"/>
                <a:gd name="T47" fmla="*/ 75 h 160"/>
                <a:gd name="T48" fmla="*/ 580 w 664"/>
                <a:gd name="T49" fmla="*/ 82 h 160"/>
                <a:gd name="T50" fmla="*/ 526 w 664"/>
                <a:gd name="T51" fmla="*/ 94 h 160"/>
                <a:gd name="T52" fmla="*/ 482 w 664"/>
                <a:gd name="T53" fmla="*/ 101 h 160"/>
                <a:gd name="T54" fmla="*/ 444 w 664"/>
                <a:gd name="T55" fmla="*/ 106 h 160"/>
                <a:gd name="T56" fmla="*/ 405 w 664"/>
                <a:gd name="T57" fmla="*/ 106 h 160"/>
                <a:gd name="T58" fmla="*/ 366 w 664"/>
                <a:gd name="T59" fmla="*/ 107 h 160"/>
                <a:gd name="T60" fmla="*/ 329 w 664"/>
                <a:gd name="T61" fmla="*/ 111 h 160"/>
                <a:gd name="T62" fmla="*/ 291 w 664"/>
                <a:gd name="T63" fmla="*/ 114 h 160"/>
                <a:gd name="T64" fmla="*/ 253 w 664"/>
                <a:gd name="T65" fmla="*/ 113 h 160"/>
                <a:gd name="T66" fmla="*/ 218 w 664"/>
                <a:gd name="T67" fmla="*/ 113 h 160"/>
                <a:gd name="T68" fmla="*/ 197 w 664"/>
                <a:gd name="T69" fmla="*/ 114 h 160"/>
                <a:gd name="T70" fmla="*/ 186 w 664"/>
                <a:gd name="T71" fmla="*/ 118 h 160"/>
                <a:gd name="T72" fmla="*/ 182 w 664"/>
                <a:gd name="T73" fmla="*/ 131 h 160"/>
                <a:gd name="T74" fmla="*/ 178 w 664"/>
                <a:gd name="T75" fmla="*/ 136 h 160"/>
                <a:gd name="T76" fmla="*/ 171 w 664"/>
                <a:gd name="T77" fmla="*/ 139 h 160"/>
                <a:gd name="T78" fmla="*/ 155 w 664"/>
                <a:gd name="T79" fmla="*/ 140 h 160"/>
                <a:gd name="T80" fmla="*/ 148 w 664"/>
                <a:gd name="T81" fmla="*/ 139 h 160"/>
                <a:gd name="T82" fmla="*/ 143 w 664"/>
                <a:gd name="T83" fmla="*/ 136 h 160"/>
                <a:gd name="T84" fmla="*/ 134 w 664"/>
                <a:gd name="T85" fmla="*/ 124 h 160"/>
                <a:gd name="T86" fmla="*/ 122 w 664"/>
                <a:gd name="T87" fmla="*/ 114 h 160"/>
                <a:gd name="T88" fmla="*/ 110 w 664"/>
                <a:gd name="T89" fmla="*/ 111 h 160"/>
                <a:gd name="T90" fmla="*/ 105 w 664"/>
                <a:gd name="T91" fmla="*/ 112 h 160"/>
                <a:gd name="T92" fmla="*/ 101 w 664"/>
                <a:gd name="T93" fmla="*/ 114 h 160"/>
                <a:gd name="T94" fmla="*/ 98 w 664"/>
                <a:gd name="T95" fmla="*/ 121 h 160"/>
                <a:gd name="T96" fmla="*/ 98 w 664"/>
                <a:gd name="T97" fmla="*/ 132 h 160"/>
                <a:gd name="T98" fmla="*/ 96 w 664"/>
                <a:gd name="T99" fmla="*/ 141 h 160"/>
                <a:gd name="T100" fmla="*/ 90 w 664"/>
                <a:gd name="T101" fmla="*/ 147 h 160"/>
                <a:gd name="T102" fmla="*/ 87 w 664"/>
                <a:gd name="T103" fmla="*/ 151 h 160"/>
                <a:gd name="T104" fmla="*/ 82 w 664"/>
                <a:gd name="T105" fmla="*/ 156 h 160"/>
                <a:gd name="T106" fmla="*/ 79 w 664"/>
                <a:gd name="T107" fmla="*/ 157 h 160"/>
                <a:gd name="T108" fmla="*/ 63 w 664"/>
                <a:gd name="T109" fmla="*/ 160 h 160"/>
                <a:gd name="T110" fmla="*/ 52 w 664"/>
                <a:gd name="T111" fmla="*/ 159 h 160"/>
                <a:gd name="T112" fmla="*/ 46 w 664"/>
                <a:gd name="T113" fmla="*/ 155 h 160"/>
                <a:gd name="T114" fmla="*/ 41 w 664"/>
                <a:gd name="T115" fmla="*/ 151 h 160"/>
                <a:gd name="T116" fmla="*/ 38 w 664"/>
                <a:gd name="T117" fmla="*/ 150 h 160"/>
                <a:gd name="T118" fmla="*/ 35 w 664"/>
                <a:gd name="T119" fmla="*/ 146 h 160"/>
                <a:gd name="T120" fmla="*/ 27 w 664"/>
                <a:gd name="T121" fmla="*/ 14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160">
                  <a:moveTo>
                    <a:pt x="20" y="141"/>
                  </a:moveTo>
                  <a:lnTo>
                    <a:pt x="15" y="135"/>
                  </a:lnTo>
                  <a:lnTo>
                    <a:pt x="10" y="125"/>
                  </a:lnTo>
                  <a:lnTo>
                    <a:pt x="6" y="115"/>
                  </a:lnTo>
                  <a:lnTo>
                    <a:pt x="1" y="108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1" y="99"/>
                  </a:lnTo>
                  <a:lnTo>
                    <a:pt x="4" y="93"/>
                  </a:lnTo>
                  <a:lnTo>
                    <a:pt x="9" y="88"/>
                  </a:lnTo>
                  <a:lnTo>
                    <a:pt x="21" y="77"/>
                  </a:lnTo>
                  <a:lnTo>
                    <a:pt x="31" y="71"/>
                  </a:lnTo>
                  <a:lnTo>
                    <a:pt x="62" y="58"/>
                  </a:lnTo>
                  <a:lnTo>
                    <a:pt x="92" y="44"/>
                  </a:lnTo>
                  <a:lnTo>
                    <a:pt x="125" y="33"/>
                  </a:lnTo>
                  <a:lnTo>
                    <a:pt x="159" y="23"/>
                  </a:lnTo>
                  <a:lnTo>
                    <a:pt x="177" y="19"/>
                  </a:lnTo>
                  <a:lnTo>
                    <a:pt x="194" y="15"/>
                  </a:lnTo>
                  <a:lnTo>
                    <a:pt x="212" y="12"/>
                  </a:lnTo>
                  <a:lnTo>
                    <a:pt x="229" y="9"/>
                  </a:lnTo>
                  <a:lnTo>
                    <a:pt x="247" y="6"/>
                  </a:lnTo>
                  <a:lnTo>
                    <a:pt x="264" y="4"/>
                  </a:lnTo>
                  <a:lnTo>
                    <a:pt x="283" y="3"/>
                  </a:lnTo>
                  <a:lnTo>
                    <a:pt x="300" y="3"/>
                  </a:lnTo>
                  <a:lnTo>
                    <a:pt x="562" y="1"/>
                  </a:lnTo>
                  <a:lnTo>
                    <a:pt x="574" y="0"/>
                  </a:lnTo>
                  <a:lnTo>
                    <a:pt x="591" y="0"/>
                  </a:lnTo>
                  <a:lnTo>
                    <a:pt x="611" y="0"/>
                  </a:lnTo>
                  <a:lnTo>
                    <a:pt x="629" y="2"/>
                  </a:lnTo>
                  <a:lnTo>
                    <a:pt x="639" y="4"/>
                  </a:lnTo>
                  <a:lnTo>
                    <a:pt x="647" y="6"/>
                  </a:lnTo>
                  <a:lnTo>
                    <a:pt x="653" y="10"/>
                  </a:lnTo>
                  <a:lnTo>
                    <a:pt x="659" y="14"/>
                  </a:lnTo>
                  <a:lnTo>
                    <a:pt x="661" y="16"/>
                  </a:lnTo>
                  <a:lnTo>
                    <a:pt x="662" y="19"/>
                  </a:lnTo>
                  <a:lnTo>
                    <a:pt x="663" y="21"/>
                  </a:lnTo>
                  <a:lnTo>
                    <a:pt x="664" y="24"/>
                  </a:lnTo>
                  <a:lnTo>
                    <a:pt x="664" y="28"/>
                  </a:lnTo>
                  <a:lnTo>
                    <a:pt x="663" y="31"/>
                  </a:lnTo>
                  <a:lnTo>
                    <a:pt x="662" y="35"/>
                  </a:lnTo>
                  <a:lnTo>
                    <a:pt x="660" y="39"/>
                  </a:lnTo>
                  <a:lnTo>
                    <a:pt x="656" y="47"/>
                  </a:lnTo>
                  <a:lnTo>
                    <a:pt x="649" y="54"/>
                  </a:lnTo>
                  <a:lnTo>
                    <a:pt x="641" y="60"/>
                  </a:lnTo>
                  <a:lnTo>
                    <a:pt x="631" y="65"/>
                  </a:lnTo>
                  <a:lnTo>
                    <a:pt x="619" y="70"/>
                  </a:lnTo>
                  <a:lnTo>
                    <a:pt x="607" y="75"/>
                  </a:lnTo>
                  <a:lnTo>
                    <a:pt x="593" y="79"/>
                  </a:lnTo>
                  <a:lnTo>
                    <a:pt x="580" y="82"/>
                  </a:lnTo>
                  <a:lnTo>
                    <a:pt x="552" y="89"/>
                  </a:lnTo>
                  <a:lnTo>
                    <a:pt x="526" y="94"/>
                  </a:lnTo>
                  <a:lnTo>
                    <a:pt x="501" y="98"/>
                  </a:lnTo>
                  <a:lnTo>
                    <a:pt x="482" y="101"/>
                  </a:lnTo>
                  <a:lnTo>
                    <a:pt x="464" y="104"/>
                  </a:lnTo>
                  <a:lnTo>
                    <a:pt x="444" y="106"/>
                  </a:lnTo>
                  <a:lnTo>
                    <a:pt x="425" y="106"/>
                  </a:lnTo>
                  <a:lnTo>
                    <a:pt x="405" y="106"/>
                  </a:lnTo>
                  <a:lnTo>
                    <a:pt x="386" y="106"/>
                  </a:lnTo>
                  <a:lnTo>
                    <a:pt x="366" y="107"/>
                  </a:lnTo>
                  <a:lnTo>
                    <a:pt x="348" y="108"/>
                  </a:lnTo>
                  <a:lnTo>
                    <a:pt x="329" y="111"/>
                  </a:lnTo>
                  <a:lnTo>
                    <a:pt x="311" y="113"/>
                  </a:lnTo>
                  <a:lnTo>
                    <a:pt x="291" y="114"/>
                  </a:lnTo>
                  <a:lnTo>
                    <a:pt x="271" y="114"/>
                  </a:lnTo>
                  <a:lnTo>
                    <a:pt x="253" y="113"/>
                  </a:lnTo>
                  <a:lnTo>
                    <a:pt x="240" y="113"/>
                  </a:lnTo>
                  <a:lnTo>
                    <a:pt x="218" y="113"/>
                  </a:lnTo>
                  <a:lnTo>
                    <a:pt x="207" y="113"/>
                  </a:lnTo>
                  <a:lnTo>
                    <a:pt x="197" y="114"/>
                  </a:lnTo>
                  <a:lnTo>
                    <a:pt x="190" y="116"/>
                  </a:lnTo>
                  <a:lnTo>
                    <a:pt x="186" y="118"/>
                  </a:lnTo>
                  <a:lnTo>
                    <a:pt x="184" y="124"/>
                  </a:lnTo>
                  <a:lnTo>
                    <a:pt x="182" y="131"/>
                  </a:lnTo>
                  <a:lnTo>
                    <a:pt x="180" y="134"/>
                  </a:lnTo>
                  <a:lnTo>
                    <a:pt x="178" y="136"/>
                  </a:lnTo>
                  <a:lnTo>
                    <a:pt x="175" y="138"/>
                  </a:lnTo>
                  <a:lnTo>
                    <a:pt x="171" y="139"/>
                  </a:lnTo>
                  <a:lnTo>
                    <a:pt x="163" y="139"/>
                  </a:lnTo>
                  <a:lnTo>
                    <a:pt x="155" y="140"/>
                  </a:lnTo>
                  <a:lnTo>
                    <a:pt x="151" y="140"/>
                  </a:lnTo>
                  <a:lnTo>
                    <a:pt x="148" y="139"/>
                  </a:lnTo>
                  <a:lnTo>
                    <a:pt x="145" y="138"/>
                  </a:lnTo>
                  <a:lnTo>
                    <a:pt x="143" y="136"/>
                  </a:lnTo>
                  <a:lnTo>
                    <a:pt x="139" y="129"/>
                  </a:lnTo>
                  <a:lnTo>
                    <a:pt x="134" y="124"/>
                  </a:lnTo>
                  <a:lnTo>
                    <a:pt x="128" y="118"/>
                  </a:lnTo>
                  <a:lnTo>
                    <a:pt x="122" y="114"/>
                  </a:lnTo>
                  <a:lnTo>
                    <a:pt x="116" y="112"/>
                  </a:lnTo>
                  <a:lnTo>
                    <a:pt x="110" y="111"/>
                  </a:lnTo>
                  <a:lnTo>
                    <a:pt x="108" y="111"/>
                  </a:lnTo>
                  <a:lnTo>
                    <a:pt x="105" y="112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7"/>
                  </a:lnTo>
                  <a:lnTo>
                    <a:pt x="98" y="121"/>
                  </a:lnTo>
                  <a:lnTo>
                    <a:pt x="98" y="127"/>
                  </a:lnTo>
                  <a:lnTo>
                    <a:pt x="98" y="132"/>
                  </a:lnTo>
                  <a:lnTo>
                    <a:pt x="98" y="137"/>
                  </a:lnTo>
                  <a:lnTo>
                    <a:pt x="96" y="141"/>
                  </a:lnTo>
                  <a:lnTo>
                    <a:pt x="94" y="145"/>
                  </a:lnTo>
                  <a:lnTo>
                    <a:pt x="90" y="147"/>
                  </a:lnTo>
                  <a:lnTo>
                    <a:pt x="88" y="149"/>
                  </a:lnTo>
                  <a:lnTo>
                    <a:pt x="87" y="151"/>
                  </a:lnTo>
                  <a:lnTo>
                    <a:pt x="85" y="153"/>
                  </a:lnTo>
                  <a:lnTo>
                    <a:pt x="82" y="156"/>
                  </a:lnTo>
                  <a:lnTo>
                    <a:pt x="81" y="157"/>
                  </a:lnTo>
                  <a:lnTo>
                    <a:pt x="79" y="157"/>
                  </a:lnTo>
                  <a:lnTo>
                    <a:pt x="73" y="158"/>
                  </a:lnTo>
                  <a:lnTo>
                    <a:pt x="63" y="160"/>
                  </a:lnTo>
                  <a:lnTo>
                    <a:pt x="58" y="159"/>
                  </a:lnTo>
                  <a:lnTo>
                    <a:pt x="52" y="159"/>
                  </a:lnTo>
                  <a:lnTo>
                    <a:pt x="48" y="157"/>
                  </a:lnTo>
                  <a:lnTo>
                    <a:pt x="46" y="155"/>
                  </a:lnTo>
                  <a:lnTo>
                    <a:pt x="44" y="152"/>
                  </a:lnTo>
                  <a:lnTo>
                    <a:pt x="41" y="151"/>
                  </a:lnTo>
                  <a:lnTo>
                    <a:pt x="39" y="151"/>
                  </a:lnTo>
                  <a:lnTo>
                    <a:pt x="38" y="150"/>
                  </a:lnTo>
                  <a:lnTo>
                    <a:pt x="38" y="149"/>
                  </a:lnTo>
                  <a:lnTo>
                    <a:pt x="35" y="146"/>
                  </a:lnTo>
                  <a:lnTo>
                    <a:pt x="32" y="145"/>
                  </a:lnTo>
                  <a:lnTo>
                    <a:pt x="27" y="145"/>
                  </a:lnTo>
                  <a:lnTo>
                    <a:pt x="20" y="14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0">
              <a:extLst>
                <a:ext uri="{FF2B5EF4-FFF2-40B4-BE49-F238E27FC236}">
                  <a16:creationId xmlns:a16="http://schemas.microsoft.com/office/drawing/2014/main" id="{206870EC-0C01-496B-A16F-9CB1283A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" y="590"/>
              <a:ext cx="155" cy="28"/>
            </a:xfrm>
            <a:custGeom>
              <a:avLst/>
              <a:gdLst>
                <a:gd name="T0" fmla="*/ 465 w 773"/>
                <a:gd name="T1" fmla="*/ 67 h 144"/>
                <a:gd name="T2" fmla="*/ 214 w 773"/>
                <a:gd name="T3" fmla="*/ 113 h 144"/>
                <a:gd name="T4" fmla="*/ 165 w 773"/>
                <a:gd name="T5" fmla="*/ 118 h 144"/>
                <a:gd name="T6" fmla="*/ 135 w 773"/>
                <a:gd name="T7" fmla="*/ 123 h 144"/>
                <a:gd name="T8" fmla="*/ 107 w 773"/>
                <a:gd name="T9" fmla="*/ 130 h 144"/>
                <a:gd name="T10" fmla="*/ 67 w 773"/>
                <a:gd name="T11" fmla="*/ 139 h 144"/>
                <a:gd name="T12" fmla="*/ 35 w 773"/>
                <a:gd name="T13" fmla="*/ 144 h 144"/>
                <a:gd name="T14" fmla="*/ 16 w 773"/>
                <a:gd name="T15" fmla="*/ 144 h 144"/>
                <a:gd name="T16" fmla="*/ 4 w 773"/>
                <a:gd name="T17" fmla="*/ 141 h 144"/>
                <a:gd name="T18" fmla="*/ 0 w 773"/>
                <a:gd name="T19" fmla="*/ 136 h 144"/>
                <a:gd name="T20" fmla="*/ 0 w 773"/>
                <a:gd name="T21" fmla="*/ 131 h 144"/>
                <a:gd name="T22" fmla="*/ 5 w 773"/>
                <a:gd name="T23" fmla="*/ 120 h 144"/>
                <a:gd name="T24" fmla="*/ 14 w 773"/>
                <a:gd name="T25" fmla="*/ 106 h 144"/>
                <a:gd name="T26" fmla="*/ 26 w 773"/>
                <a:gd name="T27" fmla="*/ 95 h 144"/>
                <a:gd name="T28" fmla="*/ 40 w 773"/>
                <a:gd name="T29" fmla="*/ 86 h 144"/>
                <a:gd name="T30" fmla="*/ 63 w 773"/>
                <a:gd name="T31" fmla="*/ 76 h 144"/>
                <a:gd name="T32" fmla="*/ 99 w 773"/>
                <a:gd name="T33" fmla="*/ 67 h 144"/>
                <a:gd name="T34" fmla="*/ 158 w 773"/>
                <a:gd name="T35" fmla="*/ 63 h 144"/>
                <a:gd name="T36" fmla="*/ 219 w 773"/>
                <a:gd name="T37" fmla="*/ 61 h 144"/>
                <a:gd name="T38" fmla="*/ 257 w 773"/>
                <a:gd name="T39" fmla="*/ 59 h 144"/>
                <a:gd name="T40" fmla="*/ 294 w 773"/>
                <a:gd name="T41" fmla="*/ 53 h 144"/>
                <a:gd name="T42" fmla="*/ 333 w 773"/>
                <a:gd name="T43" fmla="*/ 49 h 144"/>
                <a:gd name="T44" fmla="*/ 372 w 773"/>
                <a:gd name="T45" fmla="*/ 47 h 144"/>
                <a:gd name="T46" fmla="*/ 412 w 773"/>
                <a:gd name="T47" fmla="*/ 43 h 144"/>
                <a:gd name="T48" fmla="*/ 455 w 773"/>
                <a:gd name="T49" fmla="*/ 37 h 144"/>
                <a:gd name="T50" fmla="*/ 504 w 773"/>
                <a:gd name="T51" fmla="*/ 24 h 144"/>
                <a:gd name="T52" fmla="*/ 554 w 773"/>
                <a:gd name="T53" fmla="*/ 13 h 144"/>
                <a:gd name="T54" fmla="*/ 604 w 773"/>
                <a:gd name="T55" fmla="*/ 5 h 144"/>
                <a:gd name="T56" fmla="*/ 646 w 773"/>
                <a:gd name="T57" fmla="*/ 3 h 144"/>
                <a:gd name="T58" fmla="*/ 682 w 773"/>
                <a:gd name="T59" fmla="*/ 2 h 144"/>
                <a:gd name="T60" fmla="*/ 710 w 773"/>
                <a:gd name="T61" fmla="*/ 1 h 144"/>
                <a:gd name="T62" fmla="*/ 726 w 773"/>
                <a:gd name="T63" fmla="*/ 0 h 144"/>
                <a:gd name="T64" fmla="*/ 748 w 773"/>
                <a:gd name="T65" fmla="*/ 2 h 144"/>
                <a:gd name="T66" fmla="*/ 763 w 773"/>
                <a:gd name="T67" fmla="*/ 5 h 144"/>
                <a:gd name="T68" fmla="*/ 768 w 773"/>
                <a:gd name="T69" fmla="*/ 11 h 144"/>
                <a:gd name="T70" fmla="*/ 771 w 773"/>
                <a:gd name="T71" fmla="*/ 23 h 144"/>
                <a:gd name="T72" fmla="*/ 773 w 773"/>
                <a:gd name="T73" fmla="*/ 38 h 144"/>
                <a:gd name="T74" fmla="*/ 772 w 773"/>
                <a:gd name="T75" fmla="*/ 48 h 144"/>
                <a:gd name="T76" fmla="*/ 758 w 773"/>
                <a:gd name="T77" fmla="*/ 52 h 144"/>
                <a:gd name="T78" fmla="*/ 730 w 773"/>
                <a:gd name="T79" fmla="*/ 52 h 144"/>
                <a:gd name="T80" fmla="*/ 690 w 773"/>
                <a:gd name="T81" fmla="*/ 45 h 144"/>
                <a:gd name="T82" fmla="*/ 659 w 773"/>
                <a:gd name="T83" fmla="*/ 42 h 144"/>
                <a:gd name="T84" fmla="*/ 652 w 773"/>
                <a:gd name="T85" fmla="*/ 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3" h="144">
                  <a:moveTo>
                    <a:pt x="646" y="41"/>
                  </a:moveTo>
                  <a:lnTo>
                    <a:pt x="465" y="67"/>
                  </a:lnTo>
                  <a:lnTo>
                    <a:pt x="244" y="107"/>
                  </a:lnTo>
                  <a:lnTo>
                    <a:pt x="214" y="113"/>
                  </a:lnTo>
                  <a:lnTo>
                    <a:pt x="181" y="116"/>
                  </a:lnTo>
                  <a:lnTo>
                    <a:pt x="165" y="118"/>
                  </a:lnTo>
                  <a:lnTo>
                    <a:pt x="149" y="120"/>
                  </a:lnTo>
                  <a:lnTo>
                    <a:pt x="135" y="123"/>
                  </a:lnTo>
                  <a:lnTo>
                    <a:pt x="120" y="127"/>
                  </a:lnTo>
                  <a:lnTo>
                    <a:pt x="107" y="130"/>
                  </a:lnTo>
                  <a:lnTo>
                    <a:pt x="88" y="135"/>
                  </a:lnTo>
                  <a:lnTo>
                    <a:pt x="67" y="139"/>
                  </a:lnTo>
                  <a:lnTo>
                    <a:pt x="45" y="143"/>
                  </a:lnTo>
                  <a:lnTo>
                    <a:pt x="35" y="144"/>
                  </a:lnTo>
                  <a:lnTo>
                    <a:pt x="25" y="144"/>
                  </a:lnTo>
                  <a:lnTo>
                    <a:pt x="16" y="144"/>
                  </a:lnTo>
                  <a:lnTo>
                    <a:pt x="9" y="143"/>
                  </a:lnTo>
                  <a:lnTo>
                    <a:pt x="4" y="141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0" y="131"/>
                  </a:lnTo>
                  <a:lnTo>
                    <a:pt x="1" y="128"/>
                  </a:lnTo>
                  <a:lnTo>
                    <a:pt x="5" y="120"/>
                  </a:lnTo>
                  <a:lnTo>
                    <a:pt x="9" y="113"/>
                  </a:lnTo>
                  <a:lnTo>
                    <a:pt x="14" y="106"/>
                  </a:lnTo>
                  <a:lnTo>
                    <a:pt x="20" y="100"/>
                  </a:lnTo>
                  <a:lnTo>
                    <a:pt x="26" y="95"/>
                  </a:lnTo>
                  <a:lnTo>
                    <a:pt x="33" y="90"/>
                  </a:lnTo>
                  <a:lnTo>
                    <a:pt x="40" y="86"/>
                  </a:lnTo>
                  <a:lnTo>
                    <a:pt x="47" y="82"/>
                  </a:lnTo>
                  <a:lnTo>
                    <a:pt x="63" y="76"/>
                  </a:lnTo>
                  <a:lnTo>
                    <a:pt x="80" y="71"/>
                  </a:lnTo>
                  <a:lnTo>
                    <a:pt x="99" y="67"/>
                  </a:lnTo>
                  <a:lnTo>
                    <a:pt x="118" y="65"/>
                  </a:lnTo>
                  <a:lnTo>
                    <a:pt x="158" y="63"/>
                  </a:lnTo>
                  <a:lnTo>
                    <a:pt x="198" y="62"/>
                  </a:lnTo>
                  <a:lnTo>
                    <a:pt x="219" y="61"/>
                  </a:lnTo>
                  <a:lnTo>
                    <a:pt x="238" y="60"/>
                  </a:lnTo>
                  <a:lnTo>
                    <a:pt x="257" y="59"/>
                  </a:lnTo>
                  <a:lnTo>
                    <a:pt x="275" y="56"/>
                  </a:lnTo>
                  <a:lnTo>
                    <a:pt x="294" y="53"/>
                  </a:lnTo>
                  <a:lnTo>
                    <a:pt x="314" y="51"/>
                  </a:lnTo>
                  <a:lnTo>
                    <a:pt x="333" y="49"/>
                  </a:lnTo>
                  <a:lnTo>
                    <a:pt x="353" y="48"/>
                  </a:lnTo>
                  <a:lnTo>
                    <a:pt x="372" y="47"/>
                  </a:lnTo>
                  <a:lnTo>
                    <a:pt x="393" y="45"/>
                  </a:lnTo>
                  <a:lnTo>
                    <a:pt x="412" y="43"/>
                  </a:lnTo>
                  <a:lnTo>
                    <a:pt x="431" y="41"/>
                  </a:lnTo>
                  <a:lnTo>
                    <a:pt x="455" y="37"/>
                  </a:lnTo>
                  <a:lnTo>
                    <a:pt x="479" y="30"/>
                  </a:lnTo>
                  <a:lnTo>
                    <a:pt x="504" y="24"/>
                  </a:lnTo>
                  <a:lnTo>
                    <a:pt x="530" y="18"/>
                  </a:lnTo>
                  <a:lnTo>
                    <a:pt x="554" y="13"/>
                  </a:lnTo>
                  <a:lnTo>
                    <a:pt x="579" y="8"/>
                  </a:lnTo>
                  <a:lnTo>
                    <a:pt x="604" y="5"/>
                  </a:lnTo>
                  <a:lnTo>
                    <a:pt x="627" y="4"/>
                  </a:lnTo>
                  <a:lnTo>
                    <a:pt x="646" y="3"/>
                  </a:lnTo>
                  <a:lnTo>
                    <a:pt x="664" y="2"/>
                  </a:lnTo>
                  <a:lnTo>
                    <a:pt x="682" y="2"/>
                  </a:lnTo>
                  <a:lnTo>
                    <a:pt x="700" y="1"/>
                  </a:lnTo>
                  <a:lnTo>
                    <a:pt x="710" y="1"/>
                  </a:lnTo>
                  <a:lnTo>
                    <a:pt x="718" y="1"/>
                  </a:lnTo>
                  <a:lnTo>
                    <a:pt x="726" y="0"/>
                  </a:lnTo>
                  <a:lnTo>
                    <a:pt x="734" y="0"/>
                  </a:lnTo>
                  <a:lnTo>
                    <a:pt x="748" y="2"/>
                  </a:lnTo>
                  <a:lnTo>
                    <a:pt x="760" y="4"/>
                  </a:lnTo>
                  <a:lnTo>
                    <a:pt x="763" y="5"/>
                  </a:lnTo>
                  <a:lnTo>
                    <a:pt x="765" y="7"/>
                  </a:lnTo>
                  <a:lnTo>
                    <a:pt x="768" y="11"/>
                  </a:lnTo>
                  <a:lnTo>
                    <a:pt x="770" y="15"/>
                  </a:lnTo>
                  <a:lnTo>
                    <a:pt x="771" y="23"/>
                  </a:lnTo>
                  <a:lnTo>
                    <a:pt x="772" y="30"/>
                  </a:lnTo>
                  <a:lnTo>
                    <a:pt x="773" y="38"/>
                  </a:lnTo>
                  <a:lnTo>
                    <a:pt x="773" y="46"/>
                  </a:lnTo>
                  <a:lnTo>
                    <a:pt x="772" y="48"/>
                  </a:lnTo>
                  <a:lnTo>
                    <a:pt x="771" y="50"/>
                  </a:lnTo>
                  <a:lnTo>
                    <a:pt x="758" y="52"/>
                  </a:lnTo>
                  <a:lnTo>
                    <a:pt x="744" y="53"/>
                  </a:lnTo>
                  <a:lnTo>
                    <a:pt x="730" y="52"/>
                  </a:lnTo>
                  <a:lnTo>
                    <a:pt x="717" y="50"/>
                  </a:lnTo>
                  <a:lnTo>
                    <a:pt x="690" y="45"/>
                  </a:lnTo>
                  <a:lnTo>
                    <a:pt x="663" y="42"/>
                  </a:lnTo>
                  <a:lnTo>
                    <a:pt x="659" y="42"/>
                  </a:lnTo>
                  <a:lnTo>
                    <a:pt x="656" y="41"/>
                  </a:lnTo>
                  <a:lnTo>
                    <a:pt x="652" y="40"/>
                  </a:lnTo>
                  <a:lnTo>
                    <a:pt x="646" y="4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1">
              <a:extLst>
                <a:ext uri="{FF2B5EF4-FFF2-40B4-BE49-F238E27FC236}">
                  <a16:creationId xmlns:a16="http://schemas.microsoft.com/office/drawing/2014/main" id="{1CF59893-61E0-4C70-9D95-CDE8A66BC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" y="619"/>
              <a:ext cx="15" cy="26"/>
            </a:xfrm>
            <a:custGeom>
              <a:avLst/>
              <a:gdLst>
                <a:gd name="T0" fmla="*/ 53 w 78"/>
                <a:gd name="T1" fmla="*/ 8 h 131"/>
                <a:gd name="T2" fmla="*/ 44 w 78"/>
                <a:gd name="T3" fmla="*/ 11 h 131"/>
                <a:gd name="T4" fmla="*/ 42 w 78"/>
                <a:gd name="T5" fmla="*/ 12 h 131"/>
                <a:gd name="T6" fmla="*/ 37 w 78"/>
                <a:gd name="T7" fmla="*/ 15 h 131"/>
                <a:gd name="T8" fmla="*/ 26 w 78"/>
                <a:gd name="T9" fmla="*/ 22 h 131"/>
                <a:gd name="T10" fmla="*/ 17 w 78"/>
                <a:gd name="T11" fmla="*/ 31 h 131"/>
                <a:gd name="T12" fmla="*/ 9 w 78"/>
                <a:gd name="T13" fmla="*/ 41 h 131"/>
                <a:gd name="T14" fmla="*/ 1 w 78"/>
                <a:gd name="T15" fmla="*/ 59 h 131"/>
                <a:gd name="T16" fmla="*/ 0 w 78"/>
                <a:gd name="T17" fmla="*/ 72 h 131"/>
                <a:gd name="T18" fmla="*/ 1 w 78"/>
                <a:gd name="T19" fmla="*/ 82 h 131"/>
                <a:gd name="T20" fmla="*/ 9 w 78"/>
                <a:gd name="T21" fmla="*/ 98 h 131"/>
                <a:gd name="T22" fmla="*/ 21 w 78"/>
                <a:gd name="T23" fmla="*/ 114 h 131"/>
                <a:gd name="T24" fmla="*/ 36 w 78"/>
                <a:gd name="T25" fmla="*/ 125 h 131"/>
                <a:gd name="T26" fmla="*/ 49 w 78"/>
                <a:gd name="T27" fmla="*/ 130 h 131"/>
                <a:gd name="T28" fmla="*/ 61 w 78"/>
                <a:gd name="T29" fmla="*/ 131 h 131"/>
                <a:gd name="T30" fmla="*/ 69 w 78"/>
                <a:gd name="T31" fmla="*/ 130 h 131"/>
                <a:gd name="T32" fmla="*/ 72 w 78"/>
                <a:gd name="T33" fmla="*/ 125 h 131"/>
                <a:gd name="T34" fmla="*/ 71 w 78"/>
                <a:gd name="T35" fmla="*/ 122 h 131"/>
                <a:gd name="T36" fmla="*/ 66 w 78"/>
                <a:gd name="T37" fmla="*/ 118 h 131"/>
                <a:gd name="T38" fmla="*/ 58 w 78"/>
                <a:gd name="T39" fmla="*/ 109 h 131"/>
                <a:gd name="T40" fmla="*/ 52 w 78"/>
                <a:gd name="T41" fmla="*/ 96 h 131"/>
                <a:gd name="T42" fmla="*/ 48 w 78"/>
                <a:gd name="T43" fmla="*/ 81 h 131"/>
                <a:gd name="T44" fmla="*/ 47 w 78"/>
                <a:gd name="T45" fmla="*/ 65 h 131"/>
                <a:gd name="T46" fmla="*/ 50 w 78"/>
                <a:gd name="T47" fmla="*/ 53 h 131"/>
                <a:gd name="T48" fmla="*/ 55 w 78"/>
                <a:gd name="T49" fmla="*/ 44 h 131"/>
                <a:gd name="T50" fmla="*/ 68 w 78"/>
                <a:gd name="T51" fmla="*/ 31 h 131"/>
                <a:gd name="T52" fmla="*/ 76 w 78"/>
                <a:gd name="T53" fmla="*/ 18 h 131"/>
                <a:gd name="T54" fmla="*/ 78 w 78"/>
                <a:gd name="T55" fmla="*/ 9 h 131"/>
                <a:gd name="T56" fmla="*/ 76 w 78"/>
                <a:gd name="T57" fmla="*/ 2 h 131"/>
                <a:gd name="T58" fmla="*/ 72 w 78"/>
                <a:gd name="T59" fmla="*/ 0 h 131"/>
                <a:gd name="T60" fmla="*/ 68 w 78"/>
                <a:gd name="T61" fmla="*/ 0 h 131"/>
                <a:gd name="T62" fmla="*/ 64 w 78"/>
                <a:gd name="T63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31">
                  <a:moveTo>
                    <a:pt x="62" y="5"/>
                  </a:moveTo>
                  <a:lnTo>
                    <a:pt x="53" y="8"/>
                  </a:lnTo>
                  <a:lnTo>
                    <a:pt x="45" y="11"/>
                  </a:lnTo>
                  <a:lnTo>
                    <a:pt x="44" y="11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37" y="15"/>
                  </a:lnTo>
                  <a:lnTo>
                    <a:pt x="34" y="16"/>
                  </a:lnTo>
                  <a:lnTo>
                    <a:pt x="26" y="22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2"/>
                  </a:lnTo>
                  <a:lnTo>
                    <a:pt x="9" y="41"/>
                  </a:lnTo>
                  <a:lnTo>
                    <a:pt x="3" y="50"/>
                  </a:lnTo>
                  <a:lnTo>
                    <a:pt x="1" y="59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7"/>
                  </a:lnTo>
                  <a:lnTo>
                    <a:pt x="1" y="82"/>
                  </a:lnTo>
                  <a:lnTo>
                    <a:pt x="3" y="86"/>
                  </a:lnTo>
                  <a:lnTo>
                    <a:pt x="9" y="98"/>
                  </a:lnTo>
                  <a:lnTo>
                    <a:pt x="16" y="109"/>
                  </a:lnTo>
                  <a:lnTo>
                    <a:pt x="21" y="114"/>
                  </a:lnTo>
                  <a:lnTo>
                    <a:pt x="28" y="120"/>
                  </a:lnTo>
                  <a:lnTo>
                    <a:pt x="36" y="125"/>
                  </a:lnTo>
                  <a:lnTo>
                    <a:pt x="42" y="127"/>
                  </a:lnTo>
                  <a:lnTo>
                    <a:pt x="49" y="130"/>
                  </a:lnTo>
                  <a:lnTo>
                    <a:pt x="55" y="131"/>
                  </a:lnTo>
                  <a:lnTo>
                    <a:pt x="61" y="131"/>
                  </a:lnTo>
                  <a:lnTo>
                    <a:pt x="66" y="131"/>
                  </a:lnTo>
                  <a:lnTo>
                    <a:pt x="69" y="130"/>
                  </a:lnTo>
                  <a:lnTo>
                    <a:pt x="71" y="127"/>
                  </a:lnTo>
                  <a:lnTo>
                    <a:pt x="72" y="125"/>
                  </a:lnTo>
                  <a:lnTo>
                    <a:pt x="72" y="124"/>
                  </a:lnTo>
                  <a:lnTo>
                    <a:pt x="71" y="122"/>
                  </a:lnTo>
                  <a:lnTo>
                    <a:pt x="70" y="121"/>
                  </a:lnTo>
                  <a:lnTo>
                    <a:pt x="66" y="118"/>
                  </a:lnTo>
                  <a:lnTo>
                    <a:pt x="62" y="114"/>
                  </a:lnTo>
                  <a:lnTo>
                    <a:pt x="58" y="109"/>
                  </a:lnTo>
                  <a:lnTo>
                    <a:pt x="55" y="103"/>
                  </a:lnTo>
                  <a:lnTo>
                    <a:pt x="52" y="96"/>
                  </a:lnTo>
                  <a:lnTo>
                    <a:pt x="49" y="88"/>
                  </a:lnTo>
                  <a:lnTo>
                    <a:pt x="48" y="81"/>
                  </a:lnTo>
                  <a:lnTo>
                    <a:pt x="47" y="72"/>
                  </a:lnTo>
                  <a:lnTo>
                    <a:pt x="47" y="65"/>
                  </a:lnTo>
                  <a:lnTo>
                    <a:pt x="48" y="59"/>
                  </a:lnTo>
                  <a:lnTo>
                    <a:pt x="50" y="53"/>
                  </a:lnTo>
                  <a:lnTo>
                    <a:pt x="52" y="48"/>
                  </a:lnTo>
                  <a:lnTo>
                    <a:pt x="55" y="44"/>
                  </a:lnTo>
                  <a:lnTo>
                    <a:pt x="59" y="39"/>
                  </a:lnTo>
                  <a:lnTo>
                    <a:pt x="68" y="31"/>
                  </a:lnTo>
                  <a:lnTo>
                    <a:pt x="75" y="23"/>
                  </a:lnTo>
                  <a:lnTo>
                    <a:pt x="76" y="18"/>
                  </a:lnTo>
                  <a:lnTo>
                    <a:pt x="77" y="14"/>
                  </a:lnTo>
                  <a:lnTo>
                    <a:pt x="78" y="9"/>
                  </a:lnTo>
                  <a:lnTo>
                    <a:pt x="77" y="4"/>
                  </a:lnTo>
                  <a:lnTo>
                    <a:pt x="76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2" y="5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2">
              <a:extLst>
                <a:ext uri="{FF2B5EF4-FFF2-40B4-BE49-F238E27FC236}">
                  <a16:creationId xmlns:a16="http://schemas.microsoft.com/office/drawing/2014/main" id="{A62A9445-3403-4127-99B0-C37A27BE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5" y="627"/>
              <a:ext cx="19" cy="27"/>
            </a:xfrm>
            <a:custGeom>
              <a:avLst/>
              <a:gdLst>
                <a:gd name="T0" fmla="*/ 78 w 95"/>
                <a:gd name="T1" fmla="*/ 3 h 136"/>
                <a:gd name="T2" fmla="*/ 68 w 95"/>
                <a:gd name="T3" fmla="*/ 6 h 136"/>
                <a:gd name="T4" fmla="*/ 52 w 95"/>
                <a:gd name="T5" fmla="*/ 15 h 136"/>
                <a:gd name="T6" fmla="*/ 29 w 95"/>
                <a:gd name="T7" fmla="*/ 24 h 136"/>
                <a:gd name="T8" fmla="*/ 9 w 95"/>
                <a:gd name="T9" fmla="*/ 35 h 136"/>
                <a:gd name="T10" fmla="*/ 3 w 95"/>
                <a:gd name="T11" fmla="*/ 44 h 136"/>
                <a:gd name="T12" fmla="*/ 0 w 95"/>
                <a:gd name="T13" fmla="*/ 51 h 136"/>
                <a:gd name="T14" fmla="*/ 1 w 95"/>
                <a:gd name="T15" fmla="*/ 63 h 136"/>
                <a:gd name="T16" fmla="*/ 4 w 95"/>
                <a:gd name="T17" fmla="*/ 81 h 136"/>
                <a:gd name="T18" fmla="*/ 14 w 95"/>
                <a:gd name="T19" fmla="*/ 99 h 136"/>
                <a:gd name="T20" fmla="*/ 32 w 95"/>
                <a:gd name="T21" fmla="*/ 120 h 136"/>
                <a:gd name="T22" fmla="*/ 53 w 95"/>
                <a:gd name="T23" fmla="*/ 131 h 136"/>
                <a:gd name="T24" fmla="*/ 65 w 95"/>
                <a:gd name="T25" fmla="*/ 136 h 136"/>
                <a:gd name="T26" fmla="*/ 73 w 95"/>
                <a:gd name="T27" fmla="*/ 136 h 136"/>
                <a:gd name="T28" fmla="*/ 82 w 95"/>
                <a:gd name="T29" fmla="*/ 135 h 136"/>
                <a:gd name="T30" fmla="*/ 91 w 95"/>
                <a:gd name="T31" fmla="*/ 133 h 136"/>
                <a:gd name="T32" fmla="*/ 95 w 95"/>
                <a:gd name="T33" fmla="*/ 129 h 136"/>
                <a:gd name="T34" fmla="*/ 93 w 95"/>
                <a:gd name="T35" fmla="*/ 125 h 136"/>
                <a:gd name="T36" fmla="*/ 85 w 95"/>
                <a:gd name="T37" fmla="*/ 119 h 136"/>
                <a:gd name="T38" fmla="*/ 66 w 95"/>
                <a:gd name="T39" fmla="*/ 106 h 136"/>
                <a:gd name="T40" fmla="*/ 45 w 95"/>
                <a:gd name="T41" fmla="*/ 93 h 136"/>
                <a:gd name="T42" fmla="*/ 33 w 95"/>
                <a:gd name="T43" fmla="*/ 79 h 136"/>
                <a:gd name="T44" fmla="*/ 30 w 95"/>
                <a:gd name="T45" fmla="*/ 68 h 136"/>
                <a:gd name="T46" fmla="*/ 31 w 95"/>
                <a:gd name="T47" fmla="*/ 59 h 136"/>
                <a:gd name="T48" fmla="*/ 35 w 95"/>
                <a:gd name="T49" fmla="*/ 56 h 136"/>
                <a:gd name="T50" fmla="*/ 40 w 95"/>
                <a:gd name="T51" fmla="*/ 52 h 136"/>
                <a:gd name="T52" fmla="*/ 46 w 95"/>
                <a:gd name="T53" fmla="*/ 46 h 136"/>
                <a:gd name="T54" fmla="*/ 57 w 95"/>
                <a:gd name="T55" fmla="*/ 39 h 136"/>
                <a:gd name="T56" fmla="*/ 66 w 95"/>
                <a:gd name="T57" fmla="*/ 34 h 136"/>
                <a:gd name="T58" fmla="*/ 71 w 95"/>
                <a:gd name="T59" fmla="*/ 30 h 136"/>
                <a:gd name="T60" fmla="*/ 78 w 95"/>
                <a:gd name="T61" fmla="*/ 23 h 136"/>
                <a:gd name="T62" fmla="*/ 84 w 95"/>
                <a:gd name="T63" fmla="*/ 22 h 136"/>
                <a:gd name="T64" fmla="*/ 87 w 95"/>
                <a:gd name="T65" fmla="*/ 20 h 136"/>
                <a:gd name="T66" fmla="*/ 89 w 95"/>
                <a:gd name="T67" fmla="*/ 18 h 136"/>
                <a:gd name="T68" fmla="*/ 92 w 95"/>
                <a:gd name="T69" fmla="*/ 11 h 136"/>
                <a:gd name="T70" fmla="*/ 92 w 95"/>
                <a:gd name="T71" fmla="*/ 4 h 136"/>
                <a:gd name="T72" fmla="*/ 91 w 95"/>
                <a:gd name="T73" fmla="*/ 2 h 136"/>
                <a:gd name="T74" fmla="*/ 85 w 95"/>
                <a:gd name="T7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136">
                  <a:moveTo>
                    <a:pt x="80" y="2"/>
                  </a:moveTo>
                  <a:lnTo>
                    <a:pt x="78" y="3"/>
                  </a:lnTo>
                  <a:lnTo>
                    <a:pt x="76" y="4"/>
                  </a:lnTo>
                  <a:lnTo>
                    <a:pt x="68" y="6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3" y="19"/>
                  </a:lnTo>
                  <a:lnTo>
                    <a:pt x="29" y="24"/>
                  </a:lnTo>
                  <a:lnTo>
                    <a:pt x="16" y="30"/>
                  </a:lnTo>
                  <a:lnTo>
                    <a:pt x="9" y="35"/>
                  </a:lnTo>
                  <a:lnTo>
                    <a:pt x="4" y="41"/>
                  </a:lnTo>
                  <a:lnTo>
                    <a:pt x="3" y="44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1" y="63"/>
                  </a:lnTo>
                  <a:lnTo>
                    <a:pt x="2" y="72"/>
                  </a:lnTo>
                  <a:lnTo>
                    <a:pt x="4" y="81"/>
                  </a:lnTo>
                  <a:lnTo>
                    <a:pt x="8" y="87"/>
                  </a:lnTo>
                  <a:lnTo>
                    <a:pt x="14" y="99"/>
                  </a:lnTo>
                  <a:lnTo>
                    <a:pt x="20" y="110"/>
                  </a:lnTo>
                  <a:lnTo>
                    <a:pt x="32" y="120"/>
                  </a:lnTo>
                  <a:lnTo>
                    <a:pt x="45" y="128"/>
                  </a:lnTo>
                  <a:lnTo>
                    <a:pt x="53" y="131"/>
                  </a:lnTo>
                  <a:lnTo>
                    <a:pt x="61" y="134"/>
                  </a:lnTo>
                  <a:lnTo>
                    <a:pt x="65" y="136"/>
                  </a:lnTo>
                  <a:lnTo>
                    <a:pt x="69" y="136"/>
                  </a:lnTo>
                  <a:lnTo>
                    <a:pt x="73" y="136"/>
                  </a:lnTo>
                  <a:lnTo>
                    <a:pt x="77" y="136"/>
                  </a:lnTo>
                  <a:lnTo>
                    <a:pt x="82" y="135"/>
                  </a:lnTo>
                  <a:lnTo>
                    <a:pt x="87" y="134"/>
                  </a:lnTo>
                  <a:lnTo>
                    <a:pt x="91" y="133"/>
                  </a:lnTo>
                  <a:lnTo>
                    <a:pt x="94" y="130"/>
                  </a:lnTo>
                  <a:lnTo>
                    <a:pt x="95" y="129"/>
                  </a:lnTo>
                  <a:lnTo>
                    <a:pt x="94" y="127"/>
                  </a:lnTo>
                  <a:lnTo>
                    <a:pt x="93" y="125"/>
                  </a:lnTo>
                  <a:lnTo>
                    <a:pt x="91" y="123"/>
                  </a:lnTo>
                  <a:lnTo>
                    <a:pt x="85" y="119"/>
                  </a:lnTo>
                  <a:lnTo>
                    <a:pt x="79" y="114"/>
                  </a:lnTo>
                  <a:lnTo>
                    <a:pt x="66" y="106"/>
                  </a:lnTo>
                  <a:lnTo>
                    <a:pt x="56" y="100"/>
                  </a:lnTo>
                  <a:lnTo>
                    <a:pt x="45" y="93"/>
                  </a:lnTo>
                  <a:lnTo>
                    <a:pt x="36" y="84"/>
                  </a:lnTo>
                  <a:lnTo>
                    <a:pt x="33" y="79"/>
                  </a:lnTo>
                  <a:lnTo>
                    <a:pt x="31" y="73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1" y="59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8" y="54"/>
                  </a:lnTo>
                  <a:lnTo>
                    <a:pt x="40" y="52"/>
                  </a:lnTo>
                  <a:lnTo>
                    <a:pt x="42" y="50"/>
                  </a:lnTo>
                  <a:lnTo>
                    <a:pt x="46" y="46"/>
                  </a:lnTo>
                  <a:lnTo>
                    <a:pt x="50" y="42"/>
                  </a:lnTo>
                  <a:lnTo>
                    <a:pt x="57" y="39"/>
                  </a:lnTo>
                  <a:lnTo>
                    <a:pt x="62" y="36"/>
                  </a:lnTo>
                  <a:lnTo>
                    <a:pt x="66" y="34"/>
                  </a:lnTo>
                  <a:lnTo>
                    <a:pt x="69" y="33"/>
                  </a:lnTo>
                  <a:lnTo>
                    <a:pt x="71" y="30"/>
                  </a:lnTo>
                  <a:lnTo>
                    <a:pt x="75" y="26"/>
                  </a:lnTo>
                  <a:lnTo>
                    <a:pt x="78" y="23"/>
                  </a:lnTo>
                  <a:lnTo>
                    <a:pt x="81" y="22"/>
                  </a:lnTo>
                  <a:lnTo>
                    <a:pt x="84" y="22"/>
                  </a:lnTo>
                  <a:lnTo>
                    <a:pt x="85" y="22"/>
                  </a:lnTo>
                  <a:lnTo>
                    <a:pt x="87" y="20"/>
                  </a:lnTo>
                  <a:lnTo>
                    <a:pt x="88" y="19"/>
                  </a:lnTo>
                  <a:lnTo>
                    <a:pt x="89" y="18"/>
                  </a:lnTo>
                  <a:lnTo>
                    <a:pt x="91" y="15"/>
                  </a:lnTo>
                  <a:lnTo>
                    <a:pt x="92" y="11"/>
                  </a:lnTo>
                  <a:lnTo>
                    <a:pt x="93" y="8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0" y="2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3">
              <a:extLst>
                <a:ext uri="{FF2B5EF4-FFF2-40B4-BE49-F238E27FC236}">
                  <a16:creationId xmlns:a16="http://schemas.microsoft.com/office/drawing/2014/main" id="{CB739D85-C7F6-4ED3-87A6-365BDB3B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" y="661"/>
              <a:ext cx="119" cy="66"/>
            </a:xfrm>
            <a:custGeom>
              <a:avLst/>
              <a:gdLst>
                <a:gd name="T0" fmla="*/ 402 w 596"/>
                <a:gd name="T1" fmla="*/ 2 h 328"/>
                <a:gd name="T2" fmla="*/ 353 w 596"/>
                <a:gd name="T3" fmla="*/ 25 h 328"/>
                <a:gd name="T4" fmla="*/ 316 w 596"/>
                <a:gd name="T5" fmla="*/ 43 h 328"/>
                <a:gd name="T6" fmla="*/ 226 w 596"/>
                <a:gd name="T7" fmla="*/ 71 h 328"/>
                <a:gd name="T8" fmla="*/ 152 w 596"/>
                <a:gd name="T9" fmla="*/ 82 h 328"/>
                <a:gd name="T10" fmla="*/ 104 w 596"/>
                <a:gd name="T11" fmla="*/ 72 h 328"/>
                <a:gd name="T12" fmla="*/ 81 w 596"/>
                <a:gd name="T13" fmla="*/ 57 h 328"/>
                <a:gd name="T14" fmla="*/ 39 w 596"/>
                <a:gd name="T15" fmla="*/ 42 h 328"/>
                <a:gd name="T16" fmla="*/ 17 w 596"/>
                <a:gd name="T17" fmla="*/ 42 h 328"/>
                <a:gd name="T18" fmla="*/ 4 w 596"/>
                <a:gd name="T19" fmla="*/ 68 h 328"/>
                <a:gd name="T20" fmla="*/ 0 w 596"/>
                <a:gd name="T21" fmla="*/ 106 h 328"/>
                <a:gd name="T22" fmla="*/ 9 w 596"/>
                <a:gd name="T23" fmla="*/ 121 h 328"/>
                <a:gd name="T24" fmla="*/ 20 w 596"/>
                <a:gd name="T25" fmla="*/ 135 h 328"/>
                <a:gd name="T26" fmla="*/ 29 w 596"/>
                <a:gd name="T27" fmla="*/ 123 h 328"/>
                <a:gd name="T28" fmla="*/ 40 w 596"/>
                <a:gd name="T29" fmla="*/ 92 h 328"/>
                <a:gd name="T30" fmla="*/ 45 w 596"/>
                <a:gd name="T31" fmla="*/ 94 h 328"/>
                <a:gd name="T32" fmla="*/ 61 w 596"/>
                <a:gd name="T33" fmla="*/ 122 h 328"/>
                <a:gd name="T34" fmla="*/ 75 w 596"/>
                <a:gd name="T35" fmla="*/ 159 h 328"/>
                <a:gd name="T36" fmla="*/ 96 w 596"/>
                <a:gd name="T37" fmla="*/ 204 h 328"/>
                <a:gd name="T38" fmla="*/ 152 w 596"/>
                <a:gd name="T39" fmla="*/ 248 h 328"/>
                <a:gd name="T40" fmla="*/ 200 w 596"/>
                <a:gd name="T41" fmla="*/ 261 h 328"/>
                <a:gd name="T42" fmla="*/ 241 w 596"/>
                <a:gd name="T43" fmla="*/ 282 h 328"/>
                <a:gd name="T44" fmla="*/ 269 w 596"/>
                <a:gd name="T45" fmla="*/ 310 h 328"/>
                <a:gd name="T46" fmla="*/ 286 w 596"/>
                <a:gd name="T47" fmla="*/ 318 h 328"/>
                <a:gd name="T48" fmla="*/ 307 w 596"/>
                <a:gd name="T49" fmla="*/ 317 h 328"/>
                <a:gd name="T50" fmla="*/ 308 w 596"/>
                <a:gd name="T51" fmla="*/ 306 h 328"/>
                <a:gd name="T52" fmla="*/ 308 w 596"/>
                <a:gd name="T53" fmla="*/ 278 h 328"/>
                <a:gd name="T54" fmla="*/ 322 w 596"/>
                <a:gd name="T55" fmla="*/ 264 h 328"/>
                <a:gd name="T56" fmla="*/ 336 w 596"/>
                <a:gd name="T57" fmla="*/ 270 h 328"/>
                <a:gd name="T58" fmla="*/ 348 w 596"/>
                <a:gd name="T59" fmla="*/ 300 h 328"/>
                <a:gd name="T60" fmla="*/ 356 w 596"/>
                <a:gd name="T61" fmla="*/ 326 h 328"/>
                <a:gd name="T62" fmla="*/ 366 w 596"/>
                <a:gd name="T63" fmla="*/ 324 h 328"/>
                <a:gd name="T64" fmla="*/ 393 w 596"/>
                <a:gd name="T65" fmla="*/ 279 h 328"/>
                <a:gd name="T66" fmla="*/ 390 w 596"/>
                <a:gd name="T67" fmla="*/ 266 h 328"/>
                <a:gd name="T68" fmla="*/ 341 w 596"/>
                <a:gd name="T69" fmla="*/ 234 h 328"/>
                <a:gd name="T70" fmla="*/ 306 w 596"/>
                <a:gd name="T71" fmla="*/ 212 h 328"/>
                <a:gd name="T72" fmla="*/ 299 w 596"/>
                <a:gd name="T73" fmla="*/ 200 h 328"/>
                <a:gd name="T74" fmla="*/ 302 w 596"/>
                <a:gd name="T75" fmla="*/ 186 h 328"/>
                <a:gd name="T76" fmla="*/ 322 w 596"/>
                <a:gd name="T77" fmla="*/ 173 h 328"/>
                <a:gd name="T78" fmla="*/ 346 w 596"/>
                <a:gd name="T79" fmla="*/ 163 h 328"/>
                <a:gd name="T80" fmla="*/ 383 w 596"/>
                <a:gd name="T81" fmla="*/ 129 h 328"/>
                <a:gd name="T82" fmla="*/ 434 w 596"/>
                <a:gd name="T83" fmla="*/ 119 h 328"/>
                <a:gd name="T84" fmla="*/ 512 w 596"/>
                <a:gd name="T85" fmla="*/ 116 h 328"/>
                <a:gd name="T86" fmla="*/ 571 w 596"/>
                <a:gd name="T87" fmla="*/ 100 h 328"/>
                <a:gd name="T88" fmla="*/ 594 w 596"/>
                <a:gd name="T89" fmla="*/ 87 h 328"/>
                <a:gd name="T90" fmla="*/ 591 w 596"/>
                <a:gd name="T91" fmla="*/ 75 h 328"/>
                <a:gd name="T92" fmla="*/ 550 w 596"/>
                <a:gd name="T93" fmla="*/ 62 h 328"/>
                <a:gd name="T94" fmla="*/ 495 w 596"/>
                <a:gd name="T95" fmla="*/ 33 h 328"/>
                <a:gd name="T96" fmla="*/ 452 w 596"/>
                <a:gd name="T97" fmla="*/ 7 h 328"/>
                <a:gd name="T98" fmla="*/ 445 w 596"/>
                <a:gd name="T99" fmla="*/ 5 h 328"/>
                <a:gd name="T100" fmla="*/ 426 w 596"/>
                <a:gd name="T101" fmla="*/ 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6" h="328">
                  <a:moveTo>
                    <a:pt x="426" y="1"/>
                  </a:moveTo>
                  <a:lnTo>
                    <a:pt x="418" y="0"/>
                  </a:lnTo>
                  <a:lnTo>
                    <a:pt x="410" y="1"/>
                  </a:lnTo>
                  <a:lnTo>
                    <a:pt x="402" y="2"/>
                  </a:lnTo>
                  <a:lnTo>
                    <a:pt x="394" y="4"/>
                  </a:lnTo>
                  <a:lnTo>
                    <a:pt x="380" y="9"/>
                  </a:lnTo>
                  <a:lnTo>
                    <a:pt x="367" y="16"/>
                  </a:lnTo>
                  <a:lnTo>
                    <a:pt x="353" y="25"/>
                  </a:lnTo>
                  <a:lnTo>
                    <a:pt x="340" y="33"/>
                  </a:lnTo>
                  <a:lnTo>
                    <a:pt x="333" y="37"/>
                  </a:lnTo>
                  <a:lnTo>
                    <a:pt x="324" y="40"/>
                  </a:lnTo>
                  <a:lnTo>
                    <a:pt x="316" y="43"/>
                  </a:lnTo>
                  <a:lnTo>
                    <a:pt x="308" y="46"/>
                  </a:lnTo>
                  <a:lnTo>
                    <a:pt x="282" y="53"/>
                  </a:lnTo>
                  <a:lnTo>
                    <a:pt x="254" y="63"/>
                  </a:lnTo>
                  <a:lnTo>
                    <a:pt x="226" y="71"/>
                  </a:lnTo>
                  <a:lnTo>
                    <a:pt x="196" y="78"/>
                  </a:lnTo>
                  <a:lnTo>
                    <a:pt x="181" y="80"/>
                  </a:lnTo>
                  <a:lnTo>
                    <a:pt x="166" y="81"/>
                  </a:lnTo>
                  <a:lnTo>
                    <a:pt x="152" y="82"/>
                  </a:lnTo>
                  <a:lnTo>
                    <a:pt x="137" y="81"/>
                  </a:lnTo>
                  <a:lnTo>
                    <a:pt x="124" y="79"/>
                  </a:lnTo>
                  <a:lnTo>
                    <a:pt x="110" y="75"/>
                  </a:lnTo>
                  <a:lnTo>
                    <a:pt x="104" y="72"/>
                  </a:lnTo>
                  <a:lnTo>
                    <a:pt x="98" y="69"/>
                  </a:lnTo>
                  <a:lnTo>
                    <a:pt x="93" y="66"/>
                  </a:lnTo>
                  <a:lnTo>
                    <a:pt x="87" y="62"/>
                  </a:lnTo>
                  <a:lnTo>
                    <a:pt x="81" y="57"/>
                  </a:lnTo>
                  <a:lnTo>
                    <a:pt x="72" y="53"/>
                  </a:lnTo>
                  <a:lnTo>
                    <a:pt x="62" y="49"/>
                  </a:lnTo>
                  <a:lnTo>
                    <a:pt x="51" y="45"/>
                  </a:lnTo>
                  <a:lnTo>
                    <a:pt x="39" y="42"/>
                  </a:lnTo>
                  <a:lnTo>
                    <a:pt x="28" y="41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17" y="42"/>
                  </a:lnTo>
                  <a:lnTo>
                    <a:pt x="14" y="44"/>
                  </a:lnTo>
                  <a:lnTo>
                    <a:pt x="11" y="49"/>
                  </a:lnTo>
                  <a:lnTo>
                    <a:pt x="8" y="56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2" y="113"/>
                  </a:lnTo>
                  <a:lnTo>
                    <a:pt x="4" y="116"/>
                  </a:lnTo>
                  <a:lnTo>
                    <a:pt x="9" y="121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18" y="134"/>
                  </a:lnTo>
                  <a:lnTo>
                    <a:pt x="20" y="135"/>
                  </a:lnTo>
                  <a:lnTo>
                    <a:pt x="22" y="134"/>
                  </a:lnTo>
                  <a:lnTo>
                    <a:pt x="23" y="133"/>
                  </a:lnTo>
                  <a:lnTo>
                    <a:pt x="26" y="128"/>
                  </a:lnTo>
                  <a:lnTo>
                    <a:pt x="29" y="123"/>
                  </a:lnTo>
                  <a:lnTo>
                    <a:pt x="31" y="118"/>
                  </a:lnTo>
                  <a:lnTo>
                    <a:pt x="33" y="113"/>
                  </a:lnTo>
                  <a:lnTo>
                    <a:pt x="36" y="102"/>
                  </a:lnTo>
                  <a:lnTo>
                    <a:pt x="40" y="92"/>
                  </a:lnTo>
                  <a:lnTo>
                    <a:pt x="42" y="91"/>
                  </a:lnTo>
                  <a:lnTo>
                    <a:pt x="43" y="92"/>
                  </a:lnTo>
                  <a:lnTo>
                    <a:pt x="44" y="93"/>
                  </a:lnTo>
                  <a:lnTo>
                    <a:pt x="45" y="94"/>
                  </a:lnTo>
                  <a:lnTo>
                    <a:pt x="46" y="98"/>
                  </a:lnTo>
                  <a:lnTo>
                    <a:pt x="47" y="103"/>
                  </a:lnTo>
                  <a:lnTo>
                    <a:pt x="54" y="112"/>
                  </a:lnTo>
                  <a:lnTo>
                    <a:pt x="61" y="122"/>
                  </a:lnTo>
                  <a:lnTo>
                    <a:pt x="64" y="126"/>
                  </a:lnTo>
                  <a:lnTo>
                    <a:pt x="67" y="134"/>
                  </a:lnTo>
                  <a:lnTo>
                    <a:pt x="71" y="146"/>
                  </a:lnTo>
                  <a:lnTo>
                    <a:pt x="75" y="159"/>
                  </a:lnTo>
                  <a:lnTo>
                    <a:pt x="81" y="173"/>
                  </a:lnTo>
                  <a:lnTo>
                    <a:pt x="86" y="187"/>
                  </a:lnTo>
                  <a:lnTo>
                    <a:pt x="91" y="197"/>
                  </a:lnTo>
                  <a:lnTo>
                    <a:pt x="96" y="204"/>
                  </a:lnTo>
                  <a:lnTo>
                    <a:pt x="112" y="222"/>
                  </a:lnTo>
                  <a:lnTo>
                    <a:pt x="131" y="237"/>
                  </a:lnTo>
                  <a:lnTo>
                    <a:pt x="141" y="243"/>
                  </a:lnTo>
                  <a:lnTo>
                    <a:pt x="152" y="248"/>
                  </a:lnTo>
                  <a:lnTo>
                    <a:pt x="163" y="252"/>
                  </a:lnTo>
                  <a:lnTo>
                    <a:pt x="175" y="255"/>
                  </a:lnTo>
                  <a:lnTo>
                    <a:pt x="183" y="257"/>
                  </a:lnTo>
                  <a:lnTo>
                    <a:pt x="200" y="261"/>
                  </a:lnTo>
                  <a:lnTo>
                    <a:pt x="216" y="266"/>
                  </a:lnTo>
                  <a:lnTo>
                    <a:pt x="227" y="270"/>
                  </a:lnTo>
                  <a:lnTo>
                    <a:pt x="234" y="275"/>
                  </a:lnTo>
                  <a:lnTo>
                    <a:pt x="241" y="282"/>
                  </a:lnTo>
                  <a:lnTo>
                    <a:pt x="248" y="289"/>
                  </a:lnTo>
                  <a:lnTo>
                    <a:pt x="254" y="297"/>
                  </a:lnTo>
                  <a:lnTo>
                    <a:pt x="262" y="304"/>
                  </a:lnTo>
                  <a:lnTo>
                    <a:pt x="269" y="310"/>
                  </a:lnTo>
                  <a:lnTo>
                    <a:pt x="273" y="313"/>
                  </a:lnTo>
                  <a:lnTo>
                    <a:pt x="277" y="315"/>
                  </a:lnTo>
                  <a:lnTo>
                    <a:pt x="282" y="317"/>
                  </a:lnTo>
                  <a:lnTo>
                    <a:pt x="286" y="318"/>
                  </a:lnTo>
                  <a:lnTo>
                    <a:pt x="295" y="319"/>
                  </a:lnTo>
                  <a:lnTo>
                    <a:pt x="300" y="319"/>
                  </a:lnTo>
                  <a:lnTo>
                    <a:pt x="304" y="318"/>
                  </a:lnTo>
                  <a:lnTo>
                    <a:pt x="307" y="317"/>
                  </a:lnTo>
                  <a:lnTo>
                    <a:pt x="308" y="315"/>
                  </a:lnTo>
                  <a:lnTo>
                    <a:pt x="309" y="313"/>
                  </a:lnTo>
                  <a:lnTo>
                    <a:pt x="309" y="310"/>
                  </a:lnTo>
                  <a:lnTo>
                    <a:pt x="308" y="306"/>
                  </a:lnTo>
                  <a:lnTo>
                    <a:pt x="306" y="298"/>
                  </a:lnTo>
                  <a:lnTo>
                    <a:pt x="306" y="288"/>
                  </a:lnTo>
                  <a:lnTo>
                    <a:pt x="306" y="283"/>
                  </a:lnTo>
                  <a:lnTo>
                    <a:pt x="308" y="278"/>
                  </a:lnTo>
                  <a:lnTo>
                    <a:pt x="311" y="274"/>
                  </a:lnTo>
                  <a:lnTo>
                    <a:pt x="315" y="269"/>
                  </a:lnTo>
                  <a:lnTo>
                    <a:pt x="319" y="266"/>
                  </a:lnTo>
                  <a:lnTo>
                    <a:pt x="322" y="264"/>
                  </a:lnTo>
                  <a:lnTo>
                    <a:pt x="326" y="264"/>
                  </a:lnTo>
                  <a:lnTo>
                    <a:pt x="330" y="265"/>
                  </a:lnTo>
                  <a:lnTo>
                    <a:pt x="333" y="267"/>
                  </a:lnTo>
                  <a:lnTo>
                    <a:pt x="336" y="270"/>
                  </a:lnTo>
                  <a:lnTo>
                    <a:pt x="338" y="274"/>
                  </a:lnTo>
                  <a:lnTo>
                    <a:pt x="341" y="278"/>
                  </a:lnTo>
                  <a:lnTo>
                    <a:pt x="345" y="288"/>
                  </a:lnTo>
                  <a:lnTo>
                    <a:pt x="348" y="300"/>
                  </a:lnTo>
                  <a:lnTo>
                    <a:pt x="351" y="311"/>
                  </a:lnTo>
                  <a:lnTo>
                    <a:pt x="353" y="321"/>
                  </a:lnTo>
                  <a:lnTo>
                    <a:pt x="354" y="324"/>
                  </a:lnTo>
                  <a:lnTo>
                    <a:pt x="356" y="326"/>
                  </a:lnTo>
                  <a:lnTo>
                    <a:pt x="358" y="328"/>
                  </a:lnTo>
                  <a:lnTo>
                    <a:pt x="362" y="328"/>
                  </a:lnTo>
                  <a:lnTo>
                    <a:pt x="365" y="326"/>
                  </a:lnTo>
                  <a:lnTo>
                    <a:pt x="366" y="324"/>
                  </a:lnTo>
                  <a:lnTo>
                    <a:pt x="371" y="315"/>
                  </a:lnTo>
                  <a:lnTo>
                    <a:pt x="380" y="302"/>
                  </a:lnTo>
                  <a:lnTo>
                    <a:pt x="389" y="288"/>
                  </a:lnTo>
                  <a:lnTo>
                    <a:pt x="393" y="279"/>
                  </a:lnTo>
                  <a:lnTo>
                    <a:pt x="393" y="276"/>
                  </a:lnTo>
                  <a:lnTo>
                    <a:pt x="393" y="273"/>
                  </a:lnTo>
                  <a:lnTo>
                    <a:pt x="392" y="269"/>
                  </a:lnTo>
                  <a:lnTo>
                    <a:pt x="390" y="266"/>
                  </a:lnTo>
                  <a:lnTo>
                    <a:pt x="385" y="261"/>
                  </a:lnTo>
                  <a:lnTo>
                    <a:pt x="379" y="255"/>
                  </a:lnTo>
                  <a:lnTo>
                    <a:pt x="360" y="244"/>
                  </a:lnTo>
                  <a:lnTo>
                    <a:pt x="341" y="234"/>
                  </a:lnTo>
                  <a:lnTo>
                    <a:pt x="331" y="229"/>
                  </a:lnTo>
                  <a:lnTo>
                    <a:pt x="321" y="224"/>
                  </a:lnTo>
                  <a:lnTo>
                    <a:pt x="313" y="219"/>
                  </a:lnTo>
                  <a:lnTo>
                    <a:pt x="306" y="212"/>
                  </a:lnTo>
                  <a:lnTo>
                    <a:pt x="304" y="210"/>
                  </a:lnTo>
                  <a:lnTo>
                    <a:pt x="302" y="207"/>
                  </a:lnTo>
                  <a:lnTo>
                    <a:pt x="300" y="204"/>
                  </a:lnTo>
                  <a:lnTo>
                    <a:pt x="299" y="200"/>
                  </a:lnTo>
                  <a:lnTo>
                    <a:pt x="299" y="197"/>
                  </a:lnTo>
                  <a:lnTo>
                    <a:pt x="299" y="194"/>
                  </a:lnTo>
                  <a:lnTo>
                    <a:pt x="300" y="190"/>
                  </a:lnTo>
                  <a:lnTo>
                    <a:pt x="302" y="186"/>
                  </a:lnTo>
                  <a:lnTo>
                    <a:pt x="307" y="181"/>
                  </a:lnTo>
                  <a:lnTo>
                    <a:pt x="311" y="176"/>
                  </a:lnTo>
                  <a:lnTo>
                    <a:pt x="317" y="174"/>
                  </a:lnTo>
                  <a:lnTo>
                    <a:pt x="322" y="173"/>
                  </a:lnTo>
                  <a:lnTo>
                    <a:pt x="329" y="171"/>
                  </a:lnTo>
                  <a:lnTo>
                    <a:pt x="335" y="170"/>
                  </a:lnTo>
                  <a:lnTo>
                    <a:pt x="341" y="167"/>
                  </a:lnTo>
                  <a:lnTo>
                    <a:pt x="346" y="163"/>
                  </a:lnTo>
                  <a:lnTo>
                    <a:pt x="356" y="152"/>
                  </a:lnTo>
                  <a:lnTo>
                    <a:pt x="366" y="143"/>
                  </a:lnTo>
                  <a:lnTo>
                    <a:pt x="375" y="135"/>
                  </a:lnTo>
                  <a:lnTo>
                    <a:pt x="383" y="129"/>
                  </a:lnTo>
                  <a:lnTo>
                    <a:pt x="392" y="124"/>
                  </a:lnTo>
                  <a:lnTo>
                    <a:pt x="404" y="121"/>
                  </a:lnTo>
                  <a:lnTo>
                    <a:pt x="417" y="119"/>
                  </a:lnTo>
                  <a:lnTo>
                    <a:pt x="434" y="119"/>
                  </a:lnTo>
                  <a:lnTo>
                    <a:pt x="459" y="119"/>
                  </a:lnTo>
                  <a:lnTo>
                    <a:pt x="486" y="118"/>
                  </a:lnTo>
                  <a:lnTo>
                    <a:pt x="499" y="117"/>
                  </a:lnTo>
                  <a:lnTo>
                    <a:pt x="512" y="116"/>
                  </a:lnTo>
                  <a:lnTo>
                    <a:pt x="524" y="114"/>
                  </a:lnTo>
                  <a:lnTo>
                    <a:pt x="536" y="111"/>
                  </a:lnTo>
                  <a:lnTo>
                    <a:pt x="555" y="106"/>
                  </a:lnTo>
                  <a:lnTo>
                    <a:pt x="571" y="100"/>
                  </a:lnTo>
                  <a:lnTo>
                    <a:pt x="579" y="96"/>
                  </a:lnTo>
                  <a:lnTo>
                    <a:pt x="586" y="93"/>
                  </a:lnTo>
                  <a:lnTo>
                    <a:pt x="591" y="90"/>
                  </a:lnTo>
                  <a:lnTo>
                    <a:pt x="594" y="87"/>
                  </a:lnTo>
                  <a:lnTo>
                    <a:pt x="596" y="84"/>
                  </a:lnTo>
                  <a:lnTo>
                    <a:pt x="596" y="81"/>
                  </a:lnTo>
                  <a:lnTo>
                    <a:pt x="595" y="78"/>
                  </a:lnTo>
                  <a:lnTo>
                    <a:pt x="591" y="75"/>
                  </a:lnTo>
                  <a:lnTo>
                    <a:pt x="585" y="72"/>
                  </a:lnTo>
                  <a:lnTo>
                    <a:pt x="576" y="68"/>
                  </a:lnTo>
                  <a:lnTo>
                    <a:pt x="564" y="65"/>
                  </a:lnTo>
                  <a:lnTo>
                    <a:pt x="550" y="62"/>
                  </a:lnTo>
                  <a:lnTo>
                    <a:pt x="538" y="57"/>
                  </a:lnTo>
                  <a:lnTo>
                    <a:pt x="525" y="51"/>
                  </a:lnTo>
                  <a:lnTo>
                    <a:pt x="510" y="42"/>
                  </a:lnTo>
                  <a:lnTo>
                    <a:pt x="495" y="33"/>
                  </a:lnTo>
                  <a:lnTo>
                    <a:pt x="482" y="24"/>
                  </a:lnTo>
                  <a:lnTo>
                    <a:pt x="469" y="15"/>
                  </a:lnTo>
                  <a:lnTo>
                    <a:pt x="459" y="10"/>
                  </a:lnTo>
                  <a:lnTo>
                    <a:pt x="452" y="7"/>
                  </a:lnTo>
                  <a:lnTo>
                    <a:pt x="451" y="7"/>
                  </a:lnTo>
                  <a:lnTo>
                    <a:pt x="450" y="6"/>
                  </a:lnTo>
                  <a:lnTo>
                    <a:pt x="447" y="6"/>
                  </a:lnTo>
                  <a:lnTo>
                    <a:pt x="445" y="5"/>
                  </a:lnTo>
                  <a:lnTo>
                    <a:pt x="442" y="5"/>
                  </a:lnTo>
                  <a:lnTo>
                    <a:pt x="439" y="4"/>
                  </a:lnTo>
                  <a:lnTo>
                    <a:pt x="434" y="3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6">
              <a:extLst>
                <a:ext uri="{FF2B5EF4-FFF2-40B4-BE49-F238E27FC236}">
                  <a16:creationId xmlns:a16="http://schemas.microsoft.com/office/drawing/2014/main" id="{C5F4DDDF-27C9-4668-8264-6DFAF17F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" y="2891"/>
              <a:ext cx="22" cy="25"/>
            </a:xfrm>
            <a:custGeom>
              <a:avLst/>
              <a:gdLst>
                <a:gd name="T0" fmla="*/ 92 w 110"/>
                <a:gd name="T1" fmla="*/ 1 h 123"/>
                <a:gd name="T2" fmla="*/ 83 w 110"/>
                <a:gd name="T3" fmla="*/ 1 h 123"/>
                <a:gd name="T4" fmla="*/ 78 w 110"/>
                <a:gd name="T5" fmla="*/ 6 h 123"/>
                <a:gd name="T6" fmla="*/ 76 w 110"/>
                <a:gd name="T7" fmla="*/ 8 h 123"/>
                <a:gd name="T8" fmla="*/ 75 w 110"/>
                <a:gd name="T9" fmla="*/ 12 h 123"/>
                <a:gd name="T10" fmla="*/ 72 w 110"/>
                <a:gd name="T11" fmla="*/ 30 h 123"/>
                <a:gd name="T12" fmla="*/ 68 w 110"/>
                <a:gd name="T13" fmla="*/ 42 h 123"/>
                <a:gd name="T14" fmla="*/ 64 w 110"/>
                <a:gd name="T15" fmla="*/ 46 h 123"/>
                <a:gd name="T16" fmla="*/ 54 w 110"/>
                <a:gd name="T17" fmla="*/ 46 h 123"/>
                <a:gd name="T18" fmla="*/ 37 w 110"/>
                <a:gd name="T19" fmla="*/ 46 h 123"/>
                <a:gd name="T20" fmla="*/ 30 w 110"/>
                <a:gd name="T21" fmla="*/ 43 h 123"/>
                <a:gd name="T22" fmla="*/ 21 w 110"/>
                <a:gd name="T23" fmla="*/ 38 h 123"/>
                <a:gd name="T24" fmla="*/ 6 w 110"/>
                <a:gd name="T25" fmla="*/ 36 h 123"/>
                <a:gd name="T26" fmla="*/ 1 w 110"/>
                <a:gd name="T27" fmla="*/ 42 h 123"/>
                <a:gd name="T28" fmla="*/ 0 w 110"/>
                <a:gd name="T29" fmla="*/ 58 h 123"/>
                <a:gd name="T30" fmla="*/ 6 w 110"/>
                <a:gd name="T31" fmla="*/ 73 h 123"/>
                <a:gd name="T32" fmla="*/ 7 w 110"/>
                <a:gd name="T33" fmla="*/ 75 h 123"/>
                <a:gd name="T34" fmla="*/ 15 w 110"/>
                <a:gd name="T35" fmla="*/ 83 h 123"/>
                <a:gd name="T36" fmla="*/ 17 w 110"/>
                <a:gd name="T37" fmla="*/ 84 h 123"/>
                <a:gd name="T38" fmla="*/ 18 w 110"/>
                <a:gd name="T39" fmla="*/ 87 h 123"/>
                <a:gd name="T40" fmla="*/ 21 w 110"/>
                <a:gd name="T41" fmla="*/ 88 h 123"/>
                <a:gd name="T42" fmla="*/ 25 w 110"/>
                <a:gd name="T43" fmla="*/ 93 h 123"/>
                <a:gd name="T44" fmla="*/ 28 w 110"/>
                <a:gd name="T45" fmla="*/ 102 h 123"/>
                <a:gd name="T46" fmla="*/ 34 w 110"/>
                <a:gd name="T47" fmla="*/ 109 h 123"/>
                <a:gd name="T48" fmla="*/ 39 w 110"/>
                <a:gd name="T49" fmla="*/ 109 h 123"/>
                <a:gd name="T50" fmla="*/ 41 w 110"/>
                <a:gd name="T51" fmla="*/ 113 h 123"/>
                <a:gd name="T52" fmla="*/ 43 w 110"/>
                <a:gd name="T53" fmla="*/ 114 h 123"/>
                <a:gd name="T54" fmla="*/ 46 w 110"/>
                <a:gd name="T55" fmla="*/ 119 h 123"/>
                <a:gd name="T56" fmla="*/ 52 w 110"/>
                <a:gd name="T57" fmla="*/ 123 h 123"/>
                <a:gd name="T58" fmla="*/ 56 w 110"/>
                <a:gd name="T59" fmla="*/ 123 h 123"/>
                <a:gd name="T60" fmla="*/ 59 w 110"/>
                <a:gd name="T61" fmla="*/ 120 h 123"/>
                <a:gd name="T62" fmla="*/ 61 w 110"/>
                <a:gd name="T63" fmla="*/ 115 h 123"/>
                <a:gd name="T64" fmla="*/ 64 w 110"/>
                <a:gd name="T65" fmla="*/ 110 h 123"/>
                <a:gd name="T66" fmla="*/ 67 w 110"/>
                <a:gd name="T67" fmla="*/ 98 h 123"/>
                <a:gd name="T68" fmla="*/ 72 w 110"/>
                <a:gd name="T69" fmla="*/ 81 h 123"/>
                <a:gd name="T70" fmla="*/ 74 w 110"/>
                <a:gd name="T71" fmla="*/ 71 h 123"/>
                <a:gd name="T72" fmla="*/ 76 w 110"/>
                <a:gd name="T73" fmla="*/ 68 h 123"/>
                <a:gd name="T74" fmla="*/ 79 w 110"/>
                <a:gd name="T75" fmla="*/ 66 h 123"/>
                <a:gd name="T76" fmla="*/ 84 w 110"/>
                <a:gd name="T77" fmla="*/ 60 h 123"/>
                <a:gd name="T78" fmla="*/ 93 w 110"/>
                <a:gd name="T79" fmla="*/ 54 h 123"/>
                <a:gd name="T80" fmla="*/ 103 w 110"/>
                <a:gd name="T81" fmla="*/ 45 h 123"/>
                <a:gd name="T82" fmla="*/ 109 w 110"/>
                <a:gd name="T83" fmla="*/ 26 h 123"/>
                <a:gd name="T84" fmla="*/ 110 w 110"/>
                <a:gd name="T85" fmla="*/ 17 h 123"/>
                <a:gd name="T86" fmla="*/ 106 w 110"/>
                <a:gd name="T87" fmla="*/ 9 h 123"/>
                <a:gd name="T88" fmla="*/ 104 w 110"/>
                <a:gd name="T89" fmla="*/ 7 h 123"/>
                <a:gd name="T90" fmla="*/ 102 w 110"/>
                <a:gd name="T91" fmla="*/ 4 h 123"/>
                <a:gd name="T92" fmla="*/ 99 w 110"/>
                <a:gd name="T93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23">
                  <a:moveTo>
                    <a:pt x="97" y="1"/>
                  </a:moveTo>
                  <a:lnTo>
                    <a:pt x="92" y="1"/>
                  </a:lnTo>
                  <a:lnTo>
                    <a:pt x="88" y="0"/>
                  </a:lnTo>
                  <a:lnTo>
                    <a:pt x="83" y="1"/>
                  </a:lnTo>
                  <a:lnTo>
                    <a:pt x="79" y="4"/>
                  </a:lnTo>
                  <a:lnTo>
                    <a:pt x="78" y="6"/>
                  </a:lnTo>
                  <a:lnTo>
                    <a:pt x="77" y="7"/>
                  </a:lnTo>
                  <a:lnTo>
                    <a:pt x="76" y="8"/>
                  </a:lnTo>
                  <a:lnTo>
                    <a:pt x="76" y="10"/>
                  </a:lnTo>
                  <a:lnTo>
                    <a:pt x="75" y="12"/>
                  </a:lnTo>
                  <a:lnTo>
                    <a:pt x="73" y="20"/>
                  </a:lnTo>
                  <a:lnTo>
                    <a:pt x="72" y="30"/>
                  </a:lnTo>
                  <a:lnTo>
                    <a:pt x="70" y="35"/>
                  </a:lnTo>
                  <a:lnTo>
                    <a:pt x="68" y="42"/>
                  </a:lnTo>
                  <a:lnTo>
                    <a:pt x="64" y="44"/>
                  </a:lnTo>
                  <a:lnTo>
                    <a:pt x="64" y="46"/>
                  </a:lnTo>
                  <a:lnTo>
                    <a:pt x="62" y="46"/>
                  </a:lnTo>
                  <a:lnTo>
                    <a:pt x="54" y="46"/>
                  </a:lnTo>
                  <a:lnTo>
                    <a:pt x="44" y="46"/>
                  </a:lnTo>
                  <a:lnTo>
                    <a:pt x="37" y="46"/>
                  </a:lnTo>
                  <a:lnTo>
                    <a:pt x="31" y="44"/>
                  </a:lnTo>
                  <a:lnTo>
                    <a:pt x="30" y="43"/>
                  </a:lnTo>
                  <a:lnTo>
                    <a:pt x="28" y="42"/>
                  </a:lnTo>
                  <a:lnTo>
                    <a:pt x="21" y="38"/>
                  </a:lnTo>
                  <a:lnTo>
                    <a:pt x="12" y="36"/>
                  </a:lnTo>
                  <a:lnTo>
                    <a:pt x="6" y="36"/>
                  </a:lnTo>
                  <a:lnTo>
                    <a:pt x="3" y="38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6" y="73"/>
                  </a:lnTo>
                  <a:lnTo>
                    <a:pt x="6" y="74"/>
                  </a:lnTo>
                  <a:lnTo>
                    <a:pt x="7" y="75"/>
                  </a:lnTo>
                  <a:lnTo>
                    <a:pt x="10" y="79"/>
                  </a:lnTo>
                  <a:lnTo>
                    <a:pt x="15" y="83"/>
                  </a:lnTo>
                  <a:lnTo>
                    <a:pt x="16" y="83"/>
                  </a:lnTo>
                  <a:lnTo>
                    <a:pt x="17" y="84"/>
                  </a:lnTo>
                  <a:lnTo>
                    <a:pt x="18" y="85"/>
                  </a:lnTo>
                  <a:lnTo>
                    <a:pt x="18" y="87"/>
                  </a:lnTo>
                  <a:lnTo>
                    <a:pt x="19" y="87"/>
                  </a:lnTo>
                  <a:lnTo>
                    <a:pt x="21" y="88"/>
                  </a:lnTo>
                  <a:lnTo>
                    <a:pt x="23" y="90"/>
                  </a:lnTo>
                  <a:lnTo>
                    <a:pt x="25" y="93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3" y="107"/>
                  </a:lnTo>
                  <a:lnTo>
                    <a:pt x="34" y="109"/>
                  </a:lnTo>
                  <a:lnTo>
                    <a:pt x="36" y="109"/>
                  </a:lnTo>
                  <a:lnTo>
                    <a:pt x="39" y="109"/>
                  </a:lnTo>
                  <a:lnTo>
                    <a:pt x="40" y="110"/>
                  </a:lnTo>
                  <a:lnTo>
                    <a:pt x="41" y="113"/>
                  </a:lnTo>
                  <a:lnTo>
                    <a:pt x="42" y="114"/>
                  </a:lnTo>
                  <a:lnTo>
                    <a:pt x="43" y="114"/>
                  </a:lnTo>
                  <a:lnTo>
                    <a:pt x="44" y="115"/>
                  </a:lnTo>
                  <a:lnTo>
                    <a:pt x="46" y="119"/>
                  </a:lnTo>
                  <a:lnTo>
                    <a:pt x="48" y="121"/>
                  </a:lnTo>
                  <a:lnTo>
                    <a:pt x="52" y="123"/>
                  </a:lnTo>
                  <a:lnTo>
                    <a:pt x="54" y="123"/>
                  </a:lnTo>
                  <a:lnTo>
                    <a:pt x="56" y="123"/>
                  </a:lnTo>
                  <a:lnTo>
                    <a:pt x="58" y="121"/>
                  </a:lnTo>
                  <a:lnTo>
                    <a:pt x="59" y="120"/>
                  </a:lnTo>
                  <a:lnTo>
                    <a:pt x="60" y="119"/>
                  </a:lnTo>
                  <a:lnTo>
                    <a:pt x="61" y="115"/>
                  </a:lnTo>
                  <a:lnTo>
                    <a:pt x="62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7" y="98"/>
                  </a:lnTo>
                  <a:lnTo>
                    <a:pt x="70" y="86"/>
                  </a:lnTo>
                  <a:lnTo>
                    <a:pt x="72" y="81"/>
                  </a:lnTo>
                  <a:lnTo>
                    <a:pt x="74" y="73"/>
                  </a:lnTo>
                  <a:lnTo>
                    <a:pt x="74" y="71"/>
                  </a:lnTo>
                  <a:lnTo>
                    <a:pt x="76" y="70"/>
                  </a:lnTo>
                  <a:lnTo>
                    <a:pt x="76" y="68"/>
                  </a:lnTo>
                  <a:lnTo>
                    <a:pt x="78" y="67"/>
                  </a:lnTo>
                  <a:lnTo>
                    <a:pt x="79" y="66"/>
                  </a:lnTo>
                  <a:lnTo>
                    <a:pt x="79" y="63"/>
                  </a:lnTo>
                  <a:lnTo>
                    <a:pt x="84" y="60"/>
                  </a:lnTo>
                  <a:lnTo>
                    <a:pt x="92" y="56"/>
                  </a:lnTo>
                  <a:lnTo>
                    <a:pt x="93" y="54"/>
                  </a:lnTo>
                  <a:lnTo>
                    <a:pt x="99" y="49"/>
                  </a:lnTo>
                  <a:lnTo>
                    <a:pt x="103" y="45"/>
                  </a:lnTo>
                  <a:lnTo>
                    <a:pt x="106" y="36"/>
                  </a:lnTo>
                  <a:lnTo>
                    <a:pt x="109" y="26"/>
                  </a:lnTo>
                  <a:lnTo>
                    <a:pt x="110" y="21"/>
                  </a:lnTo>
                  <a:lnTo>
                    <a:pt x="110" y="17"/>
                  </a:lnTo>
                  <a:lnTo>
                    <a:pt x="109" y="12"/>
                  </a:lnTo>
                  <a:lnTo>
                    <a:pt x="106" y="9"/>
                  </a:lnTo>
                  <a:lnTo>
                    <a:pt x="105" y="8"/>
                  </a:lnTo>
                  <a:lnTo>
                    <a:pt x="104" y="7"/>
                  </a:lnTo>
                  <a:lnTo>
                    <a:pt x="103" y="7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9" y="4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20">
              <a:extLst>
                <a:ext uri="{FF2B5EF4-FFF2-40B4-BE49-F238E27FC236}">
                  <a16:creationId xmlns:a16="http://schemas.microsoft.com/office/drawing/2014/main" id="{A191C441-997E-4CE2-A2FD-B28F1E3D3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5" y="2585"/>
              <a:ext cx="575" cy="562"/>
            </a:xfrm>
            <a:custGeom>
              <a:avLst/>
              <a:gdLst>
                <a:gd name="T0" fmla="*/ 2223 w 2874"/>
                <a:gd name="T1" fmla="*/ 2552 h 2809"/>
                <a:gd name="T2" fmla="*/ 1730 w 2874"/>
                <a:gd name="T3" fmla="*/ 2777 h 2809"/>
                <a:gd name="T4" fmla="*/ 1382 w 2874"/>
                <a:gd name="T5" fmla="*/ 2746 h 2809"/>
                <a:gd name="T6" fmla="*/ 1120 w 2874"/>
                <a:gd name="T7" fmla="*/ 2441 h 2809"/>
                <a:gd name="T8" fmla="*/ 708 w 2874"/>
                <a:gd name="T9" fmla="*/ 2319 h 2809"/>
                <a:gd name="T10" fmla="*/ 496 w 2874"/>
                <a:gd name="T11" fmla="*/ 2371 h 2809"/>
                <a:gd name="T12" fmla="*/ 230 w 2874"/>
                <a:gd name="T13" fmla="*/ 2575 h 2809"/>
                <a:gd name="T14" fmla="*/ 4 w 2874"/>
                <a:gd name="T15" fmla="*/ 2232 h 2809"/>
                <a:gd name="T16" fmla="*/ 54 w 2874"/>
                <a:gd name="T17" fmla="*/ 2009 h 2809"/>
                <a:gd name="T18" fmla="*/ 129 w 2874"/>
                <a:gd name="T19" fmla="*/ 1878 h 2809"/>
                <a:gd name="T20" fmla="*/ 306 w 2874"/>
                <a:gd name="T21" fmla="*/ 1839 h 2809"/>
                <a:gd name="T22" fmla="*/ 662 w 2874"/>
                <a:gd name="T23" fmla="*/ 1817 h 2809"/>
                <a:gd name="T24" fmla="*/ 1246 w 2874"/>
                <a:gd name="T25" fmla="*/ 2051 h 2809"/>
                <a:gd name="T26" fmla="*/ 1405 w 2874"/>
                <a:gd name="T27" fmla="*/ 2102 h 2809"/>
                <a:gd name="T28" fmla="*/ 1617 w 2874"/>
                <a:gd name="T29" fmla="*/ 2088 h 2809"/>
                <a:gd name="T30" fmla="*/ 1854 w 2874"/>
                <a:gd name="T31" fmla="*/ 1959 h 2809"/>
                <a:gd name="T32" fmla="*/ 2102 w 2874"/>
                <a:gd name="T33" fmla="*/ 1817 h 2809"/>
                <a:gd name="T34" fmla="*/ 2521 w 2874"/>
                <a:gd name="T35" fmla="*/ 1941 h 2809"/>
                <a:gd name="T36" fmla="*/ 2742 w 2874"/>
                <a:gd name="T37" fmla="*/ 2034 h 2809"/>
                <a:gd name="T38" fmla="*/ 2458 w 2874"/>
                <a:gd name="T39" fmla="*/ 1822 h 2809"/>
                <a:gd name="T40" fmla="*/ 1955 w 2874"/>
                <a:gd name="T41" fmla="*/ 1514 h 2809"/>
                <a:gd name="T42" fmla="*/ 1783 w 2874"/>
                <a:gd name="T43" fmla="*/ 1605 h 2809"/>
                <a:gd name="T44" fmla="*/ 1474 w 2874"/>
                <a:gd name="T45" fmla="*/ 1876 h 2809"/>
                <a:gd name="T46" fmla="*/ 1149 w 2874"/>
                <a:gd name="T47" fmla="*/ 1715 h 2809"/>
                <a:gd name="T48" fmla="*/ 1062 w 2874"/>
                <a:gd name="T49" fmla="*/ 1533 h 2809"/>
                <a:gd name="T50" fmla="*/ 1070 w 2874"/>
                <a:gd name="T51" fmla="*/ 1510 h 2809"/>
                <a:gd name="T52" fmla="*/ 726 w 2874"/>
                <a:gd name="T53" fmla="*/ 1597 h 2809"/>
                <a:gd name="T54" fmla="*/ 257 w 2874"/>
                <a:gd name="T55" fmla="*/ 1186 h 2809"/>
                <a:gd name="T56" fmla="*/ 780 w 2874"/>
                <a:gd name="T57" fmla="*/ 826 h 2809"/>
                <a:gd name="T58" fmla="*/ 915 w 2874"/>
                <a:gd name="T59" fmla="*/ 991 h 2809"/>
                <a:gd name="T60" fmla="*/ 1074 w 2874"/>
                <a:gd name="T61" fmla="*/ 1216 h 2809"/>
                <a:gd name="T62" fmla="*/ 1304 w 2874"/>
                <a:gd name="T63" fmla="*/ 1064 h 2809"/>
                <a:gd name="T64" fmla="*/ 1532 w 2874"/>
                <a:gd name="T65" fmla="*/ 1087 h 2809"/>
                <a:gd name="T66" fmla="*/ 2073 w 2874"/>
                <a:gd name="T67" fmla="*/ 1215 h 2809"/>
                <a:gd name="T68" fmla="*/ 2396 w 2874"/>
                <a:gd name="T69" fmla="*/ 1600 h 2809"/>
                <a:gd name="T70" fmla="*/ 2766 w 2874"/>
                <a:gd name="T71" fmla="*/ 1578 h 2809"/>
                <a:gd name="T72" fmla="*/ 2850 w 2874"/>
                <a:gd name="T73" fmla="*/ 1839 h 2809"/>
                <a:gd name="T74" fmla="*/ 1976 w 2874"/>
                <a:gd name="T75" fmla="*/ 55 h 2809"/>
                <a:gd name="T76" fmla="*/ 2056 w 2874"/>
                <a:gd name="T77" fmla="*/ 148 h 2809"/>
                <a:gd name="T78" fmla="*/ 1803 w 2874"/>
                <a:gd name="T79" fmla="*/ 646 h 2809"/>
                <a:gd name="T80" fmla="*/ 1480 w 2874"/>
                <a:gd name="T81" fmla="*/ 393 h 2809"/>
                <a:gd name="T82" fmla="*/ 1115 w 2874"/>
                <a:gd name="T83" fmla="*/ 473 h 2809"/>
                <a:gd name="T84" fmla="*/ 1123 w 2874"/>
                <a:gd name="T85" fmla="*/ 121 h 2809"/>
                <a:gd name="T86" fmla="*/ 1488 w 2874"/>
                <a:gd name="T87" fmla="*/ 89 h 2809"/>
                <a:gd name="T88" fmla="*/ 1911 w 2874"/>
                <a:gd name="T89" fmla="*/ 131 h 2809"/>
                <a:gd name="T90" fmla="*/ 2167 w 2874"/>
                <a:gd name="T91" fmla="*/ 383 h 2809"/>
                <a:gd name="T92" fmla="*/ 2030 w 2874"/>
                <a:gd name="T93" fmla="*/ 704 h 2809"/>
                <a:gd name="T94" fmla="*/ 1026 w 2874"/>
                <a:gd name="T95" fmla="*/ 655 h 2809"/>
                <a:gd name="T96" fmla="*/ 1081 w 2874"/>
                <a:gd name="T97" fmla="*/ 666 h 2809"/>
                <a:gd name="T98" fmla="*/ 1020 w 2874"/>
                <a:gd name="T99" fmla="*/ 1039 h 2809"/>
                <a:gd name="T100" fmla="*/ 1038 w 2874"/>
                <a:gd name="T101" fmla="*/ 1043 h 2809"/>
                <a:gd name="T102" fmla="*/ 1026 w 2874"/>
                <a:gd name="T103" fmla="*/ 1005 h 2809"/>
                <a:gd name="T104" fmla="*/ 1290 w 2874"/>
                <a:gd name="T105" fmla="*/ 1029 h 2809"/>
                <a:gd name="T106" fmla="*/ 1639 w 2874"/>
                <a:gd name="T107" fmla="*/ 1015 h 2809"/>
                <a:gd name="T108" fmla="*/ 1333 w 2874"/>
                <a:gd name="T109" fmla="*/ 799 h 2809"/>
                <a:gd name="T110" fmla="*/ 2737 w 2874"/>
                <a:gd name="T111" fmla="*/ 1128 h 2809"/>
                <a:gd name="T112" fmla="*/ 2631 w 2874"/>
                <a:gd name="T113" fmla="*/ 730 h 2809"/>
                <a:gd name="T114" fmla="*/ 2390 w 2874"/>
                <a:gd name="T115" fmla="*/ 536 h 2809"/>
                <a:gd name="T116" fmla="*/ 2524 w 2874"/>
                <a:gd name="T117" fmla="*/ 732 h 2809"/>
                <a:gd name="T118" fmla="*/ 2187 w 2874"/>
                <a:gd name="T119" fmla="*/ 749 h 2809"/>
                <a:gd name="T120" fmla="*/ 2043 w 2874"/>
                <a:gd name="T121" fmla="*/ 967 h 2809"/>
                <a:gd name="T122" fmla="*/ 2271 w 2874"/>
                <a:gd name="T123" fmla="*/ 1168 h 2809"/>
                <a:gd name="T124" fmla="*/ 2672 w 2874"/>
                <a:gd name="T125" fmla="*/ 1267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4" h="2809">
                  <a:moveTo>
                    <a:pt x="2752" y="2048"/>
                  </a:moveTo>
                  <a:lnTo>
                    <a:pt x="2737" y="2060"/>
                  </a:lnTo>
                  <a:lnTo>
                    <a:pt x="2736" y="2062"/>
                  </a:lnTo>
                  <a:lnTo>
                    <a:pt x="2735" y="2062"/>
                  </a:lnTo>
                  <a:lnTo>
                    <a:pt x="2733" y="2062"/>
                  </a:lnTo>
                  <a:lnTo>
                    <a:pt x="2730" y="2065"/>
                  </a:lnTo>
                  <a:lnTo>
                    <a:pt x="2727" y="2071"/>
                  </a:lnTo>
                  <a:lnTo>
                    <a:pt x="2726" y="2073"/>
                  </a:lnTo>
                  <a:lnTo>
                    <a:pt x="2725" y="2074"/>
                  </a:lnTo>
                  <a:lnTo>
                    <a:pt x="2721" y="2076"/>
                  </a:lnTo>
                  <a:lnTo>
                    <a:pt x="2718" y="2082"/>
                  </a:lnTo>
                  <a:lnTo>
                    <a:pt x="2714" y="2087"/>
                  </a:lnTo>
                  <a:lnTo>
                    <a:pt x="2710" y="2093"/>
                  </a:lnTo>
                  <a:lnTo>
                    <a:pt x="2704" y="2105"/>
                  </a:lnTo>
                  <a:lnTo>
                    <a:pt x="2700" y="2116"/>
                  </a:lnTo>
                  <a:lnTo>
                    <a:pt x="2693" y="2131"/>
                  </a:lnTo>
                  <a:lnTo>
                    <a:pt x="2684" y="2144"/>
                  </a:lnTo>
                  <a:lnTo>
                    <a:pt x="2674" y="2158"/>
                  </a:lnTo>
                  <a:lnTo>
                    <a:pt x="2665" y="2172"/>
                  </a:lnTo>
                  <a:lnTo>
                    <a:pt x="2648" y="2198"/>
                  </a:lnTo>
                  <a:lnTo>
                    <a:pt x="2629" y="2225"/>
                  </a:lnTo>
                  <a:lnTo>
                    <a:pt x="2619" y="2239"/>
                  </a:lnTo>
                  <a:lnTo>
                    <a:pt x="2609" y="2251"/>
                  </a:lnTo>
                  <a:lnTo>
                    <a:pt x="2597" y="2262"/>
                  </a:lnTo>
                  <a:lnTo>
                    <a:pt x="2586" y="2272"/>
                  </a:lnTo>
                  <a:lnTo>
                    <a:pt x="2562" y="2289"/>
                  </a:lnTo>
                  <a:lnTo>
                    <a:pt x="2538" y="2309"/>
                  </a:lnTo>
                  <a:lnTo>
                    <a:pt x="2514" y="2327"/>
                  </a:lnTo>
                  <a:lnTo>
                    <a:pt x="2490" y="2346"/>
                  </a:lnTo>
                  <a:lnTo>
                    <a:pt x="2443" y="2387"/>
                  </a:lnTo>
                  <a:lnTo>
                    <a:pt x="2396" y="2426"/>
                  </a:lnTo>
                  <a:lnTo>
                    <a:pt x="2372" y="2446"/>
                  </a:lnTo>
                  <a:lnTo>
                    <a:pt x="2348" y="2465"/>
                  </a:lnTo>
                  <a:lnTo>
                    <a:pt x="2324" y="2484"/>
                  </a:lnTo>
                  <a:lnTo>
                    <a:pt x="2299" y="2501"/>
                  </a:lnTo>
                  <a:lnTo>
                    <a:pt x="2274" y="2519"/>
                  </a:lnTo>
                  <a:lnTo>
                    <a:pt x="2250" y="2536"/>
                  </a:lnTo>
                  <a:lnTo>
                    <a:pt x="2223" y="2552"/>
                  </a:lnTo>
                  <a:lnTo>
                    <a:pt x="2197" y="2566"/>
                  </a:lnTo>
                  <a:lnTo>
                    <a:pt x="2190" y="2570"/>
                  </a:lnTo>
                  <a:lnTo>
                    <a:pt x="2183" y="2572"/>
                  </a:lnTo>
                  <a:lnTo>
                    <a:pt x="2176" y="2574"/>
                  </a:lnTo>
                  <a:lnTo>
                    <a:pt x="2167" y="2575"/>
                  </a:lnTo>
                  <a:lnTo>
                    <a:pt x="2153" y="2576"/>
                  </a:lnTo>
                  <a:lnTo>
                    <a:pt x="2137" y="2575"/>
                  </a:lnTo>
                  <a:lnTo>
                    <a:pt x="2123" y="2574"/>
                  </a:lnTo>
                  <a:lnTo>
                    <a:pt x="2108" y="2572"/>
                  </a:lnTo>
                  <a:lnTo>
                    <a:pt x="2092" y="2571"/>
                  </a:lnTo>
                  <a:lnTo>
                    <a:pt x="2077" y="2572"/>
                  </a:lnTo>
                  <a:lnTo>
                    <a:pt x="2064" y="2573"/>
                  </a:lnTo>
                  <a:lnTo>
                    <a:pt x="2053" y="2574"/>
                  </a:lnTo>
                  <a:lnTo>
                    <a:pt x="2044" y="2577"/>
                  </a:lnTo>
                  <a:lnTo>
                    <a:pt x="2036" y="2580"/>
                  </a:lnTo>
                  <a:lnTo>
                    <a:pt x="2027" y="2584"/>
                  </a:lnTo>
                  <a:lnTo>
                    <a:pt x="2021" y="2587"/>
                  </a:lnTo>
                  <a:lnTo>
                    <a:pt x="2014" y="2591"/>
                  </a:lnTo>
                  <a:lnTo>
                    <a:pt x="2009" y="2595"/>
                  </a:lnTo>
                  <a:lnTo>
                    <a:pt x="1985" y="2616"/>
                  </a:lnTo>
                  <a:lnTo>
                    <a:pt x="1955" y="2642"/>
                  </a:lnTo>
                  <a:lnTo>
                    <a:pt x="1932" y="2661"/>
                  </a:lnTo>
                  <a:lnTo>
                    <a:pt x="1911" y="2676"/>
                  </a:lnTo>
                  <a:lnTo>
                    <a:pt x="1893" y="2688"/>
                  </a:lnTo>
                  <a:lnTo>
                    <a:pt x="1874" y="2700"/>
                  </a:lnTo>
                  <a:lnTo>
                    <a:pt x="1864" y="2704"/>
                  </a:lnTo>
                  <a:lnTo>
                    <a:pt x="1855" y="2708"/>
                  </a:lnTo>
                  <a:lnTo>
                    <a:pt x="1843" y="2712"/>
                  </a:lnTo>
                  <a:lnTo>
                    <a:pt x="1832" y="2714"/>
                  </a:lnTo>
                  <a:lnTo>
                    <a:pt x="1820" y="2717"/>
                  </a:lnTo>
                  <a:lnTo>
                    <a:pt x="1806" y="2719"/>
                  </a:lnTo>
                  <a:lnTo>
                    <a:pt x="1791" y="2720"/>
                  </a:lnTo>
                  <a:lnTo>
                    <a:pt x="1774" y="2721"/>
                  </a:lnTo>
                  <a:lnTo>
                    <a:pt x="1771" y="2725"/>
                  </a:lnTo>
                  <a:lnTo>
                    <a:pt x="1766" y="2735"/>
                  </a:lnTo>
                  <a:lnTo>
                    <a:pt x="1759" y="2743"/>
                  </a:lnTo>
                  <a:lnTo>
                    <a:pt x="1747" y="2758"/>
                  </a:lnTo>
                  <a:lnTo>
                    <a:pt x="1730" y="2777"/>
                  </a:lnTo>
                  <a:lnTo>
                    <a:pt x="1712" y="2794"/>
                  </a:lnTo>
                  <a:lnTo>
                    <a:pt x="1702" y="2801"/>
                  </a:lnTo>
                  <a:lnTo>
                    <a:pt x="1693" y="2806"/>
                  </a:lnTo>
                  <a:lnTo>
                    <a:pt x="1689" y="2808"/>
                  </a:lnTo>
                  <a:lnTo>
                    <a:pt x="1685" y="2809"/>
                  </a:lnTo>
                  <a:lnTo>
                    <a:pt x="1682" y="2809"/>
                  </a:lnTo>
                  <a:lnTo>
                    <a:pt x="1678" y="2809"/>
                  </a:lnTo>
                  <a:lnTo>
                    <a:pt x="1675" y="2807"/>
                  </a:lnTo>
                  <a:lnTo>
                    <a:pt x="1671" y="2805"/>
                  </a:lnTo>
                  <a:lnTo>
                    <a:pt x="1669" y="2802"/>
                  </a:lnTo>
                  <a:lnTo>
                    <a:pt x="1667" y="2797"/>
                  </a:lnTo>
                  <a:lnTo>
                    <a:pt x="1665" y="2792"/>
                  </a:lnTo>
                  <a:lnTo>
                    <a:pt x="1664" y="2785"/>
                  </a:lnTo>
                  <a:lnTo>
                    <a:pt x="1663" y="2777"/>
                  </a:lnTo>
                  <a:lnTo>
                    <a:pt x="1663" y="2766"/>
                  </a:lnTo>
                  <a:lnTo>
                    <a:pt x="1664" y="2738"/>
                  </a:lnTo>
                  <a:lnTo>
                    <a:pt x="1665" y="2715"/>
                  </a:lnTo>
                  <a:lnTo>
                    <a:pt x="1665" y="2707"/>
                  </a:lnTo>
                  <a:lnTo>
                    <a:pt x="1664" y="2700"/>
                  </a:lnTo>
                  <a:lnTo>
                    <a:pt x="1663" y="2694"/>
                  </a:lnTo>
                  <a:lnTo>
                    <a:pt x="1661" y="2691"/>
                  </a:lnTo>
                  <a:lnTo>
                    <a:pt x="1658" y="2689"/>
                  </a:lnTo>
                  <a:lnTo>
                    <a:pt x="1654" y="2690"/>
                  </a:lnTo>
                  <a:lnTo>
                    <a:pt x="1648" y="2691"/>
                  </a:lnTo>
                  <a:lnTo>
                    <a:pt x="1640" y="2694"/>
                  </a:lnTo>
                  <a:lnTo>
                    <a:pt x="1617" y="2707"/>
                  </a:lnTo>
                  <a:lnTo>
                    <a:pt x="1585" y="2724"/>
                  </a:lnTo>
                  <a:lnTo>
                    <a:pt x="1569" y="2732"/>
                  </a:lnTo>
                  <a:lnTo>
                    <a:pt x="1553" y="2741"/>
                  </a:lnTo>
                  <a:lnTo>
                    <a:pt x="1540" y="2747"/>
                  </a:lnTo>
                  <a:lnTo>
                    <a:pt x="1525" y="2751"/>
                  </a:lnTo>
                  <a:lnTo>
                    <a:pt x="1511" y="2754"/>
                  </a:lnTo>
                  <a:lnTo>
                    <a:pt x="1497" y="2755"/>
                  </a:lnTo>
                  <a:lnTo>
                    <a:pt x="1480" y="2754"/>
                  </a:lnTo>
                  <a:lnTo>
                    <a:pt x="1462" y="2750"/>
                  </a:lnTo>
                  <a:lnTo>
                    <a:pt x="1429" y="2748"/>
                  </a:lnTo>
                  <a:lnTo>
                    <a:pt x="1391" y="2747"/>
                  </a:lnTo>
                  <a:lnTo>
                    <a:pt x="1382" y="2746"/>
                  </a:lnTo>
                  <a:lnTo>
                    <a:pt x="1374" y="2744"/>
                  </a:lnTo>
                  <a:lnTo>
                    <a:pt x="1367" y="2741"/>
                  </a:lnTo>
                  <a:lnTo>
                    <a:pt x="1361" y="2737"/>
                  </a:lnTo>
                  <a:lnTo>
                    <a:pt x="1355" y="2730"/>
                  </a:lnTo>
                  <a:lnTo>
                    <a:pt x="1350" y="2724"/>
                  </a:lnTo>
                  <a:lnTo>
                    <a:pt x="1348" y="2715"/>
                  </a:lnTo>
                  <a:lnTo>
                    <a:pt x="1347" y="2705"/>
                  </a:lnTo>
                  <a:lnTo>
                    <a:pt x="1348" y="2688"/>
                  </a:lnTo>
                  <a:lnTo>
                    <a:pt x="1352" y="2663"/>
                  </a:lnTo>
                  <a:lnTo>
                    <a:pt x="1356" y="2632"/>
                  </a:lnTo>
                  <a:lnTo>
                    <a:pt x="1361" y="2599"/>
                  </a:lnTo>
                  <a:lnTo>
                    <a:pt x="1365" y="2568"/>
                  </a:lnTo>
                  <a:lnTo>
                    <a:pt x="1369" y="2541"/>
                  </a:lnTo>
                  <a:lnTo>
                    <a:pt x="1371" y="2521"/>
                  </a:lnTo>
                  <a:lnTo>
                    <a:pt x="1371" y="2512"/>
                  </a:lnTo>
                  <a:lnTo>
                    <a:pt x="1369" y="2510"/>
                  </a:lnTo>
                  <a:lnTo>
                    <a:pt x="1365" y="2508"/>
                  </a:lnTo>
                  <a:lnTo>
                    <a:pt x="1360" y="2507"/>
                  </a:lnTo>
                  <a:lnTo>
                    <a:pt x="1354" y="2505"/>
                  </a:lnTo>
                  <a:lnTo>
                    <a:pt x="1338" y="2501"/>
                  </a:lnTo>
                  <a:lnTo>
                    <a:pt x="1320" y="2499"/>
                  </a:lnTo>
                  <a:lnTo>
                    <a:pt x="1301" y="2496"/>
                  </a:lnTo>
                  <a:lnTo>
                    <a:pt x="1284" y="2493"/>
                  </a:lnTo>
                  <a:lnTo>
                    <a:pt x="1269" y="2490"/>
                  </a:lnTo>
                  <a:lnTo>
                    <a:pt x="1260" y="2486"/>
                  </a:lnTo>
                  <a:lnTo>
                    <a:pt x="1234" y="2469"/>
                  </a:lnTo>
                  <a:lnTo>
                    <a:pt x="1207" y="2450"/>
                  </a:lnTo>
                  <a:lnTo>
                    <a:pt x="1200" y="2446"/>
                  </a:lnTo>
                  <a:lnTo>
                    <a:pt x="1193" y="2443"/>
                  </a:lnTo>
                  <a:lnTo>
                    <a:pt x="1186" y="2440"/>
                  </a:lnTo>
                  <a:lnTo>
                    <a:pt x="1179" y="2438"/>
                  </a:lnTo>
                  <a:lnTo>
                    <a:pt x="1171" y="2437"/>
                  </a:lnTo>
                  <a:lnTo>
                    <a:pt x="1163" y="2436"/>
                  </a:lnTo>
                  <a:lnTo>
                    <a:pt x="1156" y="2436"/>
                  </a:lnTo>
                  <a:lnTo>
                    <a:pt x="1148" y="2438"/>
                  </a:lnTo>
                  <a:lnTo>
                    <a:pt x="1139" y="2439"/>
                  </a:lnTo>
                  <a:lnTo>
                    <a:pt x="1130" y="2440"/>
                  </a:lnTo>
                  <a:lnTo>
                    <a:pt x="1120" y="2441"/>
                  </a:lnTo>
                  <a:lnTo>
                    <a:pt x="1111" y="2440"/>
                  </a:lnTo>
                  <a:lnTo>
                    <a:pt x="1102" y="2440"/>
                  </a:lnTo>
                  <a:lnTo>
                    <a:pt x="1091" y="2438"/>
                  </a:lnTo>
                  <a:lnTo>
                    <a:pt x="1082" y="2436"/>
                  </a:lnTo>
                  <a:lnTo>
                    <a:pt x="1072" y="2433"/>
                  </a:lnTo>
                  <a:lnTo>
                    <a:pt x="1062" y="2430"/>
                  </a:lnTo>
                  <a:lnTo>
                    <a:pt x="1053" y="2427"/>
                  </a:lnTo>
                  <a:lnTo>
                    <a:pt x="1045" y="2422"/>
                  </a:lnTo>
                  <a:lnTo>
                    <a:pt x="1037" y="2417"/>
                  </a:lnTo>
                  <a:lnTo>
                    <a:pt x="1028" y="2412"/>
                  </a:lnTo>
                  <a:lnTo>
                    <a:pt x="1021" y="2407"/>
                  </a:lnTo>
                  <a:lnTo>
                    <a:pt x="1014" y="2401"/>
                  </a:lnTo>
                  <a:lnTo>
                    <a:pt x="1009" y="2395"/>
                  </a:lnTo>
                  <a:lnTo>
                    <a:pt x="1001" y="2385"/>
                  </a:lnTo>
                  <a:lnTo>
                    <a:pt x="993" y="2378"/>
                  </a:lnTo>
                  <a:lnTo>
                    <a:pt x="985" y="2373"/>
                  </a:lnTo>
                  <a:lnTo>
                    <a:pt x="978" y="2368"/>
                  </a:lnTo>
                  <a:lnTo>
                    <a:pt x="970" y="2365"/>
                  </a:lnTo>
                  <a:lnTo>
                    <a:pt x="963" y="2362"/>
                  </a:lnTo>
                  <a:lnTo>
                    <a:pt x="954" y="2360"/>
                  </a:lnTo>
                  <a:lnTo>
                    <a:pt x="946" y="2359"/>
                  </a:lnTo>
                  <a:lnTo>
                    <a:pt x="910" y="2356"/>
                  </a:lnTo>
                  <a:lnTo>
                    <a:pt x="868" y="2351"/>
                  </a:lnTo>
                  <a:lnTo>
                    <a:pt x="857" y="2346"/>
                  </a:lnTo>
                  <a:lnTo>
                    <a:pt x="841" y="2339"/>
                  </a:lnTo>
                  <a:lnTo>
                    <a:pt x="824" y="2329"/>
                  </a:lnTo>
                  <a:lnTo>
                    <a:pt x="803" y="2318"/>
                  </a:lnTo>
                  <a:lnTo>
                    <a:pt x="784" y="2306"/>
                  </a:lnTo>
                  <a:lnTo>
                    <a:pt x="766" y="2297"/>
                  </a:lnTo>
                  <a:lnTo>
                    <a:pt x="759" y="2294"/>
                  </a:lnTo>
                  <a:lnTo>
                    <a:pt x="752" y="2292"/>
                  </a:lnTo>
                  <a:lnTo>
                    <a:pt x="747" y="2290"/>
                  </a:lnTo>
                  <a:lnTo>
                    <a:pt x="742" y="2290"/>
                  </a:lnTo>
                  <a:lnTo>
                    <a:pt x="739" y="2292"/>
                  </a:lnTo>
                  <a:lnTo>
                    <a:pt x="734" y="2295"/>
                  </a:lnTo>
                  <a:lnTo>
                    <a:pt x="728" y="2299"/>
                  </a:lnTo>
                  <a:lnTo>
                    <a:pt x="722" y="2305"/>
                  </a:lnTo>
                  <a:lnTo>
                    <a:pt x="708" y="2319"/>
                  </a:lnTo>
                  <a:lnTo>
                    <a:pt x="691" y="2332"/>
                  </a:lnTo>
                  <a:lnTo>
                    <a:pt x="683" y="2337"/>
                  </a:lnTo>
                  <a:lnTo>
                    <a:pt x="675" y="2342"/>
                  </a:lnTo>
                  <a:lnTo>
                    <a:pt x="666" y="2346"/>
                  </a:lnTo>
                  <a:lnTo>
                    <a:pt x="659" y="2348"/>
                  </a:lnTo>
                  <a:lnTo>
                    <a:pt x="655" y="2349"/>
                  </a:lnTo>
                  <a:lnTo>
                    <a:pt x="652" y="2348"/>
                  </a:lnTo>
                  <a:lnTo>
                    <a:pt x="649" y="2348"/>
                  </a:lnTo>
                  <a:lnTo>
                    <a:pt x="645" y="2345"/>
                  </a:lnTo>
                  <a:lnTo>
                    <a:pt x="643" y="2343"/>
                  </a:lnTo>
                  <a:lnTo>
                    <a:pt x="640" y="2341"/>
                  </a:lnTo>
                  <a:lnTo>
                    <a:pt x="637" y="2337"/>
                  </a:lnTo>
                  <a:lnTo>
                    <a:pt x="634" y="2333"/>
                  </a:lnTo>
                  <a:lnTo>
                    <a:pt x="633" y="2331"/>
                  </a:lnTo>
                  <a:lnTo>
                    <a:pt x="630" y="2331"/>
                  </a:lnTo>
                  <a:lnTo>
                    <a:pt x="627" y="2331"/>
                  </a:lnTo>
                  <a:lnTo>
                    <a:pt x="623" y="2331"/>
                  </a:lnTo>
                  <a:lnTo>
                    <a:pt x="619" y="2333"/>
                  </a:lnTo>
                  <a:lnTo>
                    <a:pt x="615" y="2334"/>
                  </a:lnTo>
                  <a:lnTo>
                    <a:pt x="613" y="2336"/>
                  </a:lnTo>
                  <a:lnTo>
                    <a:pt x="611" y="2338"/>
                  </a:lnTo>
                  <a:lnTo>
                    <a:pt x="607" y="2340"/>
                  </a:lnTo>
                  <a:lnTo>
                    <a:pt x="604" y="2341"/>
                  </a:lnTo>
                  <a:lnTo>
                    <a:pt x="603" y="2345"/>
                  </a:lnTo>
                  <a:lnTo>
                    <a:pt x="601" y="2348"/>
                  </a:lnTo>
                  <a:lnTo>
                    <a:pt x="598" y="2351"/>
                  </a:lnTo>
                  <a:lnTo>
                    <a:pt x="596" y="2353"/>
                  </a:lnTo>
                  <a:lnTo>
                    <a:pt x="590" y="2356"/>
                  </a:lnTo>
                  <a:lnTo>
                    <a:pt x="583" y="2358"/>
                  </a:lnTo>
                  <a:lnTo>
                    <a:pt x="567" y="2359"/>
                  </a:lnTo>
                  <a:lnTo>
                    <a:pt x="548" y="2360"/>
                  </a:lnTo>
                  <a:lnTo>
                    <a:pt x="539" y="2360"/>
                  </a:lnTo>
                  <a:lnTo>
                    <a:pt x="530" y="2360"/>
                  </a:lnTo>
                  <a:lnTo>
                    <a:pt x="520" y="2361"/>
                  </a:lnTo>
                  <a:lnTo>
                    <a:pt x="512" y="2362"/>
                  </a:lnTo>
                  <a:lnTo>
                    <a:pt x="505" y="2365"/>
                  </a:lnTo>
                  <a:lnTo>
                    <a:pt x="499" y="2368"/>
                  </a:lnTo>
                  <a:lnTo>
                    <a:pt x="496" y="2371"/>
                  </a:lnTo>
                  <a:lnTo>
                    <a:pt x="493" y="2373"/>
                  </a:lnTo>
                  <a:lnTo>
                    <a:pt x="490" y="2376"/>
                  </a:lnTo>
                  <a:lnTo>
                    <a:pt x="489" y="2380"/>
                  </a:lnTo>
                  <a:lnTo>
                    <a:pt x="487" y="2388"/>
                  </a:lnTo>
                  <a:lnTo>
                    <a:pt x="486" y="2396"/>
                  </a:lnTo>
                  <a:lnTo>
                    <a:pt x="486" y="2404"/>
                  </a:lnTo>
                  <a:lnTo>
                    <a:pt x="488" y="2412"/>
                  </a:lnTo>
                  <a:lnTo>
                    <a:pt x="494" y="2431"/>
                  </a:lnTo>
                  <a:lnTo>
                    <a:pt x="501" y="2450"/>
                  </a:lnTo>
                  <a:lnTo>
                    <a:pt x="518" y="2487"/>
                  </a:lnTo>
                  <a:lnTo>
                    <a:pt x="531" y="2518"/>
                  </a:lnTo>
                  <a:lnTo>
                    <a:pt x="533" y="2526"/>
                  </a:lnTo>
                  <a:lnTo>
                    <a:pt x="534" y="2534"/>
                  </a:lnTo>
                  <a:lnTo>
                    <a:pt x="533" y="2542"/>
                  </a:lnTo>
                  <a:lnTo>
                    <a:pt x="531" y="2549"/>
                  </a:lnTo>
                  <a:lnTo>
                    <a:pt x="527" y="2555"/>
                  </a:lnTo>
                  <a:lnTo>
                    <a:pt x="522" y="2560"/>
                  </a:lnTo>
                  <a:lnTo>
                    <a:pt x="516" y="2566"/>
                  </a:lnTo>
                  <a:lnTo>
                    <a:pt x="510" y="2570"/>
                  </a:lnTo>
                  <a:lnTo>
                    <a:pt x="502" y="2575"/>
                  </a:lnTo>
                  <a:lnTo>
                    <a:pt x="494" y="2580"/>
                  </a:lnTo>
                  <a:lnTo>
                    <a:pt x="483" y="2583"/>
                  </a:lnTo>
                  <a:lnTo>
                    <a:pt x="474" y="2586"/>
                  </a:lnTo>
                  <a:lnTo>
                    <a:pt x="451" y="2592"/>
                  </a:lnTo>
                  <a:lnTo>
                    <a:pt x="428" y="2595"/>
                  </a:lnTo>
                  <a:lnTo>
                    <a:pt x="404" y="2598"/>
                  </a:lnTo>
                  <a:lnTo>
                    <a:pt x="378" y="2600"/>
                  </a:lnTo>
                  <a:lnTo>
                    <a:pt x="355" y="2600"/>
                  </a:lnTo>
                  <a:lnTo>
                    <a:pt x="331" y="2600"/>
                  </a:lnTo>
                  <a:lnTo>
                    <a:pt x="309" y="2599"/>
                  </a:lnTo>
                  <a:lnTo>
                    <a:pt x="290" y="2598"/>
                  </a:lnTo>
                  <a:lnTo>
                    <a:pt x="273" y="2595"/>
                  </a:lnTo>
                  <a:lnTo>
                    <a:pt x="261" y="2593"/>
                  </a:lnTo>
                  <a:lnTo>
                    <a:pt x="255" y="2591"/>
                  </a:lnTo>
                  <a:lnTo>
                    <a:pt x="250" y="2589"/>
                  </a:lnTo>
                  <a:lnTo>
                    <a:pt x="245" y="2586"/>
                  </a:lnTo>
                  <a:lnTo>
                    <a:pt x="239" y="2583"/>
                  </a:lnTo>
                  <a:lnTo>
                    <a:pt x="230" y="2575"/>
                  </a:lnTo>
                  <a:lnTo>
                    <a:pt x="223" y="2567"/>
                  </a:lnTo>
                  <a:lnTo>
                    <a:pt x="209" y="2551"/>
                  </a:lnTo>
                  <a:lnTo>
                    <a:pt x="198" y="2536"/>
                  </a:lnTo>
                  <a:lnTo>
                    <a:pt x="183" y="2521"/>
                  </a:lnTo>
                  <a:lnTo>
                    <a:pt x="166" y="2505"/>
                  </a:lnTo>
                  <a:lnTo>
                    <a:pt x="157" y="2497"/>
                  </a:lnTo>
                  <a:lnTo>
                    <a:pt x="148" y="2491"/>
                  </a:lnTo>
                  <a:lnTo>
                    <a:pt x="140" y="2485"/>
                  </a:lnTo>
                  <a:lnTo>
                    <a:pt x="130" y="2481"/>
                  </a:lnTo>
                  <a:lnTo>
                    <a:pt x="123" y="2474"/>
                  </a:lnTo>
                  <a:lnTo>
                    <a:pt x="116" y="2467"/>
                  </a:lnTo>
                  <a:lnTo>
                    <a:pt x="79" y="2432"/>
                  </a:lnTo>
                  <a:lnTo>
                    <a:pt x="76" y="2431"/>
                  </a:lnTo>
                  <a:lnTo>
                    <a:pt x="73" y="2430"/>
                  </a:lnTo>
                  <a:lnTo>
                    <a:pt x="58" y="2413"/>
                  </a:lnTo>
                  <a:lnTo>
                    <a:pt x="56" y="2408"/>
                  </a:lnTo>
                  <a:lnTo>
                    <a:pt x="54" y="2402"/>
                  </a:lnTo>
                  <a:lnTo>
                    <a:pt x="53" y="2385"/>
                  </a:lnTo>
                  <a:lnTo>
                    <a:pt x="52" y="2374"/>
                  </a:lnTo>
                  <a:lnTo>
                    <a:pt x="50" y="2365"/>
                  </a:lnTo>
                  <a:lnTo>
                    <a:pt x="45" y="2353"/>
                  </a:lnTo>
                  <a:lnTo>
                    <a:pt x="42" y="2351"/>
                  </a:lnTo>
                  <a:lnTo>
                    <a:pt x="39" y="2350"/>
                  </a:lnTo>
                  <a:lnTo>
                    <a:pt x="35" y="2348"/>
                  </a:lnTo>
                  <a:lnTo>
                    <a:pt x="30" y="2345"/>
                  </a:lnTo>
                  <a:lnTo>
                    <a:pt x="25" y="2343"/>
                  </a:lnTo>
                  <a:lnTo>
                    <a:pt x="22" y="2339"/>
                  </a:lnTo>
                  <a:lnTo>
                    <a:pt x="15" y="2327"/>
                  </a:lnTo>
                  <a:lnTo>
                    <a:pt x="7" y="2316"/>
                  </a:lnTo>
                  <a:lnTo>
                    <a:pt x="4" y="2310"/>
                  </a:lnTo>
                  <a:lnTo>
                    <a:pt x="2" y="2302"/>
                  </a:lnTo>
                  <a:lnTo>
                    <a:pt x="0" y="2294"/>
                  </a:lnTo>
                  <a:lnTo>
                    <a:pt x="0" y="2285"/>
                  </a:lnTo>
                  <a:lnTo>
                    <a:pt x="0" y="2268"/>
                  </a:lnTo>
                  <a:lnTo>
                    <a:pt x="0" y="2253"/>
                  </a:lnTo>
                  <a:lnTo>
                    <a:pt x="1" y="2245"/>
                  </a:lnTo>
                  <a:lnTo>
                    <a:pt x="2" y="2238"/>
                  </a:lnTo>
                  <a:lnTo>
                    <a:pt x="4" y="2232"/>
                  </a:lnTo>
                  <a:lnTo>
                    <a:pt x="7" y="2225"/>
                  </a:lnTo>
                  <a:lnTo>
                    <a:pt x="14" y="2211"/>
                  </a:lnTo>
                  <a:lnTo>
                    <a:pt x="25" y="2190"/>
                  </a:lnTo>
                  <a:lnTo>
                    <a:pt x="31" y="2180"/>
                  </a:lnTo>
                  <a:lnTo>
                    <a:pt x="38" y="2170"/>
                  </a:lnTo>
                  <a:lnTo>
                    <a:pt x="44" y="2163"/>
                  </a:lnTo>
                  <a:lnTo>
                    <a:pt x="50" y="2158"/>
                  </a:lnTo>
                  <a:lnTo>
                    <a:pt x="57" y="2151"/>
                  </a:lnTo>
                  <a:lnTo>
                    <a:pt x="66" y="2142"/>
                  </a:lnTo>
                  <a:lnTo>
                    <a:pt x="72" y="2132"/>
                  </a:lnTo>
                  <a:lnTo>
                    <a:pt x="79" y="2124"/>
                  </a:lnTo>
                  <a:lnTo>
                    <a:pt x="84" y="2112"/>
                  </a:lnTo>
                  <a:lnTo>
                    <a:pt x="88" y="2100"/>
                  </a:lnTo>
                  <a:lnTo>
                    <a:pt x="88" y="2096"/>
                  </a:lnTo>
                  <a:lnTo>
                    <a:pt x="86" y="2093"/>
                  </a:lnTo>
                  <a:lnTo>
                    <a:pt x="86" y="2091"/>
                  </a:lnTo>
                  <a:lnTo>
                    <a:pt x="85" y="2090"/>
                  </a:lnTo>
                  <a:lnTo>
                    <a:pt x="81" y="2085"/>
                  </a:lnTo>
                  <a:lnTo>
                    <a:pt x="77" y="2080"/>
                  </a:lnTo>
                  <a:lnTo>
                    <a:pt x="74" y="2075"/>
                  </a:lnTo>
                  <a:lnTo>
                    <a:pt x="72" y="2072"/>
                  </a:lnTo>
                  <a:lnTo>
                    <a:pt x="69" y="2069"/>
                  </a:lnTo>
                  <a:lnTo>
                    <a:pt x="66" y="2066"/>
                  </a:lnTo>
                  <a:lnTo>
                    <a:pt x="64" y="2065"/>
                  </a:lnTo>
                  <a:lnTo>
                    <a:pt x="64" y="2063"/>
                  </a:lnTo>
                  <a:lnTo>
                    <a:pt x="64" y="2061"/>
                  </a:lnTo>
                  <a:lnTo>
                    <a:pt x="57" y="2057"/>
                  </a:lnTo>
                  <a:lnTo>
                    <a:pt x="52" y="2053"/>
                  </a:lnTo>
                  <a:lnTo>
                    <a:pt x="52" y="2051"/>
                  </a:lnTo>
                  <a:lnTo>
                    <a:pt x="51" y="2043"/>
                  </a:lnTo>
                  <a:lnTo>
                    <a:pt x="49" y="2033"/>
                  </a:lnTo>
                  <a:lnTo>
                    <a:pt x="49" y="2028"/>
                  </a:lnTo>
                  <a:lnTo>
                    <a:pt x="49" y="2024"/>
                  </a:lnTo>
                  <a:lnTo>
                    <a:pt x="49" y="2021"/>
                  </a:lnTo>
                  <a:lnTo>
                    <a:pt x="51" y="2019"/>
                  </a:lnTo>
                  <a:lnTo>
                    <a:pt x="52" y="2017"/>
                  </a:lnTo>
                  <a:lnTo>
                    <a:pt x="54" y="2013"/>
                  </a:lnTo>
                  <a:lnTo>
                    <a:pt x="54" y="2009"/>
                  </a:lnTo>
                  <a:lnTo>
                    <a:pt x="53" y="2005"/>
                  </a:lnTo>
                  <a:lnTo>
                    <a:pt x="49" y="1997"/>
                  </a:lnTo>
                  <a:lnTo>
                    <a:pt x="44" y="1990"/>
                  </a:lnTo>
                  <a:lnTo>
                    <a:pt x="15" y="1955"/>
                  </a:lnTo>
                  <a:lnTo>
                    <a:pt x="15" y="1955"/>
                  </a:lnTo>
                  <a:lnTo>
                    <a:pt x="16" y="1953"/>
                  </a:lnTo>
                  <a:lnTo>
                    <a:pt x="18" y="1951"/>
                  </a:lnTo>
                  <a:lnTo>
                    <a:pt x="20" y="1950"/>
                  </a:lnTo>
                  <a:lnTo>
                    <a:pt x="21" y="1950"/>
                  </a:lnTo>
                  <a:lnTo>
                    <a:pt x="21" y="1948"/>
                  </a:lnTo>
                  <a:lnTo>
                    <a:pt x="22" y="1947"/>
                  </a:lnTo>
                  <a:lnTo>
                    <a:pt x="24" y="1946"/>
                  </a:lnTo>
                  <a:lnTo>
                    <a:pt x="25" y="1945"/>
                  </a:lnTo>
                  <a:lnTo>
                    <a:pt x="26" y="1943"/>
                  </a:lnTo>
                  <a:lnTo>
                    <a:pt x="29" y="1943"/>
                  </a:lnTo>
                  <a:lnTo>
                    <a:pt x="31" y="1942"/>
                  </a:lnTo>
                  <a:lnTo>
                    <a:pt x="38" y="1934"/>
                  </a:lnTo>
                  <a:lnTo>
                    <a:pt x="47" y="1926"/>
                  </a:lnTo>
                  <a:lnTo>
                    <a:pt x="49" y="1924"/>
                  </a:lnTo>
                  <a:lnTo>
                    <a:pt x="52" y="1921"/>
                  </a:lnTo>
                  <a:lnTo>
                    <a:pt x="61" y="1915"/>
                  </a:lnTo>
                  <a:lnTo>
                    <a:pt x="71" y="1909"/>
                  </a:lnTo>
                  <a:lnTo>
                    <a:pt x="82" y="1903"/>
                  </a:lnTo>
                  <a:lnTo>
                    <a:pt x="92" y="1896"/>
                  </a:lnTo>
                  <a:lnTo>
                    <a:pt x="93" y="1894"/>
                  </a:lnTo>
                  <a:lnTo>
                    <a:pt x="95" y="1894"/>
                  </a:lnTo>
                  <a:lnTo>
                    <a:pt x="96" y="1894"/>
                  </a:lnTo>
                  <a:lnTo>
                    <a:pt x="97" y="1893"/>
                  </a:lnTo>
                  <a:lnTo>
                    <a:pt x="101" y="1891"/>
                  </a:lnTo>
                  <a:lnTo>
                    <a:pt x="104" y="1889"/>
                  </a:lnTo>
                  <a:lnTo>
                    <a:pt x="107" y="1889"/>
                  </a:lnTo>
                  <a:lnTo>
                    <a:pt x="110" y="1888"/>
                  </a:lnTo>
                  <a:lnTo>
                    <a:pt x="113" y="1886"/>
                  </a:lnTo>
                  <a:lnTo>
                    <a:pt x="115" y="1886"/>
                  </a:lnTo>
                  <a:lnTo>
                    <a:pt x="116" y="1885"/>
                  </a:lnTo>
                  <a:lnTo>
                    <a:pt x="122" y="1882"/>
                  </a:lnTo>
                  <a:lnTo>
                    <a:pt x="127" y="1880"/>
                  </a:lnTo>
                  <a:lnTo>
                    <a:pt x="129" y="1878"/>
                  </a:lnTo>
                  <a:lnTo>
                    <a:pt x="132" y="1878"/>
                  </a:lnTo>
                  <a:lnTo>
                    <a:pt x="134" y="1878"/>
                  </a:lnTo>
                  <a:lnTo>
                    <a:pt x="137" y="1877"/>
                  </a:lnTo>
                  <a:lnTo>
                    <a:pt x="139" y="1875"/>
                  </a:lnTo>
                  <a:lnTo>
                    <a:pt x="142" y="1875"/>
                  </a:lnTo>
                  <a:lnTo>
                    <a:pt x="155" y="1870"/>
                  </a:lnTo>
                  <a:lnTo>
                    <a:pt x="169" y="1863"/>
                  </a:lnTo>
                  <a:lnTo>
                    <a:pt x="181" y="1858"/>
                  </a:lnTo>
                  <a:lnTo>
                    <a:pt x="192" y="1855"/>
                  </a:lnTo>
                  <a:lnTo>
                    <a:pt x="196" y="1854"/>
                  </a:lnTo>
                  <a:lnTo>
                    <a:pt x="200" y="1852"/>
                  </a:lnTo>
                  <a:lnTo>
                    <a:pt x="201" y="1852"/>
                  </a:lnTo>
                  <a:lnTo>
                    <a:pt x="202" y="1851"/>
                  </a:lnTo>
                  <a:lnTo>
                    <a:pt x="204" y="1849"/>
                  </a:lnTo>
                  <a:lnTo>
                    <a:pt x="208" y="1849"/>
                  </a:lnTo>
                  <a:lnTo>
                    <a:pt x="213" y="1847"/>
                  </a:lnTo>
                  <a:lnTo>
                    <a:pt x="219" y="1844"/>
                  </a:lnTo>
                  <a:lnTo>
                    <a:pt x="222" y="1842"/>
                  </a:lnTo>
                  <a:lnTo>
                    <a:pt x="225" y="1841"/>
                  </a:lnTo>
                  <a:lnTo>
                    <a:pt x="229" y="1840"/>
                  </a:lnTo>
                  <a:lnTo>
                    <a:pt x="231" y="1842"/>
                  </a:lnTo>
                  <a:lnTo>
                    <a:pt x="232" y="1844"/>
                  </a:lnTo>
                  <a:lnTo>
                    <a:pt x="234" y="1846"/>
                  </a:lnTo>
                  <a:lnTo>
                    <a:pt x="237" y="1846"/>
                  </a:lnTo>
                  <a:lnTo>
                    <a:pt x="238" y="1846"/>
                  </a:lnTo>
                  <a:lnTo>
                    <a:pt x="239" y="1847"/>
                  </a:lnTo>
                  <a:lnTo>
                    <a:pt x="241" y="1847"/>
                  </a:lnTo>
                  <a:lnTo>
                    <a:pt x="244" y="1848"/>
                  </a:lnTo>
                  <a:lnTo>
                    <a:pt x="245" y="1849"/>
                  </a:lnTo>
                  <a:lnTo>
                    <a:pt x="247" y="1850"/>
                  </a:lnTo>
                  <a:lnTo>
                    <a:pt x="250" y="1850"/>
                  </a:lnTo>
                  <a:lnTo>
                    <a:pt x="253" y="1851"/>
                  </a:lnTo>
                  <a:lnTo>
                    <a:pt x="262" y="1850"/>
                  </a:lnTo>
                  <a:lnTo>
                    <a:pt x="271" y="1849"/>
                  </a:lnTo>
                  <a:lnTo>
                    <a:pt x="290" y="1844"/>
                  </a:lnTo>
                  <a:lnTo>
                    <a:pt x="301" y="1842"/>
                  </a:lnTo>
                  <a:lnTo>
                    <a:pt x="304" y="1841"/>
                  </a:lnTo>
                  <a:lnTo>
                    <a:pt x="306" y="1839"/>
                  </a:lnTo>
                  <a:lnTo>
                    <a:pt x="308" y="1837"/>
                  </a:lnTo>
                  <a:lnTo>
                    <a:pt x="311" y="1835"/>
                  </a:lnTo>
                  <a:lnTo>
                    <a:pt x="316" y="1832"/>
                  </a:lnTo>
                  <a:lnTo>
                    <a:pt x="321" y="1829"/>
                  </a:lnTo>
                  <a:lnTo>
                    <a:pt x="329" y="1826"/>
                  </a:lnTo>
                  <a:lnTo>
                    <a:pt x="337" y="1822"/>
                  </a:lnTo>
                  <a:lnTo>
                    <a:pt x="341" y="1820"/>
                  </a:lnTo>
                  <a:lnTo>
                    <a:pt x="346" y="1818"/>
                  </a:lnTo>
                  <a:lnTo>
                    <a:pt x="347" y="1817"/>
                  </a:lnTo>
                  <a:lnTo>
                    <a:pt x="350" y="1816"/>
                  </a:lnTo>
                  <a:lnTo>
                    <a:pt x="354" y="1816"/>
                  </a:lnTo>
                  <a:lnTo>
                    <a:pt x="357" y="1815"/>
                  </a:lnTo>
                  <a:lnTo>
                    <a:pt x="358" y="1813"/>
                  </a:lnTo>
                  <a:lnTo>
                    <a:pt x="366" y="1809"/>
                  </a:lnTo>
                  <a:lnTo>
                    <a:pt x="374" y="1805"/>
                  </a:lnTo>
                  <a:lnTo>
                    <a:pt x="389" y="1800"/>
                  </a:lnTo>
                  <a:lnTo>
                    <a:pt x="402" y="1796"/>
                  </a:lnTo>
                  <a:lnTo>
                    <a:pt x="412" y="1792"/>
                  </a:lnTo>
                  <a:lnTo>
                    <a:pt x="428" y="1787"/>
                  </a:lnTo>
                  <a:lnTo>
                    <a:pt x="444" y="1782"/>
                  </a:lnTo>
                  <a:lnTo>
                    <a:pt x="453" y="1777"/>
                  </a:lnTo>
                  <a:lnTo>
                    <a:pt x="464" y="1770"/>
                  </a:lnTo>
                  <a:lnTo>
                    <a:pt x="475" y="1762"/>
                  </a:lnTo>
                  <a:lnTo>
                    <a:pt x="484" y="1761"/>
                  </a:lnTo>
                  <a:lnTo>
                    <a:pt x="495" y="1761"/>
                  </a:lnTo>
                  <a:lnTo>
                    <a:pt x="506" y="1761"/>
                  </a:lnTo>
                  <a:lnTo>
                    <a:pt x="517" y="1760"/>
                  </a:lnTo>
                  <a:lnTo>
                    <a:pt x="523" y="1759"/>
                  </a:lnTo>
                  <a:lnTo>
                    <a:pt x="531" y="1758"/>
                  </a:lnTo>
                  <a:lnTo>
                    <a:pt x="538" y="1758"/>
                  </a:lnTo>
                  <a:lnTo>
                    <a:pt x="544" y="1759"/>
                  </a:lnTo>
                  <a:lnTo>
                    <a:pt x="558" y="1761"/>
                  </a:lnTo>
                  <a:lnTo>
                    <a:pt x="574" y="1766"/>
                  </a:lnTo>
                  <a:lnTo>
                    <a:pt x="588" y="1773"/>
                  </a:lnTo>
                  <a:lnTo>
                    <a:pt x="604" y="1780"/>
                  </a:lnTo>
                  <a:lnTo>
                    <a:pt x="618" y="1788"/>
                  </a:lnTo>
                  <a:lnTo>
                    <a:pt x="633" y="1797"/>
                  </a:lnTo>
                  <a:lnTo>
                    <a:pt x="662" y="1817"/>
                  </a:lnTo>
                  <a:lnTo>
                    <a:pt x="690" y="1836"/>
                  </a:lnTo>
                  <a:lnTo>
                    <a:pt x="702" y="1846"/>
                  </a:lnTo>
                  <a:lnTo>
                    <a:pt x="715" y="1854"/>
                  </a:lnTo>
                  <a:lnTo>
                    <a:pt x="727" y="1861"/>
                  </a:lnTo>
                  <a:lnTo>
                    <a:pt x="737" y="1867"/>
                  </a:lnTo>
                  <a:lnTo>
                    <a:pt x="757" y="1876"/>
                  </a:lnTo>
                  <a:lnTo>
                    <a:pt x="777" y="1884"/>
                  </a:lnTo>
                  <a:lnTo>
                    <a:pt x="799" y="1890"/>
                  </a:lnTo>
                  <a:lnTo>
                    <a:pt x="822" y="1895"/>
                  </a:lnTo>
                  <a:lnTo>
                    <a:pt x="867" y="1903"/>
                  </a:lnTo>
                  <a:lnTo>
                    <a:pt x="913" y="1911"/>
                  </a:lnTo>
                  <a:lnTo>
                    <a:pt x="935" y="1915"/>
                  </a:lnTo>
                  <a:lnTo>
                    <a:pt x="957" y="1920"/>
                  </a:lnTo>
                  <a:lnTo>
                    <a:pt x="978" y="1927"/>
                  </a:lnTo>
                  <a:lnTo>
                    <a:pt x="999" y="1934"/>
                  </a:lnTo>
                  <a:lnTo>
                    <a:pt x="1008" y="1938"/>
                  </a:lnTo>
                  <a:lnTo>
                    <a:pt x="1017" y="1943"/>
                  </a:lnTo>
                  <a:lnTo>
                    <a:pt x="1026" y="1948"/>
                  </a:lnTo>
                  <a:lnTo>
                    <a:pt x="1035" y="1954"/>
                  </a:lnTo>
                  <a:lnTo>
                    <a:pt x="1043" y="1959"/>
                  </a:lnTo>
                  <a:lnTo>
                    <a:pt x="1051" y="1967"/>
                  </a:lnTo>
                  <a:lnTo>
                    <a:pt x="1058" y="1974"/>
                  </a:lnTo>
                  <a:lnTo>
                    <a:pt x="1066" y="1982"/>
                  </a:lnTo>
                  <a:lnTo>
                    <a:pt x="1070" y="1987"/>
                  </a:lnTo>
                  <a:lnTo>
                    <a:pt x="1076" y="1992"/>
                  </a:lnTo>
                  <a:lnTo>
                    <a:pt x="1083" y="1998"/>
                  </a:lnTo>
                  <a:lnTo>
                    <a:pt x="1091" y="2005"/>
                  </a:lnTo>
                  <a:lnTo>
                    <a:pt x="1110" y="2016"/>
                  </a:lnTo>
                  <a:lnTo>
                    <a:pt x="1130" y="2026"/>
                  </a:lnTo>
                  <a:lnTo>
                    <a:pt x="1152" y="2035"/>
                  </a:lnTo>
                  <a:lnTo>
                    <a:pt x="1174" y="2044"/>
                  </a:lnTo>
                  <a:lnTo>
                    <a:pt x="1184" y="2046"/>
                  </a:lnTo>
                  <a:lnTo>
                    <a:pt x="1194" y="2049"/>
                  </a:lnTo>
                  <a:lnTo>
                    <a:pt x="1203" y="2050"/>
                  </a:lnTo>
                  <a:lnTo>
                    <a:pt x="1212" y="2050"/>
                  </a:lnTo>
                  <a:lnTo>
                    <a:pt x="1230" y="2050"/>
                  </a:lnTo>
                  <a:lnTo>
                    <a:pt x="1241" y="2051"/>
                  </a:lnTo>
                  <a:lnTo>
                    <a:pt x="1246" y="2051"/>
                  </a:lnTo>
                  <a:lnTo>
                    <a:pt x="1248" y="2052"/>
                  </a:lnTo>
                  <a:lnTo>
                    <a:pt x="1250" y="2053"/>
                  </a:lnTo>
                  <a:lnTo>
                    <a:pt x="1251" y="2054"/>
                  </a:lnTo>
                  <a:lnTo>
                    <a:pt x="1251" y="2058"/>
                  </a:lnTo>
                  <a:lnTo>
                    <a:pt x="1252" y="2064"/>
                  </a:lnTo>
                  <a:lnTo>
                    <a:pt x="1253" y="2068"/>
                  </a:lnTo>
                  <a:lnTo>
                    <a:pt x="1254" y="2072"/>
                  </a:lnTo>
                  <a:lnTo>
                    <a:pt x="1257" y="2078"/>
                  </a:lnTo>
                  <a:lnTo>
                    <a:pt x="1260" y="2084"/>
                  </a:lnTo>
                  <a:lnTo>
                    <a:pt x="1269" y="2098"/>
                  </a:lnTo>
                  <a:lnTo>
                    <a:pt x="1274" y="2107"/>
                  </a:lnTo>
                  <a:lnTo>
                    <a:pt x="1278" y="2112"/>
                  </a:lnTo>
                  <a:lnTo>
                    <a:pt x="1282" y="2113"/>
                  </a:lnTo>
                  <a:lnTo>
                    <a:pt x="1286" y="2108"/>
                  </a:lnTo>
                  <a:lnTo>
                    <a:pt x="1294" y="2095"/>
                  </a:lnTo>
                  <a:lnTo>
                    <a:pt x="1292" y="2088"/>
                  </a:lnTo>
                  <a:lnTo>
                    <a:pt x="1292" y="2073"/>
                  </a:lnTo>
                  <a:lnTo>
                    <a:pt x="1292" y="2069"/>
                  </a:lnTo>
                  <a:lnTo>
                    <a:pt x="1294" y="2065"/>
                  </a:lnTo>
                  <a:lnTo>
                    <a:pt x="1295" y="2062"/>
                  </a:lnTo>
                  <a:lnTo>
                    <a:pt x="1297" y="2059"/>
                  </a:lnTo>
                  <a:lnTo>
                    <a:pt x="1301" y="2057"/>
                  </a:lnTo>
                  <a:lnTo>
                    <a:pt x="1304" y="2055"/>
                  </a:lnTo>
                  <a:lnTo>
                    <a:pt x="1309" y="2054"/>
                  </a:lnTo>
                  <a:lnTo>
                    <a:pt x="1315" y="2055"/>
                  </a:lnTo>
                  <a:lnTo>
                    <a:pt x="1332" y="2056"/>
                  </a:lnTo>
                  <a:lnTo>
                    <a:pt x="1345" y="2057"/>
                  </a:lnTo>
                  <a:lnTo>
                    <a:pt x="1358" y="2059"/>
                  </a:lnTo>
                  <a:lnTo>
                    <a:pt x="1368" y="2061"/>
                  </a:lnTo>
                  <a:lnTo>
                    <a:pt x="1372" y="2063"/>
                  </a:lnTo>
                  <a:lnTo>
                    <a:pt x="1377" y="2065"/>
                  </a:lnTo>
                  <a:lnTo>
                    <a:pt x="1381" y="2068"/>
                  </a:lnTo>
                  <a:lnTo>
                    <a:pt x="1385" y="2072"/>
                  </a:lnTo>
                  <a:lnTo>
                    <a:pt x="1389" y="2076"/>
                  </a:lnTo>
                  <a:lnTo>
                    <a:pt x="1393" y="2082"/>
                  </a:lnTo>
                  <a:lnTo>
                    <a:pt x="1397" y="2088"/>
                  </a:lnTo>
                  <a:lnTo>
                    <a:pt x="1401" y="2095"/>
                  </a:lnTo>
                  <a:lnTo>
                    <a:pt x="1405" y="2102"/>
                  </a:lnTo>
                  <a:lnTo>
                    <a:pt x="1409" y="2107"/>
                  </a:lnTo>
                  <a:lnTo>
                    <a:pt x="1414" y="2110"/>
                  </a:lnTo>
                  <a:lnTo>
                    <a:pt x="1418" y="2112"/>
                  </a:lnTo>
                  <a:lnTo>
                    <a:pt x="1424" y="2111"/>
                  </a:lnTo>
                  <a:lnTo>
                    <a:pt x="1428" y="2110"/>
                  </a:lnTo>
                  <a:lnTo>
                    <a:pt x="1433" y="2108"/>
                  </a:lnTo>
                  <a:lnTo>
                    <a:pt x="1437" y="2105"/>
                  </a:lnTo>
                  <a:lnTo>
                    <a:pt x="1447" y="2099"/>
                  </a:lnTo>
                  <a:lnTo>
                    <a:pt x="1455" y="2094"/>
                  </a:lnTo>
                  <a:lnTo>
                    <a:pt x="1461" y="2093"/>
                  </a:lnTo>
                  <a:lnTo>
                    <a:pt x="1465" y="2093"/>
                  </a:lnTo>
                  <a:lnTo>
                    <a:pt x="1469" y="2095"/>
                  </a:lnTo>
                  <a:lnTo>
                    <a:pt x="1473" y="2098"/>
                  </a:lnTo>
                  <a:lnTo>
                    <a:pt x="1475" y="2100"/>
                  </a:lnTo>
                  <a:lnTo>
                    <a:pt x="1477" y="2101"/>
                  </a:lnTo>
                  <a:lnTo>
                    <a:pt x="1480" y="2102"/>
                  </a:lnTo>
                  <a:lnTo>
                    <a:pt x="1482" y="2102"/>
                  </a:lnTo>
                  <a:lnTo>
                    <a:pt x="1488" y="2101"/>
                  </a:lnTo>
                  <a:lnTo>
                    <a:pt x="1496" y="2099"/>
                  </a:lnTo>
                  <a:lnTo>
                    <a:pt x="1510" y="2091"/>
                  </a:lnTo>
                  <a:lnTo>
                    <a:pt x="1527" y="2083"/>
                  </a:lnTo>
                  <a:lnTo>
                    <a:pt x="1538" y="2079"/>
                  </a:lnTo>
                  <a:lnTo>
                    <a:pt x="1547" y="2075"/>
                  </a:lnTo>
                  <a:lnTo>
                    <a:pt x="1557" y="2072"/>
                  </a:lnTo>
                  <a:lnTo>
                    <a:pt x="1568" y="2072"/>
                  </a:lnTo>
                  <a:lnTo>
                    <a:pt x="1573" y="2072"/>
                  </a:lnTo>
                  <a:lnTo>
                    <a:pt x="1578" y="2073"/>
                  </a:lnTo>
                  <a:lnTo>
                    <a:pt x="1583" y="2074"/>
                  </a:lnTo>
                  <a:lnTo>
                    <a:pt x="1589" y="2076"/>
                  </a:lnTo>
                  <a:lnTo>
                    <a:pt x="1594" y="2080"/>
                  </a:lnTo>
                  <a:lnTo>
                    <a:pt x="1599" y="2083"/>
                  </a:lnTo>
                  <a:lnTo>
                    <a:pt x="1605" y="2087"/>
                  </a:lnTo>
                  <a:lnTo>
                    <a:pt x="1610" y="2092"/>
                  </a:lnTo>
                  <a:lnTo>
                    <a:pt x="1611" y="2093"/>
                  </a:lnTo>
                  <a:lnTo>
                    <a:pt x="1613" y="2093"/>
                  </a:lnTo>
                  <a:lnTo>
                    <a:pt x="1614" y="2093"/>
                  </a:lnTo>
                  <a:lnTo>
                    <a:pt x="1616" y="2091"/>
                  </a:lnTo>
                  <a:lnTo>
                    <a:pt x="1617" y="2088"/>
                  </a:lnTo>
                  <a:lnTo>
                    <a:pt x="1620" y="2082"/>
                  </a:lnTo>
                  <a:lnTo>
                    <a:pt x="1622" y="2078"/>
                  </a:lnTo>
                  <a:lnTo>
                    <a:pt x="1628" y="2071"/>
                  </a:lnTo>
                  <a:lnTo>
                    <a:pt x="1633" y="2066"/>
                  </a:lnTo>
                  <a:lnTo>
                    <a:pt x="1635" y="2066"/>
                  </a:lnTo>
                  <a:lnTo>
                    <a:pt x="1640" y="2065"/>
                  </a:lnTo>
                  <a:lnTo>
                    <a:pt x="1644" y="2061"/>
                  </a:lnTo>
                  <a:lnTo>
                    <a:pt x="1650" y="2056"/>
                  </a:lnTo>
                  <a:lnTo>
                    <a:pt x="1656" y="2051"/>
                  </a:lnTo>
                  <a:lnTo>
                    <a:pt x="1661" y="2050"/>
                  </a:lnTo>
                  <a:lnTo>
                    <a:pt x="1665" y="2048"/>
                  </a:lnTo>
                  <a:lnTo>
                    <a:pt x="1676" y="2042"/>
                  </a:lnTo>
                  <a:lnTo>
                    <a:pt x="1685" y="2034"/>
                  </a:lnTo>
                  <a:lnTo>
                    <a:pt x="1688" y="2032"/>
                  </a:lnTo>
                  <a:lnTo>
                    <a:pt x="1691" y="2031"/>
                  </a:lnTo>
                  <a:lnTo>
                    <a:pt x="1694" y="2031"/>
                  </a:lnTo>
                  <a:lnTo>
                    <a:pt x="1699" y="2028"/>
                  </a:lnTo>
                  <a:lnTo>
                    <a:pt x="1705" y="2025"/>
                  </a:lnTo>
                  <a:lnTo>
                    <a:pt x="1710" y="2022"/>
                  </a:lnTo>
                  <a:lnTo>
                    <a:pt x="1715" y="2019"/>
                  </a:lnTo>
                  <a:lnTo>
                    <a:pt x="1718" y="2016"/>
                  </a:lnTo>
                  <a:lnTo>
                    <a:pt x="1722" y="2014"/>
                  </a:lnTo>
                  <a:lnTo>
                    <a:pt x="1733" y="2008"/>
                  </a:lnTo>
                  <a:lnTo>
                    <a:pt x="1744" y="2001"/>
                  </a:lnTo>
                  <a:lnTo>
                    <a:pt x="1749" y="1997"/>
                  </a:lnTo>
                  <a:lnTo>
                    <a:pt x="1752" y="1994"/>
                  </a:lnTo>
                  <a:lnTo>
                    <a:pt x="1756" y="1991"/>
                  </a:lnTo>
                  <a:lnTo>
                    <a:pt x="1761" y="1989"/>
                  </a:lnTo>
                  <a:lnTo>
                    <a:pt x="1771" y="1987"/>
                  </a:lnTo>
                  <a:lnTo>
                    <a:pt x="1788" y="1982"/>
                  </a:lnTo>
                  <a:lnTo>
                    <a:pt x="1805" y="1977"/>
                  </a:lnTo>
                  <a:lnTo>
                    <a:pt x="1814" y="1975"/>
                  </a:lnTo>
                  <a:lnTo>
                    <a:pt x="1823" y="1975"/>
                  </a:lnTo>
                  <a:lnTo>
                    <a:pt x="1830" y="1973"/>
                  </a:lnTo>
                  <a:lnTo>
                    <a:pt x="1837" y="1971"/>
                  </a:lnTo>
                  <a:lnTo>
                    <a:pt x="1843" y="1968"/>
                  </a:lnTo>
                  <a:lnTo>
                    <a:pt x="1848" y="1964"/>
                  </a:lnTo>
                  <a:lnTo>
                    <a:pt x="1854" y="1959"/>
                  </a:lnTo>
                  <a:lnTo>
                    <a:pt x="1859" y="1954"/>
                  </a:lnTo>
                  <a:lnTo>
                    <a:pt x="1863" y="1948"/>
                  </a:lnTo>
                  <a:lnTo>
                    <a:pt x="1866" y="1942"/>
                  </a:lnTo>
                  <a:lnTo>
                    <a:pt x="1870" y="1936"/>
                  </a:lnTo>
                  <a:lnTo>
                    <a:pt x="1872" y="1929"/>
                  </a:lnTo>
                  <a:lnTo>
                    <a:pt x="1875" y="1921"/>
                  </a:lnTo>
                  <a:lnTo>
                    <a:pt x="1879" y="1905"/>
                  </a:lnTo>
                  <a:lnTo>
                    <a:pt x="1882" y="1889"/>
                  </a:lnTo>
                  <a:lnTo>
                    <a:pt x="1886" y="1854"/>
                  </a:lnTo>
                  <a:lnTo>
                    <a:pt x="1891" y="1821"/>
                  </a:lnTo>
                  <a:lnTo>
                    <a:pt x="1894" y="1804"/>
                  </a:lnTo>
                  <a:lnTo>
                    <a:pt x="1897" y="1790"/>
                  </a:lnTo>
                  <a:lnTo>
                    <a:pt x="1899" y="1784"/>
                  </a:lnTo>
                  <a:lnTo>
                    <a:pt x="1901" y="1778"/>
                  </a:lnTo>
                  <a:lnTo>
                    <a:pt x="1904" y="1773"/>
                  </a:lnTo>
                  <a:lnTo>
                    <a:pt x="1907" y="1768"/>
                  </a:lnTo>
                  <a:lnTo>
                    <a:pt x="1911" y="1763"/>
                  </a:lnTo>
                  <a:lnTo>
                    <a:pt x="1917" y="1761"/>
                  </a:lnTo>
                  <a:lnTo>
                    <a:pt x="1925" y="1759"/>
                  </a:lnTo>
                  <a:lnTo>
                    <a:pt x="1935" y="1759"/>
                  </a:lnTo>
                  <a:lnTo>
                    <a:pt x="1945" y="1759"/>
                  </a:lnTo>
                  <a:lnTo>
                    <a:pt x="1956" y="1759"/>
                  </a:lnTo>
                  <a:lnTo>
                    <a:pt x="1969" y="1761"/>
                  </a:lnTo>
                  <a:lnTo>
                    <a:pt x="1981" y="1763"/>
                  </a:lnTo>
                  <a:lnTo>
                    <a:pt x="2006" y="1769"/>
                  </a:lnTo>
                  <a:lnTo>
                    <a:pt x="2027" y="1775"/>
                  </a:lnTo>
                  <a:lnTo>
                    <a:pt x="2036" y="1779"/>
                  </a:lnTo>
                  <a:lnTo>
                    <a:pt x="2044" y="1782"/>
                  </a:lnTo>
                  <a:lnTo>
                    <a:pt x="2049" y="1786"/>
                  </a:lnTo>
                  <a:lnTo>
                    <a:pt x="2052" y="1789"/>
                  </a:lnTo>
                  <a:lnTo>
                    <a:pt x="2060" y="1793"/>
                  </a:lnTo>
                  <a:lnTo>
                    <a:pt x="2069" y="1797"/>
                  </a:lnTo>
                  <a:lnTo>
                    <a:pt x="2079" y="1803"/>
                  </a:lnTo>
                  <a:lnTo>
                    <a:pt x="2089" y="1809"/>
                  </a:lnTo>
                  <a:lnTo>
                    <a:pt x="2093" y="1811"/>
                  </a:lnTo>
                  <a:lnTo>
                    <a:pt x="2097" y="1813"/>
                  </a:lnTo>
                  <a:lnTo>
                    <a:pt x="2100" y="1814"/>
                  </a:lnTo>
                  <a:lnTo>
                    <a:pt x="2102" y="1817"/>
                  </a:lnTo>
                  <a:lnTo>
                    <a:pt x="2102" y="1819"/>
                  </a:lnTo>
                  <a:lnTo>
                    <a:pt x="2102" y="1820"/>
                  </a:lnTo>
                  <a:lnTo>
                    <a:pt x="2104" y="1821"/>
                  </a:lnTo>
                  <a:lnTo>
                    <a:pt x="2104" y="1825"/>
                  </a:lnTo>
                  <a:lnTo>
                    <a:pt x="2105" y="1829"/>
                  </a:lnTo>
                  <a:lnTo>
                    <a:pt x="2106" y="1834"/>
                  </a:lnTo>
                  <a:lnTo>
                    <a:pt x="2107" y="1843"/>
                  </a:lnTo>
                  <a:lnTo>
                    <a:pt x="2108" y="1854"/>
                  </a:lnTo>
                  <a:lnTo>
                    <a:pt x="2108" y="1861"/>
                  </a:lnTo>
                  <a:lnTo>
                    <a:pt x="2109" y="1869"/>
                  </a:lnTo>
                  <a:lnTo>
                    <a:pt x="2111" y="1877"/>
                  </a:lnTo>
                  <a:lnTo>
                    <a:pt x="2113" y="1885"/>
                  </a:lnTo>
                  <a:lnTo>
                    <a:pt x="2114" y="1893"/>
                  </a:lnTo>
                  <a:lnTo>
                    <a:pt x="2117" y="1898"/>
                  </a:lnTo>
                  <a:lnTo>
                    <a:pt x="2121" y="1903"/>
                  </a:lnTo>
                  <a:lnTo>
                    <a:pt x="2126" y="1908"/>
                  </a:lnTo>
                  <a:lnTo>
                    <a:pt x="2132" y="1913"/>
                  </a:lnTo>
                  <a:lnTo>
                    <a:pt x="2138" y="1918"/>
                  </a:lnTo>
                  <a:lnTo>
                    <a:pt x="2150" y="1927"/>
                  </a:lnTo>
                  <a:lnTo>
                    <a:pt x="2161" y="1935"/>
                  </a:lnTo>
                  <a:lnTo>
                    <a:pt x="2166" y="1939"/>
                  </a:lnTo>
                  <a:lnTo>
                    <a:pt x="2192" y="1946"/>
                  </a:lnTo>
                  <a:lnTo>
                    <a:pt x="2218" y="1952"/>
                  </a:lnTo>
                  <a:lnTo>
                    <a:pt x="2241" y="1958"/>
                  </a:lnTo>
                  <a:lnTo>
                    <a:pt x="2265" y="1964"/>
                  </a:lnTo>
                  <a:lnTo>
                    <a:pt x="2290" y="1969"/>
                  </a:lnTo>
                  <a:lnTo>
                    <a:pt x="2314" y="1972"/>
                  </a:lnTo>
                  <a:lnTo>
                    <a:pt x="2342" y="1974"/>
                  </a:lnTo>
                  <a:lnTo>
                    <a:pt x="2371" y="1974"/>
                  </a:lnTo>
                  <a:lnTo>
                    <a:pt x="2385" y="1973"/>
                  </a:lnTo>
                  <a:lnTo>
                    <a:pt x="2401" y="1971"/>
                  </a:lnTo>
                  <a:lnTo>
                    <a:pt x="2423" y="1966"/>
                  </a:lnTo>
                  <a:lnTo>
                    <a:pt x="2452" y="1962"/>
                  </a:lnTo>
                  <a:lnTo>
                    <a:pt x="2481" y="1958"/>
                  </a:lnTo>
                  <a:lnTo>
                    <a:pt x="2503" y="1956"/>
                  </a:lnTo>
                  <a:lnTo>
                    <a:pt x="2508" y="1950"/>
                  </a:lnTo>
                  <a:lnTo>
                    <a:pt x="2514" y="1943"/>
                  </a:lnTo>
                  <a:lnTo>
                    <a:pt x="2521" y="1941"/>
                  </a:lnTo>
                  <a:lnTo>
                    <a:pt x="2533" y="1936"/>
                  </a:lnTo>
                  <a:lnTo>
                    <a:pt x="2546" y="1928"/>
                  </a:lnTo>
                  <a:lnTo>
                    <a:pt x="2560" y="1918"/>
                  </a:lnTo>
                  <a:lnTo>
                    <a:pt x="2575" y="1909"/>
                  </a:lnTo>
                  <a:lnTo>
                    <a:pt x="2588" y="1901"/>
                  </a:lnTo>
                  <a:lnTo>
                    <a:pt x="2597" y="1894"/>
                  </a:lnTo>
                  <a:lnTo>
                    <a:pt x="2603" y="1889"/>
                  </a:lnTo>
                  <a:lnTo>
                    <a:pt x="2608" y="1882"/>
                  </a:lnTo>
                  <a:lnTo>
                    <a:pt x="2613" y="1877"/>
                  </a:lnTo>
                  <a:lnTo>
                    <a:pt x="2617" y="1875"/>
                  </a:lnTo>
                  <a:lnTo>
                    <a:pt x="2622" y="1873"/>
                  </a:lnTo>
                  <a:lnTo>
                    <a:pt x="2626" y="1873"/>
                  </a:lnTo>
                  <a:lnTo>
                    <a:pt x="2630" y="1874"/>
                  </a:lnTo>
                  <a:lnTo>
                    <a:pt x="2634" y="1876"/>
                  </a:lnTo>
                  <a:lnTo>
                    <a:pt x="2638" y="1879"/>
                  </a:lnTo>
                  <a:lnTo>
                    <a:pt x="2645" y="1889"/>
                  </a:lnTo>
                  <a:lnTo>
                    <a:pt x="2652" y="1899"/>
                  </a:lnTo>
                  <a:lnTo>
                    <a:pt x="2657" y="1910"/>
                  </a:lnTo>
                  <a:lnTo>
                    <a:pt x="2661" y="1923"/>
                  </a:lnTo>
                  <a:lnTo>
                    <a:pt x="2668" y="1937"/>
                  </a:lnTo>
                  <a:lnTo>
                    <a:pt x="2679" y="1957"/>
                  </a:lnTo>
                  <a:lnTo>
                    <a:pt x="2684" y="1968"/>
                  </a:lnTo>
                  <a:lnTo>
                    <a:pt x="2690" y="1977"/>
                  </a:lnTo>
                  <a:lnTo>
                    <a:pt x="2694" y="1984"/>
                  </a:lnTo>
                  <a:lnTo>
                    <a:pt x="2698" y="1987"/>
                  </a:lnTo>
                  <a:lnTo>
                    <a:pt x="2701" y="1991"/>
                  </a:lnTo>
                  <a:lnTo>
                    <a:pt x="2703" y="1995"/>
                  </a:lnTo>
                  <a:lnTo>
                    <a:pt x="2703" y="1997"/>
                  </a:lnTo>
                  <a:lnTo>
                    <a:pt x="2704" y="2001"/>
                  </a:lnTo>
                  <a:lnTo>
                    <a:pt x="2707" y="2005"/>
                  </a:lnTo>
                  <a:lnTo>
                    <a:pt x="2712" y="2010"/>
                  </a:lnTo>
                  <a:lnTo>
                    <a:pt x="2715" y="2012"/>
                  </a:lnTo>
                  <a:lnTo>
                    <a:pt x="2717" y="2012"/>
                  </a:lnTo>
                  <a:lnTo>
                    <a:pt x="2720" y="2013"/>
                  </a:lnTo>
                  <a:lnTo>
                    <a:pt x="2723" y="2015"/>
                  </a:lnTo>
                  <a:lnTo>
                    <a:pt x="2727" y="2018"/>
                  </a:lnTo>
                  <a:lnTo>
                    <a:pt x="2732" y="2023"/>
                  </a:lnTo>
                  <a:lnTo>
                    <a:pt x="2742" y="2034"/>
                  </a:lnTo>
                  <a:lnTo>
                    <a:pt x="2752" y="2048"/>
                  </a:lnTo>
                  <a:lnTo>
                    <a:pt x="2752" y="2048"/>
                  </a:lnTo>
                  <a:close/>
                  <a:moveTo>
                    <a:pt x="2862" y="1931"/>
                  </a:moveTo>
                  <a:lnTo>
                    <a:pt x="2771" y="1932"/>
                  </a:lnTo>
                  <a:lnTo>
                    <a:pt x="2771" y="1932"/>
                  </a:lnTo>
                  <a:lnTo>
                    <a:pt x="2769" y="1917"/>
                  </a:lnTo>
                  <a:lnTo>
                    <a:pt x="2767" y="1904"/>
                  </a:lnTo>
                  <a:lnTo>
                    <a:pt x="2765" y="1891"/>
                  </a:lnTo>
                  <a:lnTo>
                    <a:pt x="2761" y="1877"/>
                  </a:lnTo>
                  <a:lnTo>
                    <a:pt x="2757" y="1866"/>
                  </a:lnTo>
                  <a:lnTo>
                    <a:pt x="2750" y="1855"/>
                  </a:lnTo>
                  <a:lnTo>
                    <a:pt x="2746" y="1850"/>
                  </a:lnTo>
                  <a:lnTo>
                    <a:pt x="2742" y="1844"/>
                  </a:lnTo>
                  <a:lnTo>
                    <a:pt x="2737" y="1840"/>
                  </a:lnTo>
                  <a:lnTo>
                    <a:pt x="2732" y="1836"/>
                  </a:lnTo>
                  <a:lnTo>
                    <a:pt x="2715" y="1823"/>
                  </a:lnTo>
                  <a:lnTo>
                    <a:pt x="2695" y="1808"/>
                  </a:lnTo>
                  <a:lnTo>
                    <a:pt x="2685" y="1800"/>
                  </a:lnTo>
                  <a:lnTo>
                    <a:pt x="2674" y="1794"/>
                  </a:lnTo>
                  <a:lnTo>
                    <a:pt x="2664" y="1789"/>
                  </a:lnTo>
                  <a:lnTo>
                    <a:pt x="2655" y="1787"/>
                  </a:lnTo>
                  <a:lnTo>
                    <a:pt x="2647" y="1787"/>
                  </a:lnTo>
                  <a:lnTo>
                    <a:pt x="2636" y="1789"/>
                  </a:lnTo>
                  <a:lnTo>
                    <a:pt x="2624" y="1791"/>
                  </a:lnTo>
                  <a:lnTo>
                    <a:pt x="2612" y="1795"/>
                  </a:lnTo>
                  <a:lnTo>
                    <a:pt x="2586" y="1802"/>
                  </a:lnTo>
                  <a:lnTo>
                    <a:pt x="2567" y="1810"/>
                  </a:lnTo>
                  <a:lnTo>
                    <a:pt x="2548" y="1821"/>
                  </a:lnTo>
                  <a:lnTo>
                    <a:pt x="2527" y="1831"/>
                  </a:lnTo>
                  <a:lnTo>
                    <a:pt x="2521" y="1832"/>
                  </a:lnTo>
                  <a:lnTo>
                    <a:pt x="2515" y="1833"/>
                  </a:lnTo>
                  <a:lnTo>
                    <a:pt x="2510" y="1834"/>
                  </a:lnTo>
                  <a:lnTo>
                    <a:pt x="2503" y="1834"/>
                  </a:lnTo>
                  <a:lnTo>
                    <a:pt x="2496" y="1834"/>
                  </a:lnTo>
                  <a:lnTo>
                    <a:pt x="2489" y="1833"/>
                  </a:lnTo>
                  <a:lnTo>
                    <a:pt x="2482" y="1831"/>
                  </a:lnTo>
                  <a:lnTo>
                    <a:pt x="2474" y="1829"/>
                  </a:lnTo>
                  <a:lnTo>
                    <a:pt x="2458" y="1822"/>
                  </a:lnTo>
                  <a:lnTo>
                    <a:pt x="2442" y="1813"/>
                  </a:lnTo>
                  <a:lnTo>
                    <a:pt x="2424" y="1802"/>
                  </a:lnTo>
                  <a:lnTo>
                    <a:pt x="2407" y="1790"/>
                  </a:lnTo>
                  <a:lnTo>
                    <a:pt x="2371" y="1763"/>
                  </a:lnTo>
                  <a:lnTo>
                    <a:pt x="2332" y="1736"/>
                  </a:lnTo>
                  <a:lnTo>
                    <a:pt x="2312" y="1722"/>
                  </a:lnTo>
                  <a:lnTo>
                    <a:pt x="2292" y="1709"/>
                  </a:lnTo>
                  <a:lnTo>
                    <a:pt x="2270" y="1698"/>
                  </a:lnTo>
                  <a:lnTo>
                    <a:pt x="2249" y="1686"/>
                  </a:lnTo>
                  <a:lnTo>
                    <a:pt x="2238" y="1682"/>
                  </a:lnTo>
                  <a:lnTo>
                    <a:pt x="2227" y="1678"/>
                  </a:lnTo>
                  <a:lnTo>
                    <a:pt x="2217" y="1674"/>
                  </a:lnTo>
                  <a:lnTo>
                    <a:pt x="2205" y="1672"/>
                  </a:lnTo>
                  <a:lnTo>
                    <a:pt x="2194" y="1669"/>
                  </a:lnTo>
                  <a:lnTo>
                    <a:pt x="2183" y="1667"/>
                  </a:lnTo>
                  <a:lnTo>
                    <a:pt x="2171" y="1666"/>
                  </a:lnTo>
                  <a:lnTo>
                    <a:pt x="2160" y="1666"/>
                  </a:lnTo>
                  <a:lnTo>
                    <a:pt x="2158" y="1666"/>
                  </a:lnTo>
                  <a:lnTo>
                    <a:pt x="2152" y="1665"/>
                  </a:lnTo>
                  <a:lnTo>
                    <a:pt x="2145" y="1664"/>
                  </a:lnTo>
                  <a:lnTo>
                    <a:pt x="2136" y="1662"/>
                  </a:lnTo>
                  <a:lnTo>
                    <a:pt x="2128" y="1659"/>
                  </a:lnTo>
                  <a:lnTo>
                    <a:pt x="2110" y="1650"/>
                  </a:lnTo>
                  <a:lnTo>
                    <a:pt x="2091" y="1641"/>
                  </a:lnTo>
                  <a:lnTo>
                    <a:pt x="2073" y="1631"/>
                  </a:lnTo>
                  <a:lnTo>
                    <a:pt x="2056" y="1621"/>
                  </a:lnTo>
                  <a:lnTo>
                    <a:pt x="2042" y="1610"/>
                  </a:lnTo>
                  <a:lnTo>
                    <a:pt x="2032" y="1602"/>
                  </a:lnTo>
                  <a:lnTo>
                    <a:pt x="2024" y="1594"/>
                  </a:lnTo>
                  <a:lnTo>
                    <a:pt x="2017" y="1587"/>
                  </a:lnTo>
                  <a:lnTo>
                    <a:pt x="2011" y="1578"/>
                  </a:lnTo>
                  <a:lnTo>
                    <a:pt x="2005" y="1569"/>
                  </a:lnTo>
                  <a:lnTo>
                    <a:pt x="1993" y="1552"/>
                  </a:lnTo>
                  <a:lnTo>
                    <a:pt x="1982" y="1534"/>
                  </a:lnTo>
                  <a:lnTo>
                    <a:pt x="1978" y="1530"/>
                  </a:lnTo>
                  <a:lnTo>
                    <a:pt x="1972" y="1525"/>
                  </a:lnTo>
                  <a:lnTo>
                    <a:pt x="1964" y="1519"/>
                  </a:lnTo>
                  <a:lnTo>
                    <a:pt x="1955" y="1514"/>
                  </a:lnTo>
                  <a:lnTo>
                    <a:pt x="1947" y="1509"/>
                  </a:lnTo>
                  <a:lnTo>
                    <a:pt x="1940" y="1506"/>
                  </a:lnTo>
                  <a:lnTo>
                    <a:pt x="1937" y="1505"/>
                  </a:lnTo>
                  <a:lnTo>
                    <a:pt x="1934" y="1504"/>
                  </a:lnTo>
                  <a:lnTo>
                    <a:pt x="1931" y="1505"/>
                  </a:lnTo>
                  <a:lnTo>
                    <a:pt x="1929" y="1505"/>
                  </a:lnTo>
                  <a:lnTo>
                    <a:pt x="1921" y="1510"/>
                  </a:lnTo>
                  <a:lnTo>
                    <a:pt x="1913" y="1515"/>
                  </a:lnTo>
                  <a:lnTo>
                    <a:pt x="1903" y="1518"/>
                  </a:lnTo>
                  <a:lnTo>
                    <a:pt x="1892" y="1520"/>
                  </a:lnTo>
                  <a:lnTo>
                    <a:pt x="1882" y="1522"/>
                  </a:lnTo>
                  <a:lnTo>
                    <a:pt x="1872" y="1525"/>
                  </a:lnTo>
                  <a:lnTo>
                    <a:pt x="1862" y="1529"/>
                  </a:lnTo>
                  <a:lnTo>
                    <a:pt x="1854" y="1531"/>
                  </a:lnTo>
                  <a:lnTo>
                    <a:pt x="1849" y="1534"/>
                  </a:lnTo>
                  <a:lnTo>
                    <a:pt x="1844" y="1537"/>
                  </a:lnTo>
                  <a:lnTo>
                    <a:pt x="1842" y="1537"/>
                  </a:lnTo>
                  <a:lnTo>
                    <a:pt x="1833" y="1541"/>
                  </a:lnTo>
                  <a:lnTo>
                    <a:pt x="1824" y="1546"/>
                  </a:lnTo>
                  <a:lnTo>
                    <a:pt x="1821" y="1548"/>
                  </a:lnTo>
                  <a:lnTo>
                    <a:pt x="1818" y="1549"/>
                  </a:lnTo>
                  <a:lnTo>
                    <a:pt x="1815" y="1550"/>
                  </a:lnTo>
                  <a:lnTo>
                    <a:pt x="1813" y="1551"/>
                  </a:lnTo>
                  <a:lnTo>
                    <a:pt x="1809" y="1555"/>
                  </a:lnTo>
                  <a:lnTo>
                    <a:pt x="1804" y="1559"/>
                  </a:lnTo>
                  <a:lnTo>
                    <a:pt x="1801" y="1562"/>
                  </a:lnTo>
                  <a:lnTo>
                    <a:pt x="1799" y="1565"/>
                  </a:lnTo>
                  <a:lnTo>
                    <a:pt x="1798" y="1568"/>
                  </a:lnTo>
                  <a:lnTo>
                    <a:pt x="1797" y="1572"/>
                  </a:lnTo>
                  <a:lnTo>
                    <a:pt x="1796" y="1573"/>
                  </a:lnTo>
                  <a:lnTo>
                    <a:pt x="1796" y="1576"/>
                  </a:lnTo>
                  <a:lnTo>
                    <a:pt x="1794" y="1578"/>
                  </a:lnTo>
                  <a:lnTo>
                    <a:pt x="1793" y="1579"/>
                  </a:lnTo>
                  <a:lnTo>
                    <a:pt x="1791" y="1581"/>
                  </a:lnTo>
                  <a:lnTo>
                    <a:pt x="1789" y="1582"/>
                  </a:lnTo>
                  <a:lnTo>
                    <a:pt x="1787" y="1590"/>
                  </a:lnTo>
                  <a:lnTo>
                    <a:pt x="1785" y="1598"/>
                  </a:lnTo>
                  <a:lnTo>
                    <a:pt x="1783" y="1605"/>
                  </a:lnTo>
                  <a:lnTo>
                    <a:pt x="1782" y="1612"/>
                  </a:lnTo>
                  <a:lnTo>
                    <a:pt x="1780" y="1616"/>
                  </a:lnTo>
                  <a:lnTo>
                    <a:pt x="1779" y="1618"/>
                  </a:lnTo>
                  <a:lnTo>
                    <a:pt x="1779" y="1621"/>
                  </a:lnTo>
                  <a:lnTo>
                    <a:pt x="1777" y="1625"/>
                  </a:lnTo>
                  <a:lnTo>
                    <a:pt x="1775" y="1632"/>
                  </a:lnTo>
                  <a:lnTo>
                    <a:pt x="1773" y="1639"/>
                  </a:lnTo>
                  <a:lnTo>
                    <a:pt x="1772" y="1642"/>
                  </a:lnTo>
                  <a:lnTo>
                    <a:pt x="1771" y="1645"/>
                  </a:lnTo>
                  <a:lnTo>
                    <a:pt x="1769" y="1649"/>
                  </a:lnTo>
                  <a:lnTo>
                    <a:pt x="1768" y="1654"/>
                  </a:lnTo>
                  <a:lnTo>
                    <a:pt x="1757" y="1700"/>
                  </a:lnTo>
                  <a:lnTo>
                    <a:pt x="1755" y="1708"/>
                  </a:lnTo>
                  <a:lnTo>
                    <a:pt x="1753" y="1716"/>
                  </a:lnTo>
                  <a:lnTo>
                    <a:pt x="1749" y="1727"/>
                  </a:lnTo>
                  <a:lnTo>
                    <a:pt x="1743" y="1739"/>
                  </a:lnTo>
                  <a:lnTo>
                    <a:pt x="1702" y="1831"/>
                  </a:lnTo>
                  <a:lnTo>
                    <a:pt x="1700" y="1835"/>
                  </a:lnTo>
                  <a:lnTo>
                    <a:pt x="1695" y="1838"/>
                  </a:lnTo>
                  <a:lnTo>
                    <a:pt x="1693" y="1841"/>
                  </a:lnTo>
                  <a:lnTo>
                    <a:pt x="1692" y="1844"/>
                  </a:lnTo>
                  <a:lnTo>
                    <a:pt x="1691" y="1846"/>
                  </a:lnTo>
                  <a:lnTo>
                    <a:pt x="1690" y="1847"/>
                  </a:lnTo>
                  <a:lnTo>
                    <a:pt x="1684" y="1849"/>
                  </a:lnTo>
                  <a:lnTo>
                    <a:pt x="1680" y="1852"/>
                  </a:lnTo>
                  <a:lnTo>
                    <a:pt x="1677" y="1854"/>
                  </a:lnTo>
                  <a:lnTo>
                    <a:pt x="1671" y="1856"/>
                  </a:lnTo>
                  <a:lnTo>
                    <a:pt x="1664" y="1858"/>
                  </a:lnTo>
                  <a:lnTo>
                    <a:pt x="1654" y="1859"/>
                  </a:lnTo>
                  <a:lnTo>
                    <a:pt x="1629" y="1862"/>
                  </a:lnTo>
                  <a:lnTo>
                    <a:pt x="1601" y="1865"/>
                  </a:lnTo>
                  <a:lnTo>
                    <a:pt x="1573" y="1867"/>
                  </a:lnTo>
                  <a:lnTo>
                    <a:pt x="1546" y="1869"/>
                  </a:lnTo>
                  <a:lnTo>
                    <a:pt x="1524" y="1871"/>
                  </a:lnTo>
                  <a:lnTo>
                    <a:pt x="1511" y="1873"/>
                  </a:lnTo>
                  <a:lnTo>
                    <a:pt x="1498" y="1875"/>
                  </a:lnTo>
                  <a:lnTo>
                    <a:pt x="1484" y="1876"/>
                  </a:lnTo>
                  <a:lnTo>
                    <a:pt x="1474" y="1876"/>
                  </a:lnTo>
                  <a:lnTo>
                    <a:pt x="1464" y="1876"/>
                  </a:lnTo>
                  <a:lnTo>
                    <a:pt x="1453" y="1875"/>
                  </a:lnTo>
                  <a:lnTo>
                    <a:pt x="1445" y="1873"/>
                  </a:lnTo>
                  <a:lnTo>
                    <a:pt x="1437" y="1871"/>
                  </a:lnTo>
                  <a:lnTo>
                    <a:pt x="1429" y="1868"/>
                  </a:lnTo>
                  <a:lnTo>
                    <a:pt x="1398" y="1852"/>
                  </a:lnTo>
                  <a:lnTo>
                    <a:pt x="1360" y="1831"/>
                  </a:lnTo>
                  <a:lnTo>
                    <a:pt x="1354" y="1827"/>
                  </a:lnTo>
                  <a:lnTo>
                    <a:pt x="1346" y="1821"/>
                  </a:lnTo>
                  <a:lnTo>
                    <a:pt x="1338" y="1814"/>
                  </a:lnTo>
                  <a:lnTo>
                    <a:pt x="1331" y="1805"/>
                  </a:lnTo>
                  <a:lnTo>
                    <a:pt x="1318" y="1789"/>
                  </a:lnTo>
                  <a:lnTo>
                    <a:pt x="1307" y="1775"/>
                  </a:lnTo>
                  <a:lnTo>
                    <a:pt x="1304" y="1771"/>
                  </a:lnTo>
                  <a:lnTo>
                    <a:pt x="1297" y="1762"/>
                  </a:lnTo>
                  <a:lnTo>
                    <a:pt x="1288" y="1753"/>
                  </a:lnTo>
                  <a:lnTo>
                    <a:pt x="1277" y="1744"/>
                  </a:lnTo>
                  <a:lnTo>
                    <a:pt x="1271" y="1740"/>
                  </a:lnTo>
                  <a:lnTo>
                    <a:pt x="1265" y="1737"/>
                  </a:lnTo>
                  <a:lnTo>
                    <a:pt x="1259" y="1734"/>
                  </a:lnTo>
                  <a:lnTo>
                    <a:pt x="1254" y="1732"/>
                  </a:lnTo>
                  <a:lnTo>
                    <a:pt x="1248" y="1732"/>
                  </a:lnTo>
                  <a:lnTo>
                    <a:pt x="1242" y="1732"/>
                  </a:lnTo>
                  <a:lnTo>
                    <a:pt x="1238" y="1735"/>
                  </a:lnTo>
                  <a:lnTo>
                    <a:pt x="1234" y="1739"/>
                  </a:lnTo>
                  <a:lnTo>
                    <a:pt x="1229" y="1744"/>
                  </a:lnTo>
                  <a:lnTo>
                    <a:pt x="1223" y="1748"/>
                  </a:lnTo>
                  <a:lnTo>
                    <a:pt x="1217" y="1750"/>
                  </a:lnTo>
                  <a:lnTo>
                    <a:pt x="1210" y="1752"/>
                  </a:lnTo>
                  <a:lnTo>
                    <a:pt x="1194" y="1752"/>
                  </a:lnTo>
                  <a:lnTo>
                    <a:pt x="1176" y="1749"/>
                  </a:lnTo>
                  <a:lnTo>
                    <a:pt x="1173" y="1748"/>
                  </a:lnTo>
                  <a:lnTo>
                    <a:pt x="1169" y="1745"/>
                  </a:lnTo>
                  <a:lnTo>
                    <a:pt x="1167" y="1741"/>
                  </a:lnTo>
                  <a:lnTo>
                    <a:pt x="1165" y="1738"/>
                  </a:lnTo>
                  <a:lnTo>
                    <a:pt x="1158" y="1727"/>
                  </a:lnTo>
                  <a:lnTo>
                    <a:pt x="1150" y="1716"/>
                  </a:lnTo>
                  <a:lnTo>
                    <a:pt x="1149" y="1715"/>
                  </a:lnTo>
                  <a:lnTo>
                    <a:pt x="1147" y="1713"/>
                  </a:lnTo>
                  <a:lnTo>
                    <a:pt x="1142" y="1709"/>
                  </a:lnTo>
                  <a:lnTo>
                    <a:pt x="1138" y="1704"/>
                  </a:lnTo>
                  <a:lnTo>
                    <a:pt x="1132" y="1697"/>
                  </a:lnTo>
                  <a:lnTo>
                    <a:pt x="1122" y="1681"/>
                  </a:lnTo>
                  <a:lnTo>
                    <a:pt x="1111" y="1665"/>
                  </a:lnTo>
                  <a:lnTo>
                    <a:pt x="1105" y="1657"/>
                  </a:lnTo>
                  <a:lnTo>
                    <a:pt x="1091" y="1641"/>
                  </a:lnTo>
                  <a:lnTo>
                    <a:pt x="1081" y="1627"/>
                  </a:lnTo>
                  <a:lnTo>
                    <a:pt x="1076" y="1622"/>
                  </a:lnTo>
                  <a:lnTo>
                    <a:pt x="1072" y="1616"/>
                  </a:lnTo>
                  <a:lnTo>
                    <a:pt x="1070" y="1614"/>
                  </a:lnTo>
                  <a:lnTo>
                    <a:pt x="1069" y="1610"/>
                  </a:lnTo>
                  <a:lnTo>
                    <a:pt x="1066" y="1605"/>
                  </a:lnTo>
                  <a:lnTo>
                    <a:pt x="1063" y="1600"/>
                  </a:lnTo>
                  <a:lnTo>
                    <a:pt x="1060" y="1596"/>
                  </a:lnTo>
                  <a:lnTo>
                    <a:pt x="1056" y="1592"/>
                  </a:lnTo>
                  <a:lnTo>
                    <a:pt x="1043" y="1585"/>
                  </a:lnTo>
                  <a:lnTo>
                    <a:pt x="1027" y="1578"/>
                  </a:lnTo>
                  <a:lnTo>
                    <a:pt x="1020" y="1573"/>
                  </a:lnTo>
                  <a:lnTo>
                    <a:pt x="1015" y="1568"/>
                  </a:lnTo>
                  <a:lnTo>
                    <a:pt x="1013" y="1565"/>
                  </a:lnTo>
                  <a:lnTo>
                    <a:pt x="1011" y="1562"/>
                  </a:lnTo>
                  <a:lnTo>
                    <a:pt x="1010" y="1559"/>
                  </a:lnTo>
                  <a:lnTo>
                    <a:pt x="1009" y="1556"/>
                  </a:lnTo>
                  <a:lnTo>
                    <a:pt x="1008" y="1545"/>
                  </a:lnTo>
                  <a:lnTo>
                    <a:pt x="1010" y="1536"/>
                  </a:lnTo>
                  <a:lnTo>
                    <a:pt x="1011" y="1531"/>
                  </a:lnTo>
                  <a:lnTo>
                    <a:pt x="1012" y="1528"/>
                  </a:lnTo>
                  <a:lnTo>
                    <a:pt x="1014" y="1525"/>
                  </a:lnTo>
                  <a:lnTo>
                    <a:pt x="1016" y="1522"/>
                  </a:lnTo>
                  <a:lnTo>
                    <a:pt x="1021" y="1519"/>
                  </a:lnTo>
                  <a:lnTo>
                    <a:pt x="1027" y="1517"/>
                  </a:lnTo>
                  <a:lnTo>
                    <a:pt x="1035" y="1518"/>
                  </a:lnTo>
                  <a:lnTo>
                    <a:pt x="1041" y="1519"/>
                  </a:lnTo>
                  <a:lnTo>
                    <a:pt x="1048" y="1522"/>
                  </a:lnTo>
                  <a:lnTo>
                    <a:pt x="1055" y="1527"/>
                  </a:lnTo>
                  <a:lnTo>
                    <a:pt x="1062" y="1533"/>
                  </a:lnTo>
                  <a:lnTo>
                    <a:pt x="1069" y="1541"/>
                  </a:lnTo>
                  <a:lnTo>
                    <a:pt x="1074" y="1550"/>
                  </a:lnTo>
                  <a:lnTo>
                    <a:pt x="1079" y="1559"/>
                  </a:lnTo>
                  <a:lnTo>
                    <a:pt x="1082" y="1570"/>
                  </a:lnTo>
                  <a:lnTo>
                    <a:pt x="1084" y="1582"/>
                  </a:lnTo>
                  <a:lnTo>
                    <a:pt x="1085" y="1585"/>
                  </a:lnTo>
                  <a:lnTo>
                    <a:pt x="1086" y="1587"/>
                  </a:lnTo>
                  <a:lnTo>
                    <a:pt x="1089" y="1588"/>
                  </a:lnTo>
                  <a:lnTo>
                    <a:pt x="1092" y="1589"/>
                  </a:lnTo>
                  <a:lnTo>
                    <a:pt x="1100" y="1590"/>
                  </a:lnTo>
                  <a:lnTo>
                    <a:pt x="1110" y="1589"/>
                  </a:lnTo>
                  <a:lnTo>
                    <a:pt x="1118" y="1588"/>
                  </a:lnTo>
                  <a:lnTo>
                    <a:pt x="1125" y="1586"/>
                  </a:lnTo>
                  <a:lnTo>
                    <a:pt x="1127" y="1585"/>
                  </a:lnTo>
                  <a:lnTo>
                    <a:pt x="1128" y="1584"/>
                  </a:lnTo>
                  <a:lnTo>
                    <a:pt x="1129" y="1583"/>
                  </a:lnTo>
                  <a:lnTo>
                    <a:pt x="1128" y="1582"/>
                  </a:lnTo>
                  <a:lnTo>
                    <a:pt x="1125" y="1580"/>
                  </a:lnTo>
                  <a:lnTo>
                    <a:pt x="1123" y="1578"/>
                  </a:lnTo>
                  <a:lnTo>
                    <a:pt x="1121" y="1575"/>
                  </a:lnTo>
                  <a:lnTo>
                    <a:pt x="1120" y="1570"/>
                  </a:lnTo>
                  <a:lnTo>
                    <a:pt x="1120" y="1562"/>
                  </a:lnTo>
                  <a:lnTo>
                    <a:pt x="1121" y="1553"/>
                  </a:lnTo>
                  <a:lnTo>
                    <a:pt x="1122" y="1545"/>
                  </a:lnTo>
                  <a:lnTo>
                    <a:pt x="1123" y="1538"/>
                  </a:lnTo>
                  <a:lnTo>
                    <a:pt x="1123" y="1534"/>
                  </a:lnTo>
                  <a:lnTo>
                    <a:pt x="1123" y="1532"/>
                  </a:lnTo>
                  <a:lnTo>
                    <a:pt x="1122" y="1531"/>
                  </a:lnTo>
                  <a:lnTo>
                    <a:pt x="1121" y="1531"/>
                  </a:lnTo>
                  <a:lnTo>
                    <a:pt x="1118" y="1532"/>
                  </a:lnTo>
                  <a:lnTo>
                    <a:pt x="1114" y="1531"/>
                  </a:lnTo>
                  <a:lnTo>
                    <a:pt x="1109" y="1531"/>
                  </a:lnTo>
                  <a:lnTo>
                    <a:pt x="1104" y="1529"/>
                  </a:lnTo>
                  <a:lnTo>
                    <a:pt x="1093" y="1525"/>
                  </a:lnTo>
                  <a:lnTo>
                    <a:pt x="1082" y="1520"/>
                  </a:lnTo>
                  <a:lnTo>
                    <a:pt x="1078" y="1517"/>
                  </a:lnTo>
                  <a:lnTo>
                    <a:pt x="1074" y="1513"/>
                  </a:lnTo>
                  <a:lnTo>
                    <a:pt x="1070" y="1510"/>
                  </a:lnTo>
                  <a:lnTo>
                    <a:pt x="1068" y="1507"/>
                  </a:lnTo>
                  <a:lnTo>
                    <a:pt x="1066" y="1503"/>
                  </a:lnTo>
                  <a:lnTo>
                    <a:pt x="1066" y="1500"/>
                  </a:lnTo>
                  <a:lnTo>
                    <a:pt x="1067" y="1496"/>
                  </a:lnTo>
                  <a:lnTo>
                    <a:pt x="1069" y="1493"/>
                  </a:lnTo>
                  <a:lnTo>
                    <a:pt x="1077" y="1486"/>
                  </a:lnTo>
                  <a:lnTo>
                    <a:pt x="1086" y="1481"/>
                  </a:lnTo>
                  <a:lnTo>
                    <a:pt x="1095" y="1476"/>
                  </a:lnTo>
                  <a:lnTo>
                    <a:pt x="1105" y="1472"/>
                  </a:lnTo>
                  <a:lnTo>
                    <a:pt x="1109" y="1469"/>
                  </a:lnTo>
                  <a:lnTo>
                    <a:pt x="1112" y="1467"/>
                  </a:lnTo>
                  <a:lnTo>
                    <a:pt x="1115" y="1464"/>
                  </a:lnTo>
                  <a:lnTo>
                    <a:pt x="1117" y="1461"/>
                  </a:lnTo>
                  <a:lnTo>
                    <a:pt x="1119" y="1457"/>
                  </a:lnTo>
                  <a:lnTo>
                    <a:pt x="1119" y="1454"/>
                  </a:lnTo>
                  <a:lnTo>
                    <a:pt x="1119" y="1450"/>
                  </a:lnTo>
                  <a:lnTo>
                    <a:pt x="1117" y="1445"/>
                  </a:lnTo>
                  <a:lnTo>
                    <a:pt x="1115" y="1444"/>
                  </a:lnTo>
                  <a:lnTo>
                    <a:pt x="1111" y="1445"/>
                  </a:lnTo>
                  <a:lnTo>
                    <a:pt x="1106" y="1447"/>
                  </a:lnTo>
                  <a:lnTo>
                    <a:pt x="1098" y="1450"/>
                  </a:lnTo>
                  <a:lnTo>
                    <a:pt x="1081" y="1460"/>
                  </a:lnTo>
                  <a:lnTo>
                    <a:pt x="1061" y="1472"/>
                  </a:lnTo>
                  <a:lnTo>
                    <a:pt x="1022" y="1499"/>
                  </a:lnTo>
                  <a:lnTo>
                    <a:pt x="997" y="1516"/>
                  </a:lnTo>
                  <a:lnTo>
                    <a:pt x="969" y="1533"/>
                  </a:lnTo>
                  <a:lnTo>
                    <a:pt x="942" y="1549"/>
                  </a:lnTo>
                  <a:lnTo>
                    <a:pt x="916" y="1562"/>
                  </a:lnTo>
                  <a:lnTo>
                    <a:pt x="890" y="1575"/>
                  </a:lnTo>
                  <a:lnTo>
                    <a:pt x="876" y="1580"/>
                  </a:lnTo>
                  <a:lnTo>
                    <a:pt x="863" y="1584"/>
                  </a:lnTo>
                  <a:lnTo>
                    <a:pt x="847" y="1588"/>
                  </a:lnTo>
                  <a:lnTo>
                    <a:pt x="833" y="1591"/>
                  </a:lnTo>
                  <a:lnTo>
                    <a:pt x="817" y="1593"/>
                  </a:lnTo>
                  <a:lnTo>
                    <a:pt x="800" y="1595"/>
                  </a:lnTo>
                  <a:lnTo>
                    <a:pt x="782" y="1596"/>
                  </a:lnTo>
                  <a:lnTo>
                    <a:pt x="763" y="1596"/>
                  </a:lnTo>
                  <a:lnTo>
                    <a:pt x="726" y="1597"/>
                  </a:lnTo>
                  <a:lnTo>
                    <a:pt x="695" y="1597"/>
                  </a:lnTo>
                  <a:lnTo>
                    <a:pt x="681" y="1595"/>
                  </a:lnTo>
                  <a:lnTo>
                    <a:pt x="666" y="1591"/>
                  </a:lnTo>
                  <a:lnTo>
                    <a:pt x="660" y="1588"/>
                  </a:lnTo>
                  <a:lnTo>
                    <a:pt x="653" y="1585"/>
                  </a:lnTo>
                  <a:lnTo>
                    <a:pt x="646" y="1581"/>
                  </a:lnTo>
                  <a:lnTo>
                    <a:pt x="640" y="1576"/>
                  </a:lnTo>
                  <a:lnTo>
                    <a:pt x="628" y="1566"/>
                  </a:lnTo>
                  <a:lnTo>
                    <a:pt x="620" y="1557"/>
                  </a:lnTo>
                  <a:lnTo>
                    <a:pt x="610" y="1549"/>
                  </a:lnTo>
                  <a:lnTo>
                    <a:pt x="597" y="1540"/>
                  </a:lnTo>
                  <a:lnTo>
                    <a:pt x="583" y="1532"/>
                  </a:lnTo>
                  <a:lnTo>
                    <a:pt x="568" y="1526"/>
                  </a:lnTo>
                  <a:lnTo>
                    <a:pt x="560" y="1523"/>
                  </a:lnTo>
                  <a:lnTo>
                    <a:pt x="553" y="1519"/>
                  </a:lnTo>
                  <a:lnTo>
                    <a:pt x="546" y="1514"/>
                  </a:lnTo>
                  <a:lnTo>
                    <a:pt x="540" y="1509"/>
                  </a:lnTo>
                  <a:lnTo>
                    <a:pt x="525" y="1489"/>
                  </a:lnTo>
                  <a:lnTo>
                    <a:pt x="504" y="1459"/>
                  </a:lnTo>
                  <a:lnTo>
                    <a:pt x="485" y="1430"/>
                  </a:lnTo>
                  <a:lnTo>
                    <a:pt x="475" y="1417"/>
                  </a:lnTo>
                  <a:lnTo>
                    <a:pt x="470" y="1409"/>
                  </a:lnTo>
                  <a:lnTo>
                    <a:pt x="462" y="1394"/>
                  </a:lnTo>
                  <a:lnTo>
                    <a:pt x="451" y="1376"/>
                  </a:lnTo>
                  <a:lnTo>
                    <a:pt x="446" y="1364"/>
                  </a:lnTo>
                  <a:lnTo>
                    <a:pt x="442" y="1355"/>
                  </a:lnTo>
                  <a:lnTo>
                    <a:pt x="436" y="1346"/>
                  </a:lnTo>
                  <a:lnTo>
                    <a:pt x="428" y="1336"/>
                  </a:lnTo>
                  <a:lnTo>
                    <a:pt x="419" y="1326"/>
                  </a:lnTo>
                  <a:lnTo>
                    <a:pt x="397" y="1307"/>
                  </a:lnTo>
                  <a:lnTo>
                    <a:pt x="372" y="1287"/>
                  </a:lnTo>
                  <a:lnTo>
                    <a:pt x="346" y="1268"/>
                  </a:lnTo>
                  <a:lnTo>
                    <a:pt x="321" y="1249"/>
                  </a:lnTo>
                  <a:lnTo>
                    <a:pt x="298" y="1231"/>
                  </a:lnTo>
                  <a:lnTo>
                    <a:pt x="280" y="1214"/>
                  </a:lnTo>
                  <a:lnTo>
                    <a:pt x="270" y="1205"/>
                  </a:lnTo>
                  <a:lnTo>
                    <a:pt x="263" y="1196"/>
                  </a:lnTo>
                  <a:lnTo>
                    <a:pt x="257" y="1186"/>
                  </a:lnTo>
                  <a:lnTo>
                    <a:pt x="252" y="1177"/>
                  </a:lnTo>
                  <a:lnTo>
                    <a:pt x="248" y="1169"/>
                  </a:lnTo>
                  <a:lnTo>
                    <a:pt x="245" y="1160"/>
                  </a:lnTo>
                  <a:lnTo>
                    <a:pt x="244" y="1151"/>
                  </a:lnTo>
                  <a:lnTo>
                    <a:pt x="243" y="1141"/>
                  </a:lnTo>
                  <a:lnTo>
                    <a:pt x="244" y="1132"/>
                  </a:lnTo>
                  <a:lnTo>
                    <a:pt x="246" y="1124"/>
                  </a:lnTo>
                  <a:lnTo>
                    <a:pt x="248" y="1115"/>
                  </a:lnTo>
                  <a:lnTo>
                    <a:pt x="252" y="1105"/>
                  </a:lnTo>
                  <a:lnTo>
                    <a:pt x="257" y="1096"/>
                  </a:lnTo>
                  <a:lnTo>
                    <a:pt x="262" y="1087"/>
                  </a:lnTo>
                  <a:lnTo>
                    <a:pt x="269" y="1078"/>
                  </a:lnTo>
                  <a:lnTo>
                    <a:pt x="277" y="1068"/>
                  </a:lnTo>
                  <a:lnTo>
                    <a:pt x="291" y="1054"/>
                  </a:lnTo>
                  <a:lnTo>
                    <a:pt x="307" y="1041"/>
                  </a:lnTo>
                  <a:lnTo>
                    <a:pt x="325" y="1028"/>
                  </a:lnTo>
                  <a:lnTo>
                    <a:pt x="343" y="1016"/>
                  </a:lnTo>
                  <a:lnTo>
                    <a:pt x="381" y="992"/>
                  </a:lnTo>
                  <a:lnTo>
                    <a:pt x="416" y="970"/>
                  </a:lnTo>
                  <a:lnTo>
                    <a:pt x="445" y="950"/>
                  </a:lnTo>
                  <a:lnTo>
                    <a:pt x="476" y="930"/>
                  </a:lnTo>
                  <a:lnTo>
                    <a:pt x="507" y="909"/>
                  </a:lnTo>
                  <a:lnTo>
                    <a:pt x="538" y="890"/>
                  </a:lnTo>
                  <a:lnTo>
                    <a:pt x="570" y="870"/>
                  </a:lnTo>
                  <a:lnTo>
                    <a:pt x="602" y="854"/>
                  </a:lnTo>
                  <a:lnTo>
                    <a:pt x="618" y="846"/>
                  </a:lnTo>
                  <a:lnTo>
                    <a:pt x="633" y="838"/>
                  </a:lnTo>
                  <a:lnTo>
                    <a:pt x="650" y="832"/>
                  </a:lnTo>
                  <a:lnTo>
                    <a:pt x="665" y="826"/>
                  </a:lnTo>
                  <a:lnTo>
                    <a:pt x="680" y="821"/>
                  </a:lnTo>
                  <a:lnTo>
                    <a:pt x="693" y="818"/>
                  </a:lnTo>
                  <a:lnTo>
                    <a:pt x="705" y="816"/>
                  </a:lnTo>
                  <a:lnTo>
                    <a:pt x="717" y="815"/>
                  </a:lnTo>
                  <a:lnTo>
                    <a:pt x="728" y="816"/>
                  </a:lnTo>
                  <a:lnTo>
                    <a:pt x="738" y="817"/>
                  </a:lnTo>
                  <a:lnTo>
                    <a:pt x="749" y="818"/>
                  </a:lnTo>
                  <a:lnTo>
                    <a:pt x="759" y="820"/>
                  </a:lnTo>
                  <a:lnTo>
                    <a:pt x="780" y="826"/>
                  </a:lnTo>
                  <a:lnTo>
                    <a:pt x="799" y="833"/>
                  </a:lnTo>
                  <a:lnTo>
                    <a:pt x="821" y="839"/>
                  </a:lnTo>
                  <a:lnTo>
                    <a:pt x="844" y="846"/>
                  </a:lnTo>
                  <a:lnTo>
                    <a:pt x="846" y="847"/>
                  </a:lnTo>
                  <a:lnTo>
                    <a:pt x="848" y="848"/>
                  </a:lnTo>
                  <a:lnTo>
                    <a:pt x="849" y="849"/>
                  </a:lnTo>
                  <a:lnTo>
                    <a:pt x="851" y="851"/>
                  </a:lnTo>
                  <a:lnTo>
                    <a:pt x="851" y="855"/>
                  </a:lnTo>
                  <a:lnTo>
                    <a:pt x="849" y="860"/>
                  </a:lnTo>
                  <a:lnTo>
                    <a:pt x="847" y="872"/>
                  </a:lnTo>
                  <a:lnTo>
                    <a:pt x="846" y="883"/>
                  </a:lnTo>
                  <a:lnTo>
                    <a:pt x="847" y="888"/>
                  </a:lnTo>
                  <a:lnTo>
                    <a:pt x="848" y="893"/>
                  </a:lnTo>
                  <a:lnTo>
                    <a:pt x="851" y="897"/>
                  </a:lnTo>
                  <a:lnTo>
                    <a:pt x="853" y="902"/>
                  </a:lnTo>
                  <a:lnTo>
                    <a:pt x="854" y="909"/>
                  </a:lnTo>
                  <a:lnTo>
                    <a:pt x="854" y="919"/>
                  </a:lnTo>
                  <a:lnTo>
                    <a:pt x="856" y="930"/>
                  </a:lnTo>
                  <a:lnTo>
                    <a:pt x="859" y="940"/>
                  </a:lnTo>
                  <a:lnTo>
                    <a:pt x="861" y="942"/>
                  </a:lnTo>
                  <a:lnTo>
                    <a:pt x="862" y="943"/>
                  </a:lnTo>
                  <a:lnTo>
                    <a:pt x="862" y="946"/>
                  </a:lnTo>
                  <a:lnTo>
                    <a:pt x="864" y="949"/>
                  </a:lnTo>
                  <a:lnTo>
                    <a:pt x="869" y="953"/>
                  </a:lnTo>
                  <a:lnTo>
                    <a:pt x="870" y="955"/>
                  </a:lnTo>
                  <a:lnTo>
                    <a:pt x="871" y="957"/>
                  </a:lnTo>
                  <a:lnTo>
                    <a:pt x="873" y="961"/>
                  </a:lnTo>
                  <a:lnTo>
                    <a:pt x="875" y="964"/>
                  </a:lnTo>
                  <a:lnTo>
                    <a:pt x="878" y="966"/>
                  </a:lnTo>
                  <a:lnTo>
                    <a:pt x="880" y="968"/>
                  </a:lnTo>
                  <a:lnTo>
                    <a:pt x="884" y="971"/>
                  </a:lnTo>
                  <a:lnTo>
                    <a:pt x="889" y="973"/>
                  </a:lnTo>
                  <a:lnTo>
                    <a:pt x="893" y="974"/>
                  </a:lnTo>
                  <a:lnTo>
                    <a:pt x="896" y="977"/>
                  </a:lnTo>
                  <a:lnTo>
                    <a:pt x="901" y="981"/>
                  </a:lnTo>
                  <a:lnTo>
                    <a:pt x="908" y="986"/>
                  </a:lnTo>
                  <a:lnTo>
                    <a:pt x="912" y="988"/>
                  </a:lnTo>
                  <a:lnTo>
                    <a:pt x="915" y="991"/>
                  </a:lnTo>
                  <a:lnTo>
                    <a:pt x="918" y="996"/>
                  </a:lnTo>
                  <a:lnTo>
                    <a:pt x="920" y="999"/>
                  </a:lnTo>
                  <a:lnTo>
                    <a:pt x="926" y="1004"/>
                  </a:lnTo>
                  <a:lnTo>
                    <a:pt x="932" y="1009"/>
                  </a:lnTo>
                  <a:lnTo>
                    <a:pt x="937" y="1013"/>
                  </a:lnTo>
                  <a:lnTo>
                    <a:pt x="941" y="1018"/>
                  </a:lnTo>
                  <a:lnTo>
                    <a:pt x="946" y="1021"/>
                  </a:lnTo>
                  <a:lnTo>
                    <a:pt x="950" y="1025"/>
                  </a:lnTo>
                  <a:lnTo>
                    <a:pt x="952" y="1028"/>
                  </a:lnTo>
                  <a:lnTo>
                    <a:pt x="954" y="1030"/>
                  </a:lnTo>
                  <a:lnTo>
                    <a:pt x="961" y="1035"/>
                  </a:lnTo>
                  <a:lnTo>
                    <a:pt x="967" y="1039"/>
                  </a:lnTo>
                  <a:lnTo>
                    <a:pt x="969" y="1040"/>
                  </a:lnTo>
                  <a:lnTo>
                    <a:pt x="971" y="1042"/>
                  </a:lnTo>
                  <a:lnTo>
                    <a:pt x="973" y="1044"/>
                  </a:lnTo>
                  <a:lnTo>
                    <a:pt x="975" y="1045"/>
                  </a:lnTo>
                  <a:lnTo>
                    <a:pt x="977" y="1047"/>
                  </a:lnTo>
                  <a:lnTo>
                    <a:pt x="980" y="1051"/>
                  </a:lnTo>
                  <a:lnTo>
                    <a:pt x="983" y="1056"/>
                  </a:lnTo>
                  <a:lnTo>
                    <a:pt x="986" y="1062"/>
                  </a:lnTo>
                  <a:lnTo>
                    <a:pt x="993" y="1080"/>
                  </a:lnTo>
                  <a:lnTo>
                    <a:pt x="1001" y="1098"/>
                  </a:lnTo>
                  <a:lnTo>
                    <a:pt x="1013" y="1136"/>
                  </a:lnTo>
                  <a:lnTo>
                    <a:pt x="1021" y="1160"/>
                  </a:lnTo>
                  <a:lnTo>
                    <a:pt x="1022" y="1163"/>
                  </a:lnTo>
                  <a:lnTo>
                    <a:pt x="1025" y="1166"/>
                  </a:lnTo>
                  <a:lnTo>
                    <a:pt x="1036" y="1179"/>
                  </a:lnTo>
                  <a:lnTo>
                    <a:pt x="1045" y="1193"/>
                  </a:lnTo>
                  <a:lnTo>
                    <a:pt x="1049" y="1197"/>
                  </a:lnTo>
                  <a:lnTo>
                    <a:pt x="1052" y="1202"/>
                  </a:lnTo>
                  <a:lnTo>
                    <a:pt x="1054" y="1206"/>
                  </a:lnTo>
                  <a:lnTo>
                    <a:pt x="1057" y="1209"/>
                  </a:lnTo>
                  <a:lnTo>
                    <a:pt x="1059" y="1210"/>
                  </a:lnTo>
                  <a:lnTo>
                    <a:pt x="1060" y="1211"/>
                  </a:lnTo>
                  <a:lnTo>
                    <a:pt x="1066" y="1212"/>
                  </a:lnTo>
                  <a:lnTo>
                    <a:pt x="1070" y="1214"/>
                  </a:lnTo>
                  <a:lnTo>
                    <a:pt x="1072" y="1215"/>
                  </a:lnTo>
                  <a:lnTo>
                    <a:pt x="1074" y="1216"/>
                  </a:lnTo>
                  <a:lnTo>
                    <a:pt x="1078" y="1216"/>
                  </a:lnTo>
                  <a:lnTo>
                    <a:pt x="1082" y="1215"/>
                  </a:lnTo>
                  <a:lnTo>
                    <a:pt x="1091" y="1212"/>
                  </a:lnTo>
                  <a:lnTo>
                    <a:pt x="1103" y="1207"/>
                  </a:lnTo>
                  <a:lnTo>
                    <a:pt x="1114" y="1201"/>
                  </a:lnTo>
                  <a:lnTo>
                    <a:pt x="1123" y="1195"/>
                  </a:lnTo>
                  <a:lnTo>
                    <a:pt x="1130" y="1189"/>
                  </a:lnTo>
                  <a:lnTo>
                    <a:pt x="1134" y="1183"/>
                  </a:lnTo>
                  <a:lnTo>
                    <a:pt x="1145" y="1166"/>
                  </a:lnTo>
                  <a:lnTo>
                    <a:pt x="1158" y="1147"/>
                  </a:lnTo>
                  <a:lnTo>
                    <a:pt x="1164" y="1138"/>
                  </a:lnTo>
                  <a:lnTo>
                    <a:pt x="1170" y="1129"/>
                  </a:lnTo>
                  <a:lnTo>
                    <a:pt x="1176" y="1121"/>
                  </a:lnTo>
                  <a:lnTo>
                    <a:pt x="1179" y="1114"/>
                  </a:lnTo>
                  <a:lnTo>
                    <a:pt x="1181" y="1112"/>
                  </a:lnTo>
                  <a:lnTo>
                    <a:pt x="1183" y="1111"/>
                  </a:lnTo>
                  <a:lnTo>
                    <a:pt x="1187" y="1105"/>
                  </a:lnTo>
                  <a:lnTo>
                    <a:pt x="1194" y="1097"/>
                  </a:lnTo>
                  <a:lnTo>
                    <a:pt x="1204" y="1087"/>
                  </a:lnTo>
                  <a:lnTo>
                    <a:pt x="1216" y="1076"/>
                  </a:lnTo>
                  <a:lnTo>
                    <a:pt x="1228" y="1065"/>
                  </a:lnTo>
                  <a:lnTo>
                    <a:pt x="1238" y="1056"/>
                  </a:lnTo>
                  <a:lnTo>
                    <a:pt x="1248" y="1049"/>
                  </a:lnTo>
                  <a:lnTo>
                    <a:pt x="1254" y="1045"/>
                  </a:lnTo>
                  <a:lnTo>
                    <a:pt x="1260" y="1044"/>
                  </a:lnTo>
                  <a:lnTo>
                    <a:pt x="1269" y="1042"/>
                  </a:lnTo>
                  <a:lnTo>
                    <a:pt x="1281" y="1042"/>
                  </a:lnTo>
                  <a:lnTo>
                    <a:pt x="1292" y="1042"/>
                  </a:lnTo>
                  <a:lnTo>
                    <a:pt x="1303" y="1043"/>
                  </a:lnTo>
                  <a:lnTo>
                    <a:pt x="1312" y="1045"/>
                  </a:lnTo>
                  <a:lnTo>
                    <a:pt x="1317" y="1046"/>
                  </a:lnTo>
                  <a:lnTo>
                    <a:pt x="1320" y="1048"/>
                  </a:lnTo>
                  <a:lnTo>
                    <a:pt x="1321" y="1050"/>
                  </a:lnTo>
                  <a:lnTo>
                    <a:pt x="1321" y="1053"/>
                  </a:lnTo>
                  <a:lnTo>
                    <a:pt x="1319" y="1056"/>
                  </a:lnTo>
                  <a:lnTo>
                    <a:pt x="1315" y="1058"/>
                  </a:lnTo>
                  <a:lnTo>
                    <a:pt x="1309" y="1061"/>
                  </a:lnTo>
                  <a:lnTo>
                    <a:pt x="1304" y="1064"/>
                  </a:lnTo>
                  <a:lnTo>
                    <a:pt x="1299" y="1071"/>
                  </a:lnTo>
                  <a:lnTo>
                    <a:pt x="1296" y="1077"/>
                  </a:lnTo>
                  <a:lnTo>
                    <a:pt x="1295" y="1079"/>
                  </a:lnTo>
                  <a:lnTo>
                    <a:pt x="1296" y="1081"/>
                  </a:lnTo>
                  <a:lnTo>
                    <a:pt x="1297" y="1083"/>
                  </a:lnTo>
                  <a:lnTo>
                    <a:pt x="1301" y="1085"/>
                  </a:lnTo>
                  <a:lnTo>
                    <a:pt x="1306" y="1086"/>
                  </a:lnTo>
                  <a:lnTo>
                    <a:pt x="1311" y="1088"/>
                  </a:lnTo>
                  <a:lnTo>
                    <a:pt x="1319" y="1089"/>
                  </a:lnTo>
                  <a:lnTo>
                    <a:pt x="1326" y="1090"/>
                  </a:lnTo>
                  <a:lnTo>
                    <a:pt x="1343" y="1090"/>
                  </a:lnTo>
                  <a:lnTo>
                    <a:pt x="1362" y="1089"/>
                  </a:lnTo>
                  <a:lnTo>
                    <a:pt x="1370" y="1088"/>
                  </a:lnTo>
                  <a:lnTo>
                    <a:pt x="1379" y="1086"/>
                  </a:lnTo>
                  <a:lnTo>
                    <a:pt x="1388" y="1085"/>
                  </a:lnTo>
                  <a:lnTo>
                    <a:pt x="1395" y="1082"/>
                  </a:lnTo>
                  <a:lnTo>
                    <a:pt x="1401" y="1080"/>
                  </a:lnTo>
                  <a:lnTo>
                    <a:pt x="1407" y="1076"/>
                  </a:lnTo>
                  <a:lnTo>
                    <a:pt x="1411" y="1073"/>
                  </a:lnTo>
                  <a:lnTo>
                    <a:pt x="1413" y="1068"/>
                  </a:lnTo>
                  <a:lnTo>
                    <a:pt x="1415" y="1066"/>
                  </a:lnTo>
                  <a:lnTo>
                    <a:pt x="1418" y="1064"/>
                  </a:lnTo>
                  <a:lnTo>
                    <a:pt x="1419" y="1064"/>
                  </a:lnTo>
                  <a:lnTo>
                    <a:pt x="1421" y="1063"/>
                  </a:lnTo>
                  <a:lnTo>
                    <a:pt x="1422" y="1061"/>
                  </a:lnTo>
                  <a:lnTo>
                    <a:pt x="1425" y="1059"/>
                  </a:lnTo>
                  <a:lnTo>
                    <a:pt x="1427" y="1057"/>
                  </a:lnTo>
                  <a:lnTo>
                    <a:pt x="1429" y="1056"/>
                  </a:lnTo>
                  <a:lnTo>
                    <a:pt x="1441" y="1053"/>
                  </a:lnTo>
                  <a:lnTo>
                    <a:pt x="1452" y="1052"/>
                  </a:lnTo>
                  <a:lnTo>
                    <a:pt x="1462" y="1052"/>
                  </a:lnTo>
                  <a:lnTo>
                    <a:pt x="1472" y="1053"/>
                  </a:lnTo>
                  <a:lnTo>
                    <a:pt x="1480" y="1056"/>
                  </a:lnTo>
                  <a:lnTo>
                    <a:pt x="1488" y="1059"/>
                  </a:lnTo>
                  <a:lnTo>
                    <a:pt x="1497" y="1063"/>
                  </a:lnTo>
                  <a:lnTo>
                    <a:pt x="1504" y="1067"/>
                  </a:lnTo>
                  <a:lnTo>
                    <a:pt x="1518" y="1078"/>
                  </a:lnTo>
                  <a:lnTo>
                    <a:pt x="1532" y="1087"/>
                  </a:lnTo>
                  <a:lnTo>
                    <a:pt x="1538" y="1090"/>
                  </a:lnTo>
                  <a:lnTo>
                    <a:pt x="1545" y="1094"/>
                  </a:lnTo>
                  <a:lnTo>
                    <a:pt x="1552" y="1096"/>
                  </a:lnTo>
                  <a:lnTo>
                    <a:pt x="1559" y="1098"/>
                  </a:lnTo>
                  <a:lnTo>
                    <a:pt x="1568" y="1098"/>
                  </a:lnTo>
                  <a:lnTo>
                    <a:pt x="1577" y="1098"/>
                  </a:lnTo>
                  <a:lnTo>
                    <a:pt x="1585" y="1097"/>
                  </a:lnTo>
                  <a:lnTo>
                    <a:pt x="1595" y="1096"/>
                  </a:lnTo>
                  <a:lnTo>
                    <a:pt x="1615" y="1092"/>
                  </a:lnTo>
                  <a:lnTo>
                    <a:pt x="1634" y="1087"/>
                  </a:lnTo>
                  <a:lnTo>
                    <a:pt x="1673" y="1075"/>
                  </a:lnTo>
                  <a:lnTo>
                    <a:pt x="1708" y="1062"/>
                  </a:lnTo>
                  <a:lnTo>
                    <a:pt x="1714" y="1062"/>
                  </a:lnTo>
                  <a:lnTo>
                    <a:pt x="1722" y="1062"/>
                  </a:lnTo>
                  <a:lnTo>
                    <a:pt x="1732" y="1064"/>
                  </a:lnTo>
                  <a:lnTo>
                    <a:pt x="1742" y="1067"/>
                  </a:lnTo>
                  <a:lnTo>
                    <a:pt x="1762" y="1073"/>
                  </a:lnTo>
                  <a:lnTo>
                    <a:pt x="1775" y="1075"/>
                  </a:lnTo>
                  <a:lnTo>
                    <a:pt x="1777" y="1075"/>
                  </a:lnTo>
                  <a:lnTo>
                    <a:pt x="1796" y="1076"/>
                  </a:lnTo>
                  <a:lnTo>
                    <a:pt x="1813" y="1078"/>
                  </a:lnTo>
                  <a:lnTo>
                    <a:pt x="1829" y="1082"/>
                  </a:lnTo>
                  <a:lnTo>
                    <a:pt x="1843" y="1087"/>
                  </a:lnTo>
                  <a:lnTo>
                    <a:pt x="1857" y="1093"/>
                  </a:lnTo>
                  <a:lnTo>
                    <a:pt x="1869" y="1099"/>
                  </a:lnTo>
                  <a:lnTo>
                    <a:pt x="1880" y="1107"/>
                  </a:lnTo>
                  <a:lnTo>
                    <a:pt x="1892" y="1116"/>
                  </a:lnTo>
                  <a:lnTo>
                    <a:pt x="1914" y="1132"/>
                  </a:lnTo>
                  <a:lnTo>
                    <a:pt x="1937" y="1150"/>
                  </a:lnTo>
                  <a:lnTo>
                    <a:pt x="1949" y="1158"/>
                  </a:lnTo>
                  <a:lnTo>
                    <a:pt x="1963" y="1165"/>
                  </a:lnTo>
                  <a:lnTo>
                    <a:pt x="1977" y="1172"/>
                  </a:lnTo>
                  <a:lnTo>
                    <a:pt x="1991" y="1178"/>
                  </a:lnTo>
                  <a:lnTo>
                    <a:pt x="2007" y="1183"/>
                  </a:lnTo>
                  <a:lnTo>
                    <a:pt x="2021" y="1190"/>
                  </a:lnTo>
                  <a:lnTo>
                    <a:pt x="2035" y="1196"/>
                  </a:lnTo>
                  <a:lnTo>
                    <a:pt x="2048" y="1202"/>
                  </a:lnTo>
                  <a:lnTo>
                    <a:pt x="2073" y="1215"/>
                  </a:lnTo>
                  <a:lnTo>
                    <a:pt x="2096" y="1230"/>
                  </a:lnTo>
                  <a:lnTo>
                    <a:pt x="2119" y="1245"/>
                  </a:lnTo>
                  <a:lnTo>
                    <a:pt x="2143" y="1259"/>
                  </a:lnTo>
                  <a:lnTo>
                    <a:pt x="2167" y="1275"/>
                  </a:lnTo>
                  <a:lnTo>
                    <a:pt x="2195" y="1289"/>
                  </a:lnTo>
                  <a:lnTo>
                    <a:pt x="2198" y="1291"/>
                  </a:lnTo>
                  <a:lnTo>
                    <a:pt x="2201" y="1293"/>
                  </a:lnTo>
                  <a:lnTo>
                    <a:pt x="2203" y="1296"/>
                  </a:lnTo>
                  <a:lnTo>
                    <a:pt x="2205" y="1299"/>
                  </a:lnTo>
                  <a:lnTo>
                    <a:pt x="2208" y="1307"/>
                  </a:lnTo>
                  <a:lnTo>
                    <a:pt x="2209" y="1315"/>
                  </a:lnTo>
                  <a:lnTo>
                    <a:pt x="2211" y="1323"/>
                  </a:lnTo>
                  <a:lnTo>
                    <a:pt x="2209" y="1332"/>
                  </a:lnTo>
                  <a:lnTo>
                    <a:pt x="2208" y="1343"/>
                  </a:lnTo>
                  <a:lnTo>
                    <a:pt x="2206" y="1353"/>
                  </a:lnTo>
                  <a:lnTo>
                    <a:pt x="2203" y="1374"/>
                  </a:lnTo>
                  <a:lnTo>
                    <a:pt x="2202" y="1395"/>
                  </a:lnTo>
                  <a:lnTo>
                    <a:pt x="2202" y="1405"/>
                  </a:lnTo>
                  <a:lnTo>
                    <a:pt x="2204" y="1414"/>
                  </a:lnTo>
                  <a:lnTo>
                    <a:pt x="2207" y="1423"/>
                  </a:lnTo>
                  <a:lnTo>
                    <a:pt x="2212" y="1430"/>
                  </a:lnTo>
                  <a:lnTo>
                    <a:pt x="2230" y="1451"/>
                  </a:lnTo>
                  <a:lnTo>
                    <a:pt x="2252" y="1477"/>
                  </a:lnTo>
                  <a:lnTo>
                    <a:pt x="2263" y="1489"/>
                  </a:lnTo>
                  <a:lnTo>
                    <a:pt x="2272" y="1502"/>
                  </a:lnTo>
                  <a:lnTo>
                    <a:pt x="2280" y="1513"/>
                  </a:lnTo>
                  <a:lnTo>
                    <a:pt x="2286" y="1524"/>
                  </a:lnTo>
                  <a:lnTo>
                    <a:pt x="2290" y="1534"/>
                  </a:lnTo>
                  <a:lnTo>
                    <a:pt x="2296" y="1545"/>
                  </a:lnTo>
                  <a:lnTo>
                    <a:pt x="2303" y="1553"/>
                  </a:lnTo>
                  <a:lnTo>
                    <a:pt x="2311" y="1559"/>
                  </a:lnTo>
                  <a:lnTo>
                    <a:pt x="2320" y="1565"/>
                  </a:lnTo>
                  <a:lnTo>
                    <a:pt x="2329" y="1570"/>
                  </a:lnTo>
                  <a:lnTo>
                    <a:pt x="2338" y="1576"/>
                  </a:lnTo>
                  <a:lnTo>
                    <a:pt x="2347" y="1580"/>
                  </a:lnTo>
                  <a:lnTo>
                    <a:pt x="2367" y="1587"/>
                  </a:lnTo>
                  <a:lnTo>
                    <a:pt x="2386" y="1595"/>
                  </a:lnTo>
                  <a:lnTo>
                    <a:pt x="2396" y="1600"/>
                  </a:lnTo>
                  <a:lnTo>
                    <a:pt x="2404" y="1605"/>
                  </a:lnTo>
                  <a:lnTo>
                    <a:pt x="2412" y="1611"/>
                  </a:lnTo>
                  <a:lnTo>
                    <a:pt x="2418" y="1620"/>
                  </a:lnTo>
                  <a:lnTo>
                    <a:pt x="2423" y="1624"/>
                  </a:lnTo>
                  <a:lnTo>
                    <a:pt x="2428" y="1628"/>
                  </a:lnTo>
                  <a:lnTo>
                    <a:pt x="2434" y="1631"/>
                  </a:lnTo>
                  <a:lnTo>
                    <a:pt x="2439" y="1632"/>
                  </a:lnTo>
                  <a:lnTo>
                    <a:pt x="2446" y="1634"/>
                  </a:lnTo>
                  <a:lnTo>
                    <a:pt x="2452" y="1634"/>
                  </a:lnTo>
                  <a:lnTo>
                    <a:pt x="2458" y="1634"/>
                  </a:lnTo>
                  <a:lnTo>
                    <a:pt x="2466" y="1634"/>
                  </a:lnTo>
                  <a:lnTo>
                    <a:pt x="2479" y="1631"/>
                  </a:lnTo>
                  <a:lnTo>
                    <a:pt x="2491" y="1628"/>
                  </a:lnTo>
                  <a:lnTo>
                    <a:pt x="2503" y="1623"/>
                  </a:lnTo>
                  <a:lnTo>
                    <a:pt x="2512" y="1618"/>
                  </a:lnTo>
                  <a:lnTo>
                    <a:pt x="2527" y="1605"/>
                  </a:lnTo>
                  <a:lnTo>
                    <a:pt x="2551" y="1587"/>
                  </a:lnTo>
                  <a:lnTo>
                    <a:pt x="2563" y="1578"/>
                  </a:lnTo>
                  <a:lnTo>
                    <a:pt x="2575" y="1569"/>
                  </a:lnTo>
                  <a:lnTo>
                    <a:pt x="2579" y="1567"/>
                  </a:lnTo>
                  <a:lnTo>
                    <a:pt x="2583" y="1565"/>
                  </a:lnTo>
                  <a:lnTo>
                    <a:pt x="2586" y="1564"/>
                  </a:lnTo>
                  <a:lnTo>
                    <a:pt x="2588" y="1564"/>
                  </a:lnTo>
                  <a:lnTo>
                    <a:pt x="2595" y="1569"/>
                  </a:lnTo>
                  <a:lnTo>
                    <a:pt x="2608" y="1576"/>
                  </a:lnTo>
                  <a:lnTo>
                    <a:pt x="2620" y="1582"/>
                  </a:lnTo>
                  <a:lnTo>
                    <a:pt x="2629" y="1587"/>
                  </a:lnTo>
                  <a:lnTo>
                    <a:pt x="2635" y="1589"/>
                  </a:lnTo>
                  <a:lnTo>
                    <a:pt x="2643" y="1591"/>
                  </a:lnTo>
                  <a:lnTo>
                    <a:pt x="2650" y="1592"/>
                  </a:lnTo>
                  <a:lnTo>
                    <a:pt x="2656" y="1593"/>
                  </a:lnTo>
                  <a:lnTo>
                    <a:pt x="2677" y="1595"/>
                  </a:lnTo>
                  <a:lnTo>
                    <a:pt x="2689" y="1596"/>
                  </a:lnTo>
                  <a:lnTo>
                    <a:pt x="2700" y="1595"/>
                  </a:lnTo>
                  <a:lnTo>
                    <a:pt x="2712" y="1594"/>
                  </a:lnTo>
                  <a:lnTo>
                    <a:pt x="2723" y="1591"/>
                  </a:lnTo>
                  <a:lnTo>
                    <a:pt x="2744" y="1585"/>
                  </a:lnTo>
                  <a:lnTo>
                    <a:pt x="2766" y="1578"/>
                  </a:lnTo>
                  <a:lnTo>
                    <a:pt x="2778" y="1571"/>
                  </a:lnTo>
                  <a:lnTo>
                    <a:pt x="2793" y="1561"/>
                  </a:lnTo>
                  <a:lnTo>
                    <a:pt x="2805" y="1552"/>
                  </a:lnTo>
                  <a:lnTo>
                    <a:pt x="2813" y="1547"/>
                  </a:lnTo>
                  <a:lnTo>
                    <a:pt x="2813" y="1547"/>
                  </a:lnTo>
                  <a:lnTo>
                    <a:pt x="2864" y="1629"/>
                  </a:lnTo>
                  <a:lnTo>
                    <a:pt x="2868" y="1633"/>
                  </a:lnTo>
                  <a:lnTo>
                    <a:pt x="2871" y="1637"/>
                  </a:lnTo>
                  <a:lnTo>
                    <a:pt x="2873" y="1642"/>
                  </a:lnTo>
                  <a:lnTo>
                    <a:pt x="2874" y="1646"/>
                  </a:lnTo>
                  <a:lnTo>
                    <a:pt x="2874" y="1650"/>
                  </a:lnTo>
                  <a:lnTo>
                    <a:pt x="2874" y="1656"/>
                  </a:lnTo>
                  <a:lnTo>
                    <a:pt x="2873" y="1661"/>
                  </a:lnTo>
                  <a:lnTo>
                    <a:pt x="2872" y="1666"/>
                  </a:lnTo>
                  <a:lnTo>
                    <a:pt x="2870" y="1668"/>
                  </a:lnTo>
                  <a:lnTo>
                    <a:pt x="2868" y="1670"/>
                  </a:lnTo>
                  <a:lnTo>
                    <a:pt x="2866" y="1676"/>
                  </a:lnTo>
                  <a:lnTo>
                    <a:pt x="2863" y="1681"/>
                  </a:lnTo>
                  <a:lnTo>
                    <a:pt x="2857" y="1688"/>
                  </a:lnTo>
                  <a:lnTo>
                    <a:pt x="2851" y="1697"/>
                  </a:lnTo>
                  <a:lnTo>
                    <a:pt x="2849" y="1698"/>
                  </a:lnTo>
                  <a:lnTo>
                    <a:pt x="2849" y="1700"/>
                  </a:lnTo>
                  <a:lnTo>
                    <a:pt x="2845" y="1702"/>
                  </a:lnTo>
                  <a:lnTo>
                    <a:pt x="2843" y="1707"/>
                  </a:lnTo>
                  <a:lnTo>
                    <a:pt x="2841" y="1712"/>
                  </a:lnTo>
                  <a:lnTo>
                    <a:pt x="2839" y="1718"/>
                  </a:lnTo>
                  <a:lnTo>
                    <a:pt x="2838" y="1725"/>
                  </a:lnTo>
                  <a:lnTo>
                    <a:pt x="2838" y="1732"/>
                  </a:lnTo>
                  <a:lnTo>
                    <a:pt x="2838" y="1738"/>
                  </a:lnTo>
                  <a:lnTo>
                    <a:pt x="2839" y="1742"/>
                  </a:lnTo>
                  <a:lnTo>
                    <a:pt x="2841" y="1751"/>
                  </a:lnTo>
                  <a:lnTo>
                    <a:pt x="2842" y="1761"/>
                  </a:lnTo>
                  <a:lnTo>
                    <a:pt x="2842" y="1772"/>
                  </a:lnTo>
                  <a:lnTo>
                    <a:pt x="2842" y="1782"/>
                  </a:lnTo>
                  <a:lnTo>
                    <a:pt x="2843" y="1795"/>
                  </a:lnTo>
                  <a:lnTo>
                    <a:pt x="2844" y="1812"/>
                  </a:lnTo>
                  <a:lnTo>
                    <a:pt x="2846" y="1827"/>
                  </a:lnTo>
                  <a:lnTo>
                    <a:pt x="2850" y="1839"/>
                  </a:lnTo>
                  <a:lnTo>
                    <a:pt x="2852" y="1853"/>
                  </a:lnTo>
                  <a:lnTo>
                    <a:pt x="2853" y="1866"/>
                  </a:lnTo>
                  <a:lnTo>
                    <a:pt x="2857" y="1880"/>
                  </a:lnTo>
                  <a:lnTo>
                    <a:pt x="2859" y="1894"/>
                  </a:lnTo>
                  <a:lnTo>
                    <a:pt x="2862" y="1931"/>
                  </a:lnTo>
                  <a:lnTo>
                    <a:pt x="2862" y="1931"/>
                  </a:lnTo>
                  <a:close/>
                  <a:moveTo>
                    <a:pt x="1999" y="1"/>
                  </a:moveTo>
                  <a:lnTo>
                    <a:pt x="1995" y="0"/>
                  </a:lnTo>
                  <a:lnTo>
                    <a:pt x="1992" y="0"/>
                  </a:lnTo>
                  <a:lnTo>
                    <a:pt x="1989" y="0"/>
                  </a:lnTo>
                  <a:lnTo>
                    <a:pt x="1986" y="1"/>
                  </a:lnTo>
                  <a:lnTo>
                    <a:pt x="1980" y="3"/>
                  </a:lnTo>
                  <a:lnTo>
                    <a:pt x="1974" y="5"/>
                  </a:lnTo>
                  <a:lnTo>
                    <a:pt x="1968" y="6"/>
                  </a:lnTo>
                  <a:lnTo>
                    <a:pt x="1959" y="8"/>
                  </a:lnTo>
                  <a:lnTo>
                    <a:pt x="1954" y="9"/>
                  </a:lnTo>
                  <a:lnTo>
                    <a:pt x="1949" y="13"/>
                  </a:lnTo>
                  <a:lnTo>
                    <a:pt x="1948" y="15"/>
                  </a:lnTo>
                  <a:lnTo>
                    <a:pt x="1950" y="17"/>
                  </a:lnTo>
                  <a:lnTo>
                    <a:pt x="1952" y="21"/>
                  </a:lnTo>
                  <a:lnTo>
                    <a:pt x="1954" y="25"/>
                  </a:lnTo>
                  <a:lnTo>
                    <a:pt x="1954" y="26"/>
                  </a:lnTo>
                  <a:lnTo>
                    <a:pt x="1955" y="27"/>
                  </a:lnTo>
                  <a:lnTo>
                    <a:pt x="1957" y="29"/>
                  </a:lnTo>
                  <a:lnTo>
                    <a:pt x="1958" y="31"/>
                  </a:lnTo>
                  <a:lnTo>
                    <a:pt x="1958" y="32"/>
                  </a:lnTo>
                  <a:lnTo>
                    <a:pt x="1961" y="32"/>
                  </a:lnTo>
                  <a:lnTo>
                    <a:pt x="1962" y="34"/>
                  </a:lnTo>
                  <a:lnTo>
                    <a:pt x="1962" y="36"/>
                  </a:lnTo>
                  <a:lnTo>
                    <a:pt x="1965" y="39"/>
                  </a:lnTo>
                  <a:lnTo>
                    <a:pt x="1967" y="42"/>
                  </a:lnTo>
                  <a:lnTo>
                    <a:pt x="1968" y="44"/>
                  </a:lnTo>
                  <a:lnTo>
                    <a:pt x="1969" y="46"/>
                  </a:lnTo>
                  <a:lnTo>
                    <a:pt x="1969" y="48"/>
                  </a:lnTo>
                  <a:lnTo>
                    <a:pt x="1969" y="52"/>
                  </a:lnTo>
                  <a:lnTo>
                    <a:pt x="1971" y="54"/>
                  </a:lnTo>
                  <a:lnTo>
                    <a:pt x="1973" y="54"/>
                  </a:lnTo>
                  <a:lnTo>
                    <a:pt x="1976" y="55"/>
                  </a:lnTo>
                  <a:lnTo>
                    <a:pt x="1977" y="56"/>
                  </a:lnTo>
                  <a:lnTo>
                    <a:pt x="1978" y="59"/>
                  </a:lnTo>
                  <a:lnTo>
                    <a:pt x="1980" y="61"/>
                  </a:lnTo>
                  <a:lnTo>
                    <a:pt x="1982" y="64"/>
                  </a:lnTo>
                  <a:lnTo>
                    <a:pt x="1985" y="66"/>
                  </a:lnTo>
                  <a:lnTo>
                    <a:pt x="1987" y="68"/>
                  </a:lnTo>
                  <a:lnTo>
                    <a:pt x="1988" y="71"/>
                  </a:lnTo>
                  <a:lnTo>
                    <a:pt x="1988" y="73"/>
                  </a:lnTo>
                  <a:lnTo>
                    <a:pt x="1990" y="74"/>
                  </a:lnTo>
                  <a:lnTo>
                    <a:pt x="1993" y="76"/>
                  </a:lnTo>
                  <a:lnTo>
                    <a:pt x="1994" y="80"/>
                  </a:lnTo>
                  <a:lnTo>
                    <a:pt x="1995" y="83"/>
                  </a:lnTo>
                  <a:lnTo>
                    <a:pt x="1997" y="87"/>
                  </a:lnTo>
                  <a:lnTo>
                    <a:pt x="1997" y="90"/>
                  </a:lnTo>
                  <a:lnTo>
                    <a:pt x="1999" y="93"/>
                  </a:lnTo>
                  <a:lnTo>
                    <a:pt x="2001" y="105"/>
                  </a:lnTo>
                  <a:lnTo>
                    <a:pt x="2004" y="120"/>
                  </a:lnTo>
                  <a:lnTo>
                    <a:pt x="2005" y="122"/>
                  </a:lnTo>
                  <a:lnTo>
                    <a:pt x="2006" y="124"/>
                  </a:lnTo>
                  <a:lnTo>
                    <a:pt x="2007" y="127"/>
                  </a:lnTo>
                  <a:lnTo>
                    <a:pt x="2008" y="130"/>
                  </a:lnTo>
                  <a:lnTo>
                    <a:pt x="2010" y="135"/>
                  </a:lnTo>
                  <a:lnTo>
                    <a:pt x="2011" y="146"/>
                  </a:lnTo>
                  <a:lnTo>
                    <a:pt x="2014" y="156"/>
                  </a:lnTo>
                  <a:lnTo>
                    <a:pt x="2016" y="162"/>
                  </a:lnTo>
                  <a:lnTo>
                    <a:pt x="2017" y="163"/>
                  </a:lnTo>
                  <a:lnTo>
                    <a:pt x="2020" y="163"/>
                  </a:lnTo>
                  <a:lnTo>
                    <a:pt x="2022" y="161"/>
                  </a:lnTo>
                  <a:lnTo>
                    <a:pt x="2030" y="160"/>
                  </a:lnTo>
                  <a:lnTo>
                    <a:pt x="2039" y="160"/>
                  </a:lnTo>
                  <a:lnTo>
                    <a:pt x="2047" y="160"/>
                  </a:lnTo>
                  <a:lnTo>
                    <a:pt x="2055" y="160"/>
                  </a:lnTo>
                  <a:lnTo>
                    <a:pt x="2056" y="160"/>
                  </a:lnTo>
                  <a:lnTo>
                    <a:pt x="2057" y="159"/>
                  </a:lnTo>
                  <a:lnTo>
                    <a:pt x="2057" y="157"/>
                  </a:lnTo>
                  <a:lnTo>
                    <a:pt x="2056" y="153"/>
                  </a:lnTo>
                  <a:lnTo>
                    <a:pt x="2056" y="150"/>
                  </a:lnTo>
                  <a:lnTo>
                    <a:pt x="2056" y="148"/>
                  </a:lnTo>
                  <a:lnTo>
                    <a:pt x="2054" y="141"/>
                  </a:lnTo>
                  <a:lnTo>
                    <a:pt x="2051" y="133"/>
                  </a:lnTo>
                  <a:lnTo>
                    <a:pt x="2047" y="125"/>
                  </a:lnTo>
                  <a:lnTo>
                    <a:pt x="2044" y="120"/>
                  </a:lnTo>
                  <a:lnTo>
                    <a:pt x="2041" y="113"/>
                  </a:lnTo>
                  <a:lnTo>
                    <a:pt x="2040" y="104"/>
                  </a:lnTo>
                  <a:lnTo>
                    <a:pt x="2035" y="99"/>
                  </a:lnTo>
                  <a:lnTo>
                    <a:pt x="2030" y="93"/>
                  </a:lnTo>
                  <a:lnTo>
                    <a:pt x="2028" y="90"/>
                  </a:lnTo>
                  <a:lnTo>
                    <a:pt x="2026" y="87"/>
                  </a:lnTo>
                  <a:lnTo>
                    <a:pt x="2020" y="77"/>
                  </a:lnTo>
                  <a:lnTo>
                    <a:pt x="2015" y="65"/>
                  </a:lnTo>
                  <a:lnTo>
                    <a:pt x="2013" y="64"/>
                  </a:lnTo>
                  <a:lnTo>
                    <a:pt x="2013" y="63"/>
                  </a:lnTo>
                  <a:lnTo>
                    <a:pt x="2013" y="61"/>
                  </a:lnTo>
                  <a:lnTo>
                    <a:pt x="2011" y="60"/>
                  </a:lnTo>
                  <a:lnTo>
                    <a:pt x="2011" y="57"/>
                  </a:lnTo>
                  <a:lnTo>
                    <a:pt x="2011" y="55"/>
                  </a:lnTo>
                  <a:lnTo>
                    <a:pt x="2010" y="54"/>
                  </a:lnTo>
                  <a:lnTo>
                    <a:pt x="2009" y="50"/>
                  </a:lnTo>
                  <a:lnTo>
                    <a:pt x="2007" y="46"/>
                  </a:lnTo>
                  <a:lnTo>
                    <a:pt x="2006" y="44"/>
                  </a:lnTo>
                  <a:lnTo>
                    <a:pt x="2005" y="40"/>
                  </a:lnTo>
                  <a:lnTo>
                    <a:pt x="2004" y="36"/>
                  </a:lnTo>
                  <a:lnTo>
                    <a:pt x="2003" y="31"/>
                  </a:lnTo>
                  <a:lnTo>
                    <a:pt x="2003" y="20"/>
                  </a:lnTo>
                  <a:lnTo>
                    <a:pt x="2002" y="12"/>
                  </a:lnTo>
                  <a:lnTo>
                    <a:pt x="2002" y="10"/>
                  </a:lnTo>
                  <a:lnTo>
                    <a:pt x="2002" y="7"/>
                  </a:lnTo>
                  <a:lnTo>
                    <a:pt x="2002" y="4"/>
                  </a:lnTo>
                  <a:lnTo>
                    <a:pt x="1999" y="1"/>
                  </a:lnTo>
                  <a:close/>
                  <a:moveTo>
                    <a:pt x="1840" y="663"/>
                  </a:moveTo>
                  <a:lnTo>
                    <a:pt x="1830" y="653"/>
                  </a:lnTo>
                  <a:lnTo>
                    <a:pt x="1819" y="644"/>
                  </a:lnTo>
                  <a:lnTo>
                    <a:pt x="1816" y="642"/>
                  </a:lnTo>
                  <a:lnTo>
                    <a:pt x="1815" y="640"/>
                  </a:lnTo>
                  <a:lnTo>
                    <a:pt x="1814" y="639"/>
                  </a:lnTo>
                  <a:lnTo>
                    <a:pt x="1803" y="646"/>
                  </a:lnTo>
                  <a:lnTo>
                    <a:pt x="1793" y="654"/>
                  </a:lnTo>
                  <a:lnTo>
                    <a:pt x="1776" y="654"/>
                  </a:lnTo>
                  <a:lnTo>
                    <a:pt x="1761" y="654"/>
                  </a:lnTo>
                  <a:lnTo>
                    <a:pt x="1746" y="652"/>
                  </a:lnTo>
                  <a:lnTo>
                    <a:pt x="1730" y="650"/>
                  </a:lnTo>
                  <a:lnTo>
                    <a:pt x="1699" y="643"/>
                  </a:lnTo>
                  <a:lnTo>
                    <a:pt x="1666" y="635"/>
                  </a:lnTo>
                  <a:lnTo>
                    <a:pt x="1664" y="634"/>
                  </a:lnTo>
                  <a:lnTo>
                    <a:pt x="1662" y="632"/>
                  </a:lnTo>
                  <a:lnTo>
                    <a:pt x="1661" y="629"/>
                  </a:lnTo>
                  <a:lnTo>
                    <a:pt x="1660" y="626"/>
                  </a:lnTo>
                  <a:lnTo>
                    <a:pt x="1660" y="618"/>
                  </a:lnTo>
                  <a:lnTo>
                    <a:pt x="1661" y="607"/>
                  </a:lnTo>
                  <a:lnTo>
                    <a:pt x="1663" y="587"/>
                  </a:lnTo>
                  <a:lnTo>
                    <a:pt x="1665" y="571"/>
                  </a:lnTo>
                  <a:lnTo>
                    <a:pt x="1664" y="562"/>
                  </a:lnTo>
                  <a:lnTo>
                    <a:pt x="1663" y="553"/>
                  </a:lnTo>
                  <a:lnTo>
                    <a:pt x="1660" y="544"/>
                  </a:lnTo>
                  <a:lnTo>
                    <a:pt x="1657" y="535"/>
                  </a:lnTo>
                  <a:lnTo>
                    <a:pt x="1654" y="525"/>
                  </a:lnTo>
                  <a:lnTo>
                    <a:pt x="1649" y="517"/>
                  </a:lnTo>
                  <a:lnTo>
                    <a:pt x="1645" y="509"/>
                  </a:lnTo>
                  <a:lnTo>
                    <a:pt x="1640" y="503"/>
                  </a:lnTo>
                  <a:lnTo>
                    <a:pt x="1627" y="482"/>
                  </a:lnTo>
                  <a:lnTo>
                    <a:pt x="1611" y="451"/>
                  </a:lnTo>
                  <a:lnTo>
                    <a:pt x="1606" y="443"/>
                  </a:lnTo>
                  <a:lnTo>
                    <a:pt x="1600" y="436"/>
                  </a:lnTo>
                  <a:lnTo>
                    <a:pt x="1595" y="430"/>
                  </a:lnTo>
                  <a:lnTo>
                    <a:pt x="1589" y="424"/>
                  </a:lnTo>
                  <a:lnTo>
                    <a:pt x="1583" y="419"/>
                  </a:lnTo>
                  <a:lnTo>
                    <a:pt x="1577" y="416"/>
                  </a:lnTo>
                  <a:lnTo>
                    <a:pt x="1570" y="412"/>
                  </a:lnTo>
                  <a:lnTo>
                    <a:pt x="1562" y="411"/>
                  </a:lnTo>
                  <a:lnTo>
                    <a:pt x="1548" y="410"/>
                  </a:lnTo>
                  <a:lnTo>
                    <a:pt x="1531" y="408"/>
                  </a:lnTo>
                  <a:lnTo>
                    <a:pt x="1511" y="403"/>
                  </a:lnTo>
                  <a:lnTo>
                    <a:pt x="1490" y="397"/>
                  </a:lnTo>
                  <a:lnTo>
                    <a:pt x="1480" y="393"/>
                  </a:lnTo>
                  <a:lnTo>
                    <a:pt x="1472" y="389"/>
                  </a:lnTo>
                  <a:lnTo>
                    <a:pt x="1464" y="384"/>
                  </a:lnTo>
                  <a:lnTo>
                    <a:pt x="1455" y="379"/>
                  </a:lnTo>
                  <a:lnTo>
                    <a:pt x="1450" y="373"/>
                  </a:lnTo>
                  <a:lnTo>
                    <a:pt x="1445" y="367"/>
                  </a:lnTo>
                  <a:lnTo>
                    <a:pt x="1442" y="360"/>
                  </a:lnTo>
                  <a:lnTo>
                    <a:pt x="1441" y="354"/>
                  </a:lnTo>
                  <a:lnTo>
                    <a:pt x="1441" y="346"/>
                  </a:lnTo>
                  <a:lnTo>
                    <a:pt x="1439" y="340"/>
                  </a:lnTo>
                  <a:lnTo>
                    <a:pt x="1437" y="334"/>
                  </a:lnTo>
                  <a:lnTo>
                    <a:pt x="1433" y="330"/>
                  </a:lnTo>
                  <a:lnTo>
                    <a:pt x="1429" y="327"/>
                  </a:lnTo>
                  <a:lnTo>
                    <a:pt x="1424" y="326"/>
                  </a:lnTo>
                  <a:lnTo>
                    <a:pt x="1418" y="325"/>
                  </a:lnTo>
                  <a:lnTo>
                    <a:pt x="1412" y="325"/>
                  </a:lnTo>
                  <a:lnTo>
                    <a:pt x="1405" y="326"/>
                  </a:lnTo>
                  <a:lnTo>
                    <a:pt x="1397" y="328"/>
                  </a:lnTo>
                  <a:lnTo>
                    <a:pt x="1390" y="331"/>
                  </a:lnTo>
                  <a:lnTo>
                    <a:pt x="1381" y="334"/>
                  </a:lnTo>
                  <a:lnTo>
                    <a:pt x="1363" y="344"/>
                  </a:lnTo>
                  <a:lnTo>
                    <a:pt x="1344" y="354"/>
                  </a:lnTo>
                  <a:lnTo>
                    <a:pt x="1306" y="378"/>
                  </a:lnTo>
                  <a:lnTo>
                    <a:pt x="1271" y="403"/>
                  </a:lnTo>
                  <a:lnTo>
                    <a:pt x="1242" y="424"/>
                  </a:lnTo>
                  <a:lnTo>
                    <a:pt x="1224" y="437"/>
                  </a:lnTo>
                  <a:lnTo>
                    <a:pt x="1219" y="440"/>
                  </a:lnTo>
                  <a:lnTo>
                    <a:pt x="1211" y="442"/>
                  </a:lnTo>
                  <a:lnTo>
                    <a:pt x="1201" y="444"/>
                  </a:lnTo>
                  <a:lnTo>
                    <a:pt x="1192" y="446"/>
                  </a:lnTo>
                  <a:lnTo>
                    <a:pt x="1174" y="449"/>
                  </a:lnTo>
                  <a:lnTo>
                    <a:pt x="1161" y="450"/>
                  </a:lnTo>
                  <a:lnTo>
                    <a:pt x="1159" y="450"/>
                  </a:lnTo>
                  <a:lnTo>
                    <a:pt x="1145" y="465"/>
                  </a:lnTo>
                  <a:lnTo>
                    <a:pt x="1130" y="479"/>
                  </a:lnTo>
                  <a:lnTo>
                    <a:pt x="1126" y="479"/>
                  </a:lnTo>
                  <a:lnTo>
                    <a:pt x="1121" y="477"/>
                  </a:lnTo>
                  <a:lnTo>
                    <a:pt x="1118" y="474"/>
                  </a:lnTo>
                  <a:lnTo>
                    <a:pt x="1115" y="473"/>
                  </a:lnTo>
                  <a:lnTo>
                    <a:pt x="1112" y="472"/>
                  </a:lnTo>
                  <a:lnTo>
                    <a:pt x="1106" y="469"/>
                  </a:lnTo>
                  <a:lnTo>
                    <a:pt x="1100" y="467"/>
                  </a:lnTo>
                  <a:lnTo>
                    <a:pt x="1097" y="467"/>
                  </a:lnTo>
                  <a:lnTo>
                    <a:pt x="1093" y="466"/>
                  </a:lnTo>
                  <a:lnTo>
                    <a:pt x="1089" y="465"/>
                  </a:lnTo>
                  <a:lnTo>
                    <a:pt x="1086" y="462"/>
                  </a:lnTo>
                  <a:lnTo>
                    <a:pt x="1082" y="458"/>
                  </a:lnTo>
                  <a:lnTo>
                    <a:pt x="1074" y="448"/>
                  </a:lnTo>
                  <a:lnTo>
                    <a:pt x="1067" y="437"/>
                  </a:lnTo>
                  <a:lnTo>
                    <a:pt x="1058" y="424"/>
                  </a:lnTo>
                  <a:lnTo>
                    <a:pt x="1050" y="410"/>
                  </a:lnTo>
                  <a:lnTo>
                    <a:pt x="1041" y="397"/>
                  </a:lnTo>
                  <a:lnTo>
                    <a:pt x="1032" y="386"/>
                  </a:lnTo>
                  <a:lnTo>
                    <a:pt x="1027" y="379"/>
                  </a:lnTo>
                  <a:lnTo>
                    <a:pt x="1023" y="370"/>
                  </a:lnTo>
                  <a:lnTo>
                    <a:pt x="1019" y="360"/>
                  </a:lnTo>
                  <a:lnTo>
                    <a:pt x="1017" y="349"/>
                  </a:lnTo>
                  <a:lnTo>
                    <a:pt x="1015" y="338"/>
                  </a:lnTo>
                  <a:lnTo>
                    <a:pt x="1014" y="325"/>
                  </a:lnTo>
                  <a:lnTo>
                    <a:pt x="1013" y="312"/>
                  </a:lnTo>
                  <a:lnTo>
                    <a:pt x="1013" y="298"/>
                  </a:lnTo>
                  <a:lnTo>
                    <a:pt x="1014" y="273"/>
                  </a:lnTo>
                  <a:lnTo>
                    <a:pt x="1016" y="250"/>
                  </a:lnTo>
                  <a:lnTo>
                    <a:pt x="1019" y="231"/>
                  </a:lnTo>
                  <a:lnTo>
                    <a:pt x="1023" y="218"/>
                  </a:lnTo>
                  <a:lnTo>
                    <a:pt x="1028" y="206"/>
                  </a:lnTo>
                  <a:lnTo>
                    <a:pt x="1035" y="196"/>
                  </a:lnTo>
                  <a:lnTo>
                    <a:pt x="1042" y="186"/>
                  </a:lnTo>
                  <a:lnTo>
                    <a:pt x="1049" y="176"/>
                  </a:lnTo>
                  <a:lnTo>
                    <a:pt x="1056" y="167"/>
                  </a:lnTo>
                  <a:lnTo>
                    <a:pt x="1064" y="159"/>
                  </a:lnTo>
                  <a:lnTo>
                    <a:pt x="1074" y="151"/>
                  </a:lnTo>
                  <a:lnTo>
                    <a:pt x="1082" y="145"/>
                  </a:lnTo>
                  <a:lnTo>
                    <a:pt x="1092" y="137"/>
                  </a:lnTo>
                  <a:lnTo>
                    <a:pt x="1102" y="131"/>
                  </a:lnTo>
                  <a:lnTo>
                    <a:pt x="1112" y="126"/>
                  </a:lnTo>
                  <a:lnTo>
                    <a:pt x="1123" y="121"/>
                  </a:lnTo>
                  <a:lnTo>
                    <a:pt x="1134" y="117"/>
                  </a:lnTo>
                  <a:lnTo>
                    <a:pt x="1146" y="113"/>
                  </a:lnTo>
                  <a:lnTo>
                    <a:pt x="1158" y="109"/>
                  </a:lnTo>
                  <a:lnTo>
                    <a:pt x="1169" y="105"/>
                  </a:lnTo>
                  <a:lnTo>
                    <a:pt x="1284" y="78"/>
                  </a:lnTo>
                  <a:lnTo>
                    <a:pt x="1300" y="74"/>
                  </a:lnTo>
                  <a:lnTo>
                    <a:pt x="1317" y="70"/>
                  </a:lnTo>
                  <a:lnTo>
                    <a:pt x="1325" y="68"/>
                  </a:lnTo>
                  <a:lnTo>
                    <a:pt x="1333" y="66"/>
                  </a:lnTo>
                  <a:lnTo>
                    <a:pt x="1341" y="65"/>
                  </a:lnTo>
                  <a:lnTo>
                    <a:pt x="1348" y="66"/>
                  </a:lnTo>
                  <a:lnTo>
                    <a:pt x="1359" y="68"/>
                  </a:lnTo>
                  <a:lnTo>
                    <a:pt x="1369" y="72"/>
                  </a:lnTo>
                  <a:lnTo>
                    <a:pt x="1379" y="76"/>
                  </a:lnTo>
                  <a:lnTo>
                    <a:pt x="1389" y="81"/>
                  </a:lnTo>
                  <a:lnTo>
                    <a:pt x="1399" y="87"/>
                  </a:lnTo>
                  <a:lnTo>
                    <a:pt x="1408" y="92"/>
                  </a:lnTo>
                  <a:lnTo>
                    <a:pt x="1418" y="96"/>
                  </a:lnTo>
                  <a:lnTo>
                    <a:pt x="1427" y="99"/>
                  </a:lnTo>
                  <a:lnTo>
                    <a:pt x="1431" y="98"/>
                  </a:lnTo>
                  <a:lnTo>
                    <a:pt x="1436" y="96"/>
                  </a:lnTo>
                  <a:lnTo>
                    <a:pt x="1442" y="93"/>
                  </a:lnTo>
                  <a:lnTo>
                    <a:pt x="1448" y="89"/>
                  </a:lnTo>
                  <a:lnTo>
                    <a:pt x="1454" y="84"/>
                  </a:lnTo>
                  <a:lnTo>
                    <a:pt x="1461" y="78"/>
                  </a:lnTo>
                  <a:lnTo>
                    <a:pt x="1466" y="72"/>
                  </a:lnTo>
                  <a:lnTo>
                    <a:pt x="1469" y="66"/>
                  </a:lnTo>
                  <a:lnTo>
                    <a:pt x="1470" y="64"/>
                  </a:lnTo>
                  <a:lnTo>
                    <a:pt x="1471" y="64"/>
                  </a:lnTo>
                  <a:lnTo>
                    <a:pt x="1473" y="64"/>
                  </a:lnTo>
                  <a:lnTo>
                    <a:pt x="1474" y="65"/>
                  </a:lnTo>
                  <a:lnTo>
                    <a:pt x="1477" y="70"/>
                  </a:lnTo>
                  <a:lnTo>
                    <a:pt x="1479" y="74"/>
                  </a:lnTo>
                  <a:lnTo>
                    <a:pt x="1479" y="77"/>
                  </a:lnTo>
                  <a:lnTo>
                    <a:pt x="1480" y="80"/>
                  </a:lnTo>
                  <a:lnTo>
                    <a:pt x="1481" y="82"/>
                  </a:lnTo>
                  <a:lnTo>
                    <a:pt x="1483" y="85"/>
                  </a:lnTo>
                  <a:lnTo>
                    <a:pt x="1488" y="89"/>
                  </a:lnTo>
                  <a:lnTo>
                    <a:pt x="1494" y="92"/>
                  </a:lnTo>
                  <a:lnTo>
                    <a:pt x="1503" y="95"/>
                  </a:lnTo>
                  <a:lnTo>
                    <a:pt x="1511" y="97"/>
                  </a:lnTo>
                  <a:lnTo>
                    <a:pt x="1521" y="98"/>
                  </a:lnTo>
                  <a:lnTo>
                    <a:pt x="1532" y="99"/>
                  </a:lnTo>
                  <a:lnTo>
                    <a:pt x="1552" y="100"/>
                  </a:lnTo>
                  <a:lnTo>
                    <a:pt x="1573" y="99"/>
                  </a:lnTo>
                  <a:lnTo>
                    <a:pt x="1590" y="99"/>
                  </a:lnTo>
                  <a:lnTo>
                    <a:pt x="1603" y="98"/>
                  </a:lnTo>
                  <a:lnTo>
                    <a:pt x="1633" y="93"/>
                  </a:lnTo>
                  <a:lnTo>
                    <a:pt x="1666" y="87"/>
                  </a:lnTo>
                  <a:lnTo>
                    <a:pt x="1675" y="87"/>
                  </a:lnTo>
                  <a:lnTo>
                    <a:pt x="1682" y="87"/>
                  </a:lnTo>
                  <a:lnTo>
                    <a:pt x="1689" y="88"/>
                  </a:lnTo>
                  <a:lnTo>
                    <a:pt x="1696" y="90"/>
                  </a:lnTo>
                  <a:lnTo>
                    <a:pt x="1701" y="92"/>
                  </a:lnTo>
                  <a:lnTo>
                    <a:pt x="1706" y="96"/>
                  </a:lnTo>
                  <a:lnTo>
                    <a:pt x="1711" y="102"/>
                  </a:lnTo>
                  <a:lnTo>
                    <a:pt x="1714" y="109"/>
                  </a:lnTo>
                  <a:lnTo>
                    <a:pt x="1715" y="112"/>
                  </a:lnTo>
                  <a:lnTo>
                    <a:pt x="1718" y="114"/>
                  </a:lnTo>
                  <a:lnTo>
                    <a:pt x="1720" y="117"/>
                  </a:lnTo>
                  <a:lnTo>
                    <a:pt x="1723" y="118"/>
                  </a:lnTo>
                  <a:lnTo>
                    <a:pt x="1737" y="122"/>
                  </a:lnTo>
                  <a:lnTo>
                    <a:pt x="1756" y="125"/>
                  </a:lnTo>
                  <a:lnTo>
                    <a:pt x="1774" y="128"/>
                  </a:lnTo>
                  <a:lnTo>
                    <a:pt x="1791" y="132"/>
                  </a:lnTo>
                  <a:lnTo>
                    <a:pt x="1801" y="134"/>
                  </a:lnTo>
                  <a:lnTo>
                    <a:pt x="1811" y="134"/>
                  </a:lnTo>
                  <a:lnTo>
                    <a:pt x="1822" y="133"/>
                  </a:lnTo>
                  <a:lnTo>
                    <a:pt x="1833" y="132"/>
                  </a:lnTo>
                  <a:lnTo>
                    <a:pt x="1843" y="131"/>
                  </a:lnTo>
                  <a:lnTo>
                    <a:pt x="1855" y="130"/>
                  </a:lnTo>
                  <a:lnTo>
                    <a:pt x="1864" y="130"/>
                  </a:lnTo>
                  <a:lnTo>
                    <a:pt x="1874" y="131"/>
                  </a:lnTo>
                  <a:lnTo>
                    <a:pt x="1886" y="132"/>
                  </a:lnTo>
                  <a:lnTo>
                    <a:pt x="1900" y="132"/>
                  </a:lnTo>
                  <a:lnTo>
                    <a:pt x="1911" y="131"/>
                  </a:lnTo>
                  <a:lnTo>
                    <a:pt x="1922" y="130"/>
                  </a:lnTo>
                  <a:lnTo>
                    <a:pt x="1928" y="129"/>
                  </a:lnTo>
                  <a:lnTo>
                    <a:pt x="1933" y="130"/>
                  </a:lnTo>
                  <a:lnTo>
                    <a:pt x="1937" y="130"/>
                  </a:lnTo>
                  <a:lnTo>
                    <a:pt x="1942" y="132"/>
                  </a:lnTo>
                  <a:lnTo>
                    <a:pt x="1945" y="134"/>
                  </a:lnTo>
                  <a:lnTo>
                    <a:pt x="1949" y="137"/>
                  </a:lnTo>
                  <a:lnTo>
                    <a:pt x="1952" y="141"/>
                  </a:lnTo>
                  <a:lnTo>
                    <a:pt x="1954" y="147"/>
                  </a:lnTo>
                  <a:lnTo>
                    <a:pt x="1967" y="180"/>
                  </a:lnTo>
                  <a:lnTo>
                    <a:pt x="1983" y="217"/>
                  </a:lnTo>
                  <a:lnTo>
                    <a:pt x="1987" y="227"/>
                  </a:lnTo>
                  <a:lnTo>
                    <a:pt x="1992" y="235"/>
                  </a:lnTo>
                  <a:lnTo>
                    <a:pt x="1998" y="244"/>
                  </a:lnTo>
                  <a:lnTo>
                    <a:pt x="2004" y="251"/>
                  </a:lnTo>
                  <a:lnTo>
                    <a:pt x="2010" y="258"/>
                  </a:lnTo>
                  <a:lnTo>
                    <a:pt x="2016" y="265"/>
                  </a:lnTo>
                  <a:lnTo>
                    <a:pt x="2023" y="270"/>
                  </a:lnTo>
                  <a:lnTo>
                    <a:pt x="2030" y="274"/>
                  </a:lnTo>
                  <a:lnTo>
                    <a:pt x="2038" y="279"/>
                  </a:lnTo>
                  <a:lnTo>
                    <a:pt x="2044" y="284"/>
                  </a:lnTo>
                  <a:lnTo>
                    <a:pt x="2049" y="289"/>
                  </a:lnTo>
                  <a:lnTo>
                    <a:pt x="2052" y="295"/>
                  </a:lnTo>
                  <a:lnTo>
                    <a:pt x="2055" y="302"/>
                  </a:lnTo>
                  <a:lnTo>
                    <a:pt x="2057" y="309"/>
                  </a:lnTo>
                  <a:lnTo>
                    <a:pt x="2059" y="316"/>
                  </a:lnTo>
                  <a:lnTo>
                    <a:pt x="2060" y="322"/>
                  </a:lnTo>
                  <a:lnTo>
                    <a:pt x="2063" y="335"/>
                  </a:lnTo>
                  <a:lnTo>
                    <a:pt x="2065" y="348"/>
                  </a:lnTo>
                  <a:lnTo>
                    <a:pt x="2068" y="353"/>
                  </a:lnTo>
                  <a:lnTo>
                    <a:pt x="2070" y="357"/>
                  </a:lnTo>
                  <a:lnTo>
                    <a:pt x="2073" y="361"/>
                  </a:lnTo>
                  <a:lnTo>
                    <a:pt x="2077" y="363"/>
                  </a:lnTo>
                  <a:lnTo>
                    <a:pt x="2091" y="367"/>
                  </a:lnTo>
                  <a:lnTo>
                    <a:pt x="2115" y="371"/>
                  </a:lnTo>
                  <a:lnTo>
                    <a:pt x="2138" y="375"/>
                  </a:lnTo>
                  <a:lnTo>
                    <a:pt x="2155" y="379"/>
                  </a:lnTo>
                  <a:lnTo>
                    <a:pt x="2167" y="383"/>
                  </a:lnTo>
                  <a:lnTo>
                    <a:pt x="2183" y="389"/>
                  </a:lnTo>
                  <a:lnTo>
                    <a:pt x="2199" y="396"/>
                  </a:lnTo>
                  <a:lnTo>
                    <a:pt x="2217" y="405"/>
                  </a:lnTo>
                  <a:lnTo>
                    <a:pt x="2252" y="423"/>
                  </a:lnTo>
                  <a:lnTo>
                    <a:pt x="2277" y="437"/>
                  </a:lnTo>
                  <a:lnTo>
                    <a:pt x="2286" y="443"/>
                  </a:lnTo>
                  <a:lnTo>
                    <a:pt x="2295" y="451"/>
                  </a:lnTo>
                  <a:lnTo>
                    <a:pt x="2306" y="463"/>
                  </a:lnTo>
                  <a:lnTo>
                    <a:pt x="2317" y="475"/>
                  </a:lnTo>
                  <a:lnTo>
                    <a:pt x="2335" y="497"/>
                  </a:lnTo>
                  <a:lnTo>
                    <a:pt x="2342" y="507"/>
                  </a:lnTo>
                  <a:lnTo>
                    <a:pt x="2333" y="516"/>
                  </a:lnTo>
                  <a:lnTo>
                    <a:pt x="2324" y="527"/>
                  </a:lnTo>
                  <a:lnTo>
                    <a:pt x="2316" y="540"/>
                  </a:lnTo>
                  <a:lnTo>
                    <a:pt x="2308" y="553"/>
                  </a:lnTo>
                  <a:lnTo>
                    <a:pt x="2300" y="566"/>
                  </a:lnTo>
                  <a:lnTo>
                    <a:pt x="2291" y="579"/>
                  </a:lnTo>
                  <a:lnTo>
                    <a:pt x="2286" y="586"/>
                  </a:lnTo>
                  <a:lnTo>
                    <a:pt x="2279" y="592"/>
                  </a:lnTo>
                  <a:lnTo>
                    <a:pt x="2273" y="597"/>
                  </a:lnTo>
                  <a:lnTo>
                    <a:pt x="2266" y="603"/>
                  </a:lnTo>
                  <a:lnTo>
                    <a:pt x="2224" y="635"/>
                  </a:lnTo>
                  <a:lnTo>
                    <a:pt x="2217" y="639"/>
                  </a:lnTo>
                  <a:lnTo>
                    <a:pt x="2211" y="642"/>
                  </a:lnTo>
                  <a:lnTo>
                    <a:pt x="2205" y="643"/>
                  </a:lnTo>
                  <a:lnTo>
                    <a:pt x="2200" y="643"/>
                  </a:lnTo>
                  <a:lnTo>
                    <a:pt x="2189" y="641"/>
                  </a:lnTo>
                  <a:lnTo>
                    <a:pt x="2178" y="639"/>
                  </a:lnTo>
                  <a:lnTo>
                    <a:pt x="2162" y="645"/>
                  </a:lnTo>
                  <a:lnTo>
                    <a:pt x="2134" y="659"/>
                  </a:lnTo>
                  <a:lnTo>
                    <a:pt x="2107" y="673"/>
                  </a:lnTo>
                  <a:lnTo>
                    <a:pt x="2091" y="682"/>
                  </a:lnTo>
                  <a:lnTo>
                    <a:pt x="2085" y="687"/>
                  </a:lnTo>
                  <a:lnTo>
                    <a:pt x="2078" y="691"/>
                  </a:lnTo>
                  <a:lnTo>
                    <a:pt x="2071" y="694"/>
                  </a:lnTo>
                  <a:lnTo>
                    <a:pt x="2063" y="697"/>
                  </a:lnTo>
                  <a:lnTo>
                    <a:pt x="2047" y="701"/>
                  </a:lnTo>
                  <a:lnTo>
                    <a:pt x="2030" y="704"/>
                  </a:lnTo>
                  <a:lnTo>
                    <a:pt x="1995" y="708"/>
                  </a:lnTo>
                  <a:lnTo>
                    <a:pt x="1964" y="713"/>
                  </a:lnTo>
                  <a:lnTo>
                    <a:pt x="1953" y="716"/>
                  </a:lnTo>
                  <a:lnTo>
                    <a:pt x="1943" y="718"/>
                  </a:lnTo>
                  <a:lnTo>
                    <a:pt x="1934" y="719"/>
                  </a:lnTo>
                  <a:lnTo>
                    <a:pt x="1925" y="720"/>
                  </a:lnTo>
                  <a:lnTo>
                    <a:pt x="1916" y="719"/>
                  </a:lnTo>
                  <a:lnTo>
                    <a:pt x="1907" y="718"/>
                  </a:lnTo>
                  <a:lnTo>
                    <a:pt x="1898" y="714"/>
                  </a:lnTo>
                  <a:lnTo>
                    <a:pt x="1889" y="709"/>
                  </a:lnTo>
                  <a:lnTo>
                    <a:pt x="1877" y="700"/>
                  </a:lnTo>
                  <a:lnTo>
                    <a:pt x="1862" y="686"/>
                  </a:lnTo>
                  <a:lnTo>
                    <a:pt x="1848" y="672"/>
                  </a:lnTo>
                  <a:lnTo>
                    <a:pt x="1840" y="663"/>
                  </a:lnTo>
                  <a:close/>
                  <a:moveTo>
                    <a:pt x="1089" y="599"/>
                  </a:moveTo>
                  <a:lnTo>
                    <a:pt x="1068" y="599"/>
                  </a:lnTo>
                  <a:lnTo>
                    <a:pt x="1064" y="600"/>
                  </a:lnTo>
                  <a:lnTo>
                    <a:pt x="1061" y="603"/>
                  </a:lnTo>
                  <a:lnTo>
                    <a:pt x="1061" y="605"/>
                  </a:lnTo>
                  <a:lnTo>
                    <a:pt x="1060" y="606"/>
                  </a:lnTo>
                  <a:lnTo>
                    <a:pt x="1058" y="606"/>
                  </a:lnTo>
                  <a:lnTo>
                    <a:pt x="1055" y="610"/>
                  </a:lnTo>
                  <a:lnTo>
                    <a:pt x="1053" y="614"/>
                  </a:lnTo>
                  <a:lnTo>
                    <a:pt x="1052" y="615"/>
                  </a:lnTo>
                  <a:lnTo>
                    <a:pt x="1052" y="617"/>
                  </a:lnTo>
                  <a:lnTo>
                    <a:pt x="1050" y="618"/>
                  </a:lnTo>
                  <a:lnTo>
                    <a:pt x="1047" y="620"/>
                  </a:lnTo>
                  <a:lnTo>
                    <a:pt x="1042" y="626"/>
                  </a:lnTo>
                  <a:lnTo>
                    <a:pt x="1036" y="633"/>
                  </a:lnTo>
                  <a:lnTo>
                    <a:pt x="1035" y="636"/>
                  </a:lnTo>
                  <a:lnTo>
                    <a:pt x="1035" y="639"/>
                  </a:lnTo>
                  <a:lnTo>
                    <a:pt x="1034" y="641"/>
                  </a:lnTo>
                  <a:lnTo>
                    <a:pt x="1033" y="643"/>
                  </a:lnTo>
                  <a:lnTo>
                    <a:pt x="1032" y="645"/>
                  </a:lnTo>
                  <a:lnTo>
                    <a:pt x="1030" y="649"/>
                  </a:lnTo>
                  <a:lnTo>
                    <a:pt x="1028" y="651"/>
                  </a:lnTo>
                  <a:lnTo>
                    <a:pt x="1027" y="653"/>
                  </a:lnTo>
                  <a:lnTo>
                    <a:pt x="1026" y="655"/>
                  </a:lnTo>
                  <a:lnTo>
                    <a:pt x="1025" y="656"/>
                  </a:lnTo>
                  <a:lnTo>
                    <a:pt x="1023" y="658"/>
                  </a:lnTo>
                  <a:lnTo>
                    <a:pt x="1022" y="660"/>
                  </a:lnTo>
                  <a:lnTo>
                    <a:pt x="1022" y="662"/>
                  </a:lnTo>
                  <a:lnTo>
                    <a:pt x="1022" y="664"/>
                  </a:lnTo>
                  <a:lnTo>
                    <a:pt x="1021" y="665"/>
                  </a:lnTo>
                  <a:lnTo>
                    <a:pt x="1018" y="666"/>
                  </a:lnTo>
                  <a:lnTo>
                    <a:pt x="1015" y="668"/>
                  </a:lnTo>
                  <a:lnTo>
                    <a:pt x="1012" y="671"/>
                  </a:lnTo>
                  <a:lnTo>
                    <a:pt x="1009" y="674"/>
                  </a:lnTo>
                  <a:lnTo>
                    <a:pt x="1007" y="678"/>
                  </a:lnTo>
                  <a:lnTo>
                    <a:pt x="1006" y="682"/>
                  </a:lnTo>
                  <a:lnTo>
                    <a:pt x="1006" y="687"/>
                  </a:lnTo>
                  <a:lnTo>
                    <a:pt x="1008" y="691"/>
                  </a:lnTo>
                  <a:lnTo>
                    <a:pt x="1010" y="696"/>
                  </a:lnTo>
                  <a:lnTo>
                    <a:pt x="1011" y="697"/>
                  </a:lnTo>
                  <a:lnTo>
                    <a:pt x="1013" y="698"/>
                  </a:lnTo>
                  <a:lnTo>
                    <a:pt x="1015" y="698"/>
                  </a:lnTo>
                  <a:lnTo>
                    <a:pt x="1016" y="698"/>
                  </a:lnTo>
                  <a:lnTo>
                    <a:pt x="1020" y="696"/>
                  </a:lnTo>
                  <a:lnTo>
                    <a:pt x="1024" y="694"/>
                  </a:lnTo>
                  <a:lnTo>
                    <a:pt x="1024" y="692"/>
                  </a:lnTo>
                  <a:lnTo>
                    <a:pt x="1025" y="692"/>
                  </a:lnTo>
                  <a:lnTo>
                    <a:pt x="1027" y="692"/>
                  </a:lnTo>
                  <a:lnTo>
                    <a:pt x="1028" y="691"/>
                  </a:lnTo>
                  <a:lnTo>
                    <a:pt x="1030" y="690"/>
                  </a:lnTo>
                  <a:lnTo>
                    <a:pt x="1033" y="687"/>
                  </a:lnTo>
                  <a:lnTo>
                    <a:pt x="1036" y="683"/>
                  </a:lnTo>
                  <a:lnTo>
                    <a:pt x="1042" y="680"/>
                  </a:lnTo>
                  <a:lnTo>
                    <a:pt x="1048" y="678"/>
                  </a:lnTo>
                  <a:lnTo>
                    <a:pt x="1057" y="677"/>
                  </a:lnTo>
                  <a:lnTo>
                    <a:pt x="1068" y="676"/>
                  </a:lnTo>
                  <a:lnTo>
                    <a:pt x="1072" y="674"/>
                  </a:lnTo>
                  <a:lnTo>
                    <a:pt x="1077" y="673"/>
                  </a:lnTo>
                  <a:lnTo>
                    <a:pt x="1080" y="672"/>
                  </a:lnTo>
                  <a:lnTo>
                    <a:pt x="1081" y="670"/>
                  </a:lnTo>
                  <a:lnTo>
                    <a:pt x="1081" y="668"/>
                  </a:lnTo>
                  <a:lnTo>
                    <a:pt x="1081" y="666"/>
                  </a:lnTo>
                  <a:lnTo>
                    <a:pt x="1083" y="664"/>
                  </a:lnTo>
                  <a:lnTo>
                    <a:pt x="1085" y="661"/>
                  </a:lnTo>
                  <a:lnTo>
                    <a:pt x="1088" y="656"/>
                  </a:lnTo>
                  <a:lnTo>
                    <a:pt x="1094" y="650"/>
                  </a:lnTo>
                  <a:lnTo>
                    <a:pt x="1103" y="642"/>
                  </a:lnTo>
                  <a:lnTo>
                    <a:pt x="1106" y="639"/>
                  </a:lnTo>
                  <a:lnTo>
                    <a:pt x="1110" y="635"/>
                  </a:lnTo>
                  <a:lnTo>
                    <a:pt x="1112" y="631"/>
                  </a:lnTo>
                  <a:lnTo>
                    <a:pt x="1114" y="627"/>
                  </a:lnTo>
                  <a:lnTo>
                    <a:pt x="1115" y="623"/>
                  </a:lnTo>
                  <a:lnTo>
                    <a:pt x="1117" y="619"/>
                  </a:lnTo>
                  <a:lnTo>
                    <a:pt x="1118" y="616"/>
                  </a:lnTo>
                  <a:lnTo>
                    <a:pt x="1119" y="613"/>
                  </a:lnTo>
                  <a:lnTo>
                    <a:pt x="1120" y="609"/>
                  </a:lnTo>
                  <a:lnTo>
                    <a:pt x="1121" y="604"/>
                  </a:lnTo>
                  <a:lnTo>
                    <a:pt x="1121" y="599"/>
                  </a:lnTo>
                  <a:lnTo>
                    <a:pt x="1120" y="595"/>
                  </a:lnTo>
                  <a:lnTo>
                    <a:pt x="1119" y="594"/>
                  </a:lnTo>
                  <a:lnTo>
                    <a:pt x="1118" y="594"/>
                  </a:lnTo>
                  <a:lnTo>
                    <a:pt x="1117" y="593"/>
                  </a:lnTo>
                  <a:lnTo>
                    <a:pt x="1116" y="591"/>
                  </a:lnTo>
                  <a:lnTo>
                    <a:pt x="1111" y="591"/>
                  </a:lnTo>
                  <a:lnTo>
                    <a:pt x="1108" y="590"/>
                  </a:lnTo>
                  <a:lnTo>
                    <a:pt x="1106" y="590"/>
                  </a:lnTo>
                  <a:lnTo>
                    <a:pt x="1105" y="591"/>
                  </a:lnTo>
                  <a:lnTo>
                    <a:pt x="1103" y="591"/>
                  </a:lnTo>
                  <a:lnTo>
                    <a:pt x="1102" y="592"/>
                  </a:lnTo>
                  <a:lnTo>
                    <a:pt x="1100" y="592"/>
                  </a:lnTo>
                  <a:lnTo>
                    <a:pt x="1099" y="594"/>
                  </a:lnTo>
                  <a:lnTo>
                    <a:pt x="1099" y="594"/>
                  </a:lnTo>
                  <a:lnTo>
                    <a:pt x="1097" y="594"/>
                  </a:lnTo>
                  <a:lnTo>
                    <a:pt x="1096" y="595"/>
                  </a:lnTo>
                  <a:lnTo>
                    <a:pt x="1096" y="597"/>
                  </a:lnTo>
                  <a:lnTo>
                    <a:pt x="1093" y="598"/>
                  </a:lnTo>
                  <a:lnTo>
                    <a:pt x="1089" y="599"/>
                  </a:lnTo>
                  <a:close/>
                  <a:moveTo>
                    <a:pt x="1033" y="1042"/>
                  </a:moveTo>
                  <a:lnTo>
                    <a:pt x="1027" y="1041"/>
                  </a:lnTo>
                  <a:lnTo>
                    <a:pt x="1020" y="1039"/>
                  </a:lnTo>
                  <a:lnTo>
                    <a:pt x="1016" y="1038"/>
                  </a:lnTo>
                  <a:lnTo>
                    <a:pt x="1013" y="1038"/>
                  </a:lnTo>
                  <a:lnTo>
                    <a:pt x="1011" y="1038"/>
                  </a:lnTo>
                  <a:lnTo>
                    <a:pt x="1010" y="1040"/>
                  </a:lnTo>
                  <a:lnTo>
                    <a:pt x="1010" y="1045"/>
                  </a:lnTo>
                  <a:lnTo>
                    <a:pt x="1011" y="1050"/>
                  </a:lnTo>
                  <a:lnTo>
                    <a:pt x="1014" y="1054"/>
                  </a:lnTo>
                  <a:lnTo>
                    <a:pt x="1017" y="1058"/>
                  </a:lnTo>
                  <a:lnTo>
                    <a:pt x="1020" y="1062"/>
                  </a:lnTo>
                  <a:lnTo>
                    <a:pt x="1022" y="1065"/>
                  </a:lnTo>
                  <a:lnTo>
                    <a:pt x="1025" y="1070"/>
                  </a:lnTo>
                  <a:lnTo>
                    <a:pt x="1028" y="1076"/>
                  </a:lnTo>
                  <a:lnTo>
                    <a:pt x="1030" y="1079"/>
                  </a:lnTo>
                  <a:lnTo>
                    <a:pt x="1031" y="1083"/>
                  </a:lnTo>
                  <a:lnTo>
                    <a:pt x="1033" y="1084"/>
                  </a:lnTo>
                  <a:lnTo>
                    <a:pt x="1033" y="1085"/>
                  </a:lnTo>
                  <a:lnTo>
                    <a:pt x="1036" y="1091"/>
                  </a:lnTo>
                  <a:lnTo>
                    <a:pt x="1039" y="1096"/>
                  </a:lnTo>
                  <a:lnTo>
                    <a:pt x="1041" y="1103"/>
                  </a:lnTo>
                  <a:lnTo>
                    <a:pt x="1044" y="1108"/>
                  </a:lnTo>
                  <a:lnTo>
                    <a:pt x="1046" y="1109"/>
                  </a:lnTo>
                  <a:lnTo>
                    <a:pt x="1048" y="1112"/>
                  </a:lnTo>
                  <a:lnTo>
                    <a:pt x="1051" y="1112"/>
                  </a:lnTo>
                  <a:lnTo>
                    <a:pt x="1053" y="1111"/>
                  </a:lnTo>
                  <a:lnTo>
                    <a:pt x="1054" y="1105"/>
                  </a:lnTo>
                  <a:lnTo>
                    <a:pt x="1052" y="1099"/>
                  </a:lnTo>
                  <a:lnTo>
                    <a:pt x="1051" y="1093"/>
                  </a:lnTo>
                  <a:lnTo>
                    <a:pt x="1050" y="1088"/>
                  </a:lnTo>
                  <a:lnTo>
                    <a:pt x="1048" y="1081"/>
                  </a:lnTo>
                  <a:lnTo>
                    <a:pt x="1046" y="1074"/>
                  </a:lnTo>
                  <a:lnTo>
                    <a:pt x="1046" y="1070"/>
                  </a:lnTo>
                  <a:lnTo>
                    <a:pt x="1045" y="1067"/>
                  </a:lnTo>
                  <a:lnTo>
                    <a:pt x="1042" y="1060"/>
                  </a:lnTo>
                  <a:lnTo>
                    <a:pt x="1039" y="1055"/>
                  </a:lnTo>
                  <a:lnTo>
                    <a:pt x="1038" y="1051"/>
                  </a:lnTo>
                  <a:lnTo>
                    <a:pt x="1038" y="1047"/>
                  </a:lnTo>
                  <a:lnTo>
                    <a:pt x="1038" y="1045"/>
                  </a:lnTo>
                  <a:lnTo>
                    <a:pt x="1038" y="1043"/>
                  </a:lnTo>
                  <a:lnTo>
                    <a:pt x="1037" y="1042"/>
                  </a:lnTo>
                  <a:lnTo>
                    <a:pt x="1035" y="1042"/>
                  </a:lnTo>
                  <a:lnTo>
                    <a:pt x="1033" y="1042"/>
                  </a:lnTo>
                  <a:close/>
                  <a:moveTo>
                    <a:pt x="1023" y="789"/>
                  </a:moveTo>
                  <a:lnTo>
                    <a:pt x="1022" y="792"/>
                  </a:lnTo>
                  <a:lnTo>
                    <a:pt x="1022" y="795"/>
                  </a:lnTo>
                  <a:lnTo>
                    <a:pt x="1020" y="797"/>
                  </a:lnTo>
                  <a:lnTo>
                    <a:pt x="1018" y="800"/>
                  </a:lnTo>
                  <a:lnTo>
                    <a:pt x="1012" y="805"/>
                  </a:lnTo>
                  <a:lnTo>
                    <a:pt x="1005" y="809"/>
                  </a:lnTo>
                  <a:lnTo>
                    <a:pt x="985" y="817"/>
                  </a:lnTo>
                  <a:lnTo>
                    <a:pt x="964" y="824"/>
                  </a:lnTo>
                  <a:lnTo>
                    <a:pt x="942" y="830"/>
                  </a:lnTo>
                  <a:lnTo>
                    <a:pt x="921" y="836"/>
                  </a:lnTo>
                  <a:lnTo>
                    <a:pt x="913" y="839"/>
                  </a:lnTo>
                  <a:lnTo>
                    <a:pt x="907" y="843"/>
                  </a:lnTo>
                  <a:lnTo>
                    <a:pt x="902" y="846"/>
                  </a:lnTo>
                  <a:lnTo>
                    <a:pt x="900" y="849"/>
                  </a:lnTo>
                  <a:lnTo>
                    <a:pt x="901" y="858"/>
                  </a:lnTo>
                  <a:lnTo>
                    <a:pt x="904" y="872"/>
                  </a:lnTo>
                  <a:lnTo>
                    <a:pt x="908" y="889"/>
                  </a:lnTo>
                  <a:lnTo>
                    <a:pt x="910" y="898"/>
                  </a:lnTo>
                  <a:lnTo>
                    <a:pt x="911" y="906"/>
                  </a:lnTo>
                  <a:lnTo>
                    <a:pt x="912" y="912"/>
                  </a:lnTo>
                  <a:lnTo>
                    <a:pt x="914" y="919"/>
                  </a:lnTo>
                  <a:lnTo>
                    <a:pt x="917" y="925"/>
                  </a:lnTo>
                  <a:lnTo>
                    <a:pt x="920" y="931"/>
                  </a:lnTo>
                  <a:lnTo>
                    <a:pt x="924" y="936"/>
                  </a:lnTo>
                  <a:lnTo>
                    <a:pt x="929" y="941"/>
                  </a:lnTo>
                  <a:lnTo>
                    <a:pt x="933" y="946"/>
                  </a:lnTo>
                  <a:lnTo>
                    <a:pt x="944" y="954"/>
                  </a:lnTo>
                  <a:lnTo>
                    <a:pt x="955" y="963"/>
                  </a:lnTo>
                  <a:lnTo>
                    <a:pt x="968" y="969"/>
                  </a:lnTo>
                  <a:lnTo>
                    <a:pt x="980" y="975"/>
                  </a:lnTo>
                  <a:lnTo>
                    <a:pt x="993" y="982"/>
                  </a:lnTo>
                  <a:lnTo>
                    <a:pt x="1006" y="989"/>
                  </a:lnTo>
                  <a:lnTo>
                    <a:pt x="1016" y="997"/>
                  </a:lnTo>
                  <a:lnTo>
                    <a:pt x="1026" y="1005"/>
                  </a:lnTo>
                  <a:lnTo>
                    <a:pt x="1035" y="1012"/>
                  </a:lnTo>
                  <a:lnTo>
                    <a:pt x="1042" y="1020"/>
                  </a:lnTo>
                  <a:lnTo>
                    <a:pt x="1049" y="1029"/>
                  </a:lnTo>
                  <a:lnTo>
                    <a:pt x="1054" y="1038"/>
                  </a:lnTo>
                  <a:lnTo>
                    <a:pt x="1058" y="1048"/>
                  </a:lnTo>
                  <a:lnTo>
                    <a:pt x="1062" y="1058"/>
                  </a:lnTo>
                  <a:lnTo>
                    <a:pt x="1066" y="1069"/>
                  </a:lnTo>
                  <a:lnTo>
                    <a:pt x="1068" y="1082"/>
                  </a:lnTo>
                  <a:lnTo>
                    <a:pt x="1070" y="1095"/>
                  </a:lnTo>
                  <a:lnTo>
                    <a:pt x="1071" y="1109"/>
                  </a:lnTo>
                  <a:lnTo>
                    <a:pt x="1072" y="1124"/>
                  </a:lnTo>
                  <a:lnTo>
                    <a:pt x="1072" y="1140"/>
                  </a:lnTo>
                  <a:lnTo>
                    <a:pt x="1072" y="1148"/>
                  </a:lnTo>
                  <a:lnTo>
                    <a:pt x="1073" y="1155"/>
                  </a:lnTo>
                  <a:lnTo>
                    <a:pt x="1074" y="1160"/>
                  </a:lnTo>
                  <a:lnTo>
                    <a:pt x="1075" y="1163"/>
                  </a:lnTo>
                  <a:lnTo>
                    <a:pt x="1077" y="1166"/>
                  </a:lnTo>
                  <a:lnTo>
                    <a:pt x="1080" y="1168"/>
                  </a:lnTo>
                  <a:lnTo>
                    <a:pt x="1082" y="1169"/>
                  </a:lnTo>
                  <a:lnTo>
                    <a:pt x="1085" y="1169"/>
                  </a:lnTo>
                  <a:lnTo>
                    <a:pt x="1091" y="1167"/>
                  </a:lnTo>
                  <a:lnTo>
                    <a:pt x="1099" y="1162"/>
                  </a:lnTo>
                  <a:lnTo>
                    <a:pt x="1108" y="1155"/>
                  </a:lnTo>
                  <a:lnTo>
                    <a:pt x="1116" y="1145"/>
                  </a:lnTo>
                  <a:lnTo>
                    <a:pt x="1134" y="1124"/>
                  </a:lnTo>
                  <a:lnTo>
                    <a:pt x="1153" y="1101"/>
                  </a:lnTo>
                  <a:lnTo>
                    <a:pt x="1168" y="1082"/>
                  </a:lnTo>
                  <a:lnTo>
                    <a:pt x="1181" y="1069"/>
                  </a:lnTo>
                  <a:lnTo>
                    <a:pt x="1205" y="1051"/>
                  </a:lnTo>
                  <a:lnTo>
                    <a:pt x="1225" y="1039"/>
                  </a:lnTo>
                  <a:lnTo>
                    <a:pt x="1233" y="1035"/>
                  </a:lnTo>
                  <a:lnTo>
                    <a:pt x="1241" y="1031"/>
                  </a:lnTo>
                  <a:lnTo>
                    <a:pt x="1249" y="1029"/>
                  </a:lnTo>
                  <a:lnTo>
                    <a:pt x="1257" y="1027"/>
                  </a:lnTo>
                  <a:lnTo>
                    <a:pt x="1264" y="1027"/>
                  </a:lnTo>
                  <a:lnTo>
                    <a:pt x="1272" y="1027"/>
                  </a:lnTo>
                  <a:lnTo>
                    <a:pt x="1281" y="1028"/>
                  </a:lnTo>
                  <a:lnTo>
                    <a:pt x="1290" y="1029"/>
                  </a:lnTo>
                  <a:lnTo>
                    <a:pt x="1311" y="1032"/>
                  </a:lnTo>
                  <a:lnTo>
                    <a:pt x="1339" y="1036"/>
                  </a:lnTo>
                  <a:lnTo>
                    <a:pt x="1355" y="1038"/>
                  </a:lnTo>
                  <a:lnTo>
                    <a:pt x="1371" y="1041"/>
                  </a:lnTo>
                  <a:lnTo>
                    <a:pt x="1379" y="1042"/>
                  </a:lnTo>
                  <a:lnTo>
                    <a:pt x="1386" y="1044"/>
                  </a:lnTo>
                  <a:lnTo>
                    <a:pt x="1394" y="1047"/>
                  </a:lnTo>
                  <a:lnTo>
                    <a:pt x="1401" y="1050"/>
                  </a:lnTo>
                  <a:lnTo>
                    <a:pt x="1405" y="1052"/>
                  </a:lnTo>
                  <a:lnTo>
                    <a:pt x="1410" y="1053"/>
                  </a:lnTo>
                  <a:lnTo>
                    <a:pt x="1415" y="1051"/>
                  </a:lnTo>
                  <a:lnTo>
                    <a:pt x="1420" y="1049"/>
                  </a:lnTo>
                  <a:lnTo>
                    <a:pt x="1431" y="1042"/>
                  </a:lnTo>
                  <a:lnTo>
                    <a:pt x="1443" y="1032"/>
                  </a:lnTo>
                  <a:lnTo>
                    <a:pt x="1450" y="1028"/>
                  </a:lnTo>
                  <a:lnTo>
                    <a:pt x="1457" y="1025"/>
                  </a:lnTo>
                  <a:lnTo>
                    <a:pt x="1465" y="1023"/>
                  </a:lnTo>
                  <a:lnTo>
                    <a:pt x="1474" y="1022"/>
                  </a:lnTo>
                  <a:lnTo>
                    <a:pt x="1483" y="1022"/>
                  </a:lnTo>
                  <a:lnTo>
                    <a:pt x="1493" y="1025"/>
                  </a:lnTo>
                  <a:lnTo>
                    <a:pt x="1504" y="1029"/>
                  </a:lnTo>
                  <a:lnTo>
                    <a:pt x="1516" y="1038"/>
                  </a:lnTo>
                  <a:lnTo>
                    <a:pt x="1535" y="1051"/>
                  </a:lnTo>
                  <a:lnTo>
                    <a:pt x="1559" y="1068"/>
                  </a:lnTo>
                  <a:lnTo>
                    <a:pt x="1565" y="1071"/>
                  </a:lnTo>
                  <a:lnTo>
                    <a:pt x="1572" y="1075"/>
                  </a:lnTo>
                  <a:lnTo>
                    <a:pt x="1578" y="1076"/>
                  </a:lnTo>
                  <a:lnTo>
                    <a:pt x="1583" y="1077"/>
                  </a:lnTo>
                  <a:lnTo>
                    <a:pt x="1588" y="1076"/>
                  </a:lnTo>
                  <a:lnTo>
                    <a:pt x="1593" y="1074"/>
                  </a:lnTo>
                  <a:lnTo>
                    <a:pt x="1597" y="1070"/>
                  </a:lnTo>
                  <a:lnTo>
                    <a:pt x="1600" y="1064"/>
                  </a:lnTo>
                  <a:lnTo>
                    <a:pt x="1607" y="1050"/>
                  </a:lnTo>
                  <a:lnTo>
                    <a:pt x="1613" y="1039"/>
                  </a:lnTo>
                  <a:lnTo>
                    <a:pt x="1618" y="1030"/>
                  </a:lnTo>
                  <a:lnTo>
                    <a:pt x="1623" y="1024"/>
                  </a:lnTo>
                  <a:lnTo>
                    <a:pt x="1629" y="1020"/>
                  </a:lnTo>
                  <a:lnTo>
                    <a:pt x="1639" y="1015"/>
                  </a:lnTo>
                  <a:lnTo>
                    <a:pt x="1650" y="1011"/>
                  </a:lnTo>
                  <a:lnTo>
                    <a:pt x="1665" y="1005"/>
                  </a:lnTo>
                  <a:lnTo>
                    <a:pt x="1669" y="1003"/>
                  </a:lnTo>
                  <a:lnTo>
                    <a:pt x="1673" y="1001"/>
                  </a:lnTo>
                  <a:lnTo>
                    <a:pt x="1678" y="998"/>
                  </a:lnTo>
                  <a:lnTo>
                    <a:pt x="1680" y="995"/>
                  </a:lnTo>
                  <a:lnTo>
                    <a:pt x="1683" y="990"/>
                  </a:lnTo>
                  <a:lnTo>
                    <a:pt x="1684" y="986"/>
                  </a:lnTo>
                  <a:lnTo>
                    <a:pt x="1686" y="982"/>
                  </a:lnTo>
                  <a:lnTo>
                    <a:pt x="1687" y="978"/>
                  </a:lnTo>
                  <a:lnTo>
                    <a:pt x="1687" y="968"/>
                  </a:lnTo>
                  <a:lnTo>
                    <a:pt x="1686" y="957"/>
                  </a:lnTo>
                  <a:lnTo>
                    <a:pt x="1683" y="945"/>
                  </a:lnTo>
                  <a:lnTo>
                    <a:pt x="1680" y="934"/>
                  </a:lnTo>
                  <a:lnTo>
                    <a:pt x="1675" y="922"/>
                  </a:lnTo>
                  <a:lnTo>
                    <a:pt x="1669" y="910"/>
                  </a:lnTo>
                  <a:lnTo>
                    <a:pt x="1663" y="899"/>
                  </a:lnTo>
                  <a:lnTo>
                    <a:pt x="1657" y="888"/>
                  </a:lnTo>
                  <a:lnTo>
                    <a:pt x="1644" y="867"/>
                  </a:lnTo>
                  <a:lnTo>
                    <a:pt x="1631" y="851"/>
                  </a:lnTo>
                  <a:lnTo>
                    <a:pt x="1616" y="835"/>
                  </a:lnTo>
                  <a:lnTo>
                    <a:pt x="1601" y="821"/>
                  </a:lnTo>
                  <a:lnTo>
                    <a:pt x="1586" y="810"/>
                  </a:lnTo>
                  <a:lnTo>
                    <a:pt x="1571" y="800"/>
                  </a:lnTo>
                  <a:lnTo>
                    <a:pt x="1555" y="792"/>
                  </a:lnTo>
                  <a:lnTo>
                    <a:pt x="1540" y="786"/>
                  </a:lnTo>
                  <a:lnTo>
                    <a:pt x="1523" y="782"/>
                  </a:lnTo>
                  <a:lnTo>
                    <a:pt x="1507" y="779"/>
                  </a:lnTo>
                  <a:lnTo>
                    <a:pt x="1489" y="777"/>
                  </a:lnTo>
                  <a:lnTo>
                    <a:pt x="1473" y="777"/>
                  </a:lnTo>
                  <a:lnTo>
                    <a:pt x="1454" y="778"/>
                  </a:lnTo>
                  <a:lnTo>
                    <a:pt x="1436" y="780"/>
                  </a:lnTo>
                  <a:lnTo>
                    <a:pt x="1417" y="783"/>
                  </a:lnTo>
                  <a:lnTo>
                    <a:pt x="1398" y="786"/>
                  </a:lnTo>
                  <a:lnTo>
                    <a:pt x="1377" y="791"/>
                  </a:lnTo>
                  <a:lnTo>
                    <a:pt x="1357" y="796"/>
                  </a:lnTo>
                  <a:lnTo>
                    <a:pt x="1344" y="798"/>
                  </a:lnTo>
                  <a:lnTo>
                    <a:pt x="1333" y="799"/>
                  </a:lnTo>
                  <a:lnTo>
                    <a:pt x="1320" y="800"/>
                  </a:lnTo>
                  <a:lnTo>
                    <a:pt x="1307" y="800"/>
                  </a:lnTo>
                  <a:lnTo>
                    <a:pt x="1294" y="799"/>
                  </a:lnTo>
                  <a:lnTo>
                    <a:pt x="1281" y="797"/>
                  </a:lnTo>
                  <a:lnTo>
                    <a:pt x="1267" y="795"/>
                  </a:lnTo>
                  <a:lnTo>
                    <a:pt x="1253" y="792"/>
                  </a:lnTo>
                  <a:lnTo>
                    <a:pt x="1197" y="778"/>
                  </a:lnTo>
                  <a:lnTo>
                    <a:pt x="1144" y="762"/>
                  </a:lnTo>
                  <a:lnTo>
                    <a:pt x="1119" y="755"/>
                  </a:lnTo>
                  <a:lnTo>
                    <a:pt x="1096" y="750"/>
                  </a:lnTo>
                  <a:lnTo>
                    <a:pt x="1086" y="749"/>
                  </a:lnTo>
                  <a:lnTo>
                    <a:pt x="1076" y="747"/>
                  </a:lnTo>
                  <a:lnTo>
                    <a:pt x="1067" y="747"/>
                  </a:lnTo>
                  <a:lnTo>
                    <a:pt x="1058" y="747"/>
                  </a:lnTo>
                  <a:lnTo>
                    <a:pt x="1050" y="748"/>
                  </a:lnTo>
                  <a:lnTo>
                    <a:pt x="1044" y="751"/>
                  </a:lnTo>
                  <a:lnTo>
                    <a:pt x="1038" y="754"/>
                  </a:lnTo>
                  <a:lnTo>
                    <a:pt x="1033" y="758"/>
                  </a:lnTo>
                  <a:lnTo>
                    <a:pt x="1028" y="764"/>
                  </a:lnTo>
                  <a:lnTo>
                    <a:pt x="1025" y="771"/>
                  </a:lnTo>
                  <a:lnTo>
                    <a:pt x="1023" y="779"/>
                  </a:lnTo>
                  <a:lnTo>
                    <a:pt x="1023" y="788"/>
                  </a:lnTo>
                  <a:lnTo>
                    <a:pt x="1023" y="789"/>
                  </a:lnTo>
                  <a:close/>
                  <a:moveTo>
                    <a:pt x="2699" y="1266"/>
                  </a:moveTo>
                  <a:lnTo>
                    <a:pt x="2698" y="1241"/>
                  </a:lnTo>
                  <a:lnTo>
                    <a:pt x="2699" y="1233"/>
                  </a:lnTo>
                  <a:lnTo>
                    <a:pt x="2702" y="1220"/>
                  </a:lnTo>
                  <a:lnTo>
                    <a:pt x="2706" y="1206"/>
                  </a:lnTo>
                  <a:lnTo>
                    <a:pt x="2710" y="1190"/>
                  </a:lnTo>
                  <a:lnTo>
                    <a:pt x="2717" y="1174"/>
                  </a:lnTo>
                  <a:lnTo>
                    <a:pt x="2722" y="1161"/>
                  </a:lnTo>
                  <a:lnTo>
                    <a:pt x="2725" y="1155"/>
                  </a:lnTo>
                  <a:lnTo>
                    <a:pt x="2727" y="1151"/>
                  </a:lnTo>
                  <a:lnTo>
                    <a:pt x="2729" y="1147"/>
                  </a:lnTo>
                  <a:lnTo>
                    <a:pt x="2731" y="1146"/>
                  </a:lnTo>
                  <a:lnTo>
                    <a:pt x="2732" y="1141"/>
                  </a:lnTo>
                  <a:lnTo>
                    <a:pt x="2734" y="1138"/>
                  </a:lnTo>
                  <a:lnTo>
                    <a:pt x="2737" y="1128"/>
                  </a:lnTo>
                  <a:lnTo>
                    <a:pt x="2741" y="1111"/>
                  </a:lnTo>
                  <a:lnTo>
                    <a:pt x="2746" y="1093"/>
                  </a:lnTo>
                  <a:lnTo>
                    <a:pt x="2749" y="1086"/>
                  </a:lnTo>
                  <a:lnTo>
                    <a:pt x="2749" y="1069"/>
                  </a:lnTo>
                  <a:lnTo>
                    <a:pt x="2748" y="1054"/>
                  </a:lnTo>
                  <a:lnTo>
                    <a:pt x="2745" y="1041"/>
                  </a:lnTo>
                  <a:lnTo>
                    <a:pt x="2742" y="1027"/>
                  </a:lnTo>
                  <a:lnTo>
                    <a:pt x="2735" y="1001"/>
                  </a:lnTo>
                  <a:lnTo>
                    <a:pt x="2727" y="972"/>
                  </a:lnTo>
                  <a:lnTo>
                    <a:pt x="2724" y="967"/>
                  </a:lnTo>
                  <a:lnTo>
                    <a:pt x="2721" y="961"/>
                  </a:lnTo>
                  <a:lnTo>
                    <a:pt x="2718" y="955"/>
                  </a:lnTo>
                  <a:lnTo>
                    <a:pt x="2714" y="950"/>
                  </a:lnTo>
                  <a:lnTo>
                    <a:pt x="2704" y="941"/>
                  </a:lnTo>
                  <a:lnTo>
                    <a:pt x="2693" y="932"/>
                  </a:lnTo>
                  <a:lnTo>
                    <a:pt x="2683" y="923"/>
                  </a:lnTo>
                  <a:lnTo>
                    <a:pt x="2673" y="914"/>
                  </a:lnTo>
                  <a:lnTo>
                    <a:pt x="2664" y="905"/>
                  </a:lnTo>
                  <a:lnTo>
                    <a:pt x="2658" y="895"/>
                  </a:lnTo>
                  <a:lnTo>
                    <a:pt x="2654" y="894"/>
                  </a:lnTo>
                  <a:lnTo>
                    <a:pt x="2651" y="891"/>
                  </a:lnTo>
                  <a:lnTo>
                    <a:pt x="2647" y="888"/>
                  </a:lnTo>
                  <a:lnTo>
                    <a:pt x="2644" y="884"/>
                  </a:lnTo>
                  <a:lnTo>
                    <a:pt x="2638" y="873"/>
                  </a:lnTo>
                  <a:lnTo>
                    <a:pt x="2633" y="862"/>
                  </a:lnTo>
                  <a:lnTo>
                    <a:pt x="2626" y="837"/>
                  </a:lnTo>
                  <a:lnTo>
                    <a:pt x="2621" y="819"/>
                  </a:lnTo>
                  <a:lnTo>
                    <a:pt x="2620" y="813"/>
                  </a:lnTo>
                  <a:lnTo>
                    <a:pt x="2619" y="803"/>
                  </a:lnTo>
                  <a:lnTo>
                    <a:pt x="2619" y="791"/>
                  </a:lnTo>
                  <a:lnTo>
                    <a:pt x="2620" y="778"/>
                  </a:lnTo>
                  <a:lnTo>
                    <a:pt x="2622" y="765"/>
                  </a:lnTo>
                  <a:lnTo>
                    <a:pt x="2623" y="753"/>
                  </a:lnTo>
                  <a:lnTo>
                    <a:pt x="2624" y="749"/>
                  </a:lnTo>
                  <a:lnTo>
                    <a:pt x="2626" y="746"/>
                  </a:lnTo>
                  <a:lnTo>
                    <a:pt x="2627" y="743"/>
                  </a:lnTo>
                  <a:lnTo>
                    <a:pt x="2628" y="742"/>
                  </a:lnTo>
                  <a:lnTo>
                    <a:pt x="2631" y="730"/>
                  </a:lnTo>
                  <a:lnTo>
                    <a:pt x="2636" y="719"/>
                  </a:lnTo>
                  <a:lnTo>
                    <a:pt x="2638" y="712"/>
                  </a:lnTo>
                  <a:lnTo>
                    <a:pt x="2643" y="702"/>
                  </a:lnTo>
                  <a:lnTo>
                    <a:pt x="2648" y="694"/>
                  </a:lnTo>
                  <a:lnTo>
                    <a:pt x="2652" y="690"/>
                  </a:lnTo>
                  <a:lnTo>
                    <a:pt x="2660" y="678"/>
                  </a:lnTo>
                  <a:lnTo>
                    <a:pt x="2669" y="668"/>
                  </a:lnTo>
                  <a:lnTo>
                    <a:pt x="2671" y="667"/>
                  </a:lnTo>
                  <a:lnTo>
                    <a:pt x="2673" y="666"/>
                  </a:lnTo>
                  <a:lnTo>
                    <a:pt x="2675" y="664"/>
                  </a:lnTo>
                  <a:lnTo>
                    <a:pt x="2678" y="662"/>
                  </a:lnTo>
                  <a:lnTo>
                    <a:pt x="2685" y="659"/>
                  </a:lnTo>
                  <a:lnTo>
                    <a:pt x="2690" y="655"/>
                  </a:lnTo>
                  <a:lnTo>
                    <a:pt x="2689" y="660"/>
                  </a:lnTo>
                  <a:lnTo>
                    <a:pt x="2732" y="625"/>
                  </a:lnTo>
                  <a:lnTo>
                    <a:pt x="2732" y="625"/>
                  </a:lnTo>
                  <a:lnTo>
                    <a:pt x="2717" y="617"/>
                  </a:lnTo>
                  <a:lnTo>
                    <a:pt x="2702" y="607"/>
                  </a:lnTo>
                  <a:lnTo>
                    <a:pt x="2700" y="605"/>
                  </a:lnTo>
                  <a:lnTo>
                    <a:pt x="2697" y="604"/>
                  </a:lnTo>
                  <a:lnTo>
                    <a:pt x="2661" y="604"/>
                  </a:lnTo>
                  <a:lnTo>
                    <a:pt x="2621" y="603"/>
                  </a:lnTo>
                  <a:lnTo>
                    <a:pt x="2601" y="602"/>
                  </a:lnTo>
                  <a:lnTo>
                    <a:pt x="2583" y="599"/>
                  </a:lnTo>
                  <a:lnTo>
                    <a:pt x="2575" y="597"/>
                  </a:lnTo>
                  <a:lnTo>
                    <a:pt x="2566" y="594"/>
                  </a:lnTo>
                  <a:lnTo>
                    <a:pt x="2559" y="591"/>
                  </a:lnTo>
                  <a:lnTo>
                    <a:pt x="2552" y="587"/>
                  </a:lnTo>
                  <a:lnTo>
                    <a:pt x="2524" y="570"/>
                  </a:lnTo>
                  <a:lnTo>
                    <a:pt x="2479" y="545"/>
                  </a:lnTo>
                  <a:lnTo>
                    <a:pt x="2456" y="534"/>
                  </a:lnTo>
                  <a:lnTo>
                    <a:pt x="2435" y="524"/>
                  </a:lnTo>
                  <a:lnTo>
                    <a:pt x="2426" y="521"/>
                  </a:lnTo>
                  <a:lnTo>
                    <a:pt x="2417" y="519"/>
                  </a:lnTo>
                  <a:lnTo>
                    <a:pt x="2411" y="518"/>
                  </a:lnTo>
                  <a:lnTo>
                    <a:pt x="2407" y="518"/>
                  </a:lnTo>
                  <a:lnTo>
                    <a:pt x="2400" y="524"/>
                  </a:lnTo>
                  <a:lnTo>
                    <a:pt x="2390" y="536"/>
                  </a:lnTo>
                  <a:lnTo>
                    <a:pt x="2380" y="547"/>
                  </a:lnTo>
                  <a:lnTo>
                    <a:pt x="2372" y="555"/>
                  </a:lnTo>
                  <a:lnTo>
                    <a:pt x="2366" y="562"/>
                  </a:lnTo>
                  <a:lnTo>
                    <a:pt x="2358" y="573"/>
                  </a:lnTo>
                  <a:lnTo>
                    <a:pt x="2350" y="583"/>
                  </a:lnTo>
                  <a:lnTo>
                    <a:pt x="2346" y="588"/>
                  </a:lnTo>
                  <a:lnTo>
                    <a:pt x="2344" y="591"/>
                  </a:lnTo>
                  <a:lnTo>
                    <a:pt x="2344" y="594"/>
                  </a:lnTo>
                  <a:lnTo>
                    <a:pt x="2341" y="604"/>
                  </a:lnTo>
                  <a:lnTo>
                    <a:pt x="2336" y="615"/>
                  </a:lnTo>
                  <a:lnTo>
                    <a:pt x="2333" y="616"/>
                  </a:lnTo>
                  <a:lnTo>
                    <a:pt x="2330" y="618"/>
                  </a:lnTo>
                  <a:lnTo>
                    <a:pt x="2327" y="621"/>
                  </a:lnTo>
                  <a:lnTo>
                    <a:pt x="2326" y="624"/>
                  </a:lnTo>
                  <a:lnTo>
                    <a:pt x="2323" y="631"/>
                  </a:lnTo>
                  <a:lnTo>
                    <a:pt x="2323" y="639"/>
                  </a:lnTo>
                  <a:lnTo>
                    <a:pt x="2324" y="650"/>
                  </a:lnTo>
                  <a:lnTo>
                    <a:pt x="2326" y="660"/>
                  </a:lnTo>
                  <a:lnTo>
                    <a:pt x="2329" y="671"/>
                  </a:lnTo>
                  <a:lnTo>
                    <a:pt x="2333" y="682"/>
                  </a:lnTo>
                  <a:lnTo>
                    <a:pt x="2338" y="694"/>
                  </a:lnTo>
                  <a:lnTo>
                    <a:pt x="2344" y="705"/>
                  </a:lnTo>
                  <a:lnTo>
                    <a:pt x="2350" y="715"/>
                  </a:lnTo>
                  <a:lnTo>
                    <a:pt x="2357" y="725"/>
                  </a:lnTo>
                  <a:lnTo>
                    <a:pt x="2363" y="733"/>
                  </a:lnTo>
                  <a:lnTo>
                    <a:pt x="2369" y="740"/>
                  </a:lnTo>
                  <a:lnTo>
                    <a:pt x="2374" y="745"/>
                  </a:lnTo>
                  <a:lnTo>
                    <a:pt x="2379" y="747"/>
                  </a:lnTo>
                  <a:lnTo>
                    <a:pt x="2387" y="750"/>
                  </a:lnTo>
                  <a:lnTo>
                    <a:pt x="2397" y="751"/>
                  </a:lnTo>
                  <a:lnTo>
                    <a:pt x="2406" y="752"/>
                  </a:lnTo>
                  <a:lnTo>
                    <a:pt x="2416" y="751"/>
                  </a:lnTo>
                  <a:lnTo>
                    <a:pt x="2438" y="749"/>
                  </a:lnTo>
                  <a:lnTo>
                    <a:pt x="2459" y="745"/>
                  </a:lnTo>
                  <a:lnTo>
                    <a:pt x="2482" y="740"/>
                  </a:lnTo>
                  <a:lnTo>
                    <a:pt x="2504" y="736"/>
                  </a:lnTo>
                  <a:lnTo>
                    <a:pt x="2514" y="734"/>
                  </a:lnTo>
                  <a:lnTo>
                    <a:pt x="2524" y="732"/>
                  </a:lnTo>
                  <a:lnTo>
                    <a:pt x="2534" y="732"/>
                  </a:lnTo>
                  <a:lnTo>
                    <a:pt x="2543" y="731"/>
                  </a:lnTo>
                  <a:lnTo>
                    <a:pt x="2545" y="733"/>
                  </a:lnTo>
                  <a:lnTo>
                    <a:pt x="2547" y="736"/>
                  </a:lnTo>
                  <a:lnTo>
                    <a:pt x="2547" y="739"/>
                  </a:lnTo>
                  <a:lnTo>
                    <a:pt x="2545" y="743"/>
                  </a:lnTo>
                  <a:lnTo>
                    <a:pt x="2543" y="746"/>
                  </a:lnTo>
                  <a:lnTo>
                    <a:pt x="2541" y="749"/>
                  </a:lnTo>
                  <a:lnTo>
                    <a:pt x="2533" y="755"/>
                  </a:lnTo>
                  <a:lnTo>
                    <a:pt x="2522" y="760"/>
                  </a:lnTo>
                  <a:lnTo>
                    <a:pt x="2510" y="766"/>
                  </a:lnTo>
                  <a:lnTo>
                    <a:pt x="2495" y="770"/>
                  </a:lnTo>
                  <a:lnTo>
                    <a:pt x="2480" y="773"/>
                  </a:lnTo>
                  <a:lnTo>
                    <a:pt x="2465" y="776"/>
                  </a:lnTo>
                  <a:lnTo>
                    <a:pt x="2448" y="778"/>
                  </a:lnTo>
                  <a:lnTo>
                    <a:pt x="2432" y="780"/>
                  </a:lnTo>
                  <a:lnTo>
                    <a:pt x="2415" y="781"/>
                  </a:lnTo>
                  <a:lnTo>
                    <a:pt x="2400" y="782"/>
                  </a:lnTo>
                  <a:lnTo>
                    <a:pt x="2385" y="782"/>
                  </a:lnTo>
                  <a:lnTo>
                    <a:pt x="2374" y="781"/>
                  </a:lnTo>
                  <a:lnTo>
                    <a:pt x="2364" y="780"/>
                  </a:lnTo>
                  <a:lnTo>
                    <a:pt x="2356" y="779"/>
                  </a:lnTo>
                  <a:lnTo>
                    <a:pt x="2353" y="777"/>
                  </a:lnTo>
                  <a:lnTo>
                    <a:pt x="2352" y="775"/>
                  </a:lnTo>
                  <a:lnTo>
                    <a:pt x="2348" y="771"/>
                  </a:lnTo>
                  <a:lnTo>
                    <a:pt x="2345" y="766"/>
                  </a:lnTo>
                  <a:lnTo>
                    <a:pt x="2340" y="757"/>
                  </a:lnTo>
                  <a:lnTo>
                    <a:pt x="2336" y="750"/>
                  </a:lnTo>
                  <a:lnTo>
                    <a:pt x="2327" y="743"/>
                  </a:lnTo>
                  <a:lnTo>
                    <a:pt x="2316" y="737"/>
                  </a:lnTo>
                  <a:lnTo>
                    <a:pt x="2291" y="734"/>
                  </a:lnTo>
                  <a:lnTo>
                    <a:pt x="2266" y="732"/>
                  </a:lnTo>
                  <a:lnTo>
                    <a:pt x="2254" y="731"/>
                  </a:lnTo>
                  <a:lnTo>
                    <a:pt x="2241" y="732"/>
                  </a:lnTo>
                  <a:lnTo>
                    <a:pt x="2227" y="734"/>
                  </a:lnTo>
                  <a:lnTo>
                    <a:pt x="2213" y="738"/>
                  </a:lnTo>
                  <a:lnTo>
                    <a:pt x="2200" y="743"/>
                  </a:lnTo>
                  <a:lnTo>
                    <a:pt x="2187" y="749"/>
                  </a:lnTo>
                  <a:lnTo>
                    <a:pt x="2173" y="756"/>
                  </a:lnTo>
                  <a:lnTo>
                    <a:pt x="2160" y="764"/>
                  </a:lnTo>
                  <a:lnTo>
                    <a:pt x="2146" y="771"/>
                  </a:lnTo>
                  <a:lnTo>
                    <a:pt x="2132" y="776"/>
                  </a:lnTo>
                  <a:lnTo>
                    <a:pt x="2119" y="781"/>
                  </a:lnTo>
                  <a:lnTo>
                    <a:pt x="2107" y="783"/>
                  </a:lnTo>
                  <a:lnTo>
                    <a:pt x="2098" y="785"/>
                  </a:lnTo>
                  <a:lnTo>
                    <a:pt x="2091" y="789"/>
                  </a:lnTo>
                  <a:lnTo>
                    <a:pt x="2087" y="795"/>
                  </a:lnTo>
                  <a:lnTo>
                    <a:pt x="2082" y="798"/>
                  </a:lnTo>
                  <a:lnTo>
                    <a:pt x="2080" y="798"/>
                  </a:lnTo>
                  <a:lnTo>
                    <a:pt x="2075" y="800"/>
                  </a:lnTo>
                  <a:lnTo>
                    <a:pt x="2069" y="805"/>
                  </a:lnTo>
                  <a:lnTo>
                    <a:pt x="2056" y="814"/>
                  </a:lnTo>
                  <a:lnTo>
                    <a:pt x="2043" y="822"/>
                  </a:lnTo>
                  <a:lnTo>
                    <a:pt x="2035" y="824"/>
                  </a:lnTo>
                  <a:lnTo>
                    <a:pt x="2017" y="825"/>
                  </a:lnTo>
                  <a:lnTo>
                    <a:pt x="2000" y="826"/>
                  </a:lnTo>
                  <a:lnTo>
                    <a:pt x="1989" y="827"/>
                  </a:lnTo>
                  <a:lnTo>
                    <a:pt x="1986" y="828"/>
                  </a:lnTo>
                  <a:lnTo>
                    <a:pt x="1984" y="830"/>
                  </a:lnTo>
                  <a:lnTo>
                    <a:pt x="1980" y="839"/>
                  </a:lnTo>
                  <a:lnTo>
                    <a:pt x="1977" y="849"/>
                  </a:lnTo>
                  <a:lnTo>
                    <a:pt x="1975" y="858"/>
                  </a:lnTo>
                  <a:lnTo>
                    <a:pt x="1973" y="867"/>
                  </a:lnTo>
                  <a:lnTo>
                    <a:pt x="1971" y="886"/>
                  </a:lnTo>
                  <a:lnTo>
                    <a:pt x="1971" y="907"/>
                  </a:lnTo>
                  <a:lnTo>
                    <a:pt x="1973" y="911"/>
                  </a:lnTo>
                  <a:lnTo>
                    <a:pt x="1975" y="916"/>
                  </a:lnTo>
                  <a:lnTo>
                    <a:pt x="1976" y="918"/>
                  </a:lnTo>
                  <a:lnTo>
                    <a:pt x="1977" y="919"/>
                  </a:lnTo>
                  <a:lnTo>
                    <a:pt x="1984" y="924"/>
                  </a:lnTo>
                  <a:lnTo>
                    <a:pt x="1994" y="932"/>
                  </a:lnTo>
                  <a:lnTo>
                    <a:pt x="2006" y="942"/>
                  </a:lnTo>
                  <a:lnTo>
                    <a:pt x="2014" y="949"/>
                  </a:lnTo>
                  <a:lnTo>
                    <a:pt x="2021" y="954"/>
                  </a:lnTo>
                  <a:lnTo>
                    <a:pt x="2033" y="961"/>
                  </a:lnTo>
                  <a:lnTo>
                    <a:pt x="2043" y="967"/>
                  </a:lnTo>
                  <a:lnTo>
                    <a:pt x="2048" y="969"/>
                  </a:lnTo>
                  <a:lnTo>
                    <a:pt x="2050" y="969"/>
                  </a:lnTo>
                  <a:lnTo>
                    <a:pt x="2053" y="970"/>
                  </a:lnTo>
                  <a:lnTo>
                    <a:pt x="2055" y="971"/>
                  </a:lnTo>
                  <a:lnTo>
                    <a:pt x="2063" y="975"/>
                  </a:lnTo>
                  <a:lnTo>
                    <a:pt x="2080" y="981"/>
                  </a:lnTo>
                  <a:lnTo>
                    <a:pt x="2089" y="984"/>
                  </a:lnTo>
                  <a:lnTo>
                    <a:pt x="2097" y="988"/>
                  </a:lnTo>
                  <a:lnTo>
                    <a:pt x="2104" y="991"/>
                  </a:lnTo>
                  <a:lnTo>
                    <a:pt x="2107" y="995"/>
                  </a:lnTo>
                  <a:lnTo>
                    <a:pt x="2115" y="1008"/>
                  </a:lnTo>
                  <a:lnTo>
                    <a:pt x="2122" y="1018"/>
                  </a:lnTo>
                  <a:lnTo>
                    <a:pt x="2127" y="1022"/>
                  </a:lnTo>
                  <a:lnTo>
                    <a:pt x="2132" y="1025"/>
                  </a:lnTo>
                  <a:lnTo>
                    <a:pt x="2137" y="1028"/>
                  </a:lnTo>
                  <a:lnTo>
                    <a:pt x="2145" y="1030"/>
                  </a:lnTo>
                  <a:lnTo>
                    <a:pt x="2152" y="1032"/>
                  </a:lnTo>
                  <a:lnTo>
                    <a:pt x="2158" y="1036"/>
                  </a:lnTo>
                  <a:lnTo>
                    <a:pt x="2162" y="1038"/>
                  </a:lnTo>
                  <a:lnTo>
                    <a:pt x="2166" y="1041"/>
                  </a:lnTo>
                  <a:lnTo>
                    <a:pt x="2174" y="1047"/>
                  </a:lnTo>
                  <a:lnTo>
                    <a:pt x="2185" y="1055"/>
                  </a:lnTo>
                  <a:lnTo>
                    <a:pt x="2189" y="1058"/>
                  </a:lnTo>
                  <a:lnTo>
                    <a:pt x="2193" y="1062"/>
                  </a:lnTo>
                  <a:lnTo>
                    <a:pt x="2196" y="1067"/>
                  </a:lnTo>
                  <a:lnTo>
                    <a:pt x="2200" y="1074"/>
                  </a:lnTo>
                  <a:lnTo>
                    <a:pt x="2205" y="1087"/>
                  </a:lnTo>
                  <a:lnTo>
                    <a:pt x="2211" y="1101"/>
                  </a:lnTo>
                  <a:lnTo>
                    <a:pt x="2217" y="1116"/>
                  </a:lnTo>
                  <a:lnTo>
                    <a:pt x="2222" y="1129"/>
                  </a:lnTo>
                  <a:lnTo>
                    <a:pt x="2225" y="1135"/>
                  </a:lnTo>
                  <a:lnTo>
                    <a:pt x="2228" y="1141"/>
                  </a:lnTo>
                  <a:lnTo>
                    <a:pt x="2231" y="1145"/>
                  </a:lnTo>
                  <a:lnTo>
                    <a:pt x="2234" y="1150"/>
                  </a:lnTo>
                  <a:lnTo>
                    <a:pt x="2242" y="1155"/>
                  </a:lnTo>
                  <a:lnTo>
                    <a:pt x="2251" y="1160"/>
                  </a:lnTo>
                  <a:lnTo>
                    <a:pt x="2261" y="1165"/>
                  </a:lnTo>
                  <a:lnTo>
                    <a:pt x="2271" y="1168"/>
                  </a:lnTo>
                  <a:lnTo>
                    <a:pt x="2283" y="1171"/>
                  </a:lnTo>
                  <a:lnTo>
                    <a:pt x="2295" y="1174"/>
                  </a:lnTo>
                  <a:lnTo>
                    <a:pt x="2308" y="1176"/>
                  </a:lnTo>
                  <a:lnTo>
                    <a:pt x="2321" y="1178"/>
                  </a:lnTo>
                  <a:lnTo>
                    <a:pt x="2347" y="1180"/>
                  </a:lnTo>
                  <a:lnTo>
                    <a:pt x="2373" y="1181"/>
                  </a:lnTo>
                  <a:lnTo>
                    <a:pt x="2397" y="1181"/>
                  </a:lnTo>
                  <a:lnTo>
                    <a:pt x="2417" y="1179"/>
                  </a:lnTo>
                  <a:lnTo>
                    <a:pt x="2424" y="1179"/>
                  </a:lnTo>
                  <a:lnTo>
                    <a:pt x="2431" y="1180"/>
                  </a:lnTo>
                  <a:lnTo>
                    <a:pt x="2437" y="1181"/>
                  </a:lnTo>
                  <a:lnTo>
                    <a:pt x="2442" y="1183"/>
                  </a:lnTo>
                  <a:lnTo>
                    <a:pt x="2448" y="1185"/>
                  </a:lnTo>
                  <a:lnTo>
                    <a:pt x="2454" y="1187"/>
                  </a:lnTo>
                  <a:lnTo>
                    <a:pt x="2459" y="1189"/>
                  </a:lnTo>
                  <a:lnTo>
                    <a:pt x="2467" y="1187"/>
                  </a:lnTo>
                  <a:lnTo>
                    <a:pt x="2477" y="1186"/>
                  </a:lnTo>
                  <a:lnTo>
                    <a:pt x="2491" y="1183"/>
                  </a:lnTo>
                  <a:lnTo>
                    <a:pt x="2507" y="1181"/>
                  </a:lnTo>
                  <a:lnTo>
                    <a:pt x="2520" y="1180"/>
                  </a:lnTo>
                  <a:lnTo>
                    <a:pt x="2522" y="1180"/>
                  </a:lnTo>
                  <a:lnTo>
                    <a:pt x="2524" y="1181"/>
                  </a:lnTo>
                  <a:lnTo>
                    <a:pt x="2525" y="1183"/>
                  </a:lnTo>
                  <a:lnTo>
                    <a:pt x="2529" y="1189"/>
                  </a:lnTo>
                  <a:lnTo>
                    <a:pt x="2535" y="1195"/>
                  </a:lnTo>
                  <a:lnTo>
                    <a:pt x="2542" y="1202"/>
                  </a:lnTo>
                  <a:lnTo>
                    <a:pt x="2551" y="1209"/>
                  </a:lnTo>
                  <a:lnTo>
                    <a:pt x="2567" y="1222"/>
                  </a:lnTo>
                  <a:lnTo>
                    <a:pt x="2579" y="1231"/>
                  </a:lnTo>
                  <a:lnTo>
                    <a:pt x="2589" y="1237"/>
                  </a:lnTo>
                  <a:lnTo>
                    <a:pt x="2606" y="1244"/>
                  </a:lnTo>
                  <a:lnTo>
                    <a:pt x="2623" y="1251"/>
                  </a:lnTo>
                  <a:lnTo>
                    <a:pt x="2634" y="1256"/>
                  </a:lnTo>
                  <a:lnTo>
                    <a:pt x="2646" y="1261"/>
                  </a:lnTo>
                  <a:lnTo>
                    <a:pt x="2656" y="1266"/>
                  </a:lnTo>
                  <a:lnTo>
                    <a:pt x="2661" y="1267"/>
                  </a:lnTo>
                  <a:lnTo>
                    <a:pt x="2667" y="1267"/>
                  </a:lnTo>
                  <a:lnTo>
                    <a:pt x="2672" y="1267"/>
                  </a:lnTo>
                  <a:lnTo>
                    <a:pt x="2680" y="1267"/>
                  </a:lnTo>
                  <a:lnTo>
                    <a:pt x="2689" y="1266"/>
                  </a:lnTo>
                  <a:lnTo>
                    <a:pt x="2699" y="1266"/>
                  </a:lnTo>
                  <a:lnTo>
                    <a:pt x="2699" y="126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21">
              <a:extLst>
                <a:ext uri="{FF2B5EF4-FFF2-40B4-BE49-F238E27FC236}">
                  <a16:creationId xmlns:a16="http://schemas.microsoft.com/office/drawing/2014/main" id="{7FA936D4-8137-4D0A-886D-01682D629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" y="2936"/>
              <a:ext cx="551" cy="211"/>
            </a:xfrm>
            <a:custGeom>
              <a:avLst/>
              <a:gdLst>
                <a:gd name="T0" fmla="*/ 2714 w 2752"/>
                <a:gd name="T1" fmla="*/ 329 h 1051"/>
                <a:gd name="T2" fmla="*/ 2597 w 2752"/>
                <a:gd name="T3" fmla="*/ 504 h 1051"/>
                <a:gd name="T4" fmla="*/ 2274 w 2752"/>
                <a:gd name="T5" fmla="*/ 761 h 1051"/>
                <a:gd name="T6" fmla="*/ 2092 w 2752"/>
                <a:gd name="T7" fmla="*/ 813 h 1051"/>
                <a:gd name="T8" fmla="*/ 1932 w 2752"/>
                <a:gd name="T9" fmla="*/ 903 h 1051"/>
                <a:gd name="T10" fmla="*/ 1771 w 2752"/>
                <a:gd name="T11" fmla="*/ 967 h 1051"/>
                <a:gd name="T12" fmla="*/ 1675 w 2752"/>
                <a:gd name="T13" fmla="*/ 1049 h 1051"/>
                <a:gd name="T14" fmla="*/ 1663 w 2752"/>
                <a:gd name="T15" fmla="*/ 936 h 1051"/>
                <a:gd name="T16" fmla="*/ 1511 w 2752"/>
                <a:gd name="T17" fmla="*/ 996 h 1051"/>
                <a:gd name="T18" fmla="*/ 1348 w 2752"/>
                <a:gd name="T19" fmla="*/ 957 h 1051"/>
                <a:gd name="T20" fmla="*/ 1360 w 2752"/>
                <a:gd name="T21" fmla="*/ 749 h 1051"/>
                <a:gd name="T22" fmla="*/ 1186 w 2752"/>
                <a:gd name="T23" fmla="*/ 682 h 1051"/>
                <a:gd name="T24" fmla="*/ 1082 w 2752"/>
                <a:gd name="T25" fmla="*/ 678 h 1051"/>
                <a:gd name="T26" fmla="*/ 985 w 2752"/>
                <a:gd name="T27" fmla="*/ 615 h 1051"/>
                <a:gd name="T28" fmla="*/ 784 w 2752"/>
                <a:gd name="T29" fmla="*/ 548 h 1051"/>
                <a:gd name="T30" fmla="*/ 683 w 2752"/>
                <a:gd name="T31" fmla="*/ 579 h 1051"/>
                <a:gd name="T32" fmla="*/ 633 w 2752"/>
                <a:gd name="T33" fmla="*/ 573 h 1051"/>
                <a:gd name="T34" fmla="*/ 598 w 2752"/>
                <a:gd name="T35" fmla="*/ 593 h 1051"/>
                <a:gd name="T36" fmla="*/ 496 w 2752"/>
                <a:gd name="T37" fmla="*/ 613 h 1051"/>
                <a:gd name="T38" fmla="*/ 533 w 2752"/>
                <a:gd name="T39" fmla="*/ 768 h 1051"/>
                <a:gd name="T40" fmla="*/ 451 w 2752"/>
                <a:gd name="T41" fmla="*/ 834 h 1051"/>
                <a:gd name="T42" fmla="*/ 245 w 2752"/>
                <a:gd name="T43" fmla="*/ 828 h 1051"/>
                <a:gd name="T44" fmla="*/ 123 w 2752"/>
                <a:gd name="T45" fmla="*/ 716 h 1051"/>
                <a:gd name="T46" fmla="*/ 42 w 2752"/>
                <a:gd name="T47" fmla="*/ 593 h 1051"/>
                <a:gd name="T48" fmla="*/ 0 w 2752"/>
                <a:gd name="T49" fmla="*/ 510 h 1051"/>
                <a:gd name="T50" fmla="*/ 57 w 2752"/>
                <a:gd name="T51" fmla="*/ 393 h 1051"/>
                <a:gd name="T52" fmla="*/ 74 w 2752"/>
                <a:gd name="T53" fmla="*/ 317 h 1051"/>
                <a:gd name="T54" fmla="*/ 49 w 2752"/>
                <a:gd name="T55" fmla="*/ 270 h 1051"/>
                <a:gd name="T56" fmla="*/ 16 w 2752"/>
                <a:gd name="T57" fmla="*/ 195 h 1051"/>
                <a:gd name="T58" fmla="*/ 47 w 2752"/>
                <a:gd name="T59" fmla="*/ 168 h 1051"/>
                <a:gd name="T60" fmla="*/ 104 w 2752"/>
                <a:gd name="T61" fmla="*/ 131 h 1051"/>
                <a:gd name="T62" fmla="*/ 139 w 2752"/>
                <a:gd name="T63" fmla="*/ 117 h 1051"/>
                <a:gd name="T64" fmla="*/ 213 w 2752"/>
                <a:gd name="T65" fmla="*/ 89 h 1051"/>
                <a:gd name="T66" fmla="*/ 244 w 2752"/>
                <a:gd name="T67" fmla="*/ 90 h 1051"/>
                <a:gd name="T68" fmla="*/ 311 w 2752"/>
                <a:gd name="T69" fmla="*/ 77 h 1051"/>
                <a:gd name="T70" fmla="*/ 366 w 2752"/>
                <a:gd name="T71" fmla="*/ 51 h 1051"/>
                <a:gd name="T72" fmla="*/ 506 w 2752"/>
                <a:gd name="T73" fmla="*/ 3 h 1051"/>
                <a:gd name="T74" fmla="*/ 662 w 2752"/>
                <a:gd name="T75" fmla="*/ 59 h 1051"/>
                <a:gd name="T76" fmla="*/ 935 w 2752"/>
                <a:gd name="T77" fmla="*/ 157 h 1051"/>
                <a:gd name="T78" fmla="*/ 1070 w 2752"/>
                <a:gd name="T79" fmla="*/ 229 h 1051"/>
                <a:gd name="T80" fmla="*/ 1230 w 2752"/>
                <a:gd name="T81" fmla="*/ 292 h 1051"/>
                <a:gd name="T82" fmla="*/ 1269 w 2752"/>
                <a:gd name="T83" fmla="*/ 340 h 1051"/>
                <a:gd name="T84" fmla="*/ 1301 w 2752"/>
                <a:gd name="T85" fmla="*/ 299 h 1051"/>
                <a:gd name="T86" fmla="*/ 1389 w 2752"/>
                <a:gd name="T87" fmla="*/ 318 h 1051"/>
                <a:gd name="T88" fmla="*/ 1447 w 2752"/>
                <a:gd name="T89" fmla="*/ 341 h 1051"/>
                <a:gd name="T90" fmla="*/ 1510 w 2752"/>
                <a:gd name="T91" fmla="*/ 333 h 1051"/>
                <a:gd name="T92" fmla="*/ 1605 w 2752"/>
                <a:gd name="T93" fmla="*/ 329 h 1051"/>
                <a:gd name="T94" fmla="*/ 1640 w 2752"/>
                <a:gd name="T95" fmla="*/ 307 h 1051"/>
                <a:gd name="T96" fmla="*/ 1705 w 2752"/>
                <a:gd name="T97" fmla="*/ 267 h 1051"/>
                <a:gd name="T98" fmla="*/ 1788 w 2752"/>
                <a:gd name="T99" fmla="*/ 224 h 1051"/>
                <a:gd name="T100" fmla="*/ 1870 w 2752"/>
                <a:gd name="T101" fmla="*/ 178 h 1051"/>
                <a:gd name="T102" fmla="*/ 1907 w 2752"/>
                <a:gd name="T103" fmla="*/ 10 h 1051"/>
                <a:gd name="T104" fmla="*/ 2044 w 2752"/>
                <a:gd name="T105" fmla="*/ 24 h 1051"/>
                <a:gd name="T106" fmla="*/ 2102 w 2752"/>
                <a:gd name="T107" fmla="*/ 62 h 1051"/>
                <a:gd name="T108" fmla="*/ 2117 w 2752"/>
                <a:gd name="T109" fmla="*/ 140 h 1051"/>
                <a:gd name="T110" fmla="*/ 2290 w 2752"/>
                <a:gd name="T111" fmla="*/ 211 h 1051"/>
                <a:gd name="T112" fmla="*/ 2521 w 2752"/>
                <a:gd name="T113" fmla="*/ 183 h 1051"/>
                <a:gd name="T114" fmla="*/ 2626 w 2752"/>
                <a:gd name="T115" fmla="*/ 115 h 1051"/>
                <a:gd name="T116" fmla="*/ 2694 w 2752"/>
                <a:gd name="T117" fmla="*/ 226 h 1051"/>
                <a:gd name="T118" fmla="*/ 2727 w 2752"/>
                <a:gd name="T119" fmla="*/ 26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2" h="1051">
                  <a:moveTo>
                    <a:pt x="2752" y="290"/>
                  </a:moveTo>
                  <a:lnTo>
                    <a:pt x="2737" y="302"/>
                  </a:lnTo>
                  <a:lnTo>
                    <a:pt x="2736" y="304"/>
                  </a:lnTo>
                  <a:lnTo>
                    <a:pt x="2735" y="304"/>
                  </a:lnTo>
                  <a:lnTo>
                    <a:pt x="2733" y="304"/>
                  </a:lnTo>
                  <a:lnTo>
                    <a:pt x="2730" y="307"/>
                  </a:lnTo>
                  <a:lnTo>
                    <a:pt x="2727" y="313"/>
                  </a:lnTo>
                  <a:lnTo>
                    <a:pt x="2726" y="315"/>
                  </a:lnTo>
                  <a:lnTo>
                    <a:pt x="2725" y="316"/>
                  </a:lnTo>
                  <a:lnTo>
                    <a:pt x="2721" y="318"/>
                  </a:lnTo>
                  <a:lnTo>
                    <a:pt x="2718" y="324"/>
                  </a:lnTo>
                  <a:lnTo>
                    <a:pt x="2714" y="329"/>
                  </a:lnTo>
                  <a:lnTo>
                    <a:pt x="2710" y="335"/>
                  </a:lnTo>
                  <a:lnTo>
                    <a:pt x="2704" y="347"/>
                  </a:lnTo>
                  <a:lnTo>
                    <a:pt x="2700" y="358"/>
                  </a:lnTo>
                  <a:lnTo>
                    <a:pt x="2693" y="373"/>
                  </a:lnTo>
                  <a:lnTo>
                    <a:pt x="2684" y="386"/>
                  </a:lnTo>
                  <a:lnTo>
                    <a:pt x="2674" y="400"/>
                  </a:lnTo>
                  <a:lnTo>
                    <a:pt x="2665" y="414"/>
                  </a:lnTo>
                  <a:lnTo>
                    <a:pt x="2648" y="440"/>
                  </a:lnTo>
                  <a:lnTo>
                    <a:pt x="2629" y="467"/>
                  </a:lnTo>
                  <a:lnTo>
                    <a:pt x="2619" y="481"/>
                  </a:lnTo>
                  <a:lnTo>
                    <a:pt x="2609" y="493"/>
                  </a:lnTo>
                  <a:lnTo>
                    <a:pt x="2597" y="504"/>
                  </a:lnTo>
                  <a:lnTo>
                    <a:pt x="2586" y="514"/>
                  </a:lnTo>
                  <a:lnTo>
                    <a:pt x="2562" y="531"/>
                  </a:lnTo>
                  <a:lnTo>
                    <a:pt x="2538" y="551"/>
                  </a:lnTo>
                  <a:lnTo>
                    <a:pt x="2514" y="569"/>
                  </a:lnTo>
                  <a:lnTo>
                    <a:pt x="2490" y="588"/>
                  </a:lnTo>
                  <a:lnTo>
                    <a:pt x="2443" y="629"/>
                  </a:lnTo>
                  <a:lnTo>
                    <a:pt x="2396" y="668"/>
                  </a:lnTo>
                  <a:lnTo>
                    <a:pt x="2372" y="688"/>
                  </a:lnTo>
                  <a:lnTo>
                    <a:pt x="2348" y="707"/>
                  </a:lnTo>
                  <a:lnTo>
                    <a:pt x="2324" y="726"/>
                  </a:lnTo>
                  <a:lnTo>
                    <a:pt x="2299" y="743"/>
                  </a:lnTo>
                  <a:lnTo>
                    <a:pt x="2274" y="761"/>
                  </a:lnTo>
                  <a:lnTo>
                    <a:pt x="2250" y="778"/>
                  </a:lnTo>
                  <a:lnTo>
                    <a:pt x="2223" y="794"/>
                  </a:lnTo>
                  <a:lnTo>
                    <a:pt x="2197" y="808"/>
                  </a:lnTo>
                  <a:lnTo>
                    <a:pt x="2190" y="812"/>
                  </a:lnTo>
                  <a:lnTo>
                    <a:pt x="2183" y="814"/>
                  </a:lnTo>
                  <a:lnTo>
                    <a:pt x="2176" y="816"/>
                  </a:lnTo>
                  <a:lnTo>
                    <a:pt x="2167" y="817"/>
                  </a:lnTo>
                  <a:lnTo>
                    <a:pt x="2153" y="818"/>
                  </a:lnTo>
                  <a:lnTo>
                    <a:pt x="2137" y="817"/>
                  </a:lnTo>
                  <a:lnTo>
                    <a:pt x="2123" y="816"/>
                  </a:lnTo>
                  <a:lnTo>
                    <a:pt x="2108" y="814"/>
                  </a:lnTo>
                  <a:lnTo>
                    <a:pt x="2092" y="813"/>
                  </a:lnTo>
                  <a:lnTo>
                    <a:pt x="2077" y="814"/>
                  </a:lnTo>
                  <a:lnTo>
                    <a:pt x="2064" y="815"/>
                  </a:lnTo>
                  <a:lnTo>
                    <a:pt x="2053" y="816"/>
                  </a:lnTo>
                  <a:lnTo>
                    <a:pt x="2044" y="819"/>
                  </a:lnTo>
                  <a:lnTo>
                    <a:pt x="2036" y="822"/>
                  </a:lnTo>
                  <a:lnTo>
                    <a:pt x="2027" y="826"/>
                  </a:lnTo>
                  <a:lnTo>
                    <a:pt x="2021" y="829"/>
                  </a:lnTo>
                  <a:lnTo>
                    <a:pt x="2014" y="833"/>
                  </a:lnTo>
                  <a:lnTo>
                    <a:pt x="2009" y="837"/>
                  </a:lnTo>
                  <a:lnTo>
                    <a:pt x="1985" y="858"/>
                  </a:lnTo>
                  <a:lnTo>
                    <a:pt x="1955" y="884"/>
                  </a:lnTo>
                  <a:lnTo>
                    <a:pt x="1932" y="903"/>
                  </a:lnTo>
                  <a:lnTo>
                    <a:pt x="1911" y="918"/>
                  </a:lnTo>
                  <a:lnTo>
                    <a:pt x="1893" y="930"/>
                  </a:lnTo>
                  <a:lnTo>
                    <a:pt x="1874" y="942"/>
                  </a:lnTo>
                  <a:lnTo>
                    <a:pt x="1864" y="946"/>
                  </a:lnTo>
                  <a:lnTo>
                    <a:pt x="1855" y="950"/>
                  </a:lnTo>
                  <a:lnTo>
                    <a:pt x="1843" y="954"/>
                  </a:lnTo>
                  <a:lnTo>
                    <a:pt x="1832" y="956"/>
                  </a:lnTo>
                  <a:lnTo>
                    <a:pt x="1820" y="959"/>
                  </a:lnTo>
                  <a:lnTo>
                    <a:pt x="1806" y="961"/>
                  </a:lnTo>
                  <a:lnTo>
                    <a:pt x="1791" y="962"/>
                  </a:lnTo>
                  <a:lnTo>
                    <a:pt x="1774" y="963"/>
                  </a:lnTo>
                  <a:lnTo>
                    <a:pt x="1771" y="967"/>
                  </a:lnTo>
                  <a:lnTo>
                    <a:pt x="1766" y="977"/>
                  </a:lnTo>
                  <a:lnTo>
                    <a:pt x="1759" y="985"/>
                  </a:lnTo>
                  <a:lnTo>
                    <a:pt x="1747" y="1000"/>
                  </a:lnTo>
                  <a:lnTo>
                    <a:pt x="1730" y="1019"/>
                  </a:lnTo>
                  <a:lnTo>
                    <a:pt x="1712" y="1036"/>
                  </a:lnTo>
                  <a:lnTo>
                    <a:pt x="1702" y="1043"/>
                  </a:lnTo>
                  <a:lnTo>
                    <a:pt x="1693" y="1048"/>
                  </a:lnTo>
                  <a:lnTo>
                    <a:pt x="1689" y="1050"/>
                  </a:lnTo>
                  <a:lnTo>
                    <a:pt x="1685" y="1051"/>
                  </a:lnTo>
                  <a:lnTo>
                    <a:pt x="1682" y="1051"/>
                  </a:lnTo>
                  <a:lnTo>
                    <a:pt x="1678" y="1051"/>
                  </a:lnTo>
                  <a:lnTo>
                    <a:pt x="1675" y="1049"/>
                  </a:lnTo>
                  <a:lnTo>
                    <a:pt x="1671" y="1047"/>
                  </a:lnTo>
                  <a:lnTo>
                    <a:pt x="1669" y="1044"/>
                  </a:lnTo>
                  <a:lnTo>
                    <a:pt x="1667" y="1039"/>
                  </a:lnTo>
                  <a:lnTo>
                    <a:pt x="1665" y="1034"/>
                  </a:lnTo>
                  <a:lnTo>
                    <a:pt x="1664" y="1027"/>
                  </a:lnTo>
                  <a:lnTo>
                    <a:pt x="1663" y="1019"/>
                  </a:lnTo>
                  <a:lnTo>
                    <a:pt x="1663" y="1008"/>
                  </a:lnTo>
                  <a:lnTo>
                    <a:pt x="1664" y="980"/>
                  </a:lnTo>
                  <a:lnTo>
                    <a:pt x="1665" y="957"/>
                  </a:lnTo>
                  <a:lnTo>
                    <a:pt x="1665" y="949"/>
                  </a:lnTo>
                  <a:lnTo>
                    <a:pt x="1664" y="942"/>
                  </a:lnTo>
                  <a:lnTo>
                    <a:pt x="1663" y="936"/>
                  </a:lnTo>
                  <a:lnTo>
                    <a:pt x="1661" y="933"/>
                  </a:lnTo>
                  <a:lnTo>
                    <a:pt x="1658" y="931"/>
                  </a:lnTo>
                  <a:lnTo>
                    <a:pt x="1654" y="932"/>
                  </a:lnTo>
                  <a:lnTo>
                    <a:pt x="1648" y="933"/>
                  </a:lnTo>
                  <a:lnTo>
                    <a:pt x="1640" y="936"/>
                  </a:lnTo>
                  <a:lnTo>
                    <a:pt x="1617" y="949"/>
                  </a:lnTo>
                  <a:lnTo>
                    <a:pt x="1585" y="966"/>
                  </a:lnTo>
                  <a:lnTo>
                    <a:pt x="1569" y="974"/>
                  </a:lnTo>
                  <a:lnTo>
                    <a:pt x="1553" y="983"/>
                  </a:lnTo>
                  <a:lnTo>
                    <a:pt x="1540" y="989"/>
                  </a:lnTo>
                  <a:lnTo>
                    <a:pt x="1525" y="993"/>
                  </a:lnTo>
                  <a:lnTo>
                    <a:pt x="1511" y="996"/>
                  </a:lnTo>
                  <a:lnTo>
                    <a:pt x="1497" y="997"/>
                  </a:lnTo>
                  <a:lnTo>
                    <a:pt x="1480" y="996"/>
                  </a:lnTo>
                  <a:lnTo>
                    <a:pt x="1462" y="992"/>
                  </a:lnTo>
                  <a:lnTo>
                    <a:pt x="1429" y="990"/>
                  </a:lnTo>
                  <a:lnTo>
                    <a:pt x="1391" y="989"/>
                  </a:lnTo>
                  <a:lnTo>
                    <a:pt x="1382" y="988"/>
                  </a:lnTo>
                  <a:lnTo>
                    <a:pt x="1374" y="986"/>
                  </a:lnTo>
                  <a:lnTo>
                    <a:pt x="1367" y="983"/>
                  </a:lnTo>
                  <a:lnTo>
                    <a:pt x="1361" y="979"/>
                  </a:lnTo>
                  <a:lnTo>
                    <a:pt x="1355" y="972"/>
                  </a:lnTo>
                  <a:lnTo>
                    <a:pt x="1350" y="966"/>
                  </a:lnTo>
                  <a:lnTo>
                    <a:pt x="1348" y="957"/>
                  </a:lnTo>
                  <a:lnTo>
                    <a:pt x="1347" y="947"/>
                  </a:lnTo>
                  <a:lnTo>
                    <a:pt x="1348" y="930"/>
                  </a:lnTo>
                  <a:lnTo>
                    <a:pt x="1352" y="905"/>
                  </a:lnTo>
                  <a:lnTo>
                    <a:pt x="1356" y="874"/>
                  </a:lnTo>
                  <a:lnTo>
                    <a:pt x="1361" y="841"/>
                  </a:lnTo>
                  <a:lnTo>
                    <a:pt x="1365" y="810"/>
                  </a:lnTo>
                  <a:lnTo>
                    <a:pt x="1369" y="783"/>
                  </a:lnTo>
                  <a:lnTo>
                    <a:pt x="1371" y="763"/>
                  </a:lnTo>
                  <a:lnTo>
                    <a:pt x="1371" y="754"/>
                  </a:lnTo>
                  <a:lnTo>
                    <a:pt x="1369" y="752"/>
                  </a:lnTo>
                  <a:lnTo>
                    <a:pt x="1365" y="750"/>
                  </a:lnTo>
                  <a:lnTo>
                    <a:pt x="1360" y="749"/>
                  </a:lnTo>
                  <a:lnTo>
                    <a:pt x="1354" y="747"/>
                  </a:lnTo>
                  <a:lnTo>
                    <a:pt x="1338" y="743"/>
                  </a:lnTo>
                  <a:lnTo>
                    <a:pt x="1320" y="741"/>
                  </a:lnTo>
                  <a:lnTo>
                    <a:pt x="1301" y="738"/>
                  </a:lnTo>
                  <a:lnTo>
                    <a:pt x="1284" y="735"/>
                  </a:lnTo>
                  <a:lnTo>
                    <a:pt x="1269" y="732"/>
                  </a:lnTo>
                  <a:lnTo>
                    <a:pt x="1260" y="728"/>
                  </a:lnTo>
                  <a:lnTo>
                    <a:pt x="1234" y="711"/>
                  </a:lnTo>
                  <a:lnTo>
                    <a:pt x="1207" y="692"/>
                  </a:lnTo>
                  <a:lnTo>
                    <a:pt x="1200" y="688"/>
                  </a:lnTo>
                  <a:lnTo>
                    <a:pt x="1193" y="685"/>
                  </a:lnTo>
                  <a:lnTo>
                    <a:pt x="1186" y="682"/>
                  </a:lnTo>
                  <a:lnTo>
                    <a:pt x="1179" y="680"/>
                  </a:lnTo>
                  <a:lnTo>
                    <a:pt x="1171" y="679"/>
                  </a:lnTo>
                  <a:lnTo>
                    <a:pt x="1163" y="678"/>
                  </a:lnTo>
                  <a:lnTo>
                    <a:pt x="1156" y="678"/>
                  </a:lnTo>
                  <a:lnTo>
                    <a:pt x="1148" y="680"/>
                  </a:lnTo>
                  <a:lnTo>
                    <a:pt x="1139" y="681"/>
                  </a:lnTo>
                  <a:lnTo>
                    <a:pt x="1130" y="682"/>
                  </a:lnTo>
                  <a:lnTo>
                    <a:pt x="1120" y="683"/>
                  </a:lnTo>
                  <a:lnTo>
                    <a:pt x="1111" y="682"/>
                  </a:lnTo>
                  <a:lnTo>
                    <a:pt x="1102" y="682"/>
                  </a:lnTo>
                  <a:lnTo>
                    <a:pt x="1091" y="680"/>
                  </a:lnTo>
                  <a:lnTo>
                    <a:pt x="1082" y="678"/>
                  </a:lnTo>
                  <a:lnTo>
                    <a:pt x="1072" y="675"/>
                  </a:lnTo>
                  <a:lnTo>
                    <a:pt x="1062" y="672"/>
                  </a:lnTo>
                  <a:lnTo>
                    <a:pt x="1053" y="669"/>
                  </a:lnTo>
                  <a:lnTo>
                    <a:pt x="1045" y="664"/>
                  </a:lnTo>
                  <a:lnTo>
                    <a:pt x="1037" y="659"/>
                  </a:lnTo>
                  <a:lnTo>
                    <a:pt x="1028" y="654"/>
                  </a:lnTo>
                  <a:lnTo>
                    <a:pt x="1021" y="649"/>
                  </a:lnTo>
                  <a:lnTo>
                    <a:pt x="1014" y="643"/>
                  </a:lnTo>
                  <a:lnTo>
                    <a:pt x="1009" y="637"/>
                  </a:lnTo>
                  <a:lnTo>
                    <a:pt x="1001" y="627"/>
                  </a:lnTo>
                  <a:lnTo>
                    <a:pt x="993" y="620"/>
                  </a:lnTo>
                  <a:lnTo>
                    <a:pt x="985" y="615"/>
                  </a:lnTo>
                  <a:lnTo>
                    <a:pt x="978" y="610"/>
                  </a:lnTo>
                  <a:lnTo>
                    <a:pt x="970" y="607"/>
                  </a:lnTo>
                  <a:lnTo>
                    <a:pt x="963" y="604"/>
                  </a:lnTo>
                  <a:lnTo>
                    <a:pt x="954" y="602"/>
                  </a:lnTo>
                  <a:lnTo>
                    <a:pt x="946" y="601"/>
                  </a:lnTo>
                  <a:lnTo>
                    <a:pt x="910" y="598"/>
                  </a:lnTo>
                  <a:lnTo>
                    <a:pt x="868" y="593"/>
                  </a:lnTo>
                  <a:lnTo>
                    <a:pt x="857" y="588"/>
                  </a:lnTo>
                  <a:lnTo>
                    <a:pt x="841" y="581"/>
                  </a:lnTo>
                  <a:lnTo>
                    <a:pt x="824" y="571"/>
                  </a:lnTo>
                  <a:lnTo>
                    <a:pt x="803" y="560"/>
                  </a:lnTo>
                  <a:lnTo>
                    <a:pt x="784" y="548"/>
                  </a:lnTo>
                  <a:lnTo>
                    <a:pt x="766" y="539"/>
                  </a:lnTo>
                  <a:lnTo>
                    <a:pt x="759" y="536"/>
                  </a:lnTo>
                  <a:lnTo>
                    <a:pt x="752" y="534"/>
                  </a:lnTo>
                  <a:lnTo>
                    <a:pt x="747" y="532"/>
                  </a:lnTo>
                  <a:lnTo>
                    <a:pt x="742" y="532"/>
                  </a:lnTo>
                  <a:lnTo>
                    <a:pt x="739" y="534"/>
                  </a:lnTo>
                  <a:lnTo>
                    <a:pt x="734" y="537"/>
                  </a:lnTo>
                  <a:lnTo>
                    <a:pt x="728" y="541"/>
                  </a:lnTo>
                  <a:lnTo>
                    <a:pt x="722" y="547"/>
                  </a:lnTo>
                  <a:lnTo>
                    <a:pt x="708" y="561"/>
                  </a:lnTo>
                  <a:lnTo>
                    <a:pt x="691" y="574"/>
                  </a:lnTo>
                  <a:lnTo>
                    <a:pt x="683" y="579"/>
                  </a:lnTo>
                  <a:lnTo>
                    <a:pt x="675" y="584"/>
                  </a:lnTo>
                  <a:lnTo>
                    <a:pt x="666" y="588"/>
                  </a:lnTo>
                  <a:lnTo>
                    <a:pt x="659" y="590"/>
                  </a:lnTo>
                  <a:lnTo>
                    <a:pt x="655" y="591"/>
                  </a:lnTo>
                  <a:lnTo>
                    <a:pt x="652" y="590"/>
                  </a:lnTo>
                  <a:lnTo>
                    <a:pt x="649" y="590"/>
                  </a:lnTo>
                  <a:lnTo>
                    <a:pt x="645" y="587"/>
                  </a:lnTo>
                  <a:lnTo>
                    <a:pt x="643" y="585"/>
                  </a:lnTo>
                  <a:lnTo>
                    <a:pt x="640" y="583"/>
                  </a:lnTo>
                  <a:lnTo>
                    <a:pt x="637" y="579"/>
                  </a:lnTo>
                  <a:lnTo>
                    <a:pt x="634" y="575"/>
                  </a:lnTo>
                  <a:lnTo>
                    <a:pt x="633" y="573"/>
                  </a:lnTo>
                  <a:lnTo>
                    <a:pt x="630" y="573"/>
                  </a:lnTo>
                  <a:lnTo>
                    <a:pt x="627" y="573"/>
                  </a:lnTo>
                  <a:lnTo>
                    <a:pt x="623" y="573"/>
                  </a:lnTo>
                  <a:lnTo>
                    <a:pt x="619" y="575"/>
                  </a:lnTo>
                  <a:lnTo>
                    <a:pt x="615" y="576"/>
                  </a:lnTo>
                  <a:lnTo>
                    <a:pt x="613" y="578"/>
                  </a:lnTo>
                  <a:lnTo>
                    <a:pt x="611" y="580"/>
                  </a:lnTo>
                  <a:lnTo>
                    <a:pt x="607" y="582"/>
                  </a:lnTo>
                  <a:lnTo>
                    <a:pt x="604" y="583"/>
                  </a:lnTo>
                  <a:lnTo>
                    <a:pt x="603" y="587"/>
                  </a:lnTo>
                  <a:lnTo>
                    <a:pt x="601" y="590"/>
                  </a:lnTo>
                  <a:lnTo>
                    <a:pt x="598" y="593"/>
                  </a:lnTo>
                  <a:lnTo>
                    <a:pt x="596" y="595"/>
                  </a:lnTo>
                  <a:lnTo>
                    <a:pt x="590" y="598"/>
                  </a:lnTo>
                  <a:lnTo>
                    <a:pt x="583" y="600"/>
                  </a:lnTo>
                  <a:lnTo>
                    <a:pt x="567" y="601"/>
                  </a:lnTo>
                  <a:lnTo>
                    <a:pt x="548" y="602"/>
                  </a:lnTo>
                  <a:lnTo>
                    <a:pt x="539" y="602"/>
                  </a:lnTo>
                  <a:lnTo>
                    <a:pt x="530" y="602"/>
                  </a:lnTo>
                  <a:lnTo>
                    <a:pt x="520" y="603"/>
                  </a:lnTo>
                  <a:lnTo>
                    <a:pt x="512" y="604"/>
                  </a:lnTo>
                  <a:lnTo>
                    <a:pt x="505" y="607"/>
                  </a:lnTo>
                  <a:lnTo>
                    <a:pt x="499" y="610"/>
                  </a:lnTo>
                  <a:lnTo>
                    <a:pt x="496" y="613"/>
                  </a:lnTo>
                  <a:lnTo>
                    <a:pt x="493" y="615"/>
                  </a:lnTo>
                  <a:lnTo>
                    <a:pt x="490" y="618"/>
                  </a:lnTo>
                  <a:lnTo>
                    <a:pt x="489" y="622"/>
                  </a:lnTo>
                  <a:lnTo>
                    <a:pt x="487" y="630"/>
                  </a:lnTo>
                  <a:lnTo>
                    <a:pt x="486" y="638"/>
                  </a:lnTo>
                  <a:lnTo>
                    <a:pt x="486" y="646"/>
                  </a:lnTo>
                  <a:lnTo>
                    <a:pt x="488" y="654"/>
                  </a:lnTo>
                  <a:lnTo>
                    <a:pt x="494" y="673"/>
                  </a:lnTo>
                  <a:lnTo>
                    <a:pt x="501" y="692"/>
                  </a:lnTo>
                  <a:lnTo>
                    <a:pt x="518" y="729"/>
                  </a:lnTo>
                  <a:lnTo>
                    <a:pt x="531" y="760"/>
                  </a:lnTo>
                  <a:lnTo>
                    <a:pt x="533" y="768"/>
                  </a:lnTo>
                  <a:lnTo>
                    <a:pt x="534" y="776"/>
                  </a:lnTo>
                  <a:lnTo>
                    <a:pt x="533" y="784"/>
                  </a:lnTo>
                  <a:lnTo>
                    <a:pt x="531" y="791"/>
                  </a:lnTo>
                  <a:lnTo>
                    <a:pt x="527" y="797"/>
                  </a:lnTo>
                  <a:lnTo>
                    <a:pt x="522" y="802"/>
                  </a:lnTo>
                  <a:lnTo>
                    <a:pt x="516" y="808"/>
                  </a:lnTo>
                  <a:lnTo>
                    <a:pt x="510" y="812"/>
                  </a:lnTo>
                  <a:lnTo>
                    <a:pt x="502" y="817"/>
                  </a:lnTo>
                  <a:lnTo>
                    <a:pt x="494" y="822"/>
                  </a:lnTo>
                  <a:lnTo>
                    <a:pt x="483" y="825"/>
                  </a:lnTo>
                  <a:lnTo>
                    <a:pt x="474" y="828"/>
                  </a:lnTo>
                  <a:lnTo>
                    <a:pt x="451" y="834"/>
                  </a:lnTo>
                  <a:lnTo>
                    <a:pt x="428" y="837"/>
                  </a:lnTo>
                  <a:lnTo>
                    <a:pt x="404" y="840"/>
                  </a:lnTo>
                  <a:lnTo>
                    <a:pt x="378" y="842"/>
                  </a:lnTo>
                  <a:lnTo>
                    <a:pt x="355" y="842"/>
                  </a:lnTo>
                  <a:lnTo>
                    <a:pt x="331" y="842"/>
                  </a:lnTo>
                  <a:lnTo>
                    <a:pt x="309" y="841"/>
                  </a:lnTo>
                  <a:lnTo>
                    <a:pt x="290" y="840"/>
                  </a:lnTo>
                  <a:lnTo>
                    <a:pt x="273" y="837"/>
                  </a:lnTo>
                  <a:lnTo>
                    <a:pt x="261" y="835"/>
                  </a:lnTo>
                  <a:lnTo>
                    <a:pt x="255" y="833"/>
                  </a:lnTo>
                  <a:lnTo>
                    <a:pt x="250" y="831"/>
                  </a:lnTo>
                  <a:lnTo>
                    <a:pt x="245" y="828"/>
                  </a:lnTo>
                  <a:lnTo>
                    <a:pt x="239" y="825"/>
                  </a:lnTo>
                  <a:lnTo>
                    <a:pt x="230" y="817"/>
                  </a:lnTo>
                  <a:lnTo>
                    <a:pt x="223" y="809"/>
                  </a:lnTo>
                  <a:lnTo>
                    <a:pt x="209" y="793"/>
                  </a:lnTo>
                  <a:lnTo>
                    <a:pt x="198" y="778"/>
                  </a:lnTo>
                  <a:lnTo>
                    <a:pt x="183" y="763"/>
                  </a:lnTo>
                  <a:lnTo>
                    <a:pt x="166" y="747"/>
                  </a:lnTo>
                  <a:lnTo>
                    <a:pt x="157" y="739"/>
                  </a:lnTo>
                  <a:lnTo>
                    <a:pt x="148" y="733"/>
                  </a:lnTo>
                  <a:lnTo>
                    <a:pt x="140" y="727"/>
                  </a:lnTo>
                  <a:lnTo>
                    <a:pt x="130" y="723"/>
                  </a:lnTo>
                  <a:lnTo>
                    <a:pt x="123" y="716"/>
                  </a:lnTo>
                  <a:lnTo>
                    <a:pt x="116" y="709"/>
                  </a:lnTo>
                  <a:lnTo>
                    <a:pt x="79" y="674"/>
                  </a:lnTo>
                  <a:lnTo>
                    <a:pt x="76" y="673"/>
                  </a:lnTo>
                  <a:lnTo>
                    <a:pt x="73" y="672"/>
                  </a:lnTo>
                  <a:lnTo>
                    <a:pt x="58" y="655"/>
                  </a:lnTo>
                  <a:lnTo>
                    <a:pt x="56" y="650"/>
                  </a:lnTo>
                  <a:lnTo>
                    <a:pt x="54" y="644"/>
                  </a:lnTo>
                  <a:lnTo>
                    <a:pt x="53" y="627"/>
                  </a:lnTo>
                  <a:lnTo>
                    <a:pt x="52" y="616"/>
                  </a:lnTo>
                  <a:lnTo>
                    <a:pt x="50" y="607"/>
                  </a:lnTo>
                  <a:lnTo>
                    <a:pt x="45" y="595"/>
                  </a:lnTo>
                  <a:lnTo>
                    <a:pt x="42" y="593"/>
                  </a:lnTo>
                  <a:lnTo>
                    <a:pt x="39" y="592"/>
                  </a:lnTo>
                  <a:lnTo>
                    <a:pt x="35" y="590"/>
                  </a:lnTo>
                  <a:lnTo>
                    <a:pt x="30" y="587"/>
                  </a:lnTo>
                  <a:lnTo>
                    <a:pt x="25" y="585"/>
                  </a:lnTo>
                  <a:lnTo>
                    <a:pt x="22" y="581"/>
                  </a:lnTo>
                  <a:lnTo>
                    <a:pt x="15" y="569"/>
                  </a:lnTo>
                  <a:lnTo>
                    <a:pt x="7" y="558"/>
                  </a:lnTo>
                  <a:lnTo>
                    <a:pt x="4" y="552"/>
                  </a:lnTo>
                  <a:lnTo>
                    <a:pt x="2" y="544"/>
                  </a:lnTo>
                  <a:lnTo>
                    <a:pt x="0" y="536"/>
                  </a:lnTo>
                  <a:lnTo>
                    <a:pt x="0" y="527"/>
                  </a:lnTo>
                  <a:lnTo>
                    <a:pt x="0" y="510"/>
                  </a:lnTo>
                  <a:lnTo>
                    <a:pt x="0" y="495"/>
                  </a:lnTo>
                  <a:lnTo>
                    <a:pt x="1" y="487"/>
                  </a:lnTo>
                  <a:lnTo>
                    <a:pt x="2" y="480"/>
                  </a:lnTo>
                  <a:lnTo>
                    <a:pt x="4" y="474"/>
                  </a:lnTo>
                  <a:lnTo>
                    <a:pt x="7" y="467"/>
                  </a:lnTo>
                  <a:lnTo>
                    <a:pt x="14" y="453"/>
                  </a:lnTo>
                  <a:lnTo>
                    <a:pt x="25" y="432"/>
                  </a:lnTo>
                  <a:lnTo>
                    <a:pt x="31" y="422"/>
                  </a:lnTo>
                  <a:lnTo>
                    <a:pt x="38" y="412"/>
                  </a:lnTo>
                  <a:lnTo>
                    <a:pt x="44" y="405"/>
                  </a:lnTo>
                  <a:lnTo>
                    <a:pt x="50" y="400"/>
                  </a:lnTo>
                  <a:lnTo>
                    <a:pt x="57" y="393"/>
                  </a:lnTo>
                  <a:lnTo>
                    <a:pt x="66" y="384"/>
                  </a:lnTo>
                  <a:lnTo>
                    <a:pt x="72" y="374"/>
                  </a:lnTo>
                  <a:lnTo>
                    <a:pt x="79" y="366"/>
                  </a:lnTo>
                  <a:lnTo>
                    <a:pt x="84" y="354"/>
                  </a:lnTo>
                  <a:lnTo>
                    <a:pt x="88" y="342"/>
                  </a:lnTo>
                  <a:lnTo>
                    <a:pt x="88" y="338"/>
                  </a:lnTo>
                  <a:lnTo>
                    <a:pt x="86" y="335"/>
                  </a:lnTo>
                  <a:lnTo>
                    <a:pt x="86" y="333"/>
                  </a:lnTo>
                  <a:lnTo>
                    <a:pt x="85" y="332"/>
                  </a:lnTo>
                  <a:lnTo>
                    <a:pt x="81" y="327"/>
                  </a:lnTo>
                  <a:lnTo>
                    <a:pt x="77" y="322"/>
                  </a:lnTo>
                  <a:lnTo>
                    <a:pt x="74" y="317"/>
                  </a:lnTo>
                  <a:lnTo>
                    <a:pt x="72" y="314"/>
                  </a:lnTo>
                  <a:lnTo>
                    <a:pt x="69" y="311"/>
                  </a:lnTo>
                  <a:lnTo>
                    <a:pt x="66" y="308"/>
                  </a:lnTo>
                  <a:lnTo>
                    <a:pt x="64" y="307"/>
                  </a:lnTo>
                  <a:lnTo>
                    <a:pt x="64" y="305"/>
                  </a:lnTo>
                  <a:lnTo>
                    <a:pt x="64" y="303"/>
                  </a:lnTo>
                  <a:lnTo>
                    <a:pt x="57" y="299"/>
                  </a:lnTo>
                  <a:lnTo>
                    <a:pt x="52" y="295"/>
                  </a:lnTo>
                  <a:lnTo>
                    <a:pt x="52" y="293"/>
                  </a:lnTo>
                  <a:lnTo>
                    <a:pt x="51" y="285"/>
                  </a:lnTo>
                  <a:lnTo>
                    <a:pt x="49" y="275"/>
                  </a:lnTo>
                  <a:lnTo>
                    <a:pt x="49" y="270"/>
                  </a:lnTo>
                  <a:lnTo>
                    <a:pt x="49" y="266"/>
                  </a:lnTo>
                  <a:lnTo>
                    <a:pt x="49" y="263"/>
                  </a:lnTo>
                  <a:lnTo>
                    <a:pt x="51" y="261"/>
                  </a:lnTo>
                  <a:lnTo>
                    <a:pt x="52" y="259"/>
                  </a:lnTo>
                  <a:lnTo>
                    <a:pt x="54" y="255"/>
                  </a:lnTo>
                  <a:lnTo>
                    <a:pt x="54" y="251"/>
                  </a:lnTo>
                  <a:lnTo>
                    <a:pt x="53" y="247"/>
                  </a:lnTo>
                  <a:lnTo>
                    <a:pt x="49" y="239"/>
                  </a:lnTo>
                  <a:lnTo>
                    <a:pt x="44" y="232"/>
                  </a:lnTo>
                  <a:lnTo>
                    <a:pt x="15" y="197"/>
                  </a:lnTo>
                  <a:lnTo>
                    <a:pt x="15" y="197"/>
                  </a:lnTo>
                  <a:lnTo>
                    <a:pt x="16" y="195"/>
                  </a:lnTo>
                  <a:lnTo>
                    <a:pt x="18" y="193"/>
                  </a:lnTo>
                  <a:lnTo>
                    <a:pt x="20" y="192"/>
                  </a:lnTo>
                  <a:lnTo>
                    <a:pt x="21" y="192"/>
                  </a:lnTo>
                  <a:lnTo>
                    <a:pt x="21" y="190"/>
                  </a:lnTo>
                  <a:lnTo>
                    <a:pt x="22" y="189"/>
                  </a:lnTo>
                  <a:lnTo>
                    <a:pt x="24" y="188"/>
                  </a:lnTo>
                  <a:lnTo>
                    <a:pt x="25" y="187"/>
                  </a:lnTo>
                  <a:lnTo>
                    <a:pt x="26" y="185"/>
                  </a:lnTo>
                  <a:lnTo>
                    <a:pt x="29" y="185"/>
                  </a:lnTo>
                  <a:lnTo>
                    <a:pt x="31" y="184"/>
                  </a:lnTo>
                  <a:lnTo>
                    <a:pt x="38" y="176"/>
                  </a:lnTo>
                  <a:lnTo>
                    <a:pt x="47" y="168"/>
                  </a:lnTo>
                  <a:lnTo>
                    <a:pt x="49" y="166"/>
                  </a:lnTo>
                  <a:lnTo>
                    <a:pt x="52" y="163"/>
                  </a:lnTo>
                  <a:lnTo>
                    <a:pt x="61" y="157"/>
                  </a:lnTo>
                  <a:lnTo>
                    <a:pt x="71" y="151"/>
                  </a:lnTo>
                  <a:lnTo>
                    <a:pt x="82" y="145"/>
                  </a:lnTo>
                  <a:lnTo>
                    <a:pt x="92" y="138"/>
                  </a:lnTo>
                  <a:lnTo>
                    <a:pt x="93" y="136"/>
                  </a:lnTo>
                  <a:lnTo>
                    <a:pt x="95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101" y="133"/>
                  </a:lnTo>
                  <a:lnTo>
                    <a:pt x="104" y="131"/>
                  </a:lnTo>
                  <a:lnTo>
                    <a:pt x="107" y="131"/>
                  </a:lnTo>
                  <a:lnTo>
                    <a:pt x="110" y="130"/>
                  </a:lnTo>
                  <a:lnTo>
                    <a:pt x="113" y="128"/>
                  </a:lnTo>
                  <a:lnTo>
                    <a:pt x="115" y="128"/>
                  </a:lnTo>
                  <a:lnTo>
                    <a:pt x="116" y="127"/>
                  </a:lnTo>
                  <a:lnTo>
                    <a:pt x="122" y="124"/>
                  </a:lnTo>
                  <a:lnTo>
                    <a:pt x="127" y="122"/>
                  </a:lnTo>
                  <a:lnTo>
                    <a:pt x="129" y="120"/>
                  </a:lnTo>
                  <a:lnTo>
                    <a:pt x="132" y="120"/>
                  </a:lnTo>
                  <a:lnTo>
                    <a:pt x="134" y="120"/>
                  </a:lnTo>
                  <a:lnTo>
                    <a:pt x="137" y="119"/>
                  </a:lnTo>
                  <a:lnTo>
                    <a:pt x="139" y="117"/>
                  </a:lnTo>
                  <a:lnTo>
                    <a:pt x="142" y="117"/>
                  </a:lnTo>
                  <a:lnTo>
                    <a:pt x="155" y="112"/>
                  </a:lnTo>
                  <a:lnTo>
                    <a:pt x="169" y="105"/>
                  </a:lnTo>
                  <a:lnTo>
                    <a:pt x="181" y="100"/>
                  </a:lnTo>
                  <a:lnTo>
                    <a:pt x="192" y="97"/>
                  </a:lnTo>
                  <a:lnTo>
                    <a:pt x="196" y="96"/>
                  </a:lnTo>
                  <a:lnTo>
                    <a:pt x="200" y="94"/>
                  </a:lnTo>
                  <a:lnTo>
                    <a:pt x="201" y="94"/>
                  </a:lnTo>
                  <a:lnTo>
                    <a:pt x="202" y="93"/>
                  </a:lnTo>
                  <a:lnTo>
                    <a:pt x="204" y="91"/>
                  </a:lnTo>
                  <a:lnTo>
                    <a:pt x="208" y="91"/>
                  </a:lnTo>
                  <a:lnTo>
                    <a:pt x="213" y="89"/>
                  </a:lnTo>
                  <a:lnTo>
                    <a:pt x="219" y="86"/>
                  </a:lnTo>
                  <a:lnTo>
                    <a:pt x="222" y="84"/>
                  </a:lnTo>
                  <a:lnTo>
                    <a:pt x="225" y="83"/>
                  </a:lnTo>
                  <a:lnTo>
                    <a:pt x="229" y="82"/>
                  </a:lnTo>
                  <a:lnTo>
                    <a:pt x="231" y="84"/>
                  </a:lnTo>
                  <a:lnTo>
                    <a:pt x="232" y="86"/>
                  </a:lnTo>
                  <a:lnTo>
                    <a:pt x="234" y="88"/>
                  </a:lnTo>
                  <a:lnTo>
                    <a:pt x="237" y="88"/>
                  </a:lnTo>
                  <a:lnTo>
                    <a:pt x="238" y="88"/>
                  </a:lnTo>
                  <a:lnTo>
                    <a:pt x="239" y="89"/>
                  </a:lnTo>
                  <a:lnTo>
                    <a:pt x="241" y="89"/>
                  </a:lnTo>
                  <a:lnTo>
                    <a:pt x="244" y="90"/>
                  </a:lnTo>
                  <a:lnTo>
                    <a:pt x="245" y="91"/>
                  </a:lnTo>
                  <a:lnTo>
                    <a:pt x="247" y="92"/>
                  </a:lnTo>
                  <a:lnTo>
                    <a:pt x="250" y="92"/>
                  </a:lnTo>
                  <a:lnTo>
                    <a:pt x="253" y="93"/>
                  </a:lnTo>
                  <a:lnTo>
                    <a:pt x="262" y="92"/>
                  </a:lnTo>
                  <a:lnTo>
                    <a:pt x="271" y="91"/>
                  </a:lnTo>
                  <a:lnTo>
                    <a:pt x="290" y="86"/>
                  </a:lnTo>
                  <a:lnTo>
                    <a:pt x="301" y="84"/>
                  </a:lnTo>
                  <a:lnTo>
                    <a:pt x="304" y="83"/>
                  </a:lnTo>
                  <a:lnTo>
                    <a:pt x="306" y="81"/>
                  </a:lnTo>
                  <a:lnTo>
                    <a:pt x="308" y="79"/>
                  </a:lnTo>
                  <a:lnTo>
                    <a:pt x="311" y="77"/>
                  </a:lnTo>
                  <a:lnTo>
                    <a:pt x="316" y="74"/>
                  </a:lnTo>
                  <a:lnTo>
                    <a:pt x="321" y="71"/>
                  </a:lnTo>
                  <a:lnTo>
                    <a:pt x="329" y="68"/>
                  </a:lnTo>
                  <a:lnTo>
                    <a:pt x="337" y="64"/>
                  </a:lnTo>
                  <a:lnTo>
                    <a:pt x="341" y="62"/>
                  </a:lnTo>
                  <a:lnTo>
                    <a:pt x="346" y="60"/>
                  </a:lnTo>
                  <a:lnTo>
                    <a:pt x="347" y="59"/>
                  </a:lnTo>
                  <a:lnTo>
                    <a:pt x="350" y="58"/>
                  </a:lnTo>
                  <a:lnTo>
                    <a:pt x="354" y="58"/>
                  </a:lnTo>
                  <a:lnTo>
                    <a:pt x="357" y="57"/>
                  </a:lnTo>
                  <a:lnTo>
                    <a:pt x="358" y="55"/>
                  </a:lnTo>
                  <a:lnTo>
                    <a:pt x="366" y="51"/>
                  </a:lnTo>
                  <a:lnTo>
                    <a:pt x="374" y="47"/>
                  </a:lnTo>
                  <a:lnTo>
                    <a:pt x="389" y="42"/>
                  </a:lnTo>
                  <a:lnTo>
                    <a:pt x="402" y="38"/>
                  </a:lnTo>
                  <a:lnTo>
                    <a:pt x="412" y="34"/>
                  </a:lnTo>
                  <a:lnTo>
                    <a:pt x="428" y="29"/>
                  </a:lnTo>
                  <a:lnTo>
                    <a:pt x="444" y="24"/>
                  </a:lnTo>
                  <a:lnTo>
                    <a:pt x="453" y="19"/>
                  </a:lnTo>
                  <a:lnTo>
                    <a:pt x="464" y="12"/>
                  </a:lnTo>
                  <a:lnTo>
                    <a:pt x="475" y="4"/>
                  </a:lnTo>
                  <a:lnTo>
                    <a:pt x="484" y="3"/>
                  </a:lnTo>
                  <a:lnTo>
                    <a:pt x="495" y="3"/>
                  </a:lnTo>
                  <a:lnTo>
                    <a:pt x="506" y="3"/>
                  </a:lnTo>
                  <a:lnTo>
                    <a:pt x="517" y="2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38" y="0"/>
                  </a:lnTo>
                  <a:lnTo>
                    <a:pt x="544" y="1"/>
                  </a:lnTo>
                  <a:lnTo>
                    <a:pt x="558" y="3"/>
                  </a:lnTo>
                  <a:lnTo>
                    <a:pt x="574" y="8"/>
                  </a:lnTo>
                  <a:lnTo>
                    <a:pt x="588" y="15"/>
                  </a:lnTo>
                  <a:lnTo>
                    <a:pt x="604" y="22"/>
                  </a:lnTo>
                  <a:lnTo>
                    <a:pt x="618" y="30"/>
                  </a:lnTo>
                  <a:lnTo>
                    <a:pt x="633" y="39"/>
                  </a:lnTo>
                  <a:lnTo>
                    <a:pt x="662" y="59"/>
                  </a:lnTo>
                  <a:lnTo>
                    <a:pt x="690" y="78"/>
                  </a:lnTo>
                  <a:lnTo>
                    <a:pt x="702" y="88"/>
                  </a:lnTo>
                  <a:lnTo>
                    <a:pt x="715" y="96"/>
                  </a:lnTo>
                  <a:lnTo>
                    <a:pt x="727" y="103"/>
                  </a:lnTo>
                  <a:lnTo>
                    <a:pt x="737" y="109"/>
                  </a:lnTo>
                  <a:lnTo>
                    <a:pt x="757" y="118"/>
                  </a:lnTo>
                  <a:lnTo>
                    <a:pt x="777" y="126"/>
                  </a:lnTo>
                  <a:lnTo>
                    <a:pt x="799" y="132"/>
                  </a:lnTo>
                  <a:lnTo>
                    <a:pt x="822" y="137"/>
                  </a:lnTo>
                  <a:lnTo>
                    <a:pt x="867" y="145"/>
                  </a:lnTo>
                  <a:lnTo>
                    <a:pt x="913" y="153"/>
                  </a:lnTo>
                  <a:lnTo>
                    <a:pt x="935" y="157"/>
                  </a:lnTo>
                  <a:lnTo>
                    <a:pt x="957" y="162"/>
                  </a:lnTo>
                  <a:lnTo>
                    <a:pt x="978" y="169"/>
                  </a:lnTo>
                  <a:lnTo>
                    <a:pt x="999" y="176"/>
                  </a:lnTo>
                  <a:lnTo>
                    <a:pt x="1008" y="180"/>
                  </a:lnTo>
                  <a:lnTo>
                    <a:pt x="1017" y="185"/>
                  </a:lnTo>
                  <a:lnTo>
                    <a:pt x="1026" y="190"/>
                  </a:lnTo>
                  <a:lnTo>
                    <a:pt x="1035" y="196"/>
                  </a:lnTo>
                  <a:lnTo>
                    <a:pt x="1043" y="201"/>
                  </a:lnTo>
                  <a:lnTo>
                    <a:pt x="1051" y="209"/>
                  </a:lnTo>
                  <a:lnTo>
                    <a:pt x="1058" y="216"/>
                  </a:lnTo>
                  <a:lnTo>
                    <a:pt x="1066" y="224"/>
                  </a:lnTo>
                  <a:lnTo>
                    <a:pt x="1070" y="229"/>
                  </a:lnTo>
                  <a:lnTo>
                    <a:pt x="1076" y="234"/>
                  </a:lnTo>
                  <a:lnTo>
                    <a:pt x="1083" y="240"/>
                  </a:lnTo>
                  <a:lnTo>
                    <a:pt x="1091" y="247"/>
                  </a:lnTo>
                  <a:lnTo>
                    <a:pt x="1110" y="258"/>
                  </a:lnTo>
                  <a:lnTo>
                    <a:pt x="1130" y="268"/>
                  </a:lnTo>
                  <a:lnTo>
                    <a:pt x="1152" y="277"/>
                  </a:lnTo>
                  <a:lnTo>
                    <a:pt x="1174" y="286"/>
                  </a:lnTo>
                  <a:lnTo>
                    <a:pt x="1184" y="288"/>
                  </a:lnTo>
                  <a:lnTo>
                    <a:pt x="1194" y="291"/>
                  </a:lnTo>
                  <a:lnTo>
                    <a:pt x="1203" y="292"/>
                  </a:lnTo>
                  <a:lnTo>
                    <a:pt x="1212" y="292"/>
                  </a:lnTo>
                  <a:lnTo>
                    <a:pt x="1230" y="292"/>
                  </a:lnTo>
                  <a:lnTo>
                    <a:pt x="1241" y="293"/>
                  </a:lnTo>
                  <a:lnTo>
                    <a:pt x="1246" y="293"/>
                  </a:lnTo>
                  <a:lnTo>
                    <a:pt x="1248" y="294"/>
                  </a:lnTo>
                  <a:lnTo>
                    <a:pt x="1250" y="295"/>
                  </a:lnTo>
                  <a:lnTo>
                    <a:pt x="1251" y="296"/>
                  </a:lnTo>
                  <a:lnTo>
                    <a:pt x="1251" y="300"/>
                  </a:lnTo>
                  <a:lnTo>
                    <a:pt x="1252" y="306"/>
                  </a:lnTo>
                  <a:lnTo>
                    <a:pt x="1253" y="310"/>
                  </a:lnTo>
                  <a:lnTo>
                    <a:pt x="1254" y="314"/>
                  </a:lnTo>
                  <a:lnTo>
                    <a:pt x="1257" y="320"/>
                  </a:lnTo>
                  <a:lnTo>
                    <a:pt x="1260" y="326"/>
                  </a:lnTo>
                  <a:lnTo>
                    <a:pt x="1269" y="340"/>
                  </a:lnTo>
                  <a:lnTo>
                    <a:pt x="1274" y="349"/>
                  </a:lnTo>
                  <a:lnTo>
                    <a:pt x="1278" y="354"/>
                  </a:lnTo>
                  <a:lnTo>
                    <a:pt x="1282" y="355"/>
                  </a:lnTo>
                  <a:lnTo>
                    <a:pt x="1286" y="350"/>
                  </a:lnTo>
                  <a:lnTo>
                    <a:pt x="1294" y="337"/>
                  </a:lnTo>
                  <a:lnTo>
                    <a:pt x="1292" y="330"/>
                  </a:lnTo>
                  <a:lnTo>
                    <a:pt x="1292" y="315"/>
                  </a:lnTo>
                  <a:lnTo>
                    <a:pt x="1292" y="311"/>
                  </a:lnTo>
                  <a:lnTo>
                    <a:pt x="1294" y="307"/>
                  </a:lnTo>
                  <a:lnTo>
                    <a:pt x="1295" y="304"/>
                  </a:lnTo>
                  <a:lnTo>
                    <a:pt x="1297" y="301"/>
                  </a:lnTo>
                  <a:lnTo>
                    <a:pt x="1301" y="299"/>
                  </a:lnTo>
                  <a:lnTo>
                    <a:pt x="1304" y="297"/>
                  </a:lnTo>
                  <a:lnTo>
                    <a:pt x="1309" y="296"/>
                  </a:lnTo>
                  <a:lnTo>
                    <a:pt x="1315" y="297"/>
                  </a:lnTo>
                  <a:lnTo>
                    <a:pt x="1332" y="298"/>
                  </a:lnTo>
                  <a:lnTo>
                    <a:pt x="1345" y="299"/>
                  </a:lnTo>
                  <a:lnTo>
                    <a:pt x="1358" y="301"/>
                  </a:lnTo>
                  <a:lnTo>
                    <a:pt x="1368" y="303"/>
                  </a:lnTo>
                  <a:lnTo>
                    <a:pt x="1372" y="305"/>
                  </a:lnTo>
                  <a:lnTo>
                    <a:pt x="1377" y="307"/>
                  </a:lnTo>
                  <a:lnTo>
                    <a:pt x="1381" y="310"/>
                  </a:lnTo>
                  <a:lnTo>
                    <a:pt x="1385" y="314"/>
                  </a:lnTo>
                  <a:lnTo>
                    <a:pt x="1389" y="318"/>
                  </a:lnTo>
                  <a:lnTo>
                    <a:pt x="1393" y="324"/>
                  </a:lnTo>
                  <a:lnTo>
                    <a:pt x="1397" y="330"/>
                  </a:lnTo>
                  <a:lnTo>
                    <a:pt x="1401" y="337"/>
                  </a:lnTo>
                  <a:lnTo>
                    <a:pt x="1405" y="344"/>
                  </a:lnTo>
                  <a:lnTo>
                    <a:pt x="1409" y="349"/>
                  </a:lnTo>
                  <a:lnTo>
                    <a:pt x="1414" y="352"/>
                  </a:lnTo>
                  <a:lnTo>
                    <a:pt x="1418" y="354"/>
                  </a:lnTo>
                  <a:lnTo>
                    <a:pt x="1424" y="353"/>
                  </a:lnTo>
                  <a:lnTo>
                    <a:pt x="1428" y="352"/>
                  </a:lnTo>
                  <a:lnTo>
                    <a:pt x="1433" y="350"/>
                  </a:lnTo>
                  <a:lnTo>
                    <a:pt x="1437" y="347"/>
                  </a:lnTo>
                  <a:lnTo>
                    <a:pt x="1447" y="341"/>
                  </a:lnTo>
                  <a:lnTo>
                    <a:pt x="1455" y="336"/>
                  </a:lnTo>
                  <a:lnTo>
                    <a:pt x="1461" y="335"/>
                  </a:lnTo>
                  <a:lnTo>
                    <a:pt x="1465" y="335"/>
                  </a:lnTo>
                  <a:lnTo>
                    <a:pt x="1469" y="337"/>
                  </a:lnTo>
                  <a:lnTo>
                    <a:pt x="1473" y="340"/>
                  </a:lnTo>
                  <a:lnTo>
                    <a:pt x="1475" y="342"/>
                  </a:lnTo>
                  <a:lnTo>
                    <a:pt x="1477" y="343"/>
                  </a:lnTo>
                  <a:lnTo>
                    <a:pt x="1480" y="344"/>
                  </a:lnTo>
                  <a:lnTo>
                    <a:pt x="1482" y="344"/>
                  </a:lnTo>
                  <a:lnTo>
                    <a:pt x="1488" y="343"/>
                  </a:lnTo>
                  <a:lnTo>
                    <a:pt x="1496" y="341"/>
                  </a:lnTo>
                  <a:lnTo>
                    <a:pt x="1510" y="333"/>
                  </a:lnTo>
                  <a:lnTo>
                    <a:pt x="1527" y="325"/>
                  </a:lnTo>
                  <a:lnTo>
                    <a:pt x="1538" y="321"/>
                  </a:lnTo>
                  <a:lnTo>
                    <a:pt x="1547" y="317"/>
                  </a:lnTo>
                  <a:lnTo>
                    <a:pt x="1557" y="314"/>
                  </a:lnTo>
                  <a:lnTo>
                    <a:pt x="1568" y="314"/>
                  </a:lnTo>
                  <a:lnTo>
                    <a:pt x="1573" y="314"/>
                  </a:lnTo>
                  <a:lnTo>
                    <a:pt x="1578" y="315"/>
                  </a:lnTo>
                  <a:lnTo>
                    <a:pt x="1583" y="316"/>
                  </a:lnTo>
                  <a:lnTo>
                    <a:pt x="1589" y="318"/>
                  </a:lnTo>
                  <a:lnTo>
                    <a:pt x="1594" y="322"/>
                  </a:lnTo>
                  <a:lnTo>
                    <a:pt x="1599" y="325"/>
                  </a:lnTo>
                  <a:lnTo>
                    <a:pt x="1605" y="329"/>
                  </a:lnTo>
                  <a:lnTo>
                    <a:pt x="1610" y="334"/>
                  </a:lnTo>
                  <a:lnTo>
                    <a:pt x="1611" y="335"/>
                  </a:lnTo>
                  <a:lnTo>
                    <a:pt x="1613" y="335"/>
                  </a:lnTo>
                  <a:lnTo>
                    <a:pt x="1614" y="335"/>
                  </a:lnTo>
                  <a:lnTo>
                    <a:pt x="1616" y="333"/>
                  </a:lnTo>
                  <a:lnTo>
                    <a:pt x="1617" y="330"/>
                  </a:lnTo>
                  <a:lnTo>
                    <a:pt x="1620" y="324"/>
                  </a:lnTo>
                  <a:lnTo>
                    <a:pt x="1622" y="320"/>
                  </a:lnTo>
                  <a:lnTo>
                    <a:pt x="1628" y="313"/>
                  </a:lnTo>
                  <a:lnTo>
                    <a:pt x="1633" y="308"/>
                  </a:lnTo>
                  <a:lnTo>
                    <a:pt x="1635" y="308"/>
                  </a:lnTo>
                  <a:lnTo>
                    <a:pt x="1640" y="307"/>
                  </a:lnTo>
                  <a:lnTo>
                    <a:pt x="1644" y="303"/>
                  </a:lnTo>
                  <a:lnTo>
                    <a:pt x="1650" y="298"/>
                  </a:lnTo>
                  <a:lnTo>
                    <a:pt x="1656" y="293"/>
                  </a:lnTo>
                  <a:lnTo>
                    <a:pt x="1661" y="292"/>
                  </a:lnTo>
                  <a:lnTo>
                    <a:pt x="1665" y="290"/>
                  </a:lnTo>
                  <a:lnTo>
                    <a:pt x="1676" y="284"/>
                  </a:lnTo>
                  <a:lnTo>
                    <a:pt x="1685" y="276"/>
                  </a:lnTo>
                  <a:lnTo>
                    <a:pt x="1688" y="274"/>
                  </a:lnTo>
                  <a:lnTo>
                    <a:pt x="1691" y="273"/>
                  </a:lnTo>
                  <a:lnTo>
                    <a:pt x="1694" y="273"/>
                  </a:lnTo>
                  <a:lnTo>
                    <a:pt x="1699" y="270"/>
                  </a:lnTo>
                  <a:lnTo>
                    <a:pt x="1705" y="267"/>
                  </a:lnTo>
                  <a:lnTo>
                    <a:pt x="1710" y="264"/>
                  </a:lnTo>
                  <a:lnTo>
                    <a:pt x="1715" y="261"/>
                  </a:lnTo>
                  <a:lnTo>
                    <a:pt x="1718" y="258"/>
                  </a:lnTo>
                  <a:lnTo>
                    <a:pt x="1722" y="256"/>
                  </a:lnTo>
                  <a:lnTo>
                    <a:pt x="1733" y="250"/>
                  </a:lnTo>
                  <a:lnTo>
                    <a:pt x="1744" y="243"/>
                  </a:lnTo>
                  <a:lnTo>
                    <a:pt x="1749" y="239"/>
                  </a:lnTo>
                  <a:lnTo>
                    <a:pt x="1752" y="236"/>
                  </a:lnTo>
                  <a:lnTo>
                    <a:pt x="1756" y="233"/>
                  </a:lnTo>
                  <a:lnTo>
                    <a:pt x="1761" y="231"/>
                  </a:lnTo>
                  <a:lnTo>
                    <a:pt x="1771" y="229"/>
                  </a:lnTo>
                  <a:lnTo>
                    <a:pt x="1788" y="224"/>
                  </a:lnTo>
                  <a:lnTo>
                    <a:pt x="1805" y="219"/>
                  </a:lnTo>
                  <a:lnTo>
                    <a:pt x="1814" y="217"/>
                  </a:lnTo>
                  <a:lnTo>
                    <a:pt x="1823" y="217"/>
                  </a:lnTo>
                  <a:lnTo>
                    <a:pt x="1830" y="215"/>
                  </a:lnTo>
                  <a:lnTo>
                    <a:pt x="1837" y="213"/>
                  </a:lnTo>
                  <a:lnTo>
                    <a:pt x="1843" y="210"/>
                  </a:lnTo>
                  <a:lnTo>
                    <a:pt x="1848" y="206"/>
                  </a:lnTo>
                  <a:lnTo>
                    <a:pt x="1854" y="201"/>
                  </a:lnTo>
                  <a:lnTo>
                    <a:pt x="1859" y="196"/>
                  </a:lnTo>
                  <a:lnTo>
                    <a:pt x="1863" y="190"/>
                  </a:lnTo>
                  <a:lnTo>
                    <a:pt x="1866" y="184"/>
                  </a:lnTo>
                  <a:lnTo>
                    <a:pt x="1870" y="178"/>
                  </a:lnTo>
                  <a:lnTo>
                    <a:pt x="1872" y="171"/>
                  </a:lnTo>
                  <a:lnTo>
                    <a:pt x="1875" y="163"/>
                  </a:lnTo>
                  <a:lnTo>
                    <a:pt x="1879" y="147"/>
                  </a:lnTo>
                  <a:lnTo>
                    <a:pt x="1882" y="131"/>
                  </a:lnTo>
                  <a:lnTo>
                    <a:pt x="1886" y="96"/>
                  </a:lnTo>
                  <a:lnTo>
                    <a:pt x="1891" y="63"/>
                  </a:lnTo>
                  <a:lnTo>
                    <a:pt x="1894" y="46"/>
                  </a:lnTo>
                  <a:lnTo>
                    <a:pt x="1897" y="32"/>
                  </a:lnTo>
                  <a:lnTo>
                    <a:pt x="1899" y="26"/>
                  </a:lnTo>
                  <a:lnTo>
                    <a:pt x="1901" y="20"/>
                  </a:lnTo>
                  <a:lnTo>
                    <a:pt x="1904" y="15"/>
                  </a:lnTo>
                  <a:lnTo>
                    <a:pt x="1907" y="10"/>
                  </a:lnTo>
                  <a:lnTo>
                    <a:pt x="1911" y="5"/>
                  </a:lnTo>
                  <a:lnTo>
                    <a:pt x="1917" y="3"/>
                  </a:lnTo>
                  <a:lnTo>
                    <a:pt x="1925" y="1"/>
                  </a:lnTo>
                  <a:lnTo>
                    <a:pt x="1935" y="1"/>
                  </a:lnTo>
                  <a:lnTo>
                    <a:pt x="1945" y="1"/>
                  </a:lnTo>
                  <a:lnTo>
                    <a:pt x="1956" y="1"/>
                  </a:lnTo>
                  <a:lnTo>
                    <a:pt x="1969" y="3"/>
                  </a:lnTo>
                  <a:lnTo>
                    <a:pt x="1981" y="5"/>
                  </a:lnTo>
                  <a:lnTo>
                    <a:pt x="2006" y="11"/>
                  </a:lnTo>
                  <a:lnTo>
                    <a:pt x="2027" y="17"/>
                  </a:lnTo>
                  <a:lnTo>
                    <a:pt x="2036" y="21"/>
                  </a:lnTo>
                  <a:lnTo>
                    <a:pt x="2044" y="24"/>
                  </a:lnTo>
                  <a:lnTo>
                    <a:pt x="2049" y="28"/>
                  </a:lnTo>
                  <a:lnTo>
                    <a:pt x="2052" y="31"/>
                  </a:lnTo>
                  <a:lnTo>
                    <a:pt x="2060" y="35"/>
                  </a:lnTo>
                  <a:lnTo>
                    <a:pt x="2069" y="39"/>
                  </a:lnTo>
                  <a:lnTo>
                    <a:pt x="2079" y="45"/>
                  </a:lnTo>
                  <a:lnTo>
                    <a:pt x="2089" y="51"/>
                  </a:lnTo>
                  <a:lnTo>
                    <a:pt x="2093" y="53"/>
                  </a:lnTo>
                  <a:lnTo>
                    <a:pt x="2097" y="55"/>
                  </a:lnTo>
                  <a:lnTo>
                    <a:pt x="2100" y="56"/>
                  </a:lnTo>
                  <a:lnTo>
                    <a:pt x="2102" y="59"/>
                  </a:lnTo>
                  <a:lnTo>
                    <a:pt x="2102" y="61"/>
                  </a:lnTo>
                  <a:lnTo>
                    <a:pt x="2102" y="62"/>
                  </a:lnTo>
                  <a:lnTo>
                    <a:pt x="2104" y="63"/>
                  </a:lnTo>
                  <a:lnTo>
                    <a:pt x="2104" y="67"/>
                  </a:lnTo>
                  <a:lnTo>
                    <a:pt x="2105" y="71"/>
                  </a:lnTo>
                  <a:lnTo>
                    <a:pt x="2106" y="76"/>
                  </a:lnTo>
                  <a:lnTo>
                    <a:pt x="2107" y="85"/>
                  </a:lnTo>
                  <a:lnTo>
                    <a:pt x="2108" y="96"/>
                  </a:lnTo>
                  <a:lnTo>
                    <a:pt x="2108" y="103"/>
                  </a:lnTo>
                  <a:lnTo>
                    <a:pt x="2109" y="111"/>
                  </a:lnTo>
                  <a:lnTo>
                    <a:pt x="2111" y="119"/>
                  </a:lnTo>
                  <a:lnTo>
                    <a:pt x="2113" y="127"/>
                  </a:lnTo>
                  <a:lnTo>
                    <a:pt x="2114" y="135"/>
                  </a:lnTo>
                  <a:lnTo>
                    <a:pt x="2117" y="140"/>
                  </a:lnTo>
                  <a:lnTo>
                    <a:pt x="2121" y="145"/>
                  </a:lnTo>
                  <a:lnTo>
                    <a:pt x="2126" y="150"/>
                  </a:lnTo>
                  <a:lnTo>
                    <a:pt x="2132" y="155"/>
                  </a:lnTo>
                  <a:lnTo>
                    <a:pt x="2138" y="160"/>
                  </a:lnTo>
                  <a:lnTo>
                    <a:pt x="2150" y="169"/>
                  </a:lnTo>
                  <a:lnTo>
                    <a:pt x="2161" y="177"/>
                  </a:lnTo>
                  <a:lnTo>
                    <a:pt x="2166" y="181"/>
                  </a:lnTo>
                  <a:lnTo>
                    <a:pt x="2192" y="188"/>
                  </a:lnTo>
                  <a:lnTo>
                    <a:pt x="2218" y="194"/>
                  </a:lnTo>
                  <a:lnTo>
                    <a:pt x="2241" y="200"/>
                  </a:lnTo>
                  <a:lnTo>
                    <a:pt x="2265" y="206"/>
                  </a:lnTo>
                  <a:lnTo>
                    <a:pt x="2290" y="211"/>
                  </a:lnTo>
                  <a:lnTo>
                    <a:pt x="2314" y="214"/>
                  </a:lnTo>
                  <a:lnTo>
                    <a:pt x="2342" y="216"/>
                  </a:lnTo>
                  <a:lnTo>
                    <a:pt x="2371" y="216"/>
                  </a:lnTo>
                  <a:lnTo>
                    <a:pt x="2385" y="215"/>
                  </a:lnTo>
                  <a:lnTo>
                    <a:pt x="2401" y="213"/>
                  </a:lnTo>
                  <a:lnTo>
                    <a:pt x="2423" y="208"/>
                  </a:lnTo>
                  <a:lnTo>
                    <a:pt x="2452" y="204"/>
                  </a:lnTo>
                  <a:lnTo>
                    <a:pt x="2481" y="200"/>
                  </a:lnTo>
                  <a:lnTo>
                    <a:pt x="2503" y="198"/>
                  </a:lnTo>
                  <a:lnTo>
                    <a:pt x="2508" y="192"/>
                  </a:lnTo>
                  <a:lnTo>
                    <a:pt x="2514" y="185"/>
                  </a:lnTo>
                  <a:lnTo>
                    <a:pt x="2521" y="183"/>
                  </a:lnTo>
                  <a:lnTo>
                    <a:pt x="2533" y="178"/>
                  </a:lnTo>
                  <a:lnTo>
                    <a:pt x="2546" y="170"/>
                  </a:lnTo>
                  <a:lnTo>
                    <a:pt x="2560" y="160"/>
                  </a:lnTo>
                  <a:lnTo>
                    <a:pt x="2575" y="151"/>
                  </a:lnTo>
                  <a:lnTo>
                    <a:pt x="2588" y="143"/>
                  </a:lnTo>
                  <a:lnTo>
                    <a:pt x="2597" y="136"/>
                  </a:lnTo>
                  <a:lnTo>
                    <a:pt x="2603" y="131"/>
                  </a:lnTo>
                  <a:lnTo>
                    <a:pt x="2608" y="124"/>
                  </a:lnTo>
                  <a:lnTo>
                    <a:pt x="2613" y="119"/>
                  </a:lnTo>
                  <a:lnTo>
                    <a:pt x="2617" y="117"/>
                  </a:lnTo>
                  <a:lnTo>
                    <a:pt x="2622" y="115"/>
                  </a:lnTo>
                  <a:lnTo>
                    <a:pt x="2626" y="115"/>
                  </a:lnTo>
                  <a:lnTo>
                    <a:pt x="2630" y="116"/>
                  </a:lnTo>
                  <a:lnTo>
                    <a:pt x="2634" y="118"/>
                  </a:lnTo>
                  <a:lnTo>
                    <a:pt x="2638" y="121"/>
                  </a:lnTo>
                  <a:lnTo>
                    <a:pt x="2645" y="131"/>
                  </a:lnTo>
                  <a:lnTo>
                    <a:pt x="2652" y="141"/>
                  </a:lnTo>
                  <a:lnTo>
                    <a:pt x="2657" y="152"/>
                  </a:lnTo>
                  <a:lnTo>
                    <a:pt x="2661" y="165"/>
                  </a:lnTo>
                  <a:lnTo>
                    <a:pt x="2668" y="179"/>
                  </a:lnTo>
                  <a:lnTo>
                    <a:pt x="2679" y="199"/>
                  </a:lnTo>
                  <a:lnTo>
                    <a:pt x="2684" y="210"/>
                  </a:lnTo>
                  <a:lnTo>
                    <a:pt x="2690" y="219"/>
                  </a:lnTo>
                  <a:lnTo>
                    <a:pt x="2694" y="226"/>
                  </a:lnTo>
                  <a:lnTo>
                    <a:pt x="2698" y="229"/>
                  </a:lnTo>
                  <a:lnTo>
                    <a:pt x="2701" y="233"/>
                  </a:lnTo>
                  <a:lnTo>
                    <a:pt x="2703" y="237"/>
                  </a:lnTo>
                  <a:lnTo>
                    <a:pt x="2703" y="239"/>
                  </a:lnTo>
                  <a:lnTo>
                    <a:pt x="2704" y="243"/>
                  </a:lnTo>
                  <a:lnTo>
                    <a:pt x="2707" y="247"/>
                  </a:lnTo>
                  <a:lnTo>
                    <a:pt x="2712" y="252"/>
                  </a:lnTo>
                  <a:lnTo>
                    <a:pt x="2715" y="254"/>
                  </a:lnTo>
                  <a:lnTo>
                    <a:pt x="2717" y="254"/>
                  </a:lnTo>
                  <a:lnTo>
                    <a:pt x="2720" y="255"/>
                  </a:lnTo>
                  <a:lnTo>
                    <a:pt x="2723" y="257"/>
                  </a:lnTo>
                  <a:lnTo>
                    <a:pt x="2727" y="260"/>
                  </a:lnTo>
                  <a:lnTo>
                    <a:pt x="2732" y="265"/>
                  </a:lnTo>
                  <a:lnTo>
                    <a:pt x="2742" y="276"/>
                  </a:lnTo>
                  <a:lnTo>
                    <a:pt x="2752" y="290"/>
                  </a:lnTo>
                  <a:lnTo>
                    <a:pt x="2752" y="290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22">
              <a:extLst>
                <a:ext uri="{FF2B5EF4-FFF2-40B4-BE49-F238E27FC236}">
                  <a16:creationId xmlns:a16="http://schemas.microsoft.com/office/drawing/2014/main" id="{E2306AE8-058B-4913-BDC6-0D7F7017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" y="2748"/>
              <a:ext cx="526" cy="223"/>
            </a:xfrm>
            <a:custGeom>
              <a:avLst/>
              <a:gdLst>
                <a:gd name="T0" fmla="*/ 2499 w 2631"/>
                <a:gd name="T1" fmla="*/ 1029 h 1117"/>
                <a:gd name="T2" fmla="*/ 2381 w 2631"/>
                <a:gd name="T3" fmla="*/ 976 h 1117"/>
                <a:gd name="T4" fmla="*/ 2246 w 2631"/>
                <a:gd name="T5" fmla="*/ 1018 h 1117"/>
                <a:gd name="T6" fmla="*/ 2027 w 2631"/>
                <a:gd name="T7" fmla="*/ 883 h 1117"/>
                <a:gd name="T8" fmla="*/ 1909 w 2631"/>
                <a:gd name="T9" fmla="*/ 850 h 1117"/>
                <a:gd name="T10" fmla="*/ 1774 w 2631"/>
                <a:gd name="T11" fmla="*/ 772 h 1117"/>
                <a:gd name="T12" fmla="*/ 1694 w 2631"/>
                <a:gd name="T13" fmla="*/ 690 h 1117"/>
                <a:gd name="T14" fmla="*/ 1611 w 2631"/>
                <a:gd name="T15" fmla="*/ 716 h 1117"/>
                <a:gd name="T16" fmla="*/ 1561 w 2631"/>
                <a:gd name="T17" fmla="*/ 744 h 1117"/>
                <a:gd name="T18" fmla="*/ 1544 w 2631"/>
                <a:gd name="T19" fmla="*/ 775 h 1117"/>
                <a:gd name="T20" fmla="*/ 1528 w 2631"/>
                <a:gd name="T21" fmla="*/ 830 h 1117"/>
                <a:gd name="T22" fmla="*/ 1450 w 2631"/>
                <a:gd name="T23" fmla="*/ 1026 h 1117"/>
                <a:gd name="T24" fmla="*/ 1358 w 2631"/>
                <a:gd name="T25" fmla="*/ 1050 h 1117"/>
                <a:gd name="T26" fmla="*/ 1194 w 2631"/>
                <a:gd name="T27" fmla="*/ 1056 h 1117"/>
                <a:gd name="T28" fmla="*/ 1054 w 2631"/>
                <a:gd name="T29" fmla="*/ 947 h 1117"/>
                <a:gd name="T30" fmla="*/ 986 w 2631"/>
                <a:gd name="T31" fmla="*/ 929 h 1117"/>
                <a:gd name="T32" fmla="*/ 907 w 2631"/>
                <a:gd name="T33" fmla="*/ 901 h 1117"/>
                <a:gd name="T34" fmla="*/ 833 w 2631"/>
                <a:gd name="T35" fmla="*/ 807 h 1117"/>
                <a:gd name="T36" fmla="*/ 772 w 2631"/>
                <a:gd name="T37" fmla="*/ 753 h 1117"/>
                <a:gd name="T38" fmla="*/ 778 w 2631"/>
                <a:gd name="T39" fmla="*/ 704 h 1117"/>
                <a:gd name="T40" fmla="*/ 841 w 2631"/>
                <a:gd name="T41" fmla="*/ 767 h 1117"/>
                <a:gd name="T42" fmla="*/ 886 w 2631"/>
                <a:gd name="T43" fmla="*/ 768 h 1117"/>
                <a:gd name="T44" fmla="*/ 880 w 2631"/>
                <a:gd name="T45" fmla="*/ 717 h 1117"/>
                <a:gd name="T46" fmla="*/ 827 w 2631"/>
                <a:gd name="T47" fmla="*/ 695 h 1117"/>
                <a:gd name="T48" fmla="*/ 869 w 2631"/>
                <a:gd name="T49" fmla="*/ 652 h 1117"/>
                <a:gd name="T50" fmla="*/ 838 w 2631"/>
                <a:gd name="T51" fmla="*/ 645 h 1117"/>
                <a:gd name="T52" fmla="*/ 590 w 2631"/>
                <a:gd name="T53" fmla="*/ 776 h 1117"/>
                <a:gd name="T54" fmla="*/ 403 w 2631"/>
                <a:gd name="T55" fmla="*/ 766 h 1117"/>
                <a:gd name="T56" fmla="*/ 297 w 2631"/>
                <a:gd name="T57" fmla="*/ 694 h 1117"/>
                <a:gd name="T58" fmla="*/ 185 w 2631"/>
                <a:gd name="T59" fmla="*/ 521 h 1117"/>
                <a:gd name="T60" fmla="*/ 9 w 2631"/>
                <a:gd name="T61" fmla="*/ 362 h 1117"/>
                <a:gd name="T62" fmla="*/ 26 w 2631"/>
                <a:gd name="T63" fmla="*/ 263 h 1117"/>
                <a:gd name="T64" fmla="*/ 295 w 2631"/>
                <a:gd name="T65" fmla="*/ 75 h 1117"/>
                <a:gd name="T66" fmla="*/ 485 w 2631"/>
                <a:gd name="T67" fmla="*/ 1 h 1117"/>
                <a:gd name="T68" fmla="*/ 608 w 2631"/>
                <a:gd name="T69" fmla="*/ 36 h 1117"/>
                <a:gd name="T70" fmla="*/ 613 w 2631"/>
                <a:gd name="T71" fmla="*/ 115 h 1117"/>
                <a:gd name="T72" fmla="*/ 635 w 2631"/>
                <a:gd name="T73" fmla="*/ 151 h 1117"/>
                <a:gd name="T74" fmla="*/ 677 w 2631"/>
                <a:gd name="T75" fmla="*/ 184 h 1117"/>
                <a:gd name="T76" fmla="*/ 726 w 2631"/>
                <a:gd name="T77" fmla="*/ 225 h 1117"/>
                <a:gd name="T78" fmla="*/ 778 w 2631"/>
                <a:gd name="T79" fmla="*/ 345 h 1117"/>
                <a:gd name="T80" fmla="*/ 823 w 2631"/>
                <a:gd name="T81" fmla="*/ 397 h 1117"/>
                <a:gd name="T82" fmla="*/ 891 w 2631"/>
                <a:gd name="T83" fmla="*/ 368 h 1117"/>
                <a:gd name="T84" fmla="*/ 961 w 2631"/>
                <a:gd name="T85" fmla="*/ 272 h 1117"/>
                <a:gd name="T86" fmla="*/ 1069 w 2631"/>
                <a:gd name="T87" fmla="*/ 230 h 1117"/>
                <a:gd name="T88" fmla="*/ 1052 w 2631"/>
                <a:gd name="T89" fmla="*/ 264 h 1117"/>
                <a:gd name="T90" fmla="*/ 1136 w 2631"/>
                <a:gd name="T91" fmla="*/ 271 h 1117"/>
                <a:gd name="T92" fmla="*/ 1179 w 2631"/>
                <a:gd name="T93" fmla="*/ 246 h 1117"/>
                <a:gd name="T94" fmla="*/ 1261 w 2631"/>
                <a:gd name="T95" fmla="*/ 252 h 1117"/>
                <a:gd name="T96" fmla="*/ 1372 w 2631"/>
                <a:gd name="T97" fmla="*/ 277 h 1117"/>
                <a:gd name="T98" fmla="*/ 1553 w 2631"/>
                <a:gd name="T99" fmla="*/ 261 h 1117"/>
                <a:gd name="T100" fmla="*/ 1720 w 2631"/>
                <a:gd name="T101" fmla="*/ 350 h 1117"/>
                <a:gd name="T102" fmla="*/ 1924 w 2631"/>
                <a:gd name="T103" fmla="*/ 460 h 1117"/>
                <a:gd name="T104" fmla="*/ 1963 w 2631"/>
                <a:gd name="T105" fmla="*/ 538 h 1117"/>
                <a:gd name="T106" fmla="*/ 2037 w 2631"/>
                <a:gd name="T107" fmla="*/ 698 h 1117"/>
                <a:gd name="T108" fmla="*/ 2143 w 2631"/>
                <a:gd name="T109" fmla="*/ 780 h 1117"/>
                <a:gd name="T110" fmla="*/ 2215 w 2631"/>
                <a:gd name="T111" fmla="*/ 819 h 1117"/>
                <a:gd name="T112" fmla="*/ 2340 w 2631"/>
                <a:gd name="T113" fmla="*/ 750 h 1117"/>
                <a:gd name="T114" fmla="*/ 2434 w 2631"/>
                <a:gd name="T115" fmla="*/ 780 h 1117"/>
                <a:gd name="T116" fmla="*/ 2570 w 2631"/>
                <a:gd name="T117" fmla="*/ 732 h 1117"/>
                <a:gd name="T118" fmla="*/ 2625 w 2631"/>
                <a:gd name="T119" fmla="*/ 855 h 1117"/>
                <a:gd name="T120" fmla="*/ 2595 w 2631"/>
                <a:gd name="T121" fmla="*/ 910 h 1117"/>
                <a:gd name="T122" fmla="*/ 2607 w 2631"/>
                <a:gd name="T123" fmla="*/ 102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1" h="1117">
                  <a:moveTo>
                    <a:pt x="2619" y="1116"/>
                  </a:moveTo>
                  <a:lnTo>
                    <a:pt x="2528" y="1117"/>
                  </a:lnTo>
                  <a:lnTo>
                    <a:pt x="2528" y="1117"/>
                  </a:lnTo>
                  <a:lnTo>
                    <a:pt x="2526" y="1102"/>
                  </a:lnTo>
                  <a:lnTo>
                    <a:pt x="2524" y="1089"/>
                  </a:lnTo>
                  <a:lnTo>
                    <a:pt x="2522" y="1076"/>
                  </a:lnTo>
                  <a:lnTo>
                    <a:pt x="2518" y="1062"/>
                  </a:lnTo>
                  <a:lnTo>
                    <a:pt x="2514" y="1051"/>
                  </a:lnTo>
                  <a:lnTo>
                    <a:pt x="2507" y="1040"/>
                  </a:lnTo>
                  <a:lnTo>
                    <a:pt x="2503" y="1035"/>
                  </a:lnTo>
                  <a:lnTo>
                    <a:pt x="2499" y="1029"/>
                  </a:lnTo>
                  <a:lnTo>
                    <a:pt x="2494" y="1025"/>
                  </a:lnTo>
                  <a:lnTo>
                    <a:pt x="2489" y="1021"/>
                  </a:lnTo>
                  <a:lnTo>
                    <a:pt x="2472" y="1008"/>
                  </a:lnTo>
                  <a:lnTo>
                    <a:pt x="2452" y="993"/>
                  </a:lnTo>
                  <a:lnTo>
                    <a:pt x="2442" y="985"/>
                  </a:lnTo>
                  <a:lnTo>
                    <a:pt x="2431" y="979"/>
                  </a:lnTo>
                  <a:lnTo>
                    <a:pt x="2421" y="974"/>
                  </a:lnTo>
                  <a:lnTo>
                    <a:pt x="2412" y="972"/>
                  </a:lnTo>
                  <a:lnTo>
                    <a:pt x="2404" y="972"/>
                  </a:lnTo>
                  <a:lnTo>
                    <a:pt x="2393" y="974"/>
                  </a:lnTo>
                  <a:lnTo>
                    <a:pt x="2381" y="976"/>
                  </a:lnTo>
                  <a:lnTo>
                    <a:pt x="2369" y="980"/>
                  </a:lnTo>
                  <a:lnTo>
                    <a:pt x="2343" y="987"/>
                  </a:lnTo>
                  <a:lnTo>
                    <a:pt x="2324" y="995"/>
                  </a:lnTo>
                  <a:lnTo>
                    <a:pt x="2305" y="1006"/>
                  </a:lnTo>
                  <a:lnTo>
                    <a:pt x="2284" y="1016"/>
                  </a:lnTo>
                  <a:lnTo>
                    <a:pt x="2278" y="1017"/>
                  </a:lnTo>
                  <a:lnTo>
                    <a:pt x="2272" y="1018"/>
                  </a:lnTo>
                  <a:lnTo>
                    <a:pt x="2267" y="1019"/>
                  </a:lnTo>
                  <a:lnTo>
                    <a:pt x="2260" y="1019"/>
                  </a:lnTo>
                  <a:lnTo>
                    <a:pt x="2253" y="1019"/>
                  </a:lnTo>
                  <a:lnTo>
                    <a:pt x="2246" y="1018"/>
                  </a:lnTo>
                  <a:lnTo>
                    <a:pt x="2239" y="1016"/>
                  </a:lnTo>
                  <a:lnTo>
                    <a:pt x="2231" y="1014"/>
                  </a:lnTo>
                  <a:lnTo>
                    <a:pt x="2215" y="1007"/>
                  </a:lnTo>
                  <a:lnTo>
                    <a:pt x="2199" y="998"/>
                  </a:lnTo>
                  <a:lnTo>
                    <a:pt x="2181" y="987"/>
                  </a:lnTo>
                  <a:lnTo>
                    <a:pt x="2164" y="975"/>
                  </a:lnTo>
                  <a:lnTo>
                    <a:pt x="2128" y="948"/>
                  </a:lnTo>
                  <a:lnTo>
                    <a:pt x="2089" y="921"/>
                  </a:lnTo>
                  <a:lnTo>
                    <a:pt x="2069" y="907"/>
                  </a:lnTo>
                  <a:lnTo>
                    <a:pt x="2049" y="894"/>
                  </a:lnTo>
                  <a:lnTo>
                    <a:pt x="2027" y="883"/>
                  </a:lnTo>
                  <a:lnTo>
                    <a:pt x="2006" y="871"/>
                  </a:lnTo>
                  <a:lnTo>
                    <a:pt x="1995" y="867"/>
                  </a:lnTo>
                  <a:lnTo>
                    <a:pt x="1984" y="863"/>
                  </a:lnTo>
                  <a:lnTo>
                    <a:pt x="1974" y="859"/>
                  </a:lnTo>
                  <a:lnTo>
                    <a:pt x="1962" y="857"/>
                  </a:lnTo>
                  <a:lnTo>
                    <a:pt x="1951" y="854"/>
                  </a:lnTo>
                  <a:lnTo>
                    <a:pt x="1940" y="852"/>
                  </a:lnTo>
                  <a:lnTo>
                    <a:pt x="1928" y="851"/>
                  </a:lnTo>
                  <a:lnTo>
                    <a:pt x="1917" y="851"/>
                  </a:lnTo>
                  <a:lnTo>
                    <a:pt x="1915" y="851"/>
                  </a:lnTo>
                  <a:lnTo>
                    <a:pt x="1909" y="850"/>
                  </a:lnTo>
                  <a:lnTo>
                    <a:pt x="1902" y="849"/>
                  </a:lnTo>
                  <a:lnTo>
                    <a:pt x="1893" y="847"/>
                  </a:lnTo>
                  <a:lnTo>
                    <a:pt x="1885" y="844"/>
                  </a:lnTo>
                  <a:lnTo>
                    <a:pt x="1867" y="835"/>
                  </a:lnTo>
                  <a:lnTo>
                    <a:pt x="1848" y="826"/>
                  </a:lnTo>
                  <a:lnTo>
                    <a:pt x="1830" y="816"/>
                  </a:lnTo>
                  <a:lnTo>
                    <a:pt x="1813" y="806"/>
                  </a:lnTo>
                  <a:lnTo>
                    <a:pt x="1799" y="795"/>
                  </a:lnTo>
                  <a:lnTo>
                    <a:pt x="1789" y="787"/>
                  </a:lnTo>
                  <a:lnTo>
                    <a:pt x="1781" y="779"/>
                  </a:lnTo>
                  <a:lnTo>
                    <a:pt x="1774" y="772"/>
                  </a:lnTo>
                  <a:lnTo>
                    <a:pt x="1768" y="763"/>
                  </a:lnTo>
                  <a:lnTo>
                    <a:pt x="1762" y="754"/>
                  </a:lnTo>
                  <a:lnTo>
                    <a:pt x="1750" y="737"/>
                  </a:lnTo>
                  <a:lnTo>
                    <a:pt x="1739" y="719"/>
                  </a:lnTo>
                  <a:lnTo>
                    <a:pt x="1735" y="715"/>
                  </a:lnTo>
                  <a:lnTo>
                    <a:pt x="1729" y="710"/>
                  </a:lnTo>
                  <a:lnTo>
                    <a:pt x="1721" y="704"/>
                  </a:lnTo>
                  <a:lnTo>
                    <a:pt x="1712" y="699"/>
                  </a:lnTo>
                  <a:lnTo>
                    <a:pt x="1704" y="694"/>
                  </a:lnTo>
                  <a:lnTo>
                    <a:pt x="1697" y="691"/>
                  </a:lnTo>
                  <a:lnTo>
                    <a:pt x="1694" y="690"/>
                  </a:lnTo>
                  <a:lnTo>
                    <a:pt x="1691" y="689"/>
                  </a:lnTo>
                  <a:lnTo>
                    <a:pt x="1688" y="690"/>
                  </a:lnTo>
                  <a:lnTo>
                    <a:pt x="1686" y="690"/>
                  </a:lnTo>
                  <a:lnTo>
                    <a:pt x="1678" y="695"/>
                  </a:lnTo>
                  <a:lnTo>
                    <a:pt x="1670" y="700"/>
                  </a:lnTo>
                  <a:lnTo>
                    <a:pt x="1660" y="703"/>
                  </a:lnTo>
                  <a:lnTo>
                    <a:pt x="1649" y="705"/>
                  </a:lnTo>
                  <a:lnTo>
                    <a:pt x="1639" y="707"/>
                  </a:lnTo>
                  <a:lnTo>
                    <a:pt x="1629" y="710"/>
                  </a:lnTo>
                  <a:lnTo>
                    <a:pt x="1619" y="714"/>
                  </a:lnTo>
                  <a:lnTo>
                    <a:pt x="1611" y="716"/>
                  </a:lnTo>
                  <a:lnTo>
                    <a:pt x="1606" y="719"/>
                  </a:lnTo>
                  <a:lnTo>
                    <a:pt x="1601" y="722"/>
                  </a:lnTo>
                  <a:lnTo>
                    <a:pt x="1599" y="722"/>
                  </a:lnTo>
                  <a:lnTo>
                    <a:pt x="1590" y="726"/>
                  </a:lnTo>
                  <a:lnTo>
                    <a:pt x="1581" y="731"/>
                  </a:lnTo>
                  <a:lnTo>
                    <a:pt x="1578" y="733"/>
                  </a:lnTo>
                  <a:lnTo>
                    <a:pt x="1575" y="734"/>
                  </a:lnTo>
                  <a:lnTo>
                    <a:pt x="1572" y="735"/>
                  </a:lnTo>
                  <a:lnTo>
                    <a:pt x="1570" y="736"/>
                  </a:lnTo>
                  <a:lnTo>
                    <a:pt x="1566" y="740"/>
                  </a:lnTo>
                  <a:lnTo>
                    <a:pt x="1561" y="744"/>
                  </a:lnTo>
                  <a:lnTo>
                    <a:pt x="1558" y="747"/>
                  </a:lnTo>
                  <a:lnTo>
                    <a:pt x="1556" y="750"/>
                  </a:lnTo>
                  <a:lnTo>
                    <a:pt x="1555" y="753"/>
                  </a:lnTo>
                  <a:lnTo>
                    <a:pt x="1554" y="757"/>
                  </a:lnTo>
                  <a:lnTo>
                    <a:pt x="1553" y="758"/>
                  </a:lnTo>
                  <a:lnTo>
                    <a:pt x="1553" y="761"/>
                  </a:lnTo>
                  <a:lnTo>
                    <a:pt x="1551" y="763"/>
                  </a:lnTo>
                  <a:lnTo>
                    <a:pt x="1550" y="764"/>
                  </a:lnTo>
                  <a:lnTo>
                    <a:pt x="1548" y="766"/>
                  </a:lnTo>
                  <a:lnTo>
                    <a:pt x="1546" y="767"/>
                  </a:lnTo>
                  <a:lnTo>
                    <a:pt x="1544" y="775"/>
                  </a:lnTo>
                  <a:lnTo>
                    <a:pt x="1542" y="783"/>
                  </a:lnTo>
                  <a:lnTo>
                    <a:pt x="1540" y="790"/>
                  </a:lnTo>
                  <a:lnTo>
                    <a:pt x="1539" y="797"/>
                  </a:lnTo>
                  <a:lnTo>
                    <a:pt x="1537" y="801"/>
                  </a:lnTo>
                  <a:lnTo>
                    <a:pt x="1536" y="803"/>
                  </a:lnTo>
                  <a:lnTo>
                    <a:pt x="1536" y="806"/>
                  </a:lnTo>
                  <a:lnTo>
                    <a:pt x="1534" y="810"/>
                  </a:lnTo>
                  <a:lnTo>
                    <a:pt x="1532" y="817"/>
                  </a:lnTo>
                  <a:lnTo>
                    <a:pt x="1530" y="824"/>
                  </a:lnTo>
                  <a:lnTo>
                    <a:pt x="1529" y="827"/>
                  </a:lnTo>
                  <a:lnTo>
                    <a:pt x="1528" y="830"/>
                  </a:lnTo>
                  <a:lnTo>
                    <a:pt x="1526" y="834"/>
                  </a:lnTo>
                  <a:lnTo>
                    <a:pt x="1525" y="839"/>
                  </a:lnTo>
                  <a:lnTo>
                    <a:pt x="1514" y="885"/>
                  </a:lnTo>
                  <a:lnTo>
                    <a:pt x="1512" y="893"/>
                  </a:lnTo>
                  <a:lnTo>
                    <a:pt x="1510" y="901"/>
                  </a:lnTo>
                  <a:lnTo>
                    <a:pt x="1506" y="912"/>
                  </a:lnTo>
                  <a:lnTo>
                    <a:pt x="1500" y="924"/>
                  </a:lnTo>
                  <a:lnTo>
                    <a:pt x="1459" y="1016"/>
                  </a:lnTo>
                  <a:lnTo>
                    <a:pt x="1457" y="1020"/>
                  </a:lnTo>
                  <a:lnTo>
                    <a:pt x="1452" y="1023"/>
                  </a:lnTo>
                  <a:lnTo>
                    <a:pt x="1450" y="1026"/>
                  </a:lnTo>
                  <a:lnTo>
                    <a:pt x="1449" y="1029"/>
                  </a:lnTo>
                  <a:lnTo>
                    <a:pt x="1448" y="1031"/>
                  </a:lnTo>
                  <a:lnTo>
                    <a:pt x="1447" y="1032"/>
                  </a:lnTo>
                  <a:lnTo>
                    <a:pt x="1441" y="1034"/>
                  </a:lnTo>
                  <a:lnTo>
                    <a:pt x="1437" y="1037"/>
                  </a:lnTo>
                  <a:lnTo>
                    <a:pt x="1434" y="1039"/>
                  </a:lnTo>
                  <a:lnTo>
                    <a:pt x="1428" y="1041"/>
                  </a:lnTo>
                  <a:lnTo>
                    <a:pt x="1421" y="1043"/>
                  </a:lnTo>
                  <a:lnTo>
                    <a:pt x="1411" y="1044"/>
                  </a:lnTo>
                  <a:lnTo>
                    <a:pt x="1386" y="1047"/>
                  </a:lnTo>
                  <a:lnTo>
                    <a:pt x="1358" y="1050"/>
                  </a:lnTo>
                  <a:lnTo>
                    <a:pt x="1330" y="1052"/>
                  </a:lnTo>
                  <a:lnTo>
                    <a:pt x="1303" y="1054"/>
                  </a:lnTo>
                  <a:lnTo>
                    <a:pt x="1281" y="1056"/>
                  </a:lnTo>
                  <a:lnTo>
                    <a:pt x="1268" y="1058"/>
                  </a:lnTo>
                  <a:lnTo>
                    <a:pt x="1255" y="1060"/>
                  </a:lnTo>
                  <a:lnTo>
                    <a:pt x="1241" y="1061"/>
                  </a:lnTo>
                  <a:lnTo>
                    <a:pt x="1231" y="1061"/>
                  </a:lnTo>
                  <a:lnTo>
                    <a:pt x="1221" y="1061"/>
                  </a:lnTo>
                  <a:lnTo>
                    <a:pt x="1210" y="1060"/>
                  </a:lnTo>
                  <a:lnTo>
                    <a:pt x="1202" y="1058"/>
                  </a:lnTo>
                  <a:lnTo>
                    <a:pt x="1194" y="1056"/>
                  </a:lnTo>
                  <a:lnTo>
                    <a:pt x="1186" y="1053"/>
                  </a:lnTo>
                  <a:lnTo>
                    <a:pt x="1155" y="1037"/>
                  </a:lnTo>
                  <a:lnTo>
                    <a:pt x="1117" y="1016"/>
                  </a:lnTo>
                  <a:lnTo>
                    <a:pt x="1111" y="1012"/>
                  </a:lnTo>
                  <a:lnTo>
                    <a:pt x="1103" y="1006"/>
                  </a:lnTo>
                  <a:lnTo>
                    <a:pt x="1095" y="999"/>
                  </a:lnTo>
                  <a:lnTo>
                    <a:pt x="1088" y="990"/>
                  </a:lnTo>
                  <a:lnTo>
                    <a:pt x="1075" y="974"/>
                  </a:lnTo>
                  <a:lnTo>
                    <a:pt x="1064" y="960"/>
                  </a:lnTo>
                  <a:lnTo>
                    <a:pt x="1061" y="956"/>
                  </a:lnTo>
                  <a:lnTo>
                    <a:pt x="1054" y="947"/>
                  </a:lnTo>
                  <a:lnTo>
                    <a:pt x="1045" y="938"/>
                  </a:lnTo>
                  <a:lnTo>
                    <a:pt x="1034" y="929"/>
                  </a:lnTo>
                  <a:lnTo>
                    <a:pt x="1028" y="925"/>
                  </a:lnTo>
                  <a:lnTo>
                    <a:pt x="1022" y="922"/>
                  </a:lnTo>
                  <a:lnTo>
                    <a:pt x="1016" y="919"/>
                  </a:lnTo>
                  <a:lnTo>
                    <a:pt x="1011" y="917"/>
                  </a:lnTo>
                  <a:lnTo>
                    <a:pt x="1005" y="917"/>
                  </a:lnTo>
                  <a:lnTo>
                    <a:pt x="999" y="917"/>
                  </a:lnTo>
                  <a:lnTo>
                    <a:pt x="995" y="920"/>
                  </a:lnTo>
                  <a:lnTo>
                    <a:pt x="991" y="924"/>
                  </a:lnTo>
                  <a:lnTo>
                    <a:pt x="986" y="929"/>
                  </a:lnTo>
                  <a:lnTo>
                    <a:pt x="980" y="933"/>
                  </a:lnTo>
                  <a:lnTo>
                    <a:pt x="974" y="935"/>
                  </a:lnTo>
                  <a:lnTo>
                    <a:pt x="967" y="937"/>
                  </a:lnTo>
                  <a:lnTo>
                    <a:pt x="951" y="937"/>
                  </a:lnTo>
                  <a:lnTo>
                    <a:pt x="933" y="934"/>
                  </a:lnTo>
                  <a:lnTo>
                    <a:pt x="930" y="933"/>
                  </a:lnTo>
                  <a:lnTo>
                    <a:pt x="926" y="930"/>
                  </a:lnTo>
                  <a:lnTo>
                    <a:pt x="924" y="926"/>
                  </a:lnTo>
                  <a:lnTo>
                    <a:pt x="922" y="923"/>
                  </a:lnTo>
                  <a:lnTo>
                    <a:pt x="915" y="912"/>
                  </a:lnTo>
                  <a:lnTo>
                    <a:pt x="907" y="901"/>
                  </a:lnTo>
                  <a:lnTo>
                    <a:pt x="906" y="900"/>
                  </a:lnTo>
                  <a:lnTo>
                    <a:pt x="904" y="898"/>
                  </a:lnTo>
                  <a:lnTo>
                    <a:pt x="899" y="894"/>
                  </a:lnTo>
                  <a:lnTo>
                    <a:pt x="895" y="889"/>
                  </a:lnTo>
                  <a:lnTo>
                    <a:pt x="889" y="882"/>
                  </a:lnTo>
                  <a:lnTo>
                    <a:pt x="879" y="866"/>
                  </a:lnTo>
                  <a:lnTo>
                    <a:pt x="868" y="850"/>
                  </a:lnTo>
                  <a:lnTo>
                    <a:pt x="862" y="842"/>
                  </a:lnTo>
                  <a:lnTo>
                    <a:pt x="848" y="826"/>
                  </a:lnTo>
                  <a:lnTo>
                    <a:pt x="838" y="812"/>
                  </a:lnTo>
                  <a:lnTo>
                    <a:pt x="833" y="807"/>
                  </a:lnTo>
                  <a:lnTo>
                    <a:pt x="829" y="801"/>
                  </a:lnTo>
                  <a:lnTo>
                    <a:pt x="827" y="799"/>
                  </a:lnTo>
                  <a:lnTo>
                    <a:pt x="826" y="795"/>
                  </a:lnTo>
                  <a:lnTo>
                    <a:pt x="823" y="790"/>
                  </a:lnTo>
                  <a:lnTo>
                    <a:pt x="820" y="785"/>
                  </a:lnTo>
                  <a:lnTo>
                    <a:pt x="817" y="781"/>
                  </a:lnTo>
                  <a:lnTo>
                    <a:pt x="813" y="777"/>
                  </a:lnTo>
                  <a:lnTo>
                    <a:pt x="800" y="770"/>
                  </a:lnTo>
                  <a:lnTo>
                    <a:pt x="784" y="763"/>
                  </a:lnTo>
                  <a:lnTo>
                    <a:pt x="777" y="758"/>
                  </a:lnTo>
                  <a:lnTo>
                    <a:pt x="772" y="753"/>
                  </a:lnTo>
                  <a:lnTo>
                    <a:pt x="770" y="750"/>
                  </a:lnTo>
                  <a:lnTo>
                    <a:pt x="768" y="747"/>
                  </a:lnTo>
                  <a:lnTo>
                    <a:pt x="767" y="744"/>
                  </a:lnTo>
                  <a:lnTo>
                    <a:pt x="766" y="741"/>
                  </a:lnTo>
                  <a:lnTo>
                    <a:pt x="765" y="730"/>
                  </a:lnTo>
                  <a:lnTo>
                    <a:pt x="767" y="721"/>
                  </a:lnTo>
                  <a:lnTo>
                    <a:pt x="768" y="716"/>
                  </a:lnTo>
                  <a:lnTo>
                    <a:pt x="769" y="713"/>
                  </a:lnTo>
                  <a:lnTo>
                    <a:pt x="771" y="710"/>
                  </a:lnTo>
                  <a:lnTo>
                    <a:pt x="773" y="707"/>
                  </a:lnTo>
                  <a:lnTo>
                    <a:pt x="778" y="704"/>
                  </a:lnTo>
                  <a:lnTo>
                    <a:pt x="784" y="702"/>
                  </a:lnTo>
                  <a:lnTo>
                    <a:pt x="792" y="703"/>
                  </a:lnTo>
                  <a:lnTo>
                    <a:pt x="798" y="704"/>
                  </a:lnTo>
                  <a:lnTo>
                    <a:pt x="805" y="707"/>
                  </a:lnTo>
                  <a:lnTo>
                    <a:pt x="812" y="712"/>
                  </a:lnTo>
                  <a:lnTo>
                    <a:pt x="819" y="718"/>
                  </a:lnTo>
                  <a:lnTo>
                    <a:pt x="826" y="726"/>
                  </a:lnTo>
                  <a:lnTo>
                    <a:pt x="831" y="735"/>
                  </a:lnTo>
                  <a:lnTo>
                    <a:pt x="836" y="744"/>
                  </a:lnTo>
                  <a:lnTo>
                    <a:pt x="839" y="755"/>
                  </a:lnTo>
                  <a:lnTo>
                    <a:pt x="841" y="767"/>
                  </a:lnTo>
                  <a:lnTo>
                    <a:pt x="842" y="770"/>
                  </a:lnTo>
                  <a:lnTo>
                    <a:pt x="843" y="772"/>
                  </a:lnTo>
                  <a:lnTo>
                    <a:pt x="846" y="773"/>
                  </a:lnTo>
                  <a:lnTo>
                    <a:pt x="849" y="774"/>
                  </a:lnTo>
                  <a:lnTo>
                    <a:pt x="857" y="775"/>
                  </a:lnTo>
                  <a:lnTo>
                    <a:pt x="867" y="774"/>
                  </a:lnTo>
                  <a:lnTo>
                    <a:pt x="875" y="773"/>
                  </a:lnTo>
                  <a:lnTo>
                    <a:pt x="882" y="771"/>
                  </a:lnTo>
                  <a:lnTo>
                    <a:pt x="884" y="770"/>
                  </a:lnTo>
                  <a:lnTo>
                    <a:pt x="885" y="769"/>
                  </a:lnTo>
                  <a:lnTo>
                    <a:pt x="886" y="768"/>
                  </a:lnTo>
                  <a:lnTo>
                    <a:pt x="885" y="767"/>
                  </a:lnTo>
                  <a:lnTo>
                    <a:pt x="882" y="765"/>
                  </a:lnTo>
                  <a:lnTo>
                    <a:pt x="880" y="763"/>
                  </a:lnTo>
                  <a:lnTo>
                    <a:pt x="878" y="760"/>
                  </a:lnTo>
                  <a:lnTo>
                    <a:pt x="877" y="755"/>
                  </a:lnTo>
                  <a:lnTo>
                    <a:pt x="877" y="747"/>
                  </a:lnTo>
                  <a:lnTo>
                    <a:pt x="878" y="738"/>
                  </a:lnTo>
                  <a:lnTo>
                    <a:pt x="879" y="730"/>
                  </a:lnTo>
                  <a:lnTo>
                    <a:pt x="880" y="723"/>
                  </a:lnTo>
                  <a:lnTo>
                    <a:pt x="880" y="719"/>
                  </a:lnTo>
                  <a:lnTo>
                    <a:pt x="880" y="717"/>
                  </a:lnTo>
                  <a:lnTo>
                    <a:pt x="879" y="716"/>
                  </a:lnTo>
                  <a:lnTo>
                    <a:pt x="878" y="716"/>
                  </a:lnTo>
                  <a:lnTo>
                    <a:pt x="875" y="717"/>
                  </a:lnTo>
                  <a:lnTo>
                    <a:pt x="871" y="716"/>
                  </a:lnTo>
                  <a:lnTo>
                    <a:pt x="866" y="716"/>
                  </a:lnTo>
                  <a:lnTo>
                    <a:pt x="861" y="714"/>
                  </a:lnTo>
                  <a:lnTo>
                    <a:pt x="850" y="710"/>
                  </a:lnTo>
                  <a:lnTo>
                    <a:pt x="839" y="705"/>
                  </a:lnTo>
                  <a:lnTo>
                    <a:pt x="835" y="702"/>
                  </a:lnTo>
                  <a:lnTo>
                    <a:pt x="831" y="698"/>
                  </a:lnTo>
                  <a:lnTo>
                    <a:pt x="827" y="695"/>
                  </a:lnTo>
                  <a:lnTo>
                    <a:pt x="825" y="692"/>
                  </a:lnTo>
                  <a:lnTo>
                    <a:pt x="823" y="688"/>
                  </a:lnTo>
                  <a:lnTo>
                    <a:pt x="823" y="685"/>
                  </a:lnTo>
                  <a:lnTo>
                    <a:pt x="824" y="681"/>
                  </a:lnTo>
                  <a:lnTo>
                    <a:pt x="826" y="678"/>
                  </a:lnTo>
                  <a:lnTo>
                    <a:pt x="834" y="671"/>
                  </a:lnTo>
                  <a:lnTo>
                    <a:pt x="843" y="666"/>
                  </a:lnTo>
                  <a:lnTo>
                    <a:pt x="852" y="661"/>
                  </a:lnTo>
                  <a:lnTo>
                    <a:pt x="862" y="657"/>
                  </a:lnTo>
                  <a:lnTo>
                    <a:pt x="866" y="654"/>
                  </a:lnTo>
                  <a:lnTo>
                    <a:pt x="869" y="652"/>
                  </a:lnTo>
                  <a:lnTo>
                    <a:pt x="872" y="649"/>
                  </a:lnTo>
                  <a:lnTo>
                    <a:pt x="874" y="646"/>
                  </a:lnTo>
                  <a:lnTo>
                    <a:pt x="876" y="642"/>
                  </a:lnTo>
                  <a:lnTo>
                    <a:pt x="876" y="639"/>
                  </a:lnTo>
                  <a:lnTo>
                    <a:pt x="876" y="635"/>
                  </a:lnTo>
                  <a:lnTo>
                    <a:pt x="874" y="630"/>
                  </a:lnTo>
                  <a:lnTo>
                    <a:pt x="872" y="629"/>
                  </a:lnTo>
                  <a:lnTo>
                    <a:pt x="868" y="630"/>
                  </a:lnTo>
                  <a:lnTo>
                    <a:pt x="863" y="632"/>
                  </a:lnTo>
                  <a:lnTo>
                    <a:pt x="855" y="635"/>
                  </a:lnTo>
                  <a:lnTo>
                    <a:pt x="838" y="645"/>
                  </a:lnTo>
                  <a:lnTo>
                    <a:pt x="818" y="657"/>
                  </a:lnTo>
                  <a:lnTo>
                    <a:pt x="779" y="684"/>
                  </a:lnTo>
                  <a:lnTo>
                    <a:pt x="754" y="701"/>
                  </a:lnTo>
                  <a:lnTo>
                    <a:pt x="726" y="718"/>
                  </a:lnTo>
                  <a:lnTo>
                    <a:pt x="699" y="734"/>
                  </a:lnTo>
                  <a:lnTo>
                    <a:pt x="673" y="747"/>
                  </a:lnTo>
                  <a:lnTo>
                    <a:pt x="647" y="760"/>
                  </a:lnTo>
                  <a:lnTo>
                    <a:pt x="633" y="765"/>
                  </a:lnTo>
                  <a:lnTo>
                    <a:pt x="620" y="769"/>
                  </a:lnTo>
                  <a:lnTo>
                    <a:pt x="604" y="773"/>
                  </a:lnTo>
                  <a:lnTo>
                    <a:pt x="590" y="776"/>
                  </a:lnTo>
                  <a:lnTo>
                    <a:pt x="574" y="778"/>
                  </a:lnTo>
                  <a:lnTo>
                    <a:pt x="557" y="780"/>
                  </a:lnTo>
                  <a:lnTo>
                    <a:pt x="539" y="781"/>
                  </a:lnTo>
                  <a:lnTo>
                    <a:pt x="520" y="781"/>
                  </a:lnTo>
                  <a:lnTo>
                    <a:pt x="483" y="782"/>
                  </a:lnTo>
                  <a:lnTo>
                    <a:pt x="452" y="782"/>
                  </a:lnTo>
                  <a:lnTo>
                    <a:pt x="438" y="780"/>
                  </a:lnTo>
                  <a:lnTo>
                    <a:pt x="423" y="776"/>
                  </a:lnTo>
                  <a:lnTo>
                    <a:pt x="417" y="773"/>
                  </a:lnTo>
                  <a:lnTo>
                    <a:pt x="410" y="770"/>
                  </a:lnTo>
                  <a:lnTo>
                    <a:pt x="403" y="766"/>
                  </a:lnTo>
                  <a:lnTo>
                    <a:pt x="397" y="761"/>
                  </a:lnTo>
                  <a:lnTo>
                    <a:pt x="385" y="751"/>
                  </a:lnTo>
                  <a:lnTo>
                    <a:pt x="377" y="742"/>
                  </a:lnTo>
                  <a:lnTo>
                    <a:pt x="367" y="734"/>
                  </a:lnTo>
                  <a:lnTo>
                    <a:pt x="354" y="725"/>
                  </a:lnTo>
                  <a:lnTo>
                    <a:pt x="340" y="717"/>
                  </a:lnTo>
                  <a:lnTo>
                    <a:pt x="325" y="711"/>
                  </a:lnTo>
                  <a:lnTo>
                    <a:pt x="317" y="708"/>
                  </a:lnTo>
                  <a:lnTo>
                    <a:pt x="310" y="704"/>
                  </a:lnTo>
                  <a:lnTo>
                    <a:pt x="303" y="699"/>
                  </a:lnTo>
                  <a:lnTo>
                    <a:pt x="297" y="694"/>
                  </a:lnTo>
                  <a:lnTo>
                    <a:pt x="282" y="674"/>
                  </a:lnTo>
                  <a:lnTo>
                    <a:pt x="261" y="644"/>
                  </a:lnTo>
                  <a:lnTo>
                    <a:pt x="242" y="615"/>
                  </a:lnTo>
                  <a:lnTo>
                    <a:pt x="232" y="602"/>
                  </a:lnTo>
                  <a:lnTo>
                    <a:pt x="227" y="594"/>
                  </a:lnTo>
                  <a:lnTo>
                    <a:pt x="219" y="579"/>
                  </a:lnTo>
                  <a:lnTo>
                    <a:pt x="208" y="561"/>
                  </a:lnTo>
                  <a:lnTo>
                    <a:pt x="203" y="549"/>
                  </a:lnTo>
                  <a:lnTo>
                    <a:pt x="199" y="540"/>
                  </a:lnTo>
                  <a:lnTo>
                    <a:pt x="193" y="531"/>
                  </a:lnTo>
                  <a:lnTo>
                    <a:pt x="185" y="521"/>
                  </a:lnTo>
                  <a:lnTo>
                    <a:pt x="176" y="511"/>
                  </a:lnTo>
                  <a:lnTo>
                    <a:pt x="154" y="492"/>
                  </a:lnTo>
                  <a:lnTo>
                    <a:pt x="129" y="472"/>
                  </a:lnTo>
                  <a:lnTo>
                    <a:pt x="103" y="453"/>
                  </a:lnTo>
                  <a:lnTo>
                    <a:pt x="78" y="434"/>
                  </a:lnTo>
                  <a:lnTo>
                    <a:pt x="55" y="416"/>
                  </a:lnTo>
                  <a:lnTo>
                    <a:pt x="37" y="399"/>
                  </a:lnTo>
                  <a:lnTo>
                    <a:pt x="27" y="390"/>
                  </a:lnTo>
                  <a:lnTo>
                    <a:pt x="20" y="381"/>
                  </a:lnTo>
                  <a:lnTo>
                    <a:pt x="14" y="371"/>
                  </a:lnTo>
                  <a:lnTo>
                    <a:pt x="9" y="362"/>
                  </a:lnTo>
                  <a:lnTo>
                    <a:pt x="5" y="354"/>
                  </a:lnTo>
                  <a:lnTo>
                    <a:pt x="2" y="345"/>
                  </a:lnTo>
                  <a:lnTo>
                    <a:pt x="1" y="336"/>
                  </a:lnTo>
                  <a:lnTo>
                    <a:pt x="0" y="326"/>
                  </a:lnTo>
                  <a:lnTo>
                    <a:pt x="1" y="317"/>
                  </a:lnTo>
                  <a:lnTo>
                    <a:pt x="3" y="309"/>
                  </a:lnTo>
                  <a:lnTo>
                    <a:pt x="5" y="300"/>
                  </a:lnTo>
                  <a:lnTo>
                    <a:pt x="9" y="290"/>
                  </a:lnTo>
                  <a:lnTo>
                    <a:pt x="14" y="281"/>
                  </a:lnTo>
                  <a:lnTo>
                    <a:pt x="19" y="272"/>
                  </a:lnTo>
                  <a:lnTo>
                    <a:pt x="26" y="263"/>
                  </a:lnTo>
                  <a:lnTo>
                    <a:pt x="34" y="253"/>
                  </a:lnTo>
                  <a:lnTo>
                    <a:pt x="48" y="239"/>
                  </a:lnTo>
                  <a:lnTo>
                    <a:pt x="64" y="226"/>
                  </a:lnTo>
                  <a:lnTo>
                    <a:pt x="82" y="213"/>
                  </a:lnTo>
                  <a:lnTo>
                    <a:pt x="100" y="201"/>
                  </a:lnTo>
                  <a:lnTo>
                    <a:pt x="138" y="177"/>
                  </a:lnTo>
                  <a:lnTo>
                    <a:pt x="173" y="155"/>
                  </a:lnTo>
                  <a:lnTo>
                    <a:pt x="202" y="135"/>
                  </a:lnTo>
                  <a:lnTo>
                    <a:pt x="233" y="115"/>
                  </a:lnTo>
                  <a:lnTo>
                    <a:pt x="264" y="94"/>
                  </a:lnTo>
                  <a:lnTo>
                    <a:pt x="295" y="75"/>
                  </a:lnTo>
                  <a:lnTo>
                    <a:pt x="327" y="55"/>
                  </a:lnTo>
                  <a:lnTo>
                    <a:pt x="359" y="39"/>
                  </a:lnTo>
                  <a:lnTo>
                    <a:pt x="375" y="31"/>
                  </a:lnTo>
                  <a:lnTo>
                    <a:pt x="390" y="23"/>
                  </a:lnTo>
                  <a:lnTo>
                    <a:pt x="407" y="17"/>
                  </a:lnTo>
                  <a:lnTo>
                    <a:pt x="422" y="11"/>
                  </a:lnTo>
                  <a:lnTo>
                    <a:pt x="437" y="6"/>
                  </a:lnTo>
                  <a:lnTo>
                    <a:pt x="450" y="3"/>
                  </a:lnTo>
                  <a:lnTo>
                    <a:pt x="462" y="1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5" y="2"/>
                  </a:lnTo>
                  <a:lnTo>
                    <a:pt x="506" y="3"/>
                  </a:lnTo>
                  <a:lnTo>
                    <a:pt x="516" y="5"/>
                  </a:lnTo>
                  <a:lnTo>
                    <a:pt x="537" y="11"/>
                  </a:lnTo>
                  <a:lnTo>
                    <a:pt x="556" y="18"/>
                  </a:lnTo>
                  <a:lnTo>
                    <a:pt x="578" y="24"/>
                  </a:lnTo>
                  <a:lnTo>
                    <a:pt x="601" y="31"/>
                  </a:lnTo>
                  <a:lnTo>
                    <a:pt x="603" y="32"/>
                  </a:lnTo>
                  <a:lnTo>
                    <a:pt x="605" y="33"/>
                  </a:lnTo>
                  <a:lnTo>
                    <a:pt x="606" y="34"/>
                  </a:lnTo>
                  <a:lnTo>
                    <a:pt x="608" y="36"/>
                  </a:lnTo>
                  <a:lnTo>
                    <a:pt x="608" y="40"/>
                  </a:lnTo>
                  <a:lnTo>
                    <a:pt x="606" y="45"/>
                  </a:lnTo>
                  <a:lnTo>
                    <a:pt x="604" y="57"/>
                  </a:lnTo>
                  <a:lnTo>
                    <a:pt x="603" y="68"/>
                  </a:lnTo>
                  <a:lnTo>
                    <a:pt x="604" y="73"/>
                  </a:lnTo>
                  <a:lnTo>
                    <a:pt x="605" y="78"/>
                  </a:lnTo>
                  <a:lnTo>
                    <a:pt x="608" y="82"/>
                  </a:lnTo>
                  <a:lnTo>
                    <a:pt x="610" y="87"/>
                  </a:lnTo>
                  <a:lnTo>
                    <a:pt x="611" y="94"/>
                  </a:lnTo>
                  <a:lnTo>
                    <a:pt x="611" y="104"/>
                  </a:lnTo>
                  <a:lnTo>
                    <a:pt x="613" y="115"/>
                  </a:lnTo>
                  <a:lnTo>
                    <a:pt x="616" y="125"/>
                  </a:lnTo>
                  <a:lnTo>
                    <a:pt x="618" y="127"/>
                  </a:lnTo>
                  <a:lnTo>
                    <a:pt x="619" y="128"/>
                  </a:lnTo>
                  <a:lnTo>
                    <a:pt x="619" y="131"/>
                  </a:lnTo>
                  <a:lnTo>
                    <a:pt x="621" y="134"/>
                  </a:lnTo>
                  <a:lnTo>
                    <a:pt x="626" y="138"/>
                  </a:lnTo>
                  <a:lnTo>
                    <a:pt x="627" y="140"/>
                  </a:lnTo>
                  <a:lnTo>
                    <a:pt x="628" y="142"/>
                  </a:lnTo>
                  <a:lnTo>
                    <a:pt x="630" y="146"/>
                  </a:lnTo>
                  <a:lnTo>
                    <a:pt x="632" y="149"/>
                  </a:lnTo>
                  <a:lnTo>
                    <a:pt x="635" y="151"/>
                  </a:lnTo>
                  <a:lnTo>
                    <a:pt x="637" y="153"/>
                  </a:lnTo>
                  <a:lnTo>
                    <a:pt x="641" y="156"/>
                  </a:lnTo>
                  <a:lnTo>
                    <a:pt x="646" y="158"/>
                  </a:lnTo>
                  <a:lnTo>
                    <a:pt x="650" y="159"/>
                  </a:lnTo>
                  <a:lnTo>
                    <a:pt x="653" y="162"/>
                  </a:lnTo>
                  <a:lnTo>
                    <a:pt x="658" y="166"/>
                  </a:lnTo>
                  <a:lnTo>
                    <a:pt x="665" y="171"/>
                  </a:lnTo>
                  <a:lnTo>
                    <a:pt x="669" y="173"/>
                  </a:lnTo>
                  <a:lnTo>
                    <a:pt x="672" y="176"/>
                  </a:lnTo>
                  <a:lnTo>
                    <a:pt x="675" y="181"/>
                  </a:lnTo>
                  <a:lnTo>
                    <a:pt x="677" y="184"/>
                  </a:lnTo>
                  <a:lnTo>
                    <a:pt x="683" y="189"/>
                  </a:lnTo>
                  <a:lnTo>
                    <a:pt x="689" y="194"/>
                  </a:lnTo>
                  <a:lnTo>
                    <a:pt x="694" y="198"/>
                  </a:lnTo>
                  <a:lnTo>
                    <a:pt x="698" y="203"/>
                  </a:lnTo>
                  <a:lnTo>
                    <a:pt x="703" y="206"/>
                  </a:lnTo>
                  <a:lnTo>
                    <a:pt x="707" y="210"/>
                  </a:lnTo>
                  <a:lnTo>
                    <a:pt x="709" y="213"/>
                  </a:lnTo>
                  <a:lnTo>
                    <a:pt x="711" y="215"/>
                  </a:lnTo>
                  <a:lnTo>
                    <a:pt x="718" y="220"/>
                  </a:lnTo>
                  <a:lnTo>
                    <a:pt x="724" y="224"/>
                  </a:lnTo>
                  <a:lnTo>
                    <a:pt x="726" y="225"/>
                  </a:lnTo>
                  <a:lnTo>
                    <a:pt x="728" y="227"/>
                  </a:lnTo>
                  <a:lnTo>
                    <a:pt x="730" y="229"/>
                  </a:lnTo>
                  <a:lnTo>
                    <a:pt x="732" y="230"/>
                  </a:lnTo>
                  <a:lnTo>
                    <a:pt x="734" y="232"/>
                  </a:lnTo>
                  <a:lnTo>
                    <a:pt x="737" y="236"/>
                  </a:lnTo>
                  <a:lnTo>
                    <a:pt x="740" y="241"/>
                  </a:lnTo>
                  <a:lnTo>
                    <a:pt x="743" y="247"/>
                  </a:lnTo>
                  <a:lnTo>
                    <a:pt x="750" y="265"/>
                  </a:lnTo>
                  <a:lnTo>
                    <a:pt x="758" y="283"/>
                  </a:lnTo>
                  <a:lnTo>
                    <a:pt x="770" y="321"/>
                  </a:lnTo>
                  <a:lnTo>
                    <a:pt x="778" y="345"/>
                  </a:lnTo>
                  <a:lnTo>
                    <a:pt x="779" y="348"/>
                  </a:lnTo>
                  <a:lnTo>
                    <a:pt x="782" y="351"/>
                  </a:lnTo>
                  <a:lnTo>
                    <a:pt x="793" y="364"/>
                  </a:lnTo>
                  <a:lnTo>
                    <a:pt x="802" y="378"/>
                  </a:lnTo>
                  <a:lnTo>
                    <a:pt x="806" y="382"/>
                  </a:lnTo>
                  <a:lnTo>
                    <a:pt x="809" y="387"/>
                  </a:lnTo>
                  <a:lnTo>
                    <a:pt x="811" y="391"/>
                  </a:lnTo>
                  <a:lnTo>
                    <a:pt x="814" y="394"/>
                  </a:lnTo>
                  <a:lnTo>
                    <a:pt x="816" y="395"/>
                  </a:lnTo>
                  <a:lnTo>
                    <a:pt x="817" y="396"/>
                  </a:lnTo>
                  <a:lnTo>
                    <a:pt x="823" y="397"/>
                  </a:lnTo>
                  <a:lnTo>
                    <a:pt x="827" y="399"/>
                  </a:lnTo>
                  <a:lnTo>
                    <a:pt x="829" y="400"/>
                  </a:lnTo>
                  <a:lnTo>
                    <a:pt x="831" y="401"/>
                  </a:lnTo>
                  <a:lnTo>
                    <a:pt x="835" y="401"/>
                  </a:lnTo>
                  <a:lnTo>
                    <a:pt x="839" y="400"/>
                  </a:lnTo>
                  <a:lnTo>
                    <a:pt x="848" y="397"/>
                  </a:lnTo>
                  <a:lnTo>
                    <a:pt x="860" y="392"/>
                  </a:lnTo>
                  <a:lnTo>
                    <a:pt x="871" y="386"/>
                  </a:lnTo>
                  <a:lnTo>
                    <a:pt x="880" y="380"/>
                  </a:lnTo>
                  <a:lnTo>
                    <a:pt x="887" y="374"/>
                  </a:lnTo>
                  <a:lnTo>
                    <a:pt x="891" y="368"/>
                  </a:lnTo>
                  <a:lnTo>
                    <a:pt x="902" y="351"/>
                  </a:lnTo>
                  <a:lnTo>
                    <a:pt x="915" y="332"/>
                  </a:lnTo>
                  <a:lnTo>
                    <a:pt x="921" y="323"/>
                  </a:lnTo>
                  <a:lnTo>
                    <a:pt x="927" y="314"/>
                  </a:lnTo>
                  <a:lnTo>
                    <a:pt x="933" y="306"/>
                  </a:lnTo>
                  <a:lnTo>
                    <a:pt x="936" y="299"/>
                  </a:lnTo>
                  <a:lnTo>
                    <a:pt x="938" y="297"/>
                  </a:lnTo>
                  <a:lnTo>
                    <a:pt x="940" y="296"/>
                  </a:lnTo>
                  <a:lnTo>
                    <a:pt x="944" y="290"/>
                  </a:lnTo>
                  <a:lnTo>
                    <a:pt x="951" y="282"/>
                  </a:lnTo>
                  <a:lnTo>
                    <a:pt x="961" y="272"/>
                  </a:lnTo>
                  <a:lnTo>
                    <a:pt x="973" y="261"/>
                  </a:lnTo>
                  <a:lnTo>
                    <a:pt x="985" y="250"/>
                  </a:lnTo>
                  <a:lnTo>
                    <a:pt x="995" y="241"/>
                  </a:lnTo>
                  <a:lnTo>
                    <a:pt x="1005" y="234"/>
                  </a:lnTo>
                  <a:lnTo>
                    <a:pt x="1011" y="230"/>
                  </a:lnTo>
                  <a:lnTo>
                    <a:pt x="1017" y="229"/>
                  </a:lnTo>
                  <a:lnTo>
                    <a:pt x="1026" y="227"/>
                  </a:lnTo>
                  <a:lnTo>
                    <a:pt x="1038" y="227"/>
                  </a:lnTo>
                  <a:lnTo>
                    <a:pt x="1049" y="227"/>
                  </a:lnTo>
                  <a:lnTo>
                    <a:pt x="1060" y="228"/>
                  </a:lnTo>
                  <a:lnTo>
                    <a:pt x="1069" y="230"/>
                  </a:lnTo>
                  <a:lnTo>
                    <a:pt x="1074" y="231"/>
                  </a:lnTo>
                  <a:lnTo>
                    <a:pt x="1077" y="233"/>
                  </a:lnTo>
                  <a:lnTo>
                    <a:pt x="1078" y="235"/>
                  </a:lnTo>
                  <a:lnTo>
                    <a:pt x="1078" y="238"/>
                  </a:lnTo>
                  <a:lnTo>
                    <a:pt x="1076" y="241"/>
                  </a:lnTo>
                  <a:lnTo>
                    <a:pt x="1072" y="243"/>
                  </a:lnTo>
                  <a:lnTo>
                    <a:pt x="1066" y="246"/>
                  </a:lnTo>
                  <a:lnTo>
                    <a:pt x="1061" y="249"/>
                  </a:lnTo>
                  <a:lnTo>
                    <a:pt x="1056" y="256"/>
                  </a:lnTo>
                  <a:lnTo>
                    <a:pt x="1053" y="262"/>
                  </a:lnTo>
                  <a:lnTo>
                    <a:pt x="1052" y="264"/>
                  </a:lnTo>
                  <a:lnTo>
                    <a:pt x="1053" y="266"/>
                  </a:lnTo>
                  <a:lnTo>
                    <a:pt x="1054" y="268"/>
                  </a:lnTo>
                  <a:lnTo>
                    <a:pt x="1058" y="270"/>
                  </a:lnTo>
                  <a:lnTo>
                    <a:pt x="1063" y="271"/>
                  </a:lnTo>
                  <a:lnTo>
                    <a:pt x="1068" y="273"/>
                  </a:lnTo>
                  <a:lnTo>
                    <a:pt x="1076" y="274"/>
                  </a:lnTo>
                  <a:lnTo>
                    <a:pt x="1083" y="275"/>
                  </a:lnTo>
                  <a:lnTo>
                    <a:pt x="1100" y="275"/>
                  </a:lnTo>
                  <a:lnTo>
                    <a:pt x="1119" y="274"/>
                  </a:lnTo>
                  <a:lnTo>
                    <a:pt x="1127" y="273"/>
                  </a:lnTo>
                  <a:lnTo>
                    <a:pt x="1136" y="271"/>
                  </a:lnTo>
                  <a:lnTo>
                    <a:pt x="1145" y="270"/>
                  </a:lnTo>
                  <a:lnTo>
                    <a:pt x="1152" y="267"/>
                  </a:lnTo>
                  <a:lnTo>
                    <a:pt x="1158" y="265"/>
                  </a:lnTo>
                  <a:lnTo>
                    <a:pt x="1164" y="261"/>
                  </a:lnTo>
                  <a:lnTo>
                    <a:pt x="1168" y="258"/>
                  </a:lnTo>
                  <a:lnTo>
                    <a:pt x="1170" y="253"/>
                  </a:lnTo>
                  <a:lnTo>
                    <a:pt x="1172" y="251"/>
                  </a:lnTo>
                  <a:lnTo>
                    <a:pt x="1175" y="249"/>
                  </a:lnTo>
                  <a:lnTo>
                    <a:pt x="1176" y="249"/>
                  </a:lnTo>
                  <a:lnTo>
                    <a:pt x="1178" y="248"/>
                  </a:lnTo>
                  <a:lnTo>
                    <a:pt x="1179" y="246"/>
                  </a:lnTo>
                  <a:lnTo>
                    <a:pt x="1182" y="244"/>
                  </a:lnTo>
                  <a:lnTo>
                    <a:pt x="1184" y="242"/>
                  </a:lnTo>
                  <a:lnTo>
                    <a:pt x="1186" y="241"/>
                  </a:lnTo>
                  <a:lnTo>
                    <a:pt x="1198" y="238"/>
                  </a:lnTo>
                  <a:lnTo>
                    <a:pt x="1209" y="237"/>
                  </a:lnTo>
                  <a:lnTo>
                    <a:pt x="1219" y="237"/>
                  </a:lnTo>
                  <a:lnTo>
                    <a:pt x="1229" y="238"/>
                  </a:lnTo>
                  <a:lnTo>
                    <a:pt x="1237" y="241"/>
                  </a:lnTo>
                  <a:lnTo>
                    <a:pt x="1245" y="244"/>
                  </a:lnTo>
                  <a:lnTo>
                    <a:pt x="1254" y="248"/>
                  </a:lnTo>
                  <a:lnTo>
                    <a:pt x="1261" y="252"/>
                  </a:lnTo>
                  <a:lnTo>
                    <a:pt x="1275" y="263"/>
                  </a:lnTo>
                  <a:lnTo>
                    <a:pt x="1289" y="272"/>
                  </a:lnTo>
                  <a:lnTo>
                    <a:pt x="1295" y="275"/>
                  </a:lnTo>
                  <a:lnTo>
                    <a:pt x="1302" y="279"/>
                  </a:lnTo>
                  <a:lnTo>
                    <a:pt x="1309" y="281"/>
                  </a:lnTo>
                  <a:lnTo>
                    <a:pt x="1316" y="283"/>
                  </a:lnTo>
                  <a:lnTo>
                    <a:pt x="1325" y="283"/>
                  </a:lnTo>
                  <a:lnTo>
                    <a:pt x="1334" y="283"/>
                  </a:lnTo>
                  <a:lnTo>
                    <a:pt x="1342" y="282"/>
                  </a:lnTo>
                  <a:lnTo>
                    <a:pt x="1352" y="281"/>
                  </a:lnTo>
                  <a:lnTo>
                    <a:pt x="1372" y="277"/>
                  </a:lnTo>
                  <a:lnTo>
                    <a:pt x="1391" y="272"/>
                  </a:lnTo>
                  <a:lnTo>
                    <a:pt x="1430" y="260"/>
                  </a:lnTo>
                  <a:lnTo>
                    <a:pt x="1465" y="247"/>
                  </a:lnTo>
                  <a:lnTo>
                    <a:pt x="1471" y="247"/>
                  </a:lnTo>
                  <a:lnTo>
                    <a:pt x="1479" y="247"/>
                  </a:lnTo>
                  <a:lnTo>
                    <a:pt x="1489" y="249"/>
                  </a:lnTo>
                  <a:lnTo>
                    <a:pt x="1499" y="252"/>
                  </a:lnTo>
                  <a:lnTo>
                    <a:pt x="1519" y="258"/>
                  </a:lnTo>
                  <a:lnTo>
                    <a:pt x="1532" y="260"/>
                  </a:lnTo>
                  <a:lnTo>
                    <a:pt x="1534" y="260"/>
                  </a:lnTo>
                  <a:lnTo>
                    <a:pt x="1553" y="261"/>
                  </a:lnTo>
                  <a:lnTo>
                    <a:pt x="1570" y="263"/>
                  </a:lnTo>
                  <a:lnTo>
                    <a:pt x="1586" y="267"/>
                  </a:lnTo>
                  <a:lnTo>
                    <a:pt x="1600" y="272"/>
                  </a:lnTo>
                  <a:lnTo>
                    <a:pt x="1614" y="278"/>
                  </a:lnTo>
                  <a:lnTo>
                    <a:pt x="1626" y="284"/>
                  </a:lnTo>
                  <a:lnTo>
                    <a:pt x="1637" y="292"/>
                  </a:lnTo>
                  <a:lnTo>
                    <a:pt x="1649" y="301"/>
                  </a:lnTo>
                  <a:lnTo>
                    <a:pt x="1671" y="317"/>
                  </a:lnTo>
                  <a:lnTo>
                    <a:pt x="1694" y="335"/>
                  </a:lnTo>
                  <a:lnTo>
                    <a:pt x="1706" y="343"/>
                  </a:lnTo>
                  <a:lnTo>
                    <a:pt x="1720" y="350"/>
                  </a:lnTo>
                  <a:lnTo>
                    <a:pt x="1734" y="357"/>
                  </a:lnTo>
                  <a:lnTo>
                    <a:pt x="1748" y="363"/>
                  </a:lnTo>
                  <a:lnTo>
                    <a:pt x="1764" y="368"/>
                  </a:lnTo>
                  <a:lnTo>
                    <a:pt x="1778" y="375"/>
                  </a:lnTo>
                  <a:lnTo>
                    <a:pt x="1792" y="381"/>
                  </a:lnTo>
                  <a:lnTo>
                    <a:pt x="1805" y="387"/>
                  </a:lnTo>
                  <a:lnTo>
                    <a:pt x="1830" y="400"/>
                  </a:lnTo>
                  <a:lnTo>
                    <a:pt x="1853" y="415"/>
                  </a:lnTo>
                  <a:lnTo>
                    <a:pt x="1876" y="430"/>
                  </a:lnTo>
                  <a:lnTo>
                    <a:pt x="1900" y="444"/>
                  </a:lnTo>
                  <a:lnTo>
                    <a:pt x="1924" y="460"/>
                  </a:lnTo>
                  <a:lnTo>
                    <a:pt x="1952" y="474"/>
                  </a:lnTo>
                  <a:lnTo>
                    <a:pt x="1955" y="476"/>
                  </a:lnTo>
                  <a:lnTo>
                    <a:pt x="1958" y="478"/>
                  </a:lnTo>
                  <a:lnTo>
                    <a:pt x="1960" y="481"/>
                  </a:lnTo>
                  <a:lnTo>
                    <a:pt x="1962" y="484"/>
                  </a:lnTo>
                  <a:lnTo>
                    <a:pt x="1965" y="492"/>
                  </a:lnTo>
                  <a:lnTo>
                    <a:pt x="1966" y="500"/>
                  </a:lnTo>
                  <a:lnTo>
                    <a:pt x="1968" y="508"/>
                  </a:lnTo>
                  <a:lnTo>
                    <a:pt x="1966" y="517"/>
                  </a:lnTo>
                  <a:lnTo>
                    <a:pt x="1965" y="528"/>
                  </a:lnTo>
                  <a:lnTo>
                    <a:pt x="1963" y="538"/>
                  </a:lnTo>
                  <a:lnTo>
                    <a:pt x="1960" y="559"/>
                  </a:lnTo>
                  <a:lnTo>
                    <a:pt x="1959" y="580"/>
                  </a:lnTo>
                  <a:lnTo>
                    <a:pt x="1959" y="590"/>
                  </a:lnTo>
                  <a:lnTo>
                    <a:pt x="1961" y="599"/>
                  </a:lnTo>
                  <a:lnTo>
                    <a:pt x="1964" y="608"/>
                  </a:lnTo>
                  <a:lnTo>
                    <a:pt x="1969" y="615"/>
                  </a:lnTo>
                  <a:lnTo>
                    <a:pt x="1987" y="636"/>
                  </a:lnTo>
                  <a:lnTo>
                    <a:pt x="2009" y="662"/>
                  </a:lnTo>
                  <a:lnTo>
                    <a:pt x="2020" y="674"/>
                  </a:lnTo>
                  <a:lnTo>
                    <a:pt x="2029" y="687"/>
                  </a:lnTo>
                  <a:lnTo>
                    <a:pt x="2037" y="698"/>
                  </a:lnTo>
                  <a:lnTo>
                    <a:pt x="2043" y="709"/>
                  </a:lnTo>
                  <a:lnTo>
                    <a:pt x="2047" y="719"/>
                  </a:lnTo>
                  <a:lnTo>
                    <a:pt x="2053" y="730"/>
                  </a:lnTo>
                  <a:lnTo>
                    <a:pt x="2060" y="738"/>
                  </a:lnTo>
                  <a:lnTo>
                    <a:pt x="2068" y="744"/>
                  </a:lnTo>
                  <a:lnTo>
                    <a:pt x="2077" y="750"/>
                  </a:lnTo>
                  <a:lnTo>
                    <a:pt x="2086" y="755"/>
                  </a:lnTo>
                  <a:lnTo>
                    <a:pt x="2095" y="761"/>
                  </a:lnTo>
                  <a:lnTo>
                    <a:pt x="2104" y="765"/>
                  </a:lnTo>
                  <a:lnTo>
                    <a:pt x="2124" y="772"/>
                  </a:lnTo>
                  <a:lnTo>
                    <a:pt x="2143" y="780"/>
                  </a:lnTo>
                  <a:lnTo>
                    <a:pt x="2153" y="785"/>
                  </a:lnTo>
                  <a:lnTo>
                    <a:pt x="2161" y="790"/>
                  </a:lnTo>
                  <a:lnTo>
                    <a:pt x="2169" y="796"/>
                  </a:lnTo>
                  <a:lnTo>
                    <a:pt x="2175" y="805"/>
                  </a:lnTo>
                  <a:lnTo>
                    <a:pt x="2180" y="809"/>
                  </a:lnTo>
                  <a:lnTo>
                    <a:pt x="2185" y="813"/>
                  </a:lnTo>
                  <a:lnTo>
                    <a:pt x="2191" y="816"/>
                  </a:lnTo>
                  <a:lnTo>
                    <a:pt x="2196" y="817"/>
                  </a:lnTo>
                  <a:lnTo>
                    <a:pt x="2203" y="819"/>
                  </a:lnTo>
                  <a:lnTo>
                    <a:pt x="2209" y="819"/>
                  </a:lnTo>
                  <a:lnTo>
                    <a:pt x="2215" y="819"/>
                  </a:lnTo>
                  <a:lnTo>
                    <a:pt x="2223" y="819"/>
                  </a:lnTo>
                  <a:lnTo>
                    <a:pt x="2236" y="816"/>
                  </a:lnTo>
                  <a:lnTo>
                    <a:pt x="2248" y="813"/>
                  </a:lnTo>
                  <a:lnTo>
                    <a:pt x="2260" y="808"/>
                  </a:lnTo>
                  <a:lnTo>
                    <a:pt x="2269" y="803"/>
                  </a:lnTo>
                  <a:lnTo>
                    <a:pt x="2284" y="790"/>
                  </a:lnTo>
                  <a:lnTo>
                    <a:pt x="2308" y="772"/>
                  </a:lnTo>
                  <a:lnTo>
                    <a:pt x="2320" y="763"/>
                  </a:lnTo>
                  <a:lnTo>
                    <a:pt x="2332" y="754"/>
                  </a:lnTo>
                  <a:lnTo>
                    <a:pt x="2336" y="752"/>
                  </a:lnTo>
                  <a:lnTo>
                    <a:pt x="2340" y="750"/>
                  </a:lnTo>
                  <a:lnTo>
                    <a:pt x="2343" y="749"/>
                  </a:lnTo>
                  <a:lnTo>
                    <a:pt x="2345" y="749"/>
                  </a:lnTo>
                  <a:lnTo>
                    <a:pt x="2352" y="754"/>
                  </a:lnTo>
                  <a:lnTo>
                    <a:pt x="2365" y="761"/>
                  </a:lnTo>
                  <a:lnTo>
                    <a:pt x="2377" y="767"/>
                  </a:lnTo>
                  <a:lnTo>
                    <a:pt x="2386" y="772"/>
                  </a:lnTo>
                  <a:lnTo>
                    <a:pt x="2392" y="774"/>
                  </a:lnTo>
                  <a:lnTo>
                    <a:pt x="2400" y="776"/>
                  </a:lnTo>
                  <a:lnTo>
                    <a:pt x="2407" y="777"/>
                  </a:lnTo>
                  <a:lnTo>
                    <a:pt x="2413" y="778"/>
                  </a:lnTo>
                  <a:lnTo>
                    <a:pt x="2434" y="780"/>
                  </a:lnTo>
                  <a:lnTo>
                    <a:pt x="2446" y="781"/>
                  </a:lnTo>
                  <a:lnTo>
                    <a:pt x="2457" y="780"/>
                  </a:lnTo>
                  <a:lnTo>
                    <a:pt x="2469" y="779"/>
                  </a:lnTo>
                  <a:lnTo>
                    <a:pt x="2480" y="776"/>
                  </a:lnTo>
                  <a:lnTo>
                    <a:pt x="2501" y="770"/>
                  </a:lnTo>
                  <a:lnTo>
                    <a:pt x="2523" y="763"/>
                  </a:lnTo>
                  <a:lnTo>
                    <a:pt x="2535" y="756"/>
                  </a:lnTo>
                  <a:lnTo>
                    <a:pt x="2550" y="746"/>
                  </a:lnTo>
                  <a:lnTo>
                    <a:pt x="2562" y="737"/>
                  </a:lnTo>
                  <a:lnTo>
                    <a:pt x="2570" y="732"/>
                  </a:lnTo>
                  <a:lnTo>
                    <a:pt x="2570" y="732"/>
                  </a:lnTo>
                  <a:lnTo>
                    <a:pt x="2621" y="814"/>
                  </a:lnTo>
                  <a:lnTo>
                    <a:pt x="2625" y="818"/>
                  </a:lnTo>
                  <a:lnTo>
                    <a:pt x="2628" y="822"/>
                  </a:lnTo>
                  <a:lnTo>
                    <a:pt x="2630" y="827"/>
                  </a:lnTo>
                  <a:lnTo>
                    <a:pt x="2631" y="831"/>
                  </a:lnTo>
                  <a:lnTo>
                    <a:pt x="2631" y="835"/>
                  </a:lnTo>
                  <a:lnTo>
                    <a:pt x="2631" y="841"/>
                  </a:lnTo>
                  <a:lnTo>
                    <a:pt x="2630" y="846"/>
                  </a:lnTo>
                  <a:lnTo>
                    <a:pt x="2629" y="851"/>
                  </a:lnTo>
                  <a:lnTo>
                    <a:pt x="2627" y="853"/>
                  </a:lnTo>
                  <a:lnTo>
                    <a:pt x="2625" y="855"/>
                  </a:lnTo>
                  <a:lnTo>
                    <a:pt x="2623" y="861"/>
                  </a:lnTo>
                  <a:lnTo>
                    <a:pt x="2620" y="866"/>
                  </a:lnTo>
                  <a:lnTo>
                    <a:pt x="2614" y="873"/>
                  </a:lnTo>
                  <a:lnTo>
                    <a:pt x="2608" y="882"/>
                  </a:lnTo>
                  <a:lnTo>
                    <a:pt x="2606" y="883"/>
                  </a:lnTo>
                  <a:lnTo>
                    <a:pt x="2606" y="885"/>
                  </a:lnTo>
                  <a:lnTo>
                    <a:pt x="2602" y="887"/>
                  </a:lnTo>
                  <a:lnTo>
                    <a:pt x="2600" y="892"/>
                  </a:lnTo>
                  <a:lnTo>
                    <a:pt x="2598" y="897"/>
                  </a:lnTo>
                  <a:lnTo>
                    <a:pt x="2596" y="903"/>
                  </a:lnTo>
                  <a:lnTo>
                    <a:pt x="2595" y="910"/>
                  </a:lnTo>
                  <a:lnTo>
                    <a:pt x="2595" y="917"/>
                  </a:lnTo>
                  <a:lnTo>
                    <a:pt x="2595" y="923"/>
                  </a:lnTo>
                  <a:lnTo>
                    <a:pt x="2596" y="927"/>
                  </a:lnTo>
                  <a:lnTo>
                    <a:pt x="2598" y="936"/>
                  </a:lnTo>
                  <a:lnTo>
                    <a:pt x="2599" y="946"/>
                  </a:lnTo>
                  <a:lnTo>
                    <a:pt x="2599" y="957"/>
                  </a:lnTo>
                  <a:lnTo>
                    <a:pt x="2599" y="967"/>
                  </a:lnTo>
                  <a:lnTo>
                    <a:pt x="2600" y="980"/>
                  </a:lnTo>
                  <a:lnTo>
                    <a:pt x="2601" y="997"/>
                  </a:lnTo>
                  <a:lnTo>
                    <a:pt x="2603" y="1012"/>
                  </a:lnTo>
                  <a:lnTo>
                    <a:pt x="2607" y="1024"/>
                  </a:lnTo>
                  <a:lnTo>
                    <a:pt x="2609" y="1038"/>
                  </a:lnTo>
                  <a:lnTo>
                    <a:pt x="2610" y="1051"/>
                  </a:lnTo>
                  <a:lnTo>
                    <a:pt x="2614" y="1065"/>
                  </a:lnTo>
                  <a:lnTo>
                    <a:pt x="2616" y="1079"/>
                  </a:lnTo>
                  <a:lnTo>
                    <a:pt x="2619" y="1116"/>
                  </a:lnTo>
                  <a:lnTo>
                    <a:pt x="2619" y="1116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23">
              <a:extLst>
                <a:ext uri="{FF2B5EF4-FFF2-40B4-BE49-F238E27FC236}">
                  <a16:creationId xmlns:a16="http://schemas.microsoft.com/office/drawing/2014/main" id="{D705F7B0-D885-440C-911D-15CD3053E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" y="2585"/>
              <a:ext cx="22" cy="32"/>
            </a:xfrm>
            <a:custGeom>
              <a:avLst/>
              <a:gdLst>
                <a:gd name="T0" fmla="*/ 47 w 109"/>
                <a:gd name="T1" fmla="*/ 0 h 163"/>
                <a:gd name="T2" fmla="*/ 41 w 109"/>
                <a:gd name="T3" fmla="*/ 0 h 163"/>
                <a:gd name="T4" fmla="*/ 32 w 109"/>
                <a:gd name="T5" fmla="*/ 3 h 163"/>
                <a:gd name="T6" fmla="*/ 20 w 109"/>
                <a:gd name="T7" fmla="*/ 6 h 163"/>
                <a:gd name="T8" fmla="*/ 6 w 109"/>
                <a:gd name="T9" fmla="*/ 9 h 163"/>
                <a:gd name="T10" fmla="*/ 0 w 109"/>
                <a:gd name="T11" fmla="*/ 15 h 163"/>
                <a:gd name="T12" fmla="*/ 4 w 109"/>
                <a:gd name="T13" fmla="*/ 21 h 163"/>
                <a:gd name="T14" fmla="*/ 6 w 109"/>
                <a:gd name="T15" fmla="*/ 26 h 163"/>
                <a:gd name="T16" fmla="*/ 9 w 109"/>
                <a:gd name="T17" fmla="*/ 29 h 163"/>
                <a:gd name="T18" fmla="*/ 10 w 109"/>
                <a:gd name="T19" fmla="*/ 32 h 163"/>
                <a:gd name="T20" fmla="*/ 14 w 109"/>
                <a:gd name="T21" fmla="*/ 34 h 163"/>
                <a:gd name="T22" fmla="*/ 17 w 109"/>
                <a:gd name="T23" fmla="*/ 39 h 163"/>
                <a:gd name="T24" fmla="*/ 20 w 109"/>
                <a:gd name="T25" fmla="*/ 44 h 163"/>
                <a:gd name="T26" fmla="*/ 21 w 109"/>
                <a:gd name="T27" fmla="*/ 48 h 163"/>
                <a:gd name="T28" fmla="*/ 23 w 109"/>
                <a:gd name="T29" fmla="*/ 54 h 163"/>
                <a:gd name="T30" fmla="*/ 28 w 109"/>
                <a:gd name="T31" fmla="*/ 55 h 163"/>
                <a:gd name="T32" fmla="*/ 30 w 109"/>
                <a:gd name="T33" fmla="*/ 59 h 163"/>
                <a:gd name="T34" fmla="*/ 34 w 109"/>
                <a:gd name="T35" fmla="*/ 64 h 163"/>
                <a:gd name="T36" fmla="*/ 39 w 109"/>
                <a:gd name="T37" fmla="*/ 68 h 163"/>
                <a:gd name="T38" fmla="*/ 40 w 109"/>
                <a:gd name="T39" fmla="*/ 73 h 163"/>
                <a:gd name="T40" fmla="*/ 45 w 109"/>
                <a:gd name="T41" fmla="*/ 76 h 163"/>
                <a:gd name="T42" fmla="*/ 47 w 109"/>
                <a:gd name="T43" fmla="*/ 83 h 163"/>
                <a:gd name="T44" fmla="*/ 49 w 109"/>
                <a:gd name="T45" fmla="*/ 90 h 163"/>
                <a:gd name="T46" fmla="*/ 53 w 109"/>
                <a:gd name="T47" fmla="*/ 105 h 163"/>
                <a:gd name="T48" fmla="*/ 57 w 109"/>
                <a:gd name="T49" fmla="*/ 122 h 163"/>
                <a:gd name="T50" fmla="*/ 59 w 109"/>
                <a:gd name="T51" fmla="*/ 127 h 163"/>
                <a:gd name="T52" fmla="*/ 62 w 109"/>
                <a:gd name="T53" fmla="*/ 135 h 163"/>
                <a:gd name="T54" fmla="*/ 66 w 109"/>
                <a:gd name="T55" fmla="*/ 156 h 163"/>
                <a:gd name="T56" fmla="*/ 69 w 109"/>
                <a:gd name="T57" fmla="*/ 163 h 163"/>
                <a:gd name="T58" fmla="*/ 74 w 109"/>
                <a:gd name="T59" fmla="*/ 161 h 163"/>
                <a:gd name="T60" fmla="*/ 91 w 109"/>
                <a:gd name="T61" fmla="*/ 160 h 163"/>
                <a:gd name="T62" fmla="*/ 107 w 109"/>
                <a:gd name="T63" fmla="*/ 160 h 163"/>
                <a:gd name="T64" fmla="*/ 109 w 109"/>
                <a:gd name="T65" fmla="*/ 159 h 163"/>
                <a:gd name="T66" fmla="*/ 108 w 109"/>
                <a:gd name="T67" fmla="*/ 153 h 163"/>
                <a:gd name="T68" fmla="*/ 108 w 109"/>
                <a:gd name="T69" fmla="*/ 148 h 163"/>
                <a:gd name="T70" fmla="*/ 103 w 109"/>
                <a:gd name="T71" fmla="*/ 133 h 163"/>
                <a:gd name="T72" fmla="*/ 96 w 109"/>
                <a:gd name="T73" fmla="*/ 120 h 163"/>
                <a:gd name="T74" fmla="*/ 92 w 109"/>
                <a:gd name="T75" fmla="*/ 104 h 163"/>
                <a:gd name="T76" fmla="*/ 82 w 109"/>
                <a:gd name="T77" fmla="*/ 93 h 163"/>
                <a:gd name="T78" fmla="*/ 78 w 109"/>
                <a:gd name="T79" fmla="*/ 87 h 163"/>
                <a:gd name="T80" fmla="*/ 67 w 109"/>
                <a:gd name="T81" fmla="*/ 65 h 163"/>
                <a:gd name="T82" fmla="*/ 65 w 109"/>
                <a:gd name="T83" fmla="*/ 63 h 163"/>
                <a:gd name="T84" fmla="*/ 63 w 109"/>
                <a:gd name="T85" fmla="*/ 60 h 163"/>
                <a:gd name="T86" fmla="*/ 63 w 109"/>
                <a:gd name="T87" fmla="*/ 55 h 163"/>
                <a:gd name="T88" fmla="*/ 61 w 109"/>
                <a:gd name="T89" fmla="*/ 50 h 163"/>
                <a:gd name="T90" fmla="*/ 58 w 109"/>
                <a:gd name="T91" fmla="*/ 44 h 163"/>
                <a:gd name="T92" fmla="*/ 56 w 109"/>
                <a:gd name="T93" fmla="*/ 36 h 163"/>
                <a:gd name="T94" fmla="*/ 55 w 109"/>
                <a:gd name="T95" fmla="*/ 20 h 163"/>
                <a:gd name="T96" fmla="*/ 54 w 109"/>
                <a:gd name="T97" fmla="*/ 10 h 163"/>
                <a:gd name="T98" fmla="*/ 54 w 109"/>
                <a:gd name="T99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" h="163">
                  <a:moveTo>
                    <a:pt x="51" y="1"/>
                  </a:move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2" y="3"/>
                  </a:lnTo>
                  <a:lnTo>
                    <a:pt x="26" y="5"/>
                  </a:lnTo>
                  <a:lnTo>
                    <a:pt x="20" y="6"/>
                  </a:lnTo>
                  <a:lnTo>
                    <a:pt x="11" y="8"/>
                  </a:lnTo>
                  <a:lnTo>
                    <a:pt x="6" y="9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3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7" y="39"/>
                  </a:lnTo>
                  <a:lnTo>
                    <a:pt x="19" y="42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8"/>
                  </a:lnTo>
                  <a:lnTo>
                    <a:pt x="21" y="52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8" y="55"/>
                  </a:lnTo>
                  <a:lnTo>
                    <a:pt x="29" y="56"/>
                  </a:lnTo>
                  <a:lnTo>
                    <a:pt x="30" y="59"/>
                  </a:lnTo>
                  <a:lnTo>
                    <a:pt x="32" y="61"/>
                  </a:lnTo>
                  <a:lnTo>
                    <a:pt x="34" y="64"/>
                  </a:lnTo>
                  <a:lnTo>
                    <a:pt x="37" y="66"/>
                  </a:lnTo>
                  <a:lnTo>
                    <a:pt x="39" y="68"/>
                  </a:lnTo>
                  <a:lnTo>
                    <a:pt x="40" y="71"/>
                  </a:lnTo>
                  <a:lnTo>
                    <a:pt x="40" y="73"/>
                  </a:lnTo>
                  <a:lnTo>
                    <a:pt x="42" y="74"/>
                  </a:lnTo>
                  <a:lnTo>
                    <a:pt x="45" y="76"/>
                  </a:lnTo>
                  <a:lnTo>
                    <a:pt x="46" y="80"/>
                  </a:lnTo>
                  <a:lnTo>
                    <a:pt x="47" y="83"/>
                  </a:lnTo>
                  <a:lnTo>
                    <a:pt x="49" y="87"/>
                  </a:lnTo>
                  <a:lnTo>
                    <a:pt x="49" y="90"/>
                  </a:lnTo>
                  <a:lnTo>
                    <a:pt x="51" y="93"/>
                  </a:lnTo>
                  <a:lnTo>
                    <a:pt x="53" y="105"/>
                  </a:lnTo>
                  <a:lnTo>
                    <a:pt x="56" y="120"/>
                  </a:lnTo>
                  <a:lnTo>
                    <a:pt x="57" y="122"/>
                  </a:lnTo>
                  <a:lnTo>
                    <a:pt x="58" y="124"/>
                  </a:lnTo>
                  <a:lnTo>
                    <a:pt x="59" y="127"/>
                  </a:lnTo>
                  <a:lnTo>
                    <a:pt x="60" y="130"/>
                  </a:lnTo>
                  <a:lnTo>
                    <a:pt x="62" y="135"/>
                  </a:lnTo>
                  <a:lnTo>
                    <a:pt x="63" y="146"/>
                  </a:lnTo>
                  <a:lnTo>
                    <a:pt x="66" y="156"/>
                  </a:lnTo>
                  <a:lnTo>
                    <a:pt x="68" y="162"/>
                  </a:lnTo>
                  <a:lnTo>
                    <a:pt x="69" y="163"/>
                  </a:lnTo>
                  <a:lnTo>
                    <a:pt x="72" y="163"/>
                  </a:lnTo>
                  <a:lnTo>
                    <a:pt x="74" y="161"/>
                  </a:lnTo>
                  <a:lnTo>
                    <a:pt x="82" y="160"/>
                  </a:lnTo>
                  <a:lnTo>
                    <a:pt x="91" y="160"/>
                  </a:lnTo>
                  <a:lnTo>
                    <a:pt x="99" y="160"/>
                  </a:lnTo>
                  <a:lnTo>
                    <a:pt x="107" y="160"/>
                  </a:lnTo>
                  <a:lnTo>
                    <a:pt x="108" y="160"/>
                  </a:lnTo>
                  <a:lnTo>
                    <a:pt x="109" y="159"/>
                  </a:lnTo>
                  <a:lnTo>
                    <a:pt x="109" y="157"/>
                  </a:lnTo>
                  <a:lnTo>
                    <a:pt x="108" y="153"/>
                  </a:lnTo>
                  <a:lnTo>
                    <a:pt x="108" y="150"/>
                  </a:lnTo>
                  <a:lnTo>
                    <a:pt x="108" y="148"/>
                  </a:lnTo>
                  <a:lnTo>
                    <a:pt x="106" y="141"/>
                  </a:lnTo>
                  <a:lnTo>
                    <a:pt x="103" y="133"/>
                  </a:lnTo>
                  <a:lnTo>
                    <a:pt x="99" y="125"/>
                  </a:lnTo>
                  <a:lnTo>
                    <a:pt x="96" y="120"/>
                  </a:lnTo>
                  <a:lnTo>
                    <a:pt x="93" y="113"/>
                  </a:lnTo>
                  <a:lnTo>
                    <a:pt x="92" y="104"/>
                  </a:lnTo>
                  <a:lnTo>
                    <a:pt x="87" y="99"/>
                  </a:lnTo>
                  <a:lnTo>
                    <a:pt x="82" y="93"/>
                  </a:lnTo>
                  <a:lnTo>
                    <a:pt x="80" y="90"/>
                  </a:lnTo>
                  <a:lnTo>
                    <a:pt x="78" y="87"/>
                  </a:lnTo>
                  <a:lnTo>
                    <a:pt x="72" y="77"/>
                  </a:lnTo>
                  <a:lnTo>
                    <a:pt x="67" y="65"/>
                  </a:lnTo>
                  <a:lnTo>
                    <a:pt x="65" y="64"/>
                  </a:lnTo>
                  <a:lnTo>
                    <a:pt x="65" y="63"/>
                  </a:lnTo>
                  <a:lnTo>
                    <a:pt x="65" y="61"/>
                  </a:lnTo>
                  <a:lnTo>
                    <a:pt x="63" y="60"/>
                  </a:lnTo>
                  <a:lnTo>
                    <a:pt x="63" y="57"/>
                  </a:lnTo>
                  <a:lnTo>
                    <a:pt x="63" y="55"/>
                  </a:lnTo>
                  <a:lnTo>
                    <a:pt x="62" y="54"/>
                  </a:lnTo>
                  <a:lnTo>
                    <a:pt x="61" y="50"/>
                  </a:lnTo>
                  <a:lnTo>
                    <a:pt x="59" y="46"/>
                  </a:lnTo>
                  <a:lnTo>
                    <a:pt x="58" y="44"/>
                  </a:lnTo>
                  <a:lnTo>
                    <a:pt x="57" y="40"/>
                  </a:lnTo>
                  <a:lnTo>
                    <a:pt x="56" y="36"/>
                  </a:lnTo>
                  <a:lnTo>
                    <a:pt x="55" y="31"/>
                  </a:lnTo>
                  <a:lnTo>
                    <a:pt x="55" y="20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4" y="7"/>
                  </a:lnTo>
                  <a:lnTo>
                    <a:pt x="54" y="4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24">
              <a:extLst>
                <a:ext uri="{FF2B5EF4-FFF2-40B4-BE49-F238E27FC236}">
                  <a16:creationId xmlns:a16="http://schemas.microsoft.com/office/drawing/2014/main" id="{B96EF71C-C484-425C-92E0-56AA2242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" y="2598"/>
              <a:ext cx="266" cy="131"/>
            </a:xfrm>
            <a:custGeom>
              <a:avLst/>
              <a:gdLst>
                <a:gd name="T0" fmla="*/ 802 w 1329"/>
                <a:gd name="T1" fmla="*/ 576 h 656"/>
                <a:gd name="T2" fmla="*/ 748 w 1329"/>
                <a:gd name="T3" fmla="*/ 590 h 656"/>
                <a:gd name="T4" fmla="*/ 651 w 1329"/>
                <a:gd name="T5" fmla="*/ 570 h 656"/>
                <a:gd name="T6" fmla="*/ 648 w 1329"/>
                <a:gd name="T7" fmla="*/ 543 h 656"/>
                <a:gd name="T8" fmla="*/ 647 w 1329"/>
                <a:gd name="T9" fmla="*/ 480 h 656"/>
                <a:gd name="T10" fmla="*/ 627 w 1329"/>
                <a:gd name="T11" fmla="*/ 439 h 656"/>
                <a:gd name="T12" fmla="*/ 582 w 1329"/>
                <a:gd name="T13" fmla="*/ 366 h 656"/>
                <a:gd name="T14" fmla="*/ 549 w 1329"/>
                <a:gd name="T15" fmla="*/ 347 h 656"/>
                <a:gd name="T16" fmla="*/ 467 w 1329"/>
                <a:gd name="T17" fmla="*/ 329 h 656"/>
                <a:gd name="T18" fmla="*/ 432 w 1329"/>
                <a:gd name="T19" fmla="*/ 303 h 656"/>
                <a:gd name="T20" fmla="*/ 424 w 1329"/>
                <a:gd name="T21" fmla="*/ 270 h 656"/>
                <a:gd name="T22" fmla="*/ 399 w 1329"/>
                <a:gd name="T23" fmla="*/ 261 h 656"/>
                <a:gd name="T24" fmla="*/ 350 w 1329"/>
                <a:gd name="T25" fmla="*/ 280 h 656"/>
                <a:gd name="T26" fmla="*/ 211 w 1329"/>
                <a:gd name="T27" fmla="*/ 373 h 656"/>
                <a:gd name="T28" fmla="*/ 161 w 1329"/>
                <a:gd name="T29" fmla="*/ 385 h 656"/>
                <a:gd name="T30" fmla="*/ 113 w 1329"/>
                <a:gd name="T31" fmla="*/ 415 h 656"/>
                <a:gd name="T32" fmla="*/ 93 w 1329"/>
                <a:gd name="T33" fmla="*/ 405 h 656"/>
                <a:gd name="T34" fmla="*/ 73 w 1329"/>
                <a:gd name="T35" fmla="*/ 398 h 656"/>
                <a:gd name="T36" fmla="*/ 37 w 1329"/>
                <a:gd name="T37" fmla="*/ 346 h 656"/>
                <a:gd name="T38" fmla="*/ 6 w 1329"/>
                <a:gd name="T39" fmla="*/ 296 h 656"/>
                <a:gd name="T40" fmla="*/ 0 w 1329"/>
                <a:gd name="T41" fmla="*/ 234 h 656"/>
                <a:gd name="T42" fmla="*/ 15 w 1329"/>
                <a:gd name="T43" fmla="*/ 142 h 656"/>
                <a:gd name="T44" fmla="*/ 51 w 1329"/>
                <a:gd name="T45" fmla="*/ 95 h 656"/>
                <a:gd name="T46" fmla="*/ 99 w 1329"/>
                <a:gd name="T47" fmla="*/ 62 h 656"/>
                <a:gd name="T48" fmla="*/ 156 w 1329"/>
                <a:gd name="T49" fmla="*/ 41 h 656"/>
                <a:gd name="T50" fmla="*/ 320 w 1329"/>
                <a:gd name="T51" fmla="*/ 2 h 656"/>
                <a:gd name="T52" fmla="*/ 366 w 1329"/>
                <a:gd name="T53" fmla="*/ 12 h 656"/>
                <a:gd name="T54" fmla="*/ 414 w 1329"/>
                <a:gd name="T55" fmla="*/ 35 h 656"/>
                <a:gd name="T56" fmla="*/ 441 w 1329"/>
                <a:gd name="T57" fmla="*/ 20 h 656"/>
                <a:gd name="T58" fmla="*/ 458 w 1329"/>
                <a:gd name="T59" fmla="*/ 0 h 656"/>
                <a:gd name="T60" fmla="*/ 466 w 1329"/>
                <a:gd name="T61" fmla="*/ 13 h 656"/>
                <a:gd name="T62" fmla="*/ 481 w 1329"/>
                <a:gd name="T63" fmla="*/ 28 h 656"/>
                <a:gd name="T64" fmla="*/ 539 w 1329"/>
                <a:gd name="T65" fmla="*/ 36 h 656"/>
                <a:gd name="T66" fmla="*/ 653 w 1329"/>
                <a:gd name="T67" fmla="*/ 23 h 656"/>
                <a:gd name="T68" fmla="*/ 688 w 1329"/>
                <a:gd name="T69" fmla="*/ 28 h 656"/>
                <a:gd name="T70" fmla="*/ 705 w 1329"/>
                <a:gd name="T71" fmla="*/ 50 h 656"/>
                <a:gd name="T72" fmla="*/ 761 w 1329"/>
                <a:gd name="T73" fmla="*/ 64 h 656"/>
                <a:gd name="T74" fmla="*/ 820 w 1329"/>
                <a:gd name="T75" fmla="*/ 68 h 656"/>
                <a:gd name="T76" fmla="*/ 873 w 1329"/>
                <a:gd name="T77" fmla="*/ 68 h 656"/>
                <a:gd name="T78" fmla="*/ 920 w 1329"/>
                <a:gd name="T79" fmla="*/ 66 h 656"/>
                <a:gd name="T80" fmla="*/ 939 w 1329"/>
                <a:gd name="T81" fmla="*/ 77 h 656"/>
                <a:gd name="T82" fmla="*/ 979 w 1329"/>
                <a:gd name="T83" fmla="*/ 171 h 656"/>
                <a:gd name="T84" fmla="*/ 1010 w 1329"/>
                <a:gd name="T85" fmla="*/ 206 h 656"/>
                <a:gd name="T86" fmla="*/ 1039 w 1329"/>
                <a:gd name="T87" fmla="*/ 231 h 656"/>
                <a:gd name="T88" fmla="*/ 1050 w 1329"/>
                <a:gd name="T89" fmla="*/ 271 h 656"/>
                <a:gd name="T90" fmla="*/ 1064 w 1329"/>
                <a:gd name="T91" fmla="*/ 299 h 656"/>
                <a:gd name="T92" fmla="*/ 1154 w 1329"/>
                <a:gd name="T93" fmla="*/ 319 h 656"/>
                <a:gd name="T94" fmla="*/ 1264 w 1329"/>
                <a:gd name="T95" fmla="*/ 373 h 656"/>
                <a:gd name="T96" fmla="*/ 1322 w 1329"/>
                <a:gd name="T97" fmla="*/ 433 h 656"/>
                <a:gd name="T98" fmla="*/ 1295 w 1329"/>
                <a:gd name="T99" fmla="*/ 489 h 656"/>
                <a:gd name="T100" fmla="*/ 1260 w 1329"/>
                <a:gd name="T101" fmla="*/ 533 h 656"/>
                <a:gd name="T102" fmla="*/ 1192 w 1329"/>
                <a:gd name="T103" fmla="*/ 579 h 656"/>
                <a:gd name="T104" fmla="*/ 1121 w 1329"/>
                <a:gd name="T105" fmla="*/ 595 h 656"/>
                <a:gd name="T106" fmla="*/ 1058 w 1329"/>
                <a:gd name="T107" fmla="*/ 630 h 656"/>
                <a:gd name="T108" fmla="*/ 951 w 1329"/>
                <a:gd name="T109" fmla="*/ 649 h 656"/>
                <a:gd name="T110" fmla="*/ 903 w 1329"/>
                <a:gd name="T111" fmla="*/ 655 h 656"/>
                <a:gd name="T112" fmla="*/ 849 w 1329"/>
                <a:gd name="T113" fmla="*/ 6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9" h="656">
                  <a:moveTo>
                    <a:pt x="827" y="599"/>
                  </a:moveTo>
                  <a:lnTo>
                    <a:pt x="817" y="589"/>
                  </a:lnTo>
                  <a:lnTo>
                    <a:pt x="806" y="580"/>
                  </a:lnTo>
                  <a:lnTo>
                    <a:pt x="803" y="578"/>
                  </a:lnTo>
                  <a:lnTo>
                    <a:pt x="802" y="576"/>
                  </a:lnTo>
                  <a:lnTo>
                    <a:pt x="801" y="575"/>
                  </a:lnTo>
                  <a:lnTo>
                    <a:pt x="790" y="582"/>
                  </a:lnTo>
                  <a:lnTo>
                    <a:pt x="780" y="590"/>
                  </a:lnTo>
                  <a:lnTo>
                    <a:pt x="763" y="590"/>
                  </a:lnTo>
                  <a:lnTo>
                    <a:pt x="748" y="590"/>
                  </a:lnTo>
                  <a:lnTo>
                    <a:pt x="733" y="588"/>
                  </a:lnTo>
                  <a:lnTo>
                    <a:pt x="717" y="586"/>
                  </a:lnTo>
                  <a:lnTo>
                    <a:pt x="686" y="579"/>
                  </a:lnTo>
                  <a:lnTo>
                    <a:pt x="653" y="571"/>
                  </a:lnTo>
                  <a:lnTo>
                    <a:pt x="651" y="570"/>
                  </a:lnTo>
                  <a:lnTo>
                    <a:pt x="649" y="568"/>
                  </a:lnTo>
                  <a:lnTo>
                    <a:pt x="648" y="565"/>
                  </a:lnTo>
                  <a:lnTo>
                    <a:pt x="647" y="562"/>
                  </a:lnTo>
                  <a:lnTo>
                    <a:pt x="647" y="554"/>
                  </a:lnTo>
                  <a:lnTo>
                    <a:pt x="648" y="543"/>
                  </a:lnTo>
                  <a:lnTo>
                    <a:pt x="650" y="523"/>
                  </a:lnTo>
                  <a:lnTo>
                    <a:pt x="652" y="507"/>
                  </a:lnTo>
                  <a:lnTo>
                    <a:pt x="651" y="498"/>
                  </a:lnTo>
                  <a:lnTo>
                    <a:pt x="650" y="489"/>
                  </a:lnTo>
                  <a:lnTo>
                    <a:pt x="647" y="480"/>
                  </a:lnTo>
                  <a:lnTo>
                    <a:pt x="644" y="471"/>
                  </a:lnTo>
                  <a:lnTo>
                    <a:pt x="641" y="461"/>
                  </a:lnTo>
                  <a:lnTo>
                    <a:pt x="636" y="453"/>
                  </a:lnTo>
                  <a:lnTo>
                    <a:pt x="632" y="445"/>
                  </a:lnTo>
                  <a:lnTo>
                    <a:pt x="627" y="439"/>
                  </a:lnTo>
                  <a:lnTo>
                    <a:pt x="614" y="418"/>
                  </a:lnTo>
                  <a:lnTo>
                    <a:pt x="598" y="387"/>
                  </a:lnTo>
                  <a:lnTo>
                    <a:pt x="593" y="379"/>
                  </a:lnTo>
                  <a:lnTo>
                    <a:pt x="587" y="372"/>
                  </a:lnTo>
                  <a:lnTo>
                    <a:pt x="582" y="366"/>
                  </a:lnTo>
                  <a:lnTo>
                    <a:pt x="576" y="360"/>
                  </a:lnTo>
                  <a:lnTo>
                    <a:pt x="570" y="355"/>
                  </a:lnTo>
                  <a:lnTo>
                    <a:pt x="564" y="352"/>
                  </a:lnTo>
                  <a:lnTo>
                    <a:pt x="557" y="348"/>
                  </a:lnTo>
                  <a:lnTo>
                    <a:pt x="549" y="347"/>
                  </a:lnTo>
                  <a:lnTo>
                    <a:pt x="535" y="346"/>
                  </a:lnTo>
                  <a:lnTo>
                    <a:pt x="518" y="344"/>
                  </a:lnTo>
                  <a:lnTo>
                    <a:pt x="498" y="339"/>
                  </a:lnTo>
                  <a:lnTo>
                    <a:pt x="477" y="333"/>
                  </a:lnTo>
                  <a:lnTo>
                    <a:pt x="467" y="329"/>
                  </a:lnTo>
                  <a:lnTo>
                    <a:pt x="459" y="325"/>
                  </a:lnTo>
                  <a:lnTo>
                    <a:pt x="451" y="320"/>
                  </a:lnTo>
                  <a:lnTo>
                    <a:pt x="442" y="315"/>
                  </a:lnTo>
                  <a:lnTo>
                    <a:pt x="437" y="309"/>
                  </a:lnTo>
                  <a:lnTo>
                    <a:pt x="432" y="303"/>
                  </a:lnTo>
                  <a:lnTo>
                    <a:pt x="429" y="296"/>
                  </a:lnTo>
                  <a:lnTo>
                    <a:pt x="428" y="290"/>
                  </a:lnTo>
                  <a:lnTo>
                    <a:pt x="428" y="282"/>
                  </a:lnTo>
                  <a:lnTo>
                    <a:pt x="426" y="276"/>
                  </a:lnTo>
                  <a:lnTo>
                    <a:pt x="424" y="270"/>
                  </a:lnTo>
                  <a:lnTo>
                    <a:pt x="420" y="266"/>
                  </a:lnTo>
                  <a:lnTo>
                    <a:pt x="416" y="263"/>
                  </a:lnTo>
                  <a:lnTo>
                    <a:pt x="411" y="262"/>
                  </a:lnTo>
                  <a:lnTo>
                    <a:pt x="405" y="261"/>
                  </a:lnTo>
                  <a:lnTo>
                    <a:pt x="399" y="261"/>
                  </a:lnTo>
                  <a:lnTo>
                    <a:pt x="392" y="262"/>
                  </a:lnTo>
                  <a:lnTo>
                    <a:pt x="384" y="264"/>
                  </a:lnTo>
                  <a:lnTo>
                    <a:pt x="377" y="267"/>
                  </a:lnTo>
                  <a:lnTo>
                    <a:pt x="368" y="270"/>
                  </a:lnTo>
                  <a:lnTo>
                    <a:pt x="350" y="280"/>
                  </a:lnTo>
                  <a:lnTo>
                    <a:pt x="331" y="290"/>
                  </a:lnTo>
                  <a:lnTo>
                    <a:pt x="293" y="314"/>
                  </a:lnTo>
                  <a:lnTo>
                    <a:pt x="258" y="339"/>
                  </a:lnTo>
                  <a:lnTo>
                    <a:pt x="229" y="360"/>
                  </a:lnTo>
                  <a:lnTo>
                    <a:pt x="211" y="373"/>
                  </a:lnTo>
                  <a:lnTo>
                    <a:pt x="206" y="376"/>
                  </a:lnTo>
                  <a:lnTo>
                    <a:pt x="198" y="378"/>
                  </a:lnTo>
                  <a:lnTo>
                    <a:pt x="188" y="380"/>
                  </a:lnTo>
                  <a:lnTo>
                    <a:pt x="179" y="382"/>
                  </a:lnTo>
                  <a:lnTo>
                    <a:pt x="161" y="385"/>
                  </a:lnTo>
                  <a:lnTo>
                    <a:pt x="148" y="386"/>
                  </a:lnTo>
                  <a:lnTo>
                    <a:pt x="146" y="386"/>
                  </a:lnTo>
                  <a:lnTo>
                    <a:pt x="132" y="401"/>
                  </a:lnTo>
                  <a:lnTo>
                    <a:pt x="117" y="415"/>
                  </a:lnTo>
                  <a:lnTo>
                    <a:pt x="113" y="415"/>
                  </a:lnTo>
                  <a:lnTo>
                    <a:pt x="108" y="413"/>
                  </a:lnTo>
                  <a:lnTo>
                    <a:pt x="105" y="410"/>
                  </a:lnTo>
                  <a:lnTo>
                    <a:pt x="102" y="409"/>
                  </a:lnTo>
                  <a:lnTo>
                    <a:pt x="99" y="408"/>
                  </a:lnTo>
                  <a:lnTo>
                    <a:pt x="93" y="405"/>
                  </a:lnTo>
                  <a:lnTo>
                    <a:pt x="87" y="403"/>
                  </a:lnTo>
                  <a:lnTo>
                    <a:pt x="84" y="403"/>
                  </a:lnTo>
                  <a:lnTo>
                    <a:pt x="80" y="402"/>
                  </a:lnTo>
                  <a:lnTo>
                    <a:pt x="76" y="401"/>
                  </a:lnTo>
                  <a:lnTo>
                    <a:pt x="73" y="398"/>
                  </a:lnTo>
                  <a:lnTo>
                    <a:pt x="69" y="394"/>
                  </a:lnTo>
                  <a:lnTo>
                    <a:pt x="61" y="384"/>
                  </a:lnTo>
                  <a:lnTo>
                    <a:pt x="54" y="373"/>
                  </a:lnTo>
                  <a:lnTo>
                    <a:pt x="45" y="360"/>
                  </a:lnTo>
                  <a:lnTo>
                    <a:pt x="37" y="346"/>
                  </a:lnTo>
                  <a:lnTo>
                    <a:pt x="28" y="333"/>
                  </a:lnTo>
                  <a:lnTo>
                    <a:pt x="19" y="322"/>
                  </a:lnTo>
                  <a:lnTo>
                    <a:pt x="14" y="315"/>
                  </a:lnTo>
                  <a:lnTo>
                    <a:pt x="10" y="306"/>
                  </a:lnTo>
                  <a:lnTo>
                    <a:pt x="6" y="296"/>
                  </a:lnTo>
                  <a:lnTo>
                    <a:pt x="4" y="285"/>
                  </a:lnTo>
                  <a:lnTo>
                    <a:pt x="2" y="274"/>
                  </a:lnTo>
                  <a:lnTo>
                    <a:pt x="1" y="261"/>
                  </a:lnTo>
                  <a:lnTo>
                    <a:pt x="0" y="248"/>
                  </a:lnTo>
                  <a:lnTo>
                    <a:pt x="0" y="234"/>
                  </a:lnTo>
                  <a:lnTo>
                    <a:pt x="1" y="209"/>
                  </a:lnTo>
                  <a:lnTo>
                    <a:pt x="3" y="186"/>
                  </a:lnTo>
                  <a:lnTo>
                    <a:pt x="6" y="167"/>
                  </a:lnTo>
                  <a:lnTo>
                    <a:pt x="10" y="154"/>
                  </a:lnTo>
                  <a:lnTo>
                    <a:pt x="15" y="142"/>
                  </a:lnTo>
                  <a:lnTo>
                    <a:pt x="22" y="132"/>
                  </a:lnTo>
                  <a:lnTo>
                    <a:pt x="29" y="122"/>
                  </a:lnTo>
                  <a:lnTo>
                    <a:pt x="36" y="112"/>
                  </a:lnTo>
                  <a:lnTo>
                    <a:pt x="43" y="103"/>
                  </a:lnTo>
                  <a:lnTo>
                    <a:pt x="51" y="95"/>
                  </a:lnTo>
                  <a:lnTo>
                    <a:pt x="61" y="87"/>
                  </a:lnTo>
                  <a:lnTo>
                    <a:pt x="69" y="81"/>
                  </a:lnTo>
                  <a:lnTo>
                    <a:pt x="79" y="73"/>
                  </a:lnTo>
                  <a:lnTo>
                    <a:pt x="89" y="67"/>
                  </a:lnTo>
                  <a:lnTo>
                    <a:pt x="99" y="62"/>
                  </a:lnTo>
                  <a:lnTo>
                    <a:pt x="110" y="57"/>
                  </a:lnTo>
                  <a:lnTo>
                    <a:pt x="121" y="53"/>
                  </a:lnTo>
                  <a:lnTo>
                    <a:pt x="133" y="49"/>
                  </a:lnTo>
                  <a:lnTo>
                    <a:pt x="145" y="45"/>
                  </a:lnTo>
                  <a:lnTo>
                    <a:pt x="156" y="41"/>
                  </a:lnTo>
                  <a:lnTo>
                    <a:pt x="271" y="14"/>
                  </a:lnTo>
                  <a:lnTo>
                    <a:pt x="287" y="10"/>
                  </a:lnTo>
                  <a:lnTo>
                    <a:pt x="304" y="6"/>
                  </a:lnTo>
                  <a:lnTo>
                    <a:pt x="312" y="4"/>
                  </a:lnTo>
                  <a:lnTo>
                    <a:pt x="320" y="2"/>
                  </a:lnTo>
                  <a:lnTo>
                    <a:pt x="328" y="1"/>
                  </a:lnTo>
                  <a:lnTo>
                    <a:pt x="335" y="2"/>
                  </a:lnTo>
                  <a:lnTo>
                    <a:pt x="346" y="4"/>
                  </a:lnTo>
                  <a:lnTo>
                    <a:pt x="356" y="8"/>
                  </a:lnTo>
                  <a:lnTo>
                    <a:pt x="366" y="12"/>
                  </a:lnTo>
                  <a:lnTo>
                    <a:pt x="376" y="17"/>
                  </a:lnTo>
                  <a:lnTo>
                    <a:pt x="386" y="23"/>
                  </a:lnTo>
                  <a:lnTo>
                    <a:pt x="395" y="28"/>
                  </a:lnTo>
                  <a:lnTo>
                    <a:pt x="405" y="32"/>
                  </a:lnTo>
                  <a:lnTo>
                    <a:pt x="414" y="35"/>
                  </a:lnTo>
                  <a:lnTo>
                    <a:pt x="418" y="34"/>
                  </a:lnTo>
                  <a:lnTo>
                    <a:pt x="423" y="32"/>
                  </a:lnTo>
                  <a:lnTo>
                    <a:pt x="429" y="29"/>
                  </a:lnTo>
                  <a:lnTo>
                    <a:pt x="435" y="25"/>
                  </a:lnTo>
                  <a:lnTo>
                    <a:pt x="441" y="20"/>
                  </a:lnTo>
                  <a:lnTo>
                    <a:pt x="448" y="14"/>
                  </a:lnTo>
                  <a:lnTo>
                    <a:pt x="453" y="8"/>
                  </a:lnTo>
                  <a:lnTo>
                    <a:pt x="456" y="2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60" y="0"/>
                  </a:lnTo>
                  <a:lnTo>
                    <a:pt x="461" y="1"/>
                  </a:lnTo>
                  <a:lnTo>
                    <a:pt x="464" y="6"/>
                  </a:lnTo>
                  <a:lnTo>
                    <a:pt x="466" y="10"/>
                  </a:lnTo>
                  <a:lnTo>
                    <a:pt x="466" y="13"/>
                  </a:lnTo>
                  <a:lnTo>
                    <a:pt x="467" y="16"/>
                  </a:lnTo>
                  <a:lnTo>
                    <a:pt x="468" y="18"/>
                  </a:lnTo>
                  <a:lnTo>
                    <a:pt x="470" y="21"/>
                  </a:lnTo>
                  <a:lnTo>
                    <a:pt x="475" y="25"/>
                  </a:lnTo>
                  <a:lnTo>
                    <a:pt x="481" y="28"/>
                  </a:lnTo>
                  <a:lnTo>
                    <a:pt x="490" y="31"/>
                  </a:lnTo>
                  <a:lnTo>
                    <a:pt x="498" y="33"/>
                  </a:lnTo>
                  <a:lnTo>
                    <a:pt x="508" y="34"/>
                  </a:lnTo>
                  <a:lnTo>
                    <a:pt x="519" y="35"/>
                  </a:lnTo>
                  <a:lnTo>
                    <a:pt x="539" y="36"/>
                  </a:lnTo>
                  <a:lnTo>
                    <a:pt x="560" y="35"/>
                  </a:lnTo>
                  <a:lnTo>
                    <a:pt x="577" y="35"/>
                  </a:lnTo>
                  <a:lnTo>
                    <a:pt x="590" y="34"/>
                  </a:lnTo>
                  <a:lnTo>
                    <a:pt x="620" y="29"/>
                  </a:lnTo>
                  <a:lnTo>
                    <a:pt x="653" y="23"/>
                  </a:lnTo>
                  <a:lnTo>
                    <a:pt x="662" y="23"/>
                  </a:lnTo>
                  <a:lnTo>
                    <a:pt x="669" y="23"/>
                  </a:lnTo>
                  <a:lnTo>
                    <a:pt x="676" y="24"/>
                  </a:lnTo>
                  <a:lnTo>
                    <a:pt x="683" y="26"/>
                  </a:lnTo>
                  <a:lnTo>
                    <a:pt x="688" y="28"/>
                  </a:lnTo>
                  <a:lnTo>
                    <a:pt x="693" y="32"/>
                  </a:lnTo>
                  <a:lnTo>
                    <a:pt x="698" y="38"/>
                  </a:lnTo>
                  <a:lnTo>
                    <a:pt x="701" y="45"/>
                  </a:lnTo>
                  <a:lnTo>
                    <a:pt x="702" y="48"/>
                  </a:lnTo>
                  <a:lnTo>
                    <a:pt x="705" y="50"/>
                  </a:lnTo>
                  <a:lnTo>
                    <a:pt x="707" y="53"/>
                  </a:lnTo>
                  <a:lnTo>
                    <a:pt x="710" y="54"/>
                  </a:lnTo>
                  <a:lnTo>
                    <a:pt x="724" y="58"/>
                  </a:lnTo>
                  <a:lnTo>
                    <a:pt x="743" y="61"/>
                  </a:lnTo>
                  <a:lnTo>
                    <a:pt x="761" y="64"/>
                  </a:lnTo>
                  <a:lnTo>
                    <a:pt x="778" y="68"/>
                  </a:lnTo>
                  <a:lnTo>
                    <a:pt x="788" y="70"/>
                  </a:lnTo>
                  <a:lnTo>
                    <a:pt x="798" y="70"/>
                  </a:lnTo>
                  <a:lnTo>
                    <a:pt x="809" y="69"/>
                  </a:lnTo>
                  <a:lnTo>
                    <a:pt x="820" y="68"/>
                  </a:lnTo>
                  <a:lnTo>
                    <a:pt x="830" y="67"/>
                  </a:lnTo>
                  <a:lnTo>
                    <a:pt x="842" y="66"/>
                  </a:lnTo>
                  <a:lnTo>
                    <a:pt x="851" y="66"/>
                  </a:lnTo>
                  <a:lnTo>
                    <a:pt x="861" y="67"/>
                  </a:lnTo>
                  <a:lnTo>
                    <a:pt x="873" y="68"/>
                  </a:lnTo>
                  <a:lnTo>
                    <a:pt x="887" y="68"/>
                  </a:lnTo>
                  <a:lnTo>
                    <a:pt x="898" y="67"/>
                  </a:lnTo>
                  <a:lnTo>
                    <a:pt x="909" y="66"/>
                  </a:lnTo>
                  <a:lnTo>
                    <a:pt x="915" y="65"/>
                  </a:lnTo>
                  <a:lnTo>
                    <a:pt x="920" y="66"/>
                  </a:lnTo>
                  <a:lnTo>
                    <a:pt x="924" y="66"/>
                  </a:lnTo>
                  <a:lnTo>
                    <a:pt x="929" y="68"/>
                  </a:lnTo>
                  <a:lnTo>
                    <a:pt x="932" y="70"/>
                  </a:lnTo>
                  <a:lnTo>
                    <a:pt x="936" y="73"/>
                  </a:lnTo>
                  <a:lnTo>
                    <a:pt x="939" y="77"/>
                  </a:lnTo>
                  <a:lnTo>
                    <a:pt x="941" y="83"/>
                  </a:lnTo>
                  <a:lnTo>
                    <a:pt x="954" y="116"/>
                  </a:lnTo>
                  <a:lnTo>
                    <a:pt x="970" y="153"/>
                  </a:lnTo>
                  <a:lnTo>
                    <a:pt x="974" y="163"/>
                  </a:lnTo>
                  <a:lnTo>
                    <a:pt x="979" y="171"/>
                  </a:lnTo>
                  <a:lnTo>
                    <a:pt x="985" y="180"/>
                  </a:lnTo>
                  <a:lnTo>
                    <a:pt x="991" y="187"/>
                  </a:lnTo>
                  <a:lnTo>
                    <a:pt x="997" y="194"/>
                  </a:lnTo>
                  <a:lnTo>
                    <a:pt x="1003" y="201"/>
                  </a:lnTo>
                  <a:lnTo>
                    <a:pt x="1010" y="206"/>
                  </a:lnTo>
                  <a:lnTo>
                    <a:pt x="1017" y="210"/>
                  </a:lnTo>
                  <a:lnTo>
                    <a:pt x="1025" y="215"/>
                  </a:lnTo>
                  <a:lnTo>
                    <a:pt x="1031" y="220"/>
                  </a:lnTo>
                  <a:lnTo>
                    <a:pt x="1036" y="225"/>
                  </a:lnTo>
                  <a:lnTo>
                    <a:pt x="1039" y="231"/>
                  </a:lnTo>
                  <a:lnTo>
                    <a:pt x="1042" y="238"/>
                  </a:lnTo>
                  <a:lnTo>
                    <a:pt x="1044" y="245"/>
                  </a:lnTo>
                  <a:lnTo>
                    <a:pt x="1046" y="252"/>
                  </a:lnTo>
                  <a:lnTo>
                    <a:pt x="1047" y="258"/>
                  </a:lnTo>
                  <a:lnTo>
                    <a:pt x="1050" y="271"/>
                  </a:lnTo>
                  <a:lnTo>
                    <a:pt x="1052" y="284"/>
                  </a:lnTo>
                  <a:lnTo>
                    <a:pt x="1055" y="289"/>
                  </a:lnTo>
                  <a:lnTo>
                    <a:pt x="1057" y="293"/>
                  </a:lnTo>
                  <a:lnTo>
                    <a:pt x="1060" y="297"/>
                  </a:lnTo>
                  <a:lnTo>
                    <a:pt x="1064" y="299"/>
                  </a:lnTo>
                  <a:lnTo>
                    <a:pt x="1078" y="303"/>
                  </a:lnTo>
                  <a:lnTo>
                    <a:pt x="1102" y="307"/>
                  </a:lnTo>
                  <a:lnTo>
                    <a:pt x="1125" y="311"/>
                  </a:lnTo>
                  <a:lnTo>
                    <a:pt x="1142" y="315"/>
                  </a:lnTo>
                  <a:lnTo>
                    <a:pt x="1154" y="319"/>
                  </a:lnTo>
                  <a:lnTo>
                    <a:pt x="1170" y="325"/>
                  </a:lnTo>
                  <a:lnTo>
                    <a:pt x="1186" y="332"/>
                  </a:lnTo>
                  <a:lnTo>
                    <a:pt x="1204" y="341"/>
                  </a:lnTo>
                  <a:lnTo>
                    <a:pt x="1239" y="359"/>
                  </a:lnTo>
                  <a:lnTo>
                    <a:pt x="1264" y="373"/>
                  </a:lnTo>
                  <a:lnTo>
                    <a:pt x="1273" y="379"/>
                  </a:lnTo>
                  <a:lnTo>
                    <a:pt x="1282" y="387"/>
                  </a:lnTo>
                  <a:lnTo>
                    <a:pt x="1293" y="399"/>
                  </a:lnTo>
                  <a:lnTo>
                    <a:pt x="1304" y="411"/>
                  </a:lnTo>
                  <a:lnTo>
                    <a:pt x="1322" y="433"/>
                  </a:lnTo>
                  <a:lnTo>
                    <a:pt x="1329" y="443"/>
                  </a:lnTo>
                  <a:lnTo>
                    <a:pt x="1320" y="452"/>
                  </a:lnTo>
                  <a:lnTo>
                    <a:pt x="1311" y="463"/>
                  </a:lnTo>
                  <a:lnTo>
                    <a:pt x="1303" y="476"/>
                  </a:lnTo>
                  <a:lnTo>
                    <a:pt x="1295" y="489"/>
                  </a:lnTo>
                  <a:lnTo>
                    <a:pt x="1287" y="502"/>
                  </a:lnTo>
                  <a:lnTo>
                    <a:pt x="1278" y="515"/>
                  </a:lnTo>
                  <a:lnTo>
                    <a:pt x="1273" y="522"/>
                  </a:lnTo>
                  <a:lnTo>
                    <a:pt x="1266" y="528"/>
                  </a:lnTo>
                  <a:lnTo>
                    <a:pt x="1260" y="533"/>
                  </a:lnTo>
                  <a:lnTo>
                    <a:pt x="1253" y="539"/>
                  </a:lnTo>
                  <a:lnTo>
                    <a:pt x="1211" y="571"/>
                  </a:lnTo>
                  <a:lnTo>
                    <a:pt x="1204" y="575"/>
                  </a:lnTo>
                  <a:lnTo>
                    <a:pt x="1198" y="578"/>
                  </a:lnTo>
                  <a:lnTo>
                    <a:pt x="1192" y="579"/>
                  </a:lnTo>
                  <a:lnTo>
                    <a:pt x="1187" y="579"/>
                  </a:lnTo>
                  <a:lnTo>
                    <a:pt x="1176" y="577"/>
                  </a:lnTo>
                  <a:lnTo>
                    <a:pt x="1165" y="575"/>
                  </a:lnTo>
                  <a:lnTo>
                    <a:pt x="1149" y="581"/>
                  </a:lnTo>
                  <a:lnTo>
                    <a:pt x="1121" y="595"/>
                  </a:lnTo>
                  <a:lnTo>
                    <a:pt x="1094" y="609"/>
                  </a:lnTo>
                  <a:lnTo>
                    <a:pt x="1078" y="618"/>
                  </a:lnTo>
                  <a:lnTo>
                    <a:pt x="1072" y="623"/>
                  </a:lnTo>
                  <a:lnTo>
                    <a:pt x="1065" y="627"/>
                  </a:lnTo>
                  <a:lnTo>
                    <a:pt x="1058" y="630"/>
                  </a:lnTo>
                  <a:lnTo>
                    <a:pt x="1050" y="633"/>
                  </a:lnTo>
                  <a:lnTo>
                    <a:pt x="1034" y="637"/>
                  </a:lnTo>
                  <a:lnTo>
                    <a:pt x="1017" y="640"/>
                  </a:lnTo>
                  <a:lnTo>
                    <a:pt x="982" y="644"/>
                  </a:lnTo>
                  <a:lnTo>
                    <a:pt x="951" y="649"/>
                  </a:lnTo>
                  <a:lnTo>
                    <a:pt x="940" y="652"/>
                  </a:lnTo>
                  <a:lnTo>
                    <a:pt x="930" y="654"/>
                  </a:lnTo>
                  <a:lnTo>
                    <a:pt x="921" y="655"/>
                  </a:lnTo>
                  <a:lnTo>
                    <a:pt x="912" y="656"/>
                  </a:lnTo>
                  <a:lnTo>
                    <a:pt x="903" y="655"/>
                  </a:lnTo>
                  <a:lnTo>
                    <a:pt x="894" y="654"/>
                  </a:lnTo>
                  <a:lnTo>
                    <a:pt x="885" y="650"/>
                  </a:lnTo>
                  <a:lnTo>
                    <a:pt x="876" y="645"/>
                  </a:lnTo>
                  <a:lnTo>
                    <a:pt x="864" y="636"/>
                  </a:lnTo>
                  <a:lnTo>
                    <a:pt x="849" y="622"/>
                  </a:lnTo>
                  <a:lnTo>
                    <a:pt x="835" y="608"/>
                  </a:lnTo>
                  <a:lnTo>
                    <a:pt x="827" y="599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25">
              <a:extLst>
                <a:ext uri="{FF2B5EF4-FFF2-40B4-BE49-F238E27FC236}">
                  <a16:creationId xmlns:a16="http://schemas.microsoft.com/office/drawing/2014/main" id="{D716595C-6FF4-409A-97F7-358AC40A7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" y="2703"/>
              <a:ext cx="23" cy="21"/>
            </a:xfrm>
            <a:custGeom>
              <a:avLst/>
              <a:gdLst>
                <a:gd name="T0" fmla="*/ 62 w 115"/>
                <a:gd name="T1" fmla="*/ 9 h 108"/>
                <a:gd name="T2" fmla="*/ 55 w 115"/>
                <a:gd name="T3" fmla="*/ 13 h 108"/>
                <a:gd name="T4" fmla="*/ 54 w 115"/>
                <a:gd name="T5" fmla="*/ 16 h 108"/>
                <a:gd name="T6" fmla="*/ 49 w 115"/>
                <a:gd name="T7" fmla="*/ 20 h 108"/>
                <a:gd name="T8" fmla="*/ 46 w 115"/>
                <a:gd name="T9" fmla="*/ 25 h 108"/>
                <a:gd name="T10" fmla="*/ 44 w 115"/>
                <a:gd name="T11" fmla="*/ 28 h 108"/>
                <a:gd name="T12" fmla="*/ 36 w 115"/>
                <a:gd name="T13" fmla="*/ 36 h 108"/>
                <a:gd name="T14" fmla="*/ 29 w 115"/>
                <a:gd name="T15" fmla="*/ 46 h 108"/>
                <a:gd name="T16" fmla="*/ 28 w 115"/>
                <a:gd name="T17" fmla="*/ 51 h 108"/>
                <a:gd name="T18" fmla="*/ 26 w 115"/>
                <a:gd name="T19" fmla="*/ 55 h 108"/>
                <a:gd name="T20" fmla="*/ 22 w 115"/>
                <a:gd name="T21" fmla="*/ 61 h 108"/>
                <a:gd name="T22" fmla="*/ 20 w 115"/>
                <a:gd name="T23" fmla="*/ 65 h 108"/>
                <a:gd name="T24" fmla="*/ 17 w 115"/>
                <a:gd name="T25" fmla="*/ 68 h 108"/>
                <a:gd name="T26" fmla="*/ 16 w 115"/>
                <a:gd name="T27" fmla="*/ 72 h 108"/>
                <a:gd name="T28" fmla="*/ 15 w 115"/>
                <a:gd name="T29" fmla="*/ 75 h 108"/>
                <a:gd name="T30" fmla="*/ 9 w 115"/>
                <a:gd name="T31" fmla="*/ 78 h 108"/>
                <a:gd name="T32" fmla="*/ 3 w 115"/>
                <a:gd name="T33" fmla="*/ 84 h 108"/>
                <a:gd name="T34" fmla="*/ 0 w 115"/>
                <a:gd name="T35" fmla="*/ 92 h 108"/>
                <a:gd name="T36" fmla="*/ 2 w 115"/>
                <a:gd name="T37" fmla="*/ 101 h 108"/>
                <a:gd name="T38" fmla="*/ 5 w 115"/>
                <a:gd name="T39" fmla="*/ 107 h 108"/>
                <a:gd name="T40" fmla="*/ 9 w 115"/>
                <a:gd name="T41" fmla="*/ 108 h 108"/>
                <a:gd name="T42" fmla="*/ 14 w 115"/>
                <a:gd name="T43" fmla="*/ 106 h 108"/>
                <a:gd name="T44" fmla="*/ 18 w 115"/>
                <a:gd name="T45" fmla="*/ 102 h 108"/>
                <a:gd name="T46" fmla="*/ 21 w 115"/>
                <a:gd name="T47" fmla="*/ 102 h 108"/>
                <a:gd name="T48" fmla="*/ 24 w 115"/>
                <a:gd name="T49" fmla="*/ 100 h 108"/>
                <a:gd name="T50" fmla="*/ 30 w 115"/>
                <a:gd name="T51" fmla="*/ 93 h 108"/>
                <a:gd name="T52" fmla="*/ 42 w 115"/>
                <a:gd name="T53" fmla="*/ 88 h 108"/>
                <a:gd name="T54" fmla="*/ 62 w 115"/>
                <a:gd name="T55" fmla="*/ 86 h 108"/>
                <a:gd name="T56" fmla="*/ 71 w 115"/>
                <a:gd name="T57" fmla="*/ 83 h 108"/>
                <a:gd name="T58" fmla="*/ 75 w 115"/>
                <a:gd name="T59" fmla="*/ 80 h 108"/>
                <a:gd name="T60" fmla="*/ 75 w 115"/>
                <a:gd name="T61" fmla="*/ 76 h 108"/>
                <a:gd name="T62" fmla="*/ 79 w 115"/>
                <a:gd name="T63" fmla="*/ 71 h 108"/>
                <a:gd name="T64" fmla="*/ 88 w 115"/>
                <a:gd name="T65" fmla="*/ 60 h 108"/>
                <a:gd name="T66" fmla="*/ 100 w 115"/>
                <a:gd name="T67" fmla="*/ 49 h 108"/>
                <a:gd name="T68" fmla="*/ 106 w 115"/>
                <a:gd name="T69" fmla="*/ 41 h 108"/>
                <a:gd name="T70" fmla="*/ 109 w 115"/>
                <a:gd name="T71" fmla="*/ 33 h 108"/>
                <a:gd name="T72" fmla="*/ 112 w 115"/>
                <a:gd name="T73" fmla="*/ 26 h 108"/>
                <a:gd name="T74" fmla="*/ 114 w 115"/>
                <a:gd name="T75" fmla="*/ 19 h 108"/>
                <a:gd name="T76" fmla="*/ 115 w 115"/>
                <a:gd name="T77" fmla="*/ 9 h 108"/>
                <a:gd name="T78" fmla="*/ 113 w 115"/>
                <a:gd name="T79" fmla="*/ 4 h 108"/>
                <a:gd name="T80" fmla="*/ 111 w 115"/>
                <a:gd name="T81" fmla="*/ 3 h 108"/>
                <a:gd name="T82" fmla="*/ 105 w 115"/>
                <a:gd name="T83" fmla="*/ 1 h 108"/>
                <a:gd name="T84" fmla="*/ 100 w 115"/>
                <a:gd name="T85" fmla="*/ 0 h 108"/>
                <a:gd name="T86" fmla="*/ 97 w 115"/>
                <a:gd name="T87" fmla="*/ 1 h 108"/>
                <a:gd name="T88" fmla="*/ 94 w 115"/>
                <a:gd name="T89" fmla="*/ 2 h 108"/>
                <a:gd name="T90" fmla="*/ 93 w 115"/>
                <a:gd name="T91" fmla="*/ 4 h 108"/>
                <a:gd name="T92" fmla="*/ 90 w 115"/>
                <a:gd name="T93" fmla="*/ 5 h 108"/>
                <a:gd name="T94" fmla="*/ 87 w 115"/>
                <a:gd name="T95" fmla="*/ 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108">
                  <a:moveTo>
                    <a:pt x="83" y="9"/>
                  </a:moveTo>
                  <a:lnTo>
                    <a:pt x="62" y="9"/>
                  </a:lnTo>
                  <a:lnTo>
                    <a:pt x="58" y="10"/>
                  </a:lnTo>
                  <a:lnTo>
                    <a:pt x="55" y="13"/>
                  </a:lnTo>
                  <a:lnTo>
                    <a:pt x="55" y="15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49" y="20"/>
                  </a:lnTo>
                  <a:lnTo>
                    <a:pt x="47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41" y="30"/>
                  </a:lnTo>
                  <a:lnTo>
                    <a:pt x="36" y="36"/>
                  </a:lnTo>
                  <a:lnTo>
                    <a:pt x="30" y="43"/>
                  </a:lnTo>
                  <a:lnTo>
                    <a:pt x="29" y="46"/>
                  </a:lnTo>
                  <a:lnTo>
                    <a:pt x="29" y="49"/>
                  </a:lnTo>
                  <a:lnTo>
                    <a:pt x="28" y="51"/>
                  </a:lnTo>
                  <a:lnTo>
                    <a:pt x="27" y="53"/>
                  </a:lnTo>
                  <a:lnTo>
                    <a:pt x="26" y="55"/>
                  </a:lnTo>
                  <a:lnTo>
                    <a:pt x="24" y="59"/>
                  </a:lnTo>
                  <a:lnTo>
                    <a:pt x="22" y="61"/>
                  </a:lnTo>
                  <a:lnTo>
                    <a:pt x="21" y="63"/>
                  </a:lnTo>
                  <a:lnTo>
                    <a:pt x="20" y="65"/>
                  </a:lnTo>
                  <a:lnTo>
                    <a:pt x="19" y="66"/>
                  </a:lnTo>
                  <a:lnTo>
                    <a:pt x="17" y="68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5" y="75"/>
                  </a:lnTo>
                  <a:lnTo>
                    <a:pt x="12" y="76"/>
                  </a:lnTo>
                  <a:lnTo>
                    <a:pt x="9" y="78"/>
                  </a:lnTo>
                  <a:lnTo>
                    <a:pt x="6" y="81"/>
                  </a:lnTo>
                  <a:lnTo>
                    <a:pt x="3" y="84"/>
                  </a:lnTo>
                  <a:lnTo>
                    <a:pt x="1" y="88"/>
                  </a:lnTo>
                  <a:lnTo>
                    <a:pt x="0" y="92"/>
                  </a:lnTo>
                  <a:lnTo>
                    <a:pt x="0" y="97"/>
                  </a:lnTo>
                  <a:lnTo>
                    <a:pt x="2" y="101"/>
                  </a:lnTo>
                  <a:lnTo>
                    <a:pt x="4" y="106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9" y="108"/>
                  </a:lnTo>
                  <a:lnTo>
                    <a:pt x="10" y="108"/>
                  </a:lnTo>
                  <a:lnTo>
                    <a:pt x="14" y="106"/>
                  </a:lnTo>
                  <a:lnTo>
                    <a:pt x="18" y="104"/>
                  </a:lnTo>
                  <a:lnTo>
                    <a:pt x="18" y="102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2" y="101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0" y="93"/>
                  </a:lnTo>
                  <a:lnTo>
                    <a:pt x="36" y="90"/>
                  </a:lnTo>
                  <a:lnTo>
                    <a:pt x="42" y="88"/>
                  </a:lnTo>
                  <a:lnTo>
                    <a:pt x="51" y="87"/>
                  </a:lnTo>
                  <a:lnTo>
                    <a:pt x="62" y="86"/>
                  </a:lnTo>
                  <a:lnTo>
                    <a:pt x="66" y="84"/>
                  </a:lnTo>
                  <a:lnTo>
                    <a:pt x="71" y="83"/>
                  </a:lnTo>
                  <a:lnTo>
                    <a:pt x="74" y="82"/>
                  </a:lnTo>
                  <a:lnTo>
                    <a:pt x="75" y="80"/>
                  </a:lnTo>
                  <a:lnTo>
                    <a:pt x="75" y="78"/>
                  </a:lnTo>
                  <a:lnTo>
                    <a:pt x="75" y="76"/>
                  </a:lnTo>
                  <a:lnTo>
                    <a:pt x="77" y="74"/>
                  </a:lnTo>
                  <a:lnTo>
                    <a:pt x="79" y="71"/>
                  </a:lnTo>
                  <a:lnTo>
                    <a:pt x="82" y="66"/>
                  </a:lnTo>
                  <a:lnTo>
                    <a:pt x="88" y="60"/>
                  </a:lnTo>
                  <a:lnTo>
                    <a:pt x="97" y="52"/>
                  </a:lnTo>
                  <a:lnTo>
                    <a:pt x="100" y="49"/>
                  </a:lnTo>
                  <a:lnTo>
                    <a:pt x="104" y="45"/>
                  </a:lnTo>
                  <a:lnTo>
                    <a:pt x="106" y="41"/>
                  </a:lnTo>
                  <a:lnTo>
                    <a:pt x="108" y="37"/>
                  </a:lnTo>
                  <a:lnTo>
                    <a:pt x="109" y="33"/>
                  </a:lnTo>
                  <a:lnTo>
                    <a:pt x="111" y="29"/>
                  </a:lnTo>
                  <a:lnTo>
                    <a:pt x="112" y="26"/>
                  </a:lnTo>
                  <a:lnTo>
                    <a:pt x="113" y="23"/>
                  </a:lnTo>
                  <a:lnTo>
                    <a:pt x="114" y="19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5"/>
                  </a:lnTo>
                  <a:lnTo>
                    <a:pt x="113" y="4"/>
                  </a:lnTo>
                  <a:lnTo>
                    <a:pt x="112" y="4"/>
                  </a:lnTo>
                  <a:lnTo>
                    <a:pt x="111" y="3"/>
                  </a:lnTo>
                  <a:lnTo>
                    <a:pt x="110" y="1"/>
                  </a:lnTo>
                  <a:lnTo>
                    <a:pt x="105" y="1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9" y="1"/>
                  </a:lnTo>
                  <a:lnTo>
                    <a:pt x="97" y="1"/>
                  </a:lnTo>
                  <a:lnTo>
                    <a:pt x="96" y="2"/>
                  </a:lnTo>
                  <a:lnTo>
                    <a:pt x="94" y="2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87" y="8"/>
                  </a:lnTo>
                  <a:lnTo>
                    <a:pt x="83" y="9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26">
              <a:extLst>
                <a:ext uri="{FF2B5EF4-FFF2-40B4-BE49-F238E27FC236}">
                  <a16:creationId xmlns:a16="http://schemas.microsoft.com/office/drawing/2014/main" id="{3CE148FF-E620-4F03-83F3-594E65C9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" y="2792"/>
              <a:ext cx="9" cy="15"/>
            </a:xfrm>
            <a:custGeom>
              <a:avLst/>
              <a:gdLst>
                <a:gd name="T0" fmla="*/ 23 w 44"/>
                <a:gd name="T1" fmla="*/ 4 h 74"/>
                <a:gd name="T2" fmla="*/ 17 w 44"/>
                <a:gd name="T3" fmla="*/ 3 h 74"/>
                <a:gd name="T4" fmla="*/ 10 w 44"/>
                <a:gd name="T5" fmla="*/ 1 h 74"/>
                <a:gd name="T6" fmla="*/ 6 w 44"/>
                <a:gd name="T7" fmla="*/ 0 h 74"/>
                <a:gd name="T8" fmla="*/ 3 w 44"/>
                <a:gd name="T9" fmla="*/ 0 h 74"/>
                <a:gd name="T10" fmla="*/ 1 w 44"/>
                <a:gd name="T11" fmla="*/ 0 h 74"/>
                <a:gd name="T12" fmla="*/ 0 w 44"/>
                <a:gd name="T13" fmla="*/ 2 h 74"/>
                <a:gd name="T14" fmla="*/ 0 w 44"/>
                <a:gd name="T15" fmla="*/ 7 h 74"/>
                <a:gd name="T16" fmla="*/ 1 w 44"/>
                <a:gd name="T17" fmla="*/ 12 h 74"/>
                <a:gd name="T18" fmla="*/ 4 w 44"/>
                <a:gd name="T19" fmla="*/ 16 h 74"/>
                <a:gd name="T20" fmla="*/ 7 w 44"/>
                <a:gd name="T21" fmla="*/ 20 h 74"/>
                <a:gd name="T22" fmla="*/ 10 w 44"/>
                <a:gd name="T23" fmla="*/ 24 h 74"/>
                <a:gd name="T24" fmla="*/ 12 w 44"/>
                <a:gd name="T25" fmla="*/ 27 h 74"/>
                <a:gd name="T26" fmla="*/ 15 w 44"/>
                <a:gd name="T27" fmla="*/ 32 h 74"/>
                <a:gd name="T28" fmla="*/ 18 w 44"/>
                <a:gd name="T29" fmla="*/ 38 h 74"/>
                <a:gd name="T30" fmla="*/ 20 w 44"/>
                <a:gd name="T31" fmla="*/ 41 h 74"/>
                <a:gd name="T32" fmla="*/ 21 w 44"/>
                <a:gd name="T33" fmla="*/ 45 h 74"/>
                <a:gd name="T34" fmla="*/ 23 w 44"/>
                <a:gd name="T35" fmla="*/ 46 h 74"/>
                <a:gd name="T36" fmla="*/ 23 w 44"/>
                <a:gd name="T37" fmla="*/ 47 h 74"/>
                <a:gd name="T38" fmla="*/ 26 w 44"/>
                <a:gd name="T39" fmla="*/ 53 h 74"/>
                <a:gd name="T40" fmla="*/ 29 w 44"/>
                <a:gd name="T41" fmla="*/ 58 h 74"/>
                <a:gd name="T42" fmla="*/ 31 w 44"/>
                <a:gd name="T43" fmla="*/ 65 h 74"/>
                <a:gd name="T44" fmla="*/ 34 w 44"/>
                <a:gd name="T45" fmla="*/ 70 h 74"/>
                <a:gd name="T46" fmla="*/ 36 w 44"/>
                <a:gd name="T47" fmla="*/ 71 h 74"/>
                <a:gd name="T48" fmla="*/ 38 w 44"/>
                <a:gd name="T49" fmla="*/ 74 h 74"/>
                <a:gd name="T50" fmla="*/ 41 w 44"/>
                <a:gd name="T51" fmla="*/ 74 h 74"/>
                <a:gd name="T52" fmla="*/ 43 w 44"/>
                <a:gd name="T53" fmla="*/ 73 h 74"/>
                <a:gd name="T54" fmla="*/ 44 w 44"/>
                <a:gd name="T55" fmla="*/ 67 h 74"/>
                <a:gd name="T56" fmla="*/ 42 w 44"/>
                <a:gd name="T57" fmla="*/ 61 h 74"/>
                <a:gd name="T58" fmla="*/ 41 w 44"/>
                <a:gd name="T59" fmla="*/ 55 h 74"/>
                <a:gd name="T60" fmla="*/ 40 w 44"/>
                <a:gd name="T61" fmla="*/ 50 h 74"/>
                <a:gd name="T62" fmla="*/ 38 w 44"/>
                <a:gd name="T63" fmla="*/ 43 h 74"/>
                <a:gd name="T64" fmla="*/ 36 w 44"/>
                <a:gd name="T65" fmla="*/ 36 h 74"/>
                <a:gd name="T66" fmla="*/ 36 w 44"/>
                <a:gd name="T67" fmla="*/ 32 h 74"/>
                <a:gd name="T68" fmla="*/ 35 w 44"/>
                <a:gd name="T69" fmla="*/ 29 h 74"/>
                <a:gd name="T70" fmla="*/ 32 w 44"/>
                <a:gd name="T71" fmla="*/ 22 h 74"/>
                <a:gd name="T72" fmla="*/ 29 w 44"/>
                <a:gd name="T73" fmla="*/ 17 h 74"/>
                <a:gd name="T74" fmla="*/ 28 w 44"/>
                <a:gd name="T75" fmla="*/ 13 h 74"/>
                <a:gd name="T76" fmla="*/ 28 w 44"/>
                <a:gd name="T77" fmla="*/ 9 h 74"/>
                <a:gd name="T78" fmla="*/ 28 w 44"/>
                <a:gd name="T79" fmla="*/ 7 h 74"/>
                <a:gd name="T80" fmla="*/ 28 w 44"/>
                <a:gd name="T81" fmla="*/ 5 h 74"/>
                <a:gd name="T82" fmla="*/ 27 w 44"/>
                <a:gd name="T83" fmla="*/ 4 h 74"/>
                <a:gd name="T84" fmla="*/ 25 w 44"/>
                <a:gd name="T85" fmla="*/ 4 h 74"/>
                <a:gd name="T86" fmla="*/ 23 w 44"/>
                <a:gd name="T87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" h="74">
                  <a:moveTo>
                    <a:pt x="23" y="4"/>
                  </a:moveTo>
                  <a:lnTo>
                    <a:pt x="17" y="3"/>
                  </a:lnTo>
                  <a:lnTo>
                    <a:pt x="10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1" y="12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4"/>
                  </a:lnTo>
                  <a:lnTo>
                    <a:pt x="12" y="27"/>
                  </a:lnTo>
                  <a:lnTo>
                    <a:pt x="15" y="32"/>
                  </a:lnTo>
                  <a:lnTo>
                    <a:pt x="18" y="38"/>
                  </a:lnTo>
                  <a:lnTo>
                    <a:pt x="20" y="41"/>
                  </a:lnTo>
                  <a:lnTo>
                    <a:pt x="21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6" y="53"/>
                  </a:lnTo>
                  <a:lnTo>
                    <a:pt x="29" y="58"/>
                  </a:lnTo>
                  <a:lnTo>
                    <a:pt x="31" y="65"/>
                  </a:lnTo>
                  <a:lnTo>
                    <a:pt x="34" y="70"/>
                  </a:lnTo>
                  <a:lnTo>
                    <a:pt x="36" y="71"/>
                  </a:lnTo>
                  <a:lnTo>
                    <a:pt x="38" y="74"/>
                  </a:lnTo>
                  <a:lnTo>
                    <a:pt x="41" y="74"/>
                  </a:lnTo>
                  <a:lnTo>
                    <a:pt x="43" y="73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1" y="55"/>
                  </a:lnTo>
                  <a:lnTo>
                    <a:pt x="40" y="50"/>
                  </a:lnTo>
                  <a:lnTo>
                    <a:pt x="38" y="43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35" y="29"/>
                  </a:lnTo>
                  <a:lnTo>
                    <a:pt x="32" y="22"/>
                  </a:lnTo>
                  <a:lnTo>
                    <a:pt x="29" y="17"/>
                  </a:lnTo>
                  <a:lnTo>
                    <a:pt x="28" y="13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27">
              <a:extLst>
                <a:ext uri="{FF2B5EF4-FFF2-40B4-BE49-F238E27FC236}">
                  <a16:creationId xmlns:a16="http://schemas.microsoft.com/office/drawing/2014/main" id="{43BFA661-B4A4-49C4-8936-E34238C90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" y="2734"/>
              <a:ext cx="158" cy="85"/>
            </a:xfrm>
            <a:custGeom>
              <a:avLst/>
              <a:gdLst>
                <a:gd name="T0" fmla="*/ 122 w 787"/>
                <a:gd name="T1" fmla="*/ 48 h 422"/>
                <a:gd name="T2" fmla="*/ 112 w 787"/>
                <a:gd name="T3" fmla="*/ 58 h 422"/>
                <a:gd name="T4" fmla="*/ 64 w 787"/>
                <a:gd name="T5" fmla="*/ 77 h 422"/>
                <a:gd name="T6" fmla="*/ 13 w 787"/>
                <a:gd name="T7" fmla="*/ 92 h 422"/>
                <a:gd name="T8" fmla="*/ 0 w 787"/>
                <a:gd name="T9" fmla="*/ 102 h 422"/>
                <a:gd name="T10" fmla="*/ 8 w 787"/>
                <a:gd name="T11" fmla="*/ 142 h 422"/>
                <a:gd name="T12" fmla="*/ 12 w 787"/>
                <a:gd name="T13" fmla="*/ 165 h 422"/>
                <a:gd name="T14" fmla="*/ 20 w 787"/>
                <a:gd name="T15" fmla="*/ 184 h 422"/>
                <a:gd name="T16" fmla="*/ 33 w 787"/>
                <a:gd name="T17" fmla="*/ 199 h 422"/>
                <a:gd name="T18" fmla="*/ 68 w 787"/>
                <a:gd name="T19" fmla="*/ 222 h 422"/>
                <a:gd name="T20" fmla="*/ 106 w 787"/>
                <a:gd name="T21" fmla="*/ 242 h 422"/>
                <a:gd name="T22" fmla="*/ 135 w 787"/>
                <a:gd name="T23" fmla="*/ 265 h 422"/>
                <a:gd name="T24" fmla="*/ 154 w 787"/>
                <a:gd name="T25" fmla="*/ 291 h 422"/>
                <a:gd name="T26" fmla="*/ 166 w 787"/>
                <a:gd name="T27" fmla="*/ 322 h 422"/>
                <a:gd name="T28" fmla="*/ 171 w 787"/>
                <a:gd name="T29" fmla="*/ 362 h 422"/>
                <a:gd name="T30" fmla="*/ 172 w 787"/>
                <a:gd name="T31" fmla="*/ 401 h 422"/>
                <a:gd name="T32" fmla="*/ 175 w 787"/>
                <a:gd name="T33" fmla="*/ 416 h 422"/>
                <a:gd name="T34" fmla="*/ 182 w 787"/>
                <a:gd name="T35" fmla="*/ 422 h 422"/>
                <a:gd name="T36" fmla="*/ 199 w 787"/>
                <a:gd name="T37" fmla="*/ 415 h 422"/>
                <a:gd name="T38" fmla="*/ 234 w 787"/>
                <a:gd name="T39" fmla="*/ 377 h 422"/>
                <a:gd name="T40" fmla="*/ 281 w 787"/>
                <a:gd name="T41" fmla="*/ 322 h 422"/>
                <a:gd name="T42" fmla="*/ 333 w 787"/>
                <a:gd name="T43" fmla="*/ 288 h 422"/>
                <a:gd name="T44" fmla="*/ 357 w 787"/>
                <a:gd name="T45" fmla="*/ 280 h 422"/>
                <a:gd name="T46" fmla="*/ 381 w 787"/>
                <a:gd name="T47" fmla="*/ 281 h 422"/>
                <a:gd name="T48" fmla="*/ 439 w 787"/>
                <a:gd name="T49" fmla="*/ 289 h 422"/>
                <a:gd name="T50" fmla="*/ 479 w 787"/>
                <a:gd name="T51" fmla="*/ 295 h 422"/>
                <a:gd name="T52" fmla="*/ 501 w 787"/>
                <a:gd name="T53" fmla="*/ 303 h 422"/>
                <a:gd name="T54" fmla="*/ 515 w 787"/>
                <a:gd name="T55" fmla="*/ 304 h 422"/>
                <a:gd name="T56" fmla="*/ 543 w 787"/>
                <a:gd name="T57" fmla="*/ 285 h 422"/>
                <a:gd name="T58" fmla="*/ 565 w 787"/>
                <a:gd name="T59" fmla="*/ 276 h 422"/>
                <a:gd name="T60" fmla="*/ 593 w 787"/>
                <a:gd name="T61" fmla="*/ 278 h 422"/>
                <a:gd name="T62" fmla="*/ 635 w 787"/>
                <a:gd name="T63" fmla="*/ 304 h 422"/>
                <a:gd name="T64" fmla="*/ 672 w 787"/>
                <a:gd name="T65" fmla="*/ 328 h 422"/>
                <a:gd name="T66" fmla="*/ 688 w 787"/>
                <a:gd name="T67" fmla="*/ 329 h 422"/>
                <a:gd name="T68" fmla="*/ 700 w 787"/>
                <a:gd name="T69" fmla="*/ 317 h 422"/>
                <a:gd name="T70" fmla="*/ 718 w 787"/>
                <a:gd name="T71" fmla="*/ 283 h 422"/>
                <a:gd name="T72" fmla="*/ 739 w 787"/>
                <a:gd name="T73" fmla="*/ 268 h 422"/>
                <a:gd name="T74" fmla="*/ 769 w 787"/>
                <a:gd name="T75" fmla="*/ 256 h 422"/>
                <a:gd name="T76" fmla="*/ 780 w 787"/>
                <a:gd name="T77" fmla="*/ 248 h 422"/>
                <a:gd name="T78" fmla="*/ 786 w 787"/>
                <a:gd name="T79" fmla="*/ 235 h 422"/>
                <a:gd name="T80" fmla="*/ 786 w 787"/>
                <a:gd name="T81" fmla="*/ 210 h 422"/>
                <a:gd name="T82" fmla="*/ 775 w 787"/>
                <a:gd name="T83" fmla="*/ 175 h 422"/>
                <a:gd name="T84" fmla="*/ 757 w 787"/>
                <a:gd name="T85" fmla="*/ 141 h 422"/>
                <a:gd name="T86" fmla="*/ 716 w 787"/>
                <a:gd name="T87" fmla="*/ 88 h 422"/>
                <a:gd name="T88" fmla="*/ 671 w 787"/>
                <a:gd name="T89" fmla="*/ 53 h 422"/>
                <a:gd name="T90" fmla="*/ 623 w 787"/>
                <a:gd name="T91" fmla="*/ 35 h 422"/>
                <a:gd name="T92" fmla="*/ 573 w 787"/>
                <a:gd name="T93" fmla="*/ 30 h 422"/>
                <a:gd name="T94" fmla="*/ 517 w 787"/>
                <a:gd name="T95" fmla="*/ 36 h 422"/>
                <a:gd name="T96" fmla="*/ 457 w 787"/>
                <a:gd name="T97" fmla="*/ 49 h 422"/>
                <a:gd name="T98" fmla="*/ 420 w 787"/>
                <a:gd name="T99" fmla="*/ 53 h 422"/>
                <a:gd name="T100" fmla="*/ 381 w 787"/>
                <a:gd name="T101" fmla="*/ 50 h 422"/>
                <a:gd name="T102" fmla="*/ 297 w 787"/>
                <a:gd name="T103" fmla="*/ 31 h 422"/>
                <a:gd name="T104" fmla="*/ 196 w 787"/>
                <a:gd name="T105" fmla="*/ 3 h 422"/>
                <a:gd name="T106" fmla="*/ 167 w 787"/>
                <a:gd name="T107" fmla="*/ 0 h 422"/>
                <a:gd name="T108" fmla="*/ 144 w 787"/>
                <a:gd name="T109" fmla="*/ 4 h 422"/>
                <a:gd name="T110" fmla="*/ 128 w 787"/>
                <a:gd name="T111" fmla="*/ 17 h 422"/>
                <a:gd name="T112" fmla="*/ 123 w 787"/>
                <a:gd name="T113" fmla="*/ 4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7" h="422">
                  <a:moveTo>
                    <a:pt x="123" y="42"/>
                  </a:moveTo>
                  <a:lnTo>
                    <a:pt x="122" y="45"/>
                  </a:lnTo>
                  <a:lnTo>
                    <a:pt x="122" y="48"/>
                  </a:lnTo>
                  <a:lnTo>
                    <a:pt x="120" y="50"/>
                  </a:lnTo>
                  <a:lnTo>
                    <a:pt x="118" y="53"/>
                  </a:lnTo>
                  <a:lnTo>
                    <a:pt x="112" y="58"/>
                  </a:lnTo>
                  <a:lnTo>
                    <a:pt x="105" y="62"/>
                  </a:lnTo>
                  <a:lnTo>
                    <a:pt x="85" y="70"/>
                  </a:lnTo>
                  <a:lnTo>
                    <a:pt x="64" y="77"/>
                  </a:lnTo>
                  <a:lnTo>
                    <a:pt x="42" y="83"/>
                  </a:lnTo>
                  <a:lnTo>
                    <a:pt x="21" y="89"/>
                  </a:lnTo>
                  <a:lnTo>
                    <a:pt x="13" y="92"/>
                  </a:lnTo>
                  <a:lnTo>
                    <a:pt x="7" y="96"/>
                  </a:lnTo>
                  <a:lnTo>
                    <a:pt x="2" y="99"/>
                  </a:lnTo>
                  <a:lnTo>
                    <a:pt x="0" y="102"/>
                  </a:lnTo>
                  <a:lnTo>
                    <a:pt x="1" y="111"/>
                  </a:lnTo>
                  <a:lnTo>
                    <a:pt x="4" y="125"/>
                  </a:lnTo>
                  <a:lnTo>
                    <a:pt x="8" y="142"/>
                  </a:lnTo>
                  <a:lnTo>
                    <a:pt x="10" y="151"/>
                  </a:lnTo>
                  <a:lnTo>
                    <a:pt x="11" y="159"/>
                  </a:lnTo>
                  <a:lnTo>
                    <a:pt x="12" y="165"/>
                  </a:lnTo>
                  <a:lnTo>
                    <a:pt x="14" y="172"/>
                  </a:lnTo>
                  <a:lnTo>
                    <a:pt x="17" y="178"/>
                  </a:lnTo>
                  <a:lnTo>
                    <a:pt x="20" y="184"/>
                  </a:lnTo>
                  <a:lnTo>
                    <a:pt x="24" y="189"/>
                  </a:lnTo>
                  <a:lnTo>
                    <a:pt x="29" y="194"/>
                  </a:lnTo>
                  <a:lnTo>
                    <a:pt x="33" y="199"/>
                  </a:lnTo>
                  <a:lnTo>
                    <a:pt x="44" y="207"/>
                  </a:lnTo>
                  <a:lnTo>
                    <a:pt x="55" y="216"/>
                  </a:lnTo>
                  <a:lnTo>
                    <a:pt x="68" y="222"/>
                  </a:lnTo>
                  <a:lnTo>
                    <a:pt x="80" y="228"/>
                  </a:lnTo>
                  <a:lnTo>
                    <a:pt x="93" y="235"/>
                  </a:lnTo>
                  <a:lnTo>
                    <a:pt x="106" y="242"/>
                  </a:lnTo>
                  <a:lnTo>
                    <a:pt x="116" y="250"/>
                  </a:lnTo>
                  <a:lnTo>
                    <a:pt x="126" y="258"/>
                  </a:lnTo>
                  <a:lnTo>
                    <a:pt x="135" y="265"/>
                  </a:lnTo>
                  <a:lnTo>
                    <a:pt x="142" y="273"/>
                  </a:lnTo>
                  <a:lnTo>
                    <a:pt x="149" y="282"/>
                  </a:lnTo>
                  <a:lnTo>
                    <a:pt x="154" y="291"/>
                  </a:lnTo>
                  <a:lnTo>
                    <a:pt x="158" y="301"/>
                  </a:lnTo>
                  <a:lnTo>
                    <a:pt x="162" y="311"/>
                  </a:lnTo>
                  <a:lnTo>
                    <a:pt x="166" y="322"/>
                  </a:lnTo>
                  <a:lnTo>
                    <a:pt x="168" y="335"/>
                  </a:lnTo>
                  <a:lnTo>
                    <a:pt x="170" y="348"/>
                  </a:lnTo>
                  <a:lnTo>
                    <a:pt x="171" y="362"/>
                  </a:lnTo>
                  <a:lnTo>
                    <a:pt x="172" y="377"/>
                  </a:lnTo>
                  <a:lnTo>
                    <a:pt x="172" y="393"/>
                  </a:lnTo>
                  <a:lnTo>
                    <a:pt x="172" y="401"/>
                  </a:lnTo>
                  <a:lnTo>
                    <a:pt x="173" y="408"/>
                  </a:lnTo>
                  <a:lnTo>
                    <a:pt x="174" y="413"/>
                  </a:lnTo>
                  <a:lnTo>
                    <a:pt x="175" y="416"/>
                  </a:lnTo>
                  <a:lnTo>
                    <a:pt x="177" y="419"/>
                  </a:lnTo>
                  <a:lnTo>
                    <a:pt x="180" y="421"/>
                  </a:lnTo>
                  <a:lnTo>
                    <a:pt x="182" y="422"/>
                  </a:lnTo>
                  <a:lnTo>
                    <a:pt x="185" y="422"/>
                  </a:lnTo>
                  <a:lnTo>
                    <a:pt x="191" y="420"/>
                  </a:lnTo>
                  <a:lnTo>
                    <a:pt x="199" y="415"/>
                  </a:lnTo>
                  <a:lnTo>
                    <a:pt x="208" y="408"/>
                  </a:lnTo>
                  <a:lnTo>
                    <a:pt x="216" y="398"/>
                  </a:lnTo>
                  <a:lnTo>
                    <a:pt x="234" y="377"/>
                  </a:lnTo>
                  <a:lnTo>
                    <a:pt x="253" y="354"/>
                  </a:lnTo>
                  <a:lnTo>
                    <a:pt x="268" y="335"/>
                  </a:lnTo>
                  <a:lnTo>
                    <a:pt x="281" y="322"/>
                  </a:lnTo>
                  <a:lnTo>
                    <a:pt x="305" y="304"/>
                  </a:lnTo>
                  <a:lnTo>
                    <a:pt x="325" y="292"/>
                  </a:lnTo>
                  <a:lnTo>
                    <a:pt x="333" y="288"/>
                  </a:lnTo>
                  <a:lnTo>
                    <a:pt x="341" y="284"/>
                  </a:lnTo>
                  <a:lnTo>
                    <a:pt x="349" y="282"/>
                  </a:lnTo>
                  <a:lnTo>
                    <a:pt x="357" y="280"/>
                  </a:lnTo>
                  <a:lnTo>
                    <a:pt x="364" y="280"/>
                  </a:lnTo>
                  <a:lnTo>
                    <a:pt x="372" y="280"/>
                  </a:lnTo>
                  <a:lnTo>
                    <a:pt x="381" y="281"/>
                  </a:lnTo>
                  <a:lnTo>
                    <a:pt x="390" y="282"/>
                  </a:lnTo>
                  <a:lnTo>
                    <a:pt x="411" y="285"/>
                  </a:lnTo>
                  <a:lnTo>
                    <a:pt x="439" y="289"/>
                  </a:lnTo>
                  <a:lnTo>
                    <a:pt x="455" y="291"/>
                  </a:lnTo>
                  <a:lnTo>
                    <a:pt x="471" y="294"/>
                  </a:lnTo>
                  <a:lnTo>
                    <a:pt x="479" y="295"/>
                  </a:lnTo>
                  <a:lnTo>
                    <a:pt x="486" y="297"/>
                  </a:lnTo>
                  <a:lnTo>
                    <a:pt x="494" y="300"/>
                  </a:lnTo>
                  <a:lnTo>
                    <a:pt x="501" y="303"/>
                  </a:lnTo>
                  <a:lnTo>
                    <a:pt x="505" y="305"/>
                  </a:lnTo>
                  <a:lnTo>
                    <a:pt x="510" y="306"/>
                  </a:lnTo>
                  <a:lnTo>
                    <a:pt x="515" y="304"/>
                  </a:lnTo>
                  <a:lnTo>
                    <a:pt x="520" y="302"/>
                  </a:lnTo>
                  <a:lnTo>
                    <a:pt x="531" y="295"/>
                  </a:lnTo>
                  <a:lnTo>
                    <a:pt x="543" y="285"/>
                  </a:lnTo>
                  <a:lnTo>
                    <a:pt x="550" y="281"/>
                  </a:lnTo>
                  <a:lnTo>
                    <a:pt x="557" y="278"/>
                  </a:lnTo>
                  <a:lnTo>
                    <a:pt x="565" y="276"/>
                  </a:lnTo>
                  <a:lnTo>
                    <a:pt x="574" y="275"/>
                  </a:lnTo>
                  <a:lnTo>
                    <a:pt x="583" y="275"/>
                  </a:lnTo>
                  <a:lnTo>
                    <a:pt x="593" y="278"/>
                  </a:lnTo>
                  <a:lnTo>
                    <a:pt x="604" y="282"/>
                  </a:lnTo>
                  <a:lnTo>
                    <a:pt x="616" y="291"/>
                  </a:lnTo>
                  <a:lnTo>
                    <a:pt x="635" y="304"/>
                  </a:lnTo>
                  <a:lnTo>
                    <a:pt x="659" y="321"/>
                  </a:lnTo>
                  <a:lnTo>
                    <a:pt x="665" y="324"/>
                  </a:lnTo>
                  <a:lnTo>
                    <a:pt x="672" y="328"/>
                  </a:lnTo>
                  <a:lnTo>
                    <a:pt x="678" y="329"/>
                  </a:lnTo>
                  <a:lnTo>
                    <a:pt x="683" y="330"/>
                  </a:lnTo>
                  <a:lnTo>
                    <a:pt x="688" y="329"/>
                  </a:lnTo>
                  <a:lnTo>
                    <a:pt x="693" y="327"/>
                  </a:lnTo>
                  <a:lnTo>
                    <a:pt x="697" y="323"/>
                  </a:lnTo>
                  <a:lnTo>
                    <a:pt x="700" y="317"/>
                  </a:lnTo>
                  <a:lnTo>
                    <a:pt x="707" y="303"/>
                  </a:lnTo>
                  <a:lnTo>
                    <a:pt x="713" y="292"/>
                  </a:lnTo>
                  <a:lnTo>
                    <a:pt x="718" y="283"/>
                  </a:lnTo>
                  <a:lnTo>
                    <a:pt x="723" y="277"/>
                  </a:lnTo>
                  <a:lnTo>
                    <a:pt x="729" y="273"/>
                  </a:lnTo>
                  <a:lnTo>
                    <a:pt x="739" y="268"/>
                  </a:lnTo>
                  <a:lnTo>
                    <a:pt x="750" y="264"/>
                  </a:lnTo>
                  <a:lnTo>
                    <a:pt x="765" y="258"/>
                  </a:lnTo>
                  <a:lnTo>
                    <a:pt x="769" y="256"/>
                  </a:lnTo>
                  <a:lnTo>
                    <a:pt x="773" y="254"/>
                  </a:lnTo>
                  <a:lnTo>
                    <a:pt x="778" y="251"/>
                  </a:lnTo>
                  <a:lnTo>
                    <a:pt x="780" y="248"/>
                  </a:lnTo>
                  <a:lnTo>
                    <a:pt x="783" y="243"/>
                  </a:lnTo>
                  <a:lnTo>
                    <a:pt x="784" y="239"/>
                  </a:lnTo>
                  <a:lnTo>
                    <a:pt x="786" y="235"/>
                  </a:lnTo>
                  <a:lnTo>
                    <a:pt x="787" y="231"/>
                  </a:lnTo>
                  <a:lnTo>
                    <a:pt x="787" y="221"/>
                  </a:lnTo>
                  <a:lnTo>
                    <a:pt x="786" y="210"/>
                  </a:lnTo>
                  <a:lnTo>
                    <a:pt x="783" y="198"/>
                  </a:lnTo>
                  <a:lnTo>
                    <a:pt x="780" y="187"/>
                  </a:lnTo>
                  <a:lnTo>
                    <a:pt x="775" y="175"/>
                  </a:lnTo>
                  <a:lnTo>
                    <a:pt x="769" y="163"/>
                  </a:lnTo>
                  <a:lnTo>
                    <a:pt x="763" y="152"/>
                  </a:lnTo>
                  <a:lnTo>
                    <a:pt x="757" y="141"/>
                  </a:lnTo>
                  <a:lnTo>
                    <a:pt x="744" y="120"/>
                  </a:lnTo>
                  <a:lnTo>
                    <a:pt x="731" y="104"/>
                  </a:lnTo>
                  <a:lnTo>
                    <a:pt x="716" y="88"/>
                  </a:lnTo>
                  <a:lnTo>
                    <a:pt x="701" y="74"/>
                  </a:lnTo>
                  <a:lnTo>
                    <a:pt x="686" y="63"/>
                  </a:lnTo>
                  <a:lnTo>
                    <a:pt x="671" y="53"/>
                  </a:lnTo>
                  <a:lnTo>
                    <a:pt x="655" y="45"/>
                  </a:lnTo>
                  <a:lnTo>
                    <a:pt x="640" y="39"/>
                  </a:lnTo>
                  <a:lnTo>
                    <a:pt x="623" y="35"/>
                  </a:lnTo>
                  <a:lnTo>
                    <a:pt x="607" y="32"/>
                  </a:lnTo>
                  <a:lnTo>
                    <a:pt x="589" y="30"/>
                  </a:lnTo>
                  <a:lnTo>
                    <a:pt x="573" y="30"/>
                  </a:lnTo>
                  <a:lnTo>
                    <a:pt x="554" y="31"/>
                  </a:lnTo>
                  <a:lnTo>
                    <a:pt x="536" y="33"/>
                  </a:lnTo>
                  <a:lnTo>
                    <a:pt x="517" y="36"/>
                  </a:lnTo>
                  <a:lnTo>
                    <a:pt x="498" y="39"/>
                  </a:lnTo>
                  <a:lnTo>
                    <a:pt x="477" y="44"/>
                  </a:lnTo>
                  <a:lnTo>
                    <a:pt x="457" y="49"/>
                  </a:lnTo>
                  <a:lnTo>
                    <a:pt x="444" y="51"/>
                  </a:lnTo>
                  <a:lnTo>
                    <a:pt x="433" y="52"/>
                  </a:lnTo>
                  <a:lnTo>
                    <a:pt x="420" y="53"/>
                  </a:lnTo>
                  <a:lnTo>
                    <a:pt x="407" y="53"/>
                  </a:lnTo>
                  <a:lnTo>
                    <a:pt x="394" y="52"/>
                  </a:lnTo>
                  <a:lnTo>
                    <a:pt x="381" y="50"/>
                  </a:lnTo>
                  <a:lnTo>
                    <a:pt x="367" y="48"/>
                  </a:lnTo>
                  <a:lnTo>
                    <a:pt x="353" y="45"/>
                  </a:lnTo>
                  <a:lnTo>
                    <a:pt x="297" y="31"/>
                  </a:lnTo>
                  <a:lnTo>
                    <a:pt x="244" y="15"/>
                  </a:lnTo>
                  <a:lnTo>
                    <a:pt x="219" y="8"/>
                  </a:lnTo>
                  <a:lnTo>
                    <a:pt x="196" y="3"/>
                  </a:lnTo>
                  <a:lnTo>
                    <a:pt x="186" y="2"/>
                  </a:lnTo>
                  <a:lnTo>
                    <a:pt x="176" y="0"/>
                  </a:lnTo>
                  <a:lnTo>
                    <a:pt x="167" y="0"/>
                  </a:lnTo>
                  <a:lnTo>
                    <a:pt x="158" y="0"/>
                  </a:lnTo>
                  <a:lnTo>
                    <a:pt x="150" y="1"/>
                  </a:lnTo>
                  <a:lnTo>
                    <a:pt x="144" y="4"/>
                  </a:lnTo>
                  <a:lnTo>
                    <a:pt x="138" y="7"/>
                  </a:lnTo>
                  <a:lnTo>
                    <a:pt x="133" y="11"/>
                  </a:lnTo>
                  <a:lnTo>
                    <a:pt x="128" y="17"/>
                  </a:lnTo>
                  <a:lnTo>
                    <a:pt x="125" y="24"/>
                  </a:lnTo>
                  <a:lnTo>
                    <a:pt x="123" y="32"/>
                  </a:lnTo>
                  <a:lnTo>
                    <a:pt x="123" y="41"/>
                  </a:lnTo>
                  <a:lnTo>
                    <a:pt x="123" y="42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28">
              <a:extLst>
                <a:ext uri="{FF2B5EF4-FFF2-40B4-BE49-F238E27FC236}">
                  <a16:creationId xmlns:a16="http://schemas.microsoft.com/office/drawing/2014/main" id="{6B00CD2F-3A57-4334-AB88-5C48DFDD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" y="2688"/>
              <a:ext cx="156" cy="150"/>
            </a:xfrm>
            <a:custGeom>
              <a:avLst/>
              <a:gdLst>
                <a:gd name="T0" fmla="*/ 735 w 778"/>
                <a:gd name="T1" fmla="*/ 688 h 749"/>
                <a:gd name="T2" fmla="*/ 756 w 778"/>
                <a:gd name="T3" fmla="*/ 633 h 749"/>
                <a:gd name="T4" fmla="*/ 766 w 778"/>
                <a:gd name="T5" fmla="*/ 610 h 749"/>
                <a:gd name="T6" fmla="*/ 777 w 778"/>
                <a:gd name="T7" fmla="*/ 536 h 749"/>
                <a:gd name="T8" fmla="*/ 753 w 778"/>
                <a:gd name="T9" fmla="*/ 449 h 749"/>
                <a:gd name="T10" fmla="*/ 722 w 778"/>
                <a:gd name="T11" fmla="*/ 414 h 749"/>
                <a:gd name="T12" fmla="*/ 683 w 778"/>
                <a:gd name="T13" fmla="*/ 376 h 749"/>
                <a:gd name="T14" fmla="*/ 662 w 778"/>
                <a:gd name="T15" fmla="*/ 344 h 749"/>
                <a:gd name="T16" fmla="*/ 648 w 778"/>
                <a:gd name="T17" fmla="*/ 273 h 749"/>
                <a:gd name="T18" fmla="*/ 655 w 778"/>
                <a:gd name="T19" fmla="*/ 228 h 749"/>
                <a:gd name="T20" fmla="*/ 667 w 778"/>
                <a:gd name="T21" fmla="*/ 194 h 749"/>
                <a:gd name="T22" fmla="*/ 698 w 778"/>
                <a:gd name="T23" fmla="*/ 150 h 749"/>
                <a:gd name="T24" fmla="*/ 714 w 778"/>
                <a:gd name="T25" fmla="*/ 141 h 749"/>
                <a:gd name="T26" fmla="*/ 746 w 778"/>
                <a:gd name="T27" fmla="*/ 99 h 749"/>
                <a:gd name="T28" fmla="*/ 650 w 778"/>
                <a:gd name="T29" fmla="*/ 85 h 749"/>
                <a:gd name="T30" fmla="*/ 588 w 778"/>
                <a:gd name="T31" fmla="*/ 73 h 749"/>
                <a:gd name="T32" fmla="*/ 464 w 778"/>
                <a:gd name="T33" fmla="*/ 6 h 749"/>
                <a:gd name="T34" fmla="*/ 429 w 778"/>
                <a:gd name="T35" fmla="*/ 6 h 749"/>
                <a:gd name="T36" fmla="*/ 387 w 778"/>
                <a:gd name="T37" fmla="*/ 55 h 749"/>
                <a:gd name="T38" fmla="*/ 370 w 778"/>
                <a:gd name="T39" fmla="*/ 86 h 749"/>
                <a:gd name="T40" fmla="*/ 355 w 778"/>
                <a:gd name="T41" fmla="*/ 106 h 749"/>
                <a:gd name="T42" fmla="*/ 358 w 778"/>
                <a:gd name="T43" fmla="*/ 153 h 749"/>
                <a:gd name="T44" fmla="*/ 386 w 778"/>
                <a:gd name="T45" fmla="*/ 207 h 749"/>
                <a:gd name="T46" fmla="*/ 416 w 778"/>
                <a:gd name="T47" fmla="*/ 232 h 749"/>
                <a:gd name="T48" fmla="*/ 488 w 778"/>
                <a:gd name="T49" fmla="*/ 227 h 749"/>
                <a:gd name="T50" fmla="*/ 563 w 778"/>
                <a:gd name="T51" fmla="*/ 214 h 749"/>
                <a:gd name="T52" fmla="*/ 574 w 778"/>
                <a:gd name="T53" fmla="*/ 225 h 749"/>
                <a:gd name="T54" fmla="*/ 539 w 778"/>
                <a:gd name="T55" fmla="*/ 248 h 749"/>
                <a:gd name="T56" fmla="*/ 461 w 778"/>
                <a:gd name="T57" fmla="*/ 262 h 749"/>
                <a:gd name="T58" fmla="*/ 393 w 778"/>
                <a:gd name="T59" fmla="*/ 262 h 749"/>
                <a:gd name="T60" fmla="*/ 374 w 778"/>
                <a:gd name="T61" fmla="*/ 248 h 749"/>
                <a:gd name="T62" fmla="*/ 320 w 778"/>
                <a:gd name="T63" fmla="*/ 216 h 749"/>
                <a:gd name="T64" fmla="*/ 242 w 778"/>
                <a:gd name="T65" fmla="*/ 220 h 749"/>
                <a:gd name="T66" fmla="*/ 175 w 778"/>
                <a:gd name="T67" fmla="*/ 253 h 749"/>
                <a:gd name="T68" fmla="*/ 120 w 778"/>
                <a:gd name="T69" fmla="*/ 271 h 749"/>
                <a:gd name="T70" fmla="*/ 98 w 778"/>
                <a:gd name="T71" fmla="*/ 287 h 749"/>
                <a:gd name="T72" fmla="*/ 29 w 778"/>
                <a:gd name="T73" fmla="*/ 308 h 749"/>
                <a:gd name="T74" fmla="*/ 6 w 778"/>
                <a:gd name="T75" fmla="*/ 331 h 749"/>
                <a:gd name="T76" fmla="*/ 2 w 778"/>
                <a:gd name="T77" fmla="*/ 393 h 749"/>
                <a:gd name="T78" fmla="*/ 23 w 778"/>
                <a:gd name="T79" fmla="*/ 414 h 749"/>
                <a:gd name="T80" fmla="*/ 72 w 778"/>
                <a:gd name="T81" fmla="*/ 449 h 749"/>
                <a:gd name="T82" fmla="*/ 92 w 778"/>
                <a:gd name="T83" fmla="*/ 457 h 749"/>
                <a:gd name="T84" fmla="*/ 136 w 778"/>
                <a:gd name="T85" fmla="*/ 477 h 749"/>
                <a:gd name="T86" fmla="*/ 166 w 778"/>
                <a:gd name="T87" fmla="*/ 510 h 749"/>
                <a:gd name="T88" fmla="*/ 195 w 778"/>
                <a:gd name="T89" fmla="*/ 523 h 749"/>
                <a:gd name="T90" fmla="*/ 225 w 778"/>
                <a:gd name="T91" fmla="*/ 549 h 749"/>
                <a:gd name="T92" fmla="*/ 251 w 778"/>
                <a:gd name="T93" fmla="*/ 611 h 749"/>
                <a:gd name="T94" fmla="*/ 271 w 778"/>
                <a:gd name="T95" fmla="*/ 637 h 749"/>
                <a:gd name="T96" fmla="*/ 324 w 778"/>
                <a:gd name="T97" fmla="*/ 656 h 749"/>
                <a:gd name="T98" fmla="*/ 426 w 778"/>
                <a:gd name="T99" fmla="*/ 663 h 749"/>
                <a:gd name="T100" fmla="*/ 471 w 778"/>
                <a:gd name="T101" fmla="*/ 665 h 749"/>
                <a:gd name="T102" fmla="*/ 506 w 778"/>
                <a:gd name="T103" fmla="*/ 668 h 749"/>
                <a:gd name="T104" fmla="*/ 553 w 778"/>
                <a:gd name="T105" fmla="*/ 663 h 749"/>
                <a:gd name="T106" fmla="*/ 580 w 778"/>
                <a:gd name="T107" fmla="*/ 691 h 749"/>
                <a:gd name="T108" fmla="*/ 652 w 778"/>
                <a:gd name="T109" fmla="*/ 733 h 749"/>
                <a:gd name="T110" fmla="*/ 696 w 778"/>
                <a:gd name="T111" fmla="*/ 749 h 749"/>
                <a:gd name="T112" fmla="*/ 728 w 778"/>
                <a:gd name="T113" fmla="*/ 748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8" h="749">
                  <a:moveTo>
                    <a:pt x="728" y="748"/>
                  </a:moveTo>
                  <a:lnTo>
                    <a:pt x="727" y="723"/>
                  </a:lnTo>
                  <a:lnTo>
                    <a:pt x="728" y="715"/>
                  </a:lnTo>
                  <a:lnTo>
                    <a:pt x="731" y="702"/>
                  </a:lnTo>
                  <a:lnTo>
                    <a:pt x="735" y="688"/>
                  </a:lnTo>
                  <a:lnTo>
                    <a:pt x="739" y="672"/>
                  </a:lnTo>
                  <a:lnTo>
                    <a:pt x="746" y="656"/>
                  </a:lnTo>
                  <a:lnTo>
                    <a:pt x="751" y="643"/>
                  </a:lnTo>
                  <a:lnTo>
                    <a:pt x="754" y="637"/>
                  </a:lnTo>
                  <a:lnTo>
                    <a:pt x="756" y="633"/>
                  </a:lnTo>
                  <a:lnTo>
                    <a:pt x="758" y="629"/>
                  </a:lnTo>
                  <a:lnTo>
                    <a:pt x="760" y="628"/>
                  </a:lnTo>
                  <a:lnTo>
                    <a:pt x="761" y="623"/>
                  </a:lnTo>
                  <a:lnTo>
                    <a:pt x="763" y="620"/>
                  </a:lnTo>
                  <a:lnTo>
                    <a:pt x="766" y="610"/>
                  </a:lnTo>
                  <a:lnTo>
                    <a:pt x="770" y="593"/>
                  </a:lnTo>
                  <a:lnTo>
                    <a:pt x="775" y="575"/>
                  </a:lnTo>
                  <a:lnTo>
                    <a:pt x="778" y="568"/>
                  </a:lnTo>
                  <a:lnTo>
                    <a:pt x="778" y="551"/>
                  </a:lnTo>
                  <a:lnTo>
                    <a:pt x="777" y="536"/>
                  </a:lnTo>
                  <a:lnTo>
                    <a:pt x="774" y="523"/>
                  </a:lnTo>
                  <a:lnTo>
                    <a:pt x="771" y="509"/>
                  </a:lnTo>
                  <a:lnTo>
                    <a:pt x="764" y="483"/>
                  </a:lnTo>
                  <a:lnTo>
                    <a:pt x="756" y="454"/>
                  </a:lnTo>
                  <a:lnTo>
                    <a:pt x="753" y="449"/>
                  </a:lnTo>
                  <a:lnTo>
                    <a:pt x="750" y="443"/>
                  </a:lnTo>
                  <a:lnTo>
                    <a:pt x="747" y="437"/>
                  </a:lnTo>
                  <a:lnTo>
                    <a:pt x="743" y="432"/>
                  </a:lnTo>
                  <a:lnTo>
                    <a:pt x="733" y="423"/>
                  </a:lnTo>
                  <a:lnTo>
                    <a:pt x="722" y="414"/>
                  </a:lnTo>
                  <a:lnTo>
                    <a:pt x="712" y="405"/>
                  </a:lnTo>
                  <a:lnTo>
                    <a:pt x="702" y="396"/>
                  </a:lnTo>
                  <a:lnTo>
                    <a:pt x="693" y="387"/>
                  </a:lnTo>
                  <a:lnTo>
                    <a:pt x="687" y="377"/>
                  </a:lnTo>
                  <a:lnTo>
                    <a:pt x="683" y="376"/>
                  </a:lnTo>
                  <a:lnTo>
                    <a:pt x="680" y="373"/>
                  </a:lnTo>
                  <a:lnTo>
                    <a:pt x="676" y="370"/>
                  </a:lnTo>
                  <a:lnTo>
                    <a:pt x="673" y="366"/>
                  </a:lnTo>
                  <a:lnTo>
                    <a:pt x="667" y="355"/>
                  </a:lnTo>
                  <a:lnTo>
                    <a:pt x="662" y="344"/>
                  </a:lnTo>
                  <a:lnTo>
                    <a:pt x="655" y="319"/>
                  </a:lnTo>
                  <a:lnTo>
                    <a:pt x="650" y="301"/>
                  </a:lnTo>
                  <a:lnTo>
                    <a:pt x="649" y="295"/>
                  </a:lnTo>
                  <a:lnTo>
                    <a:pt x="648" y="285"/>
                  </a:lnTo>
                  <a:lnTo>
                    <a:pt x="648" y="273"/>
                  </a:lnTo>
                  <a:lnTo>
                    <a:pt x="649" y="260"/>
                  </a:lnTo>
                  <a:lnTo>
                    <a:pt x="651" y="247"/>
                  </a:lnTo>
                  <a:lnTo>
                    <a:pt x="652" y="235"/>
                  </a:lnTo>
                  <a:lnTo>
                    <a:pt x="653" y="231"/>
                  </a:lnTo>
                  <a:lnTo>
                    <a:pt x="655" y="228"/>
                  </a:lnTo>
                  <a:lnTo>
                    <a:pt x="656" y="225"/>
                  </a:lnTo>
                  <a:lnTo>
                    <a:pt x="657" y="224"/>
                  </a:lnTo>
                  <a:lnTo>
                    <a:pt x="660" y="212"/>
                  </a:lnTo>
                  <a:lnTo>
                    <a:pt x="665" y="201"/>
                  </a:lnTo>
                  <a:lnTo>
                    <a:pt x="667" y="194"/>
                  </a:lnTo>
                  <a:lnTo>
                    <a:pt x="672" y="184"/>
                  </a:lnTo>
                  <a:lnTo>
                    <a:pt x="677" y="176"/>
                  </a:lnTo>
                  <a:lnTo>
                    <a:pt x="681" y="172"/>
                  </a:lnTo>
                  <a:lnTo>
                    <a:pt x="689" y="160"/>
                  </a:lnTo>
                  <a:lnTo>
                    <a:pt x="698" y="150"/>
                  </a:lnTo>
                  <a:lnTo>
                    <a:pt x="700" y="149"/>
                  </a:lnTo>
                  <a:lnTo>
                    <a:pt x="702" y="148"/>
                  </a:lnTo>
                  <a:lnTo>
                    <a:pt x="704" y="146"/>
                  </a:lnTo>
                  <a:lnTo>
                    <a:pt x="707" y="144"/>
                  </a:lnTo>
                  <a:lnTo>
                    <a:pt x="714" y="141"/>
                  </a:lnTo>
                  <a:lnTo>
                    <a:pt x="719" y="137"/>
                  </a:lnTo>
                  <a:lnTo>
                    <a:pt x="718" y="142"/>
                  </a:lnTo>
                  <a:lnTo>
                    <a:pt x="761" y="107"/>
                  </a:lnTo>
                  <a:lnTo>
                    <a:pt x="761" y="107"/>
                  </a:lnTo>
                  <a:lnTo>
                    <a:pt x="746" y="99"/>
                  </a:lnTo>
                  <a:lnTo>
                    <a:pt x="731" y="89"/>
                  </a:lnTo>
                  <a:lnTo>
                    <a:pt x="729" y="87"/>
                  </a:lnTo>
                  <a:lnTo>
                    <a:pt x="726" y="86"/>
                  </a:lnTo>
                  <a:lnTo>
                    <a:pt x="690" y="86"/>
                  </a:lnTo>
                  <a:lnTo>
                    <a:pt x="650" y="85"/>
                  </a:lnTo>
                  <a:lnTo>
                    <a:pt x="630" y="84"/>
                  </a:lnTo>
                  <a:lnTo>
                    <a:pt x="612" y="81"/>
                  </a:lnTo>
                  <a:lnTo>
                    <a:pt x="604" y="79"/>
                  </a:lnTo>
                  <a:lnTo>
                    <a:pt x="595" y="76"/>
                  </a:lnTo>
                  <a:lnTo>
                    <a:pt x="588" y="73"/>
                  </a:lnTo>
                  <a:lnTo>
                    <a:pt x="581" y="69"/>
                  </a:lnTo>
                  <a:lnTo>
                    <a:pt x="553" y="52"/>
                  </a:lnTo>
                  <a:lnTo>
                    <a:pt x="508" y="27"/>
                  </a:lnTo>
                  <a:lnTo>
                    <a:pt x="485" y="16"/>
                  </a:lnTo>
                  <a:lnTo>
                    <a:pt x="464" y="6"/>
                  </a:lnTo>
                  <a:lnTo>
                    <a:pt x="455" y="3"/>
                  </a:lnTo>
                  <a:lnTo>
                    <a:pt x="446" y="1"/>
                  </a:lnTo>
                  <a:lnTo>
                    <a:pt x="440" y="0"/>
                  </a:lnTo>
                  <a:lnTo>
                    <a:pt x="436" y="0"/>
                  </a:lnTo>
                  <a:lnTo>
                    <a:pt x="429" y="6"/>
                  </a:lnTo>
                  <a:lnTo>
                    <a:pt x="419" y="18"/>
                  </a:lnTo>
                  <a:lnTo>
                    <a:pt x="409" y="29"/>
                  </a:lnTo>
                  <a:lnTo>
                    <a:pt x="401" y="37"/>
                  </a:lnTo>
                  <a:lnTo>
                    <a:pt x="395" y="44"/>
                  </a:lnTo>
                  <a:lnTo>
                    <a:pt x="387" y="55"/>
                  </a:lnTo>
                  <a:lnTo>
                    <a:pt x="379" y="65"/>
                  </a:lnTo>
                  <a:lnTo>
                    <a:pt x="375" y="70"/>
                  </a:lnTo>
                  <a:lnTo>
                    <a:pt x="373" y="73"/>
                  </a:lnTo>
                  <a:lnTo>
                    <a:pt x="373" y="76"/>
                  </a:lnTo>
                  <a:lnTo>
                    <a:pt x="370" y="86"/>
                  </a:lnTo>
                  <a:lnTo>
                    <a:pt x="365" y="97"/>
                  </a:lnTo>
                  <a:lnTo>
                    <a:pt x="362" y="98"/>
                  </a:lnTo>
                  <a:lnTo>
                    <a:pt x="359" y="100"/>
                  </a:lnTo>
                  <a:lnTo>
                    <a:pt x="356" y="103"/>
                  </a:lnTo>
                  <a:lnTo>
                    <a:pt x="355" y="106"/>
                  </a:lnTo>
                  <a:lnTo>
                    <a:pt x="352" y="113"/>
                  </a:lnTo>
                  <a:lnTo>
                    <a:pt x="352" y="121"/>
                  </a:lnTo>
                  <a:lnTo>
                    <a:pt x="353" y="132"/>
                  </a:lnTo>
                  <a:lnTo>
                    <a:pt x="355" y="142"/>
                  </a:lnTo>
                  <a:lnTo>
                    <a:pt x="358" y="153"/>
                  </a:lnTo>
                  <a:lnTo>
                    <a:pt x="362" y="164"/>
                  </a:lnTo>
                  <a:lnTo>
                    <a:pt x="367" y="176"/>
                  </a:lnTo>
                  <a:lnTo>
                    <a:pt x="373" y="187"/>
                  </a:lnTo>
                  <a:lnTo>
                    <a:pt x="379" y="197"/>
                  </a:lnTo>
                  <a:lnTo>
                    <a:pt x="386" y="207"/>
                  </a:lnTo>
                  <a:lnTo>
                    <a:pt x="392" y="215"/>
                  </a:lnTo>
                  <a:lnTo>
                    <a:pt x="398" y="222"/>
                  </a:lnTo>
                  <a:lnTo>
                    <a:pt x="403" y="227"/>
                  </a:lnTo>
                  <a:lnTo>
                    <a:pt x="408" y="229"/>
                  </a:lnTo>
                  <a:lnTo>
                    <a:pt x="416" y="232"/>
                  </a:lnTo>
                  <a:lnTo>
                    <a:pt x="426" y="233"/>
                  </a:lnTo>
                  <a:lnTo>
                    <a:pt x="435" y="234"/>
                  </a:lnTo>
                  <a:lnTo>
                    <a:pt x="445" y="233"/>
                  </a:lnTo>
                  <a:lnTo>
                    <a:pt x="467" y="231"/>
                  </a:lnTo>
                  <a:lnTo>
                    <a:pt x="488" y="227"/>
                  </a:lnTo>
                  <a:lnTo>
                    <a:pt x="511" y="222"/>
                  </a:lnTo>
                  <a:lnTo>
                    <a:pt x="533" y="218"/>
                  </a:lnTo>
                  <a:lnTo>
                    <a:pt x="543" y="216"/>
                  </a:lnTo>
                  <a:lnTo>
                    <a:pt x="553" y="214"/>
                  </a:lnTo>
                  <a:lnTo>
                    <a:pt x="563" y="214"/>
                  </a:lnTo>
                  <a:lnTo>
                    <a:pt x="572" y="213"/>
                  </a:lnTo>
                  <a:lnTo>
                    <a:pt x="574" y="215"/>
                  </a:lnTo>
                  <a:lnTo>
                    <a:pt x="576" y="218"/>
                  </a:lnTo>
                  <a:lnTo>
                    <a:pt x="576" y="221"/>
                  </a:lnTo>
                  <a:lnTo>
                    <a:pt x="574" y="225"/>
                  </a:lnTo>
                  <a:lnTo>
                    <a:pt x="572" y="228"/>
                  </a:lnTo>
                  <a:lnTo>
                    <a:pt x="570" y="231"/>
                  </a:lnTo>
                  <a:lnTo>
                    <a:pt x="562" y="237"/>
                  </a:lnTo>
                  <a:lnTo>
                    <a:pt x="551" y="242"/>
                  </a:lnTo>
                  <a:lnTo>
                    <a:pt x="539" y="248"/>
                  </a:lnTo>
                  <a:lnTo>
                    <a:pt x="524" y="252"/>
                  </a:lnTo>
                  <a:lnTo>
                    <a:pt x="509" y="255"/>
                  </a:lnTo>
                  <a:lnTo>
                    <a:pt x="494" y="258"/>
                  </a:lnTo>
                  <a:lnTo>
                    <a:pt x="477" y="260"/>
                  </a:lnTo>
                  <a:lnTo>
                    <a:pt x="461" y="262"/>
                  </a:lnTo>
                  <a:lnTo>
                    <a:pt x="444" y="263"/>
                  </a:lnTo>
                  <a:lnTo>
                    <a:pt x="429" y="264"/>
                  </a:lnTo>
                  <a:lnTo>
                    <a:pt x="414" y="264"/>
                  </a:lnTo>
                  <a:lnTo>
                    <a:pt x="403" y="263"/>
                  </a:lnTo>
                  <a:lnTo>
                    <a:pt x="393" y="262"/>
                  </a:lnTo>
                  <a:lnTo>
                    <a:pt x="385" y="261"/>
                  </a:lnTo>
                  <a:lnTo>
                    <a:pt x="382" y="259"/>
                  </a:lnTo>
                  <a:lnTo>
                    <a:pt x="381" y="257"/>
                  </a:lnTo>
                  <a:lnTo>
                    <a:pt x="377" y="253"/>
                  </a:lnTo>
                  <a:lnTo>
                    <a:pt x="374" y="248"/>
                  </a:lnTo>
                  <a:lnTo>
                    <a:pt x="369" y="239"/>
                  </a:lnTo>
                  <a:lnTo>
                    <a:pt x="365" y="232"/>
                  </a:lnTo>
                  <a:lnTo>
                    <a:pt x="356" y="225"/>
                  </a:lnTo>
                  <a:lnTo>
                    <a:pt x="345" y="219"/>
                  </a:lnTo>
                  <a:lnTo>
                    <a:pt x="320" y="216"/>
                  </a:lnTo>
                  <a:lnTo>
                    <a:pt x="295" y="214"/>
                  </a:lnTo>
                  <a:lnTo>
                    <a:pt x="283" y="213"/>
                  </a:lnTo>
                  <a:lnTo>
                    <a:pt x="270" y="214"/>
                  </a:lnTo>
                  <a:lnTo>
                    <a:pt x="256" y="216"/>
                  </a:lnTo>
                  <a:lnTo>
                    <a:pt x="242" y="220"/>
                  </a:lnTo>
                  <a:lnTo>
                    <a:pt x="229" y="225"/>
                  </a:lnTo>
                  <a:lnTo>
                    <a:pt x="216" y="231"/>
                  </a:lnTo>
                  <a:lnTo>
                    <a:pt x="202" y="238"/>
                  </a:lnTo>
                  <a:lnTo>
                    <a:pt x="189" y="246"/>
                  </a:lnTo>
                  <a:lnTo>
                    <a:pt x="175" y="253"/>
                  </a:lnTo>
                  <a:lnTo>
                    <a:pt x="161" y="258"/>
                  </a:lnTo>
                  <a:lnTo>
                    <a:pt x="148" y="263"/>
                  </a:lnTo>
                  <a:lnTo>
                    <a:pt x="136" y="265"/>
                  </a:lnTo>
                  <a:lnTo>
                    <a:pt x="127" y="267"/>
                  </a:lnTo>
                  <a:lnTo>
                    <a:pt x="120" y="271"/>
                  </a:lnTo>
                  <a:lnTo>
                    <a:pt x="116" y="277"/>
                  </a:lnTo>
                  <a:lnTo>
                    <a:pt x="111" y="280"/>
                  </a:lnTo>
                  <a:lnTo>
                    <a:pt x="109" y="280"/>
                  </a:lnTo>
                  <a:lnTo>
                    <a:pt x="104" y="282"/>
                  </a:lnTo>
                  <a:lnTo>
                    <a:pt x="98" y="287"/>
                  </a:lnTo>
                  <a:lnTo>
                    <a:pt x="85" y="296"/>
                  </a:lnTo>
                  <a:lnTo>
                    <a:pt x="72" y="304"/>
                  </a:lnTo>
                  <a:lnTo>
                    <a:pt x="64" y="306"/>
                  </a:lnTo>
                  <a:lnTo>
                    <a:pt x="46" y="307"/>
                  </a:lnTo>
                  <a:lnTo>
                    <a:pt x="29" y="308"/>
                  </a:lnTo>
                  <a:lnTo>
                    <a:pt x="18" y="309"/>
                  </a:lnTo>
                  <a:lnTo>
                    <a:pt x="15" y="310"/>
                  </a:lnTo>
                  <a:lnTo>
                    <a:pt x="13" y="312"/>
                  </a:lnTo>
                  <a:lnTo>
                    <a:pt x="9" y="321"/>
                  </a:lnTo>
                  <a:lnTo>
                    <a:pt x="6" y="331"/>
                  </a:lnTo>
                  <a:lnTo>
                    <a:pt x="4" y="340"/>
                  </a:lnTo>
                  <a:lnTo>
                    <a:pt x="2" y="349"/>
                  </a:lnTo>
                  <a:lnTo>
                    <a:pt x="0" y="368"/>
                  </a:lnTo>
                  <a:lnTo>
                    <a:pt x="0" y="389"/>
                  </a:lnTo>
                  <a:lnTo>
                    <a:pt x="2" y="393"/>
                  </a:lnTo>
                  <a:lnTo>
                    <a:pt x="4" y="398"/>
                  </a:lnTo>
                  <a:lnTo>
                    <a:pt x="5" y="400"/>
                  </a:lnTo>
                  <a:lnTo>
                    <a:pt x="6" y="401"/>
                  </a:lnTo>
                  <a:lnTo>
                    <a:pt x="13" y="406"/>
                  </a:lnTo>
                  <a:lnTo>
                    <a:pt x="23" y="414"/>
                  </a:lnTo>
                  <a:lnTo>
                    <a:pt x="35" y="424"/>
                  </a:lnTo>
                  <a:lnTo>
                    <a:pt x="43" y="431"/>
                  </a:lnTo>
                  <a:lnTo>
                    <a:pt x="50" y="436"/>
                  </a:lnTo>
                  <a:lnTo>
                    <a:pt x="62" y="443"/>
                  </a:lnTo>
                  <a:lnTo>
                    <a:pt x="72" y="449"/>
                  </a:lnTo>
                  <a:lnTo>
                    <a:pt x="77" y="451"/>
                  </a:lnTo>
                  <a:lnTo>
                    <a:pt x="79" y="451"/>
                  </a:lnTo>
                  <a:lnTo>
                    <a:pt x="82" y="452"/>
                  </a:lnTo>
                  <a:lnTo>
                    <a:pt x="84" y="453"/>
                  </a:lnTo>
                  <a:lnTo>
                    <a:pt x="92" y="457"/>
                  </a:lnTo>
                  <a:lnTo>
                    <a:pt x="109" y="463"/>
                  </a:lnTo>
                  <a:lnTo>
                    <a:pt x="118" y="466"/>
                  </a:lnTo>
                  <a:lnTo>
                    <a:pt x="126" y="470"/>
                  </a:lnTo>
                  <a:lnTo>
                    <a:pt x="133" y="473"/>
                  </a:lnTo>
                  <a:lnTo>
                    <a:pt x="136" y="477"/>
                  </a:lnTo>
                  <a:lnTo>
                    <a:pt x="144" y="490"/>
                  </a:lnTo>
                  <a:lnTo>
                    <a:pt x="151" y="500"/>
                  </a:lnTo>
                  <a:lnTo>
                    <a:pt x="156" y="504"/>
                  </a:lnTo>
                  <a:lnTo>
                    <a:pt x="161" y="507"/>
                  </a:lnTo>
                  <a:lnTo>
                    <a:pt x="166" y="510"/>
                  </a:lnTo>
                  <a:lnTo>
                    <a:pt x="174" y="512"/>
                  </a:lnTo>
                  <a:lnTo>
                    <a:pt x="181" y="514"/>
                  </a:lnTo>
                  <a:lnTo>
                    <a:pt x="187" y="518"/>
                  </a:lnTo>
                  <a:lnTo>
                    <a:pt x="191" y="520"/>
                  </a:lnTo>
                  <a:lnTo>
                    <a:pt x="195" y="523"/>
                  </a:lnTo>
                  <a:lnTo>
                    <a:pt x="203" y="529"/>
                  </a:lnTo>
                  <a:lnTo>
                    <a:pt x="214" y="537"/>
                  </a:lnTo>
                  <a:lnTo>
                    <a:pt x="218" y="540"/>
                  </a:lnTo>
                  <a:lnTo>
                    <a:pt x="222" y="544"/>
                  </a:lnTo>
                  <a:lnTo>
                    <a:pt x="225" y="549"/>
                  </a:lnTo>
                  <a:lnTo>
                    <a:pt x="229" y="556"/>
                  </a:lnTo>
                  <a:lnTo>
                    <a:pt x="234" y="569"/>
                  </a:lnTo>
                  <a:lnTo>
                    <a:pt x="240" y="583"/>
                  </a:lnTo>
                  <a:lnTo>
                    <a:pt x="246" y="598"/>
                  </a:lnTo>
                  <a:lnTo>
                    <a:pt x="251" y="611"/>
                  </a:lnTo>
                  <a:lnTo>
                    <a:pt x="254" y="617"/>
                  </a:lnTo>
                  <a:lnTo>
                    <a:pt x="257" y="623"/>
                  </a:lnTo>
                  <a:lnTo>
                    <a:pt x="260" y="627"/>
                  </a:lnTo>
                  <a:lnTo>
                    <a:pt x="263" y="632"/>
                  </a:lnTo>
                  <a:lnTo>
                    <a:pt x="271" y="637"/>
                  </a:lnTo>
                  <a:lnTo>
                    <a:pt x="280" y="642"/>
                  </a:lnTo>
                  <a:lnTo>
                    <a:pt x="290" y="647"/>
                  </a:lnTo>
                  <a:lnTo>
                    <a:pt x="300" y="650"/>
                  </a:lnTo>
                  <a:lnTo>
                    <a:pt x="312" y="653"/>
                  </a:lnTo>
                  <a:lnTo>
                    <a:pt x="324" y="656"/>
                  </a:lnTo>
                  <a:lnTo>
                    <a:pt x="337" y="658"/>
                  </a:lnTo>
                  <a:lnTo>
                    <a:pt x="350" y="660"/>
                  </a:lnTo>
                  <a:lnTo>
                    <a:pt x="376" y="662"/>
                  </a:lnTo>
                  <a:lnTo>
                    <a:pt x="402" y="663"/>
                  </a:lnTo>
                  <a:lnTo>
                    <a:pt x="426" y="663"/>
                  </a:lnTo>
                  <a:lnTo>
                    <a:pt x="446" y="661"/>
                  </a:lnTo>
                  <a:lnTo>
                    <a:pt x="453" y="661"/>
                  </a:lnTo>
                  <a:lnTo>
                    <a:pt x="460" y="662"/>
                  </a:lnTo>
                  <a:lnTo>
                    <a:pt x="466" y="663"/>
                  </a:lnTo>
                  <a:lnTo>
                    <a:pt x="471" y="665"/>
                  </a:lnTo>
                  <a:lnTo>
                    <a:pt x="477" y="667"/>
                  </a:lnTo>
                  <a:lnTo>
                    <a:pt x="483" y="669"/>
                  </a:lnTo>
                  <a:lnTo>
                    <a:pt x="488" y="671"/>
                  </a:lnTo>
                  <a:lnTo>
                    <a:pt x="496" y="669"/>
                  </a:lnTo>
                  <a:lnTo>
                    <a:pt x="506" y="668"/>
                  </a:lnTo>
                  <a:lnTo>
                    <a:pt x="520" y="665"/>
                  </a:lnTo>
                  <a:lnTo>
                    <a:pt x="536" y="663"/>
                  </a:lnTo>
                  <a:lnTo>
                    <a:pt x="549" y="662"/>
                  </a:lnTo>
                  <a:lnTo>
                    <a:pt x="551" y="662"/>
                  </a:lnTo>
                  <a:lnTo>
                    <a:pt x="553" y="663"/>
                  </a:lnTo>
                  <a:lnTo>
                    <a:pt x="554" y="665"/>
                  </a:lnTo>
                  <a:lnTo>
                    <a:pt x="558" y="671"/>
                  </a:lnTo>
                  <a:lnTo>
                    <a:pt x="564" y="677"/>
                  </a:lnTo>
                  <a:lnTo>
                    <a:pt x="571" y="684"/>
                  </a:lnTo>
                  <a:lnTo>
                    <a:pt x="580" y="691"/>
                  </a:lnTo>
                  <a:lnTo>
                    <a:pt x="596" y="704"/>
                  </a:lnTo>
                  <a:lnTo>
                    <a:pt x="608" y="713"/>
                  </a:lnTo>
                  <a:lnTo>
                    <a:pt x="618" y="719"/>
                  </a:lnTo>
                  <a:lnTo>
                    <a:pt x="635" y="726"/>
                  </a:lnTo>
                  <a:lnTo>
                    <a:pt x="652" y="733"/>
                  </a:lnTo>
                  <a:lnTo>
                    <a:pt x="663" y="738"/>
                  </a:lnTo>
                  <a:lnTo>
                    <a:pt x="675" y="743"/>
                  </a:lnTo>
                  <a:lnTo>
                    <a:pt x="685" y="748"/>
                  </a:lnTo>
                  <a:lnTo>
                    <a:pt x="690" y="749"/>
                  </a:lnTo>
                  <a:lnTo>
                    <a:pt x="696" y="749"/>
                  </a:lnTo>
                  <a:lnTo>
                    <a:pt x="701" y="749"/>
                  </a:lnTo>
                  <a:lnTo>
                    <a:pt x="709" y="749"/>
                  </a:lnTo>
                  <a:lnTo>
                    <a:pt x="718" y="748"/>
                  </a:lnTo>
                  <a:lnTo>
                    <a:pt x="728" y="748"/>
                  </a:lnTo>
                  <a:lnTo>
                    <a:pt x="728" y="748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7002849E-22DF-41E9-91B1-FD6786BF7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9" y="2510"/>
              <a:ext cx="1163" cy="616"/>
            </a:xfrm>
            <a:custGeom>
              <a:avLst/>
              <a:gdLst>
                <a:gd name="T0" fmla="*/ 2274 w 5814"/>
                <a:gd name="T1" fmla="*/ 1944 h 3083"/>
                <a:gd name="T2" fmla="*/ 2301 w 5814"/>
                <a:gd name="T3" fmla="*/ 2017 h 3083"/>
                <a:gd name="T4" fmla="*/ 2340 w 5814"/>
                <a:gd name="T5" fmla="*/ 1975 h 3083"/>
                <a:gd name="T6" fmla="*/ 2599 w 5814"/>
                <a:gd name="T7" fmla="*/ 125 h 3083"/>
                <a:gd name="T8" fmla="*/ 2731 w 5814"/>
                <a:gd name="T9" fmla="*/ 254 h 3083"/>
                <a:gd name="T10" fmla="*/ 2953 w 5814"/>
                <a:gd name="T11" fmla="*/ 306 h 3083"/>
                <a:gd name="T12" fmla="*/ 2929 w 5814"/>
                <a:gd name="T13" fmla="*/ 468 h 3083"/>
                <a:gd name="T14" fmla="*/ 3233 w 5814"/>
                <a:gd name="T15" fmla="*/ 448 h 3083"/>
                <a:gd name="T16" fmla="*/ 3611 w 5814"/>
                <a:gd name="T17" fmla="*/ 396 h 3083"/>
                <a:gd name="T18" fmla="*/ 3791 w 5814"/>
                <a:gd name="T19" fmla="*/ 59 h 3083"/>
                <a:gd name="T20" fmla="*/ 3992 w 5814"/>
                <a:gd name="T21" fmla="*/ 141 h 3083"/>
                <a:gd name="T22" fmla="*/ 4147 w 5814"/>
                <a:gd name="T23" fmla="*/ 52 h 3083"/>
                <a:gd name="T24" fmla="*/ 4328 w 5814"/>
                <a:gd name="T25" fmla="*/ 12 h 3083"/>
                <a:gd name="T26" fmla="*/ 4611 w 5814"/>
                <a:gd name="T27" fmla="*/ 179 h 3083"/>
                <a:gd name="T28" fmla="*/ 4847 w 5814"/>
                <a:gd name="T29" fmla="*/ 338 h 3083"/>
                <a:gd name="T30" fmla="*/ 5294 w 5814"/>
                <a:gd name="T31" fmla="*/ 446 h 3083"/>
                <a:gd name="T32" fmla="*/ 5527 w 5814"/>
                <a:gd name="T33" fmla="*/ 636 h 3083"/>
                <a:gd name="T34" fmla="*/ 5768 w 5814"/>
                <a:gd name="T35" fmla="*/ 1214 h 3083"/>
                <a:gd name="T36" fmla="*/ 5768 w 5814"/>
                <a:gd name="T37" fmla="*/ 1390 h 3083"/>
                <a:gd name="T38" fmla="*/ 5545 w 5814"/>
                <a:gd name="T39" fmla="*/ 1390 h 3083"/>
                <a:gd name="T40" fmla="*/ 5169 w 5814"/>
                <a:gd name="T41" fmla="*/ 1341 h 3083"/>
                <a:gd name="T42" fmla="*/ 4282 w 5814"/>
                <a:gd name="T43" fmla="*/ 2861 h 3083"/>
                <a:gd name="T44" fmla="*/ 3996 w 5814"/>
                <a:gd name="T45" fmla="*/ 2750 h 3083"/>
                <a:gd name="T46" fmla="*/ 3844 w 5814"/>
                <a:gd name="T47" fmla="*/ 2842 h 3083"/>
                <a:gd name="T48" fmla="*/ 3593 w 5814"/>
                <a:gd name="T49" fmla="*/ 2808 h 3083"/>
                <a:gd name="T50" fmla="*/ 3340 w 5814"/>
                <a:gd name="T51" fmla="*/ 2843 h 3083"/>
                <a:gd name="T52" fmla="*/ 3267 w 5814"/>
                <a:gd name="T53" fmla="*/ 2755 h 3083"/>
                <a:gd name="T54" fmla="*/ 3146 w 5814"/>
                <a:gd name="T55" fmla="*/ 2548 h 3083"/>
                <a:gd name="T56" fmla="*/ 2655 w 5814"/>
                <a:gd name="T57" fmla="*/ 1810 h 3083"/>
                <a:gd name="T58" fmla="*/ 2571 w 5814"/>
                <a:gd name="T59" fmla="*/ 1809 h 3083"/>
                <a:gd name="T60" fmla="*/ 2318 w 5814"/>
                <a:gd name="T61" fmla="*/ 2182 h 3083"/>
                <a:gd name="T62" fmla="*/ 2221 w 5814"/>
                <a:gd name="T63" fmla="*/ 2137 h 3083"/>
                <a:gd name="T64" fmla="*/ 2014 w 5814"/>
                <a:gd name="T65" fmla="*/ 2084 h 3083"/>
                <a:gd name="T66" fmla="*/ 1851 w 5814"/>
                <a:gd name="T67" fmla="*/ 2011 h 3083"/>
                <a:gd name="T68" fmla="*/ 2041 w 5814"/>
                <a:gd name="T69" fmla="*/ 1864 h 3083"/>
                <a:gd name="T70" fmla="*/ 1951 w 5814"/>
                <a:gd name="T71" fmla="*/ 1734 h 3083"/>
                <a:gd name="T72" fmla="*/ 1725 w 5814"/>
                <a:gd name="T73" fmla="*/ 1712 h 3083"/>
                <a:gd name="T74" fmla="*/ 1519 w 5814"/>
                <a:gd name="T75" fmla="*/ 1937 h 3083"/>
                <a:gd name="T76" fmla="*/ 1352 w 5814"/>
                <a:gd name="T77" fmla="*/ 2049 h 3083"/>
                <a:gd name="T78" fmla="*/ 1035 w 5814"/>
                <a:gd name="T79" fmla="*/ 2003 h 3083"/>
                <a:gd name="T80" fmla="*/ 1020 w 5814"/>
                <a:gd name="T81" fmla="*/ 1757 h 3083"/>
                <a:gd name="T82" fmla="*/ 620 w 5814"/>
                <a:gd name="T83" fmla="*/ 1965 h 3083"/>
                <a:gd name="T84" fmla="*/ 656 w 5814"/>
                <a:gd name="T85" fmla="*/ 2202 h 3083"/>
                <a:gd name="T86" fmla="*/ 679 w 5814"/>
                <a:gd name="T87" fmla="*/ 2379 h 3083"/>
                <a:gd name="T88" fmla="*/ 433 w 5814"/>
                <a:gd name="T89" fmla="*/ 2304 h 3083"/>
                <a:gd name="T90" fmla="*/ 230 w 5814"/>
                <a:gd name="T91" fmla="*/ 2075 h 3083"/>
                <a:gd name="T92" fmla="*/ 252 w 5814"/>
                <a:gd name="T93" fmla="*/ 1922 h 3083"/>
                <a:gd name="T94" fmla="*/ 217 w 5814"/>
                <a:gd name="T95" fmla="*/ 1780 h 3083"/>
                <a:gd name="T96" fmla="*/ 206 w 5814"/>
                <a:gd name="T97" fmla="*/ 1723 h 3083"/>
                <a:gd name="T98" fmla="*/ 80 w 5814"/>
                <a:gd name="T99" fmla="*/ 1641 h 3083"/>
                <a:gd name="T100" fmla="*/ 105 w 5814"/>
                <a:gd name="T101" fmla="*/ 1342 h 3083"/>
                <a:gd name="T102" fmla="*/ 7 w 5814"/>
                <a:gd name="T103" fmla="*/ 1121 h 3083"/>
                <a:gd name="T104" fmla="*/ 157 w 5814"/>
                <a:gd name="T105" fmla="*/ 1014 h 3083"/>
                <a:gd name="T106" fmla="*/ 509 w 5814"/>
                <a:gd name="T107" fmla="*/ 918 h 3083"/>
                <a:gd name="T108" fmla="*/ 755 w 5814"/>
                <a:gd name="T109" fmla="*/ 680 h 3083"/>
                <a:gd name="T110" fmla="*/ 1134 w 5814"/>
                <a:gd name="T111" fmla="*/ 718 h 3083"/>
                <a:gd name="T112" fmla="*/ 1636 w 5814"/>
                <a:gd name="T113" fmla="*/ 562 h 3083"/>
                <a:gd name="T114" fmla="*/ 1657 w 5814"/>
                <a:gd name="T115" fmla="*/ 467 h 3083"/>
                <a:gd name="T116" fmla="*/ 1769 w 5814"/>
                <a:gd name="T117" fmla="*/ 251 h 3083"/>
                <a:gd name="T118" fmla="*/ 2037 w 5814"/>
                <a:gd name="T119" fmla="*/ 172 h 3083"/>
                <a:gd name="T120" fmla="*/ 2247 w 5814"/>
                <a:gd name="T121" fmla="*/ 22 h 3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4" h="3083">
                  <a:moveTo>
                    <a:pt x="2359" y="1909"/>
                  </a:moveTo>
                  <a:lnTo>
                    <a:pt x="2354" y="1909"/>
                  </a:lnTo>
                  <a:lnTo>
                    <a:pt x="2350" y="1908"/>
                  </a:lnTo>
                  <a:lnTo>
                    <a:pt x="2345" y="1909"/>
                  </a:lnTo>
                  <a:lnTo>
                    <a:pt x="2341" y="1912"/>
                  </a:lnTo>
                  <a:lnTo>
                    <a:pt x="2340" y="1914"/>
                  </a:lnTo>
                  <a:lnTo>
                    <a:pt x="2339" y="1915"/>
                  </a:lnTo>
                  <a:lnTo>
                    <a:pt x="2338" y="1916"/>
                  </a:lnTo>
                  <a:lnTo>
                    <a:pt x="2338" y="1918"/>
                  </a:lnTo>
                  <a:lnTo>
                    <a:pt x="2337" y="1920"/>
                  </a:lnTo>
                  <a:lnTo>
                    <a:pt x="2335" y="1928"/>
                  </a:lnTo>
                  <a:lnTo>
                    <a:pt x="2334" y="1938"/>
                  </a:lnTo>
                  <a:lnTo>
                    <a:pt x="2332" y="1943"/>
                  </a:lnTo>
                  <a:lnTo>
                    <a:pt x="2330" y="1950"/>
                  </a:lnTo>
                  <a:lnTo>
                    <a:pt x="2326" y="1952"/>
                  </a:lnTo>
                  <a:lnTo>
                    <a:pt x="2326" y="1954"/>
                  </a:lnTo>
                  <a:lnTo>
                    <a:pt x="2324" y="1954"/>
                  </a:lnTo>
                  <a:lnTo>
                    <a:pt x="2316" y="1954"/>
                  </a:lnTo>
                  <a:lnTo>
                    <a:pt x="2306" y="1954"/>
                  </a:lnTo>
                  <a:lnTo>
                    <a:pt x="2299" y="1954"/>
                  </a:lnTo>
                  <a:lnTo>
                    <a:pt x="2293" y="1952"/>
                  </a:lnTo>
                  <a:lnTo>
                    <a:pt x="2292" y="1951"/>
                  </a:lnTo>
                  <a:lnTo>
                    <a:pt x="2290" y="1950"/>
                  </a:lnTo>
                  <a:lnTo>
                    <a:pt x="2283" y="1946"/>
                  </a:lnTo>
                  <a:lnTo>
                    <a:pt x="2274" y="1944"/>
                  </a:lnTo>
                  <a:lnTo>
                    <a:pt x="2268" y="1944"/>
                  </a:lnTo>
                  <a:lnTo>
                    <a:pt x="2265" y="1946"/>
                  </a:lnTo>
                  <a:lnTo>
                    <a:pt x="2263" y="1950"/>
                  </a:lnTo>
                  <a:lnTo>
                    <a:pt x="2262" y="1953"/>
                  </a:lnTo>
                  <a:lnTo>
                    <a:pt x="2262" y="1966"/>
                  </a:lnTo>
                  <a:lnTo>
                    <a:pt x="2264" y="1973"/>
                  </a:lnTo>
                  <a:lnTo>
                    <a:pt x="2268" y="1981"/>
                  </a:lnTo>
                  <a:lnTo>
                    <a:pt x="2268" y="1982"/>
                  </a:lnTo>
                  <a:lnTo>
                    <a:pt x="2269" y="1983"/>
                  </a:lnTo>
                  <a:lnTo>
                    <a:pt x="2272" y="1987"/>
                  </a:lnTo>
                  <a:lnTo>
                    <a:pt x="2277" y="1991"/>
                  </a:lnTo>
                  <a:lnTo>
                    <a:pt x="2278" y="1991"/>
                  </a:lnTo>
                  <a:lnTo>
                    <a:pt x="2279" y="1992"/>
                  </a:lnTo>
                  <a:lnTo>
                    <a:pt x="2280" y="1993"/>
                  </a:lnTo>
                  <a:lnTo>
                    <a:pt x="2280" y="1995"/>
                  </a:lnTo>
                  <a:lnTo>
                    <a:pt x="2281" y="1995"/>
                  </a:lnTo>
                  <a:lnTo>
                    <a:pt x="2283" y="1996"/>
                  </a:lnTo>
                  <a:lnTo>
                    <a:pt x="2285" y="1998"/>
                  </a:lnTo>
                  <a:lnTo>
                    <a:pt x="2287" y="2001"/>
                  </a:lnTo>
                  <a:lnTo>
                    <a:pt x="2287" y="2003"/>
                  </a:lnTo>
                  <a:lnTo>
                    <a:pt x="2290" y="2010"/>
                  </a:lnTo>
                  <a:lnTo>
                    <a:pt x="2295" y="2015"/>
                  </a:lnTo>
                  <a:lnTo>
                    <a:pt x="2296" y="2017"/>
                  </a:lnTo>
                  <a:lnTo>
                    <a:pt x="2298" y="2017"/>
                  </a:lnTo>
                  <a:lnTo>
                    <a:pt x="2301" y="2017"/>
                  </a:lnTo>
                  <a:lnTo>
                    <a:pt x="2302" y="2018"/>
                  </a:lnTo>
                  <a:lnTo>
                    <a:pt x="2303" y="2021"/>
                  </a:lnTo>
                  <a:lnTo>
                    <a:pt x="2304" y="2022"/>
                  </a:lnTo>
                  <a:lnTo>
                    <a:pt x="2305" y="2022"/>
                  </a:lnTo>
                  <a:lnTo>
                    <a:pt x="2306" y="2023"/>
                  </a:lnTo>
                  <a:lnTo>
                    <a:pt x="2308" y="2027"/>
                  </a:lnTo>
                  <a:lnTo>
                    <a:pt x="2310" y="2029"/>
                  </a:lnTo>
                  <a:lnTo>
                    <a:pt x="2314" y="2031"/>
                  </a:lnTo>
                  <a:lnTo>
                    <a:pt x="2316" y="2031"/>
                  </a:lnTo>
                  <a:lnTo>
                    <a:pt x="2318" y="2031"/>
                  </a:lnTo>
                  <a:lnTo>
                    <a:pt x="2320" y="2029"/>
                  </a:lnTo>
                  <a:lnTo>
                    <a:pt x="2321" y="2028"/>
                  </a:lnTo>
                  <a:lnTo>
                    <a:pt x="2322" y="2027"/>
                  </a:lnTo>
                  <a:lnTo>
                    <a:pt x="2323" y="2023"/>
                  </a:lnTo>
                  <a:lnTo>
                    <a:pt x="2324" y="2018"/>
                  </a:lnTo>
                  <a:lnTo>
                    <a:pt x="2326" y="2018"/>
                  </a:lnTo>
                  <a:lnTo>
                    <a:pt x="2326" y="2017"/>
                  </a:lnTo>
                  <a:lnTo>
                    <a:pt x="2329" y="2006"/>
                  </a:lnTo>
                  <a:lnTo>
                    <a:pt x="2332" y="1994"/>
                  </a:lnTo>
                  <a:lnTo>
                    <a:pt x="2334" y="1989"/>
                  </a:lnTo>
                  <a:lnTo>
                    <a:pt x="2336" y="1981"/>
                  </a:lnTo>
                  <a:lnTo>
                    <a:pt x="2336" y="1979"/>
                  </a:lnTo>
                  <a:lnTo>
                    <a:pt x="2338" y="1978"/>
                  </a:lnTo>
                  <a:lnTo>
                    <a:pt x="2338" y="1976"/>
                  </a:lnTo>
                  <a:lnTo>
                    <a:pt x="2340" y="1975"/>
                  </a:lnTo>
                  <a:lnTo>
                    <a:pt x="2341" y="1974"/>
                  </a:lnTo>
                  <a:lnTo>
                    <a:pt x="2341" y="1971"/>
                  </a:lnTo>
                  <a:lnTo>
                    <a:pt x="2346" y="1968"/>
                  </a:lnTo>
                  <a:lnTo>
                    <a:pt x="2354" y="1964"/>
                  </a:lnTo>
                  <a:lnTo>
                    <a:pt x="2355" y="1962"/>
                  </a:lnTo>
                  <a:lnTo>
                    <a:pt x="2361" y="1957"/>
                  </a:lnTo>
                  <a:lnTo>
                    <a:pt x="2365" y="1953"/>
                  </a:lnTo>
                  <a:lnTo>
                    <a:pt x="2368" y="1944"/>
                  </a:lnTo>
                  <a:lnTo>
                    <a:pt x="2371" y="1934"/>
                  </a:lnTo>
                  <a:lnTo>
                    <a:pt x="2372" y="1929"/>
                  </a:lnTo>
                  <a:lnTo>
                    <a:pt x="2372" y="1925"/>
                  </a:lnTo>
                  <a:lnTo>
                    <a:pt x="2371" y="1920"/>
                  </a:lnTo>
                  <a:lnTo>
                    <a:pt x="2368" y="1917"/>
                  </a:lnTo>
                  <a:lnTo>
                    <a:pt x="2367" y="1916"/>
                  </a:lnTo>
                  <a:lnTo>
                    <a:pt x="2366" y="1915"/>
                  </a:lnTo>
                  <a:lnTo>
                    <a:pt x="2365" y="1915"/>
                  </a:lnTo>
                  <a:lnTo>
                    <a:pt x="2364" y="1912"/>
                  </a:lnTo>
                  <a:lnTo>
                    <a:pt x="2362" y="1912"/>
                  </a:lnTo>
                  <a:lnTo>
                    <a:pt x="2361" y="1912"/>
                  </a:lnTo>
                  <a:lnTo>
                    <a:pt x="2359" y="1909"/>
                  </a:lnTo>
                  <a:close/>
                  <a:moveTo>
                    <a:pt x="2528" y="67"/>
                  </a:moveTo>
                  <a:lnTo>
                    <a:pt x="2577" y="109"/>
                  </a:lnTo>
                  <a:lnTo>
                    <a:pt x="2584" y="114"/>
                  </a:lnTo>
                  <a:lnTo>
                    <a:pt x="2592" y="122"/>
                  </a:lnTo>
                  <a:lnTo>
                    <a:pt x="2599" y="125"/>
                  </a:lnTo>
                  <a:lnTo>
                    <a:pt x="2605" y="127"/>
                  </a:lnTo>
                  <a:lnTo>
                    <a:pt x="2608" y="130"/>
                  </a:lnTo>
                  <a:lnTo>
                    <a:pt x="2611" y="131"/>
                  </a:lnTo>
                  <a:lnTo>
                    <a:pt x="2613" y="131"/>
                  </a:lnTo>
                  <a:lnTo>
                    <a:pt x="2616" y="135"/>
                  </a:lnTo>
                  <a:lnTo>
                    <a:pt x="2620" y="135"/>
                  </a:lnTo>
                  <a:lnTo>
                    <a:pt x="2621" y="137"/>
                  </a:lnTo>
                  <a:lnTo>
                    <a:pt x="2623" y="138"/>
                  </a:lnTo>
                  <a:lnTo>
                    <a:pt x="2623" y="139"/>
                  </a:lnTo>
                  <a:lnTo>
                    <a:pt x="2624" y="140"/>
                  </a:lnTo>
                  <a:lnTo>
                    <a:pt x="2628" y="142"/>
                  </a:lnTo>
                  <a:lnTo>
                    <a:pt x="2631" y="144"/>
                  </a:lnTo>
                  <a:lnTo>
                    <a:pt x="2633" y="146"/>
                  </a:lnTo>
                  <a:lnTo>
                    <a:pt x="2636" y="147"/>
                  </a:lnTo>
                  <a:lnTo>
                    <a:pt x="2638" y="148"/>
                  </a:lnTo>
                  <a:lnTo>
                    <a:pt x="2641" y="148"/>
                  </a:lnTo>
                  <a:lnTo>
                    <a:pt x="2661" y="159"/>
                  </a:lnTo>
                  <a:lnTo>
                    <a:pt x="2680" y="170"/>
                  </a:lnTo>
                  <a:lnTo>
                    <a:pt x="2688" y="177"/>
                  </a:lnTo>
                  <a:lnTo>
                    <a:pt x="2695" y="185"/>
                  </a:lnTo>
                  <a:lnTo>
                    <a:pt x="2702" y="194"/>
                  </a:lnTo>
                  <a:lnTo>
                    <a:pt x="2710" y="205"/>
                  </a:lnTo>
                  <a:lnTo>
                    <a:pt x="2716" y="220"/>
                  </a:lnTo>
                  <a:lnTo>
                    <a:pt x="2726" y="242"/>
                  </a:lnTo>
                  <a:lnTo>
                    <a:pt x="2731" y="254"/>
                  </a:lnTo>
                  <a:lnTo>
                    <a:pt x="2735" y="264"/>
                  </a:lnTo>
                  <a:lnTo>
                    <a:pt x="2739" y="271"/>
                  </a:lnTo>
                  <a:lnTo>
                    <a:pt x="2743" y="274"/>
                  </a:lnTo>
                  <a:lnTo>
                    <a:pt x="2743" y="271"/>
                  </a:lnTo>
                  <a:lnTo>
                    <a:pt x="2747" y="270"/>
                  </a:lnTo>
                  <a:lnTo>
                    <a:pt x="2756" y="265"/>
                  </a:lnTo>
                  <a:lnTo>
                    <a:pt x="2766" y="259"/>
                  </a:lnTo>
                  <a:lnTo>
                    <a:pt x="2779" y="252"/>
                  </a:lnTo>
                  <a:lnTo>
                    <a:pt x="2803" y="236"/>
                  </a:lnTo>
                  <a:lnTo>
                    <a:pt x="2822" y="226"/>
                  </a:lnTo>
                  <a:lnTo>
                    <a:pt x="2829" y="227"/>
                  </a:lnTo>
                  <a:lnTo>
                    <a:pt x="2841" y="231"/>
                  </a:lnTo>
                  <a:lnTo>
                    <a:pt x="2858" y="238"/>
                  </a:lnTo>
                  <a:lnTo>
                    <a:pt x="2876" y="246"/>
                  </a:lnTo>
                  <a:lnTo>
                    <a:pt x="2914" y="264"/>
                  </a:lnTo>
                  <a:lnTo>
                    <a:pt x="2942" y="276"/>
                  </a:lnTo>
                  <a:lnTo>
                    <a:pt x="2947" y="278"/>
                  </a:lnTo>
                  <a:lnTo>
                    <a:pt x="2951" y="280"/>
                  </a:lnTo>
                  <a:lnTo>
                    <a:pt x="2954" y="282"/>
                  </a:lnTo>
                  <a:lnTo>
                    <a:pt x="2957" y="284"/>
                  </a:lnTo>
                  <a:lnTo>
                    <a:pt x="2958" y="288"/>
                  </a:lnTo>
                  <a:lnTo>
                    <a:pt x="2959" y="290"/>
                  </a:lnTo>
                  <a:lnTo>
                    <a:pt x="2959" y="292"/>
                  </a:lnTo>
                  <a:lnTo>
                    <a:pt x="2958" y="295"/>
                  </a:lnTo>
                  <a:lnTo>
                    <a:pt x="2953" y="306"/>
                  </a:lnTo>
                  <a:lnTo>
                    <a:pt x="2949" y="319"/>
                  </a:lnTo>
                  <a:lnTo>
                    <a:pt x="2949" y="328"/>
                  </a:lnTo>
                  <a:lnTo>
                    <a:pt x="2950" y="335"/>
                  </a:lnTo>
                  <a:lnTo>
                    <a:pt x="2952" y="341"/>
                  </a:lnTo>
                  <a:lnTo>
                    <a:pt x="2954" y="346"/>
                  </a:lnTo>
                  <a:lnTo>
                    <a:pt x="2962" y="354"/>
                  </a:lnTo>
                  <a:lnTo>
                    <a:pt x="2967" y="361"/>
                  </a:lnTo>
                  <a:lnTo>
                    <a:pt x="2970" y="366"/>
                  </a:lnTo>
                  <a:lnTo>
                    <a:pt x="2971" y="370"/>
                  </a:lnTo>
                  <a:lnTo>
                    <a:pt x="2971" y="375"/>
                  </a:lnTo>
                  <a:lnTo>
                    <a:pt x="2969" y="380"/>
                  </a:lnTo>
                  <a:lnTo>
                    <a:pt x="2966" y="386"/>
                  </a:lnTo>
                  <a:lnTo>
                    <a:pt x="2961" y="394"/>
                  </a:lnTo>
                  <a:lnTo>
                    <a:pt x="2952" y="404"/>
                  </a:lnTo>
                  <a:lnTo>
                    <a:pt x="2942" y="415"/>
                  </a:lnTo>
                  <a:lnTo>
                    <a:pt x="2938" y="419"/>
                  </a:lnTo>
                  <a:lnTo>
                    <a:pt x="2935" y="424"/>
                  </a:lnTo>
                  <a:lnTo>
                    <a:pt x="2932" y="429"/>
                  </a:lnTo>
                  <a:lnTo>
                    <a:pt x="2930" y="434"/>
                  </a:lnTo>
                  <a:lnTo>
                    <a:pt x="2928" y="440"/>
                  </a:lnTo>
                  <a:lnTo>
                    <a:pt x="2927" y="446"/>
                  </a:lnTo>
                  <a:lnTo>
                    <a:pt x="2926" y="452"/>
                  </a:lnTo>
                  <a:lnTo>
                    <a:pt x="2927" y="457"/>
                  </a:lnTo>
                  <a:lnTo>
                    <a:pt x="2927" y="463"/>
                  </a:lnTo>
                  <a:lnTo>
                    <a:pt x="2929" y="468"/>
                  </a:lnTo>
                  <a:lnTo>
                    <a:pt x="2931" y="472"/>
                  </a:lnTo>
                  <a:lnTo>
                    <a:pt x="2934" y="476"/>
                  </a:lnTo>
                  <a:lnTo>
                    <a:pt x="2938" y="479"/>
                  </a:lnTo>
                  <a:lnTo>
                    <a:pt x="2943" y="482"/>
                  </a:lnTo>
                  <a:lnTo>
                    <a:pt x="2948" y="484"/>
                  </a:lnTo>
                  <a:lnTo>
                    <a:pt x="2955" y="484"/>
                  </a:lnTo>
                  <a:lnTo>
                    <a:pt x="2963" y="484"/>
                  </a:lnTo>
                  <a:lnTo>
                    <a:pt x="2970" y="483"/>
                  </a:lnTo>
                  <a:lnTo>
                    <a:pt x="2977" y="480"/>
                  </a:lnTo>
                  <a:lnTo>
                    <a:pt x="2984" y="478"/>
                  </a:lnTo>
                  <a:lnTo>
                    <a:pt x="2999" y="473"/>
                  </a:lnTo>
                  <a:lnTo>
                    <a:pt x="3013" y="467"/>
                  </a:lnTo>
                  <a:lnTo>
                    <a:pt x="3028" y="461"/>
                  </a:lnTo>
                  <a:lnTo>
                    <a:pt x="3043" y="455"/>
                  </a:lnTo>
                  <a:lnTo>
                    <a:pt x="3050" y="453"/>
                  </a:lnTo>
                  <a:lnTo>
                    <a:pt x="3058" y="452"/>
                  </a:lnTo>
                  <a:lnTo>
                    <a:pt x="3067" y="451"/>
                  </a:lnTo>
                  <a:lnTo>
                    <a:pt x="3076" y="450"/>
                  </a:lnTo>
                  <a:lnTo>
                    <a:pt x="3097" y="450"/>
                  </a:lnTo>
                  <a:lnTo>
                    <a:pt x="3121" y="449"/>
                  </a:lnTo>
                  <a:lnTo>
                    <a:pt x="3147" y="447"/>
                  </a:lnTo>
                  <a:lnTo>
                    <a:pt x="3173" y="446"/>
                  </a:lnTo>
                  <a:lnTo>
                    <a:pt x="3198" y="446"/>
                  </a:lnTo>
                  <a:lnTo>
                    <a:pt x="3223" y="447"/>
                  </a:lnTo>
                  <a:lnTo>
                    <a:pt x="3233" y="448"/>
                  </a:lnTo>
                  <a:lnTo>
                    <a:pt x="3245" y="450"/>
                  </a:lnTo>
                  <a:lnTo>
                    <a:pt x="3254" y="453"/>
                  </a:lnTo>
                  <a:lnTo>
                    <a:pt x="3263" y="456"/>
                  </a:lnTo>
                  <a:lnTo>
                    <a:pt x="3275" y="460"/>
                  </a:lnTo>
                  <a:lnTo>
                    <a:pt x="3290" y="464"/>
                  </a:lnTo>
                  <a:lnTo>
                    <a:pt x="3306" y="467"/>
                  </a:lnTo>
                  <a:lnTo>
                    <a:pt x="3324" y="470"/>
                  </a:lnTo>
                  <a:lnTo>
                    <a:pt x="3343" y="472"/>
                  </a:lnTo>
                  <a:lnTo>
                    <a:pt x="3364" y="474"/>
                  </a:lnTo>
                  <a:lnTo>
                    <a:pt x="3384" y="474"/>
                  </a:lnTo>
                  <a:lnTo>
                    <a:pt x="3405" y="475"/>
                  </a:lnTo>
                  <a:lnTo>
                    <a:pt x="3427" y="474"/>
                  </a:lnTo>
                  <a:lnTo>
                    <a:pt x="3447" y="472"/>
                  </a:lnTo>
                  <a:lnTo>
                    <a:pt x="3467" y="469"/>
                  </a:lnTo>
                  <a:lnTo>
                    <a:pt x="3486" y="466"/>
                  </a:lnTo>
                  <a:lnTo>
                    <a:pt x="3504" y="461"/>
                  </a:lnTo>
                  <a:lnTo>
                    <a:pt x="3519" y="455"/>
                  </a:lnTo>
                  <a:lnTo>
                    <a:pt x="3527" y="452"/>
                  </a:lnTo>
                  <a:lnTo>
                    <a:pt x="3534" y="448"/>
                  </a:lnTo>
                  <a:lnTo>
                    <a:pt x="3540" y="444"/>
                  </a:lnTo>
                  <a:lnTo>
                    <a:pt x="3545" y="438"/>
                  </a:lnTo>
                  <a:lnTo>
                    <a:pt x="3559" y="428"/>
                  </a:lnTo>
                  <a:lnTo>
                    <a:pt x="3576" y="418"/>
                  </a:lnTo>
                  <a:lnTo>
                    <a:pt x="3592" y="407"/>
                  </a:lnTo>
                  <a:lnTo>
                    <a:pt x="3611" y="396"/>
                  </a:lnTo>
                  <a:lnTo>
                    <a:pt x="3619" y="390"/>
                  </a:lnTo>
                  <a:lnTo>
                    <a:pt x="3627" y="384"/>
                  </a:lnTo>
                  <a:lnTo>
                    <a:pt x="3634" y="378"/>
                  </a:lnTo>
                  <a:lnTo>
                    <a:pt x="3642" y="372"/>
                  </a:lnTo>
                  <a:lnTo>
                    <a:pt x="3648" y="364"/>
                  </a:lnTo>
                  <a:lnTo>
                    <a:pt x="3652" y="357"/>
                  </a:lnTo>
                  <a:lnTo>
                    <a:pt x="3656" y="350"/>
                  </a:lnTo>
                  <a:lnTo>
                    <a:pt x="3659" y="342"/>
                  </a:lnTo>
                  <a:lnTo>
                    <a:pt x="3662" y="323"/>
                  </a:lnTo>
                  <a:lnTo>
                    <a:pt x="3664" y="304"/>
                  </a:lnTo>
                  <a:lnTo>
                    <a:pt x="3666" y="283"/>
                  </a:lnTo>
                  <a:lnTo>
                    <a:pt x="3667" y="263"/>
                  </a:lnTo>
                  <a:lnTo>
                    <a:pt x="3670" y="243"/>
                  </a:lnTo>
                  <a:lnTo>
                    <a:pt x="3675" y="224"/>
                  </a:lnTo>
                  <a:lnTo>
                    <a:pt x="3677" y="215"/>
                  </a:lnTo>
                  <a:lnTo>
                    <a:pt x="3681" y="206"/>
                  </a:lnTo>
                  <a:lnTo>
                    <a:pt x="3685" y="198"/>
                  </a:lnTo>
                  <a:lnTo>
                    <a:pt x="3690" y="190"/>
                  </a:lnTo>
                  <a:lnTo>
                    <a:pt x="3701" y="179"/>
                  </a:lnTo>
                  <a:lnTo>
                    <a:pt x="3717" y="159"/>
                  </a:lnTo>
                  <a:lnTo>
                    <a:pt x="3734" y="137"/>
                  </a:lnTo>
                  <a:lnTo>
                    <a:pt x="3752" y="112"/>
                  </a:lnTo>
                  <a:lnTo>
                    <a:pt x="3769" y="87"/>
                  </a:lnTo>
                  <a:lnTo>
                    <a:pt x="3785" y="67"/>
                  </a:lnTo>
                  <a:lnTo>
                    <a:pt x="3791" y="59"/>
                  </a:lnTo>
                  <a:lnTo>
                    <a:pt x="3796" y="52"/>
                  </a:lnTo>
                  <a:lnTo>
                    <a:pt x="3801" y="47"/>
                  </a:lnTo>
                  <a:lnTo>
                    <a:pt x="3803" y="46"/>
                  </a:lnTo>
                  <a:lnTo>
                    <a:pt x="3804" y="43"/>
                  </a:lnTo>
                  <a:lnTo>
                    <a:pt x="3806" y="42"/>
                  </a:lnTo>
                  <a:lnTo>
                    <a:pt x="3807" y="42"/>
                  </a:lnTo>
                  <a:lnTo>
                    <a:pt x="3809" y="43"/>
                  </a:lnTo>
                  <a:lnTo>
                    <a:pt x="3813" y="45"/>
                  </a:lnTo>
                  <a:lnTo>
                    <a:pt x="3817" y="46"/>
                  </a:lnTo>
                  <a:lnTo>
                    <a:pt x="3820" y="48"/>
                  </a:lnTo>
                  <a:lnTo>
                    <a:pt x="3826" y="53"/>
                  </a:lnTo>
                  <a:lnTo>
                    <a:pt x="3835" y="60"/>
                  </a:lnTo>
                  <a:lnTo>
                    <a:pt x="3845" y="66"/>
                  </a:lnTo>
                  <a:lnTo>
                    <a:pt x="3866" y="76"/>
                  </a:lnTo>
                  <a:lnTo>
                    <a:pt x="3878" y="81"/>
                  </a:lnTo>
                  <a:lnTo>
                    <a:pt x="3888" y="87"/>
                  </a:lnTo>
                  <a:lnTo>
                    <a:pt x="3906" y="99"/>
                  </a:lnTo>
                  <a:lnTo>
                    <a:pt x="3927" y="109"/>
                  </a:lnTo>
                  <a:lnTo>
                    <a:pt x="3938" y="115"/>
                  </a:lnTo>
                  <a:lnTo>
                    <a:pt x="3948" y="122"/>
                  </a:lnTo>
                  <a:lnTo>
                    <a:pt x="3967" y="134"/>
                  </a:lnTo>
                  <a:lnTo>
                    <a:pt x="3977" y="138"/>
                  </a:lnTo>
                  <a:lnTo>
                    <a:pt x="3985" y="141"/>
                  </a:lnTo>
                  <a:lnTo>
                    <a:pt x="3989" y="141"/>
                  </a:lnTo>
                  <a:lnTo>
                    <a:pt x="3992" y="141"/>
                  </a:lnTo>
                  <a:lnTo>
                    <a:pt x="3995" y="139"/>
                  </a:lnTo>
                  <a:lnTo>
                    <a:pt x="3996" y="137"/>
                  </a:lnTo>
                  <a:lnTo>
                    <a:pt x="4000" y="135"/>
                  </a:lnTo>
                  <a:lnTo>
                    <a:pt x="4004" y="130"/>
                  </a:lnTo>
                  <a:lnTo>
                    <a:pt x="4009" y="125"/>
                  </a:lnTo>
                  <a:lnTo>
                    <a:pt x="4013" y="118"/>
                  </a:lnTo>
                  <a:lnTo>
                    <a:pt x="4023" y="102"/>
                  </a:lnTo>
                  <a:lnTo>
                    <a:pt x="4033" y="82"/>
                  </a:lnTo>
                  <a:lnTo>
                    <a:pt x="4052" y="44"/>
                  </a:lnTo>
                  <a:lnTo>
                    <a:pt x="4066" y="19"/>
                  </a:lnTo>
                  <a:lnTo>
                    <a:pt x="4072" y="10"/>
                  </a:lnTo>
                  <a:lnTo>
                    <a:pt x="4078" y="4"/>
                  </a:lnTo>
                  <a:lnTo>
                    <a:pt x="4084" y="1"/>
                  </a:lnTo>
                  <a:lnTo>
                    <a:pt x="4090" y="0"/>
                  </a:lnTo>
                  <a:lnTo>
                    <a:pt x="4095" y="1"/>
                  </a:lnTo>
                  <a:lnTo>
                    <a:pt x="4100" y="3"/>
                  </a:lnTo>
                  <a:lnTo>
                    <a:pt x="4106" y="7"/>
                  </a:lnTo>
                  <a:lnTo>
                    <a:pt x="4111" y="11"/>
                  </a:lnTo>
                  <a:lnTo>
                    <a:pt x="4120" y="23"/>
                  </a:lnTo>
                  <a:lnTo>
                    <a:pt x="4129" y="34"/>
                  </a:lnTo>
                  <a:lnTo>
                    <a:pt x="4133" y="39"/>
                  </a:lnTo>
                  <a:lnTo>
                    <a:pt x="4138" y="43"/>
                  </a:lnTo>
                  <a:lnTo>
                    <a:pt x="4142" y="46"/>
                  </a:lnTo>
                  <a:lnTo>
                    <a:pt x="4146" y="48"/>
                  </a:lnTo>
                  <a:lnTo>
                    <a:pt x="4147" y="52"/>
                  </a:lnTo>
                  <a:lnTo>
                    <a:pt x="4149" y="57"/>
                  </a:lnTo>
                  <a:lnTo>
                    <a:pt x="4151" y="61"/>
                  </a:lnTo>
                  <a:lnTo>
                    <a:pt x="4154" y="64"/>
                  </a:lnTo>
                  <a:lnTo>
                    <a:pt x="4160" y="69"/>
                  </a:lnTo>
                  <a:lnTo>
                    <a:pt x="4167" y="73"/>
                  </a:lnTo>
                  <a:lnTo>
                    <a:pt x="4176" y="75"/>
                  </a:lnTo>
                  <a:lnTo>
                    <a:pt x="4185" y="76"/>
                  </a:lnTo>
                  <a:lnTo>
                    <a:pt x="4194" y="76"/>
                  </a:lnTo>
                  <a:lnTo>
                    <a:pt x="4204" y="75"/>
                  </a:lnTo>
                  <a:lnTo>
                    <a:pt x="4214" y="72"/>
                  </a:lnTo>
                  <a:lnTo>
                    <a:pt x="4224" y="69"/>
                  </a:lnTo>
                  <a:lnTo>
                    <a:pt x="4233" y="65"/>
                  </a:lnTo>
                  <a:lnTo>
                    <a:pt x="4242" y="61"/>
                  </a:lnTo>
                  <a:lnTo>
                    <a:pt x="4250" y="57"/>
                  </a:lnTo>
                  <a:lnTo>
                    <a:pt x="4257" y="51"/>
                  </a:lnTo>
                  <a:lnTo>
                    <a:pt x="4263" y="45"/>
                  </a:lnTo>
                  <a:lnTo>
                    <a:pt x="4268" y="40"/>
                  </a:lnTo>
                  <a:lnTo>
                    <a:pt x="4274" y="33"/>
                  </a:lnTo>
                  <a:lnTo>
                    <a:pt x="4281" y="28"/>
                  </a:lnTo>
                  <a:lnTo>
                    <a:pt x="4288" y="23"/>
                  </a:lnTo>
                  <a:lnTo>
                    <a:pt x="4295" y="20"/>
                  </a:lnTo>
                  <a:lnTo>
                    <a:pt x="4303" y="16"/>
                  </a:lnTo>
                  <a:lnTo>
                    <a:pt x="4311" y="14"/>
                  </a:lnTo>
                  <a:lnTo>
                    <a:pt x="4320" y="12"/>
                  </a:lnTo>
                  <a:lnTo>
                    <a:pt x="4328" y="12"/>
                  </a:lnTo>
                  <a:lnTo>
                    <a:pt x="4345" y="12"/>
                  </a:lnTo>
                  <a:lnTo>
                    <a:pt x="4364" y="13"/>
                  </a:lnTo>
                  <a:lnTo>
                    <a:pt x="4380" y="15"/>
                  </a:lnTo>
                  <a:lnTo>
                    <a:pt x="4396" y="19"/>
                  </a:lnTo>
                  <a:lnTo>
                    <a:pt x="4398" y="23"/>
                  </a:lnTo>
                  <a:lnTo>
                    <a:pt x="4399" y="26"/>
                  </a:lnTo>
                  <a:lnTo>
                    <a:pt x="4402" y="29"/>
                  </a:lnTo>
                  <a:lnTo>
                    <a:pt x="4404" y="33"/>
                  </a:lnTo>
                  <a:lnTo>
                    <a:pt x="4411" y="38"/>
                  </a:lnTo>
                  <a:lnTo>
                    <a:pt x="4419" y="44"/>
                  </a:lnTo>
                  <a:lnTo>
                    <a:pt x="4429" y="48"/>
                  </a:lnTo>
                  <a:lnTo>
                    <a:pt x="4439" y="52"/>
                  </a:lnTo>
                  <a:lnTo>
                    <a:pt x="4450" y="57"/>
                  </a:lnTo>
                  <a:lnTo>
                    <a:pt x="4463" y="60"/>
                  </a:lnTo>
                  <a:lnTo>
                    <a:pt x="4509" y="69"/>
                  </a:lnTo>
                  <a:lnTo>
                    <a:pt x="4544" y="74"/>
                  </a:lnTo>
                  <a:lnTo>
                    <a:pt x="4548" y="85"/>
                  </a:lnTo>
                  <a:lnTo>
                    <a:pt x="4553" y="98"/>
                  </a:lnTo>
                  <a:lnTo>
                    <a:pt x="4559" y="109"/>
                  </a:lnTo>
                  <a:lnTo>
                    <a:pt x="4567" y="121"/>
                  </a:lnTo>
                  <a:lnTo>
                    <a:pt x="4582" y="145"/>
                  </a:lnTo>
                  <a:lnTo>
                    <a:pt x="4595" y="165"/>
                  </a:lnTo>
                  <a:lnTo>
                    <a:pt x="4599" y="170"/>
                  </a:lnTo>
                  <a:lnTo>
                    <a:pt x="4605" y="176"/>
                  </a:lnTo>
                  <a:lnTo>
                    <a:pt x="4611" y="179"/>
                  </a:lnTo>
                  <a:lnTo>
                    <a:pt x="4618" y="182"/>
                  </a:lnTo>
                  <a:lnTo>
                    <a:pt x="4632" y="187"/>
                  </a:lnTo>
                  <a:lnTo>
                    <a:pt x="4649" y="190"/>
                  </a:lnTo>
                  <a:lnTo>
                    <a:pt x="4664" y="193"/>
                  </a:lnTo>
                  <a:lnTo>
                    <a:pt x="4678" y="196"/>
                  </a:lnTo>
                  <a:lnTo>
                    <a:pt x="4683" y="198"/>
                  </a:lnTo>
                  <a:lnTo>
                    <a:pt x="4687" y="200"/>
                  </a:lnTo>
                  <a:lnTo>
                    <a:pt x="4690" y="202"/>
                  </a:lnTo>
                  <a:lnTo>
                    <a:pt x="4692" y="205"/>
                  </a:lnTo>
                  <a:lnTo>
                    <a:pt x="4720" y="252"/>
                  </a:lnTo>
                  <a:lnTo>
                    <a:pt x="4737" y="259"/>
                  </a:lnTo>
                  <a:lnTo>
                    <a:pt x="4759" y="269"/>
                  </a:lnTo>
                  <a:lnTo>
                    <a:pt x="4770" y="274"/>
                  </a:lnTo>
                  <a:lnTo>
                    <a:pt x="4782" y="279"/>
                  </a:lnTo>
                  <a:lnTo>
                    <a:pt x="4793" y="283"/>
                  </a:lnTo>
                  <a:lnTo>
                    <a:pt x="4803" y="286"/>
                  </a:lnTo>
                  <a:lnTo>
                    <a:pt x="4808" y="294"/>
                  </a:lnTo>
                  <a:lnTo>
                    <a:pt x="4814" y="300"/>
                  </a:lnTo>
                  <a:lnTo>
                    <a:pt x="4821" y="305"/>
                  </a:lnTo>
                  <a:lnTo>
                    <a:pt x="4830" y="316"/>
                  </a:lnTo>
                  <a:lnTo>
                    <a:pt x="4839" y="327"/>
                  </a:lnTo>
                  <a:lnTo>
                    <a:pt x="4843" y="333"/>
                  </a:lnTo>
                  <a:lnTo>
                    <a:pt x="4844" y="334"/>
                  </a:lnTo>
                  <a:lnTo>
                    <a:pt x="4846" y="336"/>
                  </a:lnTo>
                  <a:lnTo>
                    <a:pt x="4847" y="338"/>
                  </a:lnTo>
                  <a:lnTo>
                    <a:pt x="4848" y="340"/>
                  </a:lnTo>
                  <a:lnTo>
                    <a:pt x="4863" y="352"/>
                  </a:lnTo>
                  <a:lnTo>
                    <a:pt x="4880" y="366"/>
                  </a:lnTo>
                  <a:lnTo>
                    <a:pt x="4889" y="373"/>
                  </a:lnTo>
                  <a:lnTo>
                    <a:pt x="4898" y="378"/>
                  </a:lnTo>
                  <a:lnTo>
                    <a:pt x="4906" y="383"/>
                  </a:lnTo>
                  <a:lnTo>
                    <a:pt x="4913" y="386"/>
                  </a:lnTo>
                  <a:lnTo>
                    <a:pt x="4921" y="388"/>
                  </a:lnTo>
                  <a:lnTo>
                    <a:pt x="4929" y="390"/>
                  </a:lnTo>
                  <a:lnTo>
                    <a:pt x="4937" y="391"/>
                  </a:lnTo>
                  <a:lnTo>
                    <a:pt x="4943" y="391"/>
                  </a:lnTo>
                  <a:lnTo>
                    <a:pt x="4957" y="389"/>
                  </a:lnTo>
                  <a:lnTo>
                    <a:pt x="4971" y="386"/>
                  </a:lnTo>
                  <a:lnTo>
                    <a:pt x="4984" y="383"/>
                  </a:lnTo>
                  <a:lnTo>
                    <a:pt x="4998" y="379"/>
                  </a:lnTo>
                  <a:lnTo>
                    <a:pt x="5012" y="376"/>
                  </a:lnTo>
                  <a:lnTo>
                    <a:pt x="5027" y="375"/>
                  </a:lnTo>
                  <a:lnTo>
                    <a:pt x="5040" y="374"/>
                  </a:lnTo>
                  <a:lnTo>
                    <a:pt x="5052" y="373"/>
                  </a:lnTo>
                  <a:lnTo>
                    <a:pt x="5065" y="371"/>
                  </a:lnTo>
                  <a:lnTo>
                    <a:pt x="5079" y="370"/>
                  </a:lnTo>
                  <a:lnTo>
                    <a:pt x="5134" y="370"/>
                  </a:lnTo>
                  <a:lnTo>
                    <a:pt x="5253" y="380"/>
                  </a:lnTo>
                  <a:lnTo>
                    <a:pt x="5253" y="380"/>
                  </a:lnTo>
                  <a:lnTo>
                    <a:pt x="5294" y="446"/>
                  </a:lnTo>
                  <a:lnTo>
                    <a:pt x="5298" y="461"/>
                  </a:lnTo>
                  <a:lnTo>
                    <a:pt x="5300" y="475"/>
                  </a:lnTo>
                  <a:lnTo>
                    <a:pt x="5301" y="490"/>
                  </a:lnTo>
                  <a:lnTo>
                    <a:pt x="5302" y="503"/>
                  </a:lnTo>
                  <a:lnTo>
                    <a:pt x="5303" y="510"/>
                  </a:lnTo>
                  <a:lnTo>
                    <a:pt x="5305" y="516"/>
                  </a:lnTo>
                  <a:lnTo>
                    <a:pt x="5308" y="522"/>
                  </a:lnTo>
                  <a:lnTo>
                    <a:pt x="5312" y="527"/>
                  </a:lnTo>
                  <a:lnTo>
                    <a:pt x="5316" y="532"/>
                  </a:lnTo>
                  <a:lnTo>
                    <a:pt x="5323" y="537"/>
                  </a:lnTo>
                  <a:lnTo>
                    <a:pt x="5330" y="541"/>
                  </a:lnTo>
                  <a:lnTo>
                    <a:pt x="5339" y="544"/>
                  </a:lnTo>
                  <a:lnTo>
                    <a:pt x="5362" y="551"/>
                  </a:lnTo>
                  <a:lnTo>
                    <a:pt x="5386" y="556"/>
                  </a:lnTo>
                  <a:lnTo>
                    <a:pt x="5412" y="563"/>
                  </a:lnTo>
                  <a:lnTo>
                    <a:pt x="5439" y="569"/>
                  </a:lnTo>
                  <a:lnTo>
                    <a:pt x="5451" y="573"/>
                  </a:lnTo>
                  <a:lnTo>
                    <a:pt x="5464" y="578"/>
                  </a:lnTo>
                  <a:lnTo>
                    <a:pt x="5476" y="583"/>
                  </a:lnTo>
                  <a:lnTo>
                    <a:pt x="5487" y="589"/>
                  </a:lnTo>
                  <a:lnTo>
                    <a:pt x="5498" y="597"/>
                  </a:lnTo>
                  <a:lnTo>
                    <a:pt x="5507" y="605"/>
                  </a:lnTo>
                  <a:lnTo>
                    <a:pt x="5515" y="613"/>
                  </a:lnTo>
                  <a:lnTo>
                    <a:pt x="5521" y="624"/>
                  </a:lnTo>
                  <a:lnTo>
                    <a:pt x="5527" y="636"/>
                  </a:lnTo>
                  <a:lnTo>
                    <a:pt x="5534" y="647"/>
                  </a:lnTo>
                  <a:lnTo>
                    <a:pt x="5538" y="658"/>
                  </a:lnTo>
                  <a:lnTo>
                    <a:pt x="5542" y="669"/>
                  </a:lnTo>
                  <a:lnTo>
                    <a:pt x="5545" y="680"/>
                  </a:lnTo>
                  <a:lnTo>
                    <a:pt x="5547" y="691"/>
                  </a:lnTo>
                  <a:lnTo>
                    <a:pt x="5549" y="701"/>
                  </a:lnTo>
                  <a:lnTo>
                    <a:pt x="5551" y="713"/>
                  </a:lnTo>
                  <a:lnTo>
                    <a:pt x="5553" y="734"/>
                  </a:lnTo>
                  <a:lnTo>
                    <a:pt x="5553" y="757"/>
                  </a:lnTo>
                  <a:lnTo>
                    <a:pt x="5553" y="781"/>
                  </a:lnTo>
                  <a:lnTo>
                    <a:pt x="5553" y="808"/>
                  </a:lnTo>
                  <a:lnTo>
                    <a:pt x="5554" y="903"/>
                  </a:lnTo>
                  <a:lnTo>
                    <a:pt x="5691" y="1019"/>
                  </a:lnTo>
                  <a:lnTo>
                    <a:pt x="5697" y="1025"/>
                  </a:lnTo>
                  <a:lnTo>
                    <a:pt x="5703" y="1031"/>
                  </a:lnTo>
                  <a:lnTo>
                    <a:pt x="5708" y="1037"/>
                  </a:lnTo>
                  <a:lnTo>
                    <a:pt x="5714" y="1044"/>
                  </a:lnTo>
                  <a:lnTo>
                    <a:pt x="5722" y="1058"/>
                  </a:lnTo>
                  <a:lnTo>
                    <a:pt x="5729" y="1074"/>
                  </a:lnTo>
                  <a:lnTo>
                    <a:pt x="5735" y="1089"/>
                  </a:lnTo>
                  <a:lnTo>
                    <a:pt x="5741" y="1107"/>
                  </a:lnTo>
                  <a:lnTo>
                    <a:pt x="5745" y="1124"/>
                  </a:lnTo>
                  <a:lnTo>
                    <a:pt x="5751" y="1143"/>
                  </a:lnTo>
                  <a:lnTo>
                    <a:pt x="5759" y="1179"/>
                  </a:lnTo>
                  <a:lnTo>
                    <a:pt x="5768" y="1214"/>
                  </a:lnTo>
                  <a:lnTo>
                    <a:pt x="5774" y="1232"/>
                  </a:lnTo>
                  <a:lnTo>
                    <a:pt x="5780" y="1248"/>
                  </a:lnTo>
                  <a:lnTo>
                    <a:pt x="5789" y="1265"/>
                  </a:lnTo>
                  <a:lnTo>
                    <a:pt x="5797" y="1279"/>
                  </a:lnTo>
                  <a:lnTo>
                    <a:pt x="5802" y="1286"/>
                  </a:lnTo>
                  <a:lnTo>
                    <a:pt x="5806" y="1295"/>
                  </a:lnTo>
                  <a:lnTo>
                    <a:pt x="5809" y="1303"/>
                  </a:lnTo>
                  <a:lnTo>
                    <a:pt x="5812" y="1311"/>
                  </a:lnTo>
                  <a:lnTo>
                    <a:pt x="5813" y="1318"/>
                  </a:lnTo>
                  <a:lnTo>
                    <a:pt x="5814" y="1326"/>
                  </a:lnTo>
                  <a:lnTo>
                    <a:pt x="5814" y="1334"/>
                  </a:lnTo>
                  <a:lnTo>
                    <a:pt x="5814" y="1341"/>
                  </a:lnTo>
                  <a:lnTo>
                    <a:pt x="5813" y="1348"/>
                  </a:lnTo>
                  <a:lnTo>
                    <a:pt x="5811" y="1355"/>
                  </a:lnTo>
                  <a:lnTo>
                    <a:pt x="5809" y="1361"/>
                  </a:lnTo>
                  <a:lnTo>
                    <a:pt x="5807" y="1366"/>
                  </a:lnTo>
                  <a:lnTo>
                    <a:pt x="5804" y="1373"/>
                  </a:lnTo>
                  <a:lnTo>
                    <a:pt x="5800" y="1377"/>
                  </a:lnTo>
                  <a:lnTo>
                    <a:pt x="5797" y="1381"/>
                  </a:lnTo>
                  <a:lnTo>
                    <a:pt x="5793" y="1385"/>
                  </a:lnTo>
                  <a:lnTo>
                    <a:pt x="5789" y="1387"/>
                  </a:lnTo>
                  <a:lnTo>
                    <a:pt x="5784" y="1389"/>
                  </a:lnTo>
                  <a:lnTo>
                    <a:pt x="5778" y="1391"/>
                  </a:lnTo>
                  <a:lnTo>
                    <a:pt x="5773" y="1391"/>
                  </a:lnTo>
                  <a:lnTo>
                    <a:pt x="5768" y="1390"/>
                  </a:lnTo>
                  <a:lnTo>
                    <a:pt x="5763" y="1389"/>
                  </a:lnTo>
                  <a:lnTo>
                    <a:pt x="5758" y="1386"/>
                  </a:lnTo>
                  <a:lnTo>
                    <a:pt x="5753" y="1382"/>
                  </a:lnTo>
                  <a:lnTo>
                    <a:pt x="5748" y="1378"/>
                  </a:lnTo>
                  <a:lnTo>
                    <a:pt x="5742" y="1372"/>
                  </a:lnTo>
                  <a:lnTo>
                    <a:pt x="5737" y="1364"/>
                  </a:lnTo>
                  <a:lnTo>
                    <a:pt x="5732" y="1355"/>
                  </a:lnTo>
                  <a:lnTo>
                    <a:pt x="5727" y="1345"/>
                  </a:lnTo>
                  <a:lnTo>
                    <a:pt x="5723" y="1334"/>
                  </a:lnTo>
                  <a:lnTo>
                    <a:pt x="5719" y="1321"/>
                  </a:lnTo>
                  <a:lnTo>
                    <a:pt x="5715" y="1307"/>
                  </a:lnTo>
                  <a:lnTo>
                    <a:pt x="5713" y="1307"/>
                  </a:lnTo>
                  <a:lnTo>
                    <a:pt x="5712" y="1308"/>
                  </a:lnTo>
                  <a:lnTo>
                    <a:pt x="5710" y="1309"/>
                  </a:lnTo>
                  <a:lnTo>
                    <a:pt x="5710" y="1311"/>
                  </a:lnTo>
                  <a:lnTo>
                    <a:pt x="5699" y="1315"/>
                  </a:lnTo>
                  <a:lnTo>
                    <a:pt x="5686" y="1321"/>
                  </a:lnTo>
                  <a:lnTo>
                    <a:pt x="5671" y="1328"/>
                  </a:lnTo>
                  <a:lnTo>
                    <a:pt x="5655" y="1338"/>
                  </a:lnTo>
                  <a:lnTo>
                    <a:pt x="5624" y="1356"/>
                  </a:lnTo>
                  <a:lnTo>
                    <a:pt x="5599" y="1371"/>
                  </a:lnTo>
                  <a:lnTo>
                    <a:pt x="5588" y="1376"/>
                  </a:lnTo>
                  <a:lnTo>
                    <a:pt x="5576" y="1381"/>
                  </a:lnTo>
                  <a:lnTo>
                    <a:pt x="5561" y="1386"/>
                  </a:lnTo>
                  <a:lnTo>
                    <a:pt x="5545" y="1390"/>
                  </a:lnTo>
                  <a:lnTo>
                    <a:pt x="5528" y="1394"/>
                  </a:lnTo>
                  <a:lnTo>
                    <a:pt x="5511" y="1397"/>
                  </a:lnTo>
                  <a:lnTo>
                    <a:pt x="5492" y="1400"/>
                  </a:lnTo>
                  <a:lnTo>
                    <a:pt x="5474" y="1402"/>
                  </a:lnTo>
                  <a:lnTo>
                    <a:pt x="5455" y="1403"/>
                  </a:lnTo>
                  <a:lnTo>
                    <a:pt x="5437" y="1404"/>
                  </a:lnTo>
                  <a:lnTo>
                    <a:pt x="5419" y="1404"/>
                  </a:lnTo>
                  <a:lnTo>
                    <a:pt x="5402" y="1403"/>
                  </a:lnTo>
                  <a:lnTo>
                    <a:pt x="5385" y="1401"/>
                  </a:lnTo>
                  <a:lnTo>
                    <a:pt x="5371" y="1398"/>
                  </a:lnTo>
                  <a:lnTo>
                    <a:pt x="5357" y="1395"/>
                  </a:lnTo>
                  <a:lnTo>
                    <a:pt x="5345" y="1390"/>
                  </a:lnTo>
                  <a:lnTo>
                    <a:pt x="5331" y="1383"/>
                  </a:lnTo>
                  <a:lnTo>
                    <a:pt x="5310" y="1374"/>
                  </a:lnTo>
                  <a:lnTo>
                    <a:pt x="5285" y="1362"/>
                  </a:lnTo>
                  <a:lnTo>
                    <a:pt x="5258" y="1352"/>
                  </a:lnTo>
                  <a:lnTo>
                    <a:pt x="5243" y="1347"/>
                  </a:lnTo>
                  <a:lnTo>
                    <a:pt x="5230" y="1344"/>
                  </a:lnTo>
                  <a:lnTo>
                    <a:pt x="5217" y="1340"/>
                  </a:lnTo>
                  <a:lnTo>
                    <a:pt x="5204" y="1338"/>
                  </a:lnTo>
                  <a:lnTo>
                    <a:pt x="5193" y="1337"/>
                  </a:lnTo>
                  <a:lnTo>
                    <a:pt x="5183" y="1337"/>
                  </a:lnTo>
                  <a:lnTo>
                    <a:pt x="5178" y="1338"/>
                  </a:lnTo>
                  <a:lnTo>
                    <a:pt x="5173" y="1339"/>
                  </a:lnTo>
                  <a:lnTo>
                    <a:pt x="5169" y="1341"/>
                  </a:lnTo>
                  <a:lnTo>
                    <a:pt x="5166" y="1343"/>
                  </a:lnTo>
                  <a:lnTo>
                    <a:pt x="5166" y="1343"/>
                  </a:lnTo>
                  <a:lnTo>
                    <a:pt x="5251" y="1882"/>
                  </a:lnTo>
                  <a:lnTo>
                    <a:pt x="5452" y="2255"/>
                  </a:lnTo>
                  <a:lnTo>
                    <a:pt x="5272" y="2410"/>
                  </a:lnTo>
                  <a:lnTo>
                    <a:pt x="4644" y="2596"/>
                  </a:lnTo>
                  <a:lnTo>
                    <a:pt x="4480" y="2835"/>
                  </a:lnTo>
                  <a:lnTo>
                    <a:pt x="4468" y="3036"/>
                  </a:lnTo>
                  <a:lnTo>
                    <a:pt x="4364" y="3067"/>
                  </a:lnTo>
                  <a:lnTo>
                    <a:pt x="4330" y="3083"/>
                  </a:lnTo>
                  <a:lnTo>
                    <a:pt x="4330" y="3083"/>
                  </a:lnTo>
                  <a:lnTo>
                    <a:pt x="4319" y="3080"/>
                  </a:lnTo>
                  <a:lnTo>
                    <a:pt x="4308" y="3078"/>
                  </a:lnTo>
                  <a:lnTo>
                    <a:pt x="4297" y="3077"/>
                  </a:lnTo>
                  <a:lnTo>
                    <a:pt x="4287" y="3076"/>
                  </a:lnTo>
                  <a:lnTo>
                    <a:pt x="4284" y="3075"/>
                  </a:lnTo>
                  <a:lnTo>
                    <a:pt x="4282" y="3072"/>
                  </a:lnTo>
                  <a:lnTo>
                    <a:pt x="4282" y="3047"/>
                  </a:lnTo>
                  <a:lnTo>
                    <a:pt x="4282" y="3017"/>
                  </a:lnTo>
                  <a:lnTo>
                    <a:pt x="4284" y="2985"/>
                  </a:lnTo>
                  <a:lnTo>
                    <a:pt x="4285" y="2951"/>
                  </a:lnTo>
                  <a:lnTo>
                    <a:pt x="4285" y="2919"/>
                  </a:lnTo>
                  <a:lnTo>
                    <a:pt x="4284" y="2888"/>
                  </a:lnTo>
                  <a:lnTo>
                    <a:pt x="4284" y="2873"/>
                  </a:lnTo>
                  <a:lnTo>
                    <a:pt x="4282" y="2861"/>
                  </a:lnTo>
                  <a:lnTo>
                    <a:pt x="4281" y="2849"/>
                  </a:lnTo>
                  <a:lnTo>
                    <a:pt x="4278" y="2840"/>
                  </a:lnTo>
                  <a:lnTo>
                    <a:pt x="4276" y="2839"/>
                  </a:lnTo>
                  <a:lnTo>
                    <a:pt x="4274" y="2837"/>
                  </a:lnTo>
                  <a:lnTo>
                    <a:pt x="4131" y="2713"/>
                  </a:lnTo>
                  <a:lnTo>
                    <a:pt x="4124" y="2708"/>
                  </a:lnTo>
                  <a:lnTo>
                    <a:pt x="4113" y="2699"/>
                  </a:lnTo>
                  <a:lnTo>
                    <a:pt x="4102" y="2690"/>
                  </a:lnTo>
                  <a:lnTo>
                    <a:pt x="4093" y="2685"/>
                  </a:lnTo>
                  <a:lnTo>
                    <a:pt x="4090" y="2684"/>
                  </a:lnTo>
                  <a:lnTo>
                    <a:pt x="4088" y="2681"/>
                  </a:lnTo>
                  <a:lnTo>
                    <a:pt x="4086" y="2680"/>
                  </a:lnTo>
                  <a:lnTo>
                    <a:pt x="4084" y="2680"/>
                  </a:lnTo>
                  <a:lnTo>
                    <a:pt x="4076" y="2680"/>
                  </a:lnTo>
                  <a:lnTo>
                    <a:pt x="4073" y="2680"/>
                  </a:lnTo>
                  <a:lnTo>
                    <a:pt x="4069" y="2682"/>
                  </a:lnTo>
                  <a:lnTo>
                    <a:pt x="4066" y="2684"/>
                  </a:lnTo>
                  <a:lnTo>
                    <a:pt x="4061" y="2687"/>
                  </a:lnTo>
                  <a:lnTo>
                    <a:pt x="4053" y="2692"/>
                  </a:lnTo>
                  <a:lnTo>
                    <a:pt x="4046" y="2699"/>
                  </a:lnTo>
                  <a:lnTo>
                    <a:pt x="4033" y="2714"/>
                  </a:lnTo>
                  <a:lnTo>
                    <a:pt x="4024" y="2725"/>
                  </a:lnTo>
                  <a:lnTo>
                    <a:pt x="4014" y="2735"/>
                  </a:lnTo>
                  <a:lnTo>
                    <a:pt x="4004" y="2744"/>
                  </a:lnTo>
                  <a:lnTo>
                    <a:pt x="3996" y="2750"/>
                  </a:lnTo>
                  <a:lnTo>
                    <a:pt x="3986" y="2757"/>
                  </a:lnTo>
                  <a:lnTo>
                    <a:pt x="3981" y="2760"/>
                  </a:lnTo>
                  <a:lnTo>
                    <a:pt x="3976" y="2763"/>
                  </a:lnTo>
                  <a:lnTo>
                    <a:pt x="3971" y="2765"/>
                  </a:lnTo>
                  <a:lnTo>
                    <a:pt x="3966" y="2766"/>
                  </a:lnTo>
                  <a:lnTo>
                    <a:pt x="3957" y="2765"/>
                  </a:lnTo>
                  <a:lnTo>
                    <a:pt x="3945" y="2764"/>
                  </a:lnTo>
                  <a:lnTo>
                    <a:pt x="3939" y="2764"/>
                  </a:lnTo>
                  <a:lnTo>
                    <a:pt x="3934" y="2764"/>
                  </a:lnTo>
                  <a:lnTo>
                    <a:pt x="3929" y="2766"/>
                  </a:lnTo>
                  <a:lnTo>
                    <a:pt x="3926" y="2768"/>
                  </a:lnTo>
                  <a:lnTo>
                    <a:pt x="3924" y="2769"/>
                  </a:lnTo>
                  <a:lnTo>
                    <a:pt x="3921" y="2771"/>
                  </a:lnTo>
                  <a:lnTo>
                    <a:pt x="3919" y="2771"/>
                  </a:lnTo>
                  <a:lnTo>
                    <a:pt x="3918" y="2772"/>
                  </a:lnTo>
                  <a:lnTo>
                    <a:pt x="3914" y="2780"/>
                  </a:lnTo>
                  <a:lnTo>
                    <a:pt x="3909" y="2789"/>
                  </a:lnTo>
                  <a:lnTo>
                    <a:pt x="3902" y="2798"/>
                  </a:lnTo>
                  <a:lnTo>
                    <a:pt x="3894" y="2808"/>
                  </a:lnTo>
                  <a:lnTo>
                    <a:pt x="3884" y="2817"/>
                  </a:lnTo>
                  <a:lnTo>
                    <a:pt x="3876" y="2825"/>
                  </a:lnTo>
                  <a:lnTo>
                    <a:pt x="3869" y="2832"/>
                  </a:lnTo>
                  <a:lnTo>
                    <a:pt x="3862" y="2836"/>
                  </a:lnTo>
                  <a:lnTo>
                    <a:pt x="3855" y="2840"/>
                  </a:lnTo>
                  <a:lnTo>
                    <a:pt x="3844" y="2842"/>
                  </a:lnTo>
                  <a:lnTo>
                    <a:pt x="3832" y="2843"/>
                  </a:lnTo>
                  <a:lnTo>
                    <a:pt x="3817" y="2843"/>
                  </a:lnTo>
                  <a:lnTo>
                    <a:pt x="3799" y="2843"/>
                  </a:lnTo>
                  <a:lnTo>
                    <a:pt x="3782" y="2841"/>
                  </a:lnTo>
                  <a:lnTo>
                    <a:pt x="3762" y="2837"/>
                  </a:lnTo>
                  <a:lnTo>
                    <a:pt x="3744" y="2834"/>
                  </a:lnTo>
                  <a:lnTo>
                    <a:pt x="3724" y="2831"/>
                  </a:lnTo>
                  <a:lnTo>
                    <a:pt x="3705" y="2826"/>
                  </a:lnTo>
                  <a:lnTo>
                    <a:pt x="3688" y="2822"/>
                  </a:lnTo>
                  <a:lnTo>
                    <a:pt x="3673" y="2817"/>
                  </a:lnTo>
                  <a:lnTo>
                    <a:pt x="3659" y="2811"/>
                  </a:lnTo>
                  <a:lnTo>
                    <a:pt x="3648" y="2805"/>
                  </a:lnTo>
                  <a:lnTo>
                    <a:pt x="3644" y="2803"/>
                  </a:lnTo>
                  <a:lnTo>
                    <a:pt x="3641" y="2800"/>
                  </a:lnTo>
                  <a:lnTo>
                    <a:pt x="3638" y="2796"/>
                  </a:lnTo>
                  <a:lnTo>
                    <a:pt x="3635" y="2792"/>
                  </a:lnTo>
                  <a:lnTo>
                    <a:pt x="3634" y="2792"/>
                  </a:lnTo>
                  <a:lnTo>
                    <a:pt x="3631" y="2794"/>
                  </a:lnTo>
                  <a:lnTo>
                    <a:pt x="3628" y="2794"/>
                  </a:lnTo>
                  <a:lnTo>
                    <a:pt x="3623" y="2794"/>
                  </a:lnTo>
                  <a:lnTo>
                    <a:pt x="3618" y="2795"/>
                  </a:lnTo>
                  <a:lnTo>
                    <a:pt x="3614" y="2796"/>
                  </a:lnTo>
                  <a:lnTo>
                    <a:pt x="3609" y="2797"/>
                  </a:lnTo>
                  <a:lnTo>
                    <a:pt x="3601" y="2803"/>
                  </a:lnTo>
                  <a:lnTo>
                    <a:pt x="3593" y="2808"/>
                  </a:lnTo>
                  <a:lnTo>
                    <a:pt x="3580" y="2822"/>
                  </a:lnTo>
                  <a:lnTo>
                    <a:pt x="3568" y="2839"/>
                  </a:lnTo>
                  <a:lnTo>
                    <a:pt x="3561" y="2846"/>
                  </a:lnTo>
                  <a:lnTo>
                    <a:pt x="3555" y="2854"/>
                  </a:lnTo>
                  <a:lnTo>
                    <a:pt x="3548" y="2860"/>
                  </a:lnTo>
                  <a:lnTo>
                    <a:pt x="3541" y="2865"/>
                  </a:lnTo>
                  <a:lnTo>
                    <a:pt x="3534" y="2869"/>
                  </a:lnTo>
                  <a:lnTo>
                    <a:pt x="3524" y="2872"/>
                  </a:lnTo>
                  <a:lnTo>
                    <a:pt x="3519" y="2872"/>
                  </a:lnTo>
                  <a:lnTo>
                    <a:pt x="3514" y="2872"/>
                  </a:lnTo>
                  <a:lnTo>
                    <a:pt x="3509" y="2872"/>
                  </a:lnTo>
                  <a:lnTo>
                    <a:pt x="3504" y="2871"/>
                  </a:lnTo>
                  <a:lnTo>
                    <a:pt x="3474" y="2866"/>
                  </a:lnTo>
                  <a:lnTo>
                    <a:pt x="3427" y="2858"/>
                  </a:lnTo>
                  <a:lnTo>
                    <a:pt x="3403" y="2854"/>
                  </a:lnTo>
                  <a:lnTo>
                    <a:pt x="3382" y="2850"/>
                  </a:lnTo>
                  <a:lnTo>
                    <a:pt x="3374" y="2848"/>
                  </a:lnTo>
                  <a:lnTo>
                    <a:pt x="3368" y="2846"/>
                  </a:lnTo>
                  <a:lnTo>
                    <a:pt x="3364" y="2844"/>
                  </a:lnTo>
                  <a:lnTo>
                    <a:pt x="3361" y="2843"/>
                  </a:lnTo>
                  <a:lnTo>
                    <a:pt x="3360" y="2842"/>
                  </a:lnTo>
                  <a:lnTo>
                    <a:pt x="3358" y="2842"/>
                  </a:lnTo>
                  <a:lnTo>
                    <a:pt x="3352" y="2841"/>
                  </a:lnTo>
                  <a:lnTo>
                    <a:pt x="3345" y="2842"/>
                  </a:lnTo>
                  <a:lnTo>
                    <a:pt x="3340" y="2843"/>
                  </a:lnTo>
                  <a:lnTo>
                    <a:pt x="3334" y="2845"/>
                  </a:lnTo>
                  <a:lnTo>
                    <a:pt x="3329" y="2847"/>
                  </a:lnTo>
                  <a:lnTo>
                    <a:pt x="3324" y="2851"/>
                  </a:lnTo>
                  <a:lnTo>
                    <a:pt x="3320" y="2855"/>
                  </a:lnTo>
                  <a:lnTo>
                    <a:pt x="3316" y="2860"/>
                  </a:lnTo>
                  <a:lnTo>
                    <a:pt x="3313" y="2862"/>
                  </a:lnTo>
                  <a:lnTo>
                    <a:pt x="3309" y="2864"/>
                  </a:lnTo>
                  <a:lnTo>
                    <a:pt x="3303" y="2867"/>
                  </a:lnTo>
                  <a:lnTo>
                    <a:pt x="3296" y="2870"/>
                  </a:lnTo>
                  <a:lnTo>
                    <a:pt x="3289" y="2871"/>
                  </a:lnTo>
                  <a:lnTo>
                    <a:pt x="3283" y="2872"/>
                  </a:lnTo>
                  <a:lnTo>
                    <a:pt x="3279" y="2872"/>
                  </a:lnTo>
                  <a:lnTo>
                    <a:pt x="3275" y="2871"/>
                  </a:lnTo>
                  <a:lnTo>
                    <a:pt x="3272" y="2870"/>
                  </a:lnTo>
                  <a:lnTo>
                    <a:pt x="3269" y="2870"/>
                  </a:lnTo>
                  <a:lnTo>
                    <a:pt x="3266" y="2868"/>
                  </a:lnTo>
                  <a:lnTo>
                    <a:pt x="3264" y="2866"/>
                  </a:lnTo>
                  <a:lnTo>
                    <a:pt x="3261" y="2853"/>
                  </a:lnTo>
                  <a:lnTo>
                    <a:pt x="3259" y="2839"/>
                  </a:lnTo>
                  <a:lnTo>
                    <a:pt x="3259" y="2824"/>
                  </a:lnTo>
                  <a:lnTo>
                    <a:pt x="3259" y="2811"/>
                  </a:lnTo>
                  <a:lnTo>
                    <a:pt x="3260" y="2796"/>
                  </a:lnTo>
                  <a:lnTo>
                    <a:pt x="3262" y="2783"/>
                  </a:lnTo>
                  <a:lnTo>
                    <a:pt x="3265" y="2769"/>
                  </a:lnTo>
                  <a:lnTo>
                    <a:pt x="3267" y="2755"/>
                  </a:lnTo>
                  <a:lnTo>
                    <a:pt x="3274" y="2728"/>
                  </a:lnTo>
                  <a:lnTo>
                    <a:pt x="3281" y="2700"/>
                  </a:lnTo>
                  <a:lnTo>
                    <a:pt x="3284" y="2687"/>
                  </a:lnTo>
                  <a:lnTo>
                    <a:pt x="3286" y="2673"/>
                  </a:lnTo>
                  <a:lnTo>
                    <a:pt x="3288" y="2659"/>
                  </a:lnTo>
                  <a:lnTo>
                    <a:pt x="3289" y="2646"/>
                  </a:lnTo>
                  <a:lnTo>
                    <a:pt x="3289" y="2642"/>
                  </a:lnTo>
                  <a:lnTo>
                    <a:pt x="3291" y="2638"/>
                  </a:lnTo>
                  <a:lnTo>
                    <a:pt x="3292" y="2635"/>
                  </a:lnTo>
                  <a:lnTo>
                    <a:pt x="3291" y="2633"/>
                  </a:lnTo>
                  <a:lnTo>
                    <a:pt x="3284" y="2630"/>
                  </a:lnTo>
                  <a:lnTo>
                    <a:pt x="3275" y="2626"/>
                  </a:lnTo>
                  <a:lnTo>
                    <a:pt x="3267" y="2621"/>
                  </a:lnTo>
                  <a:lnTo>
                    <a:pt x="3258" y="2616"/>
                  </a:lnTo>
                  <a:lnTo>
                    <a:pt x="3240" y="2602"/>
                  </a:lnTo>
                  <a:lnTo>
                    <a:pt x="3222" y="2588"/>
                  </a:lnTo>
                  <a:lnTo>
                    <a:pt x="3204" y="2575"/>
                  </a:lnTo>
                  <a:lnTo>
                    <a:pt x="3187" y="2563"/>
                  </a:lnTo>
                  <a:lnTo>
                    <a:pt x="3178" y="2558"/>
                  </a:lnTo>
                  <a:lnTo>
                    <a:pt x="3171" y="2555"/>
                  </a:lnTo>
                  <a:lnTo>
                    <a:pt x="3163" y="2553"/>
                  </a:lnTo>
                  <a:lnTo>
                    <a:pt x="3156" y="2552"/>
                  </a:lnTo>
                  <a:lnTo>
                    <a:pt x="3153" y="2550"/>
                  </a:lnTo>
                  <a:lnTo>
                    <a:pt x="3149" y="2547"/>
                  </a:lnTo>
                  <a:lnTo>
                    <a:pt x="3146" y="2548"/>
                  </a:lnTo>
                  <a:lnTo>
                    <a:pt x="3142" y="2551"/>
                  </a:lnTo>
                  <a:lnTo>
                    <a:pt x="3026" y="2622"/>
                  </a:lnTo>
                  <a:lnTo>
                    <a:pt x="3023" y="2624"/>
                  </a:lnTo>
                  <a:lnTo>
                    <a:pt x="3018" y="2625"/>
                  </a:lnTo>
                  <a:lnTo>
                    <a:pt x="3013" y="2626"/>
                  </a:lnTo>
                  <a:lnTo>
                    <a:pt x="3007" y="2627"/>
                  </a:lnTo>
                  <a:lnTo>
                    <a:pt x="2995" y="2627"/>
                  </a:lnTo>
                  <a:lnTo>
                    <a:pt x="2982" y="2625"/>
                  </a:lnTo>
                  <a:lnTo>
                    <a:pt x="2976" y="2623"/>
                  </a:lnTo>
                  <a:lnTo>
                    <a:pt x="2970" y="2621"/>
                  </a:lnTo>
                  <a:lnTo>
                    <a:pt x="2965" y="2619"/>
                  </a:lnTo>
                  <a:lnTo>
                    <a:pt x="2960" y="2617"/>
                  </a:lnTo>
                  <a:lnTo>
                    <a:pt x="2955" y="2614"/>
                  </a:lnTo>
                  <a:lnTo>
                    <a:pt x="2952" y="2610"/>
                  </a:lnTo>
                  <a:lnTo>
                    <a:pt x="2950" y="2607"/>
                  </a:lnTo>
                  <a:lnTo>
                    <a:pt x="2949" y="2602"/>
                  </a:lnTo>
                  <a:lnTo>
                    <a:pt x="2940" y="2434"/>
                  </a:lnTo>
                  <a:lnTo>
                    <a:pt x="2748" y="2208"/>
                  </a:lnTo>
                  <a:lnTo>
                    <a:pt x="2854" y="2018"/>
                  </a:lnTo>
                  <a:lnTo>
                    <a:pt x="2787" y="1824"/>
                  </a:lnTo>
                  <a:lnTo>
                    <a:pt x="2667" y="1820"/>
                  </a:lnTo>
                  <a:lnTo>
                    <a:pt x="2662" y="1820"/>
                  </a:lnTo>
                  <a:lnTo>
                    <a:pt x="2659" y="1817"/>
                  </a:lnTo>
                  <a:lnTo>
                    <a:pt x="2656" y="1814"/>
                  </a:lnTo>
                  <a:lnTo>
                    <a:pt x="2655" y="1810"/>
                  </a:lnTo>
                  <a:lnTo>
                    <a:pt x="2654" y="1799"/>
                  </a:lnTo>
                  <a:lnTo>
                    <a:pt x="2655" y="1785"/>
                  </a:lnTo>
                  <a:lnTo>
                    <a:pt x="2657" y="1771"/>
                  </a:lnTo>
                  <a:lnTo>
                    <a:pt x="2658" y="1757"/>
                  </a:lnTo>
                  <a:lnTo>
                    <a:pt x="2657" y="1750"/>
                  </a:lnTo>
                  <a:lnTo>
                    <a:pt x="2656" y="1744"/>
                  </a:lnTo>
                  <a:lnTo>
                    <a:pt x="2654" y="1739"/>
                  </a:lnTo>
                  <a:lnTo>
                    <a:pt x="2651" y="1735"/>
                  </a:lnTo>
                  <a:lnTo>
                    <a:pt x="2650" y="1734"/>
                  </a:lnTo>
                  <a:lnTo>
                    <a:pt x="2644" y="1729"/>
                  </a:lnTo>
                  <a:lnTo>
                    <a:pt x="2639" y="1725"/>
                  </a:lnTo>
                  <a:lnTo>
                    <a:pt x="2632" y="1722"/>
                  </a:lnTo>
                  <a:lnTo>
                    <a:pt x="2627" y="1721"/>
                  </a:lnTo>
                  <a:lnTo>
                    <a:pt x="2623" y="1721"/>
                  </a:lnTo>
                  <a:lnTo>
                    <a:pt x="2618" y="1721"/>
                  </a:lnTo>
                  <a:lnTo>
                    <a:pt x="2613" y="1723"/>
                  </a:lnTo>
                  <a:lnTo>
                    <a:pt x="2609" y="1726"/>
                  </a:lnTo>
                  <a:lnTo>
                    <a:pt x="2605" y="1729"/>
                  </a:lnTo>
                  <a:lnTo>
                    <a:pt x="2601" y="1734"/>
                  </a:lnTo>
                  <a:lnTo>
                    <a:pt x="2596" y="1739"/>
                  </a:lnTo>
                  <a:lnTo>
                    <a:pt x="2593" y="1744"/>
                  </a:lnTo>
                  <a:lnTo>
                    <a:pt x="2586" y="1758"/>
                  </a:lnTo>
                  <a:lnTo>
                    <a:pt x="2580" y="1773"/>
                  </a:lnTo>
                  <a:lnTo>
                    <a:pt x="2575" y="1790"/>
                  </a:lnTo>
                  <a:lnTo>
                    <a:pt x="2571" y="1809"/>
                  </a:lnTo>
                  <a:lnTo>
                    <a:pt x="2567" y="1827"/>
                  </a:lnTo>
                  <a:lnTo>
                    <a:pt x="2564" y="1846"/>
                  </a:lnTo>
                  <a:lnTo>
                    <a:pt x="2561" y="1864"/>
                  </a:lnTo>
                  <a:lnTo>
                    <a:pt x="2559" y="1882"/>
                  </a:lnTo>
                  <a:lnTo>
                    <a:pt x="2558" y="1898"/>
                  </a:lnTo>
                  <a:lnTo>
                    <a:pt x="2558" y="1912"/>
                  </a:lnTo>
                  <a:lnTo>
                    <a:pt x="2557" y="1918"/>
                  </a:lnTo>
                  <a:lnTo>
                    <a:pt x="2556" y="1924"/>
                  </a:lnTo>
                  <a:lnTo>
                    <a:pt x="2555" y="1930"/>
                  </a:lnTo>
                  <a:lnTo>
                    <a:pt x="2553" y="1935"/>
                  </a:lnTo>
                  <a:lnTo>
                    <a:pt x="2548" y="1945"/>
                  </a:lnTo>
                  <a:lnTo>
                    <a:pt x="2541" y="1954"/>
                  </a:lnTo>
                  <a:lnTo>
                    <a:pt x="2534" y="1962"/>
                  </a:lnTo>
                  <a:lnTo>
                    <a:pt x="2525" y="1969"/>
                  </a:lnTo>
                  <a:lnTo>
                    <a:pt x="2518" y="1974"/>
                  </a:lnTo>
                  <a:lnTo>
                    <a:pt x="2511" y="1979"/>
                  </a:lnTo>
                  <a:lnTo>
                    <a:pt x="2503" y="1985"/>
                  </a:lnTo>
                  <a:lnTo>
                    <a:pt x="2493" y="1994"/>
                  </a:lnTo>
                  <a:lnTo>
                    <a:pt x="2480" y="2005"/>
                  </a:lnTo>
                  <a:lnTo>
                    <a:pt x="2467" y="2018"/>
                  </a:lnTo>
                  <a:lnTo>
                    <a:pt x="2437" y="2050"/>
                  </a:lnTo>
                  <a:lnTo>
                    <a:pt x="2405" y="2085"/>
                  </a:lnTo>
                  <a:lnTo>
                    <a:pt x="2372" y="2121"/>
                  </a:lnTo>
                  <a:lnTo>
                    <a:pt x="2342" y="2154"/>
                  </a:lnTo>
                  <a:lnTo>
                    <a:pt x="2318" y="2182"/>
                  </a:lnTo>
                  <a:lnTo>
                    <a:pt x="2300" y="2200"/>
                  </a:lnTo>
                  <a:lnTo>
                    <a:pt x="2292" y="2208"/>
                  </a:lnTo>
                  <a:lnTo>
                    <a:pt x="2286" y="2213"/>
                  </a:lnTo>
                  <a:lnTo>
                    <a:pt x="2281" y="2217"/>
                  </a:lnTo>
                  <a:lnTo>
                    <a:pt x="2277" y="2219"/>
                  </a:lnTo>
                  <a:lnTo>
                    <a:pt x="2273" y="2221"/>
                  </a:lnTo>
                  <a:lnTo>
                    <a:pt x="2271" y="2219"/>
                  </a:lnTo>
                  <a:lnTo>
                    <a:pt x="2269" y="2218"/>
                  </a:lnTo>
                  <a:lnTo>
                    <a:pt x="2267" y="2216"/>
                  </a:lnTo>
                  <a:lnTo>
                    <a:pt x="2265" y="2210"/>
                  </a:lnTo>
                  <a:lnTo>
                    <a:pt x="2261" y="2203"/>
                  </a:lnTo>
                  <a:lnTo>
                    <a:pt x="2259" y="2200"/>
                  </a:lnTo>
                  <a:lnTo>
                    <a:pt x="2256" y="2196"/>
                  </a:lnTo>
                  <a:lnTo>
                    <a:pt x="2253" y="2193"/>
                  </a:lnTo>
                  <a:lnTo>
                    <a:pt x="2248" y="2191"/>
                  </a:lnTo>
                  <a:lnTo>
                    <a:pt x="2247" y="2190"/>
                  </a:lnTo>
                  <a:lnTo>
                    <a:pt x="2247" y="2188"/>
                  </a:lnTo>
                  <a:lnTo>
                    <a:pt x="2245" y="2178"/>
                  </a:lnTo>
                  <a:lnTo>
                    <a:pt x="2243" y="2171"/>
                  </a:lnTo>
                  <a:lnTo>
                    <a:pt x="2236" y="2162"/>
                  </a:lnTo>
                  <a:lnTo>
                    <a:pt x="2230" y="2152"/>
                  </a:lnTo>
                  <a:lnTo>
                    <a:pt x="2229" y="2148"/>
                  </a:lnTo>
                  <a:lnTo>
                    <a:pt x="2227" y="2145"/>
                  </a:lnTo>
                  <a:lnTo>
                    <a:pt x="2224" y="2140"/>
                  </a:lnTo>
                  <a:lnTo>
                    <a:pt x="2221" y="2137"/>
                  </a:lnTo>
                  <a:lnTo>
                    <a:pt x="2213" y="2131"/>
                  </a:lnTo>
                  <a:lnTo>
                    <a:pt x="2202" y="2127"/>
                  </a:lnTo>
                  <a:lnTo>
                    <a:pt x="2182" y="2119"/>
                  </a:lnTo>
                  <a:lnTo>
                    <a:pt x="2165" y="2113"/>
                  </a:lnTo>
                  <a:lnTo>
                    <a:pt x="2154" y="2107"/>
                  </a:lnTo>
                  <a:lnTo>
                    <a:pt x="2135" y="2096"/>
                  </a:lnTo>
                  <a:lnTo>
                    <a:pt x="2124" y="2092"/>
                  </a:lnTo>
                  <a:lnTo>
                    <a:pt x="2114" y="2090"/>
                  </a:lnTo>
                  <a:lnTo>
                    <a:pt x="2109" y="2089"/>
                  </a:lnTo>
                  <a:lnTo>
                    <a:pt x="2106" y="2089"/>
                  </a:lnTo>
                  <a:lnTo>
                    <a:pt x="2102" y="2090"/>
                  </a:lnTo>
                  <a:lnTo>
                    <a:pt x="2099" y="2091"/>
                  </a:lnTo>
                  <a:lnTo>
                    <a:pt x="2096" y="2093"/>
                  </a:lnTo>
                  <a:lnTo>
                    <a:pt x="2092" y="2094"/>
                  </a:lnTo>
                  <a:lnTo>
                    <a:pt x="2088" y="2095"/>
                  </a:lnTo>
                  <a:lnTo>
                    <a:pt x="2082" y="2095"/>
                  </a:lnTo>
                  <a:lnTo>
                    <a:pt x="2070" y="2095"/>
                  </a:lnTo>
                  <a:lnTo>
                    <a:pt x="2055" y="2094"/>
                  </a:lnTo>
                  <a:lnTo>
                    <a:pt x="2042" y="2093"/>
                  </a:lnTo>
                  <a:lnTo>
                    <a:pt x="2030" y="2091"/>
                  </a:lnTo>
                  <a:lnTo>
                    <a:pt x="2024" y="2089"/>
                  </a:lnTo>
                  <a:lnTo>
                    <a:pt x="2020" y="2088"/>
                  </a:lnTo>
                  <a:lnTo>
                    <a:pt x="2018" y="2086"/>
                  </a:lnTo>
                  <a:lnTo>
                    <a:pt x="2016" y="2085"/>
                  </a:lnTo>
                  <a:lnTo>
                    <a:pt x="2014" y="2084"/>
                  </a:lnTo>
                  <a:lnTo>
                    <a:pt x="2011" y="2084"/>
                  </a:lnTo>
                  <a:lnTo>
                    <a:pt x="2008" y="2082"/>
                  </a:lnTo>
                  <a:lnTo>
                    <a:pt x="2005" y="2082"/>
                  </a:lnTo>
                  <a:lnTo>
                    <a:pt x="1997" y="2077"/>
                  </a:lnTo>
                  <a:lnTo>
                    <a:pt x="1987" y="2073"/>
                  </a:lnTo>
                  <a:lnTo>
                    <a:pt x="1985" y="2073"/>
                  </a:lnTo>
                  <a:lnTo>
                    <a:pt x="1966" y="2073"/>
                  </a:lnTo>
                  <a:lnTo>
                    <a:pt x="1940" y="2071"/>
                  </a:lnTo>
                  <a:lnTo>
                    <a:pt x="1912" y="2068"/>
                  </a:lnTo>
                  <a:lnTo>
                    <a:pt x="1883" y="2063"/>
                  </a:lnTo>
                  <a:lnTo>
                    <a:pt x="1869" y="2061"/>
                  </a:lnTo>
                  <a:lnTo>
                    <a:pt x="1856" y="2058"/>
                  </a:lnTo>
                  <a:lnTo>
                    <a:pt x="1844" y="2055"/>
                  </a:lnTo>
                  <a:lnTo>
                    <a:pt x="1833" y="2051"/>
                  </a:lnTo>
                  <a:lnTo>
                    <a:pt x="1825" y="2047"/>
                  </a:lnTo>
                  <a:lnTo>
                    <a:pt x="1819" y="2043"/>
                  </a:lnTo>
                  <a:lnTo>
                    <a:pt x="1816" y="2041"/>
                  </a:lnTo>
                  <a:lnTo>
                    <a:pt x="1815" y="2038"/>
                  </a:lnTo>
                  <a:lnTo>
                    <a:pt x="1814" y="2036"/>
                  </a:lnTo>
                  <a:lnTo>
                    <a:pt x="1814" y="2033"/>
                  </a:lnTo>
                  <a:lnTo>
                    <a:pt x="1824" y="2022"/>
                  </a:lnTo>
                  <a:lnTo>
                    <a:pt x="1835" y="2012"/>
                  </a:lnTo>
                  <a:lnTo>
                    <a:pt x="1836" y="2011"/>
                  </a:lnTo>
                  <a:lnTo>
                    <a:pt x="1837" y="2011"/>
                  </a:lnTo>
                  <a:lnTo>
                    <a:pt x="1851" y="2011"/>
                  </a:lnTo>
                  <a:lnTo>
                    <a:pt x="1863" y="2011"/>
                  </a:lnTo>
                  <a:lnTo>
                    <a:pt x="1875" y="2013"/>
                  </a:lnTo>
                  <a:lnTo>
                    <a:pt x="1888" y="2014"/>
                  </a:lnTo>
                  <a:lnTo>
                    <a:pt x="1911" y="2018"/>
                  </a:lnTo>
                  <a:lnTo>
                    <a:pt x="1934" y="2022"/>
                  </a:lnTo>
                  <a:lnTo>
                    <a:pt x="1942" y="2025"/>
                  </a:lnTo>
                  <a:lnTo>
                    <a:pt x="1949" y="2030"/>
                  </a:lnTo>
                  <a:lnTo>
                    <a:pt x="1961" y="2029"/>
                  </a:lnTo>
                  <a:lnTo>
                    <a:pt x="1971" y="2025"/>
                  </a:lnTo>
                  <a:lnTo>
                    <a:pt x="1973" y="2025"/>
                  </a:lnTo>
                  <a:lnTo>
                    <a:pt x="1975" y="2024"/>
                  </a:lnTo>
                  <a:lnTo>
                    <a:pt x="1975" y="2023"/>
                  </a:lnTo>
                  <a:lnTo>
                    <a:pt x="1977" y="2011"/>
                  </a:lnTo>
                  <a:lnTo>
                    <a:pt x="1978" y="1997"/>
                  </a:lnTo>
                  <a:lnTo>
                    <a:pt x="1978" y="1980"/>
                  </a:lnTo>
                  <a:lnTo>
                    <a:pt x="1980" y="1964"/>
                  </a:lnTo>
                  <a:lnTo>
                    <a:pt x="1984" y="1948"/>
                  </a:lnTo>
                  <a:lnTo>
                    <a:pt x="1991" y="1933"/>
                  </a:lnTo>
                  <a:lnTo>
                    <a:pt x="1998" y="1918"/>
                  </a:lnTo>
                  <a:lnTo>
                    <a:pt x="2008" y="1904"/>
                  </a:lnTo>
                  <a:lnTo>
                    <a:pt x="2020" y="1890"/>
                  </a:lnTo>
                  <a:lnTo>
                    <a:pt x="2034" y="1877"/>
                  </a:lnTo>
                  <a:lnTo>
                    <a:pt x="2037" y="1874"/>
                  </a:lnTo>
                  <a:lnTo>
                    <a:pt x="2039" y="1869"/>
                  </a:lnTo>
                  <a:lnTo>
                    <a:pt x="2041" y="1864"/>
                  </a:lnTo>
                  <a:lnTo>
                    <a:pt x="2041" y="1859"/>
                  </a:lnTo>
                  <a:lnTo>
                    <a:pt x="2041" y="1848"/>
                  </a:lnTo>
                  <a:lnTo>
                    <a:pt x="2039" y="1836"/>
                  </a:lnTo>
                  <a:lnTo>
                    <a:pt x="2037" y="1822"/>
                  </a:lnTo>
                  <a:lnTo>
                    <a:pt x="2034" y="1810"/>
                  </a:lnTo>
                  <a:lnTo>
                    <a:pt x="2034" y="1804"/>
                  </a:lnTo>
                  <a:lnTo>
                    <a:pt x="2033" y="1798"/>
                  </a:lnTo>
                  <a:lnTo>
                    <a:pt x="2033" y="1791"/>
                  </a:lnTo>
                  <a:lnTo>
                    <a:pt x="2034" y="1786"/>
                  </a:lnTo>
                  <a:lnTo>
                    <a:pt x="2035" y="1780"/>
                  </a:lnTo>
                  <a:lnTo>
                    <a:pt x="2035" y="1775"/>
                  </a:lnTo>
                  <a:lnTo>
                    <a:pt x="2034" y="1771"/>
                  </a:lnTo>
                  <a:lnTo>
                    <a:pt x="2032" y="1767"/>
                  </a:lnTo>
                  <a:lnTo>
                    <a:pt x="2029" y="1765"/>
                  </a:lnTo>
                  <a:lnTo>
                    <a:pt x="2026" y="1762"/>
                  </a:lnTo>
                  <a:lnTo>
                    <a:pt x="2020" y="1761"/>
                  </a:lnTo>
                  <a:lnTo>
                    <a:pt x="2016" y="1759"/>
                  </a:lnTo>
                  <a:lnTo>
                    <a:pt x="1994" y="1757"/>
                  </a:lnTo>
                  <a:lnTo>
                    <a:pt x="1969" y="1754"/>
                  </a:lnTo>
                  <a:lnTo>
                    <a:pt x="1965" y="1753"/>
                  </a:lnTo>
                  <a:lnTo>
                    <a:pt x="1962" y="1752"/>
                  </a:lnTo>
                  <a:lnTo>
                    <a:pt x="1960" y="1750"/>
                  </a:lnTo>
                  <a:lnTo>
                    <a:pt x="1958" y="1747"/>
                  </a:lnTo>
                  <a:lnTo>
                    <a:pt x="1953" y="1741"/>
                  </a:lnTo>
                  <a:lnTo>
                    <a:pt x="1951" y="1734"/>
                  </a:lnTo>
                  <a:lnTo>
                    <a:pt x="1948" y="1718"/>
                  </a:lnTo>
                  <a:lnTo>
                    <a:pt x="1944" y="1703"/>
                  </a:lnTo>
                  <a:lnTo>
                    <a:pt x="1940" y="1693"/>
                  </a:lnTo>
                  <a:lnTo>
                    <a:pt x="1935" y="1685"/>
                  </a:lnTo>
                  <a:lnTo>
                    <a:pt x="1929" y="1680"/>
                  </a:lnTo>
                  <a:lnTo>
                    <a:pt x="1923" y="1676"/>
                  </a:lnTo>
                  <a:lnTo>
                    <a:pt x="1914" y="1673"/>
                  </a:lnTo>
                  <a:lnTo>
                    <a:pt x="1904" y="1672"/>
                  </a:lnTo>
                  <a:lnTo>
                    <a:pt x="1893" y="1671"/>
                  </a:lnTo>
                  <a:lnTo>
                    <a:pt x="1879" y="1670"/>
                  </a:lnTo>
                  <a:lnTo>
                    <a:pt x="1850" y="1663"/>
                  </a:lnTo>
                  <a:lnTo>
                    <a:pt x="1824" y="1656"/>
                  </a:lnTo>
                  <a:lnTo>
                    <a:pt x="1818" y="1655"/>
                  </a:lnTo>
                  <a:lnTo>
                    <a:pt x="1812" y="1654"/>
                  </a:lnTo>
                  <a:lnTo>
                    <a:pt x="1805" y="1654"/>
                  </a:lnTo>
                  <a:lnTo>
                    <a:pt x="1799" y="1655"/>
                  </a:lnTo>
                  <a:lnTo>
                    <a:pt x="1792" y="1656"/>
                  </a:lnTo>
                  <a:lnTo>
                    <a:pt x="1786" y="1658"/>
                  </a:lnTo>
                  <a:lnTo>
                    <a:pt x="1780" y="1661"/>
                  </a:lnTo>
                  <a:lnTo>
                    <a:pt x="1772" y="1665"/>
                  </a:lnTo>
                  <a:lnTo>
                    <a:pt x="1764" y="1672"/>
                  </a:lnTo>
                  <a:lnTo>
                    <a:pt x="1756" y="1678"/>
                  </a:lnTo>
                  <a:lnTo>
                    <a:pt x="1748" y="1687"/>
                  </a:lnTo>
                  <a:lnTo>
                    <a:pt x="1740" y="1695"/>
                  </a:lnTo>
                  <a:lnTo>
                    <a:pt x="1725" y="1712"/>
                  </a:lnTo>
                  <a:lnTo>
                    <a:pt x="1712" y="1731"/>
                  </a:lnTo>
                  <a:lnTo>
                    <a:pt x="1685" y="1770"/>
                  </a:lnTo>
                  <a:lnTo>
                    <a:pt x="1656" y="1808"/>
                  </a:lnTo>
                  <a:lnTo>
                    <a:pt x="1652" y="1812"/>
                  </a:lnTo>
                  <a:lnTo>
                    <a:pt x="1647" y="1816"/>
                  </a:lnTo>
                  <a:lnTo>
                    <a:pt x="1642" y="1820"/>
                  </a:lnTo>
                  <a:lnTo>
                    <a:pt x="1637" y="1823"/>
                  </a:lnTo>
                  <a:lnTo>
                    <a:pt x="1625" y="1829"/>
                  </a:lnTo>
                  <a:lnTo>
                    <a:pt x="1614" y="1836"/>
                  </a:lnTo>
                  <a:lnTo>
                    <a:pt x="1604" y="1841"/>
                  </a:lnTo>
                  <a:lnTo>
                    <a:pt x="1595" y="1848"/>
                  </a:lnTo>
                  <a:lnTo>
                    <a:pt x="1592" y="1852"/>
                  </a:lnTo>
                  <a:lnTo>
                    <a:pt x="1589" y="1856"/>
                  </a:lnTo>
                  <a:lnTo>
                    <a:pt x="1587" y="1861"/>
                  </a:lnTo>
                  <a:lnTo>
                    <a:pt x="1586" y="1866"/>
                  </a:lnTo>
                  <a:lnTo>
                    <a:pt x="1585" y="1875"/>
                  </a:lnTo>
                  <a:lnTo>
                    <a:pt x="1583" y="1882"/>
                  </a:lnTo>
                  <a:lnTo>
                    <a:pt x="1581" y="1889"/>
                  </a:lnTo>
                  <a:lnTo>
                    <a:pt x="1578" y="1894"/>
                  </a:lnTo>
                  <a:lnTo>
                    <a:pt x="1575" y="1899"/>
                  </a:lnTo>
                  <a:lnTo>
                    <a:pt x="1572" y="1903"/>
                  </a:lnTo>
                  <a:lnTo>
                    <a:pt x="1568" y="1906"/>
                  </a:lnTo>
                  <a:lnTo>
                    <a:pt x="1564" y="1909"/>
                  </a:lnTo>
                  <a:lnTo>
                    <a:pt x="1543" y="1922"/>
                  </a:lnTo>
                  <a:lnTo>
                    <a:pt x="1519" y="1937"/>
                  </a:lnTo>
                  <a:lnTo>
                    <a:pt x="1513" y="1943"/>
                  </a:lnTo>
                  <a:lnTo>
                    <a:pt x="1508" y="1950"/>
                  </a:lnTo>
                  <a:lnTo>
                    <a:pt x="1505" y="1956"/>
                  </a:lnTo>
                  <a:lnTo>
                    <a:pt x="1502" y="1962"/>
                  </a:lnTo>
                  <a:lnTo>
                    <a:pt x="1501" y="1968"/>
                  </a:lnTo>
                  <a:lnTo>
                    <a:pt x="1500" y="1974"/>
                  </a:lnTo>
                  <a:lnTo>
                    <a:pt x="1500" y="1981"/>
                  </a:lnTo>
                  <a:lnTo>
                    <a:pt x="1500" y="1987"/>
                  </a:lnTo>
                  <a:lnTo>
                    <a:pt x="1501" y="2001"/>
                  </a:lnTo>
                  <a:lnTo>
                    <a:pt x="1500" y="2015"/>
                  </a:lnTo>
                  <a:lnTo>
                    <a:pt x="1499" y="2022"/>
                  </a:lnTo>
                  <a:lnTo>
                    <a:pt x="1497" y="2030"/>
                  </a:lnTo>
                  <a:lnTo>
                    <a:pt x="1494" y="2038"/>
                  </a:lnTo>
                  <a:lnTo>
                    <a:pt x="1489" y="2045"/>
                  </a:lnTo>
                  <a:lnTo>
                    <a:pt x="1484" y="2050"/>
                  </a:lnTo>
                  <a:lnTo>
                    <a:pt x="1479" y="2053"/>
                  </a:lnTo>
                  <a:lnTo>
                    <a:pt x="1474" y="2056"/>
                  </a:lnTo>
                  <a:lnTo>
                    <a:pt x="1467" y="2058"/>
                  </a:lnTo>
                  <a:lnTo>
                    <a:pt x="1460" y="2059"/>
                  </a:lnTo>
                  <a:lnTo>
                    <a:pt x="1453" y="2059"/>
                  </a:lnTo>
                  <a:lnTo>
                    <a:pt x="1444" y="2059"/>
                  </a:lnTo>
                  <a:lnTo>
                    <a:pt x="1436" y="2059"/>
                  </a:lnTo>
                  <a:lnTo>
                    <a:pt x="1403" y="2054"/>
                  </a:lnTo>
                  <a:lnTo>
                    <a:pt x="1377" y="2051"/>
                  </a:lnTo>
                  <a:lnTo>
                    <a:pt x="1352" y="2049"/>
                  </a:lnTo>
                  <a:lnTo>
                    <a:pt x="1328" y="2047"/>
                  </a:lnTo>
                  <a:lnTo>
                    <a:pt x="1307" y="2044"/>
                  </a:lnTo>
                  <a:lnTo>
                    <a:pt x="1289" y="2041"/>
                  </a:lnTo>
                  <a:lnTo>
                    <a:pt x="1257" y="2035"/>
                  </a:lnTo>
                  <a:lnTo>
                    <a:pt x="1226" y="2031"/>
                  </a:lnTo>
                  <a:lnTo>
                    <a:pt x="1211" y="2030"/>
                  </a:lnTo>
                  <a:lnTo>
                    <a:pt x="1195" y="2030"/>
                  </a:lnTo>
                  <a:lnTo>
                    <a:pt x="1178" y="2031"/>
                  </a:lnTo>
                  <a:lnTo>
                    <a:pt x="1158" y="2035"/>
                  </a:lnTo>
                  <a:lnTo>
                    <a:pt x="1137" y="2040"/>
                  </a:lnTo>
                  <a:lnTo>
                    <a:pt x="1113" y="2047"/>
                  </a:lnTo>
                  <a:lnTo>
                    <a:pt x="1085" y="2056"/>
                  </a:lnTo>
                  <a:lnTo>
                    <a:pt x="1054" y="2069"/>
                  </a:lnTo>
                  <a:lnTo>
                    <a:pt x="1050" y="2070"/>
                  </a:lnTo>
                  <a:lnTo>
                    <a:pt x="1046" y="2070"/>
                  </a:lnTo>
                  <a:lnTo>
                    <a:pt x="1043" y="2070"/>
                  </a:lnTo>
                  <a:lnTo>
                    <a:pt x="1040" y="2069"/>
                  </a:lnTo>
                  <a:lnTo>
                    <a:pt x="1038" y="2066"/>
                  </a:lnTo>
                  <a:lnTo>
                    <a:pt x="1036" y="2063"/>
                  </a:lnTo>
                  <a:lnTo>
                    <a:pt x="1035" y="2059"/>
                  </a:lnTo>
                  <a:lnTo>
                    <a:pt x="1033" y="2055"/>
                  </a:lnTo>
                  <a:lnTo>
                    <a:pt x="1032" y="2045"/>
                  </a:lnTo>
                  <a:lnTo>
                    <a:pt x="1032" y="2033"/>
                  </a:lnTo>
                  <a:lnTo>
                    <a:pt x="1033" y="2018"/>
                  </a:lnTo>
                  <a:lnTo>
                    <a:pt x="1035" y="2003"/>
                  </a:lnTo>
                  <a:lnTo>
                    <a:pt x="1041" y="1971"/>
                  </a:lnTo>
                  <a:lnTo>
                    <a:pt x="1048" y="1938"/>
                  </a:lnTo>
                  <a:lnTo>
                    <a:pt x="1056" y="1909"/>
                  </a:lnTo>
                  <a:lnTo>
                    <a:pt x="1063" y="1888"/>
                  </a:lnTo>
                  <a:lnTo>
                    <a:pt x="1071" y="1868"/>
                  </a:lnTo>
                  <a:lnTo>
                    <a:pt x="1082" y="1848"/>
                  </a:lnTo>
                  <a:lnTo>
                    <a:pt x="1088" y="1837"/>
                  </a:lnTo>
                  <a:lnTo>
                    <a:pt x="1094" y="1825"/>
                  </a:lnTo>
                  <a:lnTo>
                    <a:pt x="1099" y="1815"/>
                  </a:lnTo>
                  <a:lnTo>
                    <a:pt x="1103" y="1805"/>
                  </a:lnTo>
                  <a:lnTo>
                    <a:pt x="1105" y="1794"/>
                  </a:lnTo>
                  <a:lnTo>
                    <a:pt x="1106" y="1785"/>
                  </a:lnTo>
                  <a:lnTo>
                    <a:pt x="1105" y="1781"/>
                  </a:lnTo>
                  <a:lnTo>
                    <a:pt x="1104" y="1777"/>
                  </a:lnTo>
                  <a:lnTo>
                    <a:pt x="1102" y="1773"/>
                  </a:lnTo>
                  <a:lnTo>
                    <a:pt x="1100" y="1770"/>
                  </a:lnTo>
                  <a:lnTo>
                    <a:pt x="1097" y="1767"/>
                  </a:lnTo>
                  <a:lnTo>
                    <a:pt x="1092" y="1764"/>
                  </a:lnTo>
                  <a:lnTo>
                    <a:pt x="1087" y="1762"/>
                  </a:lnTo>
                  <a:lnTo>
                    <a:pt x="1081" y="1760"/>
                  </a:lnTo>
                  <a:lnTo>
                    <a:pt x="1074" y="1758"/>
                  </a:lnTo>
                  <a:lnTo>
                    <a:pt x="1067" y="1757"/>
                  </a:lnTo>
                  <a:lnTo>
                    <a:pt x="1057" y="1755"/>
                  </a:lnTo>
                  <a:lnTo>
                    <a:pt x="1047" y="1755"/>
                  </a:lnTo>
                  <a:lnTo>
                    <a:pt x="1020" y="1757"/>
                  </a:lnTo>
                  <a:lnTo>
                    <a:pt x="993" y="1759"/>
                  </a:lnTo>
                  <a:lnTo>
                    <a:pt x="964" y="1763"/>
                  </a:lnTo>
                  <a:lnTo>
                    <a:pt x="935" y="1768"/>
                  </a:lnTo>
                  <a:lnTo>
                    <a:pt x="905" y="1775"/>
                  </a:lnTo>
                  <a:lnTo>
                    <a:pt x="875" y="1783"/>
                  </a:lnTo>
                  <a:lnTo>
                    <a:pt x="847" y="1792"/>
                  </a:lnTo>
                  <a:lnTo>
                    <a:pt x="817" y="1803"/>
                  </a:lnTo>
                  <a:lnTo>
                    <a:pt x="788" y="1814"/>
                  </a:lnTo>
                  <a:lnTo>
                    <a:pt x="759" y="1827"/>
                  </a:lnTo>
                  <a:lnTo>
                    <a:pt x="732" y="1841"/>
                  </a:lnTo>
                  <a:lnTo>
                    <a:pt x="706" y="1855"/>
                  </a:lnTo>
                  <a:lnTo>
                    <a:pt x="680" y="1869"/>
                  </a:lnTo>
                  <a:lnTo>
                    <a:pt x="656" y="1886"/>
                  </a:lnTo>
                  <a:lnTo>
                    <a:pt x="635" y="1901"/>
                  </a:lnTo>
                  <a:lnTo>
                    <a:pt x="614" y="1919"/>
                  </a:lnTo>
                  <a:lnTo>
                    <a:pt x="608" y="1925"/>
                  </a:lnTo>
                  <a:lnTo>
                    <a:pt x="604" y="1930"/>
                  </a:lnTo>
                  <a:lnTo>
                    <a:pt x="601" y="1934"/>
                  </a:lnTo>
                  <a:lnTo>
                    <a:pt x="600" y="1938"/>
                  </a:lnTo>
                  <a:lnTo>
                    <a:pt x="599" y="1942"/>
                  </a:lnTo>
                  <a:lnTo>
                    <a:pt x="600" y="1945"/>
                  </a:lnTo>
                  <a:lnTo>
                    <a:pt x="602" y="1948"/>
                  </a:lnTo>
                  <a:lnTo>
                    <a:pt x="605" y="1952"/>
                  </a:lnTo>
                  <a:lnTo>
                    <a:pt x="611" y="1958"/>
                  </a:lnTo>
                  <a:lnTo>
                    <a:pt x="620" y="1965"/>
                  </a:lnTo>
                  <a:lnTo>
                    <a:pt x="624" y="1969"/>
                  </a:lnTo>
                  <a:lnTo>
                    <a:pt x="628" y="1973"/>
                  </a:lnTo>
                  <a:lnTo>
                    <a:pt x="632" y="1978"/>
                  </a:lnTo>
                  <a:lnTo>
                    <a:pt x="635" y="1983"/>
                  </a:lnTo>
                  <a:lnTo>
                    <a:pt x="637" y="1989"/>
                  </a:lnTo>
                  <a:lnTo>
                    <a:pt x="638" y="1994"/>
                  </a:lnTo>
                  <a:lnTo>
                    <a:pt x="638" y="2001"/>
                  </a:lnTo>
                  <a:lnTo>
                    <a:pt x="638" y="2008"/>
                  </a:lnTo>
                  <a:lnTo>
                    <a:pt x="637" y="2024"/>
                  </a:lnTo>
                  <a:lnTo>
                    <a:pt x="633" y="2042"/>
                  </a:lnTo>
                  <a:lnTo>
                    <a:pt x="628" y="2060"/>
                  </a:lnTo>
                  <a:lnTo>
                    <a:pt x="624" y="2077"/>
                  </a:lnTo>
                  <a:lnTo>
                    <a:pt x="620" y="2091"/>
                  </a:lnTo>
                  <a:lnTo>
                    <a:pt x="616" y="2101"/>
                  </a:lnTo>
                  <a:lnTo>
                    <a:pt x="613" y="2112"/>
                  </a:lnTo>
                  <a:lnTo>
                    <a:pt x="612" y="2121"/>
                  </a:lnTo>
                  <a:lnTo>
                    <a:pt x="612" y="2129"/>
                  </a:lnTo>
                  <a:lnTo>
                    <a:pt x="613" y="2138"/>
                  </a:lnTo>
                  <a:lnTo>
                    <a:pt x="616" y="2146"/>
                  </a:lnTo>
                  <a:lnTo>
                    <a:pt x="619" y="2154"/>
                  </a:lnTo>
                  <a:lnTo>
                    <a:pt x="623" y="2161"/>
                  </a:lnTo>
                  <a:lnTo>
                    <a:pt x="628" y="2168"/>
                  </a:lnTo>
                  <a:lnTo>
                    <a:pt x="640" y="2183"/>
                  </a:lnTo>
                  <a:lnTo>
                    <a:pt x="651" y="2196"/>
                  </a:lnTo>
                  <a:lnTo>
                    <a:pt x="656" y="2202"/>
                  </a:lnTo>
                  <a:lnTo>
                    <a:pt x="661" y="2209"/>
                  </a:lnTo>
                  <a:lnTo>
                    <a:pt x="667" y="2215"/>
                  </a:lnTo>
                  <a:lnTo>
                    <a:pt x="671" y="2223"/>
                  </a:lnTo>
                  <a:lnTo>
                    <a:pt x="675" y="2230"/>
                  </a:lnTo>
                  <a:lnTo>
                    <a:pt x="680" y="2237"/>
                  </a:lnTo>
                  <a:lnTo>
                    <a:pt x="686" y="2243"/>
                  </a:lnTo>
                  <a:lnTo>
                    <a:pt x="692" y="2250"/>
                  </a:lnTo>
                  <a:lnTo>
                    <a:pt x="707" y="2264"/>
                  </a:lnTo>
                  <a:lnTo>
                    <a:pt x="721" y="2277"/>
                  </a:lnTo>
                  <a:lnTo>
                    <a:pt x="728" y="2283"/>
                  </a:lnTo>
                  <a:lnTo>
                    <a:pt x="733" y="2290"/>
                  </a:lnTo>
                  <a:lnTo>
                    <a:pt x="739" y="2296"/>
                  </a:lnTo>
                  <a:lnTo>
                    <a:pt x="743" y="2303"/>
                  </a:lnTo>
                  <a:lnTo>
                    <a:pt x="746" y="2310"/>
                  </a:lnTo>
                  <a:lnTo>
                    <a:pt x="747" y="2316"/>
                  </a:lnTo>
                  <a:lnTo>
                    <a:pt x="746" y="2322"/>
                  </a:lnTo>
                  <a:lnTo>
                    <a:pt x="743" y="2329"/>
                  </a:lnTo>
                  <a:lnTo>
                    <a:pt x="739" y="2335"/>
                  </a:lnTo>
                  <a:lnTo>
                    <a:pt x="733" y="2342"/>
                  </a:lnTo>
                  <a:lnTo>
                    <a:pt x="726" y="2349"/>
                  </a:lnTo>
                  <a:lnTo>
                    <a:pt x="718" y="2355"/>
                  </a:lnTo>
                  <a:lnTo>
                    <a:pt x="710" y="2361"/>
                  </a:lnTo>
                  <a:lnTo>
                    <a:pt x="699" y="2367"/>
                  </a:lnTo>
                  <a:lnTo>
                    <a:pt x="689" y="2373"/>
                  </a:lnTo>
                  <a:lnTo>
                    <a:pt x="679" y="2379"/>
                  </a:lnTo>
                  <a:lnTo>
                    <a:pt x="657" y="2389"/>
                  </a:lnTo>
                  <a:lnTo>
                    <a:pt x="636" y="2396"/>
                  </a:lnTo>
                  <a:lnTo>
                    <a:pt x="625" y="2399"/>
                  </a:lnTo>
                  <a:lnTo>
                    <a:pt x="615" y="2401"/>
                  </a:lnTo>
                  <a:lnTo>
                    <a:pt x="607" y="2402"/>
                  </a:lnTo>
                  <a:lnTo>
                    <a:pt x="599" y="2403"/>
                  </a:lnTo>
                  <a:lnTo>
                    <a:pt x="591" y="2403"/>
                  </a:lnTo>
                  <a:lnTo>
                    <a:pt x="584" y="2402"/>
                  </a:lnTo>
                  <a:lnTo>
                    <a:pt x="578" y="2400"/>
                  </a:lnTo>
                  <a:lnTo>
                    <a:pt x="572" y="2399"/>
                  </a:lnTo>
                  <a:lnTo>
                    <a:pt x="560" y="2394"/>
                  </a:lnTo>
                  <a:lnTo>
                    <a:pt x="549" y="2388"/>
                  </a:lnTo>
                  <a:lnTo>
                    <a:pt x="539" y="2380"/>
                  </a:lnTo>
                  <a:lnTo>
                    <a:pt x="529" y="2371"/>
                  </a:lnTo>
                  <a:lnTo>
                    <a:pt x="519" y="2362"/>
                  </a:lnTo>
                  <a:lnTo>
                    <a:pt x="511" y="2353"/>
                  </a:lnTo>
                  <a:lnTo>
                    <a:pt x="502" y="2344"/>
                  </a:lnTo>
                  <a:lnTo>
                    <a:pt x="493" y="2335"/>
                  </a:lnTo>
                  <a:lnTo>
                    <a:pt x="483" y="2326"/>
                  </a:lnTo>
                  <a:lnTo>
                    <a:pt x="474" y="2319"/>
                  </a:lnTo>
                  <a:lnTo>
                    <a:pt x="463" y="2313"/>
                  </a:lnTo>
                  <a:lnTo>
                    <a:pt x="452" y="2308"/>
                  </a:lnTo>
                  <a:lnTo>
                    <a:pt x="446" y="2307"/>
                  </a:lnTo>
                  <a:lnTo>
                    <a:pt x="440" y="2305"/>
                  </a:lnTo>
                  <a:lnTo>
                    <a:pt x="433" y="2304"/>
                  </a:lnTo>
                  <a:lnTo>
                    <a:pt x="427" y="2304"/>
                  </a:lnTo>
                  <a:lnTo>
                    <a:pt x="301" y="2305"/>
                  </a:lnTo>
                  <a:lnTo>
                    <a:pt x="243" y="2306"/>
                  </a:lnTo>
                  <a:lnTo>
                    <a:pt x="243" y="2306"/>
                  </a:lnTo>
                  <a:lnTo>
                    <a:pt x="240" y="2269"/>
                  </a:lnTo>
                  <a:lnTo>
                    <a:pt x="238" y="2255"/>
                  </a:lnTo>
                  <a:lnTo>
                    <a:pt x="234" y="2241"/>
                  </a:lnTo>
                  <a:lnTo>
                    <a:pt x="233" y="2228"/>
                  </a:lnTo>
                  <a:lnTo>
                    <a:pt x="231" y="2214"/>
                  </a:lnTo>
                  <a:lnTo>
                    <a:pt x="227" y="2202"/>
                  </a:lnTo>
                  <a:lnTo>
                    <a:pt x="225" y="2187"/>
                  </a:lnTo>
                  <a:lnTo>
                    <a:pt x="224" y="2170"/>
                  </a:lnTo>
                  <a:lnTo>
                    <a:pt x="223" y="2157"/>
                  </a:lnTo>
                  <a:lnTo>
                    <a:pt x="223" y="2147"/>
                  </a:lnTo>
                  <a:lnTo>
                    <a:pt x="223" y="2136"/>
                  </a:lnTo>
                  <a:lnTo>
                    <a:pt x="222" y="2126"/>
                  </a:lnTo>
                  <a:lnTo>
                    <a:pt x="220" y="2117"/>
                  </a:lnTo>
                  <a:lnTo>
                    <a:pt x="219" y="2113"/>
                  </a:lnTo>
                  <a:lnTo>
                    <a:pt x="219" y="2107"/>
                  </a:lnTo>
                  <a:lnTo>
                    <a:pt x="219" y="2100"/>
                  </a:lnTo>
                  <a:lnTo>
                    <a:pt x="220" y="2093"/>
                  </a:lnTo>
                  <a:lnTo>
                    <a:pt x="222" y="2087"/>
                  </a:lnTo>
                  <a:lnTo>
                    <a:pt x="224" y="2082"/>
                  </a:lnTo>
                  <a:lnTo>
                    <a:pt x="226" y="2077"/>
                  </a:lnTo>
                  <a:lnTo>
                    <a:pt x="230" y="2075"/>
                  </a:lnTo>
                  <a:lnTo>
                    <a:pt x="230" y="2073"/>
                  </a:lnTo>
                  <a:lnTo>
                    <a:pt x="232" y="2072"/>
                  </a:lnTo>
                  <a:lnTo>
                    <a:pt x="238" y="2063"/>
                  </a:lnTo>
                  <a:lnTo>
                    <a:pt x="244" y="2056"/>
                  </a:lnTo>
                  <a:lnTo>
                    <a:pt x="247" y="2051"/>
                  </a:lnTo>
                  <a:lnTo>
                    <a:pt x="249" y="2045"/>
                  </a:lnTo>
                  <a:lnTo>
                    <a:pt x="251" y="2043"/>
                  </a:lnTo>
                  <a:lnTo>
                    <a:pt x="253" y="2041"/>
                  </a:lnTo>
                  <a:lnTo>
                    <a:pt x="254" y="2036"/>
                  </a:lnTo>
                  <a:lnTo>
                    <a:pt x="255" y="2031"/>
                  </a:lnTo>
                  <a:lnTo>
                    <a:pt x="255" y="2025"/>
                  </a:lnTo>
                  <a:lnTo>
                    <a:pt x="255" y="2021"/>
                  </a:lnTo>
                  <a:lnTo>
                    <a:pt x="254" y="2017"/>
                  </a:lnTo>
                  <a:lnTo>
                    <a:pt x="252" y="2012"/>
                  </a:lnTo>
                  <a:lnTo>
                    <a:pt x="249" y="2008"/>
                  </a:lnTo>
                  <a:lnTo>
                    <a:pt x="245" y="2004"/>
                  </a:lnTo>
                  <a:lnTo>
                    <a:pt x="194" y="1922"/>
                  </a:lnTo>
                  <a:lnTo>
                    <a:pt x="194" y="1922"/>
                  </a:lnTo>
                  <a:lnTo>
                    <a:pt x="205" y="1924"/>
                  </a:lnTo>
                  <a:lnTo>
                    <a:pt x="216" y="1928"/>
                  </a:lnTo>
                  <a:lnTo>
                    <a:pt x="222" y="1929"/>
                  </a:lnTo>
                  <a:lnTo>
                    <a:pt x="228" y="1930"/>
                  </a:lnTo>
                  <a:lnTo>
                    <a:pt x="234" y="1930"/>
                  </a:lnTo>
                  <a:lnTo>
                    <a:pt x="240" y="1927"/>
                  </a:lnTo>
                  <a:lnTo>
                    <a:pt x="252" y="1922"/>
                  </a:lnTo>
                  <a:lnTo>
                    <a:pt x="264" y="1917"/>
                  </a:lnTo>
                  <a:lnTo>
                    <a:pt x="269" y="1914"/>
                  </a:lnTo>
                  <a:lnTo>
                    <a:pt x="274" y="1908"/>
                  </a:lnTo>
                  <a:lnTo>
                    <a:pt x="276" y="1906"/>
                  </a:lnTo>
                  <a:lnTo>
                    <a:pt x="277" y="1903"/>
                  </a:lnTo>
                  <a:lnTo>
                    <a:pt x="278" y="1899"/>
                  </a:lnTo>
                  <a:lnTo>
                    <a:pt x="278" y="1895"/>
                  </a:lnTo>
                  <a:lnTo>
                    <a:pt x="278" y="1875"/>
                  </a:lnTo>
                  <a:lnTo>
                    <a:pt x="276" y="1849"/>
                  </a:lnTo>
                  <a:lnTo>
                    <a:pt x="274" y="1837"/>
                  </a:lnTo>
                  <a:lnTo>
                    <a:pt x="270" y="1825"/>
                  </a:lnTo>
                  <a:lnTo>
                    <a:pt x="268" y="1821"/>
                  </a:lnTo>
                  <a:lnTo>
                    <a:pt x="266" y="1818"/>
                  </a:lnTo>
                  <a:lnTo>
                    <a:pt x="264" y="1815"/>
                  </a:lnTo>
                  <a:lnTo>
                    <a:pt x="261" y="1814"/>
                  </a:lnTo>
                  <a:lnTo>
                    <a:pt x="253" y="1812"/>
                  </a:lnTo>
                  <a:lnTo>
                    <a:pt x="246" y="1809"/>
                  </a:lnTo>
                  <a:lnTo>
                    <a:pt x="240" y="1806"/>
                  </a:lnTo>
                  <a:lnTo>
                    <a:pt x="233" y="1802"/>
                  </a:lnTo>
                  <a:lnTo>
                    <a:pt x="228" y="1799"/>
                  </a:lnTo>
                  <a:lnTo>
                    <a:pt x="223" y="1794"/>
                  </a:lnTo>
                  <a:lnTo>
                    <a:pt x="220" y="1790"/>
                  </a:lnTo>
                  <a:lnTo>
                    <a:pt x="217" y="1786"/>
                  </a:lnTo>
                  <a:lnTo>
                    <a:pt x="216" y="1783"/>
                  </a:lnTo>
                  <a:lnTo>
                    <a:pt x="217" y="1780"/>
                  </a:lnTo>
                  <a:lnTo>
                    <a:pt x="219" y="1777"/>
                  </a:lnTo>
                  <a:lnTo>
                    <a:pt x="222" y="1775"/>
                  </a:lnTo>
                  <a:lnTo>
                    <a:pt x="228" y="1773"/>
                  </a:lnTo>
                  <a:lnTo>
                    <a:pt x="235" y="1772"/>
                  </a:lnTo>
                  <a:lnTo>
                    <a:pt x="245" y="1772"/>
                  </a:lnTo>
                  <a:lnTo>
                    <a:pt x="256" y="1773"/>
                  </a:lnTo>
                  <a:lnTo>
                    <a:pt x="261" y="1774"/>
                  </a:lnTo>
                  <a:lnTo>
                    <a:pt x="264" y="1773"/>
                  </a:lnTo>
                  <a:lnTo>
                    <a:pt x="267" y="1773"/>
                  </a:lnTo>
                  <a:lnTo>
                    <a:pt x="268" y="1772"/>
                  </a:lnTo>
                  <a:lnTo>
                    <a:pt x="270" y="1770"/>
                  </a:lnTo>
                  <a:lnTo>
                    <a:pt x="270" y="1768"/>
                  </a:lnTo>
                  <a:lnTo>
                    <a:pt x="270" y="1766"/>
                  </a:lnTo>
                  <a:lnTo>
                    <a:pt x="270" y="1764"/>
                  </a:lnTo>
                  <a:lnTo>
                    <a:pt x="267" y="1758"/>
                  </a:lnTo>
                  <a:lnTo>
                    <a:pt x="263" y="1751"/>
                  </a:lnTo>
                  <a:lnTo>
                    <a:pt x="257" y="1744"/>
                  </a:lnTo>
                  <a:lnTo>
                    <a:pt x="251" y="1737"/>
                  </a:lnTo>
                  <a:lnTo>
                    <a:pt x="235" y="1723"/>
                  </a:lnTo>
                  <a:lnTo>
                    <a:pt x="221" y="1710"/>
                  </a:lnTo>
                  <a:lnTo>
                    <a:pt x="211" y="1702"/>
                  </a:lnTo>
                  <a:lnTo>
                    <a:pt x="206" y="1699"/>
                  </a:lnTo>
                  <a:lnTo>
                    <a:pt x="205" y="1706"/>
                  </a:lnTo>
                  <a:lnTo>
                    <a:pt x="205" y="1714"/>
                  </a:lnTo>
                  <a:lnTo>
                    <a:pt x="206" y="1723"/>
                  </a:lnTo>
                  <a:lnTo>
                    <a:pt x="208" y="1732"/>
                  </a:lnTo>
                  <a:lnTo>
                    <a:pt x="209" y="1740"/>
                  </a:lnTo>
                  <a:lnTo>
                    <a:pt x="209" y="1746"/>
                  </a:lnTo>
                  <a:lnTo>
                    <a:pt x="208" y="1749"/>
                  </a:lnTo>
                  <a:lnTo>
                    <a:pt x="207" y="1750"/>
                  </a:lnTo>
                  <a:lnTo>
                    <a:pt x="205" y="1752"/>
                  </a:lnTo>
                  <a:lnTo>
                    <a:pt x="202" y="1752"/>
                  </a:lnTo>
                  <a:lnTo>
                    <a:pt x="199" y="1752"/>
                  </a:lnTo>
                  <a:lnTo>
                    <a:pt x="191" y="1751"/>
                  </a:lnTo>
                  <a:lnTo>
                    <a:pt x="180" y="1749"/>
                  </a:lnTo>
                  <a:lnTo>
                    <a:pt x="169" y="1747"/>
                  </a:lnTo>
                  <a:lnTo>
                    <a:pt x="159" y="1746"/>
                  </a:lnTo>
                  <a:lnTo>
                    <a:pt x="113" y="1744"/>
                  </a:lnTo>
                  <a:lnTo>
                    <a:pt x="113" y="1742"/>
                  </a:lnTo>
                  <a:lnTo>
                    <a:pt x="113" y="1732"/>
                  </a:lnTo>
                  <a:lnTo>
                    <a:pt x="113" y="1718"/>
                  </a:lnTo>
                  <a:lnTo>
                    <a:pt x="112" y="1703"/>
                  </a:lnTo>
                  <a:lnTo>
                    <a:pt x="111" y="1694"/>
                  </a:lnTo>
                  <a:lnTo>
                    <a:pt x="99" y="1651"/>
                  </a:lnTo>
                  <a:lnTo>
                    <a:pt x="98" y="1649"/>
                  </a:lnTo>
                  <a:lnTo>
                    <a:pt x="97" y="1647"/>
                  </a:lnTo>
                  <a:lnTo>
                    <a:pt x="95" y="1645"/>
                  </a:lnTo>
                  <a:lnTo>
                    <a:pt x="91" y="1644"/>
                  </a:lnTo>
                  <a:lnTo>
                    <a:pt x="86" y="1642"/>
                  </a:lnTo>
                  <a:lnTo>
                    <a:pt x="80" y="1641"/>
                  </a:lnTo>
                  <a:lnTo>
                    <a:pt x="80" y="1641"/>
                  </a:lnTo>
                  <a:lnTo>
                    <a:pt x="79" y="1616"/>
                  </a:lnTo>
                  <a:lnTo>
                    <a:pt x="80" y="1608"/>
                  </a:lnTo>
                  <a:lnTo>
                    <a:pt x="83" y="1595"/>
                  </a:lnTo>
                  <a:lnTo>
                    <a:pt x="87" y="1581"/>
                  </a:lnTo>
                  <a:lnTo>
                    <a:pt x="91" y="1565"/>
                  </a:lnTo>
                  <a:lnTo>
                    <a:pt x="98" y="1549"/>
                  </a:lnTo>
                  <a:lnTo>
                    <a:pt x="103" y="1536"/>
                  </a:lnTo>
                  <a:lnTo>
                    <a:pt x="106" y="1530"/>
                  </a:lnTo>
                  <a:lnTo>
                    <a:pt x="108" y="1526"/>
                  </a:lnTo>
                  <a:lnTo>
                    <a:pt x="110" y="1522"/>
                  </a:lnTo>
                  <a:lnTo>
                    <a:pt x="112" y="1521"/>
                  </a:lnTo>
                  <a:lnTo>
                    <a:pt x="113" y="1516"/>
                  </a:lnTo>
                  <a:lnTo>
                    <a:pt x="115" y="1513"/>
                  </a:lnTo>
                  <a:lnTo>
                    <a:pt x="118" y="1503"/>
                  </a:lnTo>
                  <a:lnTo>
                    <a:pt x="122" y="1486"/>
                  </a:lnTo>
                  <a:lnTo>
                    <a:pt x="127" y="1468"/>
                  </a:lnTo>
                  <a:lnTo>
                    <a:pt x="130" y="1461"/>
                  </a:lnTo>
                  <a:lnTo>
                    <a:pt x="130" y="1444"/>
                  </a:lnTo>
                  <a:lnTo>
                    <a:pt x="129" y="1429"/>
                  </a:lnTo>
                  <a:lnTo>
                    <a:pt x="126" y="1416"/>
                  </a:lnTo>
                  <a:lnTo>
                    <a:pt x="123" y="1402"/>
                  </a:lnTo>
                  <a:lnTo>
                    <a:pt x="116" y="1376"/>
                  </a:lnTo>
                  <a:lnTo>
                    <a:pt x="108" y="1347"/>
                  </a:lnTo>
                  <a:lnTo>
                    <a:pt x="105" y="1342"/>
                  </a:lnTo>
                  <a:lnTo>
                    <a:pt x="102" y="1336"/>
                  </a:lnTo>
                  <a:lnTo>
                    <a:pt x="99" y="1330"/>
                  </a:lnTo>
                  <a:lnTo>
                    <a:pt x="95" y="1325"/>
                  </a:lnTo>
                  <a:lnTo>
                    <a:pt x="85" y="1316"/>
                  </a:lnTo>
                  <a:lnTo>
                    <a:pt x="74" y="1307"/>
                  </a:lnTo>
                  <a:lnTo>
                    <a:pt x="64" y="1298"/>
                  </a:lnTo>
                  <a:lnTo>
                    <a:pt x="54" y="1289"/>
                  </a:lnTo>
                  <a:lnTo>
                    <a:pt x="45" y="1280"/>
                  </a:lnTo>
                  <a:lnTo>
                    <a:pt x="39" y="1270"/>
                  </a:lnTo>
                  <a:lnTo>
                    <a:pt x="35" y="1269"/>
                  </a:lnTo>
                  <a:lnTo>
                    <a:pt x="32" y="1266"/>
                  </a:lnTo>
                  <a:lnTo>
                    <a:pt x="28" y="1263"/>
                  </a:lnTo>
                  <a:lnTo>
                    <a:pt x="25" y="1259"/>
                  </a:lnTo>
                  <a:lnTo>
                    <a:pt x="19" y="1248"/>
                  </a:lnTo>
                  <a:lnTo>
                    <a:pt x="14" y="1237"/>
                  </a:lnTo>
                  <a:lnTo>
                    <a:pt x="7" y="1212"/>
                  </a:lnTo>
                  <a:lnTo>
                    <a:pt x="2" y="1194"/>
                  </a:lnTo>
                  <a:lnTo>
                    <a:pt x="1" y="1188"/>
                  </a:lnTo>
                  <a:lnTo>
                    <a:pt x="0" y="1178"/>
                  </a:lnTo>
                  <a:lnTo>
                    <a:pt x="0" y="1166"/>
                  </a:lnTo>
                  <a:lnTo>
                    <a:pt x="1" y="1153"/>
                  </a:lnTo>
                  <a:lnTo>
                    <a:pt x="3" y="1140"/>
                  </a:lnTo>
                  <a:lnTo>
                    <a:pt x="4" y="1128"/>
                  </a:lnTo>
                  <a:lnTo>
                    <a:pt x="5" y="1124"/>
                  </a:lnTo>
                  <a:lnTo>
                    <a:pt x="7" y="1121"/>
                  </a:lnTo>
                  <a:lnTo>
                    <a:pt x="8" y="1118"/>
                  </a:lnTo>
                  <a:lnTo>
                    <a:pt x="9" y="1117"/>
                  </a:lnTo>
                  <a:lnTo>
                    <a:pt x="12" y="1105"/>
                  </a:lnTo>
                  <a:lnTo>
                    <a:pt x="17" y="1094"/>
                  </a:lnTo>
                  <a:lnTo>
                    <a:pt x="19" y="1087"/>
                  </a:lnTo>
                  <a:lnTo>
                    <a:pt x="24" y="1077"/>
                  </a:lnTo>
                  <a:lnTo>
                    <a:pt x="29" y="1069"/>
                  </a:lnTo>
                  <a:lnTo>
                    <a:pt x="33" y="1065"/>
                  </a:lnTo>
                  <a:lnTo>
                    <a:pt x="41" y="1053"/>
                  </a:lnTo>
                  <a:lnTo>
                    <a:pt x="50" y="1043"/>
                  </a:lnTo>
                  <a:lnTo>
                    <a:pt x="52" y="1042"/>
                  </a:lnTo>
                  <a:lnTo>
                    <a:pt x="54" y="1041"/>
                  </a:lnTo>
                  <a:lnTo>
                    <a:pt x="56" y="1039"/>
                  </a:lnTo>
                  <a:lnTo>
                    <a:pt x="59" y="1037"/>
                  </a:lnTo>
                  <a:lnTo>
                    <a:pt x="66" y="1034"/>
                  </a:lnTo>
                  <a:lnTo>
                    <a:pt x="71" y="1030"/>
                  </a:lnTo>
                  <a:lnTo>
                    <a:pt x="70" y="1035"/>
                  </a:lnTo>
                  <a:lnTo>
                    <a:pt x="113" y="1000"/>
                  </a:lnTo>
                  <a:lnTo>
                    <a:pt x="113" y="1000"/>
                  </a:lnTo>
                  <a:lnTo>
                    <a:pt x="115" y="1003"/>
                  </a:lnTo>
                  <a:lnTo>
                    <a:pt x="119" y="1006"/>
                  </a:lnTo>
                  <a:lnTo>
                    <a:pt x="123" y="1008"/>
                  </a:lnTo>
                  <a:lnTo>
                    <a:pt x="130" y="1010"/>
                  </a:lnTo>
                  <a:lnTo>
                    <a:pt x="143" y="1012"/>
                  </a:lnTo>
                  <a:lnTo>
                    <a:pt x="157" y="1014"/>
                  </a:lnTo>
                  <a:lnTo>
                    <a:pt x="172" y="1014"/>
                  </a:lnTo>
                  <a:lnTo>
                    <a:pt x="184" y="1012"/>
                  </a:lnTo>
                  <a:lnTo>
                    <a:pt x="189" y="1011"/>
                  </a:lnTo>
                  <a:lnTo>
                    <a:pt x="194" y="1009"/>
                  </a:lnTo>
                  <a:lnTo>
                    <a:pt x="197" y="1006"/>
                  </a:lnTo>
                  <a:lnTo>
                    <a:pt x="199" y="1004"/>
                  </a:lnTo>
                  <a:lnTo>
                    <a:pt x="203" y="1002"/>
                  </a:lnTo>
                  <a:lnTo>
                    <a:pt x="207" y="1002"/>
                  </a:lnTo>
                  <a:lnTo>
                    <a:pt x="331" y="965"/>
                  </a:lnTo>
                  <a:lnTo>
                    <a:pt x="344" y="961"/>
                  </a:lnTo>
                  <a:lnTo>
                    <a:pt x="356" y="955"/>
                  </a:lnTo>
                  <a:lnTo>
                    <a:pt x="361" y="953"/>
                  </a:lnTo>
                  <a:lnTo>
                    <a:pt x="366" y="952"/>
                  </a:lnTo>
                  <a:lnTo>
                    <a:pt x="384" y="949"/>
                  </a:lnTo>
                  <a:lnTo>
                    <a:pt x="403" y="942"/>
                  </a:lnTo>
                  <a:lnTo>
                    <a:pt x="413" y="940"/>
                  </a:lnTo>
                  <a:lnTo>
                    <a:pt x="424" y="937"/>
                  </a:lnTo>
                  <a:lnTo>
                    <a:pt x="435" y="936"/>
                  </a:lnTo>
                  <a:lnTo>
                    <a:pt x="446" y="935"/>
                  </a:lnTo>
                  <a:lnTo>
                    <a:pt x="454" y="935"/>
                  </a:lnTo>
                  <a:lnTo>
                    <a:pt x="461" y="934"/>
                  </a:lnTo>
                  <a:lnTo>
                    <a:pt x="469" y="932"/>
                  </a:lnTo>
                  <a:lnTo>
                    <a:pt x="476" y="930"/>
                  </a:lnTo>
                  <a:lnTo>
                    <a:pt x="493" y="925"/>
                  </a:lnTo>
                  <a:lnTo>
                    <a:pt x="509" y="918"/>
                  </a:lnTo>
                  <a:lnTo>
                    <a:pt x="525" y="909"/>
                  </a:lnTo>
                  <a:lnTo>
                    <a:pt x="539" y="899"/>
                  </a:lnTo>
                  <a:lnTo>
                    <a:pt x="552" y="889"/>
                  </a:lnTo>
                  <a:lnTo>
                    <a:pt x="564" y="879"/>
                  </a:lnTo>
                  <a:lnTo>
                    <a:pt x="583" y="855"/>
                  </a:lnTo>
                  <a:lnTo>
                    <a:pt x="611" y="817"/>
                  </a:lnTo>
                  <a:lnTo>
                    <a:pt x="636" y="781"/>
                  </a:lnTo>
                  <a:lnTo>
                    <a:pt x="647" y="765"/>
                  </a:lnTo>
                  <a:lnTo>
                    <a:pt x="650" y="758"/>
                  </a:lnTo>
                  <a:lnTo>
                    <a:pt x="654" y="750"/>
                  </a:lnTo>
                  <a:lnTo>
                    <a:pt x="659" y="744"/>
                  </a:lnTo>
                  <a:lnTo>
                    <a:pt x="666" y="738"/>
                  </a:lnTo>
                  <a:lnTo>
                    <a:pt x="679" y="728"/>
                  </a:lnTo>
                  <a:lnTo>
                    <a:pt x="694" y="719"/>
                  </a:lnTo>
                  <a:lnTo>
                    <a:pt x="710" y="709"/>
                  </a:lnTo>
                  <a:lnTo>
                    <a:pt x="723" y="700"/>
                  </a:lnTo>
                  <a:lnTo>
                    <a:pt x="729" y="696"/>
                  </a:lnTo>
                  <a:lnTo>
                    <a:pt x="734" y="691"/>
                  </a:lnTo>
                  <a:lnTo>
                    <a:pt x="739" y="686"/>
                  </a:lnTo>
                  <a:lnTo>
                    <a:pt x="741" y="680"/>
                  </a:lnTo>
                  <a:lnTo>
                    <a:pt x="743" y="678"/>
                  </a:lnTo>
                  <a:lnTo>
                    <a:pt x="746" y="677"/>
                  </a:lnTo>
                  <a:lnTo>
                    <a:pt x="749" y="677"/>
                  </a:lnTo>
                  <a:lnTo>
                    <a:pt x="753" y="678"/>
                  </a:lnTo>
                  <a:lnTo>
                    <a:pt x="755" y="680"/>
                  </a:lnTo>
                  <a:lnTo>
                    <a:pt x="756" y="681"/>
                  </a:lnTo>
                  <a:lnTo>
                    <a:pt x="767" y="684"/>
                  </a:lnTo>
                  <a:lnTo>
                    <a:pt x="783" y="688"/>
                  </a:lnTo>
                  <a:lnTo>
                    <a:pt x="802" y="695"/>
                  </a:lnTo>
                  <a:lnTo>
                    <a:pt x="823" y="702"/>
                  </a:lnTo>
                  <a:lnTo>
                    <a:pt x="843" y="710"/>
                  </a:lnTo>
                  <a:lnTo>
                    <a:pt x="862" y="719"/>
                  </a:lnTo>
                  <a:lnTo>
                    <a:pt x="877" y="726"/>
                  </a:lnTo>
                  <a:lnTo>
                    <a:pt x="888" y="732"/>
                  </a:lnTo>
                  <a:lnTo>
                    <a:pt x="897" y="737"/>
                  </a:lnTo>
                  <a:lnTo>
                    <a:pt x="907" y="742"/>
                  </a:lnTo>
                  <a:lnTo>
                    <a:pt x="918" y="746"/>
                  </a:lnTo>
                  <a:lnTo>
                    <a:pt x="927" y="749"/>
                  </a:lnTo>
                  <a:lnTo>
                    <a:pt x="937" y="752"/>
                  </a:lnTo>
                  <a:lnTo>
                    <a:pt x="947" y="754"/>
                  </a:lnTo>
                  <a:lnTo>
                    <a:pt x="958" y="754"/>
                  </a:lnTo>
                  <a:lnTo>
                    <a:pt x="968" y="755"/>
                  </a:lnTo>
                  <a:lnTo>
                    <a:pt x="989" y="754"/>
                  </a:lnTo>
                  <a:lnTo>
                    <a:pt x="1009" y="750"/>
                  </a:lnTo>
                  <a:lnTo>
                    <a:pt x="1030" y="747"/>
                  </a:lnTo>
                  <a:lnTo>
                    <a:pt x="1050" y="744"/>
                  </a:lnTo>
                  <a:lnTo>
                    <a:pt x="1069" y="739"/>
                  </a:lnTo>
                  <a:lnTo>
                    <a:pt x="1089" y="733"/>
                  </a:lnTo>
                  <a:lnTo>
                    <a:pt x="1111" y="726"/>
                  </a:lnTo>
                  <a:lnTo>
                    <a:pt x="1134" y="718"/>
                  </a:lnTo>
                  <a:lnTo>
                    <a:pt x="1156" y="710"/>
                  </a:lnTo>
                  <a:lnTo>
                    <a:pt x="1179" y="703"/>
                  </a:lnTo>
                  <a:lnTo>
                    <a:pt x="1189" y="701"/>
                  </a:lnTo>
                  <a:lnTo>
                    <a:pt x="1199" y="699"/>
                  </a:lnTo>
                  <a:lnTo>
                    <a:pt x="1210" y="698"/>
                  </a:lnTo>
                  <a:lnTo>
                    <a:pt x="1219" y="697"/>
                  </a:lnTo>
                  <a:lnTo>
                    <a:pt x="1228" y="697"/>
                  </a:lnTo>
                  <a:lnTo>
                    <a:pt x="1239" y="695"/>
                  </a:lnTo>
                  <a:lnTo>
                    <a:pt x="1248" y="693"/>
                  </a:lnTo>
                  <a:lnTo>
                    <a:pt x="1258" y="689"/>
                  </a:lnTo>
                  <a:lnTo>
                    <a:pt x="1277" y="681"/>
                  </a:lnTo>
                  <a:lnTo>
                    <a:pt x="1296" y="669"/>
                  </a:lnTo>
                  <a:lnTo>
                    <a:pt x="1315" y="658"/>
                  </a:lnTo>
                  <a:lnTo>
                    <a:pt x="1332" y="646"/>
                  </a:lnTo>
                  <a:lnTo>
                    <a:pt x="1350" y="636"/>
                  </a:lnTo>
                  <a:lnTo>
                    <a:pt x="1367" y="626"/>
                  </a:lnTo>
                  <a:lnTo>
                    <a:pt x="1390" y="617"/>
                  </a:lnTo>
                  <a:lnTo>
                    <a:pt x="1413" y="609"/>
                  </a:lnTo>
                  <a:lnTo>
                    <a:pt x="1438" y="601"/>
                  </a:lnTo>
                  <a:lnTo>
                    <a:pt x="1465" y="593"/>
                  </a:lnTo>
                  <a:lnTo>
                    <a:pt x="1492" y="586"/>
                  </a:lnTo>
                  <a:lnTo>
                    <a:pt x="1520" y="581"/>
                  </a:lnTo>
                  <a:lnTo>
                    <a:pt x="1548" y="575"/>
                  </a:lnTo>
                  <a:lnTo>
                    <a:pt x="1578" y="570"/>
                  </a:lnTo>
                  <a:lnTo>
                    <a:pt x="1636" y="562"/>
                  </a:lnTo>
                  <a:lnTo>
                    <a:pt x="1693" y="555"/>
                  </a:lnTo>
                  <a:lnTo>
                    <a:pt x="1749" y="550"/>
                  </a:lnTo>
                  <a:lnTo>
                    <a:pt x="1799" y="547"/>
                  </a:lnTo>
                  <a:lnTo>
                    <a:pt x="1802" y="546"/>
                  </a:lnTo>
                  <a:lnTo>
                    <a:pt x="1803" y="545"/>
                  </a:lnTo>
                  <a:lnTo>
                    <a:pt x="1804" y="543"/>
                  </a:lnTo>
                  <a:lnTo>
                    <a:pt x="1804" y="541"/>
                  </a:lnTo>
                  <a:lnTo>
                    <a:pt x="1801" y="535"/>
                  </a:lnTo>
                  <a:lnTo>
                    <a:pt x="1795" y="529"/>
                  </a:lnTo>
                  <a:lnTo>
                    <a:pt x="1788" y="523"/>
                  </a:lnTo>
                  <a:lnTo>
                    <a:pt x="1779" y="516"/>
                  </a:lnTo>
                  <a:lnTo>
                    <a:pt x="1774" y="514"/>
                  </a:lnTo>
                  <a:lnTo>
                    <a:pt x="1770" y="513"/>
                  </a:lnTo>
                  <a:lnTo>
                    <a:pt x="1766" y="512"/>
                  </a:lnTo>
                  <a:lnTo>
                    <a:pt x="1762" y="511"/>
                  </a:lnTo>
                  <a:lnTo>
                    <a:pt x="1752" y="510"/>
                  </a:lnTo>
                  <a:lnTo>
                    <a:pt x="1738" y="507"/>
                  </a:lnTo>
                  <a:lnTo>
                    <a:pt x="1725" y="503"/>
                  </a:lnTo>
                  <a:lnTo>
                    <a:pt x="1711" y="498"/>
                  </a:lnTo>
                  <a:lnTo>
                    <a:pt x="1683" y="487"/>
                  </a:lnTo>
                  <a:lnTo>
                    <a:pt x="1660" y="477"/>
                  </a:lnTo>
                  <a:lnTo>
                    <a:pt x="1657" y="475"/>
                  </a:lnTo>
                  <a:lnTo>
                    <a:pt x="1656" y="473"/>
                  </a:lnTo>
                  <a:lnTo>
                    <a:pt x="1656" y="470"/>
                  </a:lnTo>
                  <a:lnTo>
                    <a:pt x="1657" y="467"/>
                  </a:lnTo>
                  <a:lnTo>
                    <a:pt x="1660" y="459"/>
                  </a:lnTo>
                  <a:lnTo>
                    <a:pt x="1665" y="450"/>
                  </a:lnTo>
                  <a:lnTo>
                    <a:pt x="1671" y="440"/>
                  </a:lnTo>
                  <a:lnTo>
                    <a:pt x="1675" y="432"/>
                  </a:lnTo>
                  <a:lnTo>
                    <a:pt x="1676" y="429"/>
                  </a:lnTo>
                  <a:lnTo>
                    <a:pt x="1677" y="426"/>
                  </a:lnTo>
                  <a:lnTo>
                    <a:pt x="1677" y="424"/>
                  </a:lnTo>
                  <a:lnTo>
                    <a:pt x="1676" y="423"/>
                  </a:lnTo>
                  <a:lnTo>
                    <a:pt x="1676" y="423"/>
                  </a:lnTo>
                  <a:lnTo>
                    <a:pt x="1713" y="383"/>
                  </a:lnTo>
                  <a:lnTo>
                    <a:pt x="1717" y="373"/>
                  </a:lnTo>
                  <a:lnTo>
                    <a:pt x="1722" y="357"/>
                  </a:lnTo>
                  <a:lnTo>
                    <a:pt x="1728" y="340"/>
                  </a:lnTo>
                  <a:lnTo>
                    <a:pt x="1733" y="321"/>
                  </a:lnTo>
                  <a:lnTo>
                    <a:pt x="1740" y="303"/>
                  </a:lnTo>
                  <a:lnTo>
                    <a:pt x="1745" y="288"/>
                  </a:lnTo>
                  <a:lnTo>
                    <a:pt x="1748" y="280"/>
                  </a:lnTo>
                  <a:lnTo>
                    <a:pt x="1751" y="275"/>
                  </a:lnTo>
                  <a:lnTo>
                    <a:pt x="1753" y="271"/>
                  </a:lnTo>
                  <a:lnTo>
                    <a:pt x="1756" y="269"/>
                  </a:lnTo>
                  <a:lnTo>
                    <a:pt x="1757" y="266"/>
                  </a:lnTo>
                  <a:lnTo>
                    <a:pt x="1760" y="261"/>
                  </a:lnTo>
                  <a:lnTo>
                    <a:pt x="1763" y="257"/>
                  </a:lnTo>
                  <a:lnTo>
                    <a:pt x="1766" y="255"/>
                  </a:lnTo>
                  <a:lnTo>
                    <a:pt x="1769" y="251"/>
                  </a:lnTo>
                  <a:lnTo>
                    <a:pt x="1771" y="247"/>
                  </a:lnTo>
                  <a:lnTo>
                    <a:pt x="1777" y="244"/>
                  </a:lnTo>
                  <a:lnTo>
                    <a:pt x="1783" y="238"/>
                  </a:lnTo>
                  <a:lnTo>
                    <a:pt x="1788" y="233"/>
                  </a:lnTo>
                  <a:lnTo>
                    <a:pt x="1791" y="229"/>
                  </a:lnTo>
                  <a:lnTo>
                    <a:pt x="1799" y="226"/>
                  </a:lnTo>
                  <a:lnTo>
                    <a:pt x="1806" y="221"/>
                  </a:lnTo>
                  <a:lnTo>
                    <a:pt x="1815" y="216"/>
                  </a:lnTo>
                  <a:lnTo>
                    <a:pt x="1823" y="209"/>
                  </a:lnTo>
                  <a:lnTo>
                    <a:pt x="1830" y="203"/>
                  </a:lnTo>
                  <a:lnTo>
                    <a:pt x="1838" y="197"/>
                  </a:lnTo>
                  <a:lnTo>
                    <a:pt x="1847" y="193"/>
                  </a:lnTo>
                  <a:lnTo>
                    <a:pt x="1855" y="190"/>
                  </a:lnTo>
                  <a:lnTo>
                    <a:pt x="1887" y="183"/>
                  </a:lnTo>
                  <a:lnTo>
                    <a:pt x="1916" y="178"/>
                  </a:lnTo>
                  <a:lnTo>
                    <a:pt x="1932" y="175"/>
                  </a:lnTo>
                  <a:lnTo>
                    <a:pt x="1947" y="173"/>
                  </a:lnTo>
                  <a:lnTo>
                    <a:pt x="1964" y="172"/>
                  </a:lnTo>
                  <a:lnTo>
                    <a:pt x="1982" y="172"/>
                  </a:lnTo>
                  <a:lnTo>
                    <a:pt x="1997" y="173"/>
                  </a:lnTo>
                  <a:lnTo>
                    <a:pt x="2010" y="174"/>
                  </a:lnTo>
                  <a:lnTo>
                    <a:pt x="2016" y="174"/>
                  </a:lnTo>
                  <a:lnTo>
                    <a:pt x="2023" y="174"/>
                  </a:lnTo>
                  <a:lnTo>
                    <a:pt x="2030" y="174"/>
                  </a:lnTo>
                  <a:lnTo>
                    <a:pt x="2037" y="172"/>
                  </a:lnTo>
                  <a:lnTo>
                    <a:pt x="2050" y="165"/>
                  </a:lnTo>
                  <a:lnTo>
                    <a:pt x="2065" y="156"/>
                  </a:lnTo>
                  <a:lnTo>
                    <a:pt x="2072" y="152"/>
                  </a:lnTo>
                  <a:lnTo>
                    <a:pt x="2078" y="148"/>
                  </a:lnTo>
                  <a:lnTo>
                    <a:pt x="2084" y="145"/>
                  </a:lnTo>
                  <a:lnTo>
                    <a:pt x="2089" y="143"/>
                  </a:lnTo>
                  <a:lnTo>
                    <a:pt x="2093" y="138"/>
                  </a:lnTo>
                  <a:lnTo>
                    <a:pt x="2102" y="130"/>
                  </a:lnTo>
                  <a:lnTo>
                    <a:pt x="2110" y="124"/>
                  </a:lnTo>
                  <a:lnTo>
                    <a:pt x="2117" y="122"/>
                  </a:lnTo>
                  <a:lnTo>
                    <a:pt x="2124" y="115"/>
                  </a:lnTo>
                  <a:lnTo>
                    <a:pt x="2133" y="109"/>
                  </a:lnTo>
                  <a:lnTo>
                    <a:pt x="2138" y="105"/>
                  </a:lnTo>
                  <a:lnTo>
                    <a:pt x="2147" y="97"/>
                  </a:lnTo>
                  <a:lnTo>
                    <a:pt x="2156" y="87"/>
                  </a:lnTo>
                  <a:lnTo>
                    <a:pt x="2161" y="82"/>
                  </a:lnTo>
                  <a:lnTo>
                    <a:pt x="2171" y="77"/>
                  </a:lnTo>
                  <a:lnTo>
                    <a:pt x="2187" y="65"/>
                  </a:lnTo>
                  <a:lnTo>
                    <a:pt x="2202" y="52"/>
                  </a:lnTo>
                  <a:lnTo>
                    <a:pt x="2213" y="43"/>
                  </a:lnTo>
                  <a:lnTo>
                    <a:pt x="2218" y="38"/>
                  </a:lnTo>
                  <a:lnTo>
                    <a:pt x="2224" y="34"/>
                  </a:lnTo>
                  <a:lnTo>
                    <a:pt x="2229" y="30"/>
                  </a:lnTo>
                  <a:lnTo>
                    <a:pt x="2235" y="27"/>
                  </a:lnTo>
                  <a:lnTo>
                    <a:pt x="2247" y="22"/>
                  </a:lnTo>
                  <a:lnTo>
                    <a:pt x="2259" y="20"/>
                  </a:lnTo>
                  <a:lnTo>
                    <a:pt x="2271" y="19"/>
                  </a:lnTo>
                  <a:lnTo>
                    <a:pt x="2284" y="19"/>
                  </a:lnTo>
                  <a:lnTo>
                    <a:pt x="2296" y="20"/>
                  </a:lnTo>
                  <a:lnTo>
                    <a:pt x="2308" y="23"/>
                  </a:lnTo>
                  <a:lnTo>
                    <a:pt x="2333" y="29"/>
                  </a:lnTo>
                  <a:lnTo>
                    <a:pt x="2357" y="36"/>
                  </a:lnTo>
                  <a:lnTo>
                    <a:pt x="2369" y="40"/>
                  </a:lnTo>
                  <a:lnTo>
                    <a:pt x="2380" y="42"/>
                  </a:lnTo>
                  <a:lnTo>
                    <a:pt x="2393" y="44"/>
                  </a:lnTo>
                  <a:lnTo>
                    <a:pt x="2403" y="44"/>
                  </a:lnTo>
                  <a:lnTo>
                    <a:pt x="2503" y="59"/>
                  </a:lnTo>
                  <a:lnTo>
                    <a:pt x="2504" y="61"/>
                  </a:lnTo>
                  <a:lnTo>
                    <a:pt x="2506" y="61"/>
                  </a:lnTo>
                  <a:lnTo>
                    <a:pt x="2528" y="67"/>
                  </a:lnTo>
                  <a:lnTo>
                    <a:pt x="2528" y="6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30">
              <a:extLst>
                <a:ext uri="{FF2B5EF4-FFF2-40B4-BE49-F238E27FC236}">
                  <a16:creationId xmlns:a16="http://schemas.microsoft.com/office/drawing/2014/main" id="{CEC67CF8-21C8-488D-80E1-B30F4F60B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" y="2891"/>
              <a:ext cx="22" cy="25"/>
            </a:xfrm>
            <a:custGeom>
              <a:avLst/>
              <a:gdLst>
                <a:gd name="T0" fmla="*/ 92 w 110"/>
                <a:gd name="T1" fmla="*/ 1 h 123"/>
                <a:gd name="T2" fmla="*/ 83 w 110"/>
                <a:gd name="T3" fmla="*/ 1 h 123"/>
                <a:gd name="T4" fmla="*/ 78 w 110"/>
                <a:gd name="T5" fmla="*/ 6 h 123"/>
                <a:gd name="T6" fmla="*/ 76 w 110"/>
                <a:gd name="T7" fmla="*/ 8 h 123"/>
                <a:gd name="T8" fmla="*/ 75 w 110"/>
                <a:gd name="T9" fmla="*/ 12 h 123"/>
                <a:gd name="T10" fmla="*/ 72 w 110"/>
                <a:gd name="T11" fmla="*/ 30 h 123"/>
                <a:gd name="T12" fmla="*/ 68 w 110"/>
                <a:gd name="T13" fmla="*/ 42 h 123"/>
                <a:gd name="T14" fmla="*/ 64 w 110"/>
                <a:gd name="T15" fmla="*/ 46 h 123"/>
                <a:gd name="T16" fmla="*/ 54 w 110"/>
                <a:gd name="T17" fmla="*/ 46 h 123"/>
                <a:gd name="T18" fmla="*/ 37 w 110"/>
                <a:gd name="T19" fmla="*/ 46 h 123"/>
                <a:gd name="T20" fmla="*/ 30 w 110"/>
                <a:gd name="T21" fmla="*/ 43 h 123"/>
                <a:gd name="T22" fmla="*/ 21 w 110"/>
                <a:gd name="T23" fmla="*/ 38 h 123"/>
                <a:gd name="T24" fmla="*/ 6 w 110"/>
                <a:gd name="T25" fmla="*/ 36 h 123"/>
                <a:gd name="T26" fmla="*/ 1 w 110"/>
                <a:gd name="T27" fmla="*/ 42 h 123"/>
                <a:gd name="T28" fmla="*/ 0 w 110"/>
                <a:gd name="T29" fmla="*/ 58 h 123"/>
                <a:gd name="T30" fmla="*/ 6 w 110"/>
                <a:gd name="T31" fmla="*/ 73 h 123"/>
                <a:gd name="T32" fmla="*/ 7 w 110"/>
                <a:gd name="T33" fmla="*/ 75 h 123"/>
                <a:gd name="T34" fmla="*/ 15 w 110"/>
                <a:gd name="T35" fmla="*/ 83 h 123"/>
                <a:gd name="T36" fmla="*/ 17 w 110"/>
                <a:gd name="T37" fmla="*/ 84 h 123"/>
                <a:gd name="T38" fmla="*/ 18 w 110"/>
                <a:gd name="T39" fmla="*/ 87 h 123"/>
                <a:gd name="T40" fmla="*/ 21 w 110"/>
                <a:gd name="T41" fmla="*/ 88 h 123"/>
                <a:gd name="T42" fmla="*/ 25 w 110"/>
                <a:gd name="T43" fmla="*/ 93 h 123"/>
                <a:gd name="T44" fmla="*/ 28 w 110"/>
                <a:gd name="T45" fmla="*/ 102 h 123"/>
                <a:gd name="T46" fmla="*/ 34 w 110"/>
                <a:gd name="T47" fmla="*/ 109 h 123"/>
                <a:gd name="T48" fmla="*/ 39 w 110"/>
                <a:gd name="T49" fmla="*/ 109 h 123"/>
                <a:gd name="T50" fmla="*/ 41 w 110"/>
                <a:gd name="T51" fmla="*/ 113 h 123"/>
                <a:gd name="T52" fmla="*/ 43 w 110"/>
                <a:gd name="T53" fmla="*/ 114 h 123"/>
                <a:gd name="T54" fmla="*/ 46 w 110"/>
                <a:gd name="T55" fmla="*/ 119 h 123"/>
                <a:gd name="T56" fmla="*/ 52 w 110"/>
                <a:gd name="T57" fmla="*/ 123 h 123"/>
                <a:gd name="T58" fmla="*/ 56 w 110"/>
                <a:gd name="T59" fmla="*/ 123 h 123"/>
                <a:gd name="T60" fmla="*/ 59 w 110"/>
                <a:gd name="T61" fmla="*/ 120 h 123"/>
                <a:gd name="T62" fmla="*/ 61 w 110"/>
                <a:gd name="T63" fmla="*/ 115 h 123"/>
                <a:gd name="T64" fmla="*/ 64 w 110"/>
                <a:gd name="T65" fmla="*/ 110 h 123"/>
                <a:gd name="T66" fmla="*/ 67 w 110"/>
                <a:gd name="T67" fmla="*/ 98 h 123"/>
                <a:gd name="T68" fmla="*/ 72 w 110"/>
                <a:gd name="T69" fmla="*/ 81 h 123"/>
                <a:gd name="T70" fmla="*/ 74 w 110"/>
                <a:gd name="T71" fmla="*/ 71 h 123"/>
                <a:gd name="T72" fmla="*/ 76 w 110"/>
                <a:gd name="T73" fmla="*/ 68 h 123"/>
                <a:gd name="T74" fmla="*/ 79 w 110"/>
                <a:gd name="T75" fmla="*/ 66 h 123"/>
                <a:gd name="T76" fmla="*/ 84 w 110"/>
                <a:gd name="T77" fmla="*/ 60 h 123"/>
                <a:gd name="T78" fmla="*/ 93 w 110"/>
                <a:gd name="T79" fmla="*/ 54 h 123"/>
                <a:gd name="T80" fmla="*/ 103 w 110"/>
                <a:gd name="T81" fmla="*/ 45 h 123"/>
                <a:gd name="T82" fmla="*/ 109 w 110"/>
                <a:gd name="T83" fmla="*/ 26 h 123"/>
                <a:gd name="T84" fmla="*/ 110 w 110"/>
                <a:gd name="T85" fmla="*/ 17 h 123"/>
                <a:gd name="T86" fmla="*/ 106 w 110"/>
                <a:gd name="T87" fmla="*/ 9 h 123"/>
                <a:gd name="T88" fmla="*/ 104 w 110"/>
                <a:gd name="T89" fmla="*/ 7 h 123"/>
                <a:gd name="T90" fmla="*/ 102 w 110"/>
                <a:gd name="T91" fmla="*/ 4 h 123"/>
                <a:gd name="T92" fmla="*/ 99 w 110"/>
                <a:gd name="T93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23">
                  <a:moveTo>
                    <a:pt x="97" y="1"/>
                  </a:moveTo>
                  <a:lnTo>
                    <a:pt x="92" y="1"/>
                  </a:lnTo>
                  <a:lnTo>
                    <a:pt x="88" y="0"/>
                  </a:lnTo>
                  <a:lnTo>
                    <a:pt x="83" y="1"/>
                  </a:lnTo>
                  <a:lnTo>
                    <a:pt x="79" y="4"/>
                  </a:lnTo>
                  <a:lnTo>
                    <a:pt x="78" y="6"/>
                  </a:lnTo>
                  <a:lnTo>
                    <a:pt x="77" y="7"/>
                  </a:lnTo>
                  <a:lnTo>
                    <a:pt x="76" y="8"/>
                  </a:lnTo>
                  <a:lnTo>
                    <a:pt x="76" y="10"/>
                  </a:lnTo>
                  <a:lnTo>
                    <a:pt x="75" y="12"/>
                  </a:lnTo>
                  <a:lnTo>
                    <a:pt x="73" y="20"/>
                  </a:lnTo>
                  <a:lnTo>
                    <a:pt x="72" y="30"/>
                  </a:lnTo>
                  <a:lnTo>
                    <a:pt x="70" y="35"/>
                  </a:lnTo>
                  <a:lnTo>
                    <a:pt x="68" y="42"/>
                  </a:lnTo>
                  <a:lnTo>
                    <a:pt x="64" y="44"/>
                  </a:lnTo>
                  <a:lnTo>
                    <a:pt x="64" y="46"/>
                  </a:lnTo>
                  <a:lnTo>
                    <a:pt x="62" y="46"/>
                  </a:lnTo>
                  <a:lnTo>
                    <a:pt x="54" y="46"/>
                  </a:lnTo>
                  <a:lnTo>
                    <a:pt x="44" y="46"/>
                  </a:lnTo>
                  <a:lnTo>
                    <a:pt x="37" y="46"/>
                  </a:lnTo>
                  <a:lnTo>
                    <a:pt x="31" y="44"/>
                  </a:lnTo>
                  <a:lnTo>
                    <a:pt x="30" y="43"/>
                  </a:lnTo>
                  <a:lnTo>
                    <a:pt x="28" y="42"/>
                  </a:lnTo>
                  <a:lnTo>
                    <a:pt x="21" y="38"/>
                  </a:lnTo>
                  <a:lnTo>
                    <a:pt x="12" y="36"/>
                  </a:lnTo>
                  <a:lnTo>
                    <a:pt x="6" y="36"/>
                  </a:lnTo>
                  <a:lnTo>
                    <a:pt x="3" y="38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6" y="73"/>
                  </a:lnTo>
                  <a:lnTo>
                    <a:pt x="6" y="74"/>
                  </a:lnTo>
                  <a:lnTo>
                    <a:pt x="7" y="75"/>
                  </a:lnTo>
                  <a:lnTo>
                    <a:pt x="10" y="79"/>
                  </a:lnTo>
                  <a:lnTo>
                    <a:pt x="15" y="83"/>
                  </a:lnTo>
                  <a:lnTo>
                    <a:pt x="16" y="83"/>
                  </a:lnTo>
                  <a:lnTo>
                    <a:pt x="17" y="84"/>
                  </a:lnTo>
                  <a:lnTo>
                    <a:pt x="18" y="85"/>
                  </a:lnTo>
                  <a:lnTo>
                    <a:pt x="18" y="87"/>
                  </a:lnTo>
                  <a:lnTo>
                    <a:pt x="19" y="87"/>
                  </a:lnTo>
                  <a:lnTo>
                    <a:pt x="21" y="88"/>
                  </a:lnTo>
                  <a:lnTo>
                    <a:pt x="23" y="90"/>
                  </a:lnTo>
                  <a:lnTo>
                    <a:pt x="25" y="93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3" y="107"/>
                  </a:lnTo>
                  <a:lnTo>
                    <a:pt x="34" y="109"/>
                  </a:lnTo>
                  <a:lnTo>
                    <a:pt x="36" y="109"/>
                  </a:lnTo>
                  <a:lnTo>
                    <a:pt x="39" y="109"/>
                  </a:lnTo>
                  <a:lnTo>
                    <a:pt x="40" y="110"/>
                  </a:lnTo>
                  <a:lnTo>
                    <a:pt x="41" y="113"/>
                  </a:lnTo>
                  <a:lnTo>
                    <a:pt x="42" y="114"/>
                  </a:lnTo>
                  <a:lnTo>
                    <a:pt x="43" y="114"/>
                  </a:lnTo>
                  <a:lnTo>
                    <a:pt x="44" y="115"/>
                  </a:lnTo>
                  <a:lnTo>
                    <a:pt x="46" y="119"/>
                  </a:lnTo>
                  <a:lnTo>
                    <a:pt x="48" y="121"/>
                  </a:lnTo>
                  <a:lnTo>
                    <a:pt x="52" y="123"/>
                  </a:lnTo>
                  <a:lnTo>
                    <a:pt x="54" y="123"/>
                  </a:lnTo>
                  <a:lnTo>
                    <a:pt x="56" y="123"/>
                  </a:lnTo>
                  <a:lnTo>
                    <a:pt x="58" y="121"/>
                  </a:lnTo>
                  <a:lnTo>
                    <a:pt x="59" y="120"/>
                  </a:lnTo>
                  <a:lnTo>
                    <a:pt x="60" y="119"/>
                  </a:lnTo>
                  <a:lnTo>
                    <a:pt x="61" y="115"/>
                  </a:lnTo>
                  <a:lnTo>
                    <a:pt x="62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7" y="98"/>
                  </a:lnTo>
                  <a:lnTo>
                    <a:pt x="70" y="86"/>
                  </a:lnTo>
                  <a:lnTo>
                    <a:pt x="72" y="81"/>
                  </a:lnTo>
                  <a:lnTo>
                    <a:pt x="74" y="73"/>
                  </a:lnTo>
                  <a:lnTo>
                    <a:pt x="74" y="71"/>
                  </a:lnTo>
                  <a:lnTo>
                    <a:pt x="76" y="70"/>
                  </a:lnTo>
                  <a:lnTo>
                    <a:pt x="76" y="68"/>
                  </a:lnTo>
                  <a:lnTo>
                    <a:pt x="78" y="67"/>
                  </a:lnTo>
                  <a:lnTo>
                    <a:pt x="79" y="66"/>
                  </a:lnTo>
                  <a:lnTo>
                    <a:pt x="79" y="63"/>
                  </a:lnTo>
                  <a:lnTo>
                    <a:pt x="84" y="60"/>
                  </a:lnTo>
                  <a:lnTo>
                    <a:pt x="92" y="56"/>
                  </a:lnTo>
                  <a:lnTo>
                    <a:pt x="93" y="54"/>
                  </a:lnTo>
                  <a:lnTo>
                    <a:pt x="99" y="49"/>
                  </a:lnTo>
                  <a:lnTo>
                    <a:pt x="103" y="45"/>
                  </a:lnTo>
                  <a:lnTo>
                    <a:pt x="106" y="36"/>
                  </a:lnTo>
                  <a:lnTo>
                    <a:pt x="109" y="26"/>
                  </a:lnTo>
                  <a:lnTo>
                    <a:pt x="110" y="21"/>
                  </a:lnTo>
                  <a:lnTo>
                    <a:pt x="110" y="17"/>
                  </a:lnTo>
                  <a:lnTo>
                    <a:pt x="109" y="12"/>
                  </a:lnTo>
                  <a:lnTo>
                    <a:pt x="106" y="9"/>
                  </a:lnTo>
                  <a:lnTo>
                    <a:pt x="105" y="8"/>
                  </a:lnTo>
                  <a:lnTo>
                    <a:pt x="104" y="7"/>
                  </a:lnTo>
                  <a:lnTo>
                    <a:pt x="103" y="7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9" y="4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31">
              <a:extLst>
                <a:ext uri="{FF2B5EF4-FFF2-40B4-BE49-F238E27FC236}">
                  <a16:creationId xmlns:a16="http://schemas.microsoft.com/office/drawing/2014/main" id="{869F0D70-E8BB-4A32-B848-75CFD667D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" y="2510"/>
              <a:ext cx="1163" cy="616"/>
            </a:xfrm>
            <a:custGeom>
              <a:avLst/>
              <a:gdLst>
                <a:gd name="T0" fmla="*/ 2680 w 5814"/>
                <a:gd name="T1" fmla="*/ 170 h 3083"/>
                <a:gd name="T2" fmla="*/ 2942 w 5814"/>
                <a:gd name="T3" fmla="*/ 276 h 3083"/>
                <a:gd name="T4" fmla="*/ 2952 w 5814"/>
                <a:gd name="T5" fmla="*/ 404 h 3083"/>
                <a:gd name="T6" fmla="*/ 3013 w 5814"/>
                <a:gd name="T7" fmla="*/ 467 h 3083"/>
                <a:gd name="T8" fmla="*/ 3384 w 5814"/>
                <a:gd name="T9" fmla="*/ 474 h 3083"/>
                <a:gd name="T10" fmla="*/ 3659 w 5814"/>
                <a:gd name="T11" fmla="*/ 342 h 3083"/>
                <a:gd name="T12" fmla="*/ 3807 w 5814"/>
                <a:gd name="T13" fmla="*/ 42 h 3083"/>
                <a:gd name="T14" fmla="*/ 4004 w 5814"/>
                <a:gd name="T15" fmla="*/ 130 h 3083"/>
                <a:gd name="T16" fmla="*/ 4151 w 5814"/>
                <a:gd name="T17" fmla="*/ 61 h 3083"/>
                <a:gd name="T18" fmla="*/ 4328 w 5814"/>
                <a:gd name="T19" fmla="*/ 12 h 3083"/>
                <a:gd name="T20" fmla="*/ 4599 w 5814"/>
                <a:gd name="T21" fmla="*/ 170 h 3083"/>
                <a:gd name="T22" fmla="*/ 4839 w 5814"/>
                <a:gd name="T23" fmla="*/ 327 h 3083"/>
                <a:gd name="T24" fmla="*/ 5052 w 5814"/>
                <a:gd name="T25" fmla="*/ 373 h 3083"/>
                <a:gd name="T26" fmla="*/ 5451 w 5814"/>
                <a:gd name="T27" fmla="*/ 573 h 3083"/>
                <a:gd name="T28" fmla="*/ 5703 w 5814"/>
                <a:gd name="T29" fmla="*/ 1031 h 3083"/>
                <a:gd name="T30" fmla="*/ 5813 w 5814"/>
                <a:gd name="T31" fmla="*/ 1348 h 3083"/>
                <a:gd name="T32" fmla="*/ 5715 w 5814"/>
                <a:gd name="T33" fmla="*/ 1307 h 3083"/>
                <a:gd name="T34" fmla="*/ 5385 w 5814"/>
                <a:gd name="T35" fmla="*/ 1401 h 3083"/>
                <a:gd name="T36" fmla="*/ 4480 w 5814"/>
                <a:gd name="T37" fmla="*/ 2835 h 3083"/>
                <a:gd name="T38" fmla="*/ 4131 w 5814"/>
                <a:gd name="T39" fmla="*/ 2713 h 3083"/>
                <a:gd name="T40" fmla="*/ 3976 w 5814"/>
                <a:gd name="T41" fmla="*/ 2763 h 3083"/>
                <a:gd name="T42" fmla="*/ 3832 w 5814"/>
                <a:gd name="T43" fmla="*/ 2843 h 3083"/>
                <a:gd name="T44" fmla="*/ 3601 w 5814"/>
                <a:gd name="T45" fmla="*/ 2803 h 3083"/>
                <a:gd name="T46" fmla="*/ 3358 w 5814"/>
                <a:gd name="T47" fmla="*/ 2842 h 3083"/>
                <a:gd name="T48" fmla="*/ 3259 w 5814"/>
                <a:gd name="T49" fmla="*/ 2824 h 3083"/>
                <a:gd name="T50" fmla="*/ 3187 w 5814"/>
                <a:gd name="T51" fmla="*/ 2563 h 3083"/>
                <a:gd name="T52" fmla="*/ 2949 w 5814"/>
                <a:gd name="T53" fmla="*/ 2602 h 3083"/>
                <a:gd name="T54" fmla="*/ 2623 w 5814"/>
                <a:gd name="T55" fmla="*/ 1721 h 3083"/>
                <a:gd name="T56" fmla="*/ 2541 w 5814"/>
                <a:gd name="T57" fmla="*/ 1954 h 3083"/>
                <a:gd name="T58" fmla="*/ 2265 w 5814"/>
                <a:gd name="T59" fmla="*/ 2210 h 3083"/>
                <a:gd name="T60" fmla="*/ 2114 w 5814"/>
                <a:gd name="T61" fmla="*/ 2090 h 3083"/>
                <a:gd name="T62" fmla="*/ 1985 w 5814"/>
                <a:gd name="T63" fmla="*/ 2073 h 3083"/>
                <a:gd name="T64" fmla="*/ 1911 w 5814"/>
                <a:gd name="T65" fmla="*/ 2018 h 3083"/>
                <a:gd name="T66" fmla="*/ 2041 w 5814"/>
                <a:gd name="T67" fmla="*/ 1848 h 3083"/>
                <a:gd name="T68" fmla="*/ 1951 w 5814"/>
                <a:gd name="T69" fmla="*/ 1734 h 3083"/>
                <a:gd name="T70" fmla="*/ 1748 w 5814"/>
                <a:gd name="T71" fmla="*/ 1687 h 3083"/>
                <a:gd name="T72" fmla="*/ 1572 w 5814"/>
                <a:gd name="T73" fmla="*/ 1903 h 3083"/>
                <a:gd name="T74" fmla="*/ 1460 w 5814"/>
                <a:gd name="T75" fmla="*/ 2059 h 3083"/>
                <a:gd name="T76" fmla="*/ 1040 w 5814"/>
                <a:gd name="T77" fmla="*/ 2069 h 3083"/>
                <a:gd name="T78" fmla="*/ 1102 w 5814"/>
                <a:gd name="T79" fmla="*/ 1773 h 3083"/>
                <a:gd name="T80" fmla="*/ 656 w 5814"/>
                <a:gd name="T81" fmla="*/ 1886 h 3083"/>
                <a:gd name="T82" fmla="*/ 628 w 5814"/>
                <a:gd name="T83" fmla="*/ 2060 h 3083"/>
                <a:gd name="T84" fmla="*/ 721 w 5814"/>
                <a:gd name="T85" fmla="*/ 2277 h 3083"/>
                <a:gd name="T86" fmla="*/ 591 w 5814"/>
                <a:gd name="T87" fmla="*/ 2403 h 3083"/>
                <a:gd name="T88" fmla="*/ 240 w 5814"/>
                <a:gd name="T89" fmla="*/ 2269 h 3083"/>
                <a:gd name="T90" fmla="*/ 238 w 5814"/>
                <a:gd name="T91" fmla="*/ 2063 h 3083"/>
                <a:gd name="T92" fmla="*/ 264 w 5814"/>
                <a:gd name="T93" fmla="*/ 1917 h 3083"/>
                <a:gd name="T94" fmla="*/ 216 w 5814"/>
                <a:gd name="T95" fmla="*/ 1783 h 3083"/>
                <a:gd name="T96" fmla="*/ 206 w 5814"/>
                <a:gd name="T97" fmla="*/ 1699 h 3083"/>
                <a:gd name="T98" fmla="*/ 98 w 5814"/>
                <a:gd name="T99" fmla="*/ 1649 h 3083"/>
                <a:gd name="T100" fmla="*/ 130 w 5814"/>
                <a:gd name="T101" fmla="*/ 1461 h 3083"/>
                <a:gd name="T102" fmla="*/ 7 w 5814"/>
                <a:gd name="T103" fmla="*/ 1212 h 3083"/>
                <a:gd name="T104" fmla="*/ 59 w 5814"/>
                <a:gd name="T105" fmla="*/ 1037 h 3083"/>
                <a:gd name="T106" fmla="*/ 361 w 5814"/>
                <a:gd name="T107" fmla="*/ 953 h 3083"/>
                <a:gd name="T108" fmla="*/ 654 w 5814"/>
                <a:gd name="T109" fmla="*/ 750 h 3083"/>
                <a:gd name="T110" fmla="*/ 877 w 5814"/>
                <a:gd name="T111" fmla="*/ 726 h 3083"/>
                <a:gd name="T112" fmla="*/ 1219 w 5814"/>
                <a:gd name="T113" fmla="*/ 697 h 3083"/>
                <a:gd name="T114" fmla="*/ 1802 w 5814"/>
                <a:gd name="T115" fmla="*/ 546 h 3083"/>
                <a:gd name="T116" fmla="*/ 1665 w 5814"/>
                <a:gd name="T117" fmla="*/ 450 h 3083"/>
                <a:gd name="T118" fmla="*/ 1769 w 5814"/>
                <a:gd name="T119" fmla="*/ 251 h 3083"/>
                <a:gd name="T120" fmla="*/ 2023 w 5814"/>
                <a:gd name="T121" fmla="*/ 174 h 3083"/>
                <a:gd name="T122" fmla="*/ 2218 w 5814"/>
                <a:gd name="T123" fmla="*/ 38 h 3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14" h="3083">
                  <a:moveTo>
                    <a:pt x="2528" y="67"/>
                  </a:moveTo>
                  <a:lnTo>
                    <a:pt x="2577" y="109"/>
                  </a:lnTo>
                  <a:lnTo>
                    <a:pt x="2584" y="114"/>
                  </a:lnTo>
                  <a:lnTo>
                    <a:pt x="2592" y="122"/>
                  </a:lnTo>
                  <a:lnTo>
                    <a:pt x="2599" y="125"/>
                  </a:lnTo>
                  <a:lnTo>
                    <a:pt x="2605" y="127"/>
                  </a:lnTo>
                  <a:lnTo>
                    <a:pt x="2608" y="130"/>
                  </a:lnTo>
                  <a:lnTo>
                    <a:pt x="2611" y="131"/>
                  </a:lnTo>
                  <a:lnTo>
                    <a:pt x="2613" y="131"/>
                  </a:lnTo>
                  <a:lnTo>
                    <a:pt x="2616" y="135"/>
                  </a:lnTo>
                  <a:lnTo>
                    <a:pt x="2620" y="135"/>
                  </a:lnTo>
                  <a:lnTo>
                    <a:pt x="2621" y="137"/>
                  </a:lnTo>
                  <a:lnTo>
                    <a:pt x="2623" y="138"/>
                  </a:lnTo>
                  <a:lnTo>
                    <a:pt x="2623" y="139"/>
                  </a:lnTo>
                  <a:lnTo>
                    <a:pt x="2624" y="140"/>
                  </a:lnTo>
                  <a:lnTo>
                    <a:pt x="2628" y="142"/>
                  </a:lnTo>
                  <a:lnTo>
                    <a:pt x="2631" y="144"/>
                  </a:lnTo>
                  <a:lnTo>
                    <a:pt x="2633" y="146"/>
                  </a:lnTo>
                  <a:lnTo>
                    <a:pt x="2636" y="147"/>
                  </a:lnTo>
                  <a:lnTo>
                    <a:pt x="2638" y="148"/>
                  </a:lnTo>
                  <a:lnTo>
                    <a:pt x="2641" y="148"/>
                  </a:lnTo>
                  <a:lnTo>
                    <a:pt x="2661" y="159"/>
                  </a:lnTo>
                  <a:lnTo>
                    <a:pt x="2680" y="170"/>
                  </a:lnTo>
                  <a:lnTo>
                    <a:pt x="2688" y="177"/>
                  </a:lnTo>
                  <a:lnTo>
                    <a:pt x="2695" y="185"/>
                  </a:lnTo>
                  <a:lnTo>
                    <a:pt x="2702" y="194"/>
                  </a:lnTo>
                  <a:lnTo>
                    <a:pt x="2710" y="205"/>
                  </a:lnTo>
                  <a:lnTo>
                    <a:pt x="2716" y="220"/>
                  </a:lnTo>
                  <a:lnTo>
                    <a:pt x="2726" y="242"/>
                  </a:lnTo>
                  <a:lnTo>
                    <a:pt x="2731" y="254"/>
                  </a:lnTo>
                  <a:lnTo>
                    <a:pt x="2735" y="264"/>
                  </a:lnTo>
                  <a:lnTo>
                    <a:pt x="2739" y="271"/>
                  </a:lnTo>
                  <a:lnTo>
                    <a:pt x="2743" y="274"/>
                  </a:lnTo>
                  <a:lnTo>
                    <a:pt x="2743" y="271"/>
                  </a:lnTo>
                  <a:lnTo>
                    <a:pt x="2747" y="270"/>
                  </a:lnTo>
                  <a:lnTo>
                    <a:pt x="2756" y="265"/>
                  </a:lnTo>
                  <a:lnTo>
                    <a:pt x="2766" y="259"/>
                  </a:lnTo>
                  <a:lnTo>
                    <a:pt x="2779" y="252"/>
                  </a:lnTo>
                  <a:lnTo>
                    <a:pt x="2803" y="236"/>
                  </a:lnTo>
                  <a:lnTo>
                    <a:pt x="2822" y="226"/>
                  </a:lnTo>
                  <a:lnTo>
                    <a:pt x="2829" y="227"/>
                  </a:lnTo>
                  <a:lnTo>
                    <a:pt x="2841" y="231"/>
                  </a:lnTo>
                  <a:lnTo>
                    <a:pt x="2858" y="238"/>
                  </a:lnTo>
                  <a:lnTo>
                    <a:pt x="2876" y="246"/>
                  </a:lnTo>
                  <a:lnTo>
                    <a:pt x="2914" y="264"/>
                  </a:lnTo>
                  <a:lnTo>
                    <a:pt x="2942" y="276"/>
                  </a:lnTo>
                  <a:lnTo>
                    <a:pt x="2947" y="278"/>
                  </a:lnTo>
                  <a:lnTo>
                    <a:pt x="2951" y="280"/>
                  </a:lnTo>
                  <a:lnTo>
                    <a:pt x="2954" y="282"/>
                  </a:lnTo>
                  <a:lnTo>
                    <a:pt x="2957" y="284"/>
                  </a:lnTo>
                  <a:lnTo>
                    <a:pt x="2958" y="288"/>
                  </a:lnTo>
                  <a:lnTo>
                    <a:pt x="2959" y="290"/>
                  </a:lnTo>
                  <a:lnTo>
                    <a:pt x="2959" y="292"/>
                  </a:lnTo>
                  <a:lnTo>
                    <a:pt x="2958" y="295"/>
                  </a:lnTo>
                  <a:lnTo>
                    <a:pt x="2953" y="306"/>
                  </a:lnTo>
                  <a:lnTo>
                    <a:pt x="2949" y="319"/>
                  </a:lnTo>
                  <a:lnTo>
                    <a:pt x="2949" y="328"/>
                  </a:lnTo>
                  <a:lnTo>
                    <a:pt x="2950" y="335"/>
                  </a:lnTo>
                  <a:lnTo>
                    <a:pt x="2952" y="341"/>
                  </a:lnTo>
                  <a:lnTo>
                    <a:pt x="2954" y="346"/>
                  </a:lnTo>
                  <a:lnTo>
                    <a:pt x="2962" y="354"/>
                  </a:lnTo>
                  <a:lnTo>
                    <a:pt x="2967" y="361"/>
                  </a:lnTo>
                  <a:lnTo>
                    <a:pt x="2970" y="366"/>
                  </a:lnTo>
                  <a:lnTo>
                    <a:pt x="2971" y="370"/>
                  </a:lnTo>
                  <a:lnTo>
                    <a:pt x="2971" y="375"/>
                  </a:lnTo>
                  <a:lnTo>
                    <a:pt x="2969" y="380"/>
                  </a:lnTo>
                  <a:lnTo>
                    <a:pt x="2966" y="386"/>
                  </a:lnTo>
                  <a:lnTo>
                    <a:pt x="2961" y="394"/>
                  </a:lnTo>
                  <a:lnTo>
                    <a:pt x="2952" y="404"/>
                  </a:lnTo>
                  <a:lnTo>
                    <a:pt x="2942" y="415"/>
                  </a:lnTo>
                  <a:lnTo>
                    <a:pt x="2938" y="419"/>
                  </a:lnTo>
                  <a:lnTo>
                    <a:pt x="2935" y="424"/>
                  </a:lnTo>
                  <a:lnTo>
                    <a:pt x="2932" y="429"/>
                  </a:lnTo>
                  <a:lnTo>
                    <a:pt x="2930" y="434"/>
                  </a:lnTo>
                  <a:lnTo>
                    <a:pt x="2928" y="440"/>
                  </a:lnTo>
                  <a:lnTo>
                    <a:pt x="2927" y="446"/>
                  </a:lnTo>
                  <a:lnTo>
                    <a:pt x="2926" y="452"/>
                  </a:lnTo>
                  <a:lnTo>
                    <a:pt x="2927" y="457"/>
                  </a:lnTo>
                  <a:lnTo>
                    <a:pt x="2927" y="463"/>
                  </a:lnTo>
                  <a:lnTo>
                    <a:pt x="2929" y="468"/>
                  </a:lnTo>
                  <a:lnTo>
                    <a:pt x="2931" y="472"/>
                  </a:lnTo>
                  <a:lnTo>
                    <a:pt x="2934" y="476"/>
                  </a:lnTo>
                  <a:lnTo>
                    <a:pt x="2938" y="479"/>
                  </a:lnTo>
                  <a:lnTo>
                    <a:pt x="2943" y="482"/>
                  </a:lnTo>
                  <a:lnTo>
                    <a:pt x="2948" y="484"/>
                  </a:lnTo>
                  <a:lnTo>
                    <a:pt x="2955" y="484"/>
                  </a:lnTo>
                  <a:lnTo>
                    <a:pt x="2963" y="484"/>
                  </a:lnTo>
                  <a:lnTo>
                    <a:pt x="2970" y="483"/>
                  </a:lnTo>
                  <a:lnTo>
                    <a:pt x="2977" y="480"/>
                  </a:lnTo>
                  <a:lnTo>
                    <a:pt x="2984" y="478"/>
                  </a:lnTo>
                  <a:lnTo>
                    <a:pt x="2999" y="473"/>
                  </a:lnTo>
                  <a:lnTo>
                    <a:pt x="3013" y="467"/>
                  </a:lnTo>
                  <a:lnTo>
                    <a:pt x="3028" y="461"/>
                  </a:lnTo>
                  <a:lnTo>
                    <a:pt x="3043" y="455"/>
                  </a:lnTo>
                  <a:lnTo>
                    <a:pt x="3050" y="453"/>
                  </a:lnTo>
                  <a:lnTo>
                    <a:pt x="3058" y="452"/>
                  </a:lnTo>
                  <a:lnTo>
                    <a:pt x="3067" y="451"/>
                  </a:lnTo>
                  <a:lnTo>
                    <a:pt x="3076" y="450"/>
                  </a:lnTo>
                  <a:lnTo>
                    <a:pt x="3097" y="450"/>
                  </a:lnTo>
                  <a:lnTo>
                    <a:pt x="3121" y="449"/>
                  </a:lnTo>
                  <a:lnTo>
                    <a:pt x="3147" y="447"/>
                  </a:lnTo>
                  <a:lnTo>
                    <a:pt x="3173" y="446"/>
                  </a:lnTo>
                  <a:lnTo>
                    <a:pt x="3198" y="446"/>
                  </a:lnTo>
                  <a:lnTo>
                    <a:pt x="3223" y="447"/>
                  </a:lnTo>
                  <a:lnTo>
                    <a:pt x="3233" y="448"/>
                  </a:lnTo>
                  <a:lnTo>
                    <a:pt x="3245" y="450"/>
                  </a:lnTo>
                  <a:lnTo>
                    <a:pt x="3254" y="453"/>
                  </a:lnTo>
                  <a:lnTo>
                    <a:pt x="3263" y="456"/>
                  </a:lnTo>
                  <a:lnTo>
                    <a:pt x="3275" y="460"/>
                  </a:lnTo>
                  <a:lnTo>
                    <a:pt x="3290" y="464"/>
                  </a:lnTo>
                  <a:lnTo>
                    <a:pt x="3306" y="467"/>
                  </a:lnTo>
                  <a:lnTo>
                    <a:pt x="3324" y="470"/>
                  </a:lnTo>
                  <a:lnTo>
                    <a:pt x="3343" y="472"/>
                  </a:lnTo>
                  <a:lnTo>
                    <a:pt x="3364" y="474"/>
                  </a:lnTo>
                  <a:lnTo>
                    <a:pt x="3384" y="474"/>
                  </a:lnTo>
                  <a:lnTo>
                    <a:pt x="3405" y="475"/>
                  </a:lnTo>
                  <a:lnTo>
                    <a:pt x="3427" y="474"/>
                  </a:lnTo>
                  <a:lnTo>
                    <a:pt x="3447" y="472"/>
                  </a:lnTo>
                  <a:lnTo>
                    <a:pt x="3467" y="469"/>
                  </a:lnTo>
                  <a:lnTo>
                    <a:pt x="3486" y="466"/>
                  </a:lnTo>
                  <a:lnTo>
                    <a:pt x="3504" y="461"/>
                  </a:lnTo>
                  <a:lnTo>
                    <a:pt x="3519" y="455"/>
                  </a:lnTo>
                  <a:lnTo>
                    <a:pt x="3527" y="452"/>
                  </a:lnTo>
                  <a:lnTo>
                    <a:pt x="3534" y="448"/>
                  </a:lnTo>
                  <a:lnTo>
                    <a:pt x="3540" y="444"/>
                  </a:lnTo>
                  <a:lnTo>
                    <a:pt x="3545" y="438"/>
                  </a:lnTo>
                  <a:lnTo>
                    <a:pt x="3559" y="428"/>
                  </a:lnTo>
                  <a:lnTo>
                    <a:pt x="3576" y="418"/>
                  </a:lnTo>
                  <a:lnTo>
                    <a:pt x="3592" y="407"/>
                  </a:lnTo>
                  <a:lnTo>
                    <a:pt x="3611" y="396"/>
                  </a:lnTo>
                  <a:lnTo>
                    <a:pt x="3619" y="390"/>
                  </a:lnTo>
                  <a:lnTo>
                    <a:pt x="3627" y="384"/>
                  </a:lnTo>
                  <a:lnTo>
                    <a:pt x="3634" y="378"/>
                  </a:lnTo>
                  <a:lnTo>
                    <a:pt x="3642" y="372"/>
                  </a:lnTo>
                  <a:lnTo>
                    <a:pt x="3648" y="364"/>
                  </a:lnTo>
                  <a:lnTo>
                    <a:pt x="3652" y="357"/>
                  </a:lnTo>
                  <a:lnTo>
                    <a:pt x="3656" y="350"/>
                  </a:lnTo>
                  <a:lnTo>
                    <a:pt x="3659" y="342"/>
                  </a:lnTo>
                  <a:lnTo>
                    <a:pt x="3662" y="323"/>
                  </a:lnTo>
                  <a:lnTo>
                    <a:pt x="3664" y="304"/>
                  </a:lnTo>
                  <a:lnTo>
                    <a:pt x="3666" y="283"/>
                  </a:lnTo>
                  <a:lnTo>
                    <a:pt x="3667" y="263"/>
                  </a:lnTo>
                  <a:lnTo>
                    <a:pt x="3670" y="243"/>
                  </a:lnTo>
                  <a:lnTo>
                    <a:pt x="3675" y="224"/>
                  </a:lnTo>
                  <a:lnTo>
                    <a:pt x="3677" y="215"/>
                  </a:lnTo>
                  <a:lnTo>
                    <a:pt x="3681" y="206"/>
                  </a:lnTo>
                  <a:lnTo>
                    <a:pt x="3685" y="198"/>
                  </a:lnTo>
                  <a:lnTo>
                    <a:pt x="3690" y="190"/>
                  </a:lnTo>
                  <a:lnTo>
                    <a:pt x="3701" y="179"/>
                  </a:lnTo>
                  <a:lnTo>
                    <a:pt x="3717" y="159"/>
                  </a:lnTo>
                  <a:lnTo>
                    <a:pt x="3734" y="137"/>
                  </a:lnTo>
                  <a:lnTo>
                    <a:pt x="3752" y="112"/>
                  </a:lnTo>
                  <a:lnTo>
                    <a:pt x="3769" y="87"/>
                  </a:lnTo>
                  <a:lnTo>
                    <a:pt x="3785" y="67"/>
                  </a:lnTo>
                  <a:lnTo>
                    <a:pt x="3791" y="59"/>
                  </a:lnTo>
                  <a:lnTo>
                    <a:pt x="3796" y="52"/>
                  </a:lnTo>
                  <a:lnTo>
                    <a:pt x="3801" y="47"/>
                  </a:lnTo>
                  <a:lnTo>
                    <a:pt x="3803" y="46"/>
                  </a:lnTo>
                  <a:lnTo>
                    <a:pt x="3804" y="43"/>
                  </a:lnTo>
                  <a:lnTo>
                    <a:pt x="3806" y="42"/>
                  </a:lnTo>
                  <a:lnTo>
                    <a:pt x="3807" y="42"/>
                  </a:lnTo>
                  <a:lnTo>
                    <a:pt x="3809" y="43"/>
                  </a:lnTo>
                  <a:lnTo>
                    <a:pt x="3813" y="45"/>
                  </a:lnTo>
                  <a:lnTo>
                    <a:pt x="3817" y="46"/>
                  </a:lnTo>
                  <a:lnTo>
                    <a:pt x="3820" y="48"/>
                  </a:lnTo>
                  <a:lnTo>
                    <a:pt x="3826" y="53"/>
                  </a:lnTo>
                  <a:lnTo>
                    <a:pt x="3835" y="60"/>
                  </a:lnTo>
                  <a:lnTo>
                    <a:pt x="3845" y="66"/>
                  </a:lnTo>
                  <a:lnTo>
                    <a:pt x="3866" y="76"/>
                  </a:lnTo>
                  <a:lnTo>
                    <a:pt x="3878" y="81"/>
                  </a:lnTo>
                  <a:lnTo>
                    <a:pt x="3888" y="87"/>
                  </a:lnTo>
                  <a:lnTo>
                    <a:pt x="3906" y="99"/>
                  </a:lnTo>
                  <a:lnTo>
                    <a:pt x="3927" y="109"/>
                  </a:lnTo>
                  <a:lnTo>
                    <a:pt x="3938" y="115"/>
                  </a:lnTo>
                  <a:lnTo>
                    <a:pt x="3948" y="122"/>
                  </a:lnTo>
                  <a:lnTo>
                    <a:pt x="3967" y="134"/>
                  </a:lnTo>
                  <a:lnTo>
                    <a:pt x="3977" y="138"/>
                  </a:lnTo>
                  <a:lnTo>
                    <a:pt x="3985" y="141"/>
                  </a:lnTo>
                  <a:lnTo>
                    <a:pt x="3989" y="141"/>
                  </a:lnTo>
                  <a:lnTo>
                    <a:pt x="3992" y="141"/>
                  </a:lnTo>
                  <a:lnTo>
                    <a:pt x="3995" y="139"/>
                  </a:lnTo>
                  <a:lnTo>
                    <a:pt x="3996" y="137"/>
                  </a:lnTo>
                  <a:lnTo>
                    <a:pt x="4000" y="135"/>
                  </a:lnTo>
                  <a:lnTo>
                    <a:pt x="4004" y="130"/>
                  </a:lnTo>
                  <a:lnTo>
                    <a:pt x="4009" y="125"/>
                  </a:lnTo>
                  <a:lnTo>
                    <a:pt x="4013" y="118"/>
                  </a:lnTo>
                  <a:lnTo>
                    <a:pt x="4023" y="102"/>
                  </a:lnTo>
                  <a:lnTo>
                    <a:pt x="4033" y="82"/>
                  </a:lnTo>
                  <a:lnTo>
                    <a:pt x="4052" y="44"/>
                  </a:lnTo>
                  <a:lnTo>
                    <a:pt x="4066" y="19"/>
                  </a:lnTo>
                  <a:lnTo>
                    <a:pt x="4072" y="10"/>
                  </a:lnTo>
                  <a:lnTo>
                    <a:pt x="4078" y="4"/>
                  </a:lnTo>
                  <a:lnTo>
                    <a:pt x="4084" y="1"/>
                  </a:lnTo>
                  <a:lnTo>
                    <a:pt x="4090" y="0"/>
                  </a:lnTo>
                  <a:lnTo>
                    <a:pt x="4095" y="1"/>
                  </a:lnTo>
                  <a:lnTo>
                    <a:pt x="4100" y="3"/>
                  </a:lnTo>
                  <a:lnTo>
                    <a:pt x="4106" y="7"/>
                  </a:lnTo>
                  <a:lnTo>
                    <a:pt x="4111" y="11"/>
                  </a:lnTo>
                  <a:lnTo>
                    <a:pt x="4120" y="23"/>
                  </a:lnTo>
                  <a:lnTo>
                    <a:pt x="4129" y="34"/>
                  </a:lnTo>
                  <a:lnTo>
                    <a:pt x="4133" y="39"/>
                  </a:lnTo>
                  <a:lnTo>
                    <a:pt x="4138" y="43"/>
                  </a:lnTo>
                  <a:lnTo>
                    <a:pt x="4142" y="46"/>
                  </a:lnTo>
                  <a:lnTo>
                    <a:pt x="4146" y="48"/>
                  </a:lnTo>
                  <a:lnTo>
                    <a:pt x="4147" y="52"/>
                  </a:lnTo>
                  <a:lnTo>
                    <a:pt x="4149" y="57"/>
                  </a:lnTo>
                  <a:lnTo>
                    <a:pt x="4151" y="61"/>
                  </a:lnTo>
                  <a:lnTo>
                    <a:pt x="4154" y="64"/>
                  </a:lnTo>
                  <a:lnTo>
                    <a:pt x="4160" y="69"/>
                  </a:lnTo>
                  <a:lnTo>
                    <a:pt x="4167" y="73"/>
                  </a:lnTo>
                  <a:lnTo>
                    <a:pt x="4176" y="75"/>
                  </a:lnTo>
                  <a:lnTo>
                    <a:pt x="4185" y="76"/>
                  </a:lnTo>
                  <a:lnTo>
                    <a:pt x="4194" y="76"/>
                  </a:lnTo>
                  <a:lnTo>
                    <a:pt x="4204" y="75"/>
                  </a:lnTo>
                  <a:lnTo>
                    <a:pt x="4214" y="72"/>
                  </a:lnTo>
                  <a:lnTo>
                    <a:pt x="4224" y="69"/>
                  </a:lnTo>
                  <a:lnTo>
                    <a:pt x="4233" y="65"/>
                  </a:lnTo>
                  <a:lnTo>
                    <a:pt x="4242" y="61"/>
                  </a:lnTo>
                  <a:lnTo>
                    <a:pt x="4250" y="57"/>
                  </a:lnTo>
                  <a:lnTo>
                    <a:pt x="4257" y="51"/>
                  </a:lnTo>
                  <a:lnTo>
                    <a:pt x="4263" y="45"/>
                  </a:lnTo>
                  <a:lnTo>
                    <a:pt x="4268" y="40"/>
                  </a:lnTo>
                  <a:lnTo>
                    <a:pt x="4274" y="33"/>
                  </a:lnTo>
                  <a:lnTo>
                    <a:pt x="4281" y="28"/>
                  </a:lnTo>
                  <a:lnTo>
                    <a:pt x="4288" y="23"/>
                  </a:lnTo>
                  <a:lnTo>
                    <a:pt x="4295" y="20"/>
                  </a:lnTo>
                  <a:lnTo>
                    <a:pt x="4303" y="16"/>
                  </a:lnTo>
                  <a:lnTo>
                    <a:pt x="4311" y="14"/>
                  </a:lnTo>
                  <a:lnTo>
                    <a:pt x="4320" y="12"/>
                  </a:lnTo>
                  <a:lnTo>
                    <a:pt x="4328" y="12"/>
                  </a:lnTo>
                  <a:lnTo>
                    <a:pt x="4345" y="12"/>
                  </a:lnTo>
                  <a:lnTo>
                    <a:pt x="4364" y="13"/>
                  </a:lnTo>
                  <a:lnTo>
                    <a:pt x="4380" y="15"/>
                  </a:lnTo>
                  <a:lnTo>
                    <a:pt x="4396" y="19"/>
                  </a:lnTo>
                  <a:lnTo>
                    <a:pt x="4398" y="23"/>
                  </a:lnTo>
                  <a:lnTo>
                    <a:pt x="4399" y="26"/>
                  </a:lnTo>
                  <a:lnTo>
                    <a:pt x="4402" y="29"/>
                  </a:lnTo>
                  <a:lnTo>
                    <a:pt x="4404" y="33"/>
                  </a:lnTo>
                  <a:lnTo>
                    <a:pt x="4411" y="38"/>
                  </a:lnTo>
                  <a:lnTo>
                    <a:pt x="4419" y="44"/>
                  </a:lnTo>
                  <a:lnTo>
                    <a:pt x="4429" y="48"/>
                  </a:lnTo>
                  <a:lnTo>
                    <a:pt x="4439" y="52"/>
                  </a:lnTo>
                  <a:lnTo>
                    <a:pt x="4450" y="57"/>
                  </a:lnTo>
                  <a:lnTo>
                    <a:pt x="4463" y="60"/>
                  </a:lnTo>
                  <a:lnTo>
                    <a:pt x="4509" y="69"/>
                  </a:lnTo>
                  <a:lnTo>
                    <a:pt x="4544" y="74"/>
                  </a:lnTo>
                  <a:lnTo>
                    <a:pt x="4548" y="85"/>
                  </a:lnTo>
                  <a:lnTo>
                    <a:pt x="4553" y="98"/>
                  </a:lnTo>
                  <a:lnTo>
                    <a:pt x="4559" y="109"/>
                  </a:lnTo>
                  <a:lnTo>
                    <a:pt x="4567" y="121"/>
                  </a:lnTo>
                  <a:lnTo>
                    <a:pt x="4582" y="145"/>
                  </a:lnTo>
                  <a:lnTo>
                    <a:pt x="4595" y="165"/>
                  </a:lnTo>
                  <a:lnTo>
                    <a:pt x="4599" y="170"/>
                  </a:lnTo>
                  <a:lnTo>
                    <a:pt x="4605" y="176"/>
                  </a:lnTo>
                  <a:lnTo>
                    <a:pt x="4611" y="179"/>
                  </a:lnTo>
                  <a:lnTo>
                    <a:pt x="4618" y="182"/>
                  </a:lnTo>
                  <a:lnTo>
                    <a:pt x="4632" y="187"/>
                  </a:lnTo>
                  <a:lnTo>
                    <a:pt x="4649" y="190"/>
                  </a:lnTo>
                  <a:lnTo>
                    <a:pt x="4664" y="193"/>
                  </a:lnTo>
                  <a:lnTo>
                    <a:pt x="4678" y="196"/>
                  </a:lnTo>
                  <a:lnTo>
                    <a:pt x="4683" y="198"/>
                  </a:lnTo>
                  <a:lnTo>
                    <a:pt x="4687" y="200"/>
                  </a:lnTo>
                  <a:lnTo>
                    <a:pt x="4690" y="202"/>
                  </a:lnTo>
                  <a:lnTo>
                    <a:pt x="4692" y="205"/>
                  </a:lnTo>
                  <a:lnTo>
                    <a:pt x="4720" y="252"/>
                  </a:lnTo>
                  <a:lnTo>
                    <a:pt x="4737" y="259"/>
                  </a:lnTo>
                  <a:lnTo>
                    <a:pt x="4759" y="269"/>
                  </a:lnTo>
                  <a:lnTo>
                    <a:pt x="4770" y="274"/>
                  </a:lnTo>
                  <a:lnTo>
                    <a:pt x="4782" y="279"/>
                  </a:lnTo>
                  <a:lnTo>
                    <a:pt x="4793" y="283"/>
                  </a:lnTo>
                  <a:lnTo>
                    <a:pt x="4803" y="286"/>
                  </a:lnTo>
                  <a:lnTo>
                    <a:pt x="4808" y="294"/>
                  </a:lnTo>
                  <a:lnTo>
                    <a:pt x="4814" y="300"/>
                  </a:lnTo>
                  <a:lnTo>
                    <a:pt x="4821" y="305"/>
                  </a:lnTo>
                  <a:lnTo>
                    <a:pt x="4830" y="316"/>
                  </a:lnTo>
                  <a:lnTo>
                    <a:pt x="4839" y="327"/>
                  </a:lnTo>
                  <a:lnTo>
                    <a:pt x="4843" y="333"/>
                  </a:lnTo>
                  <a:lnTo>
                    <a:pt x="4844" y="334"/>
                  </a:lnTo>
                  <a:lnTo>
                    <a:pt x="4846" y="336"/>
                  </a:lnTo>
                  <a:lnTo>
                    <a:pt x="4847" y="338"/>
                  </a:lnTo>
                  <a:lnTo>
                    <a:pt x="4848" y="340"/>
                  </a:lnTo>
                  <a:lnTo>
                    <a:pt x="4863" y="352"/>
                  </a:lnTo>
                  <a:lnTo>
                    <a:pt x="4880" y="366"/>
                  </a:lnTo>
                  <a:lnTo>
                    <a:pt x="4889" y="373"/>
                  </a:lnTo>
                  <a:lnTo>
                    <a:pt x="4898" y="378"/>
                  </a:lnTo>
                  <a:lnTo>
                    <a:pt x="4906" y="383"/>
                  </a:lnTo>
                  <a:lnTo>
                    <a:pt x="4913" y="386"/>
                  </a:lnTo>
                  <a:lnTo>
                    <a:pt x="4921" y="388"/>
                  </a:lnTo>
                  <a:lnTo>
                    <a:pt x="4929" y="390"/>
                  </a:lnTo>
                  <a:lnTo>
                    <a:pt x="4937" y="391"/>
                  </a:lnTo>
                  <a:lnTo>
                    <a:pt x="4943" y="391"/>
                  </a:lnTo>
                  <a:lnTo>
                    <a:pt x="4957" y="389"/>
                  </a:lnTo>
                  <a:lnTo>
                    <a:pt x="4971" y="386"/>
                  </a:lnTo>
                  <a:lnTo>
                    <a:pt x="4984" y="383"/>
                  </a:lnTo>
                  <a:lnTo>
                    <a:pt x="4998" y="379"/>
                  </a:lnTo>
                  <a:lnTo>
                    <a:pt x="5012" y="376"/>
                  </a:lnTo>
                  <a:lnTo>
                    <a:pt x="5027" y="375"/>
                  </a:lnTo>
                  <a:lnTo>
                    <a:pt x="5040" y="374"/>
                  </a:lnTo>
                  <a:lnTo>
                    <a:pt x="5052" y="373"/>
                  </a:lnTo>
                  <a:lnTo>
                    <a:pt x="5065" y="371"/>
                  </a:lnTo>
                  <a:lnTo>
                    <a:pt x="5079" y="370"/>
                  </a:lnTo>
                  <a:lnTo>
                    <a:pt x="5134" y="370"/>
                  </a:lnTo>
                  <a:lnTo>
                    <a:pt x="5253" y="380"/>
                  </a:lnTo>
                  <a:lnTo>
                    <a:pt x="5253" y="380"/>
                  </a:lnTo>
                  <a:lnTo>
                    <a:pt x="5294" y="446"/>
                  </a:lnTo>
                  <a:lnTo>
                    <a:pt x="5298" y="461"/>
                  </a:lnTo>
                  <a:lnTo>
                    <a:pt x="5300" y="475"/>
                  </a:lnTo>
                  <a:lnTo>
                    <a:pt x="5301" y="490"/>
                  </a:lnTo>
                  <a:lnTo>
                    <a:pt x="5302" y="503"/>
                  </a:lnTo>
                  <a:lnTo>
                    <a:pt x="5303" y="510"/>
                  </a:lnTo>
                  <a:lnTo>
                    <a:pt x="5305" y="516"/>
                  </a:lnTo>
                  <a:lnTo>
                    <a:pt x="5308" y="522"/>
                  </a:lnTo>
                  <a:lnTo>
                    <a:pt x="5312" y="527"/>
                  </a:lnTo>
                  <a:lnTo>
                    <a:pt x="5316" y="532"/>
                  </a:lnTo>
                  <a:lnTo>
                    <a:pt x="5323" y="537"/>
                  </a:lnTo>
                  <a:lnTo>
                    <a:pt x="5330" y="541"/>
                  </a:lnTo>
                  <a:lnTo>
                    <a:pt x="5339" y="544"/>
                  </a:lnTo>
                  <a:lnTo>
                    <a:pt x="5362" y="551"/>
                  </a:lnTo>
                  <a:lnTo>
                    <a:pt x="5386" y="556"/>
                  </a:lnTo>
                  <a:lnTo>
                    <a:pt x="5412" y="563"/>
                  </a:lnTo>
                  <a:lnTo>
                    <a:pt x="5439" y="569"/>
                  </a:lnTo>
                  <a:lnTo>
                    <a:pt x="5451" y="573"/>
                  </a:lnTo>
                  <a:lnTo>
                    <a:pt x="5464" y="578"/>
                  </a:lnTo>
                  <a:lnTo>
                    <a:pt x="5476" y="583"/>
                  </a:lnTo>
                  <a:lnTo>
                    <a:pt x="5487" y="589"/>
                  </a:lnTo>
                  <a:lnTo>
                    <a:pt x="5498" y="597"/>
                  </a:lnTo>
                  <a:lnTo>
                    <a:pt x="5507" y="605"/>
                  </a:lnTo>
                  <a:lnTo>
                    <a:pt x="5515" y="613"/>
                  </a:lnTo>
                  <a:lnTo>
                    <a:pt x="5521" y="624"/>
                  </a:lnTo>
                  <a:lnTo>
                    <a:pt x="5527" y="636"/>
                  </a:lnTo>
                  <a:lnTo>
                    <a:pt x="5534" y="647"/>
                  </a:lnTo>
                  <a:lnTo>
                    <a:pt x="5538" y="658"/>
                  </a:lnTo>
                  <a:lnTo>
                    <a:pt x="5542" y="669"/>
                  </a:lnTo>
                  <a:lnTo>
                    <a:pt x="5545" y="680"/>
                  </a:lnTo>
                  <a:lnTo>
                    <a:pt x="5547" y="691"/>
                  </a:lnTo>
                  <a:lnTo>
                    <a:pt x="5549" y="701"/>
                  </a:lnTo>
                  <a:lnTo>
                    <a:pt x="5551" y="713"/>
                  </a:lnTo>
                  <a:lnTo>
                    <a:pt x="5553" y="734"/>
                  </a:lnTo>
                  <a:lnTo>
                    <a:pt x="5553" y="757"/>
                  </a:lnTo>
                  <a:lnTo>
                    <a:pt x="5553" y="781"/>
                  </a:lnTo>
                  <a:lnTo>
                    <a:pt x="5553" y="808"/>
                  </a:lnTo>
                  <a:lnTo>
                    <a:pt x="5554" y="903"/>
                  </a:lnTo>
                  <a:lnTo>
                    <a:pt x="5691" y="1019"/>
                  </a:lnTo>
                  <a:lnTo>
                    <a:pt x="5697" y="1025"/>
                  </a:lnTo>
                  <a:lnTo>
                    <a:pt x="5703" y="1031"/>
                  </a:lnTo>
                  <a:lnTo>
                    <a:pt x="5708" y="1037"/>
                  </a:lnTo>
                  <a:lnTo>
                    <a:pt x="5714" y="1044"/>
                  </a:lnTo>
                  <a:lnTo>
                    <a:pt x="5722" y="1058"/>
                  </a:lnTo>
                  <a:lnTo>
                    <a:pt x="5729" y="1074"/>
                  </a:lnTo>
                  <a:lnTo>
                    <a:pt x="5735" y="1089"/>
                  </a:lnTo>
                  <a:lnTo>
                    <a:pt x="5741" y="1107"/>
                  </a:lnTo>
                  <a:lnTo>
                    <a:pt x="5745" y="1124"/>
                  </a:lnTo>
                  <a:lnTo>
                    <a:pt x="5751" y="1143"/>
                  </a:lnTo>
                  <a:lnTo>
                    <a:pt x="5759" y="1179"/>
                  </a:lnTo>
                  <a:lnTo>
                    <a:pt x="5768" y="1214"/>
                  </a:lnTo>
                  <a:lnTo>
                    <a:pt x="5774" y="1232"/>
                  </a:lnTo>
                  <a:lnTo>
                    <a:pt x="5780" y="1248"/>
                  </a:lnTo>
                  <a:lnTo>
                    <a:pt x="5789" y="1265"/>
                  </a:lnTo>
                  <a:lnTo>
                    <a:pt x="5797" y="1279"/>
                  </a:lnTo>
                  <a:lnTo>
                    <a:pt x="5802" y="1286"/>
                  </a:lnTo>
                  <a:lnTo>
                    <a:pt x="5806" y="1295"/>
                  </a:lnTo>
                  <a:lnTo>
                    <a:pt x="5809" y="1303"/>
                  </a:lnTo>
                  <a:lnTo>
                    <a:pt x="5812" y="1311"/>
                  </a:lnTo>
                  <a:lnTo>
                    <a:pt x="5813" y="1318"/>
                  </a:lnTo>
                  <a:lnTo>
                    <a:pt x="5814" y="1326"/>
                  </a:lnTo>
                  <a:lnTo>
                    <a:pt x="5814" y="1334"/>
                  </a:lnTo>
                  <a:lnTo>
                    <a:pt x="5814" y="1341"/>
                  </a:lnTo>
                  <a:lnTo>
                    <a:pt x="5813" y="1348"/>
                  </a:lnTo>
                  <a:lnTo>
                    <a:pt x="5811" y="1355"/>
                  </a:lnTo>
                  <a:lnTo>
                    <a:pt x="5809" y="1361"/>
                  </a:lnTo>
                  <a:lnTo>
                    <a:pt x="5807" y="1366"/>
                  </a:lnTo>
                  <a:lnTo>
                    <a:pt x="5804" y="1373"/>
                  </a:lnTo>
                  <a:lnTo>
                    <a:pt x="5800" y="1377"/>
                  </a:lnTo>
                  <a:lnTo>
                    <a:pt x="5797" y="1381"/>
                  </a:lnTo>
                  <a:lnTo>
                    <a:pt x="5793" y="1385"/>
                  </a:lnTo>
                  <a:lnTo>
                    <a:pt x="5789" y="1387"/>
                  </a:lnTo>
                  <a:lnTo>
                    <a:pt x="5784" y="1389"/>
                  </a:lnTo>
                  <a:lnTo>
                    <a:pt x="5778" y="1391"/>
                  </a:lnTo>
                  <a:lnTo>
                    <a:pt x="5773" y="1391"/>
                  </a:lnTo>
                  <a:lnTo>
                    <a:pt x="5768" y="1390"/>
                  </a:lnTo>
                  <a:lnTo>
                    <a:pt x="5763" y="1389"/>
                  </a:lnTo>
                  <a:lnTo>
                    <a:pt x="5758" y="1386"/>
                  </a:lnTo>
                  <a:lnTo>
                    <a:pt x="5753" y="1382"/>
                  </a:lnTo>
                  <a:lnTo>
                    <a:pt x="5748" y="1378"/>
                  </a:lnTo>
                  <a:lnTo>
                    <a:pt x="5742" y="1372"/>
                  </a:lnTo>
                  <a:lnTo>
                    <a:pt x="5737" y="1364"/>
                  </a:lnTo>
                  <a:lnTo>
                    <a:pt x="5732" y="1355"/>
                  </a:lnTo>
                  <a:lnTo>
                    <a:pt x="5727" y="1345"/>
                  </a:lnTo>
                  <a:lnTo>
                    <a:pt x="5723" y="1334"/>
                  </a:lnTo>
                  <a:lnTo>
                    <a:pt x="5719" y="1321"/>
                  </a:lnTo>
                  <a:lnTo>
                    <a:pt x="5715" y="1307"/>
                  </a:lnTo>
                  <a:lnTo>
                    <a:pt x="5713" y="1307"/>
                  </a:lnTo>
                  <a:lnTo>
                    <a:pt x="5712" y="1308"/>
                  </a:lnTo>
                  <a:lnTo>
                    <a:pt x="5710" y="1309"/>
                  </a:lnTo>
                  <a:lnTo>
                    <a:pt x="5710" y="1311"/>
                  </a:lnTo>
                  <a:lnTo>
                    <a:pt x="5699" y="1315"/>
                  </a:lnTo>
                  <a:lnTo>
                    <a:pt x="5686" y="1321"/>
                  </a:lnTo>
                  <a:lnTo>
                    <a:pt x="5671" y="1328"/>
                  </a:lnTo>
                  <a:lnTo>
                    <a:pt x="5655" y="1338"/>
                  </a:lnTo>
                  <a:lnTo>
                    <a:pt x="5624" y="1356"/>
                  </a:lnTo>
                  <a:lnTo>
                    <a:pt x="5599" y="1371"/>
                  </a:lnTo>
                  <a:lnTo>
                    <a:pt x="5588" y="1376"/>
                  </a:lnTo>
                  <a:lnTo>
                    <a:pt x="5576" y="1381"/>
                  </a:lnTo>
                  <a:lnTo>
                    <a:pt x="5561" y="1386"/>
                  </a:lnTo>
                  <a:lnTo>
                    <a:pt x="5545" y="1390"/>
                  </a:lnTo>
                  <a:lnTo>
                    <a:pt x="5528" y="1394"/>
                  </a:lnTo>
                  <a:lnTo>
                    <a:pt x="5511" y="1397"/>
                  </a:lnTo>
                  <a:lnTo>
                    <a:pt x="5492" y="1400"/>
                  </a:lnTo>
                  <a:lnTo>
                    <a:pt x="5474" y="1402"/>
                  </a:lnTo>
                  <a:lnTo>
                    <a:pt x="5455" y="1403"/>
                  </a:lnTo>
                  <a:lnTo>
                    <a:pt x="5437" y="1404"/>
                  </a:lnTo>
                  <a:lnTo>
                    <a:pt x="5419" y="1404"/>
                  </a:lnTo>
                  <a:lnTo>
                    <a:pt x="5402" y="1403"/>
                  </a:lnTo>
                  <a:lnTo>
                    <a:pt x="5385" y="1401"/>
                  </a:lnTo>
                  <a:lnTo>
                    <a:pt x="5371" y="1398"/>
                  </a:lnTo>
                  <a:lnTo>
                    <a:pt x="5357" y="1395"/>
                  </a:lnTo>
                  <a:lnTo>
                    <a:pt x="5345" y="1390"/>
                  </a:lnTo>
                  <a:lnTo>
                    <a:pt x="5331" y="1383"/>
                  </a:lnTo>
                  <a:lnTo>
                    <a:pt x="5310" y="1374"/>
                  </a:lnTo>
                  <a:lnTo>
                    <a:pt x="5285" y="1362"/>
                  </a:lnTo>
                  <a:lnTo>
                    <a:pt x="5258" y="1352"/>
                  </a:lnTo>
                  <a:lnTo>
                    <a:pt x="5243" y="1347"/>
                  </a:lnTo>
                  <a:lnTo>
                    <a:pt x="5230" y="1344"/>
                  </a:lnTo>
                  <a:lnTo>
                    <a:pt x="5217" y="1340"/>
                  </a:lnTo>
                  <a:lnTo>
                    <a:pt x="5204" y="1338"/>
                  </a:lnTo>
                  <a:lnTo>
                    <a:pt x="5193" y="1337"/>
                  </a:lnTo>
                  <a:lnTo>
                    <a:pt x="5183" y="1337"/>
                  </a:lnTo>
                  <a:lnTo>
                    <a:pt x="5178" y="1338"/>
                  </a:lnTo>
                  <a:lnTo>
                    <a:pt x="5173" y="1339"/>
                  </a:lnTo>
                  <a:lnTo>
                    <a:pt x="5169" y="1341"/>
                  </a:lnTo>
                  <a:lnTo>
                    <a:pt x="5166" y="1343"/>
                  </a:lnTo>
                  <a:lnTo>
                    <a:pt x="5166" y="1343"/>
                  </a:lnTo>
                  <a:lnTo>
                    <a:pt x="5251" y="1882"/>
                  </a:lnTo>
                  <a:lnTo>
                    <a:pt x="5452" y="2255"/>
                  </a:lnTo>
                  <a:lnTo>
                    <a:pt x="5272" y="2410"/>
                  </a:lnTo>
                  <a:lnTo>
                    <a:pt x="4644" y="2596"/>
                  </a:lnTo>
                  <a:lnTo>
                    <a:pt x="4480" y="2835"/>
                  </a:lnTo>
                  <a:lnTo>
                    <a:pt x="4468" y="3036"/>
                  </a:lnTo>
                  <a:lnTo>
                    <a:pt x="4364" y="3067"/>
                  </a:lnTo>
                  <a:lnTo>
                    <a:pt x="4330" y="3083"/>
                  </a:lnTo>
                  <a:lnTo>
                    <a:pt x="4330" y="3083"/>
                  </a:lnTo>
                  <a:lnTo>
                    <a:pt x="4319" y="3080"/>
                  </a:lnTo>
                  <a:lnTo>
                    <a:pt x="4308" y="3078"/>
                  </a:lnTo>
                  <a:lnTo>
                    <a:pt x="4297" y="3077"/>
                  </a:lnTo>
                  <a:lnTo>
                    <a:pt x="4287" y="3076"/>
                  </a:lnTo>
                  <a:lnTo>
                    <a:pt x="4284" y="3075"/>
                  </a:lnTo>
                  <a:lnTo>
                    <a:pt x="4282" y="3072"/>
                  </a:lnTo>
                  <a:lnTo>
                    <a:pt x="4282" y="3047"/>
                  </a:lnTo>
                  <a:lnTo>
                    <a:pt x="4282" y="3017"/>
                  </a:lnTo>
                  <a:lnTo>
                    <a:pt x="4284" y="2985"/>
                  </a:lnTo>
                  <a:lnTo>
                    <a:pt x="4285" y="2951"/>
                  </a:lnTo>
                  <a:lnTo>
                    <a:pt x="4285" y="2919"/>
                  </a:lnTo>
                  <a:lnTo>
                    <a:pt x="4284" y="2888"/>
                  </a:lnTo>
                  <a:lnTo>
                    <a:pt x="4284" y="2873"/>
                  </a:lnTo>
                  <a:lnTo>
                    <a:pt x="4282" y="2861"/>
                  </a:lnTo>
                  <a:lnTo>
                    <a:pt x="4281" y="2849"/>
                  </a:lnTo>
                  <a:lnTo>
                    <a:pt x="4278" y="2840"/>
                  </a:lnTo>
                  <a:lnTo>
                    <a:pt x="4276" y="2839"/>
                  </a:lnTo>
                  <a:lnTo>
                    <a:pt x="4274" y="2837"/>
                  </a:lnTo>
                  <a:lnTo>
                    <a:pt x="4131" y="2713"/>
                  </a:lnTo>
                  <a:lnTo>
                    <a:pt x="4124" y="2708"/>
                  </a:lnTo>
                  <a:lnTo>
                    <a:pt x="4113" y="2699"/>
                  </a:lnTo>
                  <a:lnTo>
                    <a:pt x="4102" y="2690"/>
                  </a:lnTo>
                  <a:lnTo>
                    <a:pt x="4093" y="2685"/>
                  </a:lnTo>
                  <a:lnTo>
                    <a:pt x="4090" y="2684"/>
                  </a:lnTo>
                  <a:lnTo>
                    <a:pt x="4088" y="2681"/>
                  </a:lnTo>
                  <a:lnTo>
                    <a:pt x="4086" y="2680"/>
                  </a:lnTo>
                  <a:lnTo>
                    <a:pt x="4084" y="2680"/>
                  </a:lnTo>
                  <a:lnTo>
                    <a:pt x="4076" y="2680"/>
                  </a:lnTo>
                  <a:lnTo>
                    <a:pt x="4073" y="2680"/>
                  </a:lnTo>
                  <a:lnTo>
                    <a:pt x="4069" y="2682"/>
                  </a:lnTo>
                  <a:lnTo>
                    <a:pt x="4066" y="2684"/>
                  </a:lnTo>
                  <a:lnTo>
                    <a:pt x="4061" y="2687"/>
                  </a:lnTo>
                  <a:lnTo>
                    <a:pt x="4053" y="2692"/>
                  </a:lnTo>
                  <a:lnTo>
                    <a:pt x="4046" y="2699"/>
                  </a:lnTo>
                  <a:lnTo>
                    <a:pt x="4033" y="2714"/>
                  </a:lnTo>
                  <a:lnTo>
                    <a:pt x="4024" y="2725"/>
                  </a:lnTo>
                  <a:lnTo>
                    <a:pt x="4014" y="2735"/>
                  </a:lnTo>
                  <a:lnTo>
                    <a:pt x="4004" y="2744"/>
                  </a:lnTo>
                  <a:lnTo>
                    <a:pt x="3996" y="2750"/>
                  </a:lnTo>
                  <a:lnTo>
                    <a:pt x="3986" y="2757"/>
                  </a:lnTo>
                  <a:lnTo>
                    <a:pt x="3981" y="2760"/>
                  </a:lnTo>
                  <a:lnTo>
                    <a:pt x="3976" y="2763"/>
                  </a:lnTo>
                  <a:lnTo>
                    <a:pt x="3971" y="2765"/>
                  </a:lnTo>
                  <a:lnTo>
                    <a:pt x="3966" y="2766"/>
                  </a:lnTo>
                  <a:lnTo>
                    <a:pt x="3957" y="2765"/>
                  </a:lnTo>
                  <a:lnTo>
                    <a:pt x="3945" y="2764"/>
                  </a:lnTo>
                  <a:lnTo>
                    <a:pt x="3939" y="2764"/>
                  </a:lnTo>
                  <a:lnTo>
                    <a:pt x="3934" y="2764"/>
                  </a:lnTo>
                  <a:lnTo>
                    <a:pt x="3929" y="2766"/>
                  </a:lnTo>
                  <a:lnTo>
                    <a:pt x="3926" y="2768"/>
                  </a:lnTo>
                  <a:lnTo>
                    <a:pt x="3924" y="2769"/>
                  </a:lnTo>
                  <a:lnTo>
                    <a:pt x="3921" y="2771"/>
                  </a:lnTo>
                  <a:lnTo>
                    <a:pt x="3919" y="2771"/>
                  </a:lnTo>
                  <a:lnTo>
                    <a:pt x="3918" y="2772"/>
                  </a:lnTo>
                  <a:lnTo>
                    <a:pt x="3914" y="2780"/>
                  </a:lnTo>
                  <a:lnTo>
                    <a:pt x="3909" y="2789"/>
                  </a:lnTo>
                  <a:lnTo>
                    <a:pt x="3902" y="2798"/>
                  </a:lnTo>
                  <a:lnTo>
                    <a:pt x="3894" y="2808"/>
                  </a:lnTo>
                  <a:lnTo>
                    <a:pt x="3884" y="2817"/>
                  </a:lnTo>
                  <a:lnTo>
                    <a:pt x="3876" y="2825"/>
                  </a:lnTo>
                  <a:lnTo>
                    <a:pt x="3869" y="2832"/>
                  </a:lnTo>
                  <a:lnTo>
                    <a:pt x="3862" y="2836"/>
                  </a:lnTo>
                  <a:lnTo>
                    <a:pt x="3855" y="2840"/>
                  </a:lnTo>
                  <a:lnTo>
                    <a:pt x="3844" y="2842"/>
                  </a:lnTo>
                  <a:lnTo>
                    <a:pt x="3832" y="2843"/>
                  </a:lnTo>
                  <a:lnTo>
                    <a:pt x="3817" y="2843"/>
                  </a:lnTo>
                  <a:lnTo>
                    <a:pt x="3799" y="2843"/>
                  </a:lnTo>
                  <a:lnTo>
                    <a:pt x="3782" y="2841"/>
                  </a:lnTo>
                  <a:lnTo>
                    <a:pt x="3762" y="2837"/>
                  </a:lnTo>
                  <a:lnTo>
                    <a:pt x="3744" y="2834"/>
                  </a:lnTo>
                  <a:lnTo>
                    <a:pt x="3724" y="2831"/>
                  </a:lnTo>
                  <a:lnTo>
                    <a:pt x="3705" y="2826"/>
                  </a:lnTo>
                  <a:lnTo>
                    <a:pt x="3688" y="2822"/>
                  </a:lnTo>
                  <a:lnTo>
                    <a:pt x="3673" y="2817"/>
                  </a:lnTo>
                  <a:lnTo>
                    <a:pt x="3659" y="2811"/>
                  </a:lnTo>
                  <a:lnTo>
                    <a:pt x="3648" y="2805"/>
                  </a:lnTo>
                  <a:lnTo>
                    <a:pt x="3644" y="2803"/>
                  </a:lnTo>
                  <a:lnTo>
                    <a:pt x="3641" y="2800"/>
                  </a:lnTo>
                  <a:lnTo>
                    <a:pt x="3638" y="2796"/>
                  </a:lnTo>
                  <a:lnTo>
                    <a:pt x="3635" y="2792"/>
                  </a:lnTo>
                  <a:lnTo>
                    <a:pt x="3634" y="2792"/>
                  </a:lnTo>
                  <a:lnTo>
                    <a:pt x="3631" y="2794"/>
                  </a:lnTo>
                  <a:lnTo>
                    <a:pt x="3628" y="2794"/>
                  </a:lnTo>
                  <a:lnTo>
                    <a:pt x="3623" y="2794"/>
                  </a:lnTo>
                  <a:lnTo>
                    <a:pt x="3618" y="2795"/>
                  </a:lnTo>
                  <a:lnTo>
                    <a:pt x="3614" y="2796"/>
                  </a:lnTo>
                  <a:lnTo>
                    <a:pt x="3609" y="2797"/>
                  </a:lnTo>
                  <a:lnTo>
                    <a:pt x="3601" y="2803"/>
                  </a:lnTo>
                  <a:lnTo>
                    <a:pt x="3593" y="2808"/>
                  </a:lnTo>
                  <a:lnTo>
                    <a:pt x="3580" y="2822"/>
                  </a:lnTo>
                  <a:lnTo>
                    <a:pt x="3568" y="2839"/>
                  </a:lnTo>
                  <a:lnTo>
                    <a:pt x="3561" y="2846"/>
                  </a:lnTo>
                  <a:lnTo>
                    <a:pt x="3555" y="2854"/>
                  </a:lnTo>
                  <a:lnTo>
                    <a:pt x="3548" y="2860"/>
                  </a:lnTo>
                  <a:lnTo>
                    <a:pt x="3541" y="2865"/>
                  </a:lnTo>
                  <a:lnTo>
                    <a:pt x="3534" y="2869"/>
                  </a:lnTo>
                  <a:lnTo>
                    <a:pt x="3524" y="2872"/>
                  </a:lnTo>
                  <a:lnTo>
                    <a:pt x="3519" y="2872"/>
                  </a:lnTo>
                  <a:lnTo>
                    <a:pt x="3514" y="2872"/>
                  </a:lnTo>
                  <a:lnTo>
                    <a:pt x="3509" y="2872"/>
                  </a:lnTo>
                  <a:lnTo>
                    <a:pt x="3504" y="2871"/>
                  </a:lnTo>
                  <a:lnTo>
                    <a:pt x="3474" y="2866"/>
                  </a:lnTo>
                  <a:lnTo>
                    <a:pt x="3427" y="2858"/>
                  </a:lnTo>
                  <a:lnTo>
                    <a:pt x="3403" y="2854"/>
                  </a:lnTo>
                  <a:lnTo>
                    <a:pt x="3382" y="2850"/>
                  </a:lnTo>
                  <a:lnTo>
                    <a:pt x="3374" y="2848"/>
                  </a:lnTo>
                  <a:lnTo>
                    <a:pt x="3368" y="2846"/>
                  </a:lnTo>
                  <a:lnTo>
                    <a:pt x="3364" y="2844"/>
                  </a:lnTo>
                  <a:lnTo>
                    <a:pt x="3361" y="2843"/>
                  </a:lnTo>
                  <a:lnTo>
                    <a:pt x="3360" y="2842"/>
                  </a:lnTo>
                  <a:lnTo>
                    <a:pt x="3358" y="2842"/>
                  </a:lnTo>
                  <a:lnTo>
                    <a:pt x="3352" y="2841"/>
                  </a:lnTo>
                  <a:lnTo>
                    <a:pt x="3345" y="2842"/>
                  </a:lnTo>
                  <a:lnTo>
                    <a:pt x="3340" y="2843"/>
                  </a:lnTo>
                  <a:lnTo>
                    <a:pt x="3334" y="2845"/>
                  </a:lnTo>
                  <a:lnTo>
                    <a:pt x="3329" y="2847"/>
                  </a:lnTo>
                  <a:lnTo>
                    <a:pt x="3324" y="2851"/>
                  </a:lnTo>
                  <a:lnTo>
                    <a:pt x="3320" y="2855"/>
                  </a:lnTo>
                  <a:lnTo>
                    <a:pt x="3316" y="2860"/>
                  </a:lnTo>
                  <a:lnTo>
                    <a:pt x="3313" y="2862"/>
                  </a:lnTo>
                  <a:lnTo>
                    <a:pt x="3309" y="2864"/>
                  </a:lnTo>
                  <a:lnTo>
                    <a:pt x="3303" y="2867"/>
                  </a:lnTo>
                  <a:lnTo>
                    <a:pt x="3296" y="2870"/>
                  </a:lnTo>
                  <a:lnTo>
                    <a:pt x="3289" y="2871"/>
                  </a:lnTo>
                  <a:lnTo>
                    <a:pt x="3283" y="2872"/>
                  </a:lnTo>
                  <a:lnTo>
                    <a:pt x="3279" y="2872"/>
                  </a:lnTo>
                  <a:lnTo>
                    <a:pt x="3275" y="2871"/>
                  </a:lnTo>
                  <a:lnTo>
                    <a:pt x="3272" y="2870"/>
                  </a:lnTo>
                  <a:lnTo>
                    <a:pt x="3269" y="2870"/>
                  </a:lnTo>
                  <a:lnTo>
                    <a:pt x="3266" y="2868"/>
                  </a:lnTo>
                  <a:lnTo>
                    <a:pt x="3264" y="2866"/>
                  </a:lnTo>
                  <a:lnTo>
                    <a:pt x="3261" y="2853"/>
                  </a:lnTo>
                  <a:lnTo>
                    <a:pt x="3259" y="2839"/>
                  </a:lnTo>
                  <a:lnTo>
                    <a:pt x="3259" y="2824"/>
                  </a:lnTo>
                  <a:lnTo>
                    <a:pt x="3259" y="2811"/>
                  </a:lnTo>
                  <a:lnTo>
                    <a:pt x="3260" y="2796"/>
                  </a:lnTo>
                  <a:lnTo>
                    <a:pt x="3262" y="2783"/>
                  </a:lnTo>
                  <a:lnTo>
                    <a:pt x="3265" y="2769"/>
                  </a:lnTo>
                  <a:lnTo>
                    <a:pt x="3267" y="2755"/>
                  </a:lnTo>
                  <a:lnTo>
                    <a:pt x="3274" y="2728"/>
                  </a:lnTo>
                  <a:lnTo>
                    <a:pt x="3281" y="2700"/>
                  </a:lnTo>
                  <a:lnTo>
                    <a:pt x="3284" y="2687"/>
                  </a:lnTo>
                  <a:lnTo>
                    <a:pt x="3286" y="2673"/>
                  </a:lnTo>
                  <a:lnTo>
                    <a:pt x="3288" y="2659"/>
                  </a:lnTo>
                  <a:lnTo>
                    <a:pt x="3289" y="2646"/>
                  </a:lnTo>
                  <a:lnTo>
                    <a:pt x="3289" y="2642"/>
                  </a:lnTo>
                  <a:lnTo>
                    <a:pt x="3291" y="2638"/>
                  </a:lnTo>
                  <a:lnTo>
                    <a:pt x="3292" y="2635"/>
                  </a:lnTo>
                  <a:lnTo>
                    <a:pt x="3291" y="2633"/>
                  </a:lnTo>
                  <a:lnTo>
                    <a:pt x="3284" y="2630"/>
                  </a:lnTo>
                  <a:lnTo>
                    <a:pt x="3275" y="2626"/>
                  </a:lnTo>
                  <a:lnTo>
                    <a:pt x="3267" y="2621"/>
                  </a:lnTo>
                  <a:lnTo>
                    <a:pt x="3258" y="2616"/>
                  </a:lnTo>
                  <a:lnTo>
                    <a:pt x="3240" y="2602"/>
                  </a:lnTo>
                  <a:lnTo>
                    <a:pt x="3222" y="2588"/>
                  </a:lnTo>
                  <a:lnTo>
                    <a:pt x="3204" y="2575"/>
                  </a:lnTo>
                  <a:lnTo>
                    <a:pt x="3187" y="2563"/>
                  </a:lnTo>
                  <a:lnTo>
                    <a:pt x="3178" y="2558"/>
                  </a:lnTo>
                  <a:lnTo>
                    <a:pt x="3171" y="2555"/>
                  </a:lnTo>
                  <a:lnTo>
                    <a:pt x="3163" y="2553"/>
                  </a:lnTo>
                  <a:lnTo>
                    <a:pt x="3156" y="2552"/>
                  </a:lnTo>
                  <a:lnTo>
                    <a:pt x="3153" y="2550"/>
                  </a:lnTo>
                  <a:lnTo>
                    <a:pt x="3149" y="2547"/>
                  </a:lnTo>
                  <a:lnTo>
                    <a:pt x="3146" y="2548"/>
                  </a:lnTo>
                  <a:lnTo>
                    <a:pt x="3142" y="2551"/>
                  </a:lnTo>
                  <a:lnTo>
                    <a:pt x="3026" y="2622"/>
                  </a:lnTo>
                  <a:lnTo>
                    <a:pt x="3023" y="2624"/>
                  </a:lnTo>
                  <a:lnTo>
                    <a:pt x="3018" y="2625"/>
                  </a:lnTo>
                  <a:lnTo>
                    <a:pt x="3013" y="2626"/>
                  </a:lnTo>
                  <a:lnTo>
                    <a:pt x="3007" y="2627"/>
                  </a:lnTo>
                  <a:lnTo>
                    <a:pt x="2995" y="2627"/>
                  </a:lnTo>
                  <a:lnTo>
                    <a:pt x="2982" y="2625"/>
                  </a:lnTo>
                  <a:lnTo>
                    <a:pt x="2976" y="2623"/>
                  </a:lnTo>
                  <a:lnTo>
                    <a:pt x="2970" y="2621"/>
                  </a:lnTo>
                  <a:lnTo>
                    <a:pt x="2965" y="2619"/>
                  </a:lnTo>
                  <a:lnTo>
                    <a:pt x="2960" y="2617"/>
                  </a:lnTo>
                  <a:lnTo>
                    <a:pt x="2955" y="2614"/>
                  </a:lnTo>
                  <a:lnTo>
                    <a:pt x="2952" y="2610"/>
                  </a:lnTo>
                  <a:lnTo>
                    <a:pt x="2950" y="2607"/>
                  </a:lnTo>
                  <a:lnTo>
                    <a:pt x="2949" y="2602"/>
                  </a:lnTo>
                  <a:lnTo>
                    <a:pt x="2940" y="2434"/>
                  </a:lnTo>
                  <a:lnTo>
                    <a:pt x="2748" y="2208"/>
                  </a:lnTo>
                  <a:lnTo>
                    <a:pt x="2854" y="2018"/>
                  </a:lnTo>
                  <a:lnTo>
                    <a:pt x="2787" y="1824"/>
                  </a:lnTo>
                  <a:lnTo>
                    <a:pt x="2667" y="1820"/>
                  </a:lnTo>
                  <a:lnTo>
                    <a:pt x="2662" y="1820"/>
                  </a:lnTo>
                  <a:lnTo>
                    <a:pt x="2659" y="1817"/>
                  </a:lnTo>
                  <a:lnTo>
                    <a:pt x="2656" y="1814"/>
                  </a:lnTo>
                  <a:lnTo>
                    <a:pt x="2655" y="1810"/>
                  </a:lnTo>
                  <a:lnTo>
                    <a:pt x="2654" y="1799"/>
                  </a:lnTo>
                  <a:lnTo>
                    <a:pt x="2655" y="1785"/>
                  </a:lnTo>
                  <a:lnTo>
                    <a:pt x="2657" y="1771"/>
                  </a:lnTo>
                  <a:lnTo>
                    <a:pt x="2658" y="1757"/>
                  </a:lnTo>
                  <a:lnTo>
                    <a:pt x="2657" y="1750"/>
                  </a:lnTo>
                  <a:lnTo>
                    <a:pt x="2656" y="1744"/>
                  </a:lnTo>
                  <a:lnTo>
                    <a:pt x="2654" y="1739"/>
                  </a:lnTo>
                  <a:lnTo>
                    <a:pt x="2651" y="1735"/>
                  </a:lnTo>
                  <a:lnTo>
                    <a:pt x="2650" y="1734"/>
                  </a:lnTo>
                  <a:lnTo>
                    <a:pt x="2644" y="1729"/>
                  </a:lnTo>
                  <a:lnTo>
                    <a:pt x="2639" y="1725"/>
                  </a:lnTo>
                  <a:lnTo>
                    <a:pt x="2632" y="1722"/>
                  </a:lnTo>
                  <a:lnTo>
                    <a:pt x="2627" y="1721"/>
                  </a:lnTo>
                  <a:lnTo>
                    <a:pt x="2623" y="1721"/>
                  </a:lnTo>
                  <a:lnTo>
                    <a:pt x="2618" y="1721"/>
                  </a:lnTo>
                  <a:lnTo>
                    <a:pt x="2613" y="1723"/>
                  </a:lnTo>
                  <a:lnTo>
                    <a:pt x="2609" y="1726"/>
                  </a:lnTo>
                  <a:lnTo>
                    <a:pt x="2605" y="1729"/>
                  </a:lnTo>
                  <a:lnTo>
                    <a:pt x="2601" y="1734"/>
                  </a:lnTo>
                  <a:lnTo>
                    <a:pt x="2596" y="1739"/>
                  </a:lnTo>
                  <a:lnTo>
                    <a:pt x="2593" y="1744"/>
                  </a:lnTo>
                  <a:lnTo>
                    <a:pt x="2586" y="1758"/>
                  </a:lnTo>
                  <a:lnTo>
                    <a:pt x="2580" y="1773"/>
                  </a:lnTo>
                  <a:lnTo>
                    <a:pt x="2575" y="1790"/>
                  </a:lnTo>
                  <a:lnTo>
                    <a:pt x="2571" y="1809"/>
                  </a:lnTo>
                  <a:lnTo>
                    <a:pt x="2567" y="1827"/>
                  </a:lnTo>
                  <a:lnTo>
                    <a:pt x="2564" y="1846"/>
                  </a:lnTo>
                  <a:lnTo>
                    <a:pt x="2561" y="1864"/>
                  </a:lnTo>
                  <a:lnTo>
                    <a:pt x="2559" y="1882"/>
                  </a:lnTo>
                  <a:lnTo>
                    <a:pt x="2558" y="1898"/>
                  </a:lnTo>
                  <a:lnTo>
                    <a:pt x="2558" y="1912"/>
                  </a:lnTo>
                  <a:lnTo>
                    <a:pt x="2557" y="1918"/>
                  </a:lnTo>
                  <a:lnTo>
                    <a:pt x="2556" y="1924"/>
                  </a:lnTo>
                  <a:lnTo>
                    <a:pt x="2555" y="1930"/>
                  </a:lnTo>
                  <a:lnTo>
                    <a:pt x="2553" y="1935"/>
                  </a:lnTo>
                  <a:lnTo>
                    <a:pt x="2548" y="1945"/>
                  </a:lnTo>
                  <a:lnTo>
                    <a:pt x="2541" y="1954"/>
                  </a:lnTo>
                  <a:lnTo>
                    <a:pt x="2534" y="1962"/>
                  </a:lnTo>
                  <a:lnTo>
                    <a:pt x="2525" y="1969"/>
                  </a:lnTo>
                  <a:lnTo>
                    <a:pt x="2518" y="1974"/>
                  </a:lnTo>
                  <a:lnTo>
                    <a:pt x="2511" y="1979"/>
                  </a:lnTo>
                  <a:lnTo>
                    <a:pt x="2503" y="1985"/>
                  </a:lnTo>
                  <a:lnTo>
                    <a:pt x="2493" y="1994"/>
                  </a:lnTo>
                  <a:lnTo>
                    <a:pt x="2480" y="2005"/>
                  </a:lnTo>
                  <a:lnTo>
                    <a:pt x="2467" y="2018"/>
                  </a:lnTo>
                  <a:lnTo>
                    <a:pt x="2437" y="2050"/>
                  </a:lnTo>
                  <a:lnTo>
                    <a:pt x="2405" y="2085"/>
                  </a:lnTo>
                  <a:lnTo>
                    <a:pt x="2372" y="2121"/>
                  </a:lnTo>
                  <a:lnTo>
                    <a:pt x="2342" y="2154"/>
                  </a:lnTo>
                  <a:lnTo>
                    <a:pt x="2318" y="2182"/>
                  </a:lnTo>
                  <a:lnTo>
                    <a:pt x="2300" y="2200"/>
                  </a:lnTo>
                  <a:lnTo>
                    <a:pt x="2292" y="2208"/>
                  </a:lnTo>
                  <a:lnTo>
                    <a:pt x="2286" y="2213"/>
                  </a:lnTo>
                  <a:lnTo>
                    <a:pt x="2281" y="2217"/>
                  </a:lnTo>
                  <a:lnTo>
                    <a:pt x="2277" y="2219"/>
                  </a:lnTo>
                  <a:lnTo>
                    <a:pt x="2273" y="2221"/>
                  </a:lnTo>
                  <a:lnTo>
                    <a:pt x="2271" y="2219"/>
                  </a:lnTo>
                  <a:lnTo>
                    <a:pt x="2269" y="2218"/>
                  </a:lnTo>
                  <a:lnTo>
                    <a:pt x="2267" y="2216"/>
                  </a:lnTo>
                  <a:lnTo>
                    <a:pt x="2265" y="2210"/>
                  </a:lnTo>
                  <a:lnTo>
                    <a:pt x="2261" y="2203"/>
                  </a:lnTo>
                  <a:lnTo>
                    <a:pt x="2259" y="2200"/>
                  </a:lnTo>
                  <a:lnTo>
                    <a:pt x="2256" y="2196"/>
                  </a:lnTo>
                  <a:lnTo>
                    <a:pt x="2253" y="2193"/>
                  </a:lnTo>
                  <a:lnTo>
                    <a:pt x="2248" y="2191"/>
                  </a:lnTo>
                  <a:lnTo>
                    <a:pt x="2247" y="2190"/>
                  </a:lnTo>
                  <a:lnTo>
                    <a:pt x="2247" y="2188"/>
                  </a:lnTo>
                  <a:lnTo>
                    <a:pt x="2245" y="2178"/>
                  </a:lnTo>
                  <a:lnTo>
                    <a:pt x="2243" y="2171"/>
                  </a:lnTo>
                  <a:lnTo>
                    <a:pt x="2236" y="2162"/>
                  </a:lnTo>
                  <a:lnTo>
                    <a:pt x="2230" y="2152"/>
                  </a:lnTo>
                  <a:lnTo>
                    <a:pt x="2229" y="2148"/>
                  </a:lnTo>
                  <a:lnTo>
                    <a:pt x="2227" y="2145"/>
                  </a:lnTo>
                  <a:lnTo>
                    <a:pt x="2224" y="2140"/>
                  </a:lnTo>
                  <a:lnTo>
                    <a:pt x="2221" y="2137"/>
                  </a:lnTo>
                  <a:lnTo>
                    <a:pt x="2213" y="2131"/>
                  </a:lnTo>
                  <a:lnTo>
                    <a:pt x="2202" y="2127"/>
                  </a:lnTo>
                  <a:lnTo>
                    <a:pt x="2182" y="2119"/>
                  </a:lnTo>
                  <a:lnTo>
                    <a:pt x="2165" y="2113"/>
                  </a:lnTo>
                  <a:lnTo>
                    <a:pt x="2154" y="2107"/>
                  </a:lnTo>
                  <a:lnTo>
                    <a:pt x="2135" y="2096"/>
                  </a:lnTo>
                  <a:lnTo>
                    <a:pt x="2124" y="2092"/>
                  </a:lnTo>
                  <a:lnTo>
                    <a:pt x="2114" y="2090"/>
                  </a:lnTo>
                  <a:lnTo>
                    <a:pt x="2109" y="2089"/>
                  </a:lnTo>
                  <a:lnTo>
                    <a:pt x="2106" y="2089"/>
                  </a:lnTo>
                  <a:lnTo>
                    <a:pt x="2102" y="2090"/>
                  </a:lnTo>
                  <a:lnTo>
                    <a:pt x="2099" y="2091"/>
                  </a:lnTo>
                  <a:lnTo>
                    <a:pt x="2096" y="2093"/>
                  </a:lnTo>
                  <a:lnTo>
                    <a:pt x="2092" y="2094"/>
                  </a:lnTo>
                  <a:lnTo>
                    <a:pt x="2088" y="2095"/>
                  </a:lnTo>
                  <a:lnTo>
                    <a:pt x="2082" y="2095"/>
                  </a:lnTo>
                  <a:lnTo>
                    <a:pt x="2070" y="2095"/>
                  </a:lnTo>
                  <a:lnTo>
                    <a:pt x="2055" y="2094"/>
                  </a:lnTo>
                  <a:lnTo>
                    <a:pt x="2042" y="2093"/>
                  </a:lnTo>
                  <a:lnTo>
                    <a:pt x="2030" y="2091"/>
                  </a:lnTo>
                  <a:lnTo>
                    <a:pt x="2024" y="2089"/>
                  </a:lnTo>
                  <a:lnTo>
                    <a:pt x="2020" y="2088"/>
                  </a:lnTo>
                  <a:lnTo>
                    <a:pt x="2018" y="2086"/>
                  </a:lnTo>
                  <a:lnTo>
                    <a:pt x="2016" y="2085"/>
                  </a:lnTo>
                  <a:lnTo>
                    <a:pt x="2014" y="2084"/>
                  </a:lnTo>
                  <a:lnTo>
                    <a:pt x="2011" y="2084"/>
                  </a:lnTo>
                  <a:lnTo>
                    <a:pt x="2008" y="2082"/>
                  </a:lnTo>
                  <a:lnTo>
                    <a:pt x="2005" y="2082"/>
                  </a:lnTo>
                  <a:lnTo>
                    <a:pt x="1997" y="2077"/>
                  </a:lnTo>
                  <a:lnTo>
                    <a:pt x="1987" y="2073"/>
                  </a:lnTo>
                  <a:lnTo>
                    <a:pt x="1985" y="2073"/>
                  </a:lnTo>
                  <a:lnTo>
                    <a:pt x="1966" y="2073"/>
                  </a:lnTo>
                  <a:lnTo>
                    <a:pt x="1940" y="2071"/>
                  </a:lnTo>
                  <a:lnTo>
                    <a:pt x="1912" y="2068"/>
                  </a:lnTo>
                  <a:lnTo>
                    <a:pt x="1883" y="2063"/>
                  </a:lnTo>
                  <a:lnTo>
                    <a:pt x="1869" y="2061"/>
                  </a:lnTo>
                  <a:lnTo>
                    <a:pt x="1856" y="2058"/>
                  </a:lnTo>
                  <a:lnTo>
                    <a:pt x="1844" y="2055"/>
                  </a:lnTo>
                  <a:lnTo>
                    <a:pt x="1833" y="2051"/>
                  </a:lnTo>
                  <a:lnTo>
                    <a:pt x="1825" y="2047"/>
                  </a:lnTo>
                  <a:lnTo>
                    <a:pt x="1819" y="2043"/>
                  </a:lnTo>
                  <a:lnTo>
                    <a:pt x="1816" y="2041"/>
                  </a:lnTo>
                  <a:lnTo>
                    <a:pt x="1815" y="2038"/>
                  </a:lnTo>
                  <a:lnTo>
                    <a:pt x="1814" y="2036"/>
                  </a:lnTo>
                  <a:lnTo>
                    <a:pt x="1814" y="2033"/>
                  </a:lnTo>
                  <a:lnTo>
                    <a:pt x="1824" y="2022"/>
                  </a:lnTo>
                  <a:lnTo>
                    <a:pt x="1835" y="2012"/>
                  </a:lnTo>
                  <a:lnTo>
                    <a:pt x="1836" y="2011"/>
                  </a:lnTo>
                  <a:lnTo>
                    <a:pt x="1837" y="2011"/>
                  </a:lnTo>
                  <a:lnTo>
                    <a:pt x="1851" y="2011"/>
                  </a:lnTo>
                  <a:lnTo>
                    <a:pt x="1863" y="2011"/>
                  </a:lnTo>
                  <a:lnTo>
                    <a:pt x="1875" y="2013"/>
                  </a:lnTo>
                  <a:lnTo>
                    <a:pt x="1888" y="2014"/>
                  </a:lnTo>
                  <a:lnTo>
                    <a:pt x="1911" y="2018"/>
                  </a:lnTo>
                  <a:lnTo>
                    <a:pt x="1934" y="2022"/>
                  </a:lnTo>
                  <a:lnTo>
                    <a:pt x="1942" y="2025"/>
                  </a:lnTo>
                  <a:lnTo>
                    <a:pt x="1949" y="2030"/>
                  </a:lnTo>
                  <a:lnTo>
                    <a:pt x="1961" y="2029"/>
                  </a:lnTo>
                  <a:lnTo>
                    <a:pt x="1971" y="2025"/>
                  </a:lnTo>
                  <a:lnTo>
                    <a:pt x="1973" y="2025"/>
                  </a:lnTo>
                  <a:lnTo>
                    <a:pt x="1975" y="2024"/>
                  </a:lnTo>
                  <a:lnTo>
                    <a:pt x="1975" y="2023"/>
                  </a:lnTo>
                  <a:lnTo>
                    <a:pt x="1977" y="2011"/>
                  </a:lnTo>
                  <a:lnTo>
                    <a:pt x="1978" y="1997"/>
                  </a:lnTo>
                  <a:lnTo>
                    <a:pt x="1978" y="1980"/>
                  </a:lnTo>
                  <a:lnTo>
                    <a:pt x="1980" y="1964"/>
                  </a:lnTo>
                  <a:lnTo>
                    <a:pt x="1984" y="1948"/>
                  </a:lnTo>
                  <a:lnTo>
                    <a:pt x="1991" y="1933"/>
                  </a:lnTo>
                  <a:lnTo>
                    <a:pt x="1998" y="1918"/>
                  </a:lnTo>
                  <a:lnTo>
                    <a:pt x="2008" y="1904"/>
                  </a:lnTo>
                  <a:lnTo>
                    <a:pt x="2020" y="1890"/>
                  </a:lnTo>
                  <a:lnTo>
                    <a:pt x="2034" y="1877"/>
                  </a:lnTo>
                  <a:lnTo>
                    <a:pt x="2037" y="1874"/>
                  </a:lnTo>
                  <a:lnTo>
                    <a:pt x="2039" y="1869"/>
                  </a:lnTo>
                  <a:lnTo>
                    <a:pt x="2041" y="1864"/>
                  </a:lnTo>
                  <a:lnTo>
                    <a:pt x="2041" y="1859"/>
                  </a:lnTo>
                  <a:lnTo>
                    <a:pt x="2041" y="1848"/>
                  </a:lnTo>
                  <a:lnTo>
                    <a:pt x="2039" y="1836"/>
                  </a:lnTo>
                  <a:lnTo>
                    <a:pt x="2037" y="1822"/>
                  </a:lnTo>
                  <a:lnTo>
                    <a:pt x="2034" y="1810"/>
                  </a:lnTo>
                  <a:lnTo>
                    <a:pt x="2034" y="1804"/>
                  </a:lnTo>
                  <a:lnTo>
                    <a:pt x="2033" y="1798"/>
                  </a:lnTo>
                  <a:lnTo>
                    <a:pt x="2033" y="1791"/>
                  </a:lnTo>
                  <a:lnTo>
                    <a:pt x="2034" y="1786"/>
                  </a:lnTo>
                  <a:lnTo>
                    <a:pt x="2035" y="1780"/>
                  </a:lnTo>
                  <a:lnTo>
                    <a:pt x="2035" y="1775"/>
                  </a:lnTo>
                  <a:lnTo>
                    <a:pt x="2034" y="1771"/>
                  </a:lnTo>
                  <a:lnTo>
                    <a:pt x="2032" y="1767"/>
                  </a:lnTo>
                  <a:lnTo>
                    <a:pt x="2029" y="1765"/>
                  </a:lnTo>
                  <a:lnTo>
                    <a:pt x="2026" y="1762"/>
                  </a:lnTo>
                  <a:lnTo>
                    <a:pt x="2020" y="1761"/>
                  </a:lnTo>
                  <a:lnTo>
                    <a:pt x="2016" y="1759"/>
                  </a:lnTo>
                  <a:lnTo>
                    <a:pt x="1994" y="1757"/>
                  </a:lnTo>
                  <a:lnTo>
                    <a:pt x="1969" y="1754"/>
                  </a:lnTo>
                  <a:lnTo>
                    <a:pt x="1965" y="1753"/>
                  </a:lnTo>
                  <a:lnTo>
                    <a:pt x="1962" y="1752"/>
                  </a:lnTo>
                  <a:lnTo>
                    <a:pt x="1960" y="1750"/>
                  </a:lnTo>
                  <a:lnTo>
                    <a:pt x="1958" y="1747"/>
                  </a:lnTo>
                  <a:lnTo>
                    <a:pt x="1953" y="1741"/>
                  </a:lnTo>
                  <a:lnTo>
                    <a:pt x="1951" y="1734"/>
                  </a:lnTo>
                  <a:lnTo>
                    <a:pt x="1948" y="1718"/>
                  </a:lnTo>
                  <a:lnTo>
                    <a:pt x="1944" y="1703"/>
                  </a:lnTo>
                  <a:lnTo>
                    <a:pt x="1940" y="1693"/>
                  </a:lnTo>
                  <a:lnTo>
                    <a:pt x="1935" y="1685"/>
                  </a:lnTo>
                  <a:lnTo>
                    <a:pt x="1929" y="1680"/>
                  </a:lnTo>
                  <a:lnTo>
                    <a:pt x="1923" y="1676"/>
                  </a:lnTo>
                  <a:lnTo>
                    <a:pt x="1914" y="1673"/>
                  </a:lnTo>
                  <a:lnTo>
                    <a:pt x="1904" y="1672"/>
                  </a:lnTo>
                  <a:lnTo>
                    <a:pt x="1893" y="1671"/>
                  </a:lnTo>
                  <a:lnTo>
                    <a:pt x="1879" y="1670"/>
                  </a:lnTo>
                  <a:lnTo>
                    <a:pt x="1850" y="1663"/>
                  </a:lnTo>
                  <a:lnTo>
                    <a:pt x="1824" y="1656"/>
                  </a:lnTo>
                  <a:lnTo>
                    <a:pt x="1818" y="1655"/>
                  </a:lnTo>
                  <a:lnTo>
                    <a:pt x="1812" y="1654"/>
                  </a:lnTo>
                  <a:lnTo>
                    <a:pt x="1805" y="1654"/>
                  </a:lnTo>
                  <a:lnTo>
                    <a:pt x="1799" y="1655"/>
                  </a:lnTo>
                  <a:lnTo>
                    <a:pt x="1792" y="1656"/>
                  </a:lnTo>
                  <a:lnTo>
                    <a:pt x="1786" y="1658"/>
                  </a:lnTo>
                  <a:lnTo>
                    <a:pt x="1780" y="1661"/>
                  </a:lnTo>
                  <a:lnTo>
                    <a:pt x="1772" y="1665"/>
                  </a:lnTo>
                  <a:lnTo>
                    <a:pt x="1764" y="1672"/>
                  </a:lnTo>
                  <a:lnTo>
                    <a:pt x="1756" y="1678"/>
                  </a:lnTo>
                  <a:lnTo>
                    <a:pt x="1748" y="1687"/>
                  </a:lnTo>
                  <a:lnTo>
                    <a:pt x="1740" y="1695"/>
                  </a:lnTo>
                  <a:lnTo>
                    <a:pt x="1725" y="1712"/>
                  </a:lnTo>
                  <a:lnTo>
                    <a:pt x="1712" y="1731"/>
                  </a:lnTo>
                  <a:lnTo>
                    <a:pt x="1685" y="1770"/>
                  </a:lnTo>
                  <a:lnTo>
                    <a:pt x="1656" y="1808"/>
                  </a:lnTo>
                  <a:lnTo>
                    <a:pt x="1652" y="1812"/>
                  </a:lnTo>
                  <a:lnTo>
                    <a:pt x="1647" y="1816"/>
                  </a:lnTo>
                  <a:lnTo>
                    <a:pt x="1642" y="1820"/>
                  </a:lnTo>
                  <a:lnTo>
                    <a:pt x="1637" y="1823"/>
                  </a:lnTo>
                  <a:lnTo>
                    <a:pt x="1625" y="1829"/>
                  </a:lnTo>
                  <a:lnTo>
                    <a:pt x="1614" y="1836"/>
                  </a:lnTo>
                  <a:lnTo>
                    <a:pt x="1604" y="1841"/>
                  </a:lnTo>
                  <a:lnTo>
                    <a:pt x="1595" y="1848"/>
                  </a:lnTo>
                  <a:lnTo>
                    <a:pt x="1592" y="1852"/>
                  </a:lnTo>
                  <a:lnTo>
                    <a:pt x="1589" y="1856"/>
                  </a:lnTo>
                  <a:lnTo>
                    <a:pt x="1587" y="1861"/>
                  </a:lnTo>
                  <a:lnTo>
                    <a:pt x="1586" y="1866"/>
                  </a:lnTo>
                  <a:lnTo>
                    <a:pt x="1585" y="1875"/>
                  </a:lnTo>
                  <a:lnTo>
                    <a:pt x="1583" y="1882"/>
                  </a:lnTo>
                  <a:lnTo>
                    <a:pt x="1581" y="1889"/>
                  </a:lnTo>
                  <a:lnTo>
                    <a:pt x="1578" y="1894"/>
                  </a:lnTo>
                  <a:lnTo>
                    <a:pt x="1575" y="1899"/>
                  </a:lnTo>
                  <a:lnTo>
                    <a:pt x="1572" y="1903"/>
                  </a:lnTo>
                  <a:lnTo>
                    <a:pt x="1568" y="1906"/>
                  </a:lnTo>
                  <a:lnTo>
                    <a:pt x="1564" y="1909"/>
                  </a:lnTo>
                  <a:lnTo>
                    <a:pt x="1543" y="1922"/>
                  </a:lnTo>
                  <a:lnTo>
                    <a:pt x="1519" y="1937"/>
                  </a:lnTo>
                  <a:lnTo>
                    <a:pt x="1513" y="1943"/>
                  </a:lnTo>
                  <a:lnTo>
                    <a:pt x="1508" y="1950"/>
                  </a:lnTo>
                  <a:lnTo>
                    <a:pt x="1505" y="1956"/>
                  </a:lnTo>
                  <a:lnTo>
                    <a:pt x="1502" y="1962"/>
                  </a:lnTo>
                  <a:lnTo>
                    <a:pt x="1501" y="1968"/>
                  </a:lnTo>
                  <a:lnTo>
                    <a:pt x="1500" y="1974"/>
                  </a:lnTo>
                  <a:lnTo>
                    <a:pt x="1500" y="1981"/>
                  </a:lnTo>
                  <a:lnTo>
                    <a:pt x="1500" y="1987"/>
                  </a:lnTo>
                  <a:lnTo>
                    <a:pt x="1501" y="2001"/>
                  </a:lnTo>
                  <a:lnTo>
                    <a:pt x="1500" y="2015"/>
                  </a:lnTo>
                  <a:lnTo>
                    <a:pt x="1499" y="2022"/>
                  </a:lnTo>
                  <a:lnTo>
                    <a:pt x="1497" y="2030"/>
                  </a:lnTo>
                  <a:lnTo>
                    <a:pt x="1494" y="2038"/>
                  </a:lnTo>
                  <a:lnTo>
                    <a:pt x="1489" y="2045"/>
                  </a:lnTo>
                  <a:lnTo>
                    <a:pt x="1484" y="2050"/>
                  </a:lnTo>
                  <a:lnTo>
                    <a:pt x="1479" y="2053"/>
                  </a:lnTo>
                  <a:lnTo>
                    <a:pt x="1474" y="2056"/>
                  </a:lnTo>
                  <a:lnTo>
                    <a:pt x="1467" y="2058"/>
                  </a:lnTo>
                  <a:lnTo>
                    <a:pt x="1460" y="2059"/>
                  </a:lnTo>
                  <a:lnTo>
                    <a:pt x="1453" y="2059"/>
                  </a:lnTo>
                  <a:lnTo>
                    <a:pt x="1444" y="2059"/>
                  </a:lnTo>
                  <a:lnTo>
                    <a:pt x="1436" y="2059"/>
                  </a:lnTo>
                  <a:lnTo>
                    <a:pt x="1403" y="2054"/>
                  </a:lnTo>
                  <a:lnTo>
                    <a:pt x="1377" y="2051"/>
                  </a:lnTo>
                  <a:lnTo>
                    <a:pt x="1352" y="2049"/>
                  </a:lnTo>
                  <a:lnTo>
                    <a:pt x="1328" y="2047"/>
                  </a:lnTo>
                  <a:lnTo>
                    <a:pt x="1307" y="2044"/>
                  </a:lnTo>
                  <a:lnTo>
                    <a:pt x="1289" y="2041"/>
                  </a:lnTo>
                  <a:lnTo>
                    <a:pt x="1257" y="2035"/>
                  </a:lnTo>
                  <a:lnTo>
                    <a:pt x="1226" y="2031"/>
                  </a:lnTo>
                  <a:lnTo>
                    <a:pt x="1211" y="2030"/>
                  </a:lnTo>
                  <a:lnTo>
                    <a:pt x="1195" y="2030"/>
                  </a:lnTo>
                  <a:lnTo>
                    <a:pt x="1178" y="2031"/>
                  </a:lnTo>
                  <a:lnTo>
                    <a:pt x="1158" y="2035"/>
                  </a:lnTo>
                  <a:lnTo>
                    <a:pt x="1137" y="2040"/>
                  </a:lnTo>
                  <a:lnTo>
                    <a:pt x="1113" y="2047"/>
                  </a:lnTo>
                  <a:lnTo>
                    <a:pt x="1085" y="2056"/>
                  </a:lnTo>
                  <a:lnTo>
                    <a:pt x="1054" y="2069"/>
                  </a:lnTo>
                  <a:lnTo>
                    <a:pt x="1050" y="2070"/>
                  </a:lnTo>
                  <a:lnTo>
                    <a:pt x="1046" y="2070"/>
                  </a:lnTo>
                  <a:lnTo>
                    <a:pt x="1043" y="2070"/>
                  </a:lnTo>
                  <a:lnTo>
                    <a:pt x="1040" y="2069"/>
                  </a:lnTo>
                  <a:lnTo>
                    <a:pt x="1038" y="2066"/>
                  </a:lnTo>
                  <a:lnTo>
                    <a:pt x="1036" y="2063"/>
                  </a:lnTo>
                  <a:lnTo>
                    <a:pt x="1035" y="2059"/>
                  </a:lnTo>
                  <a:lnTo>
                    <a:pt x="1033" y="2055"/>
                  </a:lnTo>
                  <a:lnTo>
                    <a:pt x="1032" y="2045"/>
                  </a:lnTo>
                  <a:lnTo>
                    <a:pt x="1032" y="2033"/>
                  </a:lnTo>
                  <a:lnTo>
                    <a:pt x="1033" y="2018"/>
                  </a:lnTo>
                  <a:lnTo>
                    <a:pt x="1035" y="2003"/>
                  </a:lnTo>
                  <a:lnTo>
                    <a:pt x="1041" y="1971"/>
                  </a:lnTo>
                  <a:lnTo>
                    <a:pt x="1048" y="1938"/>
                  </a:lnTo>
                  <a:lnTo>
                    <a:pt x="1056" y="1909"/>
                  </a:lnTo>
                  <a:lnTo>
                    <a:pt x="1063" y="1888"/>
                  </a:lnTo>
                  <a:lnTo>
                    <a:pt x="1071" y="1868"/>
                  </a:lnTo>
                  <a:lnTo>
                    <a:pt x="1082" y="1848"/>
                  </a:lnTo>
                  <a:lnTo>
                    <a:pt x="1088" y="1837"/>
                  </a:lnTo>
                  <a:lnTo>
                    <a:pt x="1094" y="1825"/>
                  </a:lnTo>
                  <a:lnTo>
                    <a:pt x="1099" y="1815"/>
                  </a:lnTo>
                  <a:lnTo>
                    <a:pt x="1103" y="1805"/>
                  </a:lnTo>
                  <a:lnTo>
                    <a:pt x="1105" y="1794"/>
                  </a:lnTo>
                  <a:lnTo>
                    <a:pt x="1106" y="1785"/>
                  </a:lnTo>
                  <a:lnTo>
                    <a:pt x="1105" y="1781"/>
                  </a:lnTo>
                  <a:lnTo>
                    <a:pt x="1104" y="1777"/>
                  </a:lnTo>
                  <a:lnTo>
                    <a:pt x="1102" y="1773"/>
                  </a:lnTo>
                  <a:lnTo>
                    <a:pt x="1100" y="1770"/>
                  </a:lnTo>
                  <a:lnTo>
                    <a:pt x="1097" y="1767"/>
                  </a:lnTo>
                  <a:lnTo>
                    <a:pt x="1092" y="1764"/>
                  </a:lnTo>
                  <a:lnTo>
                    <a:pt x="1087" y="1762"/>
                  </a:lnTo>
                  <a:lnTo>
                    <a:pt x="1081" y="1760"/>
                  </a:lnTo>
                  <a:lnTo>
                    <a:pt x="1074" y="1758"/>
                  </a:lnTo>
                  <a:lnTo>
                    <a:pt x="1067" y="1757"/>
                  </a:lnTo>
                  <a:lnTo>
                    <a:pt x="1057" y="1755"/>
                  </a:lnTo>
                  <a:lnTo>
                    <a:pt x="1047" y="1755"/>
                  </a:lnTo>
                  <a:lnTo>
                    <a:pt x="1020" y="1757"/>
                  </a:lnTo>
                  <a:lnTo>
                    <a:pt x="993" y="1759"/>
                  </a:lnTo>
                  <a:lnTo>
                    <a:pt x="964" y="1763"/>
                  </a:lnTo>
                  <a:lnTo>
                    <a:pt x="935" y="1768"/>
                  </a:lnTo>
                  <a:lnTo>
                    <a:pt x="905" y="1775"/>
                  </a:lnTo>
                  <a:lnTo>
                    <a:pt x="875" y="1783"/>
                  </a:lnTo>
                  <a:lnTo>
                    <a:pt x="847" y="1792"/>
                  </a:lnTo>
                  <a:lnTo>
                    <a:pt x="817" y="1803"/>
                  </a:lnTo>
                  <a:lnTo>
                    <a:pt x="788" y="1814"/>
                  </a:lnTo>
                  <a:lnTo>
                    <a:pt x="759" y="1827"/>
                  </a:lnTo>
                  <a:lnTo>
                    <a:pt x="732" y="1841"/>
                  </a:lnTo>
                  <a:lnTo>
                    <a:pt x="706" y="1855"/>
                  </a:lnTo>
                  <a:lnTo>
                    <a:pt x="680" y="1869"/>
                  </a:lnTo>
                  <a:lnTo>
                    <a:pt x="656" y="1886"/>
                  </a:lnTo>
                  <a:lnTo>
                    <a:pt x="635" y="1901"/>
                  </a:lnTo>
                  <a:lnTo>
                    <a:pt x="614" y="1919"/>
                  </a:lnTo>
                  <a:lnTo>
                    <a:pt x="608" y="1925"/>
                  </a:lnTo>
                  <a:lnTo>
                    <a:pt x="604" y="1930"/>
                  </a:lnTo>
                  <a:lnTo>
                    <a:pt x="601" y="1934"/>
                  </a:lnTo>
                  <a:lnTo>
                    <a:pt x="600" y="1938"/>
                  </a:lnTo>
                  <a:lnTo>
                    <a:pt x="599" y="1942"/>
                  </a:lnTo>
                  <a:lnTo>
                    <a:pt x="600" y="1945"/>
                  </a:lnTo>
                  <a:lnTo>
                    <a:pt x="602" y="1948"/>
                  </a:lnTo>
                  <a:lnTo>
                    <a:pt x="605" y="1952"/>
                  </a:lnTo>
                  <a:lnTo>
                    <a:pt x="611" y="1958"/>
                  </a:lnTo>
                  <a:lnTo>
                    <a:pt x="620" y="1965"/>
                  </a:lnTo>
                  <a:lnTo>
                    <a:pt x="624" y="1969"/>
                  </a:lnTo>
                  <a:lnTo>
                    <a:pt x="628" y="1973"/>
                  </a:lnTo>
                  <a:lnTo>
                    <a:pt x="632" y="1978"/>
                  </a:lnTo>
                  <a:lnTo>
                    <a:pt x="635" y="1983"/>
                  </a:lnTo>
                  <a:lnTo>
                    <a:pt x="637" y="1989"/>
                  </a:lnTo>
                  <a:lnTo>
                    <a:pt x="638" y="1994"/>
                  </a:lnTo>
                  <a:lnTo>
                    <a:pt x="638" y="2001"/>
                  </a:lnTo>
                  <a:lnTo>
                    <a:pt x="638" y="2008"/>
                  </a:lnTo>
                  <a:lnTo>
                    <a:pt x="637" y="2024"/>
                  </a:lnTo>
                  <a:lnTo>
                    <a:pt x="633" y="2042"/>
                  </a:lnTo>
                  <a:lnTo>
                    <a:pt x="628" y="2060"/>
                  </a:lnTo>
                  <a:lnTo>
                    <a:pt x="624" y="2077"/>
                  </a:lnTo>
                  <a:lnTo>
                    <a:pt x="620" y="2091"/>
                  </a:lnTo>
                  <a:lnTo>
                    <a:pt x="616" y="2101"/>
                  </a:lnTo>
                  <a:lnTo>
                    <a:pt x="613" y="2112"/>
                  </a:lnTo>
                  <a:lnTo>
                    <a:pt x="612" y="2121"/>
                  </a:lnTo>
                  <a:lnTo>
                    <a:pt x="612" y="2129"/>
                  </a:lnTo>
                  <a:lnTo>
                    <a:pt x="613" y="2138"/>
                  </a:lnTo>
                  <a:lnTo>
                    <a:pt x="616" y="2146"/>
                  </a:lnTo>
                  <a:lnTo>
                    <a:pt x="619" y="2154"/>
                  </a:lnTo>
                  <a:lnTo>
                    <a:pt x="623" y="2161"/>
                  </a:lnTo>
                  <a:lnTo>
                    <a:pt x="628" y="2168"/>
                  </a:lnTo>
                  <a:lnTo>
                    <a:pt x="640" y="2183"/>
                  </a:lnTo>
                  <a:lnTo>
                    <a:pt x="651" y="2196"/>
                  </a:lnTo>
                  <a:lnTo>
                    <a:pt x="656" y="2202"/>
                  </a:lnTo>
                  <a:lnTo>
                    <a:pt x="661" y="2209"/>
                  </a:lnTo>
                  <a:lnTo>
                    <a:pt x="667" y="2215"/>
                  </a:lnTo>
                  <a:lnTo>
                    <a:pt x="671" y="2223"/>
                  </a:lnTo>
                  <a:lnTo>
                    <a:pt x="675" y="2230"/>
                  </a:lnTo>
                  <a:lnTo>
                    <a:pt x="680" y="2237"/>
                  </a:lnTo>
                  <a:lnTo>
                    <a:pt x="686" y="2243"/>
                  </a:lnTo>
                  <a:lnTo>
                    <a:pt x="692" y="2250"/>
                  </a:lnTo>
                  <a:lnTo>
                    <a:pt x="707" y="2264"/>
                  </a:lnTo>
                  <a:lnTo>
                    <a:pt x="721" y="2277"/>
                  </a:lnTo>
                  <a:lnTo>
                    <a:pt x="728" y="2283"/>
                  </a:lnTo>
                  <a:lnTo>
                    <a:pt x="733" y="2290"/>
                  </a:lnTo>
                  <a:lnTo>
                    <a:pt x="739" y="2296"/>
                  </a:lnTo>
                  <a:lnTo>
                    <a:pt x="743" y="2303"/>
                  </a:lnTo>
                  <a:lnTo>
                    <a:pt x="746" y="2310"/>
                  </a:lnTo>
                  <a:lnTo>
                    <a:pt x="747" y="2316"/>
                  </a:lnTo>
                  <a:lnTo>
                    <a:pt x="746" y="2322"/>
                  </a:lnTo>
                  <a:lnTo>
                    <a:pt x="743" y="2329"/>
                  </a:lnTo>
                  <a:lnTo>
                    <a:pt x="739" y="2335"/>
                  </a:lnTo>
                  <a:lnTo>
                    <a:pt x="733" y="2342"/>
                  </a:lnTo>
                  <a:lnTo>
                    <a:pt x="726" y="2349"/>
                  </a:lnTo>
                  <a:lnTo>
                    <a:pt x="718" y="2355"/>
                  </a:lnTo>
                  <a:lnTo>
                    <a:pt x="710" y="2361"/>
                  </a:lnTo>
                  <a:lnTo>
                    <a:pt x="699" y="2367"/>
                  </a:lnTo>
                  <a:lnTo>
                    <a:pt x="689" y="2373"/>
                  </a:lnTo>
                  <a:lnTo>
                    <a:pt x="679" y="2379"/>
                  </a:lnTo>
                  <a:lnTo>
                    <a:pt x="657" y="2389"/>
                  </a:lnTo>
                  <a:lnTo>
                    <a:pt x="636" y="2396"/>
                  </a:lnTo>
                  <a:lnTo>
                    <a:pt x="625" y="2399"/>
                  </a:lnTo>
                  <a:lnTo>
                    <a:pt x="615" y="2401"/>
                  </a:lnTo>
                  <a:lnTo>
                    <a:pt x="607" y="2402"/>
                  </a:lnTo>
                  <a:lnTo>
                    <a:pt x="599" y="2403"/>
                  </a:lnTo>
                  <a:lnTo>
                    <a:pt x="591" y="2403"/>
                  </a:lnTo>
                  <a:lnTo>
                    <a:pt x="584" y="2402"/>
                  </a:lnTo>
                  <a:lnTo>
                    <a:pt x="578" y="2400"/>
                  </a:lnTo>
                  <a:lnTo>
                    <a:pt x="572" y="2399"/>
                  </a:lnTo>
                  <a:lnTo>
                    <a:pt x="560" y="2394"/>
                  </a:lnTo>
                  <a:lnTo>
                    <a:pt x="549" y="2388"/>
                  </a:lnTo>
                  <a:lnTo>
                    <a:pt x="539" y="2380"/>
                  </a:lnTo>
                  <a:lnTo>
                    <a:pt x="529" y="2371"/>
                  </a:lnTo>
                  <a:lnTo>
                    <a:pt x="519" y="2362"/>
                  </a:lnTo>
                  <a:lnTo>
                    <a:pt x="511" y="2353"/>
                  </a:lnTo>
                  <a:lnTo>
                    <a:pt x="502" y="2344"/>
                  </a:lnTo>
                  <a:lnTo>
                    <a:pt x="493" y="2335"/>
                  </a:lnTo>
                  <a:lnTo>
                    <a:pt x="483" y="2326"/>
                  </a:lnTo>
                  <a:lnTo>
                    <a:pt x="474" y="2319"/>
                  </a:lnTo>
                  <a:lnTo>
                    <a:pt x="463" y="2313"/>
                  </a:lnTo>
                  <a:lnTo>
                    <a:pt x="452" y="2308"/>
                  </a:lnTo>
                  <a:lnTo>
                    <a:pt x="446" y="2307"/>
                  </a:lnTo>
                  <a:lnTo>
                    <a:pt x="440" y="2305"/>
                  </a:lnTo>
                  <a:lnTo>
                    <a:pt x="433" y="2304"/>
                  </a:lnTo>
                  <a:lnTo>
                    <a:pt x="427" y="2304"/>
                  </a:lnTo>
                  <a:lnTo>
                    <a:pt x="301" y="2305"/>
                  </a:lnTo>
                  <a:lnTo>
                    <a:pt x="243" y="2306"/>
                  </a:lnTo>
                  <a:lnTo>
                    <a:pt x="243" y="2306"/>
                  </a:lnTo>
                  <a:lnTo>
                    <a:pt x="240" y="2269"/>
                  </a:lnTo>
                  <a:lnTo>
                    <a:pt x="238" y="2255"/>
                  </a:lnTo>
                  <a:lnTo>
                    <a:pt x="234" y="2241"/>
                  </a:lnTo>
                  <a:lnTo>
                    <a:pt x="233" y="2228"/>
                  </a:lnTo>
                  <a:lnTo>
                    <a:pt x="231" y="2214"/>
                  </a:lnTo>
                  <a:lnTo>
                    <a:pt x="227" y="2202"/>
                  </a:lnTo>
                  <a:lnTo>
                    <a:pt x="225" y="2187"/>
                  </a:lnTo>
                  <a:lnTo>
                    <a:pt x="224" y="2170"/>
                  </a:lnTo>
                  <a:lnTo>
                    <a:pt x="223" y="2157"/>
                  </a:lnTo>
                  <a:lnTo>
                    <a:pt x="223" y="2147"/>
                  </a:lnTo>
                  <a:lnTo>
                    <a:pt x="223" y="2136"/>
                  </a:lnTo>
                  <a:lnTo>
                    <a:pt x="222" y="2126"/>
                  </a:lnTo>
                  <a:lnTo>
                    <a:pt x="220" y="2117"/>
                  </a:lnTo>
                  <a:lnTo>
                    <a:pt x="219" y="2113"/>
                  </a:lnTo>
                  <a:lnTo>
                    <a:pt x="219" y="2107"/>
                  </a:lnTo>
                  <a:lnTo>
                    <a:pt x="219" y="2100"/>
                  </a:lnTo>
                  <a:lnTo>
                    <a:pt x="220" y="2093"/>
                  </a:lnTo>
                  <a:lnTo>
                    <a:pt x="222" y="2087"/>
                  </a:lnTo>
                  <a:lnTo>
                    <a:pt x="224" y="2082"/>
                  </a:lnTo>
                  <a:lnTo>
                    <a:pt x="226" y="2077"/>
                  </a:lnTo>
                  <a:lnTo>
                    <a:pt x="230" y="2075"/>
                  </a:lnTo>
                  <a:lnTo>
                    <a:pt x="230" y="2073"/>
                  </a:lnTo>
                  <a:lnTo>
                    <a:pt x="232" y="2072"/>
                  </a:lnTo>
                  <a:lnTo>
                    <a:pt x="238" y="2063"/>
                  </a:lnTo>
                  <a:lnTo>
                    <a:pt x="244" y="2056"/>
                  </a:lnTo>
                  <a:lnTo>
                    <a:pt x="247" y="2051"/>
                  </a:lnTo>
                  <a:lnTo>
                    <a:pt x="249" y="2045"/>
                  </a:lnTo>
                  <a:lnTo>
                    <a:pt x="251" y="2043"/>
                  </a:lnTo>
                  <a:lnTo>
                    <a:pt x="253" y="2041"/>
                  </a:lnTo>
                  <a:lnTo>
                    <a:pt x="254" y="2036"/>
                  </a:lnTo>
                  <a:lnTo>
                    <a:pt x="255" y="2031"/>
                  </a:lnTo>
                  <a:lnTo>
                    <a:pt x="255" y="2025"/>
                  </a:lnTo>
                  <a:lnTo>
                    <a:pt x="255" y="2021"/>
                  </a:lnTo>
                  <a:lnTo>
                    <a:pt x="254" y="2017"/>
                  </a:lnTo>
                  <a:lnTo>
                    <a:pt x="252" y="2012"/>
                  </a:lnTo>
                  <a:lnTo>
                    <a:pt x="249" y="2008"/>
                  </a:lnTo>
                  <a:lnTo>
                    <a:pt x="245" y="2004"/>
                  </a:lnTo>
                  <a:lnTo>
                    <a:pt x="194" y="1922"/>
                  </a:lnTo>
                  <a:lnTo>
                    <a:pt x="194" y="1922"/>
                  </a:lnTo>
                  <a:lnTo>
                    <a:pt x="205" y="1924"/>
                  </a:lnTo>
                  <a:lnTo>
                    <a:pt x="216" y="1928"/>
                  </a:lnTo>
                  <a:lnTo>
                    <a:pt x="222" y="1929"/>
                  </a:lnTo>
                  <a:lnTo>
                    <a:pt x="228" y="1930"/>
                  </a:lnTo>
                  <a:lnTo>
                    <a:pt x="234" y="1930"/>
                  </a:lnTo>
                  <a:lnTo>
                    <a:pt x="240" y="1927"/>
                  </a:lnTo>
                  <a:lnTo>
                    <a:pt x="252" y="1922"/>
                  </a:lnTo>
                  <a:lnTo>
                    <a:pt x="264" y="1917"/>
                  </a:lnTo>
                  <a:lnTo>
                    <a:pt x="269" y="1914"/>
                  </a:lnTo>
                  <a:lnTo>
                    <a:pt x="274" y="1908"/>
                  </a:lnTo>
                  <a:lnTo>
                    <a:pt x="276" y="1906"/>
                  </a:lnTo>
                  <a:lnTo>
                    <a:pt x="277" y="1903"/>
                  </a:lnTo>
                  <a:lnTo>
                    <a:pt x="278" y="1899"/>
                  </a:lnTo>
                  <a:lnTo>
                    <a:pt x="278" y="1895"/>
                  </a:lnTo>
                  <a:lnTo>
                    <a:pt x="278" y="1875"/>
                  </a:lnTo>
                  <a:lnTo>
                    <a:pt x="276" y="1849"/>
                  </a:lnTo>
                  <a:lnTo>
                    <a:pt x="274" y="1837"/>
                  </a:lnTo>
                  <a:lnTo>
                    <a:pt x="270" y="1825"/>
                  </a:lnTo>
                  <a:lnTo>
                    <a:pt x="268" y="1821"/>
                  </a:lnTo>
                  <a:lnTo>
                    <a:pt x="266" y="1818"/>
                  </a:lnTo>
                  <a:lnTo>
                    <a:pt x="264" y="1815"/>
                  </a:lnTo>
                  <a:lnTo>
                    <a:pt x="261" y="1814"/>
                  </a:lnTo>
                  <a:lnTo>
                    <a:pt x="253" y="1812"/>
                  </a:lnTo>
                  <a:lnTo>
                    <a:pt x="246" y="1809"/>
                  </a:lnTo>
                  <a:lnTo>
                    <a:pt x="240" y="1806"/>
                  </a:lnTo>
                  <a:lnTo>
                    <a:pt x="233" y="1802"/>
                  </a:lnTo>
                  <a:lnTo>
                    <a:pt x="228" y="1799"/>
                  </a:lnTo>
                  <a:lnTo>
                    <a:pt x="223" y="1794"/>
                  </a:lnTo>
                  <a:lnTo>
                    <a:pt x="220" y="1790"/>
                  </a:lnTo>
                  <a:lnTo>
                    <a:pt x="217" y="1786"/>
                  </a:lnTo>
                  <a:lnTo>
                    <a:pt x="216" y="1783"/>
                  </a:lnTo>
                  <a:lnTo>
                    <a:pt x="217" y="1780"/>
                  </a:lnTo>
                  <a:lnTo>
                    <a:pt x="219" y="1777"/>
                  </a:lnTo>
                  <a:lnTo>
                    <a:pt x="222" y="1775"/>
                  </a:lnTo>
                  <a:lnTo>
                    <a:pt x="228" y="1773"/>
                  </a:lnTo>
                  <a:lnTo>
                    <a:pt x="235" y="1772"/>
                  </a:lnTo>
                  <a:lnTo>
                    <a:pt x="245" y="1772"/>
                  </a:lnTo>
                  <a:lnTo>
                    <a:pt x="256" y="1773"/>
                  </a:lnTo>
                  <a:lnTo>
                    <a:pt x="261" y="1774"/>
                  </a:lnTo>
                  <a:lnTo>
                    <a:pt x="264" y="1773"/>
                  </a:lnTo>
                  <a:lnTo>
                    <a:pt x="267" y="1773"/>
                  </a:lnTo>
                  <a:lnTo>
                    <a:pt x="268" y="1772"/>
                  </a:lnTo>
                  <a:lnTo>
                    <a:pt x="270" y="1770"/>
                  </a:lnTo>
                  <a:lnTo>
                    <a:pt x="270" y="1768"/>
                  </a:lnTo>
                  <a:lnTo>
                    <a:pt x="270" y="1766"/>
                  </a:lnTo>
                  <a:lnTo>
                    <a:pt x="270" y="1764"/>
                  </a:lnTo>
                  <a:lnTo>
                    <a:pt x="267" y="1758"/>
                  </a:lnTo>
                  <a:lnTo>
                    <a:pt x="263" y="1751"/>
                  </a:lnTo>
                  <a:lnTo>
                    <a:pt x="257" y="1744"/>
                  </a:lnTo>
                  <a:lnTo>
                    <a:pt x="251" y="1737"/>
                  </a:lnTo>
                  <a:lnTo>
                    <a:pt x="235" y="1723"/>
                  </a:lnTo>
                  <a:lnTo>
                    <a:pt x="221" y="1710"/>
                  </a:lnTo>
                  <a:lnTo>
                    <a:pt x="211" y="1702"/>
                  </a:lnTo>
                  <a:lnTo>
                    <a:pt x="206" y="1699"/>
                  </a:lnTo>
                  <a:lnTo>
                    <a:pt x="205" y="1706"/>
                  </a:lnTo>
                  <a:lnTo>
                    <a:pt x="205" y="1714"/>
                  </a:lnTo>
                  <a:lnTo>
                    <a:pt x="206" y="1723"/>
                  </a:lnTo>
                  <a:lnTo>
                    <a:pt x="208" y="1732"/>
                  </a:lnTo>
                  <a:lnTo>
                    <a:pt x="209" y="1740"/>
                  </a:lnTo>
                  <a:lnTo>
                    <a:pt x="209" y="1746"/>
                  </a:lnTo>
                  <a:lnTo>
                    <a:pt x="208" y="1749"/>
                  </a:lnTo>
                  <a:lnTo>
                    <a:pt x="207" y="1750"/>
                  </a:lnTo>
                  <a:lnTo>
                    <a:pt x="205" y="1752"/>
                  </a:lnTo>
                  <a:lnTo>
                    <a:pt x="202" y="1752"/>
                  </a:lnTo>
                  <a:lnTo>
                    <a:pt x="199" y="1752"/>
                  </a:lnTo>
                  <a:lnTo>
                    <a:pt x="191" y="1751"/>
                  </a:lnTo>
                  <a:lnTo>
                    <a:pt x="180" y="1749"/>
                  </a:lnTo>
                  <a:lnTo>
                    <a:pt x="169" y="1747"/>
                  </a:lnTo>
                  <a:lnTo>
                    <a:pt x="159" y="1746"/>
                  </a:lnTo>
                  <a:lnTo>
                    <a:pt x="113" y="1744"/>
                  </a:lnTo>
                  <a:lnTo>
                    <a:pt x="113" y="1742"/>
                  </a:lnTo>
                  <a:lnTo>
                    <a:pt x="113" y="1732"/>
                  </a:lnTo>
                  <a:lnTo>
                    <a:pt x="113" y="1718"/>
                  </a:lnTo>
                  <a:lnTo>
                    <a:pt x="112" y="1703"/>
                  </a:lnTo>
                  <a:lnTo>
                    <a:pt x="111" y="1694"/>
                  </a:lnTo>
                  <a:lnTo>
                    <a:pt x="99" y="1651"/>
                  </a:lnTo>
                  <a:lnTo>
                    <a:pt x="98" y="1649"/>
                  </a:lnTo>
                  <a:lnTo>
                    <a:pt x="97" y="1647"/>
                  </a:lnTo>
                  <a:lnTo>
                    <a:pt x="95" y="1645"/>
                  </a:lnTo>
                  <a:lnTo>
                    <a:pt x="91" y="1644"/>
                  </a:lnTo>
                  <a:lnTo>
                    <a:pt x="86" y="1642"/>
                  </a:lnTo>
                  <a:lnTo>
                    <a:pt x="80" y="1641"/>
                  </a:lnTo>
                  <a:lnTo>
                    <a:pt x="80" y="1641"/>
                  </a:lnTo>
                  <a:lnTo>
                    <a:pt x="79" y="1616"/>
                  </a:lnTo>
                  <a:lnTo>
                    <a:pt x="80" y="1608"/>
                  </a:lnTo>
                  <a:lnTo>
                    <a:pt x="83" y="1595"/>
                  </a:lnTo>
                  <a:lnTo>
                    <a:pt x="87" y="1581"/>
                  </a:lnTo>
                  <a:lnTo>
                    <a:pt x="91" y="1565"/>
                  </a:lnTo>
                  <a:lnTo>
                    <a:pt x="98" y="1549"/>
                  </a:lnTo>
                  <a:lnTo>
                    <a:pt x="103" y="1536"/>
                  </a:lnTo>
                  <a:lnTo>
                    <a:pt x="106" y="1530"/>
                  </a:lnTo>
                  <a:lnTo>
                    <a:pt x="108" y="1526"/>
                  </a:lnTo>
                  <a:lnTo>
                    <a:pt x="110" y="1522"/>
                  </a:lnTo>
                  <a:lnTo>
                    <a:pt x="112" y="1521"/>
                  </a:lnTo>
                  <a:lnTo>
                    <a:pt x="113" y="1516"/>
                  </a:lnTo>
                  <a:lnTo>
                    <a:pt x="115" y="1513"/>
                  </a:lnTo>
                  <a:lnTo>
                    <a:pt x="118" y="1503"/>
                  </a:lnTo>
                  <a:lnTo>
                    <a:pt x="122" y="1486"/>
                  </a:lnTo>
                  <a:lnTo>
                    <a:pt x="127" y="1468"/>
                  </a:lnTo>
                  <a:lnTo>
                    <a:pt x="130" y="1461"/>
                  </a:lnTo>
                  <a:lnTo>
                    <a:pt x="130" y="1444"/>
                  </a:lnTo>
                  <a:lnTo>
                    <a:pt x="129" y="1429"/>
                  </a:lnTo>
                  <a:lnTo>
                    <a:pt x="126" y="1416"/>
                  </a:lnTo>
                  <a:lnTo>
                    <a:pt x="123" y="1402"/>
                  </a:lnTo>
                  <a:lnTo>
                    <a:pt x="116" y="1376"/>
                  </a:lnTo>
                  <a:lnTo>
                    <a:pt x="108" y="1347"/>
                  </a:lnTo>
                  <a:lnTo>
                    <a:pt x="105" y="1342"/>
                  </a:lnTo>
                  <a:lnTo>
                    <a:pt x="102" y="1336"/>
                  </a:lnTo>
                  <a:lnTo>
                    <a:pt x="99" y="1330"/>
                  </a:lnTo>
                  <a:lnTo>
                    <a:pt x="95" y="1325"/>
                  </a:lnTo>
                  <a:lnTo>
                    <a:pt x="85" y="1316"/>
                  </a:lnTo>
                  <a:lnTo>
                    <a:pt x="74" y="1307"/>
                  </a:lnTo>
                  <a:lnTo>
                    <a:pt x="64" y="1298"/>
                  </a:lnTo>
                  <a:lnTo>
                    <a:pt x="54" y="1289"/>
                  </a:lnTo>
                  <a:lnTo>
                    <a:pt x="45" y="1280"/>
                  </a:lnTo>
                  <a:lnTo>
                    <a:pt x="39" y="1270"/>
                  </a:lnTo>
                  <a:lnTo>
                    <a:pt x="35" y="1269"/>
                  </a:lnTo>
                  <a:lnTo>
                    <a:pt x="32" y="1266"/>
                  </a:lnTo>
                  <a:lnTo>
                    <a:pt x="28" y="1263"/>
                  </a:lnTo>
                  <a:lnTo>
                    <a:pt x="25" y="1259"/>
                  </a:lnTo>
                  <a:lnTo>
                    <a:pt x="19" y="1248"/>
                  </a:lnTo>
                  <a:lnTo>
                    <a:pt x="14" y="1237"/>
                  </a:lnTo>
                  <a:lnTo>
                    <a:pt x="7" y="1212"/>
                  </a:lnTo>
                  <a:lnTo>
                    <a:pt x="2" y="1194"/>
                  </a:lnTo>
                  <a:lnTo>
                    <a:pt x="1" y="1188"/>
                  </a:lnTo>
                  <a:lnTo>
                    <a:pt x="0" y="1178"/>
                  </a:lnTo>
                  <a:lnTo>
                    <a:pt x="0" y="1166"/>
                  </a:lnTo>
                  <a:lnTo>
                    <a:pt x="1" y="1153"/>
                  </a:lnTo>
                  <a:lnTo>
                    <a:pt x="3" y="1140"/>
                  </a:lnTo>
                  <a:lnTo>
                    <a:pt x="4" y="1128"/>
                  </a:lnTo>
                  <a:lnTo>
                    <a:pt x="5" y="1124"/>
                  </a:lnTo>
                  <a:lnTo>
                    <a:pt x="7" y="1121"/>
                  </a:lnTo>
                  <a:lnTo>
                    <a:pt x="8" y="1118"/>
                  </a:lnTo>
                  <a:lnTo>
                    <a:pt x="9" y="1117"/>
                  </a:lnTo>
                  <a:lnTo>
                    <a:pt x="12" y="1105"/>
                  </a:lnTo>
                  <a:lnTo>
                    <a:pt x="17" y="1094"/>
                  </a:lnTo>
                  <a:lnTo>
                    <a:pt x="19" y="1087"/>
                  </a:lnTo>
                  <a:lnTo>
                    <a:pt x="24" y="1077"/>
                  </a:lnTo>
                  <a:lnTo>
                    <a:pt x="29" y="1069"/>
                  </a:lnTo>
                  <a:lnTo>
                    <a:pt x="33" y="1065"/>
                  </a:lnTo>
                  <a:lnTo>
                    <a:pt x="41" y="1053"/>
                  </a:lnTo>
                  <a:lnTo>
                    <a:pt x="50" y="1043"/>
                  </a:lnTo>
                  <a:lnTo>
                    <a:pt x="52" y="1042"/>
                  </a:lnTo>
                  <a:lnTo>
                    <a:pt x="54" y="1041"/>
                  </a:lnTo>
                  <a:lnTo>
                    <a:pt x="56" y="1039"/>
                  </a:lnTo>
                  <a:lnTo>
                    <a:pt x="59" y="1037"/>
                  </a:lnTo>
                  <a:lnTo>
                    <a:pt x="66" y="1034"/>
                  </a:lnTo>
                  <a:lnTo>
                    <a:pt x="71" y="1030"/>
                  </a:lnTo>
                  <a:lnTo>
                    <a:pt x="70" y="1035"/>
                  </a:lnTo>
                  <a:lnTo>
                    <a:pt x="113" y="1000"/>
                  </a:lnTo>
                  <a:lnTo>
                    <a:pt x="113" y="1000"/>
                  </a:lnTo>
                  <a:lnTo>
                    <a:pt x="115" y="1003"/>
                  </a:lnTo>
                  <a:lnTo>
                    <a:pt x="119" y="1006"/>
                  </a:lnTo>
                  <a:lnTo>
                    <a:pt x="123" y="1008"/>
                  </a:lnTo>
                  <a:lnTo>
                    <a:pt x="130" y="1010"/>
                  </a:lnTo>
                  <a:lnTo>
                    <a:pt x="143" y="1012"/>
                  </a:lnTo>
                  <a:lnTo>
                    <a:pt x="157" y="1014"/>
                  </a:lnTo>
                  <a:lnTo>
                    <a:pt x="172" y="1014"/>
                  </a:lnTo>
                  <a:lnTo>
                    <a:pt x="184" y="1012"/>
                  </a:lnTo>
                  <a:lnTo>
                    <a:pt x="189" y="1011"/>
                  </a:lnTo>
                  <a:lnTo>
                    <a:pt x="194" y="1009"/>
                  </a:lnTo>
                  <a:lnTo>
                    <a:pt x="197" y="1006"/>
                  </a:lnTo>
                  <a:lnTo>
                    <a:pt x="199" y="1004"/>
                  </a:lnTo>
                  <a:lnTo>
                    <a:pt x="203" y="1002"/>
                  </a:lnTo>
                  <a:lnTo>
                    <a:pt x="207" y="1002"/>
                  </a:lnTo>
                  <a:lnTo>
                    <a:pt x="331" y="965"/>
                  </a:lnTo>
                  <a:lnTo>
                    <a:pt x="344" y="961"/>
                  </a:lnTo>
                  <a:lnTo>
                    <a:pt x="356" y="955"/>
                  </a:lnTo>
                  <a:lnTo>
                    <a:pt x="361" y="953"/>
                  </a:lnTo>
                  <a:lnTo>
                    <a:pt x="366" y="952"/>
                  </a:lnTo>
                  <a:lnTo>
                    <a:pt x="384" y="949"/>
                  </a:lnTo>
                  <a:lnTo>
                    <a:pt x="403" y="942"/>
                  </a:lnTo>
                  <a:lnTo>
                    <a:pt x="413" y="940"/>
                  </a:lnTo>
                  <a:lnTo>
                    <a:pt x="424" y="937"/>
                  </a:lnTo>
                  <a:lnTo>
                    <a:pt x="435" y="936"/>
                  </a:lnTo>
                  <a:lnTo>
                    <a:pt x="446" y="935"/>
                  </a:lnTo>
                  <a:lnTo>
                    <a:pt x="454" y="935"/>
                  </a:lnTo>
                  <a:lnTo>
                    <a:pt x="461" y="934"/>
                  </a:lnTo>
                  <a:lnTo>
                    <a:pt x="469" y="932"/>
                  </a:lnTo>
                  <a:lnTo>
                    <a:pt x="476" y="930"/>
                  </a:lnTo>
                  <a:lnTo>
                    <a:pt x="493" y="925"/>
                  </a:lnTo>
                  <a:lnTo>
                    <a:pt x="509" y="918"/>
                  </a:lnTo>
                  <a:lnTo>
                    <a:pt x="525" y="909"/>
                  </a:lnTo>
                  <a:lnTo>
                    <a:pt x="539" y="899"/>
                  </a:lnTo>
                  <a:lnTo>
                    <a:pt x="552" y="889"/>
                  </a:lnTo>
                  <a:lnTo>
                    <a:pt x="564" y="879"/>
                  </a:lnTo>
                  <a:lnTo>
                    <a:pt x="583" y="855"/>
                  </a:lnTo>
                  <a:lnTo>
                    <a:pt x="611" y="817"/>
                  </a:lnTo>
                  <a:lnTo>
                    <a:pt x="636" y="781"/>
                  </a:lnTo>
                  <a:lnTo>
                    <a:pt x="647" y="765"/>
                  </a:lnTo>
                  <a:lnTo>
                    <a:pt x="650" y="758"/>
                  </a:lnTo>
                  <a:lnTo>
                    <a:pt x="654" y="750"/>
                  </a:lnTo>
                  <a:lnTo>
                    <a:pt x="659" y="744"/>
                  </a:lnTo>
                  <a:lnTo>
                    <a:pt x="666" y="738"/>
                  </a:lnTo>
                  <a:lnTo>
                    <a:pt x="679" y="728"/>
                  </a:lnTo>
                  <a:lnTo>
                    <a:pt x="694" y="719"/>
                  </a:lnTo>
                  <a:lnTo>
                    <a:pt x="710" y="709"/>
                  </a:lnTo>
                  <a:lnTo>
                    <a:pt x="723" y="700"/>
                  </a:lnTo>
                  <a:lnTo>
                    <a:pt x="729" y="696"/>
                  </a:lnTo>
                  <a:lnTo>
                    <a:pt x="734" y="691"/>
                  </a:lnTo>
                  <a:lnTo>
                    <a:pt x="739" y="686"/>
                  </a:lnTo>
                  <a:lnTo>
                    <a:pt x="741" y="680"/>
                  </a:lnTo>
                  <a:lnTo>
                    <a:pt x="743" y="678"/>
                  </a:lnTo>
                  <a:lnTo>
                    <a:pt x="746" y="677"/>
                  </a:lnTo>
                  <a:lnTo>
                    <a:pt x="749" y="677"/>
                  </a:lnTo>
                  <a:lnTo>
                    <a:pt x="753" y="678"/>
                  </a:lnTo>
                  <a:lnTo>
                    <a:pt x="755" y="680"/>
                  </a:lnTo>
                  <a:lnTo>
                    <a:pt x="756" y="681"/>
                  </a:lnTo>
                  <a:lnTo>
                    <a:pt x="767" y="684"/>
                  </a:lnTo>
                  <a:lnTo>
                    <a:pt x="783" y="688"/>
                  </a:lnTo>
                  <a:lnTo>
                    <a:pt x="802" y="695"/>
                  </a:lnTo>
                  <a:lnTo>
                    <a:pt x="823" y="702"/>
                  </a:lnTo>
                  <a:lnTo>
                    <a:pt x="843" y="710"/>
                  </a:lnTo>
                  <a:lnTo>
                    <a:pt x="862" y="719"/>
                  </a:lnTo>
                  <a:lnTo>
                    <a:pt x="877" y="726"/>
                  </a:lnTo>
                  <a:lnTo>
                    <a:pt x="888" y="732"/>
                  </a:lnTo>
                  <a:lnTo>
                    <a:pt x="897" y="737"/>
                  </a:lnTo>
                  <a:lnTo>
                    <a:pt x="907" y="742"/>
                  </a:lnTo>
                  <a:lnTo>
                    <a:pt x="918" y="746"/>
                  </a:lnTo>
                  <a:lnTo>
                    <a:pt x="927" y="749"/>
                  </a:lnTo>
                  <a:lnTo>
                    <a:pt x="937" y="752"/>
                  </a:lnTo>
                  <a:lnTo>
                    <a:pt x="947" y="754"/>
                  </a:lnTo>
                  <a:lnTo>
                    <a:pt x="958" y="754"/>
                  </a:lnTo>
                  <a:lnTo>
                    <a:pt x="968" y="755"/>
                  </a:lnTo>
                  <a:lnTo>
                    <a:pt x="989" y="754"/>
                  </a:lnTo>
                  <a:lnTo>
                    <a:pt x="1009" y="750"/>
                  </a:lnTo>
                  <a:lnTo>
                    <a:pt x="1030" y="747"/>
                  </a:lnTo>
                  <a:lnTo>
                    <a:pt x="1050" y="744"/>
                  </a:lnTo>
                  <a:lnTo>
                    <a:pt x="1069" y="739"/>
                  </a:lnTo>
                  <a:lnTo>
                    <a:pt x="1089" y="733"/>
                  </a:lnTo>
                  <a:lnTo>
                    <a:pt x="1111" y="726"/>
                  </a:lnTo>
                  <a:lnTo>
                    <a:pt x="1134" y="718"/>
                  </a:lnTo>
                  <a:lnTo>
                    <a:pt x="1156" y="710"/>
                  </a:lnTo>
                  <a:lnTo>
                    <a:pt x="1179" y="703"/>
                  </a:lnTo>
                  <a:lnTo>
                    <a:pt x="1189" y="701"/>
                  </a:lnTo>
                  <a:lnTo>
                    <a:pt x="1199" y="699"/>
                  </a:lnTo>
                  <a:lnTo>
                    <a:pt x="1210" y="698"/>
                  </a:lnTo>
                  <a:lnTo>
                    <a:pt x="1219" y="697"/>
                  </a:lnTo>
                  <a:lnTo>
                    <a:pt x="1228" y="697"/>
                  </a:lnTo>
                  <a:lnTo>
                    <a:pt x="1239" y="695"/>
                  </a:lnTo>
                  <a:lnTo>
                    <a:pt x="1248" y="693"/>
                  </a:lnTo>
                  <a:lnTo>
                    <a:pt x="1258" y="689"/>
                  </a:lnTo>
                  <a:lnTo>
                    <a:pt x="1277" y="681"/>
                  </a:lnTo>
                  <a:lnTo>
                    <a:pt x="1296" y="669"/>
                  </a:lnTo>
                  <a:lnTo>
                    <a:pt x="1315" y="658"/>
                  </a:lnTo>
                  <a:lnTo>
                    <a:pt x="1332" y="646"/>
                  </a:lnTo>
                  <a:lnTo>
                    <a:pt x="1350" y="636"/>
                  </a:lnTo>
                  <a:lnTo>
                    <a:pt x="1367" y="626"/>
                  </a:lnTo>
                  <a:lnTo>
                    <a:pt x="1390" y="617"/>
                  </a:lnTo>
                  <a:lnTo>
                    <a:pt x="1413" y="609"/>
                  </a:lnTo>
                  <a:lnTo>
                    <a:pt x="1438" y="601"/>
                  </a:lnTo>
                  <a:lnTo>
                    <a:pt x="1465" y="593"/>
                  </a:lnTo>
                  <a:lnTo>
                    <a:pt x="1492" y="586"/>
                  </a:lnTo>
                  <a:lnTo>
                    <a:pt x="1520" y="581"/>
                  </a:lnTo>
                  <a:lnTo>
                    <a:pt x="1548" y="575"/>
                  </a:lnTo>
                  <a:lnTo>
                    <a:pt x="1578" y="570"/>
                  </a:lnTo>
                  <a:lnTo>
                    <a:pt x="1636" y="562"/>
                  </a:lnTo>
                  <a:lnTo>
                    <a:pt x="1693" y="555"/>
                  </a:lnTo>
                  <a:lnTo>
                    <a:pt x="1749" y="550"/>
                  </a:lnTo>
                  <a:lnTo>
                    <a:pt x="1799" y="547"/>
                  </a:lnTo>
                  <a:lnTo>
                    <a:pt x="1802" y="546"/>
                  </a:lnTo>
                  <a:lnTo>
                    <a:pt x="1803" y="545"/>
                  </a:lnTo>
                  <a:lnTo>
                    <a:pt x="1804" y="543"/>
                  </a:lnTo>
                  <a:lnTo>
                    <a:pt x="1804" y="541"/>
                  </a:lnTo>
                  <a:lnTo>
                    <a:pt x="1801" y="535"/>
                  </a:lnTo>
                  <a:lnTo>
                    <a:pt x="1795" y="529"/>
                  </a:lnTo>
                  <a:lnTo>
                    <a:pt x="1788" y="523"/>
                  </a:lnTo>
                  <a:lnTo>
                    <a:pt x="1779" y="516"/>
                  </a:lnTo>
                  <a:lnTo>
                    <a:pt x="1774" y="514"/>
                  </a:lnTo>
                  <a:lnTo>
                    <a:pt x="1770" y="513"/>
                  </a:lnTo>
                  <a:lnTo>
                    <a:pt x="1766" y="512"/>
                  </a:lnTo>
                  <a:lnTo>
                    <a:pt x="1762" y="511"/>
                  </a:lnTo>
                  <a:lnTo>
                    <a:pt x="1752" y="510"/>
                  </a:lnTo>
                  <a:lnTo>
                    <a:pt x="1738" y="507"/>
                  </a:lnTo>
                  <a:lnTo>
                    <a:pt x="1725" y="503"/>
                  </a:lnTo>
                  <a:lnTo>
                    <a:pt x="1711" y="498"/>
                  </a:lnTo>
                  <a:lnTo>
                    <a:pt x="1683" y="487"/>
                  </a:lnTo>
                  <a:lnTo>
                    <a:pt x="1660" y="477"/>
                  </a:lnTo>
                  <a:lnTo>
                    <a:pt x="1657" y="475"/>
                  </a:lnTo>
                  <a:lnTo>
                    <a:pt x="1656" y="473"/>
                  </a:lnTo>
                  <a:lnTo>
                    <a:pt x="1656" y="470"/>
                  </a:lnTo>
                  <a:lnTo>
                    <a:pt x="1657" y="467"/>
                  </a:lnTo>
                  <a:lnTo>
                    <a:pt x="1660" y="459"/>
                  </a:lnTo>
                  <a:lnTo>
                    <a:pt x="1665" y="450"/>
                  </a:lnTo>
                  <a:lnTo>
                    <a:pt x="1671" y="440"/>
                  </a:lnTo>
                  <a:lnTo>
                    <a:pt x="1675" y="432"/>
                  </a:lnTo>
                  <a:lnTo>
                    <a:pt x="1676" y="429"/>
                  </a:lnTo>
                  <a:lnTo>
                    <a:pt x="1677" y="426"/>
                  </a:lnTo>
                  <a:lnTo>
                    <a:pt x="1677" y="424"/>
                  </a:lnTo>
                  <a:lnTo>
                    <a:pt x="1676" y="423"/>
                  </a:lnTo>
                  <a:lnTo>
                    <a:pt x="1676" y="423"/>
                  </a:lnTo>
                  <a:lnTo>
                    <a:pt x="1713" y="383"/>
                  </a:lnTo>
                  <a:lnTo>
                    <a:pt x="1717" y="373"/>
                  </a:lnTo>
                  <a:lnTo>
                    <a:pt x="1722" y="357"/>
                  </a:lnTo>
                  <a:lnTo>
                    <a:pt x="1728" y="340"/>
                  </a:lnTo>
                  <a:lnTo>
                    <a:pt x="1733" y="321"/>
                  </a:lnTo>
                  <a:lnTo>
                    <a:pt x="1740" y="303"/>
                  </a:lnTo>
                  <a:lnTo>
                    <a:pt x="1745" y="288"/>
                  </a:lnTo>
                  <a:lnTo>
                    <a:pt x="1748" y="280"/>
                  </a:lnTo>
                  <a:lnTo>
                    <a:pt x="1751" y="275"/>
                  </a:lnTo>
                  <a:lnTo>
                    <a:pt x="1753" y="271"/>
                  </a:lnTo>
                  <a:lnTo>
                    <a:pt x="1756" y="269"/>
                  </a:lnTo>
                  <a:lnTo>
                    <a:pt x="1757" y="266"/>
                  </a:lnTo>
                  <a:lnTo>
                    <a:pt x="1760" y="261"/>
                  </a:lnTo>
                  <a:lnTo>
                    <a:pt x="1763" y="257"/>
                  </a:lnTo>
                  <a:lnTo>
                    <a:pt x="1766" y="255"/>
                  </a:lnTo>
                  <a:lnTo>
                    <a:pt x="1769" y="251"/>
                  </a:lnTo>
                  <a:lnTo>
                    <a:pt x="1771" y="247"/>
                  </a:lnTo>
                  <a:lnTo>
                    <a:pt x="1777" y="244"/>
                  </a:lnTo>
                  <a:lnTo>
                    <a:pt x="1783" y="238"/>
                  </a:lnTo>
                  <a:lnTo>
                    <a:pt x="1788" y="233"/>
                  </a:lnTo>
                  <a:lnTo>
                    <a:pt x="1791" y="229"/>
                  </a:lnTo>
                  <a:lnTo>
                    <a:pt x="1799" y="226"/>
                  </a:lnTo>
                  <a:lnTo>
                    <a:pt x="1806" y="221"/>
                  </a:lnTo>
                  <a:lnTo>
                    <a:pt x="1815" y="216"/>
                  </a:lnTo>
                  <a:lnTo>
                    <a:pt x="1823" y="209"/>
                  </a:lnTo>
                  <a:lnTo>
                    <a:pt x="1830" y="203"/>
                  </a:lnTo>
                  <a:lnTo>
                    <a:pt x="1838" y="197"/>
                  </a:lnTo>
                  <a:lnTo>
                    <a:pt x="1847" y="193"/>
                  </a:lnTo>
                  <a:lnTo>
                    <a:pt x="1855" y="190"/>
                  </a:lnTo>
                  <a:lnTo>
                    <a:pt x="1887" y="183"/>
                  </a:lnTo>
                  <a:lnTo>
                    <a:pt x="1916" y="178"/>
                  </a:lnTo>
                  <a:lnTo>
                    <a:pt x="1932" y="175"/>
                  </a:lnTo>
                  <a:lnTo>
                    <a:pt x="1947" y="173"/>
                  </a:lnTo>
                  <a:lnTo>
                    <a:pt x="1964" y="172"/>
                  </a:lnTo>
                  <a:lnTo>
                    <a:pt x="1982" y="172"/>
                  </a:lnTo>
                  <a:lnTo>
                    <a:pt x="1997" y="173"/>
                  </a:lnTo>
                  <a:lnTo>
                    <a:pt x="2010" y="174"/>
                  </a:lnTo>
                  <a:lnTo>
                    <a:pt x="2016" y="174"/>
                  </a:lnTo>
                  <a:lnTo>
                    <a:pt x="2023" y="174"/>
                  </a:lnTo>
                  <a:lnTo>
                    <a:pt x="2030" y="174"/>
                  </a:lnTo>
                  <a:lnTo>
                    <a:pt x="2037" y="172"/>
                  </a:lnTo>
                  <a:lnTo>
                    <a:pt x="2050" y="165"/>
                  </a:lnTo>
                  <a:lnTo>
                    <a:pt x="2065" y="156"/>
                  </a:lnTo>
                  <a:lnTo>
                    <a:pt x="2072" y="152"/>
                  </a:lnTo>
                  <a:lnTo>
                    <a:pt x="2078" y="148"/>
                  </a:lnTo>
                  <a:lnTo>
                    <a:pt x="2084" y="145"/>
                  </a:lnTo>
                  <a:lnTo>
                    <a:pt x="2089" y="143"/>
                  </a:lnTo>
                  <a:lnTo>
                    <a:pt x="2093" y="138"/>
                  </a:lnTo>
                  <a:lnTo>
                    <a:pt x="2102" y="130"/>
                  </a:lnTo>
                  <a:lnTo>
                    <a:pt x="2110" y="124"/>
                  </a:lnTo>
                  <a:lnTo>
                    <a:pt x="2117" y="122"/>
                  </a:lnTo>
                  <a:lnTo>
                    <a:pt x="2124" y="115"/>
                  </a:lnTo>
                  <a:lnTo>
                    <a:pt x="2133" y="109"/>
                  </a:lnTo>
                  <a:lnTo>
                    <a:pt x="2138" y="105"/>
                  </a:lnTo>
                  <a:lnTo>
                    <a:pt x="2147" y="97"/>
                  </a:lnTo>
                  <a:lnTo>
                    <a:pt x="2156" y="87"/>
                  </a:lnTo>
                  <a:lnTo>
                    <a:pt x="2161" y="82"/>
                  </a:lnTo>
                  <a:lnTo>
                    <a:pt x="2171" y="77"/>
                  </a:lnTo>
                  <a:lnTo>
                    <a:pt x="2187" y="65"/>
                  </a:lnTo>
                  <a:lnTo>
                    <a:pt x="2202" y="52"/>
                  </a:lnTo>
                  <a:lnTo>
                    <a:pt x="2213" y="43"/>
                  </a:lnTo>
                  <a:lnTo>
                    <a:pt x="2218" y="38"/>
                  </a:lnTo>
                  <a:lnTo>
                    <a:pt x="2224" y="34"/>
                  </a:lnTo>
                  <a:lnTo>
                    <a:pt x="2229" y="30"/>
                  </a:lnTo>
                  <a:lnTo>
                    <a:pt x="2235" y="27"/>
                  </a:lnTo>
                  <a:lnTo>
                    <a:pt x="2247" y="22"/>
                  </a:lnTo>
                  <a:lnTo>
                    <a:pt x="2259" y="20"/>
                  </a:lnTo>
                  <a:lnTo>
                    <a:pt x="2271" y="19"/>
                  </a:lnTo>
                  <a:lnTo>
                    <a:pt x="2284" y="19"/>
                  </a:lnTo>
                  <a:lnTo>
                    <a:pt x="2296" y="20"/>
                  </a:lnTo>
                  <a:lnTo>
                    <a:pt x="2308" y="23"/>
                  </a:lnTo>
                  <a:lnTo>
                    <a:pt x="2333" y="29"/>
                  </a:lnTo>
                  <a:lnTo>
                    <a:pt x="2357" y="36"/>
                  </a:lnTo>
                  <a:lnTo>
                    <a:pt x="2369" y="40"/>
                  </a:lnTo>
                  <a:lnTo>
                    <a:pt x="2380" y="42"/>
                  </a:lnTo>
                  <a:lnTo>
                    <a:pt x="2393" y="44"/>
                  </a:lnTo>
                  <a:lnTo>
                    <a:pt x="2403" y="44"/>
                  </a:lnTo>
                  <a:lnTo>
                    <a:pt x="2503" y="59"/>
                  </a:lnTo>
                  <a:lnTo>
                    <a:pt x="2504" y="61"/>
                  </a:lnTo>
                  <a:lnTo>
                    <a:pt x="2506" y="61"/>
                  </a:lnTo>
                  <a:lnTo>
                    <a:pt x="2528" y="67"/>
                  </a:lnTo>
                  <a:lnTo>
                    <a:pt x="2528" y="67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32">
              <a:extLst>
                <a:ext uri="{FF2B5EF4-FFF2-40B4-BE49-F238E27FC236}">
                  <a16:creationId xmlns:a16="http://schemas.microsoft.com/office/drawing/2014/main" id="{14A9676C-CD80-46D9-AF41-9F406C9F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2025"/>
              <a:ext cx="520" cy="384"/>
            </a:xfrm>
            <a:custGeom>
              <a:avLst/>
              <a:gdLst>
                <a:gd name="T0" fmla="*/ 247 w 2604"/>
                <a:gd name="T1" fmla="*/ 849 h 1919"/>
                <a:gd name="T2" fmla="*/ 217 w 2604"/>
                <a:gd name="T3" fmla="*/ 869 h 1919"/>
                <a:gd name="T4" fmla="*/ 132 w 2604"/>
                <a:gd name="T5" fmla="*/ 837 h 1919"/>
                <a:gd name="T6" fmla="*/ 41 w 2604"/>
                <a:gd name="T7" fmla="*/ 910 h 1919"/>
                <a:gd name="T8" fmla="*/ 2 w 2604"/>
                <a:gd name="T9" fmla="*/ 946 h 1919"/>
                <a:gd name="T10" fmla="*/ 139 w 2604"/>
                <a:gd name="T11" fmla="*/ 1288 h 1919"/>
                <a:gd name="T12" fmla="*/ 27 w 2604"/>
                <a:gd name="T13" fmla="*/ 1454 h 1919"/>
                <a:gd name="T14" fmla="*/ 173 w 2604"/>
                <a:gd name="T15" fmla="*/ 1491 h 1919"/>
                <a:gd name="T16" fmla="*/ 80 w 2604"/>
                <a:gd name="T17" fmla="*/ 1587 h 1919"/>
                <a:gd name="T18" fmla="*/ 219 w 2604"/>
                <a:gd name="T19" fmla="*/ 1789 h 1919"/>
                <a:gd name="T20" fmla="*/ 242 w 2604"/>
                <a:gd name="T21" fmla="*/ 1876 h 1919"/>
                <a:gd name="T22" fmla="*/ 399 w 2604"/>
                <a:gd name="T23" fmla="*/ 1829 h 1919"/>
                <a:gd name="T24" fmla="*/ 474 w 2604"/>
                <a:gd name="T25" fmla="*/ 1762 h 1919"/>
                <a:gd name="T26" fmla="*/ 627 w 2604"/>
                <a:gd name="T27" fmla="*/ 1685 h 1919"/>
                <a:gd name="T28" fmla="*/ 731 w 2604"/>
                <a:gd name="T29" fmla="*/ 1723 h 1919"/>
                <a:gd name="T30" fmla="*/ 801 w 2604"/>
                <a:gd name="T31" fmla="*/ 1670 h 1919"/>
                <a:gd name="T32" fmla="*/ 817 w 2604"/>
                <a:gd name="T33" fmla="*/ 1790 h 1919"/>
                <a:gd name="T34" fmla="*/ 1229 w 2604"/>
                <a:gd name="T35" fmla="*/ 1745 h 1919"/>
                <a:gd name="T36" fmla="*/ 1360 w 2604"/>
                <a:gd name="T37" fmla="*/ 1713 h 1919"/>
                <a:gd name="T38" fmla="*/ 1463 w 2604"/>
                <a:gd name="T39" fmla="*/ 1731 h 1919"/>
                <a:gd name="T40" fmla="*/ 1630 w 2604"/>
                <a:gd name="T41" fmla="*/ 1792 h 1919"/>
                <a:gd name="T42" fmla="*/ 1766 w 2604"/>
                <a:gd name="T43" fmla="*/ 1731 h 1919"/>
                <a:gd name="T44" fmla="*/ 1920 w 2604"/>
                <a:gd name="T45" fmla="*/ 1692 h 1919"/>
                <a:gd name="T46" fmla="*/ 2105 w 2604"/>
                <a:gd name="T47" fmla="*/ 1655 h 1919"/>
                <a:gd name="T48" fmla="*/ 2318 w 2604"/>
                <a:gd name="T49" fmla="*/ 1748 h 1919"/>
                <a:gd name="T50" fmla="*/ 2503 w 2604"/>
                <a:gd name="T51" fmla="*/ 1837 h 1919"/>
                <a:gd name="T52" fmla="*/ 2582 w 2604"/>
                <a:gd name="T53" fmla="*/ 1834 h 1919"/>
                <a:gd name="T54" fmla="*/ 2601 w 2604"/>
                <a:gd name="T55" fmla="*/ 1717 h 1919"/>
                <a:gd name="T56" fmla="*/ 2500 w 2604"/>
                <a:gd name="T57" fmla="*/ 1486 h 1919"/>
                <a:gd name="T58" fmla="*/ 2418 w 2604"/>
                <a:gd name="T59" fmla="*/ 1308 h 1919"/>
                <a:gd name="T60" fmla="*/ 2382 w 2604"/>
                <a:gd name="T61" fmla="*/ 1063 h 1919"/>
                <a:gd name="T62" fmla="*/ 2238 w 2604"/>
                <a:gd name="T63" fmla="*/ 1186 h 1919"/>
                <a:gd name="T64" fmla="*/ 2094 w 2604"/>
                <a:gd name="T65" fmla="*/ 1176 h 1919"/>
                <a:gd name="T66" fmla="*/ 2177 w 2604"/>
                <a:gd name="T67" fmla="*/ 995 h 1919"/>
                <a:gd name="T68" fmla="*/ 2250 w 2604"/>
                <a:gd name="T69" fmla="*/ 890 h 1919"/>
                <a:gd name="T70" fmla="*/ 2174 w 2604"/>
                <a:gd name="T71" fmla="*/ 787 h 1919"/>
                <a:gd name="T72" fmla="*/ 2052 w 2604"/>
                <a:gd name="T73" fmla="*/ 715 h 1919"/>
                <a:gd name="T74" fmla="*/ 2026 w 2604"/>
                <a:gd name="T75" fmla="*/ 611 h 1919"/>
                <a:gd name="T76" fmla="*/ 1964 w 2604"/>
                <a:gd name="T77" fmla="*/ 482 h 1919"/>
                <a:gd name="T78" fmla="*/ 1885 w 2604"/>
                <a:gd name="T79" fmla="*/ 414 h 1919"/>
                <a:gd name="T80" fmla="*/ 1852 w 2604"/>
                <a:gd name="T81" fmla="*/ 262 h 1919"/>
                <a:gd name="T82" fmla="*/ 1817 w 2604"/>
                <a:gd name="T83" fmla="*/ 231 h 1919"/>
                <a:gd name="T84" fmla="*/ 1646 w 2604"/>
                <a:gd name="T85" fmla="*/ 166 h 1919"/>
                <a:gd name="T86" fmla="*/ 1518 w 2604"/>
                <a:gd name="T87" fmla="*/ 155 h 1919"/>
                <a:gd name="T88" fmla="*/ 1456 w 2604"/>
                <a:gd name="T89" fmla="*/ 183 h 1919"/>
                <a:gd name="T90" fmla="*/ 1294 w 2604"/>
                <a:gd name="T91" fmla="*/ 569 h 1919"/>
                <a:gd name="T92" fmla="*/ 1005 w 2604"/>
                <a:gd name="T93" fmla="*/ 651 h 1919"/>
                <a:gd name="T94" fmla="*/ 798 w 2604"/>
                <a:gd name="T95" fmla="*/ 719 h 1919"/>
                <a:gd name="T96" fmla="*/ 750 w 2604"/>
                <a:gd name="T97" fmla="*/ 595 h 1919"/>
                <a:gd name="T98" fmla="*/ 787 w 2604"/>
                <a:gd name="T99" fmla="*/ 404 h 1919"/>
                <a:gd name="T100" fmla="*/ 749 w 2604"/>
                <a:gd name="T101" fmla="*/ 251 h 1919"/>
                <a:gd name="T102" fmla="*/ 797 w 2604"/>
                <a:gd name="T103" fmla="*/ 146 h 1919"/>
                <a:gd name="T104" fmla="*/ 800 w 2604"/>
                <a:gd name="T105" fmla="*/ 99 h 1919"/>
                <a:gd name="T106" fmla="*/ 718 w 2604"/>
                <a:gd name="T107" fmla="*/ 105 h 1919"/>
                <a:gd name="T108" fmla="*/ 705 w 2604"/>
                <a:gd name="T109" fmla="*/ 22 h 1919"/>
                <a:gd name="T110" fmla="*/ 483 w 2604"/>
                <a:gd name="T111" fmla="*/ 153 h 1919"/>
                <a:gd name="T112" fmla="*/ 398 w 2604"/>
                <a:gd name="T113" fmla="*/ 246 h 1919"/>
                <a:gd name="T114" fmla="*/ 225 w 2604"/>
                <a:gd name="T115" fmla="*/ 280 h 1919"/>
                <a:gd name="T116" fmla="*/ 139 w 2604"/>
                <a:gd name="T117" fmla="*/ 386 h 1919"/>
                <a:gd name="T118" fmla="*/ 22 w 2604"/>
                <a:gd name="T119" fmla="*/ 45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04" h="1919">
                  <a:moveTo>
                    <a:pt x="20" y="504"/>
                  </a:moveTo>
                  <a:lnTo>
                    <a:pt x="145" y="643"/>
                  </a:lnTo>
                  <a:lnTo>
                    <a:pt x="309" y="738"/>
                  </a:lnTo>
                  <a:lnTo>
                    <a:pt x="245" y="774"/>
                  </a:lnTo>
                  <a:lnTo>
                    <a:pt x="250" y="795"/>
                  </a:lnTo>
                  <a:lnTo>
                    <a:pt x="251" y="801"/>
                  </a:lnTo>
                  <a:lnTo>
                    <a:pt x="252" y="808"/>
                  </a:lnTo>
                  <a:lnTo>
                    <a:pt x="253" y="810"/>
                  </a:lnTo>
                  <a:lnTo>
                    <a:pt x="254" y="815"/>
                  </a:lnTo>
                  <a:lnTo>
                    <a:pt x="254" y="822"/>
                  </a:lnTo>
                  <a:lnTo>
                    <a:pt x="254" y="829"/>
                  </a:lnTo>
                  <a:lnTo>
                    <a:pt x="253" y="836"/>
                  </a:lnTo>
                  <a:lnTo>
                    <a:pt x="251" y="842"/>
                  </a:lnTo>
                  <a:lnTo>
                    <a:pt x="248" y="847"/>
                  </a:lnTo>
                  <a:lnTo>
                    <a:pt x="247" y="849"/>
                  </a:lnTo>
                  <a:lnTo>
                    <a:pt x="246" y="851"/>
                  </a:lnTo>
                  <a:lnTo>
                    <a:pt x="245" y="853"/>
                  </a:lnTo>
                  <a:lnTo>
                    <a:pt x="244" y="856"/>
                  </a:lnTo>
                  <a:lnTo>
                    <a:pt x="241" y="859"/>
                  </a:lnTo>
                  <a:lnTo>
                    <a:pt x="241" y="861"/>
                  </a:lnTo>
                  <a:lnTo>
                    <a:pt x="240" y="862"/>
                  </a:lnTo>
                  <a:lnTo>
                    <a:pt x="239" y="863"/>
                  </a:lnTo>
                  <a:lnTo>
                    <a:pt x="237" y="863"/>
                  </a:lnTo>
                  <a:lnTo>
                    <a:pt x="236" y="864"/>
                  </a:lnTo>
                  <a:lnTo>
                    <a:pt x="235" y="864"/>
                  </a:lnTo>
                  <a:lnTo>
                    <a:pt x="234" y="865"/>
                  </a:lnTo>
                  <a:lnTo>
                    <a:pt x="234" y="867"/>
                  </a:lnTo>
                  <a:lnTo>
                    <a:pt x="226" y="869"/>
                  </a:lnTo>
                  <a:lnTo>
                    <a:pt x="219" y="870"/>
                  </a:lnTo>
                  <a:lnTo>
                    <a:pt x="217" y="869"/>
                  </a:lnTo>
                  <a:lnTo>
                    <a:pt x="213" y="869"/>
                  </a:lnTo>
                  <a:lnTo>
                    <a:pt x="208" y="867"/>
                  </a:lnTo>
                  <a:lnTo>
                    <a:pt x="197" y="864"/>
                  </a:lnTo>
                  <a:lnTo>
                    <a:pt x="186" y="861"/>
                  </a:lnTo>
                  <a:lnTo>
                    <a:pt x="179" y="860"/>
                  </a:lnTo>
                  <a:lnTo>
                    <a:pt x="176" y="857"/>
                  </a:lnTo>
                  <a:lnTo>
                    <a:pt x="173" y="856"/>
                  </a:lnTo>
                  <a:lnTo>
                    <a:pt x="170" y="853"/>
                  </a:lnTo>
                  <a:lnTo>
                    <a:pt x="164" y="851"/>
                  </a:lnTo>
                  <a:lnTo>
                    <a:pt x="157" y="849"/>
                  </a:lnTo>
                  <a:lnTo>
                    <a:pt x="152" y="848"/>
                  </a:lnTo>
                  <a:lnTo>
                    <a:pt x="146" y="844"/>
                  </a:lnTo>
                  <a:lnTo>
                    <a:pt x="139" y="840"/>
                  </a:lnTo>
                  <a:lnTo>
                    <a:pt x="136" y="839"/>
                  </a:lnTo>
                  <a:lnTo>
                    <a:pt x="132" y="837"/>
                  </a:lnTo>
                  <a:lnTo>
                    <a:pt x="130" y="837"/>
                  </a:lnTo>
                  <a:lnTo>
                    <a:pt x="128" y="837"/>
                  </a:lnTo>
                  <a:lnTo>
                    <a:pt x="127" y="838"/>
                  </a:lnTo>
                  <a:lnTo>
                    <a:pt x="126" y="839"/>
                  </a:lnTo>
                  <a:lnTo>
                    <a:pt x="117" y="840"/>
                  </a:lnTo>
                  <a:lnTo>
                    <a:pt x="107" y="843"/>
                  </a:lnTo>
                  <a:lnTo>
                    <a:pt x="96" y="846"/>
                  </a:lnTo>
                  <a:lnTo>
                    <a:pt x="87" y="848"/>
                  </a:lnTo>
                  <a:lnTo>
                    <a:pt x="46" y="856"/>
                  </a:lnTo>
                  <a:lnTo>
                    <a:pt x="41" y="856"/>
                  </a:lnTo>
                  <a:lnTo>
                    <a:pt x="42" y="868"/>
                  </a:lnTo>
                  <a:lnTo>
                    <a:pt x="42" y="886"/>
                  </a:lnTo>
                  <a:lnTo>
                    <a:pt x="43" y="897"/>
                  </a:lnTo>
                  <a:lnTo>
                    <a:pt x="42" y="905"/>
                  </a:lnTo>
                  <a:lnTo>
                    <a:pt x="41" y="910"/>
                  </a:lnTo>
                  <a:lnTo>
                    <a:pt x="39" y="913"/>
                  </a:lnTo>
                  <a:lnTo>
                    <a:pt x="39" y="915"/>
                  </a:lnTo>
                  <a:lnTo>
                    <a:pt x="36" y="917"/>
                  </a:lnTo>
                  <a:lnTo>
                    <a:pt x="34" y="921"/>
                  </a:lnTo>
                  <a:lnTo>
                    <a:pt x="31" y="922"/>
                  </a:lnTo>
                  <a:lnTo>
                    <a:pt x="28" y="924"/>
                  </a:lnTo>
                  <a:lnTo>
                    <a:pt x="27" y="926"/>
                  </a:lnTo>
                  <a:lnTo>
                    <a:pt x="24" y="927"/>
                  </a:lnTo>
                  <a:lnTo>
                    <a:pt x="23" y="928"/>
                  </a:lnTo>
                  <a:lnTo>
                    <a:pt x="23" y="929"/>
                  </a:lnTo>
                  <a:lnTo>
                    <a:pt x="21" y="929"/>
                  </a:lnTo>
                  <a:lnTo>
                    <a:pt x="14" y="936"/>
                  </a:lnTo>
                  <a:lnTo>
                    <a:pt x="8" y="943"/>
                  </a:lnTo>
                  <a:lnTo>
                    <a:pt x="5" y="945"/>
                  </a:lnTo>
                  <a:lnTo>
                    <a:pt x="2" y="946"/>
                  </a:lnTo>
                  <a:lnTo>
                    <a:pt x="1" y="948"/>
                  </a:lnTo>
                  <a:lnTo>
                    <a:pt x="0" y="950"/>
                  </a:lnTo>
                  <a:lnTo>
                    <a:pt x="0" y="952"/>
                  </a:lnTo>
                  <a:lnTo>
                    <a:pt x="1" y="955"/>
                  </a:lnTo>
                  <a:lnTo>
                    <a:pt x="3" y="960"/>
                  </a:lnTo>
                  <a:lnTo>
                    <a:pt x="7" y="965"/>
                  </a:lnTo>
                  <a:lnTo>
                    <a:pt x="13" y="972"/>
                  </a:lnTo>
                  <a:lnTo>
                    <a:pt x="20" y="978"/>
                  </a:lnTo>
                  <a:lnTo>
                    <a:pt x="29" y="984"/>
                  </a:lnTo>
                  <a:lnTo>
                    <a:pt x="38" y="991"/>
                  </a:lnTo>
                  <a:lnTo>
                    <a:pt x="76" y="1015"/>
                  </a:lnTo>
                  <a:lnTo>
                    <a:pt x="100" y="1030"/>
                  </a:lnTo>
                  <a:lnTo>
                    <a:pt x="95" y="1211"/>
                  </a:lnTo>
                  <a:lnTo>
                    <a:pt x="244" y="1221"/>
                  </a:lnTo>
                  <a:lnTo>
                    <a:pt x="139" y="1288"/>
                  </a:lnTo>
                  <a:lnTo>
                    <a:pt x="137" y="1288"/>
                  </a:lnTo>
                  <a:lnTo>
                    <a:pt x="137" y="1289"/>
                  </a:lnTo>
                  <a:lnTo>
                    <a:pt x="135" y="1289"/>
                  </a:lnTo>
                  <a:lnTo>
                    <a:pt x="131" y="1300"/>
                  </a:lnTo>
                  <a:lnTo>
                    <a:pt x="125" y="1311"/>
                  </a:lnTo>
                  <a:lnTo>
                    <a:pt x="118" y="1323"/>
                  </a:lnTo>
                  <a:lnTo>
                    <a:pt x="110" y="1334"/>
                  </a:lnTo>
                  <a:lnTo>
                    <a:pt x="91" y="1356"/>
                  </a:lnTo>
                  <a:lnTo>
                    <a:pt x="72" y="1379"/>
                  </a:lnTo>
                  <a:lnTo>
                    <a:pt x="62" y="1391"/>
                  </a:lnTo>
                  <a:lnTo>
                    <a:pt x="53" y="1404"/>
                  </a:lnTo>
                  <a:lnTo>
                    <a:pt x="45" y="1416"/>
                  </a:lnTo>
                  <a:lnTo>
                    <a:pt x="38" y="1428"/>
                  </a:lnTo>
                  <a:lnTo>
                    <a:pt x="31" y="1441"/>
                  </a:lnTo>
                  <a:lnTo>
                    <a:pt x="27" y="1454"/>
                  </a:lnTo>
                  <a:lnTo>
                    <a:pt x="24" y="1467"/>
                  </a:lnTo>
                  <a:lnTo>
                    <a:pt x="23" y="1482"/>
                  </a:lnTo>
                  <a:lnTo>
                    <a:pt x="26" y="1490"/>
                  </a:lnTo>
                  <a:lnTo>
                    <a:pt x="29" y="1501"/>
                  </a:lnTo>
                  <a:lnTo>
                    <a:pt x="34" y="1502"/>
                  </a:lnTo>
                  <a:lnTo>
                    <a:pt x="42" y="1502"/>
                  </a:lnTo>
                  <a:lnTo>
                    <a:pt x="49" y="1501"/>
                  </a:lnTo>
                  <a:lnTo>
                    <a:pt x="57" y="1500"/>
                  </a:lnTo>
                  <a:lnTo>
                    <a:pt x="75" y="1497"/>
                  </a:lnTo>
                  <a:lnTo>
                    <a:pt x="94" y="1493"/>
                  </a:lnTo>
                  <a:lnTo>
                    <a:pt x="115" y="1489"/>
                  </a:lnTo>
                  <a:lnTo>
                    <a:pt x="134" y="1485"/>
                  </a:lnTo>
                  <a:lnTo>
                    <a:pt x="153" y="1482"/>
                  </a:lnTo>
                  <a:lnTo>
                    <a:pt x="169" y="1480"/>
                  </a:lnTo>
                  <a:lnTo>
                    <a:pt x="173" y="1491"/>
                  </a:lnTo>
                  <a:lnTo>
                    <a:pt x="177" y="1498"/>
                  </a:lnTo>
                  <a:lnTo>
                    <a:pt x="181" y="1502"/>
                  </a:lnTo>
                  <a:lnTo>
                    <a:pt x="184" y="1506"/>
                  </a:lnTo>
                  <a:lnTo>
                    <a:pt x="186" y="1511"/>
                  </a:lnTo>
                  <a:lnTo>
                    <a:pt x="186" y="1517"/>
                  </a:lnTo>
                  <a:lnTo>
                    <a:pt x="185" y="1526"/>
                  </a:lnTo>
                  <a:lnTo>
                    <a:pt x="182" y="1538"/>
                  </a:lnTo>
                  <a:lnTo>
                    <a:pt x="162" y="1543"/>
                  </a:lnTo>
                  <a:lnTo>
                    <a:pt x="128" y="1555"/>
                  </a:lnTo>
                  <a:lnTo>
                    <a:pt x="95" y="1566"/>
                  </a:lnTo>
                  <a:lnTo>
                    <a:pt x="81" y="1573"/>
                  </a:lnTo>
                  <a:lnTo>
                    <a:pt x="78" y="1573"/>
                  </a:lnTo>
                  <a:lnTo>
                    <a:pt x="77" y="1574"/>
                  </a:lnTo>
                  <a:lnTo>
                    <a:pt x="80" y="1582"/>
                  </a:lnTo>
                  <a:lnTo>
                    <a:pt x="80" y="1587"/>
                  </a:lnTo>
                  <a:lnTo>
                    <a:pt x="80" y="1588"/>
                  </a:lnTo>
                  <a:lnTo>
                    <a:pt x="79" y="1588"/>
                  </a:lnTo>
                  <a:lnTo>
                    <a:pt x="78" y="1588"/>
                  </a:lnTo>
                  <a:lnTo>
                    <a:pt x="77" y="1588"/>
                  </a:lnTo>
                  <a:lnTo>
                    <a:pt x="76" y="1586"/>
                  </a:lnTo>
                  <a:lnTo>
                    <a:pt x="74" y="1585"/>
                  </a:lnTo>
                  <a:lnTo>
                    <a:pt x="74" y="1584"/>
                  </a:lnTo>
                  <a:lnTo>
                    <a:pt x="76" y="1584"/>
                  </a:lnTo>
                  <a:lnTo>
                    <a:pt x="87" y="1595"/>
                  </a:lnTo>
                  <a:lnTo>
                    <a:pt x="113" y="1622"/>
                  </a:lnTo>
                  <a:lnTo>
                    <a:pt x="158" y="1676"/>
                  </a:lnTo>
                  <a:lnTo>
                    <a:pt x="228" y="1761"/>
                  </a:lnTo>
                  <a:lnTo>
                    <a:pt x="226" y="1773"/>
                  </a:lnTo>
                  <a:lnTo>
                    <a:pt x="222" y="1780"/>
                  </a:lnTo>
                  <a:lnTo>
                    <a:pt x="219" y="1789"/>
                  </a:lnTo>
                  <a:lnTo>
                    <a:pt x="217" y="1790"/>
                  </a:lnTo>
                  <a:lnTo>
                    <a:pt x="216" y="1793"/>
                  </a:lnTo>
                  <a:lnTo>
                    <a:pt x="215" y="1797"/>
                  </a:lnTo>
                  <a:lnTo>
                    <a:pt x="213" y="1802"/>
                  </a:lnTo>
                  <a:lnTo>
                    <a:pt x="213" y="1806"/>
                  </a:lnTo>
                  <a:lnTo>
                    <a:pt x="215" y="1810"/>
                  </a:lnTo>
                  <a:lnTo>
                    <a:pt x="216" y="1813"/>
                  </a:lnTo>
                  <a:lnTo>
                    <a:pt x="218" y="1815"/>
                  </a:lnTo>
                  <a:lnTo>
                    <a:pt x="218" y="1828"/>
                  </a:lnTo>
                  <a:lnTo>
                    <a:pt x="220" y="1839"/>
                  </a:lnTo>
                  <a:lnTo>
                    <a:pt x="222" y="1849"/>
                  </a:lnTo>
                  <a:lnTo>
                    <a:pt x="226" y="1857"/>
                  </a:lnTo>
                  <a:lnTo>
                    <a:pt x="230" y="1865"/>
                  </a:lnTo>
                  <a:lnTo>
                    <a:pt x="236" y="1871"/>
                  </a:lnTo>
                  <a:lnTo>
                    <a:pt x="242" y="1876"/>
                  </a:lnTo>
                  <a:lnTo>
                    <a:pt x="248" y="1880"/>
                  </a:lnTo>
                  <a:lnTo>
                    <a:pt x="257" y="1883"/>
                  </a:lnTo>
                  <a:lnTo>
                    <a:pt x="265" y="1884"/>
                  </a:lnTo>
                  <a:lnTo>
                    <a:pt x="273" y="1885"/>
                  </a:lnTo>
                  <a:lnTo>
                    <a:pt x="282" y="1885"/>
                  </a:lnTo>
                  <a:lnTo>
                    <a:pt x="292" y="1884"/>
                  </a:lnTo>
                  <a:lnTo>
                    <a:pt x="301" y="1882"/>
                  </a:lnTo>
                  <a:lnTo>
                    <a:pt x="311" y="1879"/>
                  </a:lnTo>
                  <a:lnTo>
                    <a:pt x="322" y="1876"/>
                  </a:lnTo>
                  <a:lnTo>
                    <a:pt x="331" y="1872"/>
                  </a:lnTo>
                  <a:lnTo>
                    <a:pt x="341" y="1867"/>
                  </a:lnTo>
                  <a:lnTo>
                    <a:pt x="351" y="1862"/>
                  </a:lnTo>
                  <a:lnTo>
                    <a:pt x="362" y="1855"/>
                  </a:lnTo>
                  <a:lnTo>
                    <a:pt x="380" y="1843"/>
                  </a:lnTo>
                  <a:lnTo>
                    <a:pt x="399" y="1829"/>
                  </a:lnTo>
                  <a:lnTo>
                    <a:pt x="407" y="1820"/>
                  </a:lnTo>
                  <a:lnTo>
                    <a:pt x="415" y="1812"/>
                  </a:lnTo>
                  <a:lnTo>
                    <a:pt x="422" y="1804"/>
                  </a:lnTo>
                  <a:lnTo>
                    <a:pt x="429" y="1796"/>
                  </a:lnTo>
                  <a:lnTo>
                    <a:pt x="435" y="1788"/>
                  </a:lnTo>
                  <a:lnTo>
                    <a:pt x="439" y="1779"/>
                  </a:lnTo>
                  <a:lnTo>
                    <a:pt x="444" y="1771"/>
                  </a:lnTo>
                  <a:lnTo>
                    <a:pt x="447" y="1763"/>
                  </a:lnTo>
                  <a:lnTo>
                    <a:pt x="449" y="1763"/>
                  </a:lnTo>
                  <a:lnTo>
                    <a:pt x="450" y="1761"/>
                  </a:lnTo>
                  <a:lnTo>
                    <a:pt x="452" y="1759"/>
                  </a:lnTo>
                  <a:lnTo>
                    <a:pt x="455" y="1758"/>
                  </a:lnTo>
                  <a:lnTo>
                    <a:pt x="458" y="1758"/>
                  </a:lnTo>
                  <a:lnTo>
                    <a:pt x="466" y="1759"/>
                  </a:lnTo>
                  <a:lnTo>
                    <a:pt x="474" y="1762"/>
                  </a:lnTo>
                  <a:lnTo>
                    <a:pt x="490" y="1769"/>
                  </a:lnTo>
                  <a:lnTo>
                    <a:pt x="501" y="1773"/>
                  </a:lnTo>
                  <a:lnTo>
                    <a:pt x="511" y="1772"/>
                  </a:lnTo>
                  <a:lnTo>
                    <a:pt x="520" y="1771"/>
                  </a:lnTo>
                  <a:lnTo>
                    <a:pt x="529" y="1769"/>
                  </a:lnTo>
                  <a:lnTo>
                    <a:pt x="538" y="1766"/>
                  </a:lnTo>
                  <a:lnTo>
                    <a:pt x="545" y="1763"/>
                  </a:lnTo>
                  <a:lnTo>
                    <a:pt x="551" y="1758"/>
                  </a:lnTo>
                  <a:lnTo>
                    <a:pt x="558" y="1754"/>
                  </a:lnTo>
                  <a:lnTo>
                    <a:pt x="563" y="1749"/>
                  </a:lnTo>
                  <a:lnTo>
                    <a:pt x="586" y="1724"/>
                  </a:lnTo>
                  <a:lnTo>
                    <a:pt x="609" y="1698"/>
                  </a:lnTo>
                  <a:lnTo>
                    <a:pt x="615" y="1692"/>
                  </a:lnTo>
                  <a:lnTo>
                    <a:pt x="621" y="1688"/>
                  </a:lnTo>
                  <a:lnTo>
                    <a:pt x="627" y="1685"/>
                  </a:lnTo>
                  <a:lnTo>
                    <a:pt x="632" y="1682"/>
                  </a:lnTo>
                  <a:lnTo>
                    <a:pt x="637" y="1681"/>
                  </a:lnTo>
                  <a:lnTo>
                    <a:pt x="644" y="1680"/>
                  </a:lnTo>
                  <a:lnTo>
                    <a:pt x="648" y="1680"/>
                  </a:lnTo>
                  <a:lnTo>
                    <a:pt x="653" y="1681"/>
                  </a:lnTo>
                  <a:lnTo>
                    <a:pt x="662" y="1684"/>
                  </a:lnTo>
                  <a:lnTo>
                    <a:pt x="671" y="1689"/>
                  </a:lnTo>
                  <a:lnTo>
                    <a:pt x="681" y="1696"/>
                  </a:lnTo>
                  <a:lnTo>
                    <a:pt x="689" y="1702"/>
                  </a:lnTo>
                  <a:lnTo>
                    <a:pt x="697" y="1710"/>
                  </a:lnTo>
                  <a:lnTo>
                    <a:pt x="705" y="1716"/>
                  </a:lnTo>
                  <a:lnTo>
                    <a:pt x="713" y="1721"/>
                  </a:lnTo>
                  <a:lnTo>
                    <a:pt x="722" y="1723"/>
                  </a:lnTo>
                  <a:lnTo>
                    <a:pt x="726" y="1724"/>
                  </a:lnTo>
                  <a:lnTo>
                    <a:pt x="731" y="1723"/>
                  </a:lnTo>
                  <a:lnTo>
                    <a:pt x="735" y="1722"/>
                  </a:lnTo>
                  <a:lnTo>
                    <a:pt x="739" y="1720"/>
                  </a:lnTo>
                  <a:lnTo>
                    <a:pt x="744" y="1717"/>
                  </a:lnTo>
                  <a:lnTo>
                    <a:pt x="748" y="1713"/>
                  </a:lnTo>
                  <a:lnTo>
                    <a:pt x="754" y="1708"/>
                  </a:lnTo>
                  <a:lnTo>
                    <a:pt x="759" y="1701"/>
                  </a:lnTo>
                  <a:lnTo>
                    <a:pt x="765" y="1693"/>
                  </a:lnTo>
                  <a:lnTo>
                    <a:pt x="771" y="1686"/>
                  </a:lnTo>
                  <a:lnTo>
                    <a:pt x="777" y="1680"/>
                  </a:lnTo>
                  <a:lnTo>
                    <a:pt x="781" y="1676"/>
                  </a:lnTo>
                  <a:lnTo>
                    <a:pt x="787" y="1673"/>
                  </a:lnTo>
                  <a:lnTo>
                    <a:pt x="791" y="1671"/>
                  </a:lnTo>
                  <a:lnTo>
                    <a:pt x="795" y="1670"/>
                  </a:lnTo>
                  <a:lnTo>
                    <a:pt x="798" y="1670"/>
                  </a:lnTo>
                  <a:lnTo>
                    <a:pt x="801" y="1670"/>
                  </a:lnTo>
                  <a:lnTo>
                    <a:pt x="804" y="1672"/>
                  </a:lnTo>
                  <a:lnTo>
                    <a:pt x="806" y="1675"/>
                  </a:lnTo>
                  <a:lnTo>
                    <a:pt x="808" y="1678"/>
                  </a:lnTo>
                  <a:lnTo>
                    <a:pt x="812" y="1686"/>
                  </a:lnTo>
                  <a:lnTo>
                    <a:pt x="814" y="1696"/>
                  </a:lnTo>
                  <a:lnTo>
                    <a:pt x="816" y="1708"/>
                  </a:lnTo>
                  <a:lnTo>
                    <a:pt x="817" y="1721"/>
                  </a:lnTo>
                  <a:lnTo>
                    <a:pt x="817" y="1733"/>
                  </a:lnTo>
                  <a:lnTo>
                    <a:pt x="817" y="1747"/>
                  </a:lnTo>
                  <a:lnTo>
                    <a:pt x="816" y="1768"/>
                  </a:lnTo>
                  <a:lnTo>
                    <a:pt x="816" y="1782"/>
                  </a:lnTo>
                  <a:lnTo>
                    <a:pt x="814" y="1784"/>
                  </a:lnTo>
                  <a:lnTo>
                    <a:pt x="815" y="1786"/>
                  </a:lnTo>
                  <a:lnTo>
                    <a:pt x="816" y="1788"/>
                  </a:lnTo>
                  <a:lnTo>
                    <a:pt x="817" y="1790"/>
                  </a:lnTo>
                  <a:lnTo>
                    <a:pt x="821" y="1794"/>
                  </a:lnTo>
                  <a:lnTo>
                    <a:pt x="824" y="1796"/>
                  </a:lnTo>
                  <a:lnTo>
                    <a:pt x="835" y="1797"/>
                  </a:lnTo>
                  <a:lnTo>
                    <a:pt x="847" y="1798"/>
                  </a:lnTo>
                  <a:lnTo>
                    <a:pt x="861" y="1800"/>
                  </a:lnTo>
                  <a:lnTo>
                    <a:pt x="874" y="1801"/>
                  </a:lnTo>
                  <a:lnTo>
                    <a:pt x="875" y="1802"/>
                  </a:lnTo>
                  <a:lnTo>
                    <a:pt x="877" y="1802"/>
                  </a:lnTo>
                  <a:lnTo>
                    <a:pt x="879" y="1802"/>
                  </a:lnTo>
                  <a:lnTo>
                    <a:pt x="880" y="1801"/>
                  </a:lnTo>
                  <a:lnTo>
                    <a:pt x="1113" y="1919"/>
                  </a:lnTo>
                  <a:lnTo>
                    <a:pt x="1113" y="1919"/>
                  </a:lnTo>
                  <a:lnTo>
                    <a:pt x="1211" y="1740"/>
                  </a:lnTo>
                  <a:lnTo>
                    <a:pt x="1221" y="1741"/>
                  </a:lnTo>
                  <a:lnTo>
                    <a:pt x="1229" y="1745"/>
                  </a:lnTo>
                  <a:lnTo>
                    <a:pt x="1238" y="1748"/>
                  </a:lnTo>
                  <a:lnTo>
                    <a:pt x="1246" y="1751"/>
                  </a:lnTo>
                  <a:lnTo>
                    <a:pt x="1263" y="1759"/>
                  </a:lnTo>
                  <a:lnTo>
                    <a:pt x="1279" y="1766"/>
                  </a:lnTo>
                  <a:lnTo>
                    <a:pt x="1286" y="1769"/>
                  </a:lnTo>
                  <a:lnTo>
                    <a:pt x="1295" y="1770"/>
                  </a:lnTo>
                  <a:lnTo>
                    <a:pt x="1302" y="1771"/>
                  </a:lnTo>
                  <a:lnTo>
                    <a:pt x="1308" y="1771"/>
                  </a:lnTo>
                  <a:lnTo>
                    <a:pt x="1315" y="1768"/>
                  </a:lnTo>
                  <a:lnTo>
                    <a:pt x="1321" y="1765"/>
                  </a:lnTo>
                  <a:lnTo>
                    <a:pt x="1328" y="1759"/>
                  </a:lnTo>
                  <a:lnTo>
                    <a:pt x="1334" y="1751"/>
                  </a:lnTo>
                  <a:lnTo>
                    <a:pt x="1343" y="1736"/>
                  </a:lnTo>
                  <a:lnTo>
                    <a:pt x="1351" y="1724"/>
                  </a:lnTo>
                  <a:lnTo>
                    <a:pt x="1360" y="1713"/>
                  </a:lnTo>
                  <a:lnTo>
                    <a:pt x="1367" y="1703"/>
                  </a:lnTo>
                  <a:lnTo>
                    <a:pt x="1374" y="1696"/>
                  </a:lnTo>
                  <a:lnTo>
                    <a:pt x="1380" y="1690"/>
                  </a:lnTo>
                  <a:lnTo>
                    <a:pt x="1386" y="1686"/>
                  </a:lnTo>
                  <a:lnTo>
                    <a:pt x="1391" y="1682"/>
                  </a:lnTo>
                  <a:lnTo>
                    <a:pt x="1398" y="1680"/>
                  </a:lnTo>
                  <a:lnTo>
                    <a:pt x="1402" y="1679"/>
                  </a:lnTo>
                  <a:lnTo>
                    <a:pt x="1407" y="1679"/>
                  </a:lnTo>
                  <a:lnTo>
                    <a:pt x="1411" y="1680"/>
                  </a:lnTo>
                  <a:lnTo>
                    <a:pt x="1415" y="1682"/>
                  </a:lnTo>
                  <a:lnTo>
                    <a:pt x="1420" y="1684"/>
                  </a:lnTo>
                  <a:lnTo>
                    <a:pt x="1423" y="1688"/>
                  </a:lnTo>
                  <a:lnTo>
                    <a:pt x="1427" y="1691"/>
                  </a:lnTo>
                  <a:lnTo>
                    <a:pt x="1444" y="1711"/>
                  </a:lnTo>
                  <a:lnTo>
                    <a:pt x="1463" y="1731"/>
                  </a:lnTo>
                  <a:lnTo>
                    <a:pt x="1469" y="1736"/>
                  </a:lnTo>
                  <a:lnTo>
                    <a:pt x="1474" y="1740"/>
                  </a:lnTo>
                  <a:lnTo>
                    <a:pt x="1480" y="1745"/>
                  </a:lnTo>
                  <a:lnTo>
                    <a:pt x="1487" y="1749"/>
                  </a:lnTo>
                  <a:lnTo>
                    <a:pt x="1494" y="1752"/>
                  </a:lnTo>
                  <a:lnTo>
                    <a:pt x="1501" y="1754"/>
                  </a:lnTo>
                  <a:lnTo>
                    <a:pt x="1510" y="1755"/>
                  </a:lnTo>
                  <a:lnTo>
                    <a:pt x="1519" y="1756"/>
                  </a:lnTo>
                  <a:lnTo>
                    <a:pt x="1529" y="1756"/>
                  </a:lnTo>
                  <a:lnTo>
                    <a:pt x="1541" y="1759"/>
                  </a:lnTo>
                  <a:lnTo>
                    <a:pt x="1553" y="1762"/>
                  </a:lnTo>
                  <a:lnTo>
                    <a:pt x="1565" y="1766"/>
                  </a:lnTo>
                  <a:lnTo>
                    <a:pt x="1590" y="1776"/>
                  </a:lnTo>
                  <a:lnTo>
                    <a:pt x="1617" y="1787"/>
                  </a:lnTo>
                  <a:lnTo>
                    <a:pt x="1630" y="1792"/>
                  </a:lnTo>
                  <a:lnTo>
                    <a:pt x="1642" y="1795"/>
                  </a:lnTo>
                  <a:lnTo>
                    <a:pt x="1655" y="1798"/>
                  </a:lnTo>
                  <a:lnTo>
                    <a:pt x="1667" y="1800"/>
                  </a:lnTo>
                  <a:lnTo>
                    <a:pt x="1677" y="1799"/>
                  </a:lnTo>
                  <a:lnTo>
                    <a:pt x="1689" y="1797"/>
                  </a:lnTo>
                  <a:lnTo>
                    <a:pt x="1693" y="1796"/>
                  </a:lnTo>
                  <a:lnTo>
                    <a:pt x="1698" y="1793"/>
                  </a:lnTo>
                  <a:lnTo>
                    <a:pt x="1702" y="1790"/>
                  </a:lnTo>
                  <a:lnTo>
                    <a:pt x="1706" y="1787"/>
                  </a:lnTo>
                  <a:lnTo>
                    <a:pt x="1720" y="1773"/>
                  </a:lnTo>
                  <a:lnTo>
                    <a:pt x="1731" y="1760"/>
                  </a:lnTo>
                  <a:lnTo>
                    <a:pt x="1742" y="1749"/>
                  </a:lnTo>
                  <a:lnTo>
                    <a:pt x="1754" y="1739"/>
                  </a:lnTo>
                  <a:lnTo>
                    <a:pt x="1760" y="1735"/>
                  </a:lnTo>
                  <a:lnTo>
                    <a:pt x="1766" y="1731"/>
                  </a:lnTo>
                  <a:lnTo>
                    <a:pt x="1773" y="1729"/>
                  </a:lnTo>
                  <a:lnTo>
                    <a:pt x="1780" y="1727"/>
                  </a:lnTo>
                  <a:lnTo>
                    <a:pt x="1789" y="1726"/>
                  </a:lnTo>
                  <a:lnTo>
                    <a:pt x="1798" y="1725"/>
                  </a:lnTo>
                  <a:lnTo>
                    <a:pt x="1807" y="1726"/>
                  </a:lnTo>
                  <a:lnTo>
                    <a:pt x="1818" y="1728"/>
                  </a:lnTo>
                  <a:lnTo>
                    <a:pt x="1826" y="1729"/>
                  </a:lnTo>
                  <a:lnTo>
                    <a:pt x="1832" y="1729"/>
                  </a:lnTo>
                  <a:lnTo>
                    <a:pt x="1839" y="1728"/>
                  </a:lnTo>
                  <a:lnTo>
                    <a:pt x="1846" y="1727"/>
                  </a:lnTo>
                  <a:lnTo>
                    <a:pt x="1862" y="1723"/>
                  </a:lnTo>
                  <a:lnTo>
                    <a:pt x="1876" y="1718"/>
                  </a:lnTo>
                  <a:lnTo>
                    <a:pt x="1890" y="1710"/>
                  </a:lnTo>
                  <a:lnTo>
                    <a:pt x="1906" y="1701"/>
                  </a:lnTo>
                  <a:lnTo>
                    <a:pt x="1920" y="1692"/>
                  </a:lnTo>
                  <a:lnTo>
                    <a:pt x="1936" y="1683"/>
                  </a:lnTo>
                  <a:lnTo>
                    <a:pt x="1950" y="1673"/>
                  </a:lnTo>
                  <a:lnTo>
                    <a:pt x="1964" y="1663"/>
                  </a:lnTo>
                  <a:lnTo>
                    <a:pt x="1979" y="1655"/>
                  </a:lnTo>
                  <a:lnTo>
                    <a:pt x="1993" y="1649"/>
                  </a:lnTo>
                  <a:lnTo>
                    <a:pt x="2007" y="1644"/>
                  </a:lnTo>
                  <a:lnTo>
                    <a:pt x="2020" y="1641"/>
                  </a:lnTo>
                  <a:lnTo>
                    <a:pt x="2026" y="1641"/>
                  </a:lnTo>
                  <a:lnTo>
                    <a:pt x="2032" y="1641"/>
                  </a:lnTo>
                  <a:lnTo>
                    <a:pt x="2040" y="1642"/>
                  </a:lnTo>
                  <a:lnTo>
                    <a:pt x="2046" y="1643"/>
                  </a:lnTo>
                  <a:lnTo>
                    <a:pt x="2060" y="1647"/>
                  </a:lnTo>
                  <a:lnTo>
                    <a:pt x="2074" y="1651"/>
                  </a:lnTo>
                  <a:lnTo>
                    <a:pt x="2090" y="1653"/>
                  </a:lnTo>
                  <a:lnTo>
                    <a:pt x="2105" y="1655"/>
                  </a:lnTo>
                  <a:lnTo>
                    <a:pt x="2137" y="1657"/>
                  </a:lnTo>
                  <a:lnTo>
                    <a:pt x="2168" y="1661"/>
                  </a:lnTo>
                  <a:lnTo>
                    <a:pt x="2184" y="1663"/>
                  </a:lnTo>
                  <a:lnTo>
                    <a:pt x="2199" y="1668"/>
                  </a:lnTo>
                  <a:lnTo>
                    <a:pt x="2213" y="1672"/>
                  </a:lnTo>
                  <a:lnTo>
                    <a:pt x="2228" y="1678"/>
                  </a:lnTo>
                  <a:lnTo>
                    <a:pt x="2242" y="1686"/>
                  </a:lnTo>
                  <a:lnTo>
                    <a:pt x="2256" y="1695"/>
                  </a:lnTo>
                  <a:lnTo>
                    <a:pt x="2262" y="1700"/>
                  </a:lnTo>
                  <a:lnTo>
                    <a:pt x="2268" y="1707"/>
                  </a:lnTo>
                  <a:lnTo>
                    <a:pt x="2274" y="1714"/>
                  </a:lnTo>
                  <a:lnTo>
                    <a:pt x="2280" y="1721"/>
                  </a:lnTo>
                  <a:lnTo>
                    <a:pt x="2292" y="1730"/>
                  </a:lnTo>
                  <a:lnTo>
                    <a:pt x="2305" y="1739"/>
                  </a:lnTo>
                  <a:lnTo>
                    <a:pt x="2318" y="1748"/>
                  </a:lnTo>
                  <a:lnTo>
                    <a:pt x="2334" y="1756"/>
                  </a:lnTo>
                  <a:lnTo>
                    <a:pt x="2349" y="1763"/>
                  </a:lnTo>
                  <a:lnTo>
                    <a:pt x="2365" y="1769"/>
                  </a:lnTo>
                  <a:lnTo>
                    <a:pt x="2379" y="1775"/>
                  </a:lnTo>
                  <a:lnTo>
                    <a:pt x="2391" y="1779"/>
                  </a:lnTo>
                  <a:lnTo>
                    <a:pt x="2407" y="1786"/>
                  </a:lnTo>
                  <a:lnTo>
                    <a:pt x="2422" y="1792"/>
                  </a:lnTo>
                  <a:lnTo>
                    <a:pt x="2438" y="1799"/>
                  </a:lnTo>
                  <a:lnTo>
                    <a:pt x="2452" y="1806"/>
                  </a:lnTo>
                  <a:lnTo>
                    <a:pt x="2464" y="1813"/>
                  </a:lnTo>
                  <a:lnTo>
                    <a:pt x="2477" y="1824"/>
                  </a:lnTo>
                  <a:lnTo>
                    <a:pt x="2484" y="1828"/>
                  </a:lnTo>
                  <a:lnTo>
                    <a:pt x="2490" y="1832"/>
                  </a:lnTo>
                  <a:lnTo>
                    <a:pt x="2496" y="1835"/>
                  </a:lnTo>
                  <a:lnTo>
                    <a:pt x="2503" y="1837"/>
                  </a:lnTo>
                  <a:lnTo>
                    <a:pt x="2505" y="1840"/>
                  </a:lnTo>
                  <a:lnTo>
                    <a:pt x="2507" y="1843"/>
                  </a:lnTo>
                  <a:lnTo>
                    <a:pt x="2509" y="1845"/>
                  </a:lnTo>
                  <a:lnTo>
                    <a:pt x="2511" y="1847"/>
                  </a:lnTo>
                  <a:lnTo>
                    <a:pt x="2518" y="1850"/>
                  </a:lnTo>
                  <a:lnTo>
                    <a:pt x="2525" y="1852"/>
                  </a:lnTo>
                  <a:lnTo>
                    <a:pt x="2532" y="1853"/>
                  </a:lnTo>
                  <a:lnTo>
                    <a:pt x="2539" y="1853"/>
                  </a:lnTo>
                  <a:lnTo>
                    <a:pt x="2547" y="1852"/>
                  </a:lnTo>
                  <a:lnTo>
                    <a:pt x="2553" y="1851"/>
                  </a:lnTo>
                  <a:lnTo>
                    <a:pt x="2559" y="1849"/>
                  </a:lnTo>
                  <a:lnTo>
                    <a:pt x="2566" y="1846"/>
                  </a:lnTo>
                  <a:lnTo>
                    <a:pt x="2571" y="1842"/>
                  </a:lnTo>
                  <a:lnTo>
                    <a:pt x="2578" y="1838"/>
                  </a:lnTo>
                  <a:lnTo>
                    <a:pt x="2582" y="1834"/>
                  </a:lnTo>
                  <a:lnTo>
                    <a:pt x="2587" y="1829"/>
                  </a:lnTo>
                  <a:lnTo>
                    <a:pt x="2591" y="1824"/>
                  </a:lnTo>
                  <a:lnTo>
                    <a:pt x="2594" y="1817"/>
                  </a:lnTo>
                  <a:lnTo>
                    <a:pt x="2597" y="1811"/>
                  </a:lnTo>
                  <a:lnTo>
                    <a:pt x="2600" y="1805"/>
                  </a:lnTo>
                  <a:lnTo>
                    <a:pt x="2602" y="1799"/>
                  </a:lnTo>
                  <a:lnTo>
                    <a:pt x="2603" y="1792"/>
                  </a:lnTo>
                  <a:lnTo>
                    <a:pt x="2603" y="1786"/>
                  </a:lnTo>
                  <a:lnTo>
                    <a:pt x="2603" y="1778"/>
                  </a:lnTo>
                  <a:lnTo>
                    <a:pt x="2603" y="1771"/>
                  </a:lnTo>
                  <a:lnTo>
                    <a:pt x="2601" y="1764"/>
                  </a:lnTo>
                  <a:lnTo>
                    <a:pt x="2599" y="1753"/>
                  </a:lnTo>
                  <a:lnTo>
                    <a:pt x="2599" y="1740"/>
                  </a:lnTo>
                  <a:lnTo>
                    <a:pt x="2600" y="1728"/>
                  </a:lnTo>
                  <a:lnTo>
                    <a:pt x="2601" y="1717"/>
                  </a:lnTo>
                  <a:lnTo>
                    <a:pt x="2603" y="1703"/>
                  </a:lnTo>
                  <a:lnTo>
                    <a:pt x="2604" y="1691"/>
                  </a:lnTo>
                  <a:lnTo>
                    <a:pt x="2604" y="1679"/>
                  </a:lnTo>
                  <a:lnTo>
                    <a:pt x="2603" y="1666"/>
                  </a:lnTo>
                  <a:lnTo>
                    <a:pt x="2521" y="1580"/>
                  </a:lnTo>
                  <a:lnTo>
                    <a:pt x="2517" y="1575"/>
                  </a:lnTo>
                  <a:lnTo>
                    <a:pt x="2513" y="1570"/>
                  </a:lnTo>
                  <a:lnTo>
                    <a:pt x="2510" y="1565"/>
                  </a:lnTo>
                  <a:lnTo>
                    <a:pt x="2507" y="1560"/>
                  </a:lnTo>
                  <a:lnTo>
                    <a:pt x="2502" y="1548"/>
                  </a:lnTo>
                  <a:lnTo>
                    <a:pt x="2500" y="1536"/>
                  </a:lnTo>
                  <a:lnTo>
                    <a:pt x="2499" y="1524"/>
                  </a:lnTo>
                  <a:lnTo>
                    <a:pt x="2498" y="1511"/>
                  </a:lnTo>
                  <a:lnTo>
                    <a:pt x="2499" y="1498"/>
                  </a:lnTo>
                  <a:lnTo>
                    <a:pt x="2500" y="1486"/>
                  </a:lnTo>
                  <a:lnTo>
                    <a:pt x="2502" y="1460"/>
                  </a:lnTo>
                  <a:lnTo>
                    <a:pt x="2502" y="1436"/>
                  </a:lnTo>
                  <a:lnTo>
                    <a:pt x="2500" y="1423"/>
                  </a:lnTo>
                  <a:lnTo>
                    <a:pt x="2497" y="1412"/>
                  </a:lnTo>
                  <a:lnTo>
                    <a:pt x="2495" y="1407"/>
                  </a:lnTo>
                  <a:lnTo>
                    <a:pt x="2493" y="1401"/>
                  </a:lnTo>
                  <a:lnTo>
                    <a:pt x="2490" y="1395"/>
                  </a:lnTo>
                  <a:lnTo>
                    <a:pt x="2487" y="1391"/>
                  </a:lnTo>
                  <a:lnTo>
                    <a:pt x="2471" y="1374"/>
                  </a:lnTo>
                  <a:lnTo>
                    <a:pt x="2452" y="1357"/>
                  </a:lnTo>
                  <a:lnTo>
                    <a:pt x="2443" y="1349"/>
                  </a:lnTo>
                  <a:lnTo>
                    <a:pt x="2435" y="1341"/>
                  </a:lnTo>
                  <a:lnTo>
                    <a:pt x="2428" y="1332"/>
                  </a:lnTo>
                  <a:lnTo>
                    <a:pt x="2422" y="1322"/>
                  </a:lnTo>
                  <a:lnTo>
                    <a:pt x="2418" y="1308"/>
                  </a:lnTo>
                  <a:lnTo>
                    <a:pt x="2414" y="1295"/>
                  </a:lnTo>
                  <a:lnTo>
                    <a:pt x="2411" y="1281"/>
                  </a:lnTo>
                  <a:lnTo>
                    <a:pt x="2409" y="1266"/>
                  </a:lnTo>
                  <a:lnTo>
                    <a:pt x="2407" y="1236"/>
                  </a:lnTo>
                  <a:lnTo>
                    <a:pt x="2406" y="1207"/>
                  </a:lnTo>
                  <a:lnTo>
                    <a:pt x="2407" y="1197"/>
                  </a:lnTo>
                  <a:lnTo>
                    <a:pt x="2407" y="1187"/>
                  </a:lnTo>
                  <a:lnTo>
                    <a:pt x="2406" y="1178"/>
                  </a:lnTo>
                  <a:lnTo>
                    <a:pt x="2405" y="1169"/>
                  </a:lnTo>
                  <a:lnTo>
                    <a:pt x="2402" y="1150"/>
                  </a:lnTo>
                  <a:lnTo>
                    <a:pt x="2398" y="1133"/>
                  </a:lnTo>
                  <a:lnTo>
                    <a:pt x="2393" y="1115"/>
                  </a:lnTo>
                  <a:lnTo>
                    <a:pt x="2389" y="1099"/>
                  </a:lnTo>
                  <a:lnTo>
                    <a:pt x="2385" y="1081"/>
                  </a:lnTo>
                  <a:lnTo>
                    <a:pt x="2382" y="1063"/>
                  </a:lnTo>
                  <a:lnTo>
                    <a:pt x="2375" y="1054"/>
                  </a:lnTo>
                  <a:lnTo>
                    <a:pt x="2369" y="1044"/>
                  </a:lnTo>
                  <a:lnTo>
                    <a:pt x="2365" y="1040"/>
                  </a:lnTo>
                  <a:lnTo>
                    <a:pt x="2360" y="1038"/>
                  </a:lnTo>
                  <a:lnTo>
                    <a:pt x="2357" y="1037"/>
                  </a:lnTo>
                  <a:lnTo>
                    <a:pt x="2354" y="1037"/>
                  </a:lnTo>
                  <a:lnTo>
                    <a:pt x="2351" y="1037"/>
                  </a:lnTo>
                  <a:lnTo>
                    <a:pt x="2347" y="1038"/>
                  </a:lnTo>
                  <a:lnTo>
                    <a:pt x="2335" y="1063"/>
                  </a:lnTo>
                  <a:lnTo>
                    <a:pt x="2321" y="1085"/>
                  </a:lnTo>
                  <a:lnTo>
                    <a:pt x="2307" y="1107"/>
                  </a:lnTo>
                  <a:lnTo>
                    <a:pt x="2293" y="1128"/>
                  </a:lnTo>
                  <a:lnTo>
                    <a:pt x="2276" y="1148"/>
                  </a:lnTo>
                  <a:lnTo>
                    <a:pt x="2258" y="1168"/>
                  </a:lnTo>
                  <a:lnTo>
                    <a:pt x="2238" y="1186"/>
                  </a:lnTo>
                  <a:lnTo>
                    <a:pt x="2217" y="1204"/>
                  </a:lnTo>
                  <a:lnTo>
                    <a:pt x="2207" y="1212"/>
                  </a:lnTo>
                  <a:lnTo>
                    <a:pt x="2196" y="1218"/>
                  </a:lnTo>
                  <a:lnTo>
                    <a:pt x="2186" y="1222"/>
                  </a:lnTo>
                  <a:lnTo>
                    <a:pt x="2174" y="1225"/>
                  </a:lnTo>
                  <a:lnTo>
                    <a:pt x="2164" y="1226"/>
                  </a:lnTo>
                  <a:lnTo>
                    <a:pt x="2153" y="1226"/>
                  </a:lnTo>
                  <a:lnTo>
                    <a:pt x="2142" y="1225"/>
                  </a:lnTo>
                  <a:lnTo>
                    <a:pt x="2133" y="1222"/>
                  </a:lnTo>
                  <a:lnTo>
                    <a:pt x="2124" y="1218"/>
                  </a:lnTo>
                  <a:lnTo>
                    <a:pt x="2116" y="1212"/>
                  </a:lnTo>
                  <a:lnTo>
                    <a:pt x="2108" y="1206"/>
                  </a:lnTo>
                  <a:lnTo>
                    <a:pt x="2102" y="1196"/>
                  </a:lnTo>
                  <a:lnTo>
                    <a:pt x="2097" y="1187"/>
                  </a:lnTo>
                  <a:lnTo>
                    <a:pt x="2094" y="1176"/>
                  </a:lnTo>
                  <a:lnTo>
                    <a:pt x="2091" y="1163"/>
                  </a:lnTo>
                  <a:lnTo>
                    <a:pt x="2091" y="1150"/>
                  </a:lnTo>
                  <a:lnTo>
                    <a:pt x="2091" y="1143"/>
                  </a:lnTo>
                  <a:lnTo>
                    <a:pt x="2092" y="1136"/>
                  </a:lnTo>
                  <a:lnTo>
                    <a:pt x="2094" y="1129"/>
                  </a:lnTo>
                  <a:lnTo>
                    <a:pt x="2097" y="1122"/>
                  </a:lnTo>
                  <a:lnTo>
                    <a:pt x="2103" y="1110"/>
                  </a:lnTo>
                  <a:lnTo>
                    <a:pt x="2113" y="1099"/>
                  </a:lnTo>
                  <a:lnTo>
                    <a:pt x="2132" y="1076"/>
                  </a:lnTo>
                  <a:lnTo>
                    <a:pt x="2151" y="1055"/>
                  </a:lnTo>
                  <a:lnTo>
                    <a:pt x="2157" y="1044"/>
                  </a:lnTo>
                  <a:lnTo>
                    <a:pt x="2163" y="1034"/>
                  </a:lnTo>
                  <a:lnTo>
                    <a:pt x="2167" y="1025"/>
                  </a:lnTo>
                  <a:lnTo>
                    <a:pt x="2171" y="1015"/>
                  </a:lnTo>
                  <a:lnTo>
                    <a:pt x="2177" y="995"/>
                  </a:lnTo>
                  <a:lnTo>
                    <a:pt x="2183" y="977"/>
                  </a:lnTo>
                  <a:lnTo>
                    <a:pt x="2185" y="968"/>
                  </a:lnTo>
                  <a:lnTo>
                    <a:pt x="2189" y="959"/>
                  </a:lnTo>
                  <a:lnTo>
                    <a:pt x="2192" y="951"/>
                  </a:lnTo>
                  <a:lnTo>
                    <a:pt x="2197" y="943"/>
                  </a:lnTo>
                  <a:lnTo>
                    <a:pt x="2203" y="935"/>
                  </a:lnTo>
                  <a:lnTo>
                    <a:pt x="2210" y="927"/>
                  </a:lnTo>
                  <a:lnTo>
                    <a:pt x="2220" y="919"/>
                  </a:lnTo>
                  <a:lnTo>
                    <a:pt x="2231" y="912"/>
                  </a:lnTo>
                  <a:lnTo>
                    <a:pt x="2236" y="909"/>
                  </a:lnTo>
                  <a:lnTo>
                    <a:pt x="2240" y="905"/>
                  </a:lnTo>
                  <a:lnTo>
                    <a:pt x="2243" y="902"/>
                  </a:lnTo>
                  <a:lnTo>
                    <a:pt x="2246" y="898"/>
                  </a:lnTo>
                  <a:lnTo>
                    <a:pt x="2248" y="895"/>
                  </a:lnTo>
                  <a:lnTo>
                    <a:pt x="2250" y="890"/>
                  </a:lnTo>
                  <a:lnTo>
                    <a:pt x="2251" y="887"/>
                  </a:lnTo>
                  <a:lnTo>
                    <a:pt x="2251" y="883"/>
                  </a:lnTo>
                  <a:lnTo>
                    <a:pt x="2250" y="876"/>
                  </a:lnTo>
                  <a:lnTo>
                    <a:pt x="2248" y="868"/>
                  </a:lnTo>
                  <a:lnTo>
                    <a:pt x="2244" y="861"/>
                  </a:lnTo>
                  <a:lnTo>
                    <a:pt x="2238" y="853"/>
                  </a:lnTo>
                  <a:lnTo>
                    <a:pt x="2232" y="846"/>
                  </a:lnTo>
                  <a:lnTo>
                    <a:pt x="2225" y="839"/>
                  </a:lnTo>
                  <a:lnTo>
                    <a:pt x="2216" y="833"/>
                  </a:lnTo>
                  <a:lnTo>
                    <a:pt x="2209" y="827"/>
                  </a:lnTo>
                  <a:lnTo>
                    <a:pt x="2193" y="816"/>
                  </a:lnTo>
                  <a:lnTo>
                    <a:pt x="2179" y="808"/>
                  </a:lnTo>
                  <a:lnTo>
                    <a:pt x="2178" y="800"/>
                  </a:lnTo>
                  <a:lnTo>
                    <a:pt x="2176" y="793"/>
                  </a:lnTo>
                  <a:lnTo>
                    <a:pt x="2174" y="787"/>
                  </a:lnTo>
                  <a:lnTo>
                    <a:pt x="2172" y="781"/>
                  </a:lnTo>
                  <a:lnTo>
                    <a:pt x="2169" y="775"/>
                  </a:lnTo>
                  <a:lnTo>
                    <a:pt x="2166" y="771"/>
                  </a:lnTo>
                  <a:lnTo>
                    <a:pt x="2162" y="767"/>
                  </a:lnTo>
                  <a:lnTo>
                    <a:pt x="2159" y="763"/>
                  </a:lnTo>
                  <a:lnTo>
                    <a:pt x="2151" y="757"/>
                  </a:lnTo>
                  <a:lnTo>
                    <a:pt x="2141" y="753"/>
                  </a:lnTo>
                  <a:lnTo>
                    <a:pt x="2131" y="750"/>
                  </a:lnTo>
                  <a:lnTo>
                    <a:pt x="2121" y="747"/>
                  </a:lnTo>
                  <a:lnTo>
                    <a:pt x="2100" y="742"/>
                  </a:lnTo>
                  <a:lnTo>
                    <a:pt x="2080" y="735"/>
                  </a:lnTo>
                  <a:lnTo>
                    <a:pt x="2069" y="730"/>
                  </a:lnTo>
                  <a:lnTo>
                    <a:pt x="2060" y="723"/>
                  </a:lnTo>
                  <a:lnTo>
                    <a:pt x="2056" y="719"/>
                  </a:lnTo>
                  <a:lnTo>
                    <a:pt x="2052" y="715"/>
                  </a:lnTo>
                  <a:lnTo>
                    <a:pt x="2048" y="710"/>
                  </a:lnTo>
                  <a:lnTo>
                    <a:pt x="2045" y="704"/>
                  </a:lnTo>
                  <a:lnTo>
                    <a:pt x="2032" y="693"/>
                  </a:lnTo>
                  <a:lnTo>
                    <a:pt x="2018" y="684"/>
                  </a:lnTo>
                  <a:lnTo>
                    <a:pt x="2013" y="679"/>
                  </a:lnTo>
                  <a:lnTo>
                    <a:pt x="2010" y="674"/>
                  </a:lnTo>
                  <a:lnTo>
                    <a:pt x="2009" y="669"/>
                  </a:lnTo>
                  <a:lnTo>
                    <a:pt x="2008" y="661"/>
                  </a:lnTo>
                  <a:lnTo>
                    <a:pt x="2014" y="657"/>
                  </a:lnTo>
                  <a:lnTo>
                    <a:pt x="2018" y="652"/>
                  </a:lnTo>
                  <a:lnTo>
                    <a:pt x="2021" y="645"/>
                  </a:lnTo>
                  <a:lnTo>
                    <a:pt x="2023" y="638"/>
                  </a:lnTo>
                  <a:lnTo>
                    <a:pt x="2025" y="630"/>
                  </a:lnTo>
                  <a:lnTo>
                    <a:pt x="2026" y="620"/>
                  </a:lnTo>
                  <a:lnTo>
                    <a:pt x="2026" y="611"/>
                  </a:lnTo>
                  <a:lnTo>
                    <a:pt x="2026" y="601"/>
                  </a:lnTo>
                  <a:lnTo>
                    <a:pt x="2021" y="563"/>
                  </a:lnTo>
                  <a:lnTo>
                    <a:pt x="2017" y="534"/>
                  </a:lnTo>
                  <a:lnTo>
                    <a:pt x="2015" y="528"/>
                  </a:lnTo>
                  <a:lnTo>
                    <a:pt x="2014" y="522"/>
                  </a:lnTo>
                  <a:lnTo>
                    <a:pt x="2011" y="519"/>
                  </a:lnTo>
                  <a:lnTo>
                    <a:pt x="2007" y="512"/>
                  </a:lnTo>
                  <a:lnTo>
                    <a:pt x="2002" y="505"/>
                  </a:lnTo>
                  <a:lnTo>
                    <a:pt x="2001" y="500"/>
                  </a:lnTo>
                  <a:lnTo>
                    <a:pt x="1996" y="496"/>
                  </a:lnTo>
                  <a:lnTo>
                    <a:pt x="1991" y="492"/>
                  </a:lnTo>
                  <a:lnTo>
                    <a:pt x="1986" y="488"/>
                  </a:lnTo>
                  <a:lnTo>
                    <a:pt x="1979" y="485"/>
                  </a:lnTo>
                  <a:lnTo>
                    <a:pt x="1972" y="483"/>
                  </a:lnTo>
                  <a:lnTo>
                    <a:pt x="1964" y="482"/>
                  </a:lnTo>
                  <a:lnTo>
                    <a:pt x="1958" y="481"/>
                  </a:lnTo>
                  <a:lnTo>
                    <a:pt x="1951" y="481"/>
                  </a:lnTo>
                  <a:lnTo>
                    <a:pt x="1938" y="481"/>
                  </a:lnTo>
                  <a:lnTo>
                    <a:pt x="1924" y="480"/>
                  </a:lnTo>
                  <a:lnTo>
                    <a:pt x="1913" y="478"/>
                  </a:lnTo>
                  <a:lnTo>
                    <a:pt x="1902" y="474"/>
                  </a:lnTo>
                  <a:lnTo>
                    <a:pt x="1897" y="472"/>
                  </a:lnTo>
                  <a:lnTo>
                    <a:pt x="1891" y="467"/>
                  </a:lnTo>
                  <a:lnTo>
                    <a:pt x="1888" y="463"/>
                  </a:lnTo>
                  <a:lnTo>
                    <a:pt x="1886" y="457"/>
                  </a:lnTo>
                  <a:lnTo>
                    <a:pt x="1885" y="449"/>
                  </a:lnTo>
                  <a:lnTo>
                    <a:pt x="1884" y="441"/>
                  </a:lnTo>
                  <a:lnTo>
                    <a:pt x="1884" y="433"/>
                  </a:lnTo>
                  <a:lnTo>
                    <a:pt x="1884" y="424"/>
                  </a:lnTo>
                  <a:lnTo>
                    <a:pt x="1885" y="414"/>
                  </a:lnTo>
                  <a:lnTo>
                    <a:pt x="1887" y="405"/>
                  </a:lnTo>
                  <a:lnTo>
                    <a:pt x="1889" y="395"/>
                  </a:lnTo>
                  <a:lnTo>
                    <a:pt x="1890" y="384"/>
                  </a:lnTo>
                  <a:lnTo>
                    <a:pt x="1892" y="374"/>
                  </a:lnTo>
                  <a:lnTo>
                    <a:pt x="1894" y="363"/>
                  </a:lnTo>
                  <a:lnTo>
                    <a:pt x="1894" y="350"/>
                  </a:lnTo>
                  <a:lnTo>
                    <a:pt x="1897" y="337"/>
                  </a:lnTo>
                  <a:lnTo>
                    <a:pt x="1899" y="299"/>
                  </a:lnTo>
                  <a:lnTo>
                    <a:pt x="1899" y="299"/>
                  </a:lnTo>
                  <a:lnTo>
                    <a:pt x="1894" y="296"/>
                  </a:lnTo>
                  <a:lnTo>
                    <a:pt x="1889" y="292"/>
                  </a:lnTo>
                  <a:lnTo>
                    <a:pt x="1884" y="288"/>
                  </a:lnTo>
                  <a:lnTo>
                    <a:pt x="1879" y="283"/>
                  </a:lnTo>
                  <a:lnTo>
                    <a:pt x="1866" y="271"/>
                  </a:lnTo>
                  <a:lnTo>
                    <a:pt x="1852" y="262"/>
                  </a:lnTo>
                  <a:lnTo>
                    <a:pt x="1850" y="262"/>
                  </a:lnTo>
                  <a:lnTo>
                    <a:pt x="1846" y="261"/>
                  </a:lnTo>
                  <a:lnTo>
                    <a:pt x="1841" y="258"/>
                  </a:lnTo>
                  <a:lnTo>
                    <a:pt x="1837" y="254"/>
                  </a:lnTo>
                  <a:lnTo>
                    <a:pt x="1834" y="249"/>
                  </a:lnTo>
                  <a:lnTo>
                    <a:pt x="1831" y="250"/>
                  </a:lnTo>
                  <a:lnTo>
                    <a:pt x="1827" y="252"/>
                  </a:lnTo>
                  <a:lnTo>
                    <a:pt x="1825" y="252"/>
                  </a:lnTo>
                  <a:lnTo>
                    <a:pt x="1823" y="251"/>
                  </a:lnTo>
                  <a:lnTo>
                    <a:pt x="1821" y="248"/>
                  </a:lnTo>
                  <a:lnTo>
                    <a:pt x="1821" y="243"/>
                  </a:lnTo>
                  <a:lnTo>
                    <a:pt x="1821" y="240"/>
                  </a:lnTo>
                  <a:lnTo>
                    <a:pt x="1820" y="236"/>
                  </a:lnTo>
                  <a:lnTo>
                    <a:pt x="1819" y="233"/>
                  </a:lnTo>
                  <a:lnTo>
                    <a:pt x="1817" y="231"/>
                  </a:lnTo>
                  <a:lnTo>
                    <a:pt x="1814" y="227"/>
                  </a:lnTo>
                  <a:lnTo>
                    <a:pt x="1806" y="221"/>
                  </a:lnTo>
                  <a:lnTo>
                    <a:pt x="1796" y="215"/>
                  </a:lnTo>
                  <a:lnTo>
                    <a:pt x="1784" y="208"/>
                  </a:lnTo>
                  <a:lnTo>
                    <a:pt x="1773" y="203"/>
                  </a:lnTo>
                  <a:lnTo>
                    <a:pt x="1761" y="197"/>
                  </a:lnTo>
                  <a:lnTo>
                    <a:pt x="1750" y="193"/>
                  </a:lnTo>
                  <a:lnTo>
                    <a:pt x="1732" y="186"/>
                  </a:lnTo>
                  <a:lnTo>
                    <a:pt x="1712" y="177"/>
                  </a:lnTo>
                  <a:lnTo>
                    <a:pt x="1702" y="174"/>
                  </a:lnTo>
                  <a:lnTo>
                    <a:pt x="1692" y="171"/>
                  </a:lnTo>
                  <a:lnTo>
                    <a:pt x="1682" y="169"/>
                  </a:lnTo>
                  <a:lnTo>
                    <a:pt x="1672" y="168"/>
                  </a:lnTo>
                  <a:lnTo>
                    <a:pt x="1659" y="168"/>
                  </a:lnTo>
                  <a:lnTo>
                    <a:pt x="1646" y="166"/>
                  </a:lnTo>
                  <a:lnTo>
                    <a:pt x="1633" y="163"/>
                  </a:lnTo>
                  <a:lnTo>
                    <a:pt x="1622" y="159"/>
                  </a:lnTo>
                  <a:lnTo>
                    <a:pt x="1613" y="154"/>
                  </a:lnTo>
                  <a:lnTo>
                    <a:pt x="1603" y="148"/>
                  </a:lnTo>
                  <a:lnTo>
                    <a:pt x="1596" y="141"/>
                  </a:lnTo>
                  <a:lnTo>
                    <a:pt x="1589" y="133"/>
                  </a:lnTo>
                  <a:lnTo>
                    <a:pt x="1589" y="133"/>
                  </a:lnTo>
                  <a:lnTo>
                    <a:pt x="1566" y="141"/>
                  </a:lnTo>
                  <a:lnTo>
                    <a:pt x="1560" y="142"/>
                  </a:lnTo>
                  <a:lnTo>
                    <a:pt x="1553" y="143"/>
                  </a:lnTo>
                  <a:lnTo>
                    <a:pt x="1546" y="146"/>
                  </a:lnTo>
                  <a:lnTo>
                    <a:pt x="1539" y="148"/>
                  </a:lnTo>
                  <a:lnTo>
                    <a:pt x="1531" y="151"/>
                  </a:lnTo>
                  <a:lnTo>
                    <a:pt x="1525" y="153"/>
                  </a:lnTo>
                  <a:lnTo>
                    <a:pt x="1518" y="155"/>
                  </a:lnTo>
                  <a:lnTo>
                    <a:pt x="1513" y="155"/>
                  </a:lnTo>
                  <a:lnTo>
                    <a:pt x="1512" y="156"/>
                  </a:lnTo>
                  <a:lnTo>
                    <a:pt x="1512" y="157"/>
                  </a:lnTo>
                  <a:lnTo>
                    <a:pt x="1507" y="159"/>
                  </a:lnTo>
                  <a:lnTo>
                    <a:pt x="1504" y="162"/>
                  </a:lnTo>
                  <a:lnTo>
                    <a:pt x="1496" y="163"/>
                  </a:lnTo>
                  <a:lnTo>
                    <a:pt x="1487" y="166"/>
                  </a:lnTo>
                  <a:lnTo>
                    <a:pt x="1482" y="168"/>
                  </a:lnTo>
                  <a:lnTo>
                    <a:pt x="1478" y="170"/>
                  </a:lnTo>
                  <a:lnTo>
                    <a:pt x="1474" y="172"/>
                  </a:lnTo>
                  <a:lnTo>
                    <a:pt x="1473" y="174"/>
                  </a:lnTo>
                  <a:lnTo>
                    <a:pt x="1469" y="175"/>
                  </a:lnTo>
                  <a:lnTo>
                    <a:pt x="1464" y="177"/>
                  </a:lnTo>
                  <a:lnTo>
                    <a:pt x="1460" y="179"/>
                  </a:lnTo>
                  <a:lnTo>
                    <a:pt x="1456" y="183"/>
                  </a:lnTo>
                  <a:lnTo>
                    <a:pt x="1448" y="192"/>
                  </a:lnTo>
                  <a:lnTo>
                    <a:pt x="1439" y="206"/>
                  </a:lnTo>
                  <a:lnTo>
                    <a:pt x="1430" y="220"/>
                  </a:lnTo>
                  <a:lnTo>
                    <a:pt x="1422" y="238"/>
                  </a:lnTo>
                  <a:lnTo>
                    <a:pt x="1413" y="256"/>
                  </a:lnTo>
                  <a:lnTo>
                    <a:pt x="1406" y="275"/>
                  </a:lnTo>
                  <a:lnTo>
                    <a:pt x="1390" y="316"/>
                  </a:lnTo>
                  <a:lnTo>
                    <a:pt x="1378" y="352"/>
                  </a:lnTo>
                  <a:lnTo>
                    <a:pt x="1369" y="383"/>
                  </a:lnTo>
                  <a:lnTo>
                    <a:pt x="1363" y="404"/>
                  </a:lnTo>
                  <a:lnTo>
                    <a:pt x="1351" y="438"/>
                  </a:lnTo>
                  <a:lnTo>
                    <a:pt x="1338" y="471"/>
                  </a:lnTo>
                  <a:lnTo>
                    <a:pt x="1324" y="504"/>
                  </a:lnTo>
                  <a:lnTo>
                    <a:pt x="1308" y="537"/>
                  </a:lnTo>
                  <a:lnTo>
                    <a:pt x="1294" y="569"/>
                  </a:lnTo>
                  <a:lnTo>
                    <a:pt x="1279" y="602"/>
                  </a:lnTo>
                  <a:lnTo>
                    <a:pt x="1266" y="634"/>
                  </a:lnTo>
                  <a:lnTo>
                    <a:pt x="1255" y="667"/>
                  </a:lnTo>
                  <a:lnTo>
                    <a:pt x="1237" y="666"/>
                  </a:lnTo>
                  <a:lnTo>
                    <a:pt x="1220" y="665"/>
                  </a:lnTo>
                  <a:lnTo>
                    <a:pt x="1202" y="663"/>
                  </a:lnTo>
                  <a:lnTo>
                    <a:pt x="1185" y="660"/>
                  </a:lnTo>
                  <a:lnTo>
                    <a:pt x="1148" y="654"/>
                  </a:lnTo>
                  <a:lnTo>
                    <a:pt x="1112" y="649"/>
                  </a:lnTo>
                  <a:lnTo>
                    <a:pt x="1093" y="647"/>
                  </a:lnTo>
                  <a:lnTo>
                    <a:pt x="1075" y="645"/>
                  </a:lnTo>
                  <a:lnTo>
                    <a:pt x="1057" y="645"/>
                  </a:lnTo>
                  <a:lnTo>
                    <a:pt x="1040" y="646"/>
                  </a:lnTo>
                  <a:lnTo>
                    <a:pt x="1022" y="648"/>
                  </a:lnTo>
                  <a:lnTo>
                    <a:pt x="1005" y="651"/>
                  </a:lnTo>
                  <a:lnTo>
                    <a:pt x="988" y="656"/>
                  </a:lnTo>
                  <a:lnTo>
                    <a:pt x="972" y="664"/>
                  </a:lnTo>
                  <a:lnTo>
                    <a:pt x="945" y="677"/>
                  </a:lnTo>
                  <a:lnTo>
                    <a:pt x="914" y="694"/>
                  </a:lnTo>
                  <a:lnTo>
                    <a:pt x="897" y="703"/>
                  </a:lnTo>
                  <a:lnTo>
                    <a:pt x="880" y="710"/>
                  </a:lnTo>
                  <a:lnTo>
                    <a:pt x="863" y="716"/>
                  </a:lnTo>
                  <a:lnTo>
                    <a:pt x="846" y="721"/>
                  </a:lnTo>
                  <a:lnTo>
                    <a:pt x="838" y="723"/>
                  </a:lnTo>
                  <a:lnTo>
                    <a:pt x="831" y="724"/>
                  </a:lnTo>
                  <a:lnTo>
                    <a:pt x="824" y="724"/>
                  </a:lnTo>
                  <a:lnTo>
                    <a:pt x="816" y="724"/>
                  </a:lnTo>
                  <a:lnTo>
                    <a:pt x="809" y="723"/>
                  </a:lnTo>
                  <a:lnTo>
                    <a:pt x="803" y="722"/>
                  </a:lnTo>
                  <a:lnTo>
                    <a:pt x="798" y="719"/>
                  </a:lnTo>
                  <a:lnTo>
                    <a:pt x="793" y="716"/>
                  </a:lnTo>
                  <a:lnTo>
                    <a:pt x="788" y="711"/>
                  </a:lnTo>
                  <a:lnTo>
                    <a:pt x="784" y="706"/>
                  </a:lnTo>
                  <a:lnTo>
                    <a:pt x="781" y="699"/>
                  </a:lnTo>
                  <a:lnTo>
                    <a:pt x="778" y="691"/>
                  </a:lnTo>
                  <a:lnTo>
                    <a:pt x="776" y="682"/>
                  </a:lnTo>
                  <a:lnTo>
                    <a:pt x="776" y="672"/>
                  </a:lnTo>
                  <a:lnTo>
                    <a:pt x="775" y="660"/>
                  </a:lnTo>
                  <a:lnTo>
                    <a:pt x="776" y="648"/>
                  </a:lnTo>
                  <a:lnTo>
                    <a:pt x="774" y="640"/>
                  </a:lnTo>
                  <a:lnTo>
                    <a:pt x="772" y="633"/>
                  </a:lnTo>
                  <a:lnTo>
                    <a:pt x="769" y="627"/>
                  </a:lnTo>
                  <a:lnTo>
                    <a:pt x="765" y="620"/>
                  </a:lnTo>
                  <a:lnTo>
                    <a:pt x="758" y="608"/>
                  </a:lnTo>
                  <a:lnTo>
                    <a:pt x="750" y="595"/>
                  </a:lnTo>
                  <a:lnTo>
                    <a:pt x="747" y="589"/>
                  </a:lnTo>
                  <a:lnTo>
                    <a:pt x="746" y="581"/>
                  </a:lnTo>
                  <a:lnTo>
                    <a:pt x="746" y="574"/>
                  </a:lnTo>
                  <a:lnTo>
                    <a:pt x="747" y="568"/>
                  </a:lnTo>
                  <a:lnTo>
                    <a:pt x="752" y="555"/>
                  </a:lnTo>
                  <a:lnTo>
                    <a:pt x="754" y="541"/>
                  </a:lnTo>
                  <a:lnTo>
                    <a:pt x="756" y="514"/>
                  </a:lnTo>
                  <a:lnTo>
                    <a:pt x="761" y="473"/>
                  </a:lnTo>
                  <a:lnTo>
                    <a:pt x="765" y="451"/>
                  </a:lnTo>
                  <a:lnTo>
                    <a:pt x="769" y="433"/>
                  </a:lnTo>
                  <a:lnTo>
                    <a:pt x="771" y="425"/>
                  </a:lnTo>
                  <a:lnTo>
                    <a:pt x="773" y="419"/>
                  </a:lnTo>
                  <a:lnTo>
                    <a:pt x="775" y="414"/>
                  </a:lnTo>
                  <a:lnTo>
                    <a:pt x="777" y="411"/>
                  </a:lnTo>
                  <a:lnTo>
                    <a:pt x="787" y="404"/>
                  </a:lnTo>
                  <a:lnTo>
                    <a:pt x="794" y="397"/>
                  </a:lnTo>
                  <a:lnTo>
                    <a:pt x="799" y="389"/>
                  </a:lnTo>
                  <a:lnTo>
                    <a:pt x="804" y="382"/>
                  </a:lnTo>
                  <a:lnTo>
                    <a:pt x="807" y="375"/>
                  </a:lnTo>
                  <a:lnTo>
                    <a:pt x="810" y="369"/>
                  </a:lnTo>
                  <a:lnTo>
                    <a:pt x="811" y="362"/>
                  </a:lnTo>
                  <a:lnTo>
                    <a:pt x="811" y="355"/>
                  </a:lnTo>
                  <a:lnTo>
                    <a:pt x="811" y="348"/>
                  </a:lnTo>
                  <a:lnTo>
                    <a:pt x="810" y="342"/>
                  </a:lnTo>
                  <a:lnTo>
                    <a:pt x="808" y="335"/>
                  </a:lnTo>
                  <a:lnTo>
                    <a:pt x="805" y="329"/>
                  </a:lnTo>
                  <a:lnTo>
                    <a:pt x="799" y="316"/>
                  </a:lnTo>
                  <a:lnTo>
                    <a:pt x="790" y="303"/>
                  </a:lnTo>
                  <a:lnTo>
                    <a:pt x="770" y="278"/>
                  </a:lnTo>
                  <a:lnTo>
                    <a:pt x="749" y="251"/>
                  </a:lnTo>
                  <a:lnTo>
                    <a:pt x="741" y="238"/>
                  </a:lnTo>
                  <a:lnTo>
                    <a:pt x="734" y="224"/>
                  </a:lnTo>
                  <a:lnTo>
                    <a:pt x="732" y="217"/>
                  </a:lnTo>
                  <a:lnTo>
                    <a:pt x="730" y="210"/>
                  </a:lnTo>
                  <a:lnTo>
                    <a:pt x="729" y="203"/>
                  </a:lnTo>
                  <a:lnTo>
                    <a:pt x="728" y="195"/>
                  </a:lnTo>
                  <a:lnTo>
                    <a:pt x="728" y="190"/>
                  </a:lnTo>
                  <a:lnTo>
                    <a:pt x="729" y="186"/>
                  </a:lnTo>
                  <a:lnTo>
                    <a:pt x="731" y="182"/>
                  </a:lnTo>
                  <a:lnTo>
                    <a:pt x="733" y="178"/>
                  </a:lnTo>
                  <a:lnTo>
                    <a:pt x="738" y="172"/>
                  </a:lnTo>
                  <a:lnTo>
                    <a:pt x="746" y="167"/>
                  </a:lnTo>
                  <a:lnTo>
                    <a:pt x="765" y="157"/>
                  </a:lnTo>
                  <a:lnTo>
                    <a:pt x="785" y="150"/>
                  </a:lnTo>
                  <a:lnTo>
                    <a:pt x="797" y="146"/>
                  </a:lnTo>
                  <a:lnTo>
                    <a:pt x="807" y="141"/>
                  </a:lnTo>
                  <a:lnTo>
                    <a:pt x="817" y="136"/>
                  </a:lnTo>
                  <a:lnTo>
                    <a:pt x="826" y="130"/>
                  </a:lnTo>
                  <a:lnTo>
                    <a:pt x="830" y="126"/>
                  </a:lnTo>
                  <a:lnTo>
                    <a:pt x="833" y="122"/>
                  </a:lnTo>
                  <a:lnTo>
                    <a:pt x="836" y="117"/>
                  </a:lnTo>
                  <a:lnTo>
                    <a:pt x="839" y="113"/>
                  </a:lnTo>
                  <a:lnTo>
                    <a:pt x="841" y="108"/>
                  </a:lnTo>
                  <a:lnTo>
                    <a:pt x="842" y="102"/>
                  </a:lnTo>
                  <a:lnTo>
                    <a:pt x="843" y="96"/>
                  </a:lnTo>
                  <a:lnTo>
                    <a:pt x="844" y="90"/>
                  </a:lnTo>
                  <a:lnTo>
                    <a:pt x="832" y="91"/>
                  </a:lnTo>
                  <a:lnTo>
                    <a:pt x="820" y="93"/>
                  </a:lnTo>
                  <a:lnTo>
                    <a:pt x="810" y="96"/>
                  </a:lnTo>
                  <a:lnTo>
                    <a:pt x="800" y="99"/>
                  </a:lnTo>
                  <a:lnTo>
                    <a:pt x="791" y="102"/>
                  </a:lnTo>
                  <a:lnTo>
                    <a:pt x="780" y="103"/>
                  </a:lnTo>
                  <a:lnTo>
                    <a:pt x="774" y="104"/>
                  </a:lnTo>
                  <a:lnTo>
                    <a:pt x="769" y="104"/>
                  </a:lnTo>
                  <a:lnTo>
                    <a:pt x="763" y="103"/>
                  </a:lnTo>
                  <a:lnTo>
                    <a:pt x="757" y="102"/>
                  </a:lnTo>
                  <a:lnTo>
                    <a:pt x="755" y="100"/>
                  </a:lnTo>
                  <a:lnTo>
                    <a:pt x="754" y="97"/>
                  </a:lnTo>
                  <a:lnTo>
                    <a:pt x="749" y="97"/>
                  </a:lnTo>
                  <a:lnTo>
                    <a:pt x="743" y="98"/>
                  </a:lnTo>
                  <a:lnTo>
                    <a:pt x="737" y="100"/>
                  </a:lnTo>
                  <a:lnTo>
                    <a:pt x="731" y="102"/>
                  </a:lnTo>
                  <a:lnTo>
                    <a:pt x="725" y="104"/>
                  </a:lnTo>
                  <a:lnTo>
                    <a:pt x="720" y="105"/>
                  </a:lnTo>
                  <a:lnTo>
                    <a:pt x="718" y="105"/>
                  </a:lnTo>
                  <a:lnTo>
                    <a:pt x="716" y="104"/>
                  </a:lnTo>
                  <a:lnTo>
                    <a:pt x="714" y="103"/>
                  </a:lnTo>
                  <a:lnTo>
                    <a:pt x="713" y="102"/>
                  </a:lnTo>
                  <a:lnTo>
                    <a:pt x="711" y="101"/>
                  </a:lnTo>
                  <a:lnTo>
                    <a:pt x="710" y="99"/>
                  </a:lnTo>
                  <a:lnTo>
                    <a:pt x="709" y="97"/>
                  </a:lnTo>
                  <a:lnTo>
                    <a:pt x="708" y="94"/>
                  </a:lnTo>
                  <a:lnTo>
                    <a:pt x="707" y="87"/>
                  </a:lnTo>
                  <a:lnTo>
                    <a:pt x="707" y="77"/>
                  </a:lnTo>
                  <a:lnTo>
                    <a:pt x="708" y="61"/>
                  </a:lnTo>
                  <a:lnTo>
                    <a:pt x="709" y="50"/>
                  </a:lnTo>
                  <a:lnTo>
                    <a:pt x="709" y="40"/>
                  </a:lnTo>
                  <a:lnTo>
                    <a:pt x="709" y="33"/>
                  </a:lnTo>
                  <a:lnTo>
                    <a:pt x="707" y="27"/>
                  </a:lnTo>
                  <a:lnTo>
                    <a:pt x="705" y="22"/>
                  </a:lnTo>
                  <a:lnTo>
                    <a:pt x="701" y="12"/>
                  </a:lnTo>
                  <a:lnTo>
                    <a:pt x="696" y="0"/>
                  </a:lnTo>
                  <a:lnTo>
                    <a:pt x="693" y="1"/>
                  </a:lnTo>
                  <a:lnTo>
                    <a:pt x="688" y="4"/>
                  </a:lnTo>
                  <a:lnTo>
                    <a:pt x="682" y="10"/>
                  </a:lnTo>
                  <a:lnTo>
                    <a:pt x="673" y="17"/>
                  </a:lnTo>
                  <a:lnTo>
                    <a:pt x="655" y="34"/>
                  </a:lnTo>
                  <a:lnTo>
                    <a:pt x="633" y="55"/>
                  </a:lnTo>
                  <a:lnTo>
                    <a:pt x="591" y="95"/>
                  </a:lnTo>
                  <a:lnTo>
                    <a:pt x="562" y="120"/>
                  </a:lnTo>
                  <a:lnTo>
                    <a:pt x="553" y="126"/>
                  </a:lnTo>
                  <a:lnTo>
                    <a:pt x="538" y="133"/>
                  </a:lnTo>
                  <a:lnTo>
                    <a:pt x="517" y="142"/>
                  </a:lnTo>
                  <a:lnTo>
                    <a:pt x="494" y="149"/>
                  </a:lnTo>
                  <a:lnTo>
                    <a:pt x="483" y="153"/>
                  </a:lnTo>
                  <a:lnTo>
                    <a:pt x="472" y="155"/>
                  </a:lnTo>
                  <a:lnTo>
                    <a:pt x="461" y="157"/>
                  </a:lnTo>
                  <a:lnTo>
                    <a:pt x="452" y="158"/>
                  </a:lnTo>
                  <a:lnTo>
                    <a:pt x="444" y="158"/>
                  </a:lnTo>
                  <a:lnTo>
                    <a:pt x="437" y="156"/>
                  </a:lnTo>
                  <a:lnTo>
                    <a:pt x="435" y="155"/>
                  </a:lnTo>
                  <a:lnTo>
                    <a:pt x="432" y="153"/>
                  </a:lnTo>
                  <a:lnTo>
                    <a:pt x="431" y="151"/>
                  </a:lnTo>
                  <a:lnTo>
                    <a:pt x="429" y="149"/>
                  </a:lnTo>
                  <a:lnTo>
                    <a:pt x="424" y="159"/>
                  </a:lnTo>
                  <a:lnTo>
                    <a:pt x="418" y="183"/>
                  </a:lnTo>
                  <a:lnTo>
                    <a:pt x="411" y="209"/>
                  </a:lnTo>
                  <a:lnTo>
                    <a:pt x="407" y="226"/>
                  </a:lnTo>
                  <a:lnTo>
                    <a:pt x="403" y="236"/>
                  </a:lnTo>
                  <a:lnTo>
                    <a:pt x="398" y="246"/>
                  </a:lnTo>
                  <a:lnTo>
                    <a:pt x="391" y="255"/>
                  </a:lnTo>
                  <a:lnTo>
                    <a:pt x="384" y="263"/>
                  </a:lnTo>
                  <a:lnTo>
                    <a:pt x="376" y="270"/>
                  </a:lnTo>
                  <a:lnTo>
                    <a:pt x="368" y="277"/>
                  </a:lnTo>
                  <a:lnTo>
                    <a:pt x="359" y="283"/>
                  </a:lnTo>
                  <a:lnTo>
                    <a:pt x="348" y="287"/>
                  </a:lnTo>
                  <a:lnTo>
                    <a:pt x="340" y="289"/>
                  </a:lnTo>
                  <a:lnTo>
                    <a:pt x="331" y="291"/>
                  </a:lnTo>
                  <a:lnTo>
                    <a:pt x="323" y="291"/>
                  </a:lnTo>
                  <a:lnTo>
                    <a:pt x="312" y="291"/>
                  </a:lnTo>
                  <a:lnTo>
                    <a:pt x="294" y="289"/>
                  </a:lnTo>
                  <a:lnTo>
                    <a:pt x="274" y="286"/>
                  </a:lnTo>
                  <a:lnTo>
                    <a:pt x="254" y="283"/>
                  </a:lnTo>
                  <a:lnTo>
                    <a:pt x="234" y="281"/>
                  </a:lnTo>
                  <a:lnTo>
                    <a:pt x="225" y="280"/>
                  </a:lnTo>
                  <a:lnTo>
                    <a:pt x="216" y="280"/>
                  </a:lnTo>
                  <a:lnTo>
                    <a:pt x="206" y="281"/>
                  </a:lnTo>
                  <a:lnTo>
                    <a:pt x="197" y="283"/>
                  </a:lnTo>
                  <a:lnTo>
                    <a:pt x="197" y="284"/>
                  </a:lnTo>
                  <a:lnTo>
                    <a:pt x="195" y="285"/>
                  </a:lnTo>
                  <a:lnTo>
                    <a:pt x="177" y="344"/>
                  </a:lnTo>
                  <a:lnTo>
                    <a:pt x="174" y="350"/>
                  </a:lnTo>
                  <a:lnTo>
                    <a:pt x="170" y="357"/>
                  </a:lnTo>
                  <a:lnTo>
                    <a:pt x="165" y="363"/>
                  </a:lnTo>
                  <a:lnTo>
                    <a:pt x="159" y="368"/>
                  </a:lnTo>
                  <a:lnTo>
                    <a:pt x="154" y="373"/>
                  </a:lnTo>
                  <a:lnTo>
                    <a:pt x="149" y="377"/>
                  </a:lnTo>
                  <a:lnTo>
                    <a:pt x="145" y="381"/>
                  </a:lnTo>
                  <a:lnTo>
                    <a:pt x="143" y="385"/>
                  </a:lnTo>
                  <a:lnTo>
                    <a:pt x="139" y="386"/>
                  </a:lnTo>
                  <a:lnTo>
                    <a:pt x="136" y="386"/>
                  </a:lnTo>
                  <a:lnTo>
                    <a:pt x="134" y="388"/>
                  </a:lnTo>
                  <a:lnTo>
                    <a:pt x="131" y="390"/>
                  </a:lnTo>
                  <a:lnTo>
                    <a:pt x="127" y="392"/>
                  </a:lnTo>
                  <a:lnTo>
                    <a:pt x="123" y="393"/>
                  </a:lnTo>
                  <a:lnTo>
                    <a:pt x="114" y="393"/>
                  </a:lnTo>
                  <a:lnTo>
                    <a:pt x="107" y="394"/>
                  </a:lnTo>
                  <a:lnTo>
                    <a:pt x="30" y="408"/>
                  </a:lnTo>
                  <a:lnTo>
                    <a:pt x="30" y="408"/>
                  </a:lnTo>
                  <a:lnTo>
                    <a:pt x="31" y="412"/>
                  </a:lnTo>
                  <a:lnTo>
                    <a:pt x="31" y="417"/>
                  </a:lnTo>
                  <a:lnTo>
                    <a:pt x="31" y="422"/>
                  </a:lnTo>
                  <a:lnTo>
                    <a:pt x="29" y="427"/>
                  </a:lnTo>
                  <a:lnTo>
                    <a:pt x="26" y="440"/>
                  </a:lnTo>
                  <a:lnTo>
                    <a:pt x="22" y="453"/>
                  </a:lnTo>
                  <a:lnTo>
                    <a:pt x="17" y="467"/>
                  </a:lnTo>
                  <a:lnTo>
                    <a:pt x="15" y="482"/>
                  </a:lnTo>
                  <a:lnTo>
                    <a:pt x="14" y="489"/>
                  </a:lnTo>
                  <a:lnTo>
                    <a:pt x="14" y="496"/>
                  </a:lnTo>
                  <a:lnTo>
                    <a:pt x="15" y="503"/>
                  </a:lnTo>
                  <a:lnTo>
                    <a:pt x="16" y="511"/>
                  </a:lnTo>
                  <a:lnTo>
                    <a:pt x="20" y="504"/>
                  </a:lnTo>
                  <a:lnTo>
                    <a:pt x="20" y="50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33">
              <a:extLst>
                <a:ext uri="{FF2B5EF4-FFF2-40B4-BE49-F238E27FC236}">
                  <a16:creationId xmlns:a16="http://schemas.microsoft.com/office/drawing/2014/main" id="{01E075C3-CD1C-4A84-BA52-C965545C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2025"/>
              <a:ext cx="520" cy="384"/>
            </a:xfrm>
            <a:custGeom>
              <a:avLst/>
              <a:gdLst>
                <a:gd name="T0" fmla="*/ 247 w 2604"/>
                <a:gd name="T1" fmla="*/ 849 h 1919"/>
                <a:gd name="T2" fmla="*/ 217 w 2604"/>
                <a:gd name="T3" fmla="*/ 869 h 1919"/>
                <a:gd name="T4" fmla="*/ 132 w 2604"/>
                <a:gd name="T5" fmla="*/ 837 h 1919"/>
                <a:gd name="T6" fmla="*/ 41 w 2604"/>
                <a:gd name="T7" fmla="*/ 910 h 1919"/>
                <a:gd name="T8" fmla="*/ 2 w 2604"/>
                <a:gd name="T9" fmla="*/ 946 h 1919"/>
                <a:gd name="T10" fmla="*/ 139 w 2604"/>
                <a:gd name="T11" fmla="*/ 1288 h 1919"/>
                <a:gd name="T12" fmla="*/ 27 w 2604"/>
                <a:gd name="T13" fmla="*/ 1454 h 1919"/>
                <a:gd name="T14" fmla="*/ 173 w 2604"/>
                <a:gd name="T15" fmla="*/ 1491 h 1919"/>
                <a:gd name="T16" fmla="*/ 80 w 2604"/>
                <a:gd name="T17" fmla="*/ 1587 h 1919"/>
                <a:gd name="T18" fmla="*/ 219 w 2604"/>
                <a:gd name="T19" fmla="*/ 1789 h 1919"/>
                <a:gd name="T20" fmla="*/ 242 w 2604"/>
                <a:gd name="T21" fmla="*/ 1876 h 1919"/>
                <a:gd name="T22" fmla="*/ 399 w 2604"/>
                <a:gd name="T23" fmla="*/ 1829 h 1919"/>
                <a:gd name="T24" fmla="*/ 474 w 2604"/>
                <a:gd name="T25" fmla="*/ 1762 h 1919"/>
                <a:gd name="T26" fmla="*/ 627 w 2604"/>
                <a:gd name="T27" fmla="*/ 1685 h 1919"/>
                <a:gd name="T28" fmla="*/ 731 w 2604"/>
                <a:gd name="T29" fmla="*/ 1723 h 1919"/>
                <a:gd name="T30" fmla="*/ 801 w 2604"/>
                <a:gd name="T31" fmla="*/ 1670 h 1919"/>
                <a:gd name="T32" fmla="*/ 817 w 2604"/>
                <a:gd name="T33" fmla="*/ 1790 h 1919"/>
                <a:gd name="T34" fmla="*/ 1229 w 2604"/>
                <a:gd name="T35" fmla="*/ 1745 h 1919"/>
                <a:gd name="T36" fmla="*/ 1360 w 2604"/>
                <a:gd name="T37" fmla="*/ 1713 h 1919"/>
                <a:gd name="T38" fmla="*/ 1463 w 2604"/>
                <a:gd name="T39" fmla="*/ 1731 h 1919"/>
                <a:gd name="T40" fmla="*/ 1630 w 2604"/>
                <a:gd name="T41" fmla="*/ 1792 h 1919"/>
                <a:gd name="T42" fmla="*/ 1766 w 2604"/>
                <a:gd name="T43" fmla="*/ 1731 h 1919"/>
                <a:gd name="T44" fmla="*/ 1920 w 2604"/>
                <a:gd name="T45" fmla="*/ 1692 h 1919"/>
                <a:gd name="T46" fmla="*/ 2105 w 2604"/>
                <a:gd name="T47" fmla="*/ 1655 h 1919"/>
                <a:gd name="T48" fmla="*/ 2318 w 2604"/>
                <a:gd name="T49" fmla="*/ 1748 h 1919"/>
                <a:gd name="T50" fmla="*/ 2503 w 2604"/>
                <a:gd name="T51" fmla="*/ 1837 h 1919"/>
                <a:gd name="T52" fmla="*/ 2582 w 2604"/>
                <a:gd name="T53" fmla="*/ 1834 h 1919"/>
                <a:gd name="T54" fmla="*/ 2601 w 2604"/>
                <a:gd name="T55" fmla="*/ 1717 h 1919"/>
                <a:gd name="T56" fmla="*/ 2500 w 2604"/>
                <a:gd name="T57" fmla="*/ 1486 h 1919"/>
                <a:gd name="T58" fmla="*/ 2418 w 2604"/>
                <a:gd name="T59" fmla="*/ 1308 h 1919"/>
                <a:gd name="T60" fmla="*/ 2382 w 2604"/>
                <a:gd name="T61" fmla="*/ 1063 h 1919"/>
                <a:gd name="T62" fmla="*/ 2238 w 2604"/>
                <a:gd name="T63" fmla="*/ 1186 h 1919"/>
                <a:gd name="T64" fmla="*/ 2094 w 2604"/>
                <a:gd name="T65" fmla="*/ 1176 h 1919"/>
                <a:gd name="T66" fmla="*/ 2177 w 2604"/>
                <a:gd name="T67" fmla="*/ 995 h 1919"/>
                <a:gd name="T68" fmla="*/ 2250 w 2604"/>
                <a:gd name="T69" fmla="*/ 890 h 1919"/>
                <a:gd name="T70" fmla="*/ 2174 w 2604"/>
                <a:gd name="T71" fmla="*/ 787 h 1919"/>
                <a:gd name="T72" fmla="*/ 2052 w 2604"/>
                <a:gd name="T73" fmla="*/ 715 h 1919"/>
                <a:gd name="T74" fmla="*/ 2026 w 2604"/>
                <a:gd name="T75" fmla="*/ 611 h 1919"/>
                <a:gd name="T76" fmla="*/ 1964 w 2604"/>
                <a:gd name="T77" fmla="*/ 482 h 1919"/>
                <a:gd name="T78" fmla="*/ 1885 w 2604"/>
                <a:gd name="T79" fmla="*/ 414 h 1919"/>
                <a:gd name="T80" fmla="*/ 1852 w 2604"/>
                <a:gd name="T81" fmla="*/ 262 h 1919"/>
                <a:gd name="T82" fmla="*/ 1817 w 2604"/>
                <a:gd name="T83" fmla="*/ 231 h 1919"/>
                <a:gd name="T84" fmla="*/ 1646 w 2604"/>
                <a:gd name="T85" fmla="*/ 166 h 1919"/>
                <a:gd name="T86" fmla="*/ 1518 w 2604"/>
                <a:gd name="T87" fmla="*/ 155 h 1919"/>
                <a:gd name="T88" fmla="*/ 1456 w 2604"/>
                <a:gd name="T89" fmla="*/ 183 h 1919"/>
                <a:gd name="T90" fmla="*/ 1294 w 2604"/>
                <a:gd name="T91" fmla="*/ 569 h 1919"/>
                <a:gd name="T92" fmla="*/ 1005 w 2604"/>
                <a:gd name="T93" fmla="*/ 651 h 1919"/>
                <a:gd name="T94" fmla="*/ 798 w 2604"/>
                <a:gd name="T95" fmla="*/ 719 h 1919"/>
                <a:gd name="T96" fmla="*/ 750 w 2604"/>
                <a:gd name="T97" fmla="*/ 595 h 1919"/>
                <a:gd name="T98" fmla="*/ 787 w 2604"/>
                <a:gd name="T99" fmla="*/ 404 h 1919"/>
                <a:gd name="T100" fmla="*/ 749 w 2604"/>
                <a:gd name="T101" fmla="*/ 251 h 1919"/>
                <a:gd name="T102" fmla="*/ 797 w 2604"/>
                <a:gd name="T103" fmla="*/ 146 h 1919"/>
                <a:gd name="T104" fmla="*/ 800 w 2604"/>
                <a:gd name="T105" fmla="*/ 99 h 1919"/>
                <a:gd name="T106" fmla="*/ 718 w 2604"/>
                <a:gd name="T107" fmla="*/ 105 h 1919"/>
                <a:gd name="T108" fmla="*/ 705 w 2604"/>
                <a:gd name="T109" fmla="*/ 22 h 1919"/>
                <a:gd name="T110" fmla="*/ 483 w 2604"/>
                <a:gd name="T111" fmla="*/ 153 h 1919"/>
                <a:gd name="T112" fmla="*/ 398 w 2604"/>
                <a:gd name="T113" fmla="*/ 246 h 1919"/>
                <a:gd name="T114" fmla="*/ 225 w 2604"/>
                <a:gd name="T115" fmla="*/ 280 h 1919"/>
                <a:gd name="T116" fmla="*/ 139 w 2604"/>
                <a:gd name="T117" fmla="*/ 386 h 1919"/>
                <a:gd name="T118" fmla="*/ 22 w 2604"/>
                <a:gd name="T119" fmla="*/ 45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04" h="1919">
                  <a:moveTo>
                    <a:pt x="20" y="504"/>
                  </a:moveTo>
                  <a:lnTo>
                    <a:pt x="145" y="643"/>
                  </a:lnTo>
                  <a:lnTo>
                    <a:pt x="309" y="738"/>
                  </a:lnTo>
                  <a:lnTo>
                    <a:pt x="245" y="774"/>
                  </a:lnTo>
                  <a:lnTo>
                    <a:pt x="250" y="795"/>
                  </a:lnTo>
                  <a:lnTo>
                    <a:pt x="251" y="801"/>
                  </a:lnTo>
                  <a:lnTo>
                    <a:pt x="252" y="808"/>
                  </a:lnTo>
                  <a:lnTo>
                    <a:pt x="253" y="810"/>
                  </a:lnTo>
                  <a:lnTo>
                    <a:pt x="254" y="815"/>
                  </a:lnTo>
                  <a:lnTo>
                    <a:pt x="254" y="822"/>
                  </a:lnTo>
                  <a:lnTo>
                    <a:pt x="254" y="829"/>
                  </a:lnTo>
                  <a:lnTo>
                    <a:pt x="253" y="836"/>
                  </a:lnTo>
                  <a:lnTo>
                    <a:pt x="251" y="842"/>
                  </a:lnTo>
                  <a:lnTo>
                    <a:pt x="248" y="847"/>
                  </a:lnTo>
                  <a:lnTo>
                    <a:pt x="247" y="849"/>
                  </a:lnTo>
                  <a:lnTo>
                    <a:pt x="246" y="851"/>
                  </a:lnTo>
                  <a:lnTo>
                    <a:pt x="245" y="853"/>
                  </a:lnTo>
                  <a:lnTo>
                    <a:pt x="244" y="856"/>
                  </a:lnTo>
                  <a:lnTo>
                    <a:pt x="241" y="859"/>
                  </a:lnTo>
                  <a:lnTo>
                    <a:pt x="241" y="861"/>
                  </a:lnTo>
                  <a:lnTo>
                    <a:pt x="240" y="862"/>
                  </a:lnTo>
                  <a:lnTo>
                    <a:pt x="239" y="863"/>
                  </a:lnTo>
                  <a:lnTo>
                    <a:pt x="237" y="863"/>
                  </a:lnTo>
                  <a:lnTo>
                    <a:pt x="236" y="864"/>
                  </a:lnTo>
                  <a:lnTo>
                    <a:pt x="235" y="864"/>
                  </a:lnTo>
                  <a:lnTo>
                    <a:pt x="234" y="865"/>
                  </a:lnTo>
                  <a:lnTo>
                    <a:pt x="234" y="867"/>
                  </a:lnTo>
                  <a:lnTo>
                    <a:pt x="226" y="869"/>
                  </a:lnTo>
                  <a:lnTo>
                    <a:pt x="219" y="870"/>
                  </a:lnTo>
                  <a:lnTo>
                    <a:pt x="217" y="869"/>
                  </a:lnTo>
                  <a:lnTo>
                    <a:pt x="213" y="869"/>
                  </a:lnTo>
                  <a:lnTo>
                    <a:pt x="208" y="867"/>
                  </a:lnTo>
                  <a:lnTo>
                    <a:pt x="197" y="864"/>
                  </a:lnTo>
                  <a:lnTo>
                    <a:pt x="186" y="861"/>
                  </a:lnTo>
                  <a:lnTo>
                    <a:pt x="179" y="860"/>
                  </a:lnTo>
                  <a:lnTo>
                    <a:pt x="176" y="857"/>
                  </a:lnTo>
                  <a:lnTo>
                    <a:pt x="173" y="856"/>
                  </a:lnTo>
                  <a:lnTo>
                    <a:pt x="170" y="853"/>
                  </a:lnTo>
                  <a:lnTo>
                    <a:pt x="164" y="851"/>
                  </a:lnTo>
                  <a:lnTo>
                    <a:pt x="157" y="849"/>
                  </a:lnTo>
                  <a:lnTo>
                    <a:pt x="152" y="848"/>
                  </a:lnTo>
                  <a:lnTo>
                    <a:pt x="146" y="844"/>
                  </a:lnTo>
                  <a:lnTo>
                    <a:pt x="139" y="840"/>
                  </a:lnTo>
                  <a:lnTo>
                    <a:pt x="136" y="839"/>
                  </a:lnTo>
                  <a:lnTo>
                    <a:pt x="132" y="837"/>
                  </a:lnTo>
                  <a:lnTo>
                    <a:pt x="130" y="837"/>
                  </a:lnTo>
                  <a:lnTo>
                    <a:pt x="128" y="837"/>
                  </a:lnTo>
                  <a:lnTo>
                    <a:pt x="127" y="838"/>
                  </a:lnTo>
                  <a:lnTo>
                    <a:pt x="126" y="839"/>
                  </a:lnTo>
                  <a:lnTo>
                    <a:pt x="117" y="840"/>
                  </a:lnTo>
                  <a:lnTo>
                    <a:pt x="107" y="843"/>
                  </a:lnTo>
                  <a:lnTo>
                    <a:pt x="96" y="846"/>
                  </a:lnTo>
                  <a:lnTo>
                    <a:pt x="87" y="848"/>
                  </a:lnTo>
                  <a:lnTo>
                    <a:pt x="46" y="856"/>
                  </a:lnTo>
                  <a:lnTo>
                    <a:pt x="41" y="856"/>
                  </a:lnTo>
                  <a:lnTo>
                    <a:pt x="42" y="868"/>
                  </a:lnTo>
                  <a:lnTo>
                    <a:pt x="42" y="886"/>
                  </a:lnTo>
                  <a:lnTo>
                    <a:pt x="43" y="897"/>
                  </a:lnTo>
                  <a:lnTo>
                    <a:pt x="42" y="905"/>
                  </a:lnTo>
                  <a:lnTo>
                    <a:pt x="41" y="910"/>
                  </a:lnTo>
                  <a:lnTo>
                    <a:pt x="39" y="913"/>
                  </a:lnTo>
                  <a:lnTo>
                    <a:pt x="39" y="915"/>
                  </a:lnTo>
                  <a:lnTo>
                    <a:pt x="36" y="917"/>
                  </a:lnTo>
                  <a:lnTo>
                    <a:pt x="34" y="921"/>
                  </a:lnTo>
                  <a:lnTo>
                    <a:pt x="31" y="922"/>
                  </a:lnTo>
                  <a:lnTo>
                    <a:pt x="28" y="924"/>
                  </a:lnTo>
                  <a:lnTo>
                    <a:pt x="27" y="926"/>
                  </a:lnTo>
                  <a:lnTo>
                    <a:pt x="24" y="927"/>
                  </a:lnTo>
                  <a:lnTo>
                    <a:pt x="23" y="928"/>
                  </a:lnTo>
                  <a:lnTo>
                    <a:pt x="23" y="929"/>
                  </a:lnTo>
                  <a:lnTo>
                    <a:pt x="21" y="929"/>
                  </a:lnTo>
                  <a:lnTo>
                    <a:pt x="14" y="936"/>
                  </a:lnTo>
                  <a:lnTo>
                    <a:pt x="8" y="943"/>
                  </a:lnTo>
                  <a:lnTo>
                    <a:pt x="5" y="945"/>
                  </a:lnTo>
                  <a:lnTo>
                    <a:pt x="2" y="946"/>
                  </a:lnTo>
                  <a:lnTo>
                    <a:pt x="1" y="948"/>
                  </a:lnTo>
                  <a:lnTo>
                    <a:pt x="0" y="950"/>
                  </a:lnTo>
                  <a:lnTo>
                    <a:pt x="0" y="952"/>
                  </a:lnTo>
                  <a:lnTo>
                    <a:pt x="1" y="955"/>
                  </a:lnTo>
                  <a:lnTo>
                    <a:pt x="3" y="960"/>
                  </a:lnTo>
                  <a:lnTo>
                    <a:pt x="7" y="965"/>
                  </a:lnTo>
                  <a:lnTo>
                    <a:pt x="13" y="972"/>
                  </a:lnTo>
                  <a:lnTo>
                    <a:pt x="20" y="978"/>
                  </a:lnTo>
                  <a:lnTo>
                    <a:pt x="29" y="984"/>
                  </a:lnTo>
                  <a:lnTo>
                    <a:pt x="38" y="991"/>
                  </a:lnTo>
                  <a:lnTo>
                    <a:pt x="76" y="1015"/>
                  </a:lnTo>
                  <a:lnTo>
                    <a:pt x="100" y="1030"/>
                  </a:lnTo>
                  <a:lnTo>
                    <a:pt x="95" y="1211"/>
                  </a:lnTo>
                  <a:lnTo>
                    <a:pt x="244" y="1221"/>
                  </a:lnTo>
                  <a:lnTo>
                    <a:pt x="139" y="1288"/>
                  </a:lnTo>
                  <a:lnTo>
                    <a:pt x="137" y="1288"/>
                  </a:lnTo>
                  <a:lnTo>
                    <a:pt x="137" y="1289"/>
                  </a:lnTo>
                  <a:lnTo>
                    <a:pt x="135" y="1289"/>
                  </a:lnTo>
                  <a:lnTo>
                    <a:pt x="131" y="1300"/>
                  </a:lnTo>
                  <a:lnTo>
                    <a:pt x="125" y="1311"/>
                  </a:lnTo>
                  <a:lnTo>
                    <a:pt x="118" y="1323"/>
                  </a:lnTo>
                  <a:lnTo>
                    <a:pt x="110" y="1334"/>
                  </a:lnTo>
                  <a:lnTo>
                    <a:pt x="91" y="1356"/>
                  </a:lnTo>
                  <a:lnTo>
                    <a:pt x="72" y="1379"/>
                  </a:lnTo>
                  <a:lnTo>
                    <a:pt x="62" y="1391"/>
                  </a:lnTo>
                  <a:lnTo>
                    <a:pt x="53" y="1404"/>
                  </a:lnTo>
                  <a:lnTo>
                    <a:pt x="45" y="1416"/>
                  </a:lnTo>
                  <a:lnTo>
                    <a:pt x="38" y="1428"/>
                  </a:lnTo>
                  <a:lnTo>
                    <a:pt x="31" y="1441"/>
                  </a:lnTo>
                  <a:lnTo>
                    <a:pt x="27" y="1454"/>
                  </a:lnTo>
                  <a:lnTo>
                    <a:pt x="24" y="1467"/>
                  </a:lnTo>
                  <a:lnTo>
                    <a:pt x="23" y="1482"/>
                  </a:lnTo>
                  <a:lnTo>
                    <a:pt x="26" y="1490"/>
                  </a:lnTo>
                  <a:lnTo>
                    <a:pt x="29" y="1501"/>
                  </a:lnTo>
                  <a:lnTo>
                    <a:pt x="34" y="1502"/>
                  </a:lnTo>
                  <a:lnTo>
                    <a:pt x="42" y="1502"/>
                  </a:lnTo>
                  <a:lnTo>
                    <a:pt x="49" y="1501"/>
                  </a:lnTo>
                  <a:lnTo>
                    <a:pt x="57" y="1500"/>
                  </a:lnTo>
                  <a:lnTo>
                    <a:pt x="75" y="1497"/>
                  </a:lnTo>
                  <a:lnTo>
                    <a:pt x="94" y="1493"/>
                  </a:lnTo>
                  <a:lnTo>
                    <a:pt x="115" y="1489"/>
                  </a:lnTo>
                  <a:lnTo>
                    <a:pt x="134" y="1485"/>
                  </a:lnTo>
                  <a:lnTo>
                    <a:pt x="153" y="1482"/>
                  </a:lnTo>
                  <a:lnTo>
                    <a:pt x="169" y="1480"/>
                  </a:lnTo>
                  <a:lnTo>
                    <a:pt x="173" y="1491"/>
                  </a:lnTo>
                  <a:lnTo>
                    <a:pt x="177" y="1498"/>
                  </a:lnTo>
                  <a:lnTo>
                    <a:pt x="181" y="1502"/>
                  </a:lnTo>
                  <a:lnTo>
                    <a:pt x="184" y="1506"/>
                  </a:lnTo>
                  <a:lnTo>
                    <a:pt x="186" y="1511"/>
                  </a:lnTo>
                  <a:lnTo>
                    <a:pt x="186" y="1517"/>
                  </a:lnTo>
                  <a:lnTo>
                    <a:pt x="185" y="1526"/>
                  </a:lnTo>
                  <a:lnTo>
                    <a:pt x="182" y="1538"/>
                  </a:lnTo>
                  <a:lnTo>
                    <a:pt x="162" y="1543"/>
                  </a:lnTo>
                  <a:lnTo>
                    <a:pt x="128" y="1555"/>
                  </a:lnTo>
                  <a:lnTo>
                    <a:pt x="95" y="1566"/>
                  </a:lnTo>
                  <a:lnTo>
                    <a:pt x="81" y="1573"/>
                  </a:lnTo>
                  <a:lnTo>
                    <a:pt x="78" y="1573"/>
                  </a:lnTo>
                  <a:lnTo>
                    <a:pt x="77" y="1574"/>
                  </a:lnTo>
                  <a:lnTo>
                    <a:pt x="80" y="1582"/>
                  </a:lnTo>
                  <a:lnTo>
                    <a:pt x="80" y="1587"/>
                  </a:lnTo>
                  <a:lnTo>
                    <a:pt x="80" y="1588"/>
                  </a:lnTo>
                  <a:lnTo>
                    <a:pt x="79" y="1588"/>
                  </a:lnTo>
                  <a:lnTo>
                    <a:pt x="78" y="1588"/>
                  </a:lnTo>
                  <a:lnTo>
                    <a:pt x="77" y="1588"/>
                  </a:lnTo>
                  <a:lnTo>
                    <a:pt x="76" y="1586"/>
                  </a:lnTo>
                  <a:lnTo>
                    <a:pt x="74" y="1585"/>
                  </a:lnTo>
                  <a:lnTo>
                    <a:pt x="74" y="1584"/>
                  </a:lnTo>
                  <a:lnTo>
                    <a:pt x="76" y="1584"/>
                  </a:lnTo>
                  <a:lnTo>
                    <a:pt x="87" y="1595"/>
                  </a:lnTo>
                  <a:lnTo>
                    <a:pt x="113" y="1622"/>
                  </a:lnTo>
                  <a:lnTo>
                    <a:pt x="158" y="1676"/>
                  </a:lnTo>
                  <a:lnTo>
                    <a:pt x="228" y="1761"/>
                  </a:lnTo>
                  <a:lnTo>
                    <a:pt x="226" y="1773"/>
                  </a:lnTo>
                  <a:lnTo>
                    <a:pt x="222" y="1780"/>
                  </a:lnTo>
                  <a:lnTo>
                    <a:pt x="219" y="1789"/>
                  </a:lnTo>
                  <a:lnTo>
                    <a:pt x="217" y="1790"/>
                  </a:lnTo>
                  <a:lnTo>
                    <a:pt x="216" y="1793"/>
                  </a:lnTo>
                  <a:lnTo>
                    <a:pt x="215" y="1797"/>
                  </a:lnTo>
                  <a:lnTo>
                    <a:pt x="213" y="1802"/>
                  </a:lnTo>
                  <a:lnTo>
                    <a:pt x="213" y="1806"/>
                  </a:lnTo>
                  <a:lnTo>
                    <a:pt x="215" y="1810"/>
                  </a:lnTo>
                  <a:lnTo>
                    <a:pt x="216" y="1813"/>
                  </a:lnTo>
                  <a:lnTo>
                    <a:pt x="218" y="1815"/>
                  </a:lnTo>
                  <a:lnTo>
                    <a:pt x="218" y="1828"/>
                  </a:lnTo>
                  <a:lnTo>
                    <a:pt x="220" y="1839"/>
                  </a:lnTo>
                  <a:lnTo>
                    <a:pt x="222" y="1849"/>
                  </a:lnTo>
                  <a:lnTo>
                    <a:pt x="226" y="1857"/>
                  </a:lnTo>
                  <a:lnTo>
                    <a:pt x="230" y="1865"/>
                  </a:lnTo>
                  <a:lnTo>
                    <a:pt x="236" y="1871"/>
                  </a:lnTo>
                  <a:lnTo>
                    <a:pt x="242" y="1876"/>
                  </a:lnTo>
                  <a:lnTo>
                    <a:pt x="248" y="1880"/>
                  </a:lnTo>
                  <a:lnTo>
                    <a:pt x="257" y="1883"/>
                  </a:lnTo>
                  <a:lnTo>
                    <a:pt x="265" y="1884"/>
                  </a:lnTo>
                  <a:lnTo>
                    <a:pt x="273" y="1885"/>
                  </a:lnTo>
                  <a:lnTo>
                    <a:pt x="282" y="1885"/>
                  </a:lnTo>
                  <a:lnTo>
                    <a:pt x="292" y="1884"/>
                  </a:lnTo>
                  <a:lnTo>
                    <a:pt x="301" y="1882"/>
                  </a:lnTo>
                  <a:lnTo>
                    <a:pt x="311" y="1879"/>
                  </a:lnTo>
                  <a:lnTo>
                    <a:pt x="322" y="1876"/>
                  </a:lnTo>
                  <a:lnTo>
                    <a:pt x="331" y="1872"/>
                  </a:lnTo>
                  <a:lnTo>
                    <a:pt x="341" y="1867"/>
                  </a:lnTo>
                  <a:lnTo>
                    <a:pt x="351" y="1862"/>
                  </a:lnTo>
                  <a:lnTo>
                    <a:pt x="362" y="1855"/>
                  </a:lnTo>
                  <a:lnTo>
                    <a:pt x="380" y="1843"/>
                  </a:lnTo>
                  <a:lnTo>
                    <a:pt x="399" y="1829"/>
                  </a:lnTo>
                  <a:lnTo>
                    <a:pt x="407" y="1820"/>
                  </a:lnTo>
                  <a:lnTo>
                    <a:pt x="415" y="1812"/>
                  </a:lnTo>
                  <a:lnTo>
                    <a:pt x="422" y="1804"/>
                  </a:lnTo>
                  <a:lnTo>
                    <a:pt x="429" y="1796"/>
                  </a:lnTo>
                  <a:lnTo>
                    <a:pt x="435" y="1788"/>
                  </a:lnTo>
                  <a:lnTo>
                    <a:pt x="439" y="1779"/>
                  </a:lnTo>
                  <a:lnTo>
                    <a:pt x="444" y="1771"/>
                  </a:lnTo>
                  <a:lnTo>
                    <a:pt x="447" y="1763"/>
                  </a:lnTo>
                  <a:lnTo>
                    <a:pt x="449" y="1763"/>
                  </a:lnTo>
                  <a:lnTo>
                    <a:pt x="450" y="1761"/>
                  </a:lnTo>
                  <a:lnTo>
                    <a:pt x="452" y="1759"/>
                  </a:lnTo>
                  <a:lnTo>
                    <a:pt x="455" y="1758"/>
                  </a:lnTo>
                  <a:lnTo>
                    <a:pt x="458" y="1758"/>
                  </a:lnTo>
                  <a:lnTo>
                    <a:pt x="466" y="1759"/>
                  </a:lnTo>
                  <a:lnTo>
                    <a:pt x="474" y="1762"/>
                  </a:lnTo>
                  <a:lnTo>
                    <a:pt x="490" y="1769"/>
                  </a:lnTo>
                  <a:lnTo>
                    <a:pt x="501" y="1773"/>
                  </a:lnTo>
                  <a:lnTo>
                    <a:pt x="511" y="1772"/>
                  </a:lnTo>
                  <a:lnTo>
                    <a:pt x="520" y="1771"/>
                  </a:lnTo>
                  <a:lnTo>
                    <a:pt x="529" y="1769"/>
                  </a:lnTo>
                  <a:lnTo>
                    <a:pt x="538" y="1766"/>
                  </a:lnTo>
                  <a:lnTo>
                    <a:pt x="545" y="1763"/>
                  </a:lnTo>
                  <a:lnTo>
                    <a:pt x="551" y="1758"/>
                  </a:lnTo>
                  <a:lnTo>
                    <a:pt x="558" y="1754"/>
                  </a:lnTo>
                  <a:lnTo>
                    <a:pt x="563" y="1749"/>
                  </a:lnTo>
                  <a:lnTo>
                    <a:pt x="586" y="1724"/>
                  </a:lnTo>
                  <a:lnTo>
                    <a:pt x="609" y="1698"/>
                  </a:lnTo>
                  <a:lnTo>
                    <a:pt x="615" y="1692"/>
                  </a:lnTo>
                  <a:lnTo>
                    <a:pt x="621" y="1688"/>
                  </a:lnTo>
                  <a:lnTo>
                    <a:pt x="627" y="1685"/>
                  </a:lnTo>
                  <a:lnTo>
                    <a:pt x="632" y="1682"/>
                  </a:lnTo>
                  <a:lnTo>
                    <a:pt x="637" y="1681"/>
                  </a:lnTo>
                  <a:lnTo>
                    <a:pt x="644" y="1680"/>
                  </a:lnTo>
                  <a:lnTo>
                    <a:pt x="648" y="1680"/>
                  </a:lnTo>
                  <a:lnTo>
                    <a:pt x="653" y="1681"/>
                  </a:lnTo>
                  <a:lnTo>
                    <a:pt x="662" y="1684"/>
                  </a:lnTo>
                  <a:lnTo>
                    <a:pt x="671" y="1689"/>
                  </a:lnTo>
                  <a:lnTo>
                    <a:pt x="681" y="1696"/>
                  </a:lnTo>
                  <a:lnTo>
                    <a:pt x="689" y="1702"/>
                  </a:lnTo>
                  <a:lnTo>
                    <a:pt x="697" y="1710"/>
                  </a:lnTo>
                  <a:lnTo>
                    <a:pt x="705" y="1716"/>
                  </a:lnTo>
                  <a:lnTo>
                    <a:pt x="713" y="1721"/>
                  </a:lnTo>
                  <a:lnTo>
                    <a:pt x="722" y="1723"/>
                  </a:lnTo>
                  <a:lnTo>
                    <a:pt x="726" y="1724"/>
                  </a:lnTo>
                  <a:lnTo>
                    <a:pt x="731" y="1723"/>
                  </a:lnTo>
                  <a:lnTo>
                    <a:pt x="735" y="1722"/>
                  </a:lnTo>
                  <a:lnTo>
                    <a:pt x="739" y="1720"/>
                  </a:lnTo>
                  <a:lnTo>
                    <a:pt x="744" y="1717"/>
                  </a:lnTo>
                  <a:lnTo>
                    <a:pt x="748" y="1713"/>
                  </a:lnTo>
                  <a:lnTo>
                    <a:pt x="754" y="1708"/>
                  </a:lnTo>
                  <a:lnTo>
                    <a:pt x="759" y="1701"/>
                  </a:lnTo>
                  <a:lnTo>
                    <a:pt x="765" y="1693"/>
                  </a:lnTo>
                  <a:lnTo>
                    <a:pt x="771" y="1686"/>
                  </a:lnTo>
                  <a:lnTo>
                    <a:pt x="777" y="1680"/>
                  </a:lnTo>
                  <a:lnTo>
                    <a:pt x="781" y="1676"/>
                  </a:lnTo>
                  <a:lnTo>
                    <a:pt x="787" y="1673"/>
                  </a:lnTo>
                  <a:lnTo>
                    <a:pt x="791" y="1671"/>
                  </a:lnTo>
                  <a:lnTo>
                    <a:pt x="795" y="1670"/>
                  </a:lnTo>
                  <a:lnTo>
                    <a:pt x="798" y="1670"/>
                  </a:lnTo>
                  <a:lnTo>
                    <a:pt x="801" y="1670"/>
                  </a:lnTo>
                  <a:lnTo>
                    <a:pt x="804" y="1672"/>
                  </a:lnTo>
                  <a:lnTo>
                    <a:pt x="806" y="1675"/>
                  </a:lnTo>
                  <a:lnTo>
                    <a:pt x="808" y="1678"/>
                  </a:lnTo>
                  <a:lnTo>
                    <a:pt x="812" y="1686"/>
                  </a:lnTo>
                  <a:lnTo>
                    <a:pt x="814" y="1696"/>
                  </a:lnTo>
                  <a:lnTo>
                    <a:pt x="816" y="1708"/>
                  </a:lnTo>
                  <a:lnTo>
                    <a:pt x="817" y="1721"/>
                  </a:lnTo>
                  <a:lnTo>
                    <a:pt x="817" y="1733"/>
                  </a:lnTo>
                  <a:lnTo>
                    <a:pt x="817" y="1747"/>
                  </a:lnTo>
                  <a:lnTo>
                    <a:pt x="816" y="1768"/>
                  </a:lnTo>
                  <a:lnTo>
                    <a:pt x="816" y="1782"/>
                  </a:lnTo>
                  <a:lnTo>
                    <a:pt x="814" y="1784"/>
                  </a:lnTo>
                  <a:lnTo>
                    <a:pt x="815" y="1786"/>
                  </a:lnTo>
                  <a:lnTo>
                    <a:pt x="816" y="1788"/>
                  </a:lnTo>
                  <a:lnTo>
                    <a:pt x="817" y="1790"/>
                  </a:lnTo>
                  <a:lnTo>
                    <a:pt x="821" y="1794"/>
                  </a:lnTo>
                  <a:lnTo>
                    <a:pt x="824" y="1796"/>
                  </a:lnTo>
                  <a:lnTo>
                    <a:pt x="835" y="1797"/>
                  </a:lnTo>
                  <a:lnTo>
                    <a:pt x="847" y="1798"/>
                  </a:lnTo>
                  <a:lnTo>
                    <a:pt x="861" y="1800"/>
                  </a:lnTo>
                  <a:lnTo>
                    <a:pt x="874" y="1801"/>
                  </a:lnTo>
                  <a:lnTo>
                    <a:pt x="875" y="1802"/>
                  </a:lnTo>
                  <a:lnTo>
                    <a:pt x="877" y="1802"/>
                  </a:lnTo>
                  <a:lnTo>
                    <a:pt x="879" y="1802"/>
                  </a:lnTo>
                  <a:lnTo>
                    <a:pt x="880" y="1801"/>
                  </a:lnTo>
                  <a:lnTo>
                    <a:pt x="1113" y="1919"/>
                  </a:lnTo>
                  <a:lnTo>
                    <a:pt x="1113" y="1919"/>
                  </a:lnTo>
                  <a:lnTo>
                    <a:pt x="1211" y="1740"/>
                  </a:lnTo>
                  <a:lnTo>
                    <a:pt x="1221" y="1741"/>
                  </a:lnTo>
                  <a:lnTo>
                    <a:pt x="1229" y="1745"/>
                  </a:lnTo>
                  <a:lnTo>
                    <a:pt x="1238" y="1748"/>
                  </a:lnTo>
                  <a:lnTo>
                    <a:pt x="1246" y="1751"/>
                  </a:lnTo>
                  <a:lnTo>
                    <a:pt x="1263" y="1759"/>
                  </a:lnTo>
                  <a:lnTo>
                    <a:pt x="1279" y="1766"/>
                  </a:lnTo>
                  <a:lnTo>
                    <a:pt x="1286" y="1769"/>
                  </a:lnTo>
                  <a:lnTo>
                    <a:pt x="1295" y="1770"/>
                  </a:lnTo>
                  <a:lnTo>
                    <a:pt x="1302" y="1771"/>
                  </a:lnTo>
                  <a:lnTo>
                    <a:pt x="1308" y="1771"/>
                  </a:lnTo>
                  <a:lnTo>
                    <a:pt x="1315" y="1768"/>
                  </a:lnTo>
                  <a:lnTo>
                    <a:pt x="1321" y="1765"/>
                  </a:lnTo>
                  <a:lnTo>
                    <a:pt x="1328" y="1759"/>
                  </a:lnTo>
                  <a:lnTo>
                    <a:pt x="1334" y="1751"/>
                  </a:lnTo>
                  <a:lnTo>
                    <a:pt x="1343" y="1736"/>
                  </a:lnTo>
                  <a:lnTo>
                    <a:pt x="1351" y="1724"/>
                  </a:lnTo>
                  <a:lnTo>
                    <a:pt x="1360" y="1713"/>
                  </a:lnTo>
                  <a:lnTo>
                    <a:pt x="1367" y="1703"/>
                  </a:lnTo>
                  <a:lnTo>
                    <a:pt x="1374" y="1696"/>
                  </a:lnTo>
                  <a:lnTo>
                    <a:pt x="1380" y="1690"/>
                  </a:lnTo>
                  <a:lnTo>
                    <a:pt x="1386" y="1686"/>
                  </a:lnTo>
                  <a:lnTo>
                    <a:pt x="1391" y="1682"/>
                  </a:lnTo>
                  <a:lnTo>
                    <a:pt x="1398" y="1680"/>
                  </a:lnTo>
                  <a:lnTo>
                    <a:pt x="1402" y="1679"/>
                  </a:lnTo>
                  <a:lnTo>
                    <a:pt x="1407" y="1679"/>
                  </a:lnTo>
                  <a:lnTo>
                    <a:pt x="1411" y="1680"/>
                  </a:lnTo>
                  <a:lnTo>
                    <a:pt x="1415" y="1682"/>
                  </a:lnTo>
                  <a:lnTo>
                    <a:pt x="1420" y="1684"/>
                  </a:lnTo>
                  <a:lnTo>
                    <a:pt x="1423" y="1688"/>
                  </a:lnTo>
                  <a:lnTo>
                    <a:pt x="1427" y="1691"/>
                  </a:lnTo>
                  <a:lnTo>
                    <a:pt x="1444" y="1711"/>
                  </a:lnTo>
                  <a:lnTo>
                    <a:pt x="1463" y="1731"/>
                  </a:lnTo>
                  <a:lnTo>
                    <a:pt x="1469" y="1736"/>
                  </a:lnTo>
                  <a:lnTo>
                    <a:pt x="1474" y="1740"/>
                  </a:lnTo>
                  <a:lnTo>
                    <a:pt x="1480" y="1745"/>
                  </a:lnTo>
                  <a:lnTo>
                    <a:pt x="1487" y="1749"/>
                  </a:lnTo>
                  <a:lnTo>
                    <a:pt x="1494" y="1752"/>
                  </a:lnTo>
                  <a:lnTo>
                    <a:pt x="1501" y="1754"/>
                  </a:lnTo>
                  <a:lnTo>
                    <a:pt x="1510" y="1755"/>
                  </a:lnTo>
                  <a:lnTo>
                    <a:pt x="1519" y="1756"/>
                  </a:lnTo>
                  <a:lnTo>
                    <a:pt x="1529" y="1756"/>
                  </a:lnTo>
                  <a:lnTo>
                    <a:pt x="1541" y="1759"/>
                  </a:lnTo>
                  <a:lnTo>
                    <a:pt x="1553" y="1762"/>
                  </a:lnTo>
                  <a:lnTo>
                    <a:pt x="1565" y="1766"/>
                  </a:lnTo>
                  <a:lnTo>
                    <a:pt x="1590" y="1776"/>
                  </a:lnTo>
                  <a:lnTo>
                    <a:pt x="1617" y="1787"/>
                  </a:lnTo>
                  <a:lnTo>
                    <a:pt x="1630" y="1792"/>
                  </a:lnTo>
                  <a:lnTo>
                    <a:pt x="1642" y="1795"/>
                  </a:lnTo>
                  <a:lnTo>
                    <a:pt x="1655" y="1798"/>
                  </a:lnTo>
                  <a:lnTo>
                    <a:pt x="1667" y="1800"/>
                  </a:lnTo>
                  <a:lnTo>
                    <a:pt x="1677" y="1799"/>
                  </a:lnTo>
                  <a:lnTo>
                    <a:pt x="1689" y="1797"/>
                  </a:lnTo>
                  <a:lnTo>
                    <a:pt x="1693" y="1796"/>
                  </a:lnTo>
                  <a:lnTo>
                    <a:pt x="1698" y="1793"/>
                  </a:lnTo>
                  <a:lnTo>
                    <a:pt x="1702" y="1790"/>
                  </a:lnTo>
                  <a:lnTo>
                    <a:pt x="1706" y="1787"/>
                  </a:lnTo>
                  <a:lnTo>
                    <a:pt x="1720" y="1773"/>
                  </a:lnTo>
                  <a:lnTo>
                    <a:pt x="1731" y="1760"/>
                  </a:lnTo>
                  <a:lnTo>
                    <a:pt x="1742" y="1749"/>
                  </a:lnTo>
                  <a:lnTo>
                    <a:pt x="1754" y="1739"/>
                  </a:lnTo>
                  <a:lnTo>
                    <a:pt x="1760" y="1735"/>
                  </a:lnTo>
                  <a:lnTo>
                    <a:pt x="1766" y="1731"/>
                  </a:lnTo>
                  <a:lnTo>
                    <a:pt x="1773" y="1729"/>
                  </a:lnTo>
                  <a:lnTo>
                    <a:pt x="1780" y="1727"/>
                  </a:lnTo>
                  <a:lnTo>
                    <a:pt x="1789" y="1726"/>
                  </a:lnTo>
                  <a:lnTo>
                    <a:pt x="1798" y="1725"/>
                  </a:lnTo>
                  <a:lnTo>
                    <a:pt x="1807" y="1726"/>
                  </a:lnTo>
                  <a:lnTo>
                    <a:pt x="1818" y="1728"/>
                  </a:lnTo>
                  <a:lnTo>
                    <a:pt x="1826" y="1729"/>
                  </a:lnTo>
                  <a:lnTo>
                    <a:pt x="1832" y="1729"/>
                  </a:lnTo>
                  <a:lnTo>
                    <a:pt x="1839" y="1728"/>
                  </a:lnTo>
                  <a:lnTo>
                    <a:pt x="1846" y="1727"/>
                  </a:lnTo>
                  <a:lnTo>
                    <a:pt x="1862" y="1723"/>
                  </a:lnTo>
                  <a:lnTo>
                    <a:pt x="1876" y="1718"/>
                  </a:lnTo>
                  <a:lnTo>
                    <a:pt x="1890" y="1710"/>
                  </a:lnTo>
                  <a:lnTo>
                    <a:pt x="1906" y="1701"/>
                  </a:lnTo>
                  <a:lnTo>
                    <a:pt x="1920" y="1692"/>
                  </a:lnTo>
                  <a:lnTo>
                    <a:pt x="1936" y="1683"/>
                  </a:lnTo>
                  <a:lnTo>
                    <a:pt x="1950" y="1673"/>
                  </a:lnTo>
                  <a:lnTo>
                    <a:pt x="1964" y="1663"/>
                  </a:lnTo>
                  <a:lnTo>
                    <a:pt x="1979" y="1655"/>
                  </a:lnTo>
                  <a:lnTo>
                    <a:pt x="1993" y="1649"/>
                  </a:lnTo>
                  <a:lnTo>
                    <a:pt x="2007" y="1644"/>
                  </a:lnTo>
                  <a:lnTo>
                    <a:pt x="2020" y="1641"/>
                  </a:lnTo>
                  <a:lnTo>
                    <a:pt x="2026" y="1641"/>
                  </a:lnTo>
                  <a:lnTo>
                    <a:pt x="2032" y="1641"/>
                  </a:lnTo>
                  <a:lnTo>
                    <a:pt x="2040" y="1642"/>
                  </a:lnTo>
                  <a:lnTo>
                    <a:pt x="2046" y="1643"/>
                  </a:lnTo>
                  <a:lnTo>
                    <a:pt x="2060" y="1647"/>
                  </a:lnTo>
                  <a:lnTo>
                    <a:pt x="2074" y="1651"/>
                  </a:lnTo>
                  <a:lnTo>
                    <a:pt x="2090" y="1653"/>
                  </a:lnTo>
                  <a:lnTo>
                    <a:pt x="2105" y="1655"/>
                  </a:lnTo>
                  <a:lnTo>
                    <a:pt x="2137" y="1657"/>
                  </a:lnTo>
                  <a:lnTo>
                    <a:pt x="2168" y="1661"/>
                  </a:lnTo>
                  <a:lnTo>
                    <a:pt x="2184" y="1663"/>
                  </a:lnTo>
                  <a:lnTo>
                    <a:pt x="2199" y="1668"/>
                  </a:lnTo>
                  <a:lnTo>
                    <a:pt x="2213" y="1672"/>
                  </a:lnTo>
                  <a:lnTo>
                    <a:pt x="2228" y="1678"/>
                  </a:lnTo>
                  <a:lnTo>
                    <a:pt x="2242" y="1686"/>
                  </a:lnTo>
                  <a:lnTo>
                    <a:pt x="2256" y="1695"/>
                  </a:lnTo>
                  <a:lnTo>
                    <a:pt x="2262" y="1700"/>
                  </a:lnTo>
                  <a:lnTo>
                    <a:pt x="2268" y="1707"/>
                  </a:lnTo>
                  <a:lnTo>
                    <a:pt x="2274" y="1714"/>
                  </a:lnTo>
                  <a:lnTo>
                    <a:pt x="2280" y="1721"/>
                  </a:lnTo>
                  <a:lnTo>
                    <a:pt x="2292" y="1730"/>
                  </a:lnTo>
                  <a:lnTo>
                    <a:pt x="2305" y="1739"/>
                  </a:lnTo>
                  <a:lnTo>
                    <a:pt x="2318" y="1748"/>
                  </a:lnTo>
                  <a:lnTo>
                    <a:pt x="2334" y="1756"/>
                  </a:lnTo>
                  <a:lnTo>
                    <a:pt x="2349" y="1763"/>
                  </a:lnTo>
                  <a:lnTo>
                    <a:pt x="2365" y="1769"/>
                  </a:lnTo>
                  <a:lnTo>
                    <a:pt x="2379" y="1775"/>
                  </a:lnTo>
                  <a:lnTo>
                    <a:pt x="2391" y="1779"/>
                  </a:lnTo>
                  <a:lnTo>
                    <a:pt x="2407" y="1786"/>
                  </a:lnTo>
                  <a:lnTo>
                    <a:pt x="2422" y="1792"/>
                  </a:lnTo>
                  <a:lnTo>
                    <a:pt x="2438" y="1799"/>
                  </a:lnTo>
                  <a:lnTo>
                    <a:pt x="2452" y="1806"/>
                  </a:lnTo>
                  <a:lnTo>
                    <a:pt x="2464" y="1813"/>
                  </a:lnTo>
                  <a:lnTo>
                    <a:pt x="2477" y="1824"/>
                  </a:lnTo>
                  <a:lnTo>
                    <a:pt x="2484" y="1828"/>
                  </a:lnTo>
                  <a:lnTo>
                    <a:pt x="2490" y="1832"/>
                  </a:lnTo>
                  <a:lnTo>
                    <a:pt x="2496" y="1835"/>
                  </a:lnTo>
                  <a:lnTo>
                    <a:pt x="2503" y="1837"/>
                  </a:lnTo>
                  <a:lnTo>
                    <a:pt x="2505" y="1840"/>
                  </a:lnTo>
                  <a:lnTo>
                    <a:pt x="2507" y="1843"/>
                  </a:lnTo>
                  <a:lnTo>
                    <a:pt x="2509" y="1845"/>
                  </a:lnTo>
                  <a:lnTo>
                    <a:pt x="2511" y="1847"/>
                  </a:lnTo>
                  <a:lnTo>
                    <a:pt x="2518" y="1850"/>
                  </a:lnTo>
                  <a:lnTo>
                    <a:pt x="2525" y="1852"/>
                  </a:lnTo>
                  <a:lnTo>
                    <a:pt x="2532" y="1853"/>
                  </a:lnTo>
                  <a:lnTo>
                    <a:pt x="2539" y="1853"/>
                  </a:lnTo>
                  <a:lnTo>
                    <a:pt x="2547" y="1852"/>
                  </a:lnTo>
                  <a:lnTo>
                    <a:pt x="2553" y="1851"/>
                  </a:lnTo>
                  <a:lnTo>
                    <a:pt x="2559" y="1849"/>
                  </a:lnTo>
                  <a:lnTo>
                    <a:pt x="2566" y="1846"/>
                  </a:lnTo>
                  <a:lnTo>
                    <a:pt x="2571" y="1842"/>
                  </a:lnTo>
                  <a:lnTo>
                    <a:pt x="2578" y="1838"/>
                  </a:lnTo>
                  <a:lnTo>
                    <a:pt x="2582" y="1834"/>
                  </a:lnTo>
                  <a:lnTo>
                    <a:pt x="2587" y="1829"/>
                  </a:lnTo>
                  <a:lnTo>
                    <a:pt x="2591" y="1824"/>
                  </a:lnTo>
                  <a:lnTo>
                    <a:pt x="2594" y="1817"/>
                  </a:lnTo>
                  <a:lnTo>
                    <a:pt x="2597" y="1811"/>
                  </a:lnTo>
                  <a:lnTo>
                    <a:pt x="2600" y="1805"/>
                  </a:lnTo>
                  <a:lnTo>
                    <a:pt x="2602" y="1799"/>
                  </a:lnTo>
                  <a:lnTo>
                    <a:pt x="2603" y="1792"/>
                  </a:lnTo>
                  <a:lnTo>
                    <a:pt x="2603" y="1786"/>
                  </a:lnTo>
                  <a:lnTo>
                    <a:pt x="2603" y="1778"/>
                  </a:lnTo>
                  <a:lnTo>
                    <a:pt x="2603" y="1771"/>
                  </a:lnTo>
                  <a:lnTo>
                    <a:pt x="2601" y="1764"/>
                  </a:lnTo>
                  <a:lnTo>
                    <a:pt x="2599" y="1753"/>
                  </a:lnTo>
                  <a:lnTo>
                    <a:pt x="2599" y="1740"/>
                  </a:lnTo>
                  <a:lnTo>
                    <a:pt x="2600" y="1728"/>
                  </a:lnTo>
                  <a:lnTo>
                    <a:pt x="2601" y="1717"/>
                  </a:lnTo>
                  <a:lnTo>
                    <a:pt x="2603" y="1703"/>
                  </a:lnTo>
                  <a:lnTo>
                    <a:pt x="2604" y="1691"/>
                  </a:lnTo>
                  <a:lnTo>
                    <a:pt x="2604" y="1679"/>
                  </a:lnTo>
                  <a:lnTo>
                    <a:pt x="2603" y="1666"/>
                  </a:lnTo>
                  <a:lnTo>
                    <a:pt x="2521" y="1580"/>
                  </a:lnTo>
                  <a:lnTo>
                    <a:pt x="2517" y="1575"/>
                  </a:lnTo>
                  <a:lnTo>
                    <a:pt x="2513" y="1570"/>
                  </a:lnTo>
                  <a:lnTo>
                    <a:pt x="2510" y="1565"/>
                  </a:lnTo>
                  <a:lnTo>
                    <a:pt x="2507" y="1560"/>
                  </a:lnTo>
                  <a:lnTo>
                    <a:pt x="2502" y="1548"/>
                  </a:lnTo>
                  <a:lnTo>
                    <a:pt x="2500" y="1536"/>
                  </a:lnTo>
                  <a:lnTo>
                    <a:pt x="2499" y="1524"/>
                  </a:lnTo>
                  <a:lnTo>
                    <a:pt x="2498" y="1511"/>
                  </a:lnTo>
                  <a:lnTo>
                    <a:pt x="2499" y="1498"/>
                  </a:lnTo>
                  <a:lnTo>
                    <a:pt x="2500" y="1486"/>
                  </a:lnTo>
                  <a:lnTo>
                    <a:pt x="2502" y="1460"/>
                  </a:lnTo>
                  <a:lnTo>
                    <a:pt x="2502" y="1436"/>
                  </a:lnTo>
                  <a:lnTo>
                    <a:pt x="2500" y="1423"/>
                  </a:lnTo>
                  <a:lnTo>
                    <a:pt x="2497" y="1412"/>
                  </a:lnTo>
                  <a:lnTo>
                    <a:pt x="2495" y="1407"/>
                  </a:lnTo>
                  <a:lnTo>
                    <a:pt x="2493" y="1401"/>
                  </a:lnTo>
                  <a:lnTo>
                    <a:pt x="2490" y="1395"/>
                  </a:lnTo>
                  <a:lnTo>
                    <a:pt x="2487" y="1391"/>
                  </a:lnTo>
                  <a:lnTo>
                    <a:pt x="2471" y="1374"/>
                  </a:lnTo>
                  <a:lnTo>
                    <a:pt x="2452" y="1357"/>
                  </a:lnTo>
                  <a:lnTo>
                    <a:pt x="2443" y="1349"/>
                  </a:lnTo>
                  <a:lnTo>
                    <a:pt x="2435" y="1341"/>
                  </a:lnTo>
                  <a:lnTo>
                    <a:pt x="2428" y="1332"/>
                  </a:lnTo>
                  <a:lnTo>
                    <a:pt x="2422" y="1322"/>
                  </a:lnTo>
                  <a:lnTo>
                    <a:pt x="2418" y="1308"/>
                  </a:lnTo>
                  <a:lnTo>
                    <a:pt x="2414" y="1295"/>
                  </a:lnTo>
                  <a:lnTo>
                    <a:pt x="2411" y="1281"/>
                  </a:lnTo>
                  <a:lnTo>
                    <a:pt x="2409" y="1266"/>
                  </a:lnTo>
                  <a:lnTo>
                    <a:pt x="2407" y="1236"/>
                  </a:lnTo>
                  <a:lnTo>
                    <a:pt x="2406" y="1207"/>
                  </a:lnTo>
                  <a:lnTo>
                    <a:pt x="2407" y="1197"/>
                  </a:lnTo>
                  <a:lnTo>
                    <a:pt x="2407" y="1187"/>
                  </a:lnTo>
                  <a:lnTo>
                    <a:pt x="2406" y="1178"/>
                  </a:lnTo>
                  <a:lnTo>
                    <a:pt x="2405" y="1169"/>
                  </a:lnTo>
                  <a:lnTo>
                    <a:pt x="2402" y="1150"/>
                  </a:lnTo>
                  <a:lnTo>
                    <a:pt x="2398" y="1133"/>
                  </a:lnTo>
                  <a:lnTo>
                    <a:pt x="2393" y="1115"/>
                  </a:lnTo>
                  <a:lnTo>
                    <a:pt x="2389" y="1099"/>
                  </a:lnTo>
                  <a:lnTo>
                    <a:pt x="2385" y="1081"/>
                  </a:lnTo>
                  <a:lnTo>
                    <a:pt x="2382" y="1063"/>
                  </a:lnTo>
                  <a:lnTo>
                    <a:pt x="2375" y="1054"/>
                  </a:lnTo>
                  <a:lnTo>
                    <a:pt x="2369" y="1044"/>
                  </a:lnTo>
                  <a:lnTo>
                    <a:pt x="2365" y="1040"/>
                  </a:lnTo>
                  <a:lnTo>
                    <a:pt x="2360" y="1038"/>
                  </a:lnTo>
                  <a:lnTo>
                    <a:pt x="2357" y="1037"/>
                  </a:lnTo>
                  <a:lnTo>
                    <a:pt x="2354" y="1037"/>
                  </a:lnTo>
                  <a:lnTo>
                    <a:pt x="2351" y="1037"/>
                  </a:lnTo>
                  <a:lnTo>
                    <a:pt x="2347" y="1038"/>
                  </a:lnTo>
                  <a:lnTo>
                    <a:pt x="2335" y="1063"/>
                  </a:lnTo>
                  <a:lnTo>
                    <a:pt x="2321" y="1085"/>
                  </a:lnTo>
                  <a:lnTo>
                    <a:pt x="2307" y="1107"/>
                  </a:lnTo>
                  <a:lnTo>
                    <a:pt x="2293" y="1128"/>
                  </a:lnTo>
                  <a:lnTo>
                    <a:pt x="2276" y="1148"/>
                  </a:lnTo>
                  <a:lnTo>
                    <a:pt x="2258" y="1168"/>
                  </a:lnTo>
                  <a:lnTo>
                    <a:pt x="2238" y="1186"/>
                  </a:lnTo>
                  <a:lnTo>
                    <a:pt x="2217" y="1204"/>
                  </a:lnTo>
                  <a:lnTo>
                    <a:pt x="2207" y="1212"/>
                  </a:lnTo>
                  <a:lnTo>
                    <a:pt x="2196" y="1218"/>
                  </a:lnTo>
                  <a:lnTo>
                    <a:pt x="2186" y="1222"/>
                  </a:lnTo>
                  <a:lnTo>
                    <a:pt x="2174" y="1225"/>
                  </a:lnTo>
                  <a:lnTo>
                    <a:pt x="2164" y="1226"/>
                  </a:lnTo>
                  <a:lnTo>
                    <a:pt x="2153" y="1226"/>
                  </a:lnTo>
                  <a:lnTo>
                    <a:pt x="2142" y="1225"/>
                  </a:lnTo>
                  <a:lnTo>
                    <a:pt x="2133" y="1222"/>
                  </a:lnTo>
                  <a:lnTo>
                    <a:pt x="2124" y="1218"/>
                  </a:lnTo>
                  <a:lnTo>
                    <a:pt x="2116" y="1212"/>
                  </a:lnTo>
                  <a:lnTo>
                    <a:pt x="2108" y="1206"/>
                  </a:lnTo>
                  <a:lnTo>
                    <a:pt x="2102" y="1196"/>
                  </a:lnTo>
                  <a:lnTo>
                    <a:pt x="2097" y="1187"/>
                  </a:lnTo>
                  <a:lnTo>
                    <a:pt x="2094" y="1176"/>
                  </a:lnTo>
                  <a:lnTo>
                    <a:pt x="2091" y="1163"/>
                  </a:lnTo>
                  <a:lnTo>
                    <a:pt x="2091" y="1150"/>
                  </a:lnTo>
                  <a:lnTo>
                    <a:pt x="2091" y="1143"/>
                  </a:lnTo>
                  <a:lnTo>
                    <a:pt x="2092" y="1136"/>
                  </a:lnTo>
                  <a:lnTo>
                    <a:pt x="2094" y="1129"/>
                  </a:lnTo>
                  <a:lnTo>
                    <a:pt x="2097" y="1122"/>
                  </a:lnTo>
                  <a:lnTo>
                    <a:pt x="2103" y="1110"/>
                  </a:lnTo>
                  <a:lnTo>
                    <a:pt x="2113" y="1099"/>
                  </a:lnTo>
                  <a:lnTo>
                    <a:pt x="2132" y="1076"/>
                  </a:lnTo>
                  <a:lnTo>
                    <a:pt x="2151" y="1055"/>
                  </a:lnTo>
                  <a:lnTo>
                    <a:pt x="2157" y="1044"/>
                  </a:lnTo>
                  <a:lnTo>
                    <a:pt x="2163" y="1034"/>
                  </a:lnTo>
                  <a:lnTo>
                    <a:pt x="2167" y="1025"/>
                  </a:lnTo>
                  <a:lnTo>
                    <a:pt x="2171" y="1015"/>
                  </a:lnTo>
                  <a:lnTo>
                    <a:pt x="2177" y="995"/>
                  </a:lnTo>
                  <a:lnTo>
                    <a:pt x="2183" y="977"/>
                  </a:lnTo>
                  <a:lnTo>
                    <a:pt x="2185" y="968"/>
                  </a:lnTo>
                  <a:lnTo>
                    <a:pt x="2189" y="959"/>
                  </a:lnTo>
                  <a:lnTo>
                    <a:pt x="2192" y="951"/>
                  </a:lnTo>
                  <a:lnTo>
                    <a:pt x="2197" y="943"/>
                  </a:lnTo>
                  <a:lnTo>
                    <a:pt x="2203" y="935"/>
                  </a:lnTo>
                  <a:lnTo>
                    <a:pt x="2210" y="927"/>
                  </a:lnTo>
                  <a:lnTo>
                    <a:pt x="2220" y="919"/>
                  </a:lnTo>
                  <a:lnTo>
                    <a:pt x="2231" y="912"/>
                  </a:lnTo>
                  <a:lnTo>
                    <a:pt x="2236" y="909"/>
                  </a:lnTo>
                  <a:lnTo>
                    <a:pt x="2240" y="905"/>
                  </a:lnTo>
                  <a:lnTo>
                    <a:pt x="2243" y="902"/>
                  </a:lnTo>
                  <a:lnTo>
                    <a:pt x="2246" y="898"/>
                  </a:lnTo>
                  <a:lnTo>
                    <a:pt x="2248" y="895"/>
                  </a:lnTo>
                  <a:lnTo>
                    <a:pt x="2250" y="890"/>
                  </a:lnTo>
                  <a:lnTo>
                    <a:pt x="2251" y="887"/>
                  </a:lnTo>
                  <a:lnTo>
                    <a:pt x="2251" y="883"/>
                  </a:lnTo>
                  <a:lnTo>
                    <a:pt x="2250" y="876"/>
                  </a:lnTo>
                  <a:lnTo>
                    <a:pt x="2248" y="868"/>
                  </a:lnTo>
                  <a:lnTo>
                    <a:pt x="2244" y="861"/>
                  </a:lnTo>
                  <a:lnTo>
                    <a:pt x="2238" y="853"/>
                  </a:lnTo>
                  <a:lnTo>
                    <a:pt x="2232" y="846"/>
                  </a:lnTo>
                  <a:lnTo>
                    <a:pt x="2225" y="839"/>
                  </a:lnTo>
                  <a:lnTo>
                    <a:pt x="2216" y="833"/>
                  </a:lnTo>
                  <a:lnTo>
                    <a:pt x="2209" y="827"/>
                  </a:lnTo>
                  <a:lnTo>
                    <a:pt x="2193" y="816"/>
                  </a:lnTo>
                  <a:lnTo>
                    <a:pt x="2179" y="808"/>
                  </a:lnTo>
                  <a:lnTo>
                    <a:pt x="2178" y="800"/>
                  </a:lnTo>
                  <a:lnTo>
                    <a:pt x="2176" y="793"/>
                  </a:lnTo>
                  <a:lnTo>
                    <a:pt x="2174" y="787"/>
                  </a:lnTo>
                  <a:lnTo>
                    <a:pt x="2172" y="781"/>
                  </a:lnTo>
                  <a:lnTo>
                    <a:pt x="2169" y="775"/>
                  </a:lnTo>
                  <a:lnTo>
                    <a:pt x="2166" y="771"/>
                  </a:lnTo>
                  <a:lnTo>
                    <a:pt x="2162" y="767"/>
                  </a:lnTo>
                  <a:lnTo>
                    <a:pt x="2159" y="763"/>
                  </a:lnTo>
                  <a:lnTo>
                    <a:pt x="2151" y="757"/>
                  </a:lnTo>
                  <a:lnTo>
                    <a:pt x="2141" y="753"/>
                  </a:lnTo>
                  <a:lnTo>
                    <a:pt x="2131" y="750"/>
                  </a:lnTo>
                  <a:lnTo>
                    <a:pt x="2121" y="747"/>
                  </a:lnTo>
                  <a:lnTo>
                    <a:pt x="2100" y="742"/>
                  </a:lnTo>
                  <a:lnTo>
                    <a:pt x="2080" y="735"/>
                  </a:lnTo>
                  <a:lnTo>
                    <a:pt x="2069" y="730"/>
                  </a:lnTo>
                  <a:lnTo>
                    <a:pt x="2060" y="723"/>
                  </a:lnTo>
                  <a:lnTo>
                    <a:pt x="2056" y="719"/>
                  </a:lnTo>
                  <a:lnTo>
                    <a:pt x="2052" y="715"/>
                  </a:lnTo>
                  <a:lnTo>
                    <a:pt x="2048" y="710"/>
                  </a:lnTo>
                  <a:lnTo>
                    <a:pt x="2045" y="704"/>
                  </a:lnTo>
                  <a:lnTo>
                    <a:pt x="2032" y="693"/>
                  </a:lnTo>
                  <a:lnTo>
                    <a:pt x="2018" y="684"/>
                  </a:lnTo>
                  <a:lnTo>
                    <a:pt x="2013" y="679"/>
                  </a:lnTo>
                  <a:lnTo>
                    <a:pt x="2010" y="674"/>
                  </a:lnTo>
                  <a:lnTo>
                    <a:pt x="2009" y="669"/>
                  </a:lnTo>
                  <a:lnTo>
                    <a:pt x="2008" y="661"/>
                  </a:lnTo>
                  <a:lnTo>
                    <a:pt x="2014" y="657"/>
                  </a:lnTo>
                  <a:lnTo>
                    <a:pt x="2018" y="652"/>
                  </a:lnTo>
                  <a:lnTo>
                    <a:pt x="2021" y="645"/>
                  </a:lnTo>
                  <a:lnTo>
                    <a:pt x="2023" y="638"/>
                  </a:lnTo>
                  <a:lnTo>
                    <a:pt x="2025" y="630"/>
                  </a:lnTo>
                  <a:lnTo>
                    <a:pt x="2026" y="620"/>
                  </a:lnTo>
                  <a:lnTo>
                    <a:pt x="2026" y="611"/>
                  </a:lnTo>
                  <a:lnTo>
                    <a:pt x="2026" y="601"/>
                  </a:lnTo>
                  <a:lnTo>
                    <a:pt x="2021" y="563"/>
                  </a:lnTo>
                  <a:lnTo>
                    <a:pt x="2017" y="534"/>
                  </a:lnTo>
                  <a:lnTo>
                    <a:pt x="2015" y="528"/>
                  </a:lnTo>
                  <a:lnTo>
                    <a:pt x="2014" y="522"/>
                  </a:lnTo>
                  <a:lnTo>
                    <a:pt x="2011" y="519"/>
                  </a:lnTo>
                  <a:lnTo>
                    <a:pt x="2007" y="512"/>
                  </a:lnTo>
                  <a:lnTo>
                    <a:pt x="2002" y="505"/>
                  </a:lnTo>
                  <a:lnTo>
                    <a:pt x="2001" y="500"/>
                  </a:lnTo>
                  <a:lnTo>
                    <a:pt x="1996" y="496"/>
                  </a:lnTo>
                  <a:lnTo>
                    <a:pt x="1991" y="492"/>
                  </a:lnTo>
                  <a:lnTo>
                    <a:pt x="1986" y="488"/>
                  </a:lnTo>
                  <a:lnTo>
                    <a:pt x="1979" y="485"/>
                  </a:lnTo>
                  <a:lnTo>
                    <a:pt x="1972" y="483"/>
                  </a:lnTo>
                  <a:lnTo>
                    <a:pt x="1964" y="482"/>
                  </a:lnTo>
                  <a:lnTo>
                    <a:pt x="1958" y="481"/>
                  </a:lnTo>
                  <a:lnTo>
                    <a:pt x="1951" y="481"/>
                  </a:lnTo>
                  <a:lnTo>
                    <a:pt x="1938" y="481"/>
                  </a:lnTo>
                  <a:lnTo>
                    <a:pt x="1924" y="480"/>
                  </a:lnTo>
                  <a:lnTo>
                    <a:pt x="1913" y="478"/>
                  </a:lnTo>
                  <a:lnTo>
                    <a:pt x="1902" y="474"/>
                  </a:lnTo>
                  <a:lnTo>
                    <a:pt x="1897" y="472"/>
                  </a:lnTo>
                  <a:lnTo>
                    <a:pt x="1891" y="467"/>
                  </a:lnTo>
                  <a:lnTo>
                    <a:pt x="1888" y="463"/>
                  </a:lnTo>
                  <a:lnTo>
                    <a:pt x="1886" y="457"/>
                  </a:lnTo>
                  <a:lnTo>
                    <a:pt x="1885" y="449"/>
                  </a:lnTo>
                  <a:lnTo>
                    <a:pt x="1884" y="441"/>
                  </a:lnTo>
                  <a:lnTo>
                    <a:pt x="1884" y="433"/>
                  </a:lnTo>
                  <a:lnTo>
                    <a:pt x="1884" y="424"/>
                  </a:lnTo>
                  <a:lnTo>
                    <a:pt x="1885" y="414"/>
                  </a:lnTo>
                  <a:lnTo>
                    <a:pt x="1887" y="405"/>
                  </a:lnTo>
                  <a:lnTo>
                    <a:pt x="1889" y="395"/>
                  </a:lnTo>
                  <a:lnTo>
                    <a:pt x="1890" y="384"/>
                  </a:lnTo>
                  <a:lnTo>
                    <a:pt x="1892" y="374"/>
                  </a:lnTo>
                  <a:lnTo>
                    <a:pt x="1894" y="363"/>
                  </a:lnTo>
                  <a:lnTo>
                    <a:pt x="1894" y="350"/>
                  </a:lnTo>
                  <a:lnTo>
                    <a:pt x="1897" y="337"/>
                  </a:lnTo>
                  <a:lnTo>
                    <a:pt x="1899" y="299"/>
                  </a:lnTo>
                  <a:lnTo>
                    <a:pt x="1899" y="299"/>
                  </a:lnTo>
                  <a:lnTo>
                    <a:pt x="1894" y="296"/>
                  </a:lnTo>
                  <a:lnTo>
                    <a:pt x="1889" y="292"/>
                  </a:lnTo>
                  <a:lnTo>
                    <a:pt x="1884" y="288"/>
                  </a:lnTo>
                  <a:lnTo>
                    <a:pt x="1879" y="283"/>
                  </a:lnTo>
                  <a:lnTo>
                    <a:pt x="1866" y="271"/>
                  </a:lnTo>
                  <a:lnTo>
                    <a:pt x="1852" y="262"/>
                  </a:lnTo>
                  <a:lnTo>
                    <a:pt x="1850" y="262"/>
                  </a:lnTo>
                  <a:lnTo>
                    <a:pt x="1846" y="261"/>
                  </a:lnTo>
                  <a:lnTo>
                    <a:pt x="1841" y="258"/>
                  </a:lnTo>
                  <a:lnTo>
                    <a:pt x="1837" y="254"/>
                  </a:lnTo>
                  <a:lnTo>
                    <a:pt x="1834" y="249"/>
                  </a:lnTo>
                  <a:lnTo>
                    <a:pt x="1831" y="250"/>
                  </a:lnTo>
                  <a:lnTo>
                    <a:pt x="1827" y="252"/>
                  </a:lnTo>
                  <a:lnTo>
                    <a:pt x="1825" y="252"/>
                  </a:lnTo>
                  <a:lnTo>
                    <a:pt x="1823" y="251"/>
                  </a:lnTo>
                  <a:lnTo>
                    <a:pt x="1821" y="248"/>
                  </a:lnTo>
                  <a:lnTo>
                    <a:pt x="1821" y="243"/>
                  </a:lnTo>
                  <a:lnTo>
                    <a:pt x="1821" y="240"/>
                  </a:lnTo>
                  <a:lnTo>
                    <a:pt x="1820" y="236"/>
                  </a:lnTo>
                  <a:lnTo>
                    <a:pt x="1819" y="233"/>
                  </a:lnTo>
                  <a:lnTo>
                    <a:pt x="1817" y="231"/>
                  </a:lnTo>
                  <a:lnTo>
                    <a:pt x="1814" y="227"/>
                  </a:lnTo>
                  <a:lnTo>
                    <a:pt x="1806" y="221"/>
                  </a:lnTo>
                  <a:lnTo>
                    <a:pt x="1796" y="215"/>
                  </a:lnTo>
                  <a:lnTo>
                    <a:pt x="1784" y="208"/>
                  </a:lnTo>
                  <a:lnTo>
                    <a:pt x="1773" y="203"/>
                  </a:lnTo>
                  <a:lnTo>
                    <a:pt x="1761" y="197"/>
                  </a:lnTo>
                  <a:lnTo>
                    <a:pt x="1750" y="193"/>
                  </a:lnTo>
                  <a:lnTo>
                    <a:pt x="1732" y="186"/>
                  </a:lnTo>
                  <a:lnTo>
                    <a:pt x="1712" y="177"/>
                  </a:lnTo>
                  <a:lnTo>
                    <a:pt x="1702" y="174"/>
                  </a:lnTo>
                  <a:lnTo>
                    <a:pt x="1692" y="171"/>
                  </a:lnTo>
                  <a:lnTo>
                    <a:pt x="1682" y="169"/>
                  </a:lnTo>
                  <a:lnTo>
                    <a:pt x="1672" y="168"/>
                  </a:lnTo>
                  <a:lnTo>
                    <a:pt x="1659" y="168"/>
                  </a:lnTo>
                  <a:lnTo>
                    <a:pt x="1646" y="166"/>
                  </a:lnTo>
                  <a:lnTo>
                    <a:pt x="1633" y="163"/>
                  </a:lnTo>
                  <a:lnTo>
                    <a:pt x="1622" y="159"/>
                  </a:lnTo>
                  <a:lnTo>
                    <a:pt x="1613" y="154"/>
                  </a:lnTo>
                  <a:lnTo>
                    <a:pt x="1603" y="148"/>
                  </a:lnTo>
                  <a:lnTo>
                    <a:pt x="1596" y="141"/>
                  </a:lnTo>
                  <a:lnTo>
                    <a:pt x="1589" y="133"/>
                  </a:lnTo>
                  <a:lnTo>
                    <a:pt x="1589" y="133"/>
                  </a:lnTo>
                  <a:lnTo>
                    <a:pt x="1566" y="141"/>
                  </a:lnTo>
                  <a:lnTo>
                    <a:pt x="1560" y="142"/>
                  </a:lnTo>
                  <a:lnTo>
                    <a:pt x="1553" y="143"/>
                  </a:lnTo>
                  <a:lnTo>
                    <a:pt x="1546" y="146"/>
                  </a:lnTo>
                  <a:lnTo>
                    <a:pt x="1539" y="148"/>
                  </a:lnTo>
                  <a:lnTo>
                    <a:pt x="1531" y="151"/>
                  </a:lnTo>
                  <a:lnTo>
                    <a:pt x="1525" y="153"/>
                  </a:lnTo>
                  <a:lnTo>
                    <a:pt x="1518" y="155"/>
                  </a:lnTo>
                  <a:lnTo>
                    <a:pt x="1513" y="155"/>
                  </a:lnTo>
                  <a:lnTo>
                    <a:pt x="1512" y="156"/>
                  </a:lnTo>
                  <a:lnTo>
                    <a:pt x="1512" y="157"/>
                  </a:lnTo>
                  <a:lnTo>
                    <a:pt x="1507" y="159"/>
                  </a:lnTo>
                  <a:lnTo>
                    <a:pt x="1504" y="162"/>
                  </a:lnTo>
                  <a:lnTo>
                    <a:pt x="1496" y="163"/>
                  </a:lnTo>
                  <a:lnTo>
                    <a:pt x="1487" y="166"/>
                  </a:lnTo>
                  <a:lnTo>
                    <a:pt x="1482" y="168"/>
                  </a:lnTo>
                  <a:lnTo>
                    <a:pt x="1478" y="170"/>
                  </a:lnTo>
                  <a:lnTo>
                    <a:pt x="1474" y="172"/>
                  </a:lnTo>
                  <a:lnTo>
                    <a:pt x="1473" y="174"/>
                  </a:lnTo>
                  <a:lnTo>
                    <a:pt x="1469" y="175"/>
                  </a:lnTo>
                  <a:lnTo>
                    <a:pt x="1464" y="177"/>
                  </a:lnTo>
                  <a:lnTo>
                    <a:pt x="1460" y="179"/>
                  </a:lnTo>
                  <a:lnTo>
                    <a:pt x="1456" y="183"/>
                  </a:lnTo>
                  <a:lnTo>
                    <a:pt x="1448" y="192"/>
                  </a:lnTo>
                  <a:lnTo>
                    <a:pt x="1439" y="206"/>
                  </a:lnTo>
                  <a:lnTo>
                    <a:pt x="1430" y="220"/>
                  </a:lnTo>
                  <a:lnTo>
                    <a:pt x="1422" y="238"/>
                  </a:lnTo>
                  <a:lnTo>
                    <a:pt x="1413" y="256"/>
                  </a:lnTo>
                  <a:lnTo>
                    <a:pt x="1406" y="275"/>
                  </a:lnTo>
                  <a:lnTo>
                    <a:pt x="1390" y="316"/>
                  </a:lnTo>
                  <a:lnTo>
                    <a:pt x="1378" y="352"/>
                  </a:lnTo>
                  <a:lnTo>
                    <a:pt x="1369" y="383"/>
                  </a:lnTo>
                  <a:lnTo>
                    <a:pt x="1363" y="404"/>
                  </a:lnTo>
                  <a:lnTo>
                    <a:pt x="1351" y="438"/>
                  </a:lnTo>
                  <a:lnTo>
                    <a:pt x="1338" y="471"/>
                  </a:lnTo>
                  <a:lnTo>
                    <a:pt x="1324" y="504"/>
                  </a:lnTo>
                  <a:lnTo>
                    <a:pt x="1308" y="537"/>
                  </a:lnTo>
                  <a:lnTo>
                    <a:pt x="1294" y="569"/>
                  </a:lnTo>
                  <a:lnTo>
                    <a:pt x="1279" y="602"/>
                  </a:lnTo>
                  <a:lnTo>
                    <a:pt x="1266" y="634"/>
                  </a:lnTo>
                  <a:lnTo>
                    <a:pt x="1255" y="667"/>
                  </a:lnTo>
                  <a:lnTo>
                    <a:pt x="1237" y="666"/>
                  </a:lnTo>
                  <a:lnTo>
                    <a:pt x="1220" y="665"/>
                  </a:lnTo>
                  <a:lnTo>
                    <a:pt x="1202" y="663"/>
                  </a:lnTo>
                  <a:lnTo>
                    <a:pt x="1185" y="660"/>
                  </a:lnTo>
                  <a:lnTo>
                    <a:pt x="1148" y="654"/>
                  </a:lnTo>
                  <a:lnTo>
                    <a:pt x="1112" y="649"/>
                  </a:lnTo>
                  <a:lnTo>
                    <a:pt x="1093" y="647"/>
                  </a:lnTo>
                  <a:lnTo>
                    <a:pt x="1075" y="645"/>
                  </a:lnTo>
                  <a:lnTo>
                    <a:pt x="1057" y="645"/>
                  </a:lnTo>
                  <a:lnTo>
                    <a:pt x="1040" y="646"/>
                  </a:lnTo>
                  <a:lnTo>
                    <a:pt x="1022" y="648"/>
                  </a:lnTo>
                  <a:lnTo>
                    <a:pt x="1005" y="651"/>
                  </a:lnTo>
                  <a:lnTo>
                    <a:pt x="988" y="656"/>
                  </a:lnTo>
                  <a:lnTo>
                    <a:pt x="972" y="664"/>
                  </a:lnTo>
                  <a:lnTo>
                    <a:pt x="945" y="677"/>
                  </a:lnTo>
                  <a:lnTo>
                    <a:pt x="914" y="694"/>
                  </a:lnTo>
                  <a:lnTo>
                    <a:pt x="897" y="703"/>
                  </a:lnTo>
                  <a:lnTo>
                    <a:pt x="880" y="710"/>
                  </a:lnTo>
                  <a:lnTo>
                    <a:pt x="863" y="716"/>
                  </a:lnTo>
                  <a:lnTo>
                    <a:pt x="846" y="721"/>
                  </a:lnTo>
                  <a:lnTo>
                    <a:pt x="838" y="723"/>
                  </a:lnTo>
                  <a:lnTo>
                    <a:pt x="831" y="724"/>
                  </a:lnTo>
                  <a:lnTo>
                    <a:pt x="824" y="724"/>
                  </a:lnTo>
                  <a:lnTo>
                    <a:pt x="816" y="724"/>
                  </a:lnTo>
                  <a:lnTo>
                    <a:pt x="809" y="723"/>
                  </a:lnTo>
                  <a:lnTo>
                    <a:pt x="803" y="722"/>
                  </a:lnTo>
                  <a:lnTo>
                    <a:pt x="798" y="719"/>
                  </a:lnTo>
                  <a:lnTo>
                    <a:pt x="793" y="716"/>
                  </a:lnTo>
                  <a:lnTo>
                    <a:pt x="788" y="711"/>
                  </a:lnTo>
                  <a:lnTo>
                    <a:pt x="784" y="706"/>
                  </a:lnTo>
                  <a:lnTo>
                    <a:pt x="781" y="699"/>
                  </a:lnTo>
                  <a:lnTo>
                    <a:pt x="778" y="691"/>
                  </a:lnTo>
                  <a:lnTo>
                    <a:pt x="776" y="682"/>
                  </a:lnTo>
                  <a:lnTo>
                    <a:pt x="776" y="672"/>
                  </a:lnTo>
                  <a:lnTo>
                    <a:pt x="775" y="660"/>
                  </a:lnTo>
                  <a:lnTo>
                    <a:pt x="776" y="648"/>
                  </a:lnTo>
                  <a:lnTo>
                    <a:pt x="774" y="640"/>
                  </a:lnTo>
                  <a:lnTo>
                    <a:pt x="772" y="633"/>
                  </a:lnTo>
                  <a:lnTo>
                    <a:pt x="769" y="627"/>
                  </a:lnTo>
                  <a:lnTo>
                    <a:pt x="765" y="620"/>
                  </a:lnTo>
                  <a:lnTo>
                    <a:pt x="758" y="608"/>
                  </a:lnTo>
                  <a:lnTo>
                    <a:pt x="750" y="595"/>
                  </a:lnTo>
                  <a:lnTo>
                    <a:pt x="747" y="589"/>
                  </a:lnTo>
                  <a:lnTo>
                    <a:pt x="746" y="581"/>
                  </a:lnTo>
                  <a:lnTo>
                    <a:pt x="746" y="574"/>
                  </a:lnTo>
                  <a:lnTo>
                    <a:pt x="747" y="568"/>
                  </a:lnTo>
                  <a:lnTo>
                    <a:pt x="752" y="555"/>
                  </a:lnTo>
                  <a:lnTo>
                    <a:pt x="754" y="541"/>
                  </a:lnTo>
                  <a:lnTo>
                    <a:pt x="756" y="514"/>
                  </a:lnTo>
                  <a:lnTo>
                    <a:pt x="761" y="473"/>
                  </a:lnTo>
                  <a:lnTo>
                    <a:pt x="765" y="451"/>
                  </a:lnTo>
                  <a:lnTo>
                    <a:pt x="769" y="433"/>
                  </a:lnTo>
                  <a:lnTo>
                    <a:pt x="771" y="425"/>
                  </a:lnTo>
                  <a:lnTo>
                    <a:pt x="773" y="419"/>
                  </a:lnTo>
                  <a:lnTo>
                    <a:pt x="775" y="414"/>
                  </a:lnTo>
                  <a:lnTo>
                    <a:pt x="777" y="411"/>
                  </a:lnTo>
                  <a:lnTo>
                    <a:pt x="787" y="404"/>
                  </a:lnTo>
                  <a:lnTo>
                    <a:pt x="794" y="397"/>
                  </a:lnTo>
                  <a:lnTo>
                    <a:pt x="799" y="389"/>
                  </a:lnTo>
                  <a:lnTo>
                    <a:pt x="804" y="382"/>
                  </a:lnTo>
                  <a:lnTo>
                    <a:pt x="807" y="375"/>
                  </a:lnTo>
                  <a:lnTo>
                    <a:pt x="810" y="369"/>
                  </a:lnTo>
                  <a:lnTo>
                    <a:pt x="811" y="362"/>
                  </a:lnTo>
                  <a:lnTo>
                    <a:pt x="811" y="355"/>
                  </a:lnTo>
                  <a:lnTo>
                    <a:pt x="811" y="348"/>
                  </a:lnTo>
                  <a:lnTo>
                    <a:pt x="810" y="342"/>
                  </a:lnTo>
                  <a:lnTo>
                    <a:pt x="808" y="335"/>
                  </a:lnTo>
                  <a:lnTo>
                    <a:pt x="805" y="329"/>
                  </a:lnTo>
                  <a:lnTo>
                    <a:pt x="799" y="316"/>
                  </a:lnTo>
                  <a:lnTo>
                    <a:pt x="790" y="303"/>
                  </a:lnTo>
                  <a:lnTo>
                    <a:pt x="770" y="278"/>
                  </a:lnTo>
                  <a:lnTo>
                    <a:pt x="749" y="251"/>
                  </a:lnTo>
                  <a:lnTo>
                    <a:pt x="741" y="238"/>
                  </a:lnTo>
                  <a:lnTo>
                    <a:pt x="734" y="224"/>
                  </a:lnTo>
                  <a:lnTo>
                    <a:pt x="732" y="217"/>
                  </a:lnTo>
                  <a:lnTo>
                    <a:pt x="730" y="210"/>
                  </a:lnTo>
                  <a:lnTo>
                    <a:pt x="729" y="203"/>
                  </a:lnTo>
                  <a:lnTo>
                    <a:pt x="728" y="195"/>
                  </a:lnTo>
                  <a:lnTo>
                    <a:pt x="728" y="190"/>
                  </a:lnTo>
                  <a:lnTo>
                    <a:pt x="729" y="186"/>
                  </a:lnTo>
                  <a:lnTo>
                    <a:pt x="731" y="182"/>
                  </a:lnTo>
                  <a:lnTo>
                    <a:pt x="733" y="178"/>
                  </a:lnTo>
                  <a:lnTo>
                    <a:pt x="738" y="172"/>
                  </a:lnTo>
                  <a:lnTo>
                    <a:pt x="746" y="167"/>
                  </a:lnTo>
                  <a:lnTo>
                    <a:pt x="765" y="157"/>
                  </a:lnTo>
                  <a:lnTo>
                    <a:pt x="785" y="150"/>
                  </a:lnTo>
                  <a:lnTo>
                    <a:pt x="797" y="146"/>
                  </a:lnTo>
                  <a:lnTo>
                    <a:pt x="807" y="141"/>
                  </a:lnTo>
                  <a:lnTo>
                    <a:pt x="817" y="136"/>
                  </a:lnTo>
                  <a:lnTo>
                    <a:pt x="826" y="130"/>
                  </a:lnTo>
                  <a:lnTo>
                    <a:pt x="830" y="126"/>
                  </a:lnTo>
                  <a:lnTo>
                    <a:pt x="833" y="122"/>
                  </a:lnTo>
                  <a:lnTo>
                    <a:pt x="836" y="117"/>
                  </a:lnTo>
                  <a:lnTo>
                    <a:pt x="839" y="113"/>
                  </a:lnTo>
                  <a:lnTo>
                    <a:pt x="841" y="108"/>
                  </a:lnTo>
                  <a:lnTo>
                    <a:pt x="842" y="102"/>
                  </a:lnTo>
                  <a:lnTo>
                    <a:pt x="843" y="96"/>
                  </a:lnTo>
                  <a:lnTo>
                    <a:pt x="844" y="90"/>
                  </a:lnTo>
                  <a:lnTo>
                    <a:pt x="832" y="91"/>
                  </a:lnTo>
                  <a:lnTo>
                    <a:pt x="820" y="93"/>
                  </a:lnTo>
                  <a:lnTo>
                    <a:pt x="810" y="96"/>
                  </a:lnTo>
                  <a:lnTo>
                    <a:pt x="800" y="99"/>
                  </a:lnTo>
                  <a:lnTo>
                    <a:pt x="791" y="102"/>
                  </a:lnTo>
                  <a:lnTo>
                    <a:pt x="780" y="103"/>
                  </a:lnTo>
                  <a:lnTo>
                    <a:pt x="774" y="104"/>
                  </a:lnTo>
                  <a:lnTo>
                    <a:pt x="769" y="104"/>
                  </a:lnTo>
                  <a:lnTo>
                    <a:pt x="763" y="103"/>
                  </a:lnTo>
                  <a:lnTo>
                    <a:pt x="757" y="102"/>
                  </a:lnTo>
                  <a:lnTo>
                    <a:pt x="755" y="100"/>
                  </a:lnTo>
                  <a:lnTo>
                    <a:pt x="754" y="97"/>
                  </a:lnTo>
                  <a:lnTo>
                    <a:pt x="749" y="97"/>
                  </a:lnTo>
                  <a:lnTo>
                    <a:pt x="743" y="98"/>
                  </a:lnTo>
                  <a:lnTo>
                    <a:pt x="737" y="100"/>
                  </a:lnTo>
                  <a:lnTo>
                    <a:pt x="731" y="102"/>
                  </a:lnTo>
                  <a:lnTo>
                    <a:pt x="725" y="104"/>
                  </a:lnTo>
                  <a:lnTo>
                    <a:pt x="720" y="105"/>
                  </a:lnTo>
                  <a:lnTo>
                    <a:pt x="718" y="105"/>
                  </a:lnTo>
                  <a:lnTo>
                    <a:pt x="716" y="104"/>
                  </a:lnTo>
                  <a:lnTo>
                    <a:pt x="714" y="103"/>
                  </a:lnTo>
                  <a:lnTo>
                    <a:pt x="713" y="102"/>
                  </a:lnTo>
                  <a:lnTo>
                    <a:pt x="711" y="101"/>
                  </a:lnTo>
                  <a:lnTo>
                    <a:pt x="710" y="99"/>
                  </a:lnTo>
                  <a:lnTo>
                    <a:pt x="709" y="97"/>
                  </a:lnTo>
                  <a:lnTo>
                    <a:pt x="708" y="94"/>
                  </a:lnTo>
                  <a:lnTo>
                    <a:pt x="707" y="87"/>
                  </a:lnTo>
                  <a:lnTo>
                    <a:pt x="707" y="77"/>
                  </a:lnTo>
                  <a:lnTo>
                    <a:pt x="708" y="61"/>
                  </a:lnTo>
                  <a:lnTo>
                    <a:pt x="709" y="50"/>
                  </a:lnTo>
                  <a:lnTo>
                    <a:pt x="709" y="40"/>
                  </a:lnTo>
                  <a:lnTo>
                    <a:pt x="709" y="33"/>
                  </a:lnTo>
                  <a:lnTo>
                    <a:pt x="707" y="27"/>
                  </a:lnTo>
                  <a:lnTo>
                    <a:pt x="705" y="22"/>
                  </a:lnTo>
                  <a:lnTo>
                    <a:pt x="701" y="12"/>
                  </a:lnTo>
                  <a:lnTo>
                    <a:pt x="696" y="0"/>
                  </a:lnTo>
                  <a:lnTo>
                    <a:pt x="693" y="1"/>
                  </a:lnTo>
                  <a:lnTo>
                    <a:pt x="688" y="4"/>
                  </a:lnTo>
                  <a:lnTo>
                    <a:pt x="682" y="10"/>
                  </a:lnTo>
                  <a:lnTo>
                    <a:pt x="673" y="17"/>
                  </a:lnTo>
                  <a:lnTo>
                    <a:pt x="655" y="34"/>
                  </a:lnTo>
                  <a:lnTo>
                    <a:pt x="633" y="55"/>
                  </a:lnTo>
                  <a:lnTo>
                    <a:pt x="591" y="95"/>
                  </a:lnTo>
                  <a:lnTo>
                    <a:pt x="562" y="120"/>
                  </a:lnTo>
                  <a:lnTo>
                    <a:pt x="553" y="126"/>
                  </a:lnTo>
                  <a:lnTo>
                    <a:pt x="538" y="133"/>
                  </a:lnTo>
                  <a:lnTo>
                    <a:pt x="517" y="142"/>
                  </a:lnTo>
                  <a:lnTo>
                    <a:pt x="494" y="149"/>
                  </a:lnTo>
                  <a:lnTo>
                    <a:pt x="483" y="153"/>
                  </a:lnTo>
                  <a:lnTo>
                    <a:pt x="472" y="155"/>
                  </a:lnTo>
                  <a:lnTo>
                    <a:pt x="461" y="157"/>
                  </a:lnTo>
                  <a:lnTo>
                    <a:pt x="452" y="158"/>
                  </a:lnTo>
                  <a:lnTo>
                    <a:pt x="444" y="158"/>
                  </a:lnTo>
                  <a:lnTo>
                    <a:pt x="437" y="156"/>
                  </a:lnTo>
                  <a:lnTo>
                    <a:pt x="435" y="155"/>
                  </a:lnTo>
                  <a:lnTo>
                    <a:pt x="432" y="153"/>
                  </a:lnTo>
                  <a:lnTo>
                    <a:pt x="431" y="151"/>
                  </a:lnTo>
                  <a:lnTo>
                    <a:pt x="429" y="149"/>
                  </a:lnTo>
                  <a:lnTo>
                    <a:pt x="424" y="159"/>
                  </a:lnTo>
                  <a:lnTo>
                    <a:pt x="418" y="183"/>
                  </a:lnTo>
                  <a:lnTo>
                    <a:pt x="411" y="209"/>
                  </a:lnTo>
                  <a:lnTo>
                    <a:pt x="407" y="226"/>
                  </a:lnTo>
                  <a:lnTo>
                    <a:pt x="403" y="236"/>
                  </a:lnTo>
                  <a:lnTo>
                    <a:pt x="398" y="246"/>
                  </a:lnTo>
                  <a:lnTo>
                    <a:pt x="391" y="255"/>
                  </a:lnTo>
                  <a:lnTo>
                    <a:pt x="384" y="263"/>
                  </a:lnTo>
                  <a:lnTo>
                    <a:pt x="376" y="270"/>
                  </a:lnTo>
                  <a:lnTo>
                    <a:pt x="368" y="277"/>
                  </a:lnTo>
                  <a:lnTo>
                    <a:pt x="359" y="283"/>
                  </a:lnTo>
                  <a:lnTo>
                    <a:pt x="348" y="287"/>
                  </a:lnTo>
                  <a:lnTo>
                    <a:pt x="340" y="289"/>
                  </a:lnTo>
                  <a:lnTo>
                    <a:pt x="331" y="291"/>
                  </a:lnTo>
                  <a:lnTo>
                    <a:pt x="323" y="291"/>
                  </a:lnTo>
                  <a:lnTo>
                    <a:pt x="312" y="291"/>
                  </a:lnTo>
                  <a:lnTo>
                    <a:pt x="294" y="289"/>
                  </a:lnTo>
                  <a:lnTo>
                    <a:pt x="274" y="286"/>
                  </a:lnTo>
                  <a:lnTo>
                    <a:pt x="254" y="283"/>
                  </a:lnTo>
                  <a:lnTo>
                    <a:pt x="234" y="281"/>
                  </a:lnTo>
                  <a:lnTo>
                    <a:pt x="225" y="280"/>
                  </a:lnTo>
                  <a:lnTo>
                    <a:pt x="216" y="280"/>
                  </a:lnTo>
                  <a:lnTo>
                    <a:pt x="206" y="281"/>
                  </a:lnTo>
                  <a:lnTo>
                    <a:pt x="197" y="283"/>
                  </a:lnTo>
                  <a:lnTo>
                    <a:pt x="197" y="284"/>
                  </a:lnTo>
                  <a:lnTo>
                    <a:pt x="195" y="285"/>
                  </a:lnTo>
                  <a:lnTo>
                    <a:pt x="177" y="344"/>
                  </a:lnTo>
                  <a:lnTo>
                    <a:pt x="174" y="350"/>
                  </a:lnTo>
                  <a:lnTo>
                    <a:pt x="170" y="357"/>
                  </a:lnTo>
                  <a:lnTo>
                    <a:pt x="165" y="363"/>
                  </a:lnTo>
                  <a:lnTo>
                    <a:pt x="159" y="368"/>
                  </a:lnTo>
                  <a:lnTo>
                    <a:pt x="154" y="373"/>
                  </a:lnTo>
                  <a:lnTo>
                    <a:pt x="149" y="377"/>
                  </a:lnTo>
                  <a:lnTo>
                    <a:pt x="145" y="381"/>
                  </a:lnTo>
                  <a:lnTo>
                    <a:pt x="143" y="385"/>
                  </a:lnTo>
                  <a:lnTo>
                    <a:pt x="139" y="386"/>
                  </a:lnTo>
                  <a:lnTo>
                    <a:pt x="136" y="386"/>
                  </a:lnTo>
                  <a:lnTo>
                    <a:pt x="134" y="388"/>
                  </a:lnTo>
                  <a:lnTo>
                    <a:pt x="131" y="390"/>
                  </a:lnTo>
                  <a:lnTo>
                    <a:pt x="127" y="392"/>
                  </a:lnTo>
                  <a:lnTo>
                    <a:pt x="123" y="393"/>
                  </a:lnTo>
                  <a:lnTo>
                    <a:pt x="114" y="393"/>
                  </a:lnTo>
                  <a:lnTo>
                    <a:pt x="107" y="394"/>
                  </a:lnTo>
                  <a:lnTo>
                    <a:pt x="30" y="408"/>
                  </a:lnTo>
                  <a:lnTo>
                    <a:pt x="30" y="408"/>
                  </a:lnTo>
                  <a:lnTo>
                    <a:pt x="31" y="412"/>
                  </a:lnTo>
                  <a:lnTo>
                    <a:pt x="31" y="417"/>
                  </a:lnTo>
                  <a:lnTo>
                    <a:pt x="31" y="422"/>
                  </a:lnTo>
                  <a:lnTo>
                    <a:pt x="29" y="427"/>
                  </a:lnTo>
                  <a:lnTo>
                    <a:pt x="26" y="440"/>
                  </a:lnTo>
                  <a:lnTo>
                    <a:pt x="22" y="453"/>
                  </a:lnTo>
                  <a:lnTo>
                    <a:pt x="17" y="467"/>
                  </a:lnTo>
                  <a:lnTo>
                    <a:pt x="15" y="482"/>
                  </a:lnTo>
                  <a:lnTo>
                    <a:pt x="14" y="489"/>
                  </a:lnTo>
                  <a:lnTo>
                    <a:pt x="14" y="496"/>
                  </a:lnTo>
                  <a:lnTo>
                    <a:pt x="15" y="503"/>
                  </a:lnTo>
                  <a:lnTo>
                    <a:pt x="16" y="511"/>
                  </a:lnTo>
                  <a:lnTo>
                    <a:pt x="20" y="504"/>
                  </a:lnTo>
                  <a:lnTo>
                    <a:pt x="20" y="504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34">
              <a:extLst>
                <a:ext uri="{FF2B5EF4-FFF2-40B4-BE49-F238E27FC236}">
                  <a16:creationId xmlns:a16="http://schemas.microsoft.com/office/drawing/2014/main" id="{D41169E2-F81E-48E3-9A36-F1B194087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7" y="2002"/>
              <a:ext cx="821" cy="685"/>
            </a:xfrm>
            <a:custGeom>
              <a:avLst/>
              <a:gdLst>
                <a:gd name="T0" fmla="*/ 1453 w 4104"/>
                <a:gd name="T1" fmla="*/ 3058 h 3421"/>
                <a:gd name="T2" fmla="*/ 1510 w 4104"/>
                <a:gd name="T3" fmla="*/ 2997 h 3421"/>
                <a:gd name="T4" fmla="*/ 1501 w 4104"/>
                <a:gd name="T5" fmla="*/ 3410 h 3421"/>
                <a:gd name="T6" fmla="*/ 1171 w 4104"/>
                <a:gd name="T7" fmla="*/ 3324 h 3421"/>
                <a:gd name="T8" fmla="*/ 911 w 4104"/>
                <a:gd name="T9" fmla="*/ 3184 h 3421"/>
                <a:gd name="T10" fmla="*/ 619 w 4104"/>
                <a:gd name="T11" fmla="*/ 3038 h 3421"/>
                <a:gd name="T12" fmla="*/ 572 w 4104"/>
                <a:gd name="T13" fmla="*/ 2817 h 3421"/>
                <a:gd name="T14" fmla="*/ 220 w 4104"/>
                <a:gd name="T15" fmla="*/ 2733 h 3421"/>
                <a:gd name="T16" fmla="*/ 57 w 4104"/>
                <a:gd name="T17" fmla="*/ 2769 h 3421"/>
                <a:gd name="T18" fmla="*/ 94 w 4104"/>
                <a:gd name="T19" fmla="*/ 2587 h 3421"/>
                <a:gd name="T20" fmla="*/ 492 w 4104"/>
                <a:gd name="T21" fmla="*/ 2422 h 3421"/>
                <a:gd name="T22" fmla="*/ 743 w 4104"/>
                <a:gd name="T23" fmla="*/ 2647 h 3421"/>
                <a:gd name="T24" fmla="*/ 1058 w 4104"/>
                <a:gd name="T25" fmla="*/ 2817 h 3421"/>
                <a:gd name="T26" fmla="*/ 1195 w 4104"/>
                <a:gd name="T27" fmla="*/ 2923 h 3421"/>
                <a:gd name="T28" fmla="*/ 1596 w 4104"/>
                <a:gd name="T29" fmla="*/ 3190 h 3421"/>
                <a:gd name="T30" fmla="*/ 1658 w 4104"/>
                <a:gd name="T31" fmla="*/ 3245 h 3421"/>
                <a:gd name="T32" fmla="*/ 35 w 4104"/>
                <a:gd name="T33" fmla="*/ 2923 h 3421"/>
                <a:gd name="T34" fmla="*/ 277 w 4104"/>
                <a:gd name="T35" fmla="*/ 2768 h 3421"/>
                <a:gd name="T36" fmla="*/ 219 w 4104"/>
                <a:gd name="T37" fmla="*/ 2846 h 3421"/>
                <a:gd name="T38" fmla="*/ 358 w 4104"/>
                <a:gd name="T39" fmla="*/ 2803 h 3421"/>
                <a:gd name="T40" fmla="*/ 305 w 4104"/>
                <a:gd name="T41" fmla="*/ 2765 h 3421"/>
                <a:gd name="T42" fmla="*/ 2524 w 4104"/>
                <a:gd name="T43" fmla="*/ 3060 h 3421"/>
                <a:gd name="T44" fmla="*/ 1949 w 4104"/>
                <a:gd name="T45" fmla="*/ 3140 h 3421"/>
                <a:gd name="T46" fmla="*/ 1336 w 4104"/>
                <a:gd name="T47" fmla="*/ 2899 h 3421"/>
                <a:gd name="T48" fmla="*/ 1251 w 4104"/>
                <a:gd name="T49" fmla="*/ 2788 h 3421"/>
                <a:gd name="T50" fmla="*/ 1077 w 4104"/>
                <a:gd name="T51" fmla="*/ 2680 h 3421"/>
                <a:gd name="T52" fmla="*/ 757 w 4104"/>
                <a:gd name="T53" fmla="*/ 2509 h 3421"/>
                <a:gd name="T54" fmla="*/ 590 w 4104"/>
                <a:gd name="T55" fmla="*/ 2221 h 3421"/>
                <a:gd name="T56" fmla="*/ 540 w 4104"/>
                <a:gd name="T57" fmla="*/ 2113 h 3421"/>
                <a:gd name="T58" fmla="*/ 541 w 4104"/>
                <a:gd name="T59" fmla="*/ 1890 h 3421"/>
                <a:gd name="T60" fmla="*/ 723 w 4104"/>
                <a:gd name="T61" fmla="*/ 1788 h 3421"/>
                <a:gd name="T62" fmla="*/ 674 w 4104"/>
                <a:gd name="T63" fmla="*/ 1825 h 3421"/>
                <a:gd name="T64" fmla="*/ 688 w 4104"/>
                <a:gd name="T65" fmla="*/ 1894 h 3421"/>
                <a:gd name="T66" fmla="*/ 636 w 4104"/>
                <a:gd name="T67" fmla="*/ 2021 h 3421"/>
                <a:gd name="T68" fmla="*/ 801 w 4104"/>
                <a:gd name="T69" fmla="*/ 1949 h 3421"/>
                <a:gd name="T70" fmla="*/ 903 w 4104"/>
                <a:gd name="T71" fmla="*/ 1902 h 3421"/>
                <a:gd name="T72" fmla="*/ 1063 w 4104"/>
                <a:gd name="T73" fmla="*/ 2010 h 3421"/>
                <a:gd name="T74" fmla="*/ 1166 w 4104"/>
                <a:gd name="T75" fmla="*/ 2053 h 3421"/>
                <a:gd name="T76" fmla="*/ 949 w 4104"/>
                <a:gd name="T77" fmla="*/ 1614 h 3421"/>
                <a:gd name="T78" fmla="*/ 1461 w 4104"/>
                <a:gd name="T79" fmla="*/ 1019 h 3421"/>
                <a:gd name="T80" fmla="*/ 1944 w 4104"/>
                <a:gd name="T81" fmla="*/ 223 h 3421"/>
                <a:gd name="T82" fmla="*/ 2341 w 4104"/>
                <a:gd name="T83" fmla="*/ 251 h 3421"/>
                <a:gd name="T84" fmla="*/ 2231 w 4104"/>
                <a:gd name="T85" fmla="*/ 549 h 3421"/>
                <a:gd name="T86" fmla="*/ 2524 w 4104"/>
                <a:gd name="T87" fmla="*/ 562 h 3421"/>
                <a:gd name="T88" fmla="*/ 2765 w 4104"/>
                <a:gd name="T89" fmla="*/ 485 h 3421"/>
                <a:gd name="T90" fmla="*/ 2947 w 4104"/>
                <a:gd name="T91" fmla="*/ 520 h 3421"/>
                <a:gd name="T92" fmla="*/ 3243 w 4104"/>
                <a:gd name="T93" fmla="*/ 922 h 3421"/>
                <a:gd name="T94" fmla="*/ 3167 w 4104"/>
                <a:gd name="T95" fmla="*/ 971 h 3421"/>
                <a:gd name="T96" fmla="*/ 3022 w 4104"/>
                <a:gd name="T97" fmla="*/ 1036 h 3421"/>
                <a:gd name="T98" fmla="*/ 3122 w 4104"/>
                <a:gd name="T99" fmla="*/ 1414 h 3421"/>
                <a:gd name="T100" fmla="*/ 3175 w 4104"/>
                <a:gd name="T101" fmla="*/ 1620 h 3421"/>
                <a:gd name="T102" fmla="*/ 3207 w 4104"/>
                <a:gd name="T103" fmla="*/ 1907 h 3421"/>
                <a:gd name="T104" fmla="*/ 3398 w 4104"/>
                <a:gd name="T105" fmla="*/ 1934 h 3421"/>
                <a:gd name="T106" fmla="*/ 3618 w 4104"/>
                <a:gd name="T107" fmla="*/ 1799 h 3421"/>
                <a:gd name="T108" fmla="*/ 3789 w 4104"/>
                <a:gd name="T109" fmla="*/ 1784 h 3421"/>
                <a:gd name="T110" fmla="*/ 4065 w 4104"/>
                <a:gd name="T111" fmla="*/ 2107 h 3421"/>
                <a:gd name="T112" fmla="*/ 3906 w 4104"/>
                <a:gd name="T113" fmla="*/ 2299 h 3421"/>
                <a:gd name="T114" fmla="*/ 3820 w 4104"/>
                <a:gd name="T115" fmla="*/ 2400 h 3421"/>
                <a:gd name="T116" fmla="*/ 3694 w 4104"/>
                <a:gd name="T117" fmla="*/ 2477 h 3421"/>
                <a:gd name="T118" fmla="*/ 3477 w 4104"/>
                <a:gd name="T119" fmla="*/ 2577 h 3421"/>
                <a:gd name="T120" fmla="*/ 3186 w 4104"/>
                <a:gd name="T121" fmla="*/ 2685 h 3421"/>
                <a:gd name="T122" fmla="*/ 2877 w 4104"/>
                <a:gd name="T123" fmla="*/ 2788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04" h="3421">
                  <a:moveTo>
                    <a:pt x="1463" y="2960"/>
                  </a:moveTo>
                  <a:lnTo>
                    <a:pt x="1452" y="2957"/>
                  </a:lnTo>
                  <a:lnTo>
                    <a:pt x="1432" y="2952"/>
                  </a:lnTo>
                  <a:lnTo>
                    <a:pt x="1405" y="2947"/>
                  </a:lnTo>
                  <a:lnTo>
                    <a:pt x="1377" y="2942"/>
                  </a:lnTo>
                  <a:lnTo>
                    <a:pt x="1364" y="2939"/>
                  </a:lnTo>
                  <a:lnTo>
                    <a:pt x="1351" y="2938"/>
                  </a:lnTo>
                  <a:lnTo>
                    <a:pt x="1338" y="2937"/>
                  </a:lnTo>
                  <a:lnTo>
                    <a:pt x="1328" y="2938"/>
                  </a:lnTo>
                  <a:lnTo>
                    <a:pt x="1320" y="2939"/>
                  </a:lnTo>
                  <a:lnTo>
                    <a:pt x="1315" y="2942"/>
                  </a:lnTo>
                  <a:lnTo>
                    <a:pt x="1313" y="2943"/>
                  </a:lnTo>
                  <a:lnTo>
                    <a:pt x="1312" y="2945"/>
                  </a:lnTo>
                  <a:lnTo>
                    <a:pt x="1311" y="2947"/>
                  </a:lnTo>
                  <a:lnTo>
                    <a:pt x="1312" y="2950"/>
                  </a:lnTo>
                  <a:lnTo>
                    <a:pt x="1319" y="2962"/>
                  </a:lnTo>
                  <a:lnTo>
                    <a:pt x="1329" y="2978"/>
                  </a:lnTo>
                  <a:lnTo>
                    <a:pt x="1336" y="2986"/>
                  </a:lnTo>
                  <a:lnTo>
                    <a:pt x="1342" y="2993"/>
                  </a:lnTo>
                  <a:lnTo>
                    <a:pt x="1349" y="2999"/>
                  </a:lnTo>
                  <a:lnTo>
                    <a:pt x="1355" y="3003"/>
                  </a:lnTo>
                  <a:lnTo>
                    <a:pt x="1368" y="3010"/>
                  </a:lnTo>
                  <a:lnTo>
                    <a:pt x="1383" y="3016"/>
                  </a:lnTo>
                  <a:lnTo>
                    <a:pt x="1396" y="3024"/>
                  </a:lnTo>
                  <a:lnTo>
                    <a:pt x="1407" y="3031"/>
                  </a:lnTo>
                  <a:lnTo>
                    <a:pt x="1418" y="3038"/>
                  </a:lnTo>
                  <a:lnTo>
                    <a:pt x="1428" y="3045"/>
                  </a:lnTo>
                  <a:lnTo>
                    <a:pt x="1440" y="3051"/>
                  </a:lnTo>
                  <a:lnTo>
                    <a:pt x="1453" y="3058"/>
                  </a:lnTo>
                  <a:lnTo>
                    <a:pt x="1465" y="3063"/>
                  </a:lnTo>
                  <a:lnTo>
                    <a:pt x="1477" y="3066"/>
                  </a:lnTo>
                  <a:lnTo>
                    <a:pt x="1490" y="3069"/>
                  </a:lnTo>
                  <a:lnTo>
                    <a:pt x="1503" y="3070"/>
                  </a:lnTo>
                  <a:lnTo>
                    <a:pt x="1516" y="3069"/>
                  </a:lnTo>
                  <a:lnTo>
                    <a:pt x="1535" y="3068"/>
                  </a:lnTo>
                  <a:lnTo>
                    <a:pt x="1554" y="3066"/>
                  </a:lnTo>
                  <a:lnTo>
                    <a:pt x="1574" y="3062"/>
                  </a:lnTo>
                  <a:lnTo>
                    <a:pt x="1583" y="3060"/>
                  </a:lnTo>
                  <a:lnTo>
                    <a:pt x="1591" y="3057"/>
                  </a:lnTo>
                  <a:lnTo>
                    <a:pt x="1599" y="3052"/>
                  </a:lnTo>
                  <a:lnTo>
                    <a:pt x="1604" y="3048"/>
                  </a:lnTo>
                  <a:lnTo>
                    <a:pt x="1606" y="3046"/>
                  </a:lnTo>
                  <a:lnTo>
                    <a:pt x="1608" y="3044"/>
                  </a:lnTo>
                  <a:lnTo>
                    <a:pt x="1609" y="3041"/>
                  </a:lnTo>
                  <a:lnTo>
                    <a:pt x="1609" y="3039"/>
                  </a:lnTo>
                  <a:lnTo>
                    <a:pt x="1609" y="3036"/>
                  </a:lnTo>
                  <a:lnTo>
                    <a:pt x="1608" y="3033"/>
                  </a:lnTo>
                  <a:lnTo>
                    <a:pt x="1607" y="3030"/>
                  </a:lnTo>
                  <a:lnTo>
                    <a:pt x="1605" y="3027"/>
                  </a:lnTo>
                  <a:lnTo>
                    <a:pt x="1603" y="3023"/>
                  </a:lnTo>
                  <a:lnTo>
                    <a:pt x="1599" y="3020"/>
                  </a:lnTo>
                  <a:lnTo>
                    <a:pt x="1596" y="3017"/>
                  </a:lnTo>
                  <a:lnTo>
                    <a:pt x="1591" y="3014"/>
                  </a:lnTo>
                  <a:lnTo>
                    <a:pt x="1583" y="3011"/>
                  </a:lnTo>
                  <a:lnTo>
                    <a:pt x="1573" y="3008"/>
                  </a:lnTo>
                  <a:lnTo>
                    <a:pt x="1546" y="3003"/>
                  </a:lnTo>
                  <a:lnTo>
                    <a:pt x="1517" y="2998"/>
                  </a:lnTo>
                  <a:lnTo>
                    <a:pt x="1510" y="2997"/>
                  </a:lnTo>
                  <a:lnTo>
                    <a:pt x="1504" y="2995"/>
                  </a:lnTo>
                  <a:lnTo>
                    <a:pt x="1498" y="2993"/>
                  </a:lnTo>
                  <a:lnTo>
                    <a:pt x="1494" y="2990"/>
                  </a:lnTo>
                  <a:lnTo>
                    <a:pt x="1490" y="2986"/>
                  </a:lnTo>
                  <a:lnTo>
                    <a:pt x="1486" y="2982"/>
                  </a:lnTo>
                  <a:lnTo>
                    <a:pt x="1484" y="2977"/>
                  </a:lnTo>
                  <a:lnTo>
                    <a:pt x="1483" y="2971"/>
                  </a:lnTo>
                  <a:lnTo>
                    <a:pt x="1483" y="2969"/>
                  </a:lnTo>
                  <a:lnTo>
                    <a:pt x="1481" y="2969"/>
                  </a:lnTo>
                  <a:lnTo>
                    <a:pt x="1474" y="2966"/>
                  </a:lnTo>
                  <a:lnTo>
                    <a:pt x="1468" y="2963"/>
                  </a:lnTo>
                  <a:lnTo>
                    <a:pt x="1463" y="2960"/>
                  </a:lnTo>
                  <a:close/>
                  <a:moveTo>
                    <a:pt x="1649" y="3264"/>
                  </a:moveTo>
                  <a:lnTo>
                    <a:pt x="1645" y="3280"/>
                  </a:lnTo>
                  <a:lnTo>
                    <a:pt x="1640" y="3296"/>
                  </a:lnTo>
                  <a:lnTo>
                    <a:pt x="1634" y="3309"/>
                  </a:lnTo>
                  <a:lnTo>
                    <a:pt x="1626" y="3322"/>
                  </a:lnTo>
                  <a:lnTo>
                    <a:pt x="1619" y="3334"/>
                  </a:lnTo>
                  <a:lnTo>
                    <a:pt x="1611" y="3345"/>
                  </a:lnTo>
                  <a:lnTo>
                    <a:pt x="1602" y="3355"/>
                  </a:lnTo>
                  <a:lnTo>
                    <a:pt x="1592" y="3364"/>
                  </a:lnTo>
                  <a:lnTo>
                    <a:pt x="1583" y="3373"/>
                  </a:lnTo>
                  <a:lnTo>
                    <a:pt x="1573" y="3380"/>
                  </a:lnTo>
                  <a:lnTo>
                    <a:pt x="1562" y="3386"/>
                  </a:lnTo>
                  <a:lnTo>
                    <a:pt x="1550" y="3392"/>
                  </a:lnTo>
                  <a:lnTo>
                    <a:pt x="1539" y="3397"/>
                  </a:lnTo>
                  <a:lnTo>
                    <a:pt x="1527" y="3402"/>
                  </a:lnTo>
                  <a:lnTo>
                    <a:pt x="1514" y="3407"/>
                  </a:lnTo>
                  <a:lnTo>
                    <a:pt x="1501" y="3410"/>
                  </a:lnTo>
                  <a:lnTo>
                    <a:pt x="1474" y="3415"/>
                  </a:lnTo>
                  <a:lnTo>
                    <a:pt x="1446" y="3419"/>
                  </a:lnTo>
                  <a:lnTo>
                    <a:pt x="1419" y="3421"/>
                  </a:lnTo>
                  <a:lnTo>
                    <a:pt x="1390" y="3421"/>
                  </a:lnTo>
                  <a:lnTo>
                    <a:pt x="1331" y="3420"/>
                  </a:lnTo>
                  <a:lnTo>
                    <a:pt x="1275" y="3418"/>
                  </a:lnTo>
                  <a:lnTo>
                    <a:pt x="1271" y="3417"/>
                  </a:lnTo>
                  <a:lnTo>
                    <a:pt x="1267" y="3415"/>
                  </a:lnTo>
                  <a:lnTo>
                    <a:pt x="1263" y="3413"/>
                  </a:lnTo>
                  <a:lnTo>
                    <a:pt x="1259" y="3409"/>
                  </a:lnTo>
                  <a:lnTo>
                    <a:pt x="1251" y="3401"/>
                  </a:lnTo>
                  <a:lnTo>
                    <a:pt x="1243" y="3393"/>
                  </a:lnTo>
                  <a:lnTo>
                    <a:pt x="1232" y="3384"/>
                  </a:lnTo>
                  <a:lnTo>
                    <a:pt x="1217" y="3373"/>
                  </a:lnTo>
                  <a:lnTo>
                    <a:pt x="1209" y="3367"/>
                  </a:lnTo>
                  <a:lnTo>
                    <a:pt x="1202" y="3361"/>
                  </a:lnTo>
                  <a:lnTo>
                    <a:pt x="1195" y="3355"/>
                  </a:lnTo>
                  <a:lnTo>
                    <a:pt x="1192" y="3351"/>
                  </a:lnTo>
                  <a:lnTo>
                    <a:pt x="1190" y="3348"/>
                  </a:lnTo>
                  <a:lnTo>
                    <a:pt x="1187" y="3345"/>
                  </a:lnTo>
                  <a:lnTo>
                    <a:pt x="1184" y="3342"/>
                  </a:lnTo>
                  <a:lnTo>
                    <a:pt x="1182" y="3340"/>
                  </a:lnTo>
                  <a:lnTo>
                    <a:pt x="1181" y="3339"/>
                  </a:lnTo>
                  <a:lnTo>
                    <a:pt x="1180" y="3337"/>
                  </a:lnTo>
                  <a:lnTo>
                    <a:pt x="1178" y="3334"/>
                  </a:lnTo>
                  <a:lnTo>
                    <a:pt x="1176" y="3331"/>
                  </a:lnTo>
                  <a:lnTo>
                    <a:pt x="1174" y="3328"/>
                  </a:lnTo>
                  <a:lnTo>
                    <a:pt x="1172" y="3326"/>
                  </a:lnTo>
                  <a:lnTo>
                    <a:pt x="1171" y="3324"/>
                  </a:lnTo>
                  <a:lnTo>
                    <a:pt x="1170" y="3323"/>
                  </a:lnTo>
                  <a:lnTo>
                    <a:pt x="1155" y="3321"/>
                  </a:lnTo>
                  <a:lnTo>
                    <a:pt x="1141" y="3316"/>
                  </a:lnTo>
                  <a:lnTo>
                    <a:pt x="1133" y="3312"/>
                  </a:lnTo>
                  <a:lnTo>
                    <a:pt x="1119" y="3308"/>
                  </a:lnTo>
                  <a:lnTo>
                    <a:pt x="1104" y="3303"/>
                  </a:lnTo>
                  <a:lnTo>
                    <a:pt x="1086" y="3298"/>
                  </a:lnTo>
                  <a:lnTo>
                    <a:pt x="1051" y="3289"/>
                  </a:lnTo>
                  <a:lnTo>
                    <a:pt x="1027" y="3282"/>
                  </a:lnTo>
                  <a:lnTo>
                    <a:pt x="1026" y="3280"/>
                  </a:lnTo>
                  <a:lnTo>
                    <a:pt x="1025" y="3278"/>
                  </a:lnTo>
                  <a:lnTo>
                    <a:pt x="1023" y="3276"/>
                  </a:lnTo>
                  <a:lnTo>
                    <a:pt x="1022" y="3273"/>
                  </a:lnTo>
                  <a:lnTo>
                    <a:pt x="1017" y="3268"/>
                  </a:lnTo>
                  <a:lnTo>
                    <a:pt x="1014" y="3263"/>
                  </a:lnTo>
                  <a:lnTo>
                    <a:pt x="1012" y="3255"/>
                  </a:lnTo>
                  <a:lnTo>
                    <a:pt x="1008" y="3246"/>
                  </a:lnTo>
                  <a:lnTo>
                    <a:pt x="1005" y="3239"/>
                  </a:lnTo>
                  <a:lnTo>
                    <a:pt x="1000" y="3232"/>
                  </a:lnTo>
                  <a:lnTo>
                    <a:pt x="995" y="3225"/>
                  </a:lnTo>
                  <a:lnTo>
                    <a:pt x="989" y="3220"/>
                  </a:lnTo>
                  <a:lnTo>
                    <a:pt x="982" y="3214"/>
                  </a:lnTo>
                  <a:lnTo>
                    <a:pt x="976" y="3209"/>
                  </a:lnTo>
                  <a:lnTo>
                    <a:pt x="969" y="3204"/>
                  </a:lnTo>
                  <a:lnTo>
                    <a:pt x="962" y="3200"/>
                  </a:lnTo>
                  <a:lnTo>
                    <a:pt x="954" y="3197"/>
                  </a:lnTo>
                  <a:lnTo>
                    <a:pt x="946" y="3194"/>
                  </a:lnTo>
                  <a:lnTo>
                    <a:pt x="929" y="3188"/>
                  </a:lnTo>
                  <a:lnTo>
                    <a:pt x="911" y="3184"/>
                  </a:lnTo>
                  <a:lnTo>
                    <a:pt x="893" y="3181"/>
                  </a:lnTo>
                  <a:lnTo>
                    <a:pt x="873" y="3178"/>
                  </a:lnTo>
                  <a:lnTo>
                    <a:pt x="855" y="3177"/>
                  </a:lnTo>
                  <a:lnTo>
                    <a:pt x="836" y="3175"/>
                  </a:lnTo>
                  <a:lnTo>
                    <a:pt x="800" y="3173"/>
                  </a:lnTo>
                  <a:lnTo>
                    <a:pt x="768" y="3169"/>
                  </a:lnTo>
                  <a:lnTo>
                    <a:pt x="743" y="3165"/>
                  </a:lnTo>
                  <a:lnTo>
                    <a:pt x="715" y="3160"/>
                  </a:lnTo>
                  <a:lnTo>
                    <a:pt x="687" y="3154"/>
                  </a:lnTo>
                  <a:lnTo>
                    <a:pt x="661" y="3147"/>
                  </a:lnTo>
                  <a:lnTo>
                    <a:pt x="660" y="3146"/>
                  </a:lnTo>
                  <a:lnTo>
                    <a:pt x="660" y="3145"/>
                  </a:lnTo>
                  <a:lnTo>
                    <a:pt x="658" y="3139"/>
                  </a:lnTo>
                  <a:lnTo>
                    <a:pt x="656" y="3134"/>
                  </a:lnTo>
                  <a:lnTo>
                    <a:pt x="656" y="3131"/>
                  </a:lnTo>
                  <a:lnTo>
                    <a:pt x="655" y="3125"/>
                  </a:lnTo>
                  <a:lnTo>
                    <a:pt x="653" y="3117"/>
                  </a:lnTo>
                  <a:lnTo>
                    <a:pt x="650" y="3109"/>
                  </a:lnTo>
                  <a:lnTo>
                    <a:pt x="647" y="3104"/>
                  </a:lnTo>
                  <a:lnTo>
                    <a:pt x="645" y="3100"/>
                  </a:lnTo>
                  <a:lnTo>
                    <a:pt x="644" y="3096"/>
                  </a:lnTo>
                  <a:lnTo>
                    <a:pt x="641" y="3085"/>
                  </a:lnTo>
                  <a:lnTo>
                    <a:pt x="638" y="3075"/>
                  </a:lnTo>
                  <a:lnTo>
                    <a:pt x="636" y="3072"/>
                  </a:lnTo>
                  <a:lnTo>
                    <a:pt x="634" y="3069"/>
                  </a:lnTo>
                  <a:lnTo>
                    <a:pt x="634" y="3066"/>
                  </a:lnTo>
                  <a:lnTo>
                    <a:pt x="633" y="3064"/>
                  </a:lnTo>
                  <a:lnTo>
                    <a:pt x="627" y="3055"/>
                  </a:lnTo>
                  <a:lnTo>
                    <a:pt x="619" y="3038"/>
                  </a:lnTo>
                  <a:lnTo>
                    <a:pt x="611" y="3021"/>
                  </a:lnTo>
                  <a:lnTo>
                    <a:pt x="607" y="3009"/>
                  </a:lnTo>
                  <a:lnTo>
                    <a:pt x="605" y="3006"/>
                  </a:lnTo>
                  <a:lnTo>
                    <a:pt x="603" y="3004"/>
                  </a:lnTo>
                  <a:lnTo>
                    <a:pt x="603" y="3001"/>
                  </a:lnTo>
                  <a:lnTo>
                    <a:pt x="602" y="2999"/>
                  </a:lnTo>
                  <a:lnTo>
                    <a:pt x="600" y="2997"/>
                  </a:lnTo>
                  <a:lnTo>
                    <a:pt x="598" y="2996"/>
                  </a:lnTo>
                  <a:lnTo>
                    <a:pt x="593" y="2995"/>
                  </a:lnTo>
                  <a:lnTo>
                    <a:pt x="587" y="2993"/>
                  </a:lnTo>
                  <a:lnTo>
                    <a:pt x="581" y="2991"/>
                  </a:lnTo>
                  <a:lnTo>
                    <a:pt x="577" y="2987"/>
                  </a:lnTo>
                  <a:lnTo>
                    <a:pt x="575" y="2984"/>
                  </a:lnTo>
                  <a:lnTo>
                    <a:pt x="574" y="2980"/>
                  </a:lnTo>
                  <a:lnTo>
                    <a:pt x="573" y="2974"/>
                  </a:lnTo>
                  <a:lnTo>
                    <a:pt x="572" y="2968"/>
                  </a:lnTo>
                  <a:lnTo>
                    <a:pt x="573" y="2954"/>
                  </a:lnTo>
                  <a:lnTo>
                    <a:pt x="574" y="2939"/>
                  </a:lnTo>
                  <a:lnTo>
                    <a:pt x="576" y="2926"/>
                  </a:lnTo>
                  <a:lnTo>
                    <a:pt x="580" y="2913"/>
                  </a:lnTo>
                  <a:lnTo>
                    <a:pt x="581" y="2908"/>
                  </a:lnTo>
                  <a:lnTo>
                    <a:pt x="582" y="2901"/>
                  </a:lnTo>
                  <a:lnTo>
                    <a:pt x="583" y="2893"/>
                  </a:lnTo>
                  <a:lnTo>
                    <a:pt x="583" y="2885"/>
                  </a:lnTo>
                  <a:lnTo>
                    <a:pt x="582" y="2866"/>
                  </a:lnTo>
                  <a:lnTo>
                    <a:pt x="579" y="2846"/>
                  </a:lnTo>
                  <a:lnTo>
                    <a:pt x="577" y="2836"/>
                  </a:lnTo>
                  <a:lnTo>
                    <a:pt x="575" y="2827"/>
                  </a:lnTo>
                  <a:lnTo>
                    <a:pt x="572" y="2817"/>
                  </a:lnTo>
                  <a:lnTo>
                    <a:pt x="569" y="2809"/>
                  </a:lnTo>
                  <a:lnTo>
                    <a:pt x="565" y="2803"/>
                  </a:lnTo>
                  <a:lnTo>
                    <a:pt x="561" y="2797"/>
                  </a:lnTo>
                  <a:lnTo>
                    <a:pt x="557" y="2793"/>
                  </a:lnTo>
                  <a:lnTo>
                    <a:pt x="551" y="2790"/>
                  </a:lnTo>
                  <a:lnTo>
                    <a:pt x="550" y="2789"/>
                  </a:lnTo>
                  <a:lnTo>
                    <a:pt x="549" y="2787"/>
                  </a:lnTo>
                  <a:lnTo>
                    <a:pt x="508" y="2727"/>
                  </a:lnTo>
                  <a:lnTo>
                    <a:pt x="505" y="2722"/>
                  </a:lnTo>
                  <a:lnTo>
                    <a:pt x="503" y="2717"/>
                  </a:lnTo>
                  <a:lnTo>
                    <a:pt x="498" y="2711"/>
                  </a:lnTo>
                  <a:lnTo>
                    <a:pt x="492" y="2704"/>
                  </a:lnTo>
                  <a:lnTo>
                    <a:pt x="472" y="2701"/>
                  </a:lnTo>
                  <a:lnTo>
                    <a:pt x="440" y="2695"/>
                  </a:lnTo>
                  <a:lnTo>
                    <a:pt x="409" y="2689"/>
                  </a:lnTo>
                  <a:lnTo>
                    <a:pt x="394" y="2686"/>
                  </a:lnTo>
                  <a:lnTo>
                    <a:pt x="389" y="2686"/>
                  </a:lnTo>
                  <a:lnTo>
                    <a:pt x="382" y="2687"/>
                  </a:lnTo>
                  <a:lnTo>
                    <a:pt x="373" y="2688"/>
                  </a:lnTo>
                  <a:lnTo>
                    <a:pt x="362" y="2690"/>
                  </a:lnTo>
                  <a:lnTo>
                    <a:pt x="337" y="2695"/>
                  </a:lnTo>
                  <a:lnTo>
                    <a:pt x="310" y="2702"/>
                  </a:lnTo>
                  <a:lnTo>
                    <a:pt x="283" y="2710"/>
                  </a:lnTo>
                  <a:lnTo>
                    <a:pt x="258" y="2717"/>
                  </a:lnTo>
                  <a:lnTo>
                    <a:pt x="241" y="2723"/>
                  </a:lnTo>
                  <a:lnTo>
                    <a:pt x="232" y="2727"/>
                  </a:lnTo>
                  <a:lnTo>
                    <a:pt x="230" y="2729"/>
                  </a:lnTo>
                  <a:lnTo>
                    <a:pt x="225" y="2731"/>
                  </a:lnTo>
                  <a:lnTo>
                    <a:pt x="220" y="2733"/>
                  </a:lnTo>
                  <a:lnTo>
                    <a:pt x="213" y="2735"/>
                  </a:lnTo>
                  <a:lnTo>
                    <a:pt x="207" y="2736"/>
                  </a:lnTo>
                  <a:lnTo>
                    <a:pt x="200" y="2736"/>
                  </a:lnTo>
                  <a:lnTo>
                    <a:pt x="192" y="2735"/>
                  </a:lnTo>
                  <a:lnTo>
                    <a:pt x="186" y="2732"/>
                  </a:lnTo>
                  <a:lnTo>
                    <a:pt x="183" y="2731"/>
                  </a:lnTo>
                  <a:lnTo>
                    <a:pt x="180" y="2731"/>
                  </a:lnTo>
                  <a:lnTo>
                    <a:pt x="178" y="2733"/>
                  </a:lnTo>
                  <a:lnTo>
                    <a:pt x="177" y="2735"/>
                  </a:lnTo>
                  <a:lnTo>
                    <a:pt x="175" y="2742"/>
                  </a:lnTo>
                  <a:lnTo>
                    <a:pt x="175" y="2753"/>
                  </a:lnTo>
                  <a:lnTo>
                    <a:pt x="177" y="2776"/>
                  </a:lnTo>
                  <a:lnTo>
                    <a:pt x="177" y="2793"/>
                  </a:lnTo>
                  <a:lnTo>
                    <a:pt x="177" y="2795"/>
                  </a:lnTo>
                  <a:lnTo>
                    <a:pt x="175" y="2796"/>
                  </a:lnTo>
                  <a:lnTo>
                    <a:pt x="151" y="2804"/>
                  </a:lnTo>
                  <a:lnTo>
                    <a:pt x="123" y="2813"/>
                  </a:lnTo>
                  <a:lnTo>
                    <a:pt x="110" y="2815"/>
                  </a:lnTo>
                  <a:lnTo>
                    <a:pt x="97" y="2816"/>
                  </a:lnTo>
                  <a:lnTo>
                    <a:pt x="90" y="2815"/>
                  </a:lnTo>
                  <a:lnTo>
                    <a:pt x="85" y="2814"/>
                  </a:lnTo>
                  <a:lnTo>
                    <a:pt x="80" y="2812"/>
                  </a:lnTo>
                  <a:lnTo>
                    <a:pt x="76" y="2808"/>
                  </a:lnTo>
                  <a:lnTo>
                    <a:pt x="75" y="2807"/>
                  </a:lnTo>
                  <a:lnTo>
                    <a:pt x="69" y="2801"/>
                  </a:lnTo>
                  <a:lnTo>
                    <a:pt x="64" y="2794"/>
                  </a:lnTo>
                  <a:lnTo>
                    <a:pt x="61" y="2785"/>
                  </a:lnTo>
                  <a:lnTo>
                    <a:pt x="58" y="2777"/>
                  </a:lnTo>
                  <a:lnTo>
                    <a:pt x="57" y="2769"/>
                  </a:lnTo>
                  <a:lnTo>
                    <a:pt x="56" y="2761"/>
                  </a:lnTo>
                  <a:lnTo>
                    <a:pt x="54" y="2753"/>
                  </a:lnTo>
                  <a:lnTo>
                    <a:pt x="54" y="2743"/>
                  </a:lnTo>
                  <a:lnTo>
                    <a:pt x="54" y="2726"/>
                  </a:lnTo>
                  <a:lnTo>
                    <a:pt x="54" y="2707"/>
                  </a:lnTo>
                  <a:lnTo>
                    <a:pt x="53" y="2698"/>
                  </a:lnTo>
                  <a:lnTo>
                    <a:pt x="52" y="2690"/>
                  </a:lnTo>
                  <a:lnTo>
                    <a:pt x="50" y="2681"/>
                  </a:lnTo>
                  <a:lnTo>
                    <a:pt x="47" y="2672"/>
                  </a:lnTo>
                  <a:lnTo>
                    <a:pt x="46" y="2668"/>
                  </a:lnTo>
                  <a:lnTo>
                    <a:pt x="47" y="2666"/>
                  </a:lnTo>
                  <a:lnTo>
                    <a:pt x="48" y="2664"/>
                  </a:lnTo>
                  <a:lnTo>
                    <a:pt x="49" y="2662"/>
                  </a:lnTo>
                  <a:lnTo>
                    <a:pt x="49" y="2660"/>
                  </a:lnTo>
                  <a:lnTo>
                    <a:pt x="50" y="2659"/>
                  </a:lnTo>
                  <a:lnTo>
                    <a:pt x="51" y="2657"/>
                  </a:lnTo>
                  <a:lnTo>
                    <a:pt x="51" y="2654"/>
                  </a:lnTo>
                  <a:lnTo>
                    <a:pt x="54" y="2647"/>
                  </a:lnTo>
                  <a:lnTo>
                    <a:pt x="59" y="2639"/>
                  </a:lnTo>
                  <a:lnTo>
                    <a:pt x="59" y="2638"/>
                  </a:lnTo>
                  <a:lnTo>
                    <a:pt x="60" y="2636"/>
                  </a:lnTo>
                  <a:lnTo>
                    <a:pt x="61" y="2633"/>
                  </a:lnTo>
                  <a:lnTo>
                    <a:pt x="63" y="2628"/>
                  </a:lnTo>
                  <a:lnTo>
                    <a:pt x="66" y="2622"/>
                  </a:lnTo>
                  <a:lnTo>
                    <a:pt x="72" y="2612"/>
                  </a:lnTo>
                  <a:lnTo>
                    <a:pt x="79" y="2602"/>
                  </a:lnTo>
                  <a:lnTo>
                    <a:pt x="83" y="2596"/>
                  </a:lnTo>
                  <a:lnTo>
                    <a:pt x="88" y="2591"/>
                  </a:lnTo>
                  <a:lnTo>
                    <a:pt x="94" y="2587"/>
                  </a:lnTo>
                  <a:lnTo>
                    <a:pt x="95" y="2586"/>
                  </a:lnTo>
                  <a:lnTo>
                    <a:pt x="95" y="2585"/>
                  </a:lnTo>
                  <a:lnTo>
                    <a:pt x="97" y="2584"/>
                  </a:lnTo>
                  <a:lnTo>
                    <a:pt x="99" y="2584"/>
                  </a:lnTo>
                  <a:lnTo>
                    <a:pt x="101" y="2582"/>
                  </a:lnTo>
                  <a:lnTo>
                    <a:pt x="104" y="2581"/>
                  </a:lnTo>
                  <a:lnTo>
                    <a:pt x="108" y="2579"/>
                  </a:lnTo>
                  <a:lnTo>
                    <a:pt x="112" y="2578"/>
                  </a:lnTo>
                  <a:lnTo>
                    <a:pt x="124" y="2576"/>
                  </a:lnTo>
                  <a:lnTo>
                    <a:pt x="138" y="2574"/>
                  </a:lnTo>
                  <a:lnTo>
                    <a:pt x="165" y="2571"/>
                  </a:lnTo>
                  <a:lnTo>
                    <a:pt x="183" y="2570"/>
                  </a:lnTo>
                  <a:lnTo>
                    <a:pt x="194" y="2568"/>
                  </a:lnTo>
                  <a:lnTo>
                    <a:pt x="205" y="2565"/>
                  </a:lnTo>
                  <a:lnTo>
                    <a:pt x="216" y="2562"/>
                  </a:lnTo>
                  <a:lnTo>
                    <a:pt x="228" y="2558"/>
                  </a:lnTo>
                  <a:lnTo>
                    <a:pt x="251" y="2546"/>
                  </a:lnTo>
                  <a:lnTo>
                    <a:pt x="275" y="2533"/>
                  </a:lnTo>
                  <a:lnTo>
                    <a:pt x="323" y="2501"/>
                  </a:lnTo>
                  <a:lnTo>
                    <a:pt x="370" y="2469"/>
                  </a:lnTo>
                  <a:lnTo>
                    <a:pt x="394" y="2455"/>
                  </a:lnTo>
                  <a:lnTo>
                    <a:pt x="417" y="2442"/>
                  </a:lnTo>
                  <a:lnTo>
                    <a:pt x="428" y="2436"/>
                  </a:lnTo>
                  <a:lnTo>
                    <a:pt x="439" y="2432"/>
                  </a:lnTo>
                  <a:lnTo>
                    <a:pt x="451" y="2428"/>
                  </a:lnTo>
                  <a:lnTo>
                    <a:pt x="461" y="2425"/>
                  </a:lnTo>
                  <a:lnTo>
                    <a:pt x="471" y="2423"/>
                  </a:lnTo>
                  <a:lnTo>
                    <a:pt x="481" y="2422"/>
                  </a:lnTo>
                  <a:lnTo>
                    <a:pt x="492" y="2422"/>
                  </a:lnTo>
                  <a:lnTo>
                    <a:pt x="501" y="2424"/>
                  </a:lnTo>
                  <a:lnTo>
                    <a:pt x="511" y="2426"/>
                  </a:lnTo>
                  <a:lnTo>
                    <a:pt x="519" y="2431"/>
                  </a:lnTo>
                  <a:lnTo>
                    <a:pt x="529" y="2436"/>
                  </a:lnTo>
                  <a:lnTo>
                    <a:pt x="537" y="2444"/>
                  </a:lnTo>
                  <a:lnTo>
                    <a:pt x="538" y="2446"/>
                  </a:lnTo>
                  <a:lnTo>
                    <a:pt x="542" y="2451"/>
                  </a:lnTo>
                  <a:lnTo>
                    <a:pt x="545" y="2456"/>
                  </a:lnTo>
                  <a:lnTo>
                    <a:pt x="546" y="2461"/>
                  </a:lnTo>
                  <a:lnTo>
                    <a:pt x="547" y="2467"/>
                  </a:lnTo>
                  <a:lnTo>
                    <a:pt x="547" y="2472"/>
                  </a:lnTo>
                  <a:lnTo>
                    <a:pt x="547" y="2479"/>
                  </a:lnTo>
                  <a:lnTo>
                    <a:pt x="548" y="2484"/>
                  </a:lnTo>
                  <a:lnTo>
                    <a:pt x="550" y="2489"/>
                  </a:lnTo>
                  <a:lnTo>
                    <a:pt x="557" y="2495"/>
                  </a:lnTo>
                  <a:lnTo>
                    <a:pt x="564" y="2501"/>
                  </a:lnTo>
                  <a:lnTo>
                    <a:pt x="577" y="2516"/>
                  </a:lnTo>
                  <a:lnTo>
                    <a:pt x="590" y="2529"/>
                  </a:lnTo>
                  <a:lnTo>
                    <a:pt x="601" y="2543"/>
                  </a:lnTo>
                  <a:lnTo>
                    <a:pt x="612" y="2558"/>
                  </a:lnTo>
                  <a:lnTo>
                    <a:pt x="621" y="2566"/>
                  </a:lnTo>
                  <a:lnTo>
                    <a:pt x="638" y="2580"/>
                  </a:lnTo>
                  <a:lnTo>
                    <a:pt x="655" y="2595"/>
                  </a:lnTo>
                  <a:lnTo>
                    <a:pt x="669" y="2604"/>
                  </a:lnTo>
                  <a:lnTo>
                    <a:pt x="685" y="2614"/>
                  </a:lnTo>
                  <a:lnTo>
                    <a:pt x="703" y="2623"/>
                  </a:lnTo>
                  <a:lnTo>
                    <a:pt x="720" y="2634"/>
                  </a:lnTo>
                  <a:lnTo>
                    <a:pt x="736" y="2644"/>
                  </a:lnTo>
                  <a:lnTo>
                    <a:pt x="743" y="2647"/>
                  </a:lnTo>
                  <a:lnTo>
                    <a:pt x="754" y="2651"/>
                  </a:lnTo>
                  <a:lnTo>
                    <a:pt x="764" y="2656"/>
                  </a:lnTo>
                  <a:lnTo>
                    <a:pt x="770" y="2660"/>
                  </a:lnTo>
                  <a:lnTo>
                    <a:pt x="775" y="2662"/>
                  </a:lnTo>
                  <a:lnTo>
                    <a:pt x="780" y="2663"/>
                  </a:lnTo>
                  <a:lnTo>
                    <a:pt x="785" y="2666"/>
                  </a:lnTo>
                  <a:lnTo>
                    <a:pt x="790" y="2669"/>
                  </a:lnTo>
                  <a:lnTo>
                    <a:pt x="792" y="2672"/>
                  </a:lnTo>
                  <a:lnTo>
                    <a:pt x="794" y="2674"/>
                  </a:lnTo>
                  <a:lnTo>
                    <a:pt x="796" y="2678"/>
                  </a:lnTo>
                  <a:lnTo>
                    <a:pt x="799" y="2682"/>
                  </a:lnTo>
                  <a:lnTo>
                    <a:pt x="803" y="2686"/>
                  </a:lnTo>
                  <a:lnTo>
                    <a:pt x="809" y="2691"/>
                  </a:lnTo>
                  <a:lnTo>
                    <a:pt x="821" y="2699"/>
                  </a:lnTo>
                  <a:lnTo>
                    <a:pt x="837" y="2709"/>
                  </a:lnTo>
                  <a:lnTo>
                    <a:pt x="856" y="2718"/>
                  </a:lnTo>
                  <a:lnTo>
                    <a:pt x="876" y="2727"/>
                  </a:lnTo>
                  <a:lnTo>
                    <a:pt x="898" y="2736"/>
                  </a:lnTo>
                  <a:lnTo>
                    <a:pt x="921" y="2745"/>
                  </a:lnTo>
                  <a:lnTo>
                    <a:pt x="965" y="2764"/>
                  </a:lnTo>
                  <a:lnTo>
                    <a:pt x="1004" y="2781"/>
                  </a:lnTo>
                  <a:lnTo>
                    <a:pt x="1020" y="2790"/>
                  </a:lnTo>
                  <a:lnTo>
                    <a:pt x="1033" y="2797"/>
                  </a:lnTo>
                  <a:lnTo>
                    <a:pt x="1038" y="2801"/>
                  </a:lnTo>
                  <a:lnTo>
                    <a:pt x="1042" y="2805"/>
                  </a:lnTo>
                  <a:lnTo>
                    <a:pt x="1045" y="2808"/>
                  </a:lnTo>
                  <a:lnTo>
                    <a:pt x="1047" y="2812"/>
                  </a:lnTo>
                  <a:lnTo>
                    <a:pt x="1052" y="2815"/>
                  </a:lnTo>
                  <a:lnTo>
                    <a:pt x="1058" y="2817"/>
                  </a:lnTo>
                  <a:lnTo>
                    <a:pt x="1060" y="2818"/>
                  </a:lnTo>
                  <a:lnTo>
                    <a:pt x="1063" y="2819"/>
                  </a:lnTo>
                  <a:lnTo>
                    <a:pt x="1064" y="2821"/>
                  </a:lnTo>
                  <a:lnTo>
                    <a:pt x="1065" y="2822"/>
                  </a:lnTo>
                  <a:lnTo>
                    <a:pt x="1067" y="2822"/>
                  </a:lnTo>
                  <a:lnTo>
                    <a:pt x="1068" y="2823"/>
                  </a:lnTo>
                  <a:lnTo>
                    <a:pt x="1068" y="2826"/>
                  </a:lnTo>
                  <a:lnTo>
                    <a:pt x="1069" y="2827"/>
                  </a:lnTo>
                  <a:lnTo>
                    <a:pt x="1070" y="2828"/>
                  </a:lnTo>
                  <a:lnTo>
                    <a:pt x="1071" y="2829"/>
                  </a:lnTo>
                  <a:lnTo>
                    <a:pt x="1118" y="2838"/>
                  </a:lnTo>
                  <a:lnTo>
                    <a:pt x="1119" y="2839"/>
                  </a:lnTo>
                  <a:lnTo>
                    <a:pt x="1121" y="2842"/>
                  </a:lnTo>
                  <a:lnTo>
                    <a:pt x="1122" y="2844"/>
                  </a:lnTo>
                  <a:lnTo>
                    <a:pt x="1123" y="2846"/>
                  </a:lnTo>
                  <a:lnTo>
                    <a:pt x="1125" y="2848"/>
                  </a:lnTo>
                  <a:lnTo>
                    <a:pt x="1126" y="2850"/>
                  </a:lnTo>
                  <a:lnTo>
                    <a:pt x="1127" y="2851"/>
                  </a:lnTo>
                  <a:lnTo>
                    <a:pt x="1130" y="2853"/>
                  </a:lnTo>
                  <a:lnTo>
                    <a:pt x="1132" y="2854"/>
                  </a:lnTo>
                  <a:lnTo>
                    <a:pt x="1134" y="2858"/>
                  </a:lnTo>
                  <a:lnTo>
                    <a:pt x="1136" y="2862"/>
                  </a:lnTo>
                  <a:lnTo>
                    <a:pt x="1139" y="2866"/>
                  </a:lnTo>
                  <a:lnTo>
                    <a:pt x="1142" y="2868"/>
                  </a:lnTo>
                  <a:lnTo>
                    <a:pt x="1152" y="2877"/>
                  </a:lnTo>
                  <a:lnTo>
                    <a:pt x="1169" y="2893"/>
                  </a:lnTo>
                  <a:lnTo>
                    <a:pt x="1185" y="2910"/>
                  </a:lnTo>
                  <a:lnTo>
                    <a:pt x="1193" y="2920"/>
                  </a:lnTo>
                  <a:lnTo>
                    <a:pt x="1195" y="2923"/>
                  </a:lnTo>
                  <a:lnTo>
                    <a:pt x="1198" y="2925"/>
                  </a:lnTo>
                  <a:lnTo>
                    <a:pt x="1202" y="2927"/>
                  </a:lnTo>
                  <a:lnTo>
                    <a:pt x="1206" y="2929"/>
                  </a:lnTo>
                  <a:lnTo>
                    <a:pt x="1212" y="2934"/>
                  </a:lnTo>
                  <a:lnTo>
                    <a:pt x="1218" y="2939"/>
                  </a:lnTo>
                  <a:lnTo>
                    <a:pt x="1229" y="2951"/>
                  </a:lnTo>
                  <a:lnTo>
                    <a:pt x="1251" y="2968"/>
                  </a:lnTo>
                  <a:lnTo>
                    <a:pt x="1262" y="2977"/>
                  </a:lnTo>
                  <a:lnTo>
                    <a:pt x="1274" y="2987"/>
                  </a:lnTo>
                  <a:lnTo>
                    <a:pt x="1283" y="2996"/>
                  </a:lnTo>
                  <a:lnTo>
                    <a:pt x="1288" y="3002"/>
                  </a:lnTo>
                  <a:lnTo>
                    <a:pt x="1296" y="3012"/>
                  </a:lnTo>
                  <a:lnTo>
                    <a:pt x="1305" y="3023"/>
                  </a:lnTo>
                  <a:lnTo>
                    <a:pt x="1317" y="3034"/>
                  </a:lnTo>
                  <a:lnTo>
                    <a:pt x="1329" y="3046"/>
                  </a:lnTo>
                  <a:lnTo>
                    <a:pt x="1357" y="3072"/>
                  </a:lnTo>
                  <a:lnTo>
                    <a:pt x="1388" y="3098"/>
                  </a:lnTo>
                  <a:lnTo>
                    <a:pt x="1404" y="3110"/>
                  </a:lnTo>
                  <a:lnTo>
                    <a:pt x="1421" y="3121"/>
                  </a:lnTo>
                  <a:lnTo>
                    <a:pt x="1437" y="3132"/>
                  </a:lnTo>
                  <a:lnTo>
                    <a:pt x="1453" y="3143"/>
                  </a:lnTo>
                  <a:lnTo>
                    <a:pt x="1468" y="3151"/>
                  </a:lnTo>
                  <a:lnTo>
                    <a:pt x="1483" y="3158"/>
                  </a:lnTo>
                  <a:lnTo>
                    <a:pt x="1497" y="3164"/>
                  </a:lnTo>
                  <a:lnTo>
                    <a:pt x="1509" y="3167"/>
                  </a:lnTo>
                  <a:lnTo>
                    <a:pt x="1536" y="3175"/>
                  </a:lnTo>
                  <a:lnTo>
                    <a:pt x="1566" y="3183"/>
                  </a:lnTo>
                  <a:lnTo>
                    <a:pt x="1581" y="3187"/>
                  </a:lnTo>
                  <a:lnTo>
                    <a:pt x="1596" y="3190"/>
                  </a:lnTo>
                  <a:lnTo>
                    <a:pt x="1610" y="3192"/>
                  </a:lnTo>
                  <a:lnTo>
                    <a:pt x="1622" y="3194"/>
                  </a:lnTo>
                  <a:lnTo>
                    <a:pt x="1638" y="3194"/>
                  </a:lnTo>
                  <a:lnTo>
                    <a:pt x="1653" y="3195"/>
                  </a:lnTo>
                  <a:lnTo>
                    <a:pt x="1669" y="3195"/>
                  </a:lnTo>
                  <a:lnTo>
                    <a:pt x="1684" y="3195"/>
                  </a:lnTo>
                  <a:lnTo>
                    <a:pt x="1694" y="3195"/>
                  </a:lnTo>
                  <a:lnTo>
                    <a:pt x="1709" y="3196"/>
                  </a:lnTo>
                  <a:lnTo>
                    <a:pt x="1723" y="3197"/>
                  </a:lnTo>
                  <a:lnTo>
                    <a:pt x="1731" y="3199"/>
                  </a:lnTo>
                  <a:lnTo>
                    <a:pt x="1739" y="3202"/>
                  </a:lnTo>
                  <a:lnTo>
                    <a:pt x="1743" y="3206"/>
                  </a:lnTo>
                  <a:lnTo>
                    <a:pt x="1743" y="3208"/>
                  </a:lnTo>
                  <a:lnTo>
                    <a:pt x="1745" y="3212"/>
                  </a:lnTo>
                  <a:lnTo>
                    <a:pt x="1744" y="3214"/>
                  </a:lnTo>
                  <a:lnTo>
                    <a:pt x="1736" y="3218"/>
                  </a:lnTo>
                  <a:lnTo>
                    <a:pt x="1728" y="3221"/>
                  </a:lnTo>
                  <a:lnTo>
                    <a:pt x="1720" y="3225"/>
                  </a:lnTo>
                  <a:lnTo>
                    <a:pt x="1712" y="3228"/>
                  </a:lnTo>
                  <a:lnTo>
                    <a:pt x="1705" y="3230"/>
                  </a:lnTo>
                  <a:lnTo>
                    <a:pt x="1694" y="3231"/>
                  </a:lnTo>
                  <a:lnTo>
                    <a:pt x="1684" y="3232"/>
                  </a:lnTo>
                  <a:lnTo>
                    <a:pt x="1677" y="3233"/>
                  </a:lnTo>
                  <a:lnTo>
                    <a:pt x="1675" y="3234"/>
                  </a:lnTo>
                  <a:lnTo>
                    <a:pt x="1674" y="3234"/>
                  </a:lnTo>
                  <a:lnTo>
                    <a:pt x="1673" y="3235"/>
                  </a:lnTo>
                  <a:lnTo>
                    <a:pt x="1672" y="3236"/>
                  </a:lnTo>
                  <a:lnTo>
                    <a:pt x="1664" y="3240"/>
                  </a:lnTo>
                  <a:lnTo>
                    <a:pt x="1658" y="3245"/>
                  </a:lnTo>
                  <a:lnTo>
                    <a:pt x="1658" y="3247"/>
                  </a:lnTo>
                  <a:lnTo>
                    <a:pt x="1657" y="3250"/>
                  </a:lnTo>
                  <a:lnTo>
                    <a:pt x="1656" y="3252"/>
                  </a:lnTo>
                  <a:lnTo>
                    <a:pt x="1653" y="3254"/>
                  </a:lnTo>
                  <a:lnTo>
                    <a:pt x="1650" y="3257"/>
                  </a:lnTo>
                  <a:lnTo>
                    <a:pt x="1650" y="3259"/>
                  </a:lnTo>
                  <a:lnTo>
                    <a:pt x="1649" y="3264"/>
                  </a:lnTo>
                  <a:close/>
                  <a:moveTo>
                    <a:pt x="62" y="2870"/>
                  </a:moveTo>
                  <a:lnTo>
                    <a:pt x="59" y="2868"/>
                  </a:lnTo>
                  <a:lnTo>
                    <a:pt x="57" y="2867"/>
                  </a:lnTo>
                  <a:lnTo>
                    <a:pt x="52" y="2868"/>
                  </a:lnTo>
                  <a:lnTo>
                    <a:pt x="49" y="2869"/>
                  </a:lnTo>
                  <a:lnTo>
                    <a:pt x="41" y="2873"/>
                  </a:lnTo>
                  <a:lnTo>
                    <a:pt x="34" y="2876"/>
                  </a:lnTo>
                  <a:lnTo>
                    <a:pt x="29" y="2877"/>
                  </a:lnTo>
                  <a:lnTo>
                    <a:pt x="23" y="2878"/>
                  </a:lnTo>
                  <a:lnTo>
                    <a:pt x="13" y="2880"/>
                  </a:lnTo>
                  <a:lnTo>
                    <a:pt x="5" y="2881"/>
                  </a:lnTo>
                  <a:lnTo>
                    <a:pt x="2" y="2882"/>
                  </a:lnTo>
                  <a:lnTo>
                    <a:pt x="1" y="2883"/>
                  </a:lnTo>
                  <a:lnTo>
                    <a:pt x="0" y="2884"/>
                  </a:lnTo>
                  <a:lnTo>
                    <a:pt x="0" y="2888"/>
                  </a:lnTo>
                  <a:lnTo>
                    <a:pt x="1" y="2896"/>
                  </a:lnTo>
                  <a:lnTo>
                    <a:pt x="3" y="2906"/>
                  </a:lnTo>
                  <a:lnTo>
                    <a:pt x="5" y="2914"/>
                  </a:lnTo>
                  <a:lnTo>
                    <a:pt x="7" y="2920"/>
                  </a:lnTo>
                  <a:lnTo>
                    <a:pt x="17" y="2920"/>
                  </a:lnTo>
                  <a:lnTo>
                    <a:pt x="27" y="2920"/>
                  </a:lnTo>
                  <a:lnTo>
                    <a:pt x="35" y="2923"/>
                  </a:lnTo>
                  <a:lnTo>
                    <a:pt x="43" y="2927"/>
                  </a:lnTo>
                  <a:lnTo>
                    <a:pt x="51" y="2930"/>
                  </a:lnTo>
                  <a:lnTo>
                    <a:pt x="61" y="2932"/>
                  </a:lnTo>
                  <a:lnTo>
                    <a:pt x="67" y="2934"/>
                  </a:lnTo>
                  <a:lnTo>
                    <a:pt x="73" y="2937"/>
                  </a:lnTo>
                  <a:lnTo>
                    <a:pt x="79" y="2939"/>
                  </a:lnTo>
                  <a:lnTo>
                    <a:pt x="85" y="2939"/>
                  </a:lnTo>
                  <a:lnTo>
                    <a:pt x="87" y="2939"/>
                  </a:lnTo>
                  <a:lnTo>
                    <a:pt x="88" y="2938"/>
                  </a:lnTo>
                  <a:lnTo>
                    <a:pt x="88" y="2936"/>
                  </a:lnTo>
                  <a:lnTo>
                    <a:pt x="88" y="2934"/>
                  </a:lnTo>
                  <a:lnTo>
                    <a:pt x="86" y="2929"/>
                  </a:lnTo>
                  <a:lnTo>
                    <a:pt x="82" y="2924"/>
                  </a:lnTo>
                  <a:lnTo>
                    <a:pt x="75" y="2913"/>
                  </a:lnTo>
                  <a:lnTo>
                    <a:pt x="69" y="2907"/>
                  </a:lnTo>
                  <a:lnTo>
                    <a:pt x="68" y="2903"/>
                  </a:lnTo>
                  <a:lnTo>
                    <a:pt x="67" y="2898"/>
                  </a:lnTo>
                  <a:lnTo>
                    <a:pt x="67" y="2894"/>
                  </a:lnTo>
                  <a:lnTo>
                    <a:pt x="67" y="2890"/>
                  </a:lnTo>
                  <a:lnTo>
                    <a:pt x="67" y="2885"/>
                  </a:lnTo>
                  <a:lnTo>
                    <a:pt x="66" y="2881"/>
                  </a:lnTo>
                  <a:lnTo>
                    <a:pt x="65" y="2876"/>
                  </a:lnTo>
                  <a:lnTo>
                    <a:pt x="62" y="2870"/>
                  </a:lnTo>
                  <a:close/>
                  <a:moveTo>
                    <a:pt x="293" y="2751"/>
                  </a:moveTo>
                  <a:lnTo>
                    <a:pt x="291" y="2751"/>
                  </a:lnTo>
                  <a:lnTo>
                    <a:pt x="288" y="2753"/>
                  </a:lnTo>
                  <a:lnTo>
                    <a:pt x="285" y="2757"/>
                  </a:lnTo>
                  <a:lnTo>
                    <a:pt x="282" y="2760"/>
                  </a:lnTo>
                  <a:lnTo>
                    <a:pt x="277" y="2768"/>
                  </a:lnTo>
                  <a:lnTo>
                    <a:pt x="273" y="2773"/>
                  </a:lnTo>
                  <a:lnTo>
                    <a:pt x="271" y="2774"/>
                  </a:lnTo>
                  <a:lnTo>
                    <a:pt x="271" y="2775"/>
                  </a:lnTo>
                  <a:lnTo>
                    <a:pt x="267" y="2777"/>
                  </a:lnTo>
                  <a:lnTo>
                    <a:pt x="265" y="2780"/>
                  </a:lnTo>
                  <a:lnTo>
                    <a:pt x="261" y="2782"/>
                  </a:lnTo>
                  <a:lnTo>
                    <a:pt x="257" y="2787"/>
                  </a:lnTo>
                  <a:lnTo>
                    <a:pt x="250" y="2794"/>
                  </a:lnTo>
                  <a:lnTo>
                    <a:pt x="244" y="2802"/>
                  </a:lnTo>
                  <a:lnTo>
                    <a:pt x="242" y="2804"/>
                  </a:lnTo>
                  <a:lnTo>
                    <a:pt x="241" y="2806"/>
                  </a:lnTo>
                  <a:lnTo>
                    <a:pt x="238" y="2809"/>
                  </a:lnTo>
                  <a:lnTo>
                    <a:pt x="235" y="2812"/>
                  </a:lnTo>
                  <a:lnTo>
                    <a:pt x="230" y="2815"/>
                  </a:lnTo>
                  <a:lnTo>
                    <a:pt x="227" y="2819"/>
                  </a:lnTo>
                  <a:lnTo>
                    <a:pt x="225" y="2821"/>
                  </a:lnTo>
                  <a:lnTo>
                    <a:pt x="224" y="2822"/>
                  </a:lnTo>
                  <a:lnTo>
                    <a:pt x="221" y="2827"/>
                  </a:lnTo>
                  <a:lnTo>
                    <a:pt x="219" y="2831"/>
                  </a:lnTo>
                  <a:lnTo>
                    <a:pt x="214" y="2837"/>
                  </a:lnTo>
                  <a:lnTo>
                    <a:pt x="207" y="2843"/>
                  </a:lnTo>
                  <a:lnTo>
                    <a:pt x="205" y="2844"/>
                  </a:lnTo>
                  <a:lnTo>
                    <a:pt x="203" y="2846"/>
                  </a:lnTo>
                  <a:lnTo>
                    <a:pt x="202" y="2847"/>
                  </a:lnTo>
                  <a:lnTo>
                    <a:pt x="203" y="2849"/>
                  </a:lnTo>
                  <a:lnTo>
                    <a:pt x="207" y="2851"/>
                  </a:lnTo>
                  <a:lnTo>
                    <a:pt x="211" y="2850"/>
                  </a:lnTo>
                  <a:lnTo>
                    <a:pt x="215" y="2848"/>
                  </a:lnTo>
                  <a:lnTo>
                    <a:pt x="219" y="2846"/>
                  </a:lnTo>
                  <a:lnTo>
                    <a:pt x="228" y="2843"/>
                  </a:lnTo>
                  <a:lnTo>
                    <a:pt x="244" y="2839"/>
                  </a:lnTo>
                  <a:lnTo>
                    <a:pt x="252" y="2837"/>
                  </a:lnTo>
                  <a:lnTo>
                    <a:pt x="260" y="2835"/>
                  </a:lnTo>
                  <a:lnTo>
                    <a:pt x="265" y="2833"/>
                  </a:lnTo>
                  <a:lnTo>
                    <a:pt x="268" y="2831"/>
                  </a:lnTo>
                  <a:lnTo>
                    <a:pt x="275" y="2830"/>
                  </a:lnTo>
                  <a:lnTo>
                    <a:pt x="280" y="2829"/>
                  </a:lnTo>
                  <a:lnTo>
                    <a:pt x="285" y="2827"/>
                  </a:lnTo>
                  <a:lnTo>
                    <a:pt x="295" y="2826"/>
                  </a:lnTo>
                  <a:lnTo>
                    <a:pt x="310" y="2826"/>
                  </a:lnTo>
                  <a:lnTo>
                    <a:pt x="325" y="2826"/>
                  </a:lnTo>
                  <a:lnTo>
                    <a:pt x="342" y="2826"/>
                  </a:lnTo>
                  <a:lnTo>
                    <a:pt x="356" y="2825"/>
                  </a:lnTo>
                  <a:lnTo>
                    <a:pt x="362" y="2823"/>
                  </a:lnTo>
                  <a:lnTo>
                    <a:pt x="367" y="2822"/>
                  </a:lnTo>
                  <a:lnTo>
                    <a:pt x="371" y="2821"/>
                  </a:lnTo>
                  <a:lnTo>
                    <a:pt x="373" y="2819"/>
                  </a:lnTo>
                  <a:lnTo>
                    <a:pt x="374" y="2818"/>
                  </a:lnTo>
                  <a:lnTo>
                    <a:pt x="373" y="2817"/>
                  </a:lnTo>
                  <a:lnTo>
                    <a:pt x="372" y="2816"/>
                  </a:lnTo>
                  <a:lnTo>
                    <a:pt x="370" y="2814"/>
                  </a:lnTo>
                  <a:lnTo>
                    <a:pt x="367" y="2812"/>
                  </a:lnTo>
                  <a:lnTo>
                    <a:pt x="366" y="2810"/>
                  </a:lnTo>
                  <a:lnTo>
                    <a:pt x="366" y="2808"/>
                  </a:lnTo>
                  <a:lnTo>
                    <a:pt x="364" y="2806"/>
                  </a:lnTo>
                  <a:lnTo>
                    <a:pt x="362" y="2804"/>
                  </a:lnTo>
                  <a:lnTo>
                    <a:pt x="360" y="2804"/>
                  </a:lnTo>
                  <a:lnTo>
                    <a:pt x="358" y="2803"/>
                  </a:lnTo>
                  <a:lnTo>
                    <a:pt x="355" y="2800"/>
                  </a:lnTo>
                  <a:lnTo>
                    <a:pt x="352" y="2797"/>
                  </a:lnTo>
                  <a:lnTo>
                    <a:pt x="348" y="2794"/>
                  </a:lnTo>
                  <a:lnTo>
                    <a:pt x="343" y="2791"/>
                  </a:lnTo>
                  <a:lnTo>
                    <a:pt x="339" y="2790"/>
                  </a:lnTo>
                  <a:lnTo>
                    <a:pt x="336" y="2789"/>
                  </a:lnTo>
                  <a:lnTo>
                    <a:pt x="334" y="2788"/>
                  </a:lnTo>
                  <a:lnTo>
                    <a:pt x="332" y="2787"/>
                  </a:lnTo>
                  <a:lnTo>
                    <a:pt x="331" y="2785"/>
                  </a:lnTo>
                  <a:lnTo>
                    <a:pt x="330" y="2784"/>
                  </a:lnTo>
                  <a:lnTo>
                    <a:pt x="329" y="2783"/>
                  </a:lnTo>
                  <a:lnTo>
                    <a:pt x="327" y="2782"/>
                  </a:lnTo>
                  <a:lnTo>
                    <a:pt x="325" y="2782"/>
                  </a:lnTo>
                  <a:lnTo>
                    <a:pt x="325" y="2781"/>
                  </a:lnTo>
                  <a:lnTo>
                    <a:pt x="324" y="2780"/>
                  </a:lnTo>
                  <a:lnTo>
                    <a:pt x="323" y="2779"/>
                  </a:lnTo>
                  <a:lnTo>
                    <a:pt x="321" y="2778"/>
                  </a:lnTo>
                  <a:lnTo>
                    <a:pt x="319" y="2777"/>
                  </a:lnTo>
                  <a:lnTo>
                    <a:pt x="317" y="2776"/>
                  </a:lnTo>
                  <a:lnTo>
                    <a:pt x="316" y="2776"/>
                  </a:lnTo>
                  <a:lnTo>
                    <a:pt x="314" y="2775"/>
                  </a:lnTo>
                  <a:lnTo>
                    <a:pt x="314" y="2774"/>
                  </a:lnTo>
                  <a:lnTo>
                    <a:pt x="313" y="2773"/>
                  </a:lnTo>
                  <a:lnTo>
                    <a:pt x="311" y="2773"/>
                  </a:lnTo>
                  <a:lnTo>
                    <a:pt x="309" y="2771"/>
                  </a:lnTo>
                  <a:lnTo>
                    <a:pt x="308" y="2768"/>
                  </a:lnTo>
                  <a:lnTo>
                    <a:pt x="305" y="2767"/>
                  </a:lnTo>
                  <a:lnTo>
                    <a:pt x="305" y="2767"/>
                  </a:lnTo>
                  <a:lnTo>
                    <a:pt x="305" y="2765"/>
                  </a:lnTo>
                  <a:lnTo>
                    <a:pt x="303" y="2763"/>
                  </a:lnTo>
                  <a:lnTo>
                    <a:pt x="302" y="2760"/>
                  </a:lnTo>
                  <a:lnTo>
                    <a:pt x="302" y="2757"/>
                  </a:lnTo>
                  <a:lnTo>
                    <a:pt x="301" y="2756"/>
                  </a:lnTo>
                  <a:lnTo>
                    <a:pt x="300" y="2756"/>
                  </a:lnTo>
                  <a:lnTo>
                    <a:pt x="299" y="2753"/>
                  </a:lnTo>
                  <a:lnTo>
                    <a:pt x="298" y="2752"/>
                  </a:lnTo>
                  <a:lnTo>
                    <a:pt x="293" y="2751"/>
                  </a:lnTo>
                  <a:close/>
                  <a:moveTo>
                    <a:pt x="2784" y="2960"/>
                  </a:moveTo>
                  <a:lnTo>
                    <a:pt x="2782" y="2960"/>
                  </a:lnTo>
                  <a:lnTo>
                    <a:pt x="2779" y="2961"/>
                  </a:lnTo>
                  <a:lnTo>
                    <a:pt x="2773" y="2962"/>
                  </a:lnTo>
                  <a:lnTo>
                    <a:pt x="2768" y="2965"/>
                  </a:lnTo>
                  <a:lnTo>
                    <a:pt x="2745" y="2977"/>
                  </a:lnTo>
                  <a:lnTo>
                    <a:pt x="2725" y="2991"/>
                  </a:lnTo>
                  <a:lnTo>
                    <a:pt x="2708" y="3004"/>
                  </a:lnTo>
                  <a:lnTo>
                    <a:pt x="2690" y="3016"/>
                  </a:lnTo>
                  <a:lnTo>
                    <a:pt x="2682" y="3022"/>
                  </a:lnTo>
                  <a:lnTo>
                    <a:pt x="2673" y="3028"/>
                  </a:lnTo>
                  <a:lnTo>
                    <a:pt x="2663" y="3032"/>
                  </a:lnTo>
                  <a:lnTo>
                    <a:pt x="2653" y="3037"/>
                  </a:lnTo>
                  <a:lnTo>
                    <a:pt x="2642" y="3040"/>
                  </a:lnTo>
                  <a:lnTo>
                    <a:pt x="2629" y="3043"/>
                  </a:lnTo>
                  <a:lnTo>
                    <a:pt x="2616" y="3046"/>
                  </a:lnTo>
                  <a:lnTo>
                    <a:pt x="2602" y="3047"/>
                  </a:lnTo>
                  <a:lnTo>
                    <a:pt x="2581" y="3049"/>
                  </a:lnTo>
                  <a:lnTo>
                    <a:pt x="2562" y="3052"/>
                  </a:lnTo>
                  <a:lnTo>
                    <a:pt x="2543" y="3055"/>
                  </a:lnTo>
                  <a:lnTo>
                    <a:pt x="2524" y="3060"/>
                  </a:lnTo>
                  <a:lnTo>
                    <a:pt x="2508" y="3065"/>
                  </a:lnTo>
                  <a:lnTo>
                    <a:pt x="2492" y="3070"/>
                  </a:lnTo>
                  <a:lnTo>
                    <a:pt x="2475" y="3076"/>
                  </a:lnTo>
                  <a:lnTo>
                    <a:pt x="2460" y="3082"/>
                  </a:lnTo>
                  <a:lnTo>
                    <a:pt x="2429" y="3096"/>
                  </a:lnTo>
                  <a:lnTo>
                    <a:pt x="2398" y="3111"/>
                  </a:lnTo>
                  <a:lnTo>
                    <a:pt x="2366" y="3128"/>
                  </a:lnTo>
                  <a:lnTo>
                    <a:pt x="2332" y="3146"/>
                  </a:lnTo>
                  <a:lnTo>
                    <a:pt x="2314" y="3154"/>
                  </a:lnTo>
                  <a:lnTo>
                    <a:pt x="2294" y="3161"/>
                  </a:lnTo>
                  <a:lnTo>
                    <a:pt x="2276" y="3168"/>
                  </a:lnTo>
                  <a:lnTo>
                    <a:pt x="2256" y="3175"/>
                  </a:lnTo>
                  <a:lnTo>
                    <a:pt x="2218" y="3185"/>
                  </a:lnTo>
                  <a:lnTo>
                    <a:pt x="2179" y="3197"/>
                  </a:lnTo>
                  <a:lnTo>
                    <a:pt x="2166" y="3200"/>
                  </a:lnTo>
                  <a:lnTo>
                    <a:pt x="2155" y="3202"/>
                  </a:lnTo>
                  <a:lnTo>
                    <a:pt x="2145" y="3203"/>
                  </a:lnTo>
                  <a:lnTo>
                    <a:pt x="2135" y="3203"/>
                  </a:lnTo>
                  <a:lnTo>
                    <a:pt x="2124" y="3201"/>
                  </a:lnTo>
                  <a:lnTo>
                    <a:pt x="2114" y="3199"/>
                  </a:lnTo>
                  <a:lnTo>
                    <a:pt x="2105" y="3197"/>
                  </a:lnTo>
                  <a:lnTo>
                    <a:pt x="2096" y="3193"/>
                  </a:lnTo>
                  <a:lnTo>
                    <a:pt x="2077" y="3185"/>
                  </a:lnTo>
                  <a:lnTo>
                    <a:pt x="2060" y="3176"/>
                  </a:lnTo>
                  <a:lnTo>
                    <a:pt x="2041" y="3166"/>
                  </a:lnTo>
                  <a:lnTo>
                    <a:pt x="2021" y="3158"/>
                  </a:lnTo>
                  <a:lnTo>
                    <a:pt x="1998" y="3151"/>
                  </a:lnTo>
                  <a:lnTo>
                    <a:pt x="1973" y="3145"/>
                  </a:lnTo>
                  <a:lnTo>
                    <a:pt x="1949" y="3140"/>
                  </a:lnTo>
                  <a:lnTo>
                    <a:pt x="1924" y="3136"/>
                  </a:lnTo>
                  <a:lnTo>
                    <a:pt x="1899" y="3130"/>
                  </a:lnTo>
                  <a:lnTo>
                    <a:pt x="1874" y="3125"/>
                  </a:lnTo>
                  <a:lnTo>
                    <a:pt x="1851" y="3120"/>
                  </a:lnTo>
                  <a:lnTo>
                    <a:pt x="1827" y="3112"/>
                  </a:lnTo>
                  <a:lnTo>
                    <a:pt x="1812" y="3106"/>
                  </a:lnTo>
                  <a:lnTo>
                    <a:pt x="1790" y="3096"/>
                  </a:lnTo>
                  <a:lnTo>
                    <a:pt x="1764" y="3082"/>
                  </a:lnTo>
                  <a:lnTo>
                    <a:pt x="1736" y="3068"/>
                  </a:lnTo>
                  <a:lnTo>
                    <a:pt x="1709" y="3052"/>
                  </a:lnTo>
                  <a:lnTo>
                    <a:pt x="1683" y="3038"/>
                  </a:lnTo>
                  <a:lnTo>
                    <a:pt x="1663" y="3026"/>
                  </a:lnTo>
                  <a:lnTo>
                    <a:pt x="1650" y="3016"/>
                  </a:lnTo>
                  <a:lnTo>
                    <a:pt x="1634" y="3006"/>
                  </a:lnTo>
                  <a:lnTo>
                    <a:pt x="1612" y="2995"/>
                  </a:lnTo>
                  <a:lnTo>
                    <a:pt x="1587" y="2983"/>
                  </a:lnTo>
                  <a:lnTo>
                    <a:pt x="1560" y="2970"/>
                  </a:lnTo>
                  <a:lnTo>
                    <a:pt x="1533" y="2958"/>
                  </a:lnTo>
                  <a:lnTo>
                    <a:pt x="1507" y="2946"/>
                  </a:lnTo>
                  <a:lnTo>
                    <a:pt x="1484" y="2934"/>
                  </a:lnTo>
                  <a:lnTo>
                    <a:pt x="1466" y="2924"/>
                  </a:lnTo>
                  <a:lnTo>
                    <a:pt x="1458" y="2920"/>
                  </a:lnTo>
                  <a:lnTo>
                    <a:pt x="1448" y="2917"/>
                  </a:lnTo>
                  <a:lnTo>
                    <a:pt x="1437" y="2914"/>
                  </a:lnTo>
                  <a:lnTo>
                    <a:pt x="1424" y="2912"/>
                  </a:lnTo>
                  <a:lnTo>
                    <a:pt x="1395" y="2908"/>
                  </a:lnTo>
                  <a:lnTo>
                    <a:pt x="1365" y="2905"/>
                  </a:lnTo>
                  <a:lnTo>
                    <a:pt x="1351" y="2901"/>
                  </a:lnTo>
                  <a:lnTo>
                    <a:pt x="1336" y="2899"/>
                  </a:lnTo>
                  <a:lnTo>
                    <a:pt x="1323" y="2896"/>
                  </a:lnTo>
                  <a:lnTo>
                    <a:pt x="1311" y="2892"/>
                  </a:lnTo>
                  <a:lnTo>
                    <a:pt x="1300" y="2888"/>
                  </a:lnTo>
                  <a:lnTo>
                    <a:pt x="1292" y="2883"/>
                  </a:lnTo>
                  <a:lnTo>
                    <a:pt x="1289" y="2879"/>
                  </a:lnTo>
                  <a:lnTo>
                    <a:pt x="1286" y="2876"/>
                  </a:lnTo>
                  <a:lnTo>
                    <a:pt x="1284" y="2872"/>
                  </a:lnTo>
                  <a:lnTo>
                    <a:pt x="1282" y="2868"/>
                  </a:lnTo>
                  <a:lnTo>
                    <a:pt x="1281" y="2866"/>
                  </a:lnTo>
                  <a:lnTo>
                    <a:pt x="1279" y="2865"/>
                  </a:lnTo>
                  <a:lnTo>
                    <a:pt x="1268" y="2854"/>
                  </a:lnTo>
                  <a:lnTo>
                    <a:pt x="1260" y="2844"/>
                  </a:lnTo>
                  <a:lnTo>
                    <a:pt x="1250" y="2832"/>
                  </a:lnTo>
                  <a:lnTo>
                    <a:pt x="1242" y="2820"/>
                  </a:lnTo>
                  <a:lnTo>
                    <a:pt x="1240" y="2818"/>
                  </a:lnTo>
                  <a:lnTo>
                    <a:pt x="1238" y="2816"/>
                  </a:lnTo>
                  <a:lnTo>
                    <a:pt x="1233" y="2812"/>
                  </a:lnTo>
                  <a:lnTo>
                    <a:pt x="1230" y="2808"/>
                  </a:lnTo>
                  <a:lnTo>
                    <a:pt x="1228" y="2806"/>
                  </a:lnTo>
                  <a:lnTo>
                    <a:pt x="1229" y="2803"/>
                  </a:lnTo>
                  <a:lnTo>
                    <a:pt x="1230" y="2802"/>
                  </a:lnTo>
                  <a:lnTo>
                    <a:pt x="1232" y="2802"/>
                  </a:lnTo>
                  <a:lnTo>
                    <a:pt x="1238" y="2799"/>
                  </a:lnTo>
                  <a:lnTo>
                    <a:pt x="1243" y="2796"/>
                  </a:lnTo>
                  <a:lnTo>
                    <a:pt x="1245" y="2795"/>
                  </a:lnTo>
                  <a:lnTo>
                    <a:pt x="1246" y="2793"/>
                  </a:lnTo>
                  <a:lnTo>
                    <a:pt x="1248" y="2791"/>
                  </a:lnTo>
                  <a:lnTo>
                    <a:pt x="1250" y="2789"/>
                  </a:lnTo>
                  <a:lnTo>
                    <a:pt x="1251" y="2788"/>
                  </a:lnTo>
                  <a:lnTo>
                    <a:pt x="1251" y="2787"/>
                  </a:lnTo>
                  <a:lnTo>
                    <a:pt x="1251" y="2785"/>
                  </a:lnTo>
                  <a:lnTo>
                    <a:pt x="1250" y="2784"/>
                  </a:lnTo>
                  <a:lnTo>
                    <a:pt x="1241" y="2779"/>
                  </a:lnTo>
                  <a:lnTo>
                    <a:pt x="1233" y="2775"/>
                  </a:lnTo>
                  <a:lnTo>
                    <a:pt x="1228" y="2770"/>
                  </a:lnTo>
                  <a:lnTo>
                    <a:pt x="1224" y="2765"/>
                  </a:lnTo>
                  <a:lnTo>
                    <a:pt x="1215" y="2754"/>
                  </a:lnTo>
                  <a:lnTo>
                    <a:pt x="1206" y="2744"/>
                  </a:lnTo>
                  <a:lnTo>
                    <a:pt x="1204" y="2742"/>
                  </a:lnTo>
                  <a:lnTo>
                    <a:pt x="1203" y="2740"/>
                  </a:lnTo>
                  <a:lnTo>
                    <a:pt x="1197" y="2735"/>
                  </a:lnTo>
                  <a:lnTo>
                    <a:pt x="1192" y="2731"/>
                  </a:lnTo>
                  <a:lnTo>
                    <a:pt x="1180" y="2719"/>
                  </a:lnTo>
                  <a:lnTo>
                    <a:pt x="1167" y="2704"/>
                  </a:lnTo>
                  <a:lnTo>
                    <a:pt x="1161" y="2699"/>
                  </a:lnTo>
                  <a:lnTo>
                    <a:pt x="1157" y="2694"/>
                  </a:lnTo>
                  <a:lnTo>
                    <a:pt x="1156" y="2693"/>
                  </a:lnTo>
                  <a:lnTo>
                    <a:pt x="1155" y="2692"/>
                  </a:lnTo>
                  <a:lnTo>
                    <a:pt x="1149" y="2687"/>
                  </a:lnTo>
                  <a:lnTo>
                    <a:pt x="1144" y="2684"/>
                  </a:lnTo>
                  <a:lnTo>
                    <a:pt x="1142" y="2684"/>
                  </a:lnTo>
                  <a:lnTo>
                    <a:pt x="1127" y="2684"/>
                  </a:lnTo>
                  <a:lnTo>
                    <a:pt x="1106" y="2684"/>
                  </a:lnTo>
                  <a:lnTo>
                    <a:pt x="1095" y="2684"/>
                  </a:lnTo>
                  <a:lnTo>
                    <a:pt x="1085" y="2683"/>
                  </a:lnTo>
                  <a:lnTo>
                    <a:pt x="1082" y="2682"/>
                  </a:lnTo>
                  <a:lnTo>
                    <a:pt x="1079" y="2681"/>
                  </a:lnTo>
                  <a:lnTo>
                    <a:pt x="1077" y="2680"/>
                  </a:lnTo>
                  <a:lnTo>
                    <a:pt x="1077" y="2679"/>
                  </a:lnTo>
                  <a:lnTo>
                    <a:pt x="1077" y="2677"/>
                  </a:lnTo>
                  <a:lnTo>
                    <a:pt x="1075" y="2675"/>
                  </a:lnTo>
                  <a:lnTo>
                    <a:pt x="1073" y="2674"/>
                  </a:lnTo>
                  <a:lnTo>
                    <a:pt x="1073" y="2671"/>
                  </a:lnTo>
                  <a:lnTo>
                    <a:pt x="1072" y="2665"/>
                  </a:lnTo>
                  <a:lnTo>
                    <a:pt x="1069" y="2659"/>
                  </a:lnTo>
                  <a:lnTo>
                    <a:pt x="1064" y="2651"/>
                  </a:lnTo>
                  <a:lnTo>
                    <a:pt x="1056" y="2644"/>
                  </a:lnTo>
                  <a:lnTo>
                    <a:pt x="1050" y="2636"/>
                  </a:lnTo>
                  <a:lnTo>
                    <a:pt x="1043" y="2629"/>
                  </a:lnTo>
                  <a:lnTo>
                    <a:pt x="1037" y="2623"/>
                  </a:lnTo>
                  <a:lnTo>
                    <a:pt x="1032" y="2620"/>
                  </a:lnTo>
                  <a:lnTo>
                    <a:pt x="1028" y="2617"/>
                  </a:lnTo>
                  <a:lnTo>
                    <a:pt x="1026" y="2613"/>
                  </a:lnTo>
                  <a:lnTo>
                    <a:pt x="1020" y="2608"/>
                  </a:lnTo>
                  <a:lnTo>
                    <a:pt x="1016" y="2605"/>
                  </a:lnTo>
                  <a:lnTo>
                    <a:pt x="987" y="2600"/>
                  </a:lnTo>
                  <a:lnTo>
                    <a:pt x="940" y="2593"/>
                  </a:lnTo>
                  <a:lnTo>
                    <a:pt x="917" y="2589"/>
                  </a:lnTo>
                  <a:lnTo>
                    <a:pt x="895" y="2585"/>
                  </a:lnTo>
                  <a:lnTo>
                    <a:pt x="879" y="2582"/>
                  </a:lnTo>
                  <a:lnTo>
                    <a:pt x="868" y="2578"/>
                  </a:lnTo>
                  <a:lnTo>
                    <a:pt x="799" y="2542"/>
                  </a:lnTo>
                  <a:lnTo>
                    <a:pt x="787" y="2534"/>
                  </a:lnTo>
                  <a:lnTo>
                    <a:pt x="775" y="2527"/>
                  </a:lnTo>
                  <a:lnTo>
                    <a:pt x="769" y="2524"/>
                  </a:lnTo>
                  <a:lnTo>
                    <a:pt x="764" y="2520"/>
                  </a:lnTo>
                  <a:lnTo>
                    <a:pt x="757" y="2509"/>
                  </a:lnTo>
                  <a:lnTo>
                    <a:pt x="744" y="2495"/>
                  </a:lnTo>
                  <a:lnTo>
                    <a:pt x="730" y="2479"/>
                  </a:lnTo>
                  <a:lnTo>
                    <a:pt x="721" y="2465"/>
                  </a:lnTo>
                  <a:lnTo>
                    <a:pt x="715" y="2452"/>
                  </a:lnTo>
                  <a:lnTo>
                    <a:pt x="706" y="2433"/>
                  </a:lnTo>
                  <a:lnTo>
                    <a:pt x="695" y="2415"/>
                  </a:lnTo>
                  <a:lnTo>
                    <a:pt x="687" y="2403"/>
                  </a:lnTo>
                  <a:lnTo>
                    <a:pt x="678" y="2390"/>
                  </a:lnTo>
                  <a:lnTo>
                    <a:pt x="669" y="2376"/>
                  </a:lnTo>
                  <a:lnTo>
                    <a:pt x="666" y="2368"/>
                  </a:lnTo>
                  <a:lnTo>
                    <a:pt x="662" y="2360"/>
                  </a:lnTo>
                  <a:lnTo>
                    <a:pt x="659" y="2353"/>
                  </a:lnTo>
                  <a:lnTo>
                    <a:pt x="658" y="2347"/>
                  </a:lnTo>
                  <a:lnTo>
                    <a:pt x="653" y="2340"/>
                  </a:lnTo>
                  <a:lnTo>
                    <a:pt x="646" y="2333"/>
                  </a:lnTo>
                  <a:lnTo>
                    <a:pt x="644" y="2332"/>
                  </a:lnTo>
                  <a:lnTo>
                    <a:pt x="642" y="2330"/>
                  </a:lnTo>
                  <a:lnTo>
                    <a:pt x="636" y="2319"/>
                  </a:lnTo>
                  <a:lnTo>
                    <a:pt x="629" y="2310"/>
                  </a:lnTo>
                  <a:lnTo>
                    <a:pt x="624" y="2304"/>
                  </a:lnTo>
                  <a:lnTo>
                    <a:pt x="620" y="2298"/>
                  </a:lnTo>
                  <a:lnTo>
                    <a:pt x="611" y="2285"/>
                  </a:lnTo>
                  <a:lnTo>
                    <a:pt x="605" y="2271"/>
                  </a:lnTo>
                  <a:lnTo>
                    <a:pt x="598" y="2258"/>
                  </a:lnTo>
                  <a:lnTo>
                    <a:pt x="590" y="2239"/>
                  </a:lnTo>
                  <a:lnTo>
                    <a:pt x="589" y="2234"/>
                  </a:lnTo>
                  <a:lnTo>
                    <a:pt x="589" y="2230"/>
                  </a:lnTo>
                  <a:lnTo>
                    <a:pt x="589" y="2225"/>
                  </a:lnTo>
                  <a:lnTo>
                    <a:pt x="590" y="2221"/>
                  </a:lnTo>
                  <a:lnTo>
                    <a:pt x="591" y="2217"/>
                  </a:lnTo>
                  <a:lnTo>
                    <a:pt x="595" y="2214"/>
                  </a:lnTo>
                  <a:lnTo>
                    <a:pt x="599" y="2211"/>
                  </a:lnTo>
                  <a:lnTo>
                    <a:pt x="603" y="2209"/>
                  </a:lnTo>
                  <a:lnTo>
                    <a:pt x="605" y="2205"/>
                  </a:lnTo>
                  <a:lnTo>
                    <a:pt x="606" y="2203"/>
                  </a:lnTo>
                  <a:lnTo>
                    <a:pt x="612" y="2196"/>
                  </a:lnTo>
                  <a:lnTo>
                    <a:pt x="621" y="2183"/>
                  </a:lnTo>
                  <a:lnTo>
                    <a:pt x="632" y="2169"/>
                  </a:lnTo>
                  <a:lnTo>
                    <a:pt x="638" y="2160"/>
                  </a:lnTo>
                  <a:lnTo>
                    <a:pt x="644" y="2154"/>
                  </a:lnTo>
                  <a:lnTo>
                    <a:pt x="648" y="2148"/>
                  </a:lnTo>
                  <a:lnTo>
                    <a:pt x="649" y="2141"/>
                  </a:lnTo>
                  <a:lnTo>
                    <a:pt x="647" y="2134"/>
                  </a:lnTo>
                  <a:lnTo>
                    <a:pt x="644" y="2127"/>
                  </a:lnTo>
                  <a:lnTo>
                    <a:pt x="641" y="2121"/>
                  </a:lnTo>
                  <a:lnTo>
                    <a:pt x="636" y="2116"/>
                  </a:lnTo>
                  <a:lnTo>
                    <a:pt x="630" y="2112"/>
                  </a:lnTo>
                  <a:lnTo>
                    <a:pt x="623" y="2108"/>
                  </a:lnTo>
                  <a:lnTo>
                    <a:pt x="616" y="2104"/>
                  </a:lnTo>
                  <a:lnTo>
                    <a:pt x="609" y="2101"/>
                  </a:lnTo>
                  <a:lnTo>
                    <a:pt x="602" y="2099"/>
                  </a:lnTo>
                  <a:lnTo>
                    <a:pt x="595" y="2097"/>
                  </a:lnTo>
                  <a:lnTo>
                    <a:pt x="587" y="2096"/>
                  </a:lnTo>
                  <a:lnTo>
                    <a:pt x="580" y="2096"/>
                  </a:lnTo>
                  <a:lnTo>
                    <a:pt x="574" y="2096"/>
                  </a:lnTo>
                  <a:lnTo>
                    <a:pt x="568" y="2097"/>
                  </a:lnTo>
                  <a:lnTo>
                    <a:pt x="564" y="2099"/>
                  </a:lnTo>
                  <a:lnTo>
                    <a:pt x="540" y="2113"/>
                  </a:lnTo>
                  <a:lnTo>
                    <a:pt x="522" y="2124"/>
                  </a:lnTo>
                  <a:lnTo>
                    <a:pt x="517" y="2126"/>
                  </a:lnTo>
                  <a:lnTo>
                    <a:pt x="513" y="2127"/>
                  </a:lnTo>
                  <a:lnTo>
                    <a:pt x="509" y="2127"/>
                  </a:lnTo>
                  <a:lnTo>
                    <a:pt x="505" y="2125"/>
                  </a:lnTo>
                  <a:lnTo>
                    <a:pt x="501" y="2123"/>
                  </a:lnTo>
                  <a:lnTo>
                    <a:pt x="496" y="2120"/>
                  </a:lnTo>
                  <a:lnTo>
                    <a:pt x="492" y="2115"/>
                  </a:lnTo>
                  <a:lnTo>
                    <a:pt x="487" y="2108"/>
                  </a:lnTo>
                  <a:lnTo>
                    <a:pt x="470" y="2089"/>
                  </a:lnTo>
                  <a:lnTo>
                    <a:pt x="461" y="2079"/>
                  </a:lnTo>
                  <a:lnTo>
                    <a:pt x="461" y="2076"/>
                  </a:lnTo>
                  <a:lnTo>
                    <a:pt x="461" y="2073"/>
                  </a:lnTo>
                  <a:lnTo>
                    <a:pt x="461" y="2070"/>
                  </a:lnTo>
                  <a:lnTo>
                    <a:pt x="463" y="2066"/>
                  </a:lnTo>
                  <a:lnTo>
                    <a:pt x="469" y="2057"/>
                  </a:lnTo>
                  <a:lnTo>
                    <a:pt x="478" y="2042"/>
                  </a:lnTo>
                  <a:lnTo>
                    <a:pt x="489" y="2028"/>
                  </a:lnTo>
                  <a:lnTo>
                    <a:pt x="502" y="2008"/>
                  </a:lnTo>
                  <a:lnTo>
                    <a:pt x="516" y="1986"/>
                  </a:lnTo>
                  <a:lnTo>
                    <a:pt x="530" y="1962"/>
                  </a:lnTo>
                  <a:lnTo>
                    <a:pt x="535" y="1951"/>
                  </a:lnTo>
                  <a:lnTo>
                    <a:pt x="540" y="1939"/>
                  </a:lnTo>
                  <a:lnTo>
                    <a:pt x="543" y="1927"/>
                  </a:lnTo>
                  <a:lnTo>
                    <a:pt x="545" y="1917"/>
                  </a:lnTo>
                  <a:lnTo>
                    <a:pt x="546" y="1907"/>
                  </a:lnTo>
                  <a:lnTo>
                    <a:pt x="544" y="1898"/>
                  </a:lnTo>
                  <a:lnTo>
                    <a:pt x="543" y="1893"/>
                  </a:lnTo>
                  <a:lnTo>
                    <a:pt x="541" y="1890"/>
                  </a:lnTo>
                  <a:lnTo>
                    <a:pt x="538" y="1886"/>
                  </a:lnTo>
                  <a:lnTo>
                    <a:pt x="535" y="1884"/>
                  </a:lnTo>
                  <a:lnTo>
                    <a:pt x="532" y="1880"/>
                  </a:lnTo>
                  <a:lnTo>
                    <a:pt x="530" y="1875"/>
                  </a:lnTo>
                  <a:lnTo>
                    <a:pt x="530" y="1870"/>
                  </a:lnTo>
                  <a:lnTo>
                    <a:pt x="530" y="1863"/>
                  </a:lnTo>
                  <a:lnTo>
                    <a:pt x="533" y="1848"/>
                  </a:lnTo>
                  <a:lnTo>
                    <a:pt x="538" y="1832"/>
                  </a:lnTo>
                  <a:lnTo>
                    <a:pt x="545" y="1815"/>
                  </a:lnTo>
                  <a:lnTo>
                    <a:pt x="552" y="1800"/>
                  </a:lnTo>
                  <a:lnTo>
                    <a:pt x="560" y="1788"/>
                  </a:lnTo>
                  <a:lnTo>
                    <a:pt x="565" y="1780"/>
                  </a:lnTo>
                  <a:lnTo>
                    <a:pt x="578" y="1763"/>
                  </a:lnTo>
                  <a:lnTo>
                    <a:pt x="586" y="1753"/>
                  </a:lnTo>
                  <a:lnTo>
                    <a:pt x="589" y="1751"/>
                  </a:lnTo>
                  <a:lnTo>
                    <a:pt x="593" y="1749"/>
                  </a:lnTo>
                  <a:lnTo>
                    <a:pt x="595" y="1748"/>
                  </a:lnTo>
                  <a:lnTo>
                    <a:pt x="597" y="1748"/>
                  </a:lnTo>
                  <a:lnTo>
                    <a:pt x="602" y="1751"/>
                  </a:lnTo>
                  <a:lnTo>
                    <a:pt x="609" y="1755"/>
                  </a:lnTo>
                  <a:lnTo>
                    <a:pt x="614" y="1757"/>
                  </a:lnTo>
                  <a:lnTo>
                    <a:pt x="620" y="1760"/>
                  </a:lnTo>
                  <a:lnTo>
                    <a:pt x="629" y="1762"/>
                  </a:lnTo>
                  <a:lnTo>
                    <a:pt x="638" y="1764"/>
                  </a:lnTo>
                  <a:lnTo>
                    <a:pt x="652" y="1766"/>
                  </a:lnTo>
                  <a:lnTo>
                    <a:pt x="672" y="1770"/>
                  </a:lnTo>
                  <a:lnTo>
                    <a:pt x="692" y="1776"/>
                  </a:lnTo>
                  <a:lnTo>
                    <a:pt x="713" y="1784"/>
                  </a:lnTo>
                  <a:lnTo>
                    <a:pt x="723" y="1788"/>
                  </a:lnTo>
                  <a:lnTo>
                    <a:pt x="732" y="1792"/>
                  </a:lnTo>
                  <a:lnTo>
                    <a:pt x="741" y="1797"/>
                  </a:lnTo>
                  <a:lnTo>
                    <a:pt x="748" y="1802"/>
                  </a:lnTo>
                  <a:lnTo>
                    <a:pt x="754" y="1807"/>
                  </a:lnTo>
                  <a:lnTo>
                    <a:pt x="759" y="1813"/>
                  </a:lnTo>
                  <a:lnTo>
                    <a:pt x="762" y="1820"/>
                  </a:lnTo>
                  <a:lnTo>
                    <a:pt x="763" y="1827"/>
                  </a:lnTo>
                  <a:lnTo>
                    <a:pt x="763" y="1840"/>
                  </a:lnTo>
                  <a:lnTo>
                    <a:pt x="762" y="1849"/>
                  </a:lnTo>
                  <a:lnTo>
                    <a:pt x="761" y="1852"/>
                  </a:lnTo>
                  <a:lnTo>
                    <a:pt x="759" y="1855"/>
                  </a:lnTo>
                  <a:lnTo>
                    <a:pt x="758" y="1857"/>
                  </a:lnTo>
                  <a:lnTo>
                    <a:pt x="756" y="1859"/>
                  </a:lnTo>
                  <a:lnTo>
                    <a:pt x="754" y="1859"/>
                  </a:lnTo>
                  <a:lnTo>
                    <a:pt x="752" y="1859"/>
                  </a:lnTo>
                  <a:lnTo>
                    <a:pt x="749" y="1857"/>
                  </a:lnTo>
                  <a:lnTo>
                    <a:pt x="745" y="1855"/>
                  </a:lnTo>
                  <a:lnTo>
                    <a:pt x="737" y="1851"/>
                  </a:lnTo>
                  <a:lnTo>
                    <a:pt x="727" y="1844"/>
                  </a:lnTo>
                  <a:lnTo>
                    <a:pt x="721" y="1839"/>
                  </a:lnTo>
                  <a:lnTo>
                    <a:pt x="717" y="1834"/>
                  </a:lnTo>
                  <a:lnTo>
                    <a:pt x="715" y="1833"/>
                  </a:lnTo>
                  <a:lnTo>
                    <a:pt x="713" y="1831"/>
                  </a:lnTo>
                  <a:lnTo>
                    <a:pt x="709" y="1830"/>
                  </a:lnTo>
                  <a:lnTo>
                    <a:pt x="704" y="1830"/>
                  </a:lnTo>
                  <a:lnTo>
                    <a:pt x="696" y="1829"/>
                  </a:lnTo>
                  <a:lnTo>
                    <a:pt x="684" y="1826"/>
                  </a:lnTo>
                  <a:lnTo>
                    <a:pt x="679" y="1826"/>
                  </a:lnTo>
                  <a:lnTo>
                    <a:pt x="674" y="1825"/>
                  </a:lnTo>
                  <a:lnTo>
                    <a:pt x="671" y="1825"/>
                  </a:lnTo>
                  <a:lnTo>
                    <a:pt x="670" y="1827"/>
                  </a:lnTo>
                  <a:lnTo>
                    <a:pt x="669" y="1841"/>
                  </a:lnTo>
                  <a:lnTo>
                    <a:pt x="668" y="1853"/>
                  </a:lnTo>
                  <a:lnTo>
                    <a:pt x="666" y="1859"/>
                  </a:lnTo>
                  <a:lnTo>
                    <a:pt x="662" y="1864"/>
                  </a:lnTo>
                  <a:lnTo>
                    <a:pt x="658" y="1868"/>
                  </a:lnTo>
                  <a:lnTo>
                    <a:pt x="651" y="1872"/>
                  </a:lnTo>
                  <a:lnTo>
                    <a:pt x="646" y="1873"/>
                  </a:lnTo>
                  <a:lnTo>
                    <a:pt x="642" y="1873"/>
                  </a:lnTo>
                  <a:lnTo>
                    <a:pt x="638" y="1873"/>
                  </a:lnTo>
                  <a:lnTo>
                    <a:pt x="635" y="1872"/>
                  </a:lnTo>
                  <a:lnTo>
                    <a:pt x="629" y="1869"/>
                  </a:lnTo>
                  <a:lnTo>
                    <a:pt x="624" y="1866"/>
                  </a:lnTo>
                  <a:lnTo>
                    <a:pt x="622" y="1866"/>
                  </a:lnTo>
                  <a:lnTo>
                    <a:pt x="621" y="1865"/>
                  </a:lnTo>
                  <a:lnTo>
                    <a:pt x="619" y="1866"/>
                  </a:lnTo>
                  <a:lnTo>
                    <a:pt x="618" y="1867"/>
                  </a:lnTo>
                  <a:lnTo>
                    <a:pt x="616" y="1874"/>
                  </a:lnTo>
                  <a:lnTo>
                    <a:pt x="614" y="1888"/>
                  </a:lnTo>
                  <a:lnTo>
                    <a:pt x="614" y="1889"/>
                  </a:lnTo>
                  <a:lnTo>
                    <a:pt x="615" y="1890"/>
                  </a:lnTo>
                  <a:lnTo>
                    <a:pt x="616" y="1891"/>
                  </a:lnTo>
                  <a:lnTo>
                    <a:pt x="618" y="1892"/>
                  </a:lnTo>
                  <a:lnTo>
                    <a:pt x="623" y="1893"/>
                  </a:lnTo>
                  <a:lnTo>
                    <a:pt x="631" y="1894"/>
                  </a:lnTo>
                  <a:lnTo>
                    <a:pt x="647" y="1894"/>
                  </a:lnTo>
                  <a:lnTo>
                    <a:pt x="668" y="1894"/>
                  </a:lnTo>
                  <a:lnTo>
                    <a:pt x="688" y="1894"/>
                  </a:lnTo>
                  <a:lnTo>
                    <a:pt x="708" y="1895"/>
                  </a:lnTo>
                  <a:lnTo>
                    <a:pt x="716" y="1898"/>
                  </a:lnTo>
                  <a:lnTo>
                    <a:pt x="723" y="1899"/>
                  </a:lnTo>
                  <a:lnTo>
                    <a:pt x="728" y="1902"/>
                  </a:lnTo>
                  <a:lnTo>
                    <a:pt x="731" y="1905"/>
                  </a:lnTo>
                  <a:lnTo>
                    <a:pt x="734" y="1910"/>
                  </a:lnTo>
                  <a:lnTo>
                    <a:pt x="737" y="1916"/>
                  </a:lnTo>
                  <a:lnTo>
                    <a:pt x="737" y="1920"/>
                  </a:lnTo>
                  <a:lnTo>
                    <a:pt x="737" y="1925"/>
                  </a:lnTo>
                  <a:lnTo>
                    <a:pt x="737" y="1930"/>
                  </a:lnTo>
                  <a:lnTo>
                    <a:pt x="734" y="1934"/>
                  </a:lnTo>
                  <a:lnTo>
                    <a:pt x="732" y="1939"/>
                  </a:lnTo>
                  <a:lnTo>
                    <a:pt x="729" y="1943"/>
                  </a:lnTo>
                  <a:lnTo>
                    <a:pt x="722" y="1949"/>
                  </a:lnTo>
                  <a:lnTo>
                    <a:pt x="714" y="1955"/>
                  </a:lnTo>
                  <a:lnTo>
                    <a:pt x="704" y="1960"/>
                  </a:lnTo>
                  <a:lnTo>
                    <a:pt x="693" y="1963"/>
                  </a:lnTo>
                  <a:lnTo>
                    <a:pt x="678" y="1967"/>
                  </a:lnTo>
                  <a:lnTo>
                    <a:pt x="661" y="1971"/>
                  </a:lnTo>
                  <a:lnTo>
                    <a:pt x="653" y="1973"/>
                  </a:lnTo>
                  <a:lnTo>
                    <a:pt x="645" y="1977"/>
                  </a:lnTo>
                  <a:lnTo>
                    <a:pt x="638" y="1980"/>
                  </a:lnTo>
                  <a:lnTo>
                    <a:pt x="631" y="1984"/>
                  </a:lnTo>
                  <a:lnTo>
                    <a:pt x="630" y="1987"/>
                  </a:lnTo>
                  <a:lnTo>
                    <a:pt x="630" y="1992"/>
                  </a:lnTo>
                  <a:lnTo>
                    <a:pt x="630" y="1999"/>
                  </a:lnTo>
                  <a:lnTo>
                    <a:pt x="631" y="2007"/>
                  </a:lnTo>
                  <a:lnTo>
                    <a:pt x="633" y="2015"/>
                  </a:lnTo>
                  <a:lnTo>
                    <a:pt x="636" y="2021"/>
                  </a:lnTo>
                  <a:lnTo>
                    <a:pt x="638" y="2023"/>
                  </a:lnTo>
                  <a:lnTo>
                    <a:pt x="641" y="2024"/>
                  </a:lnTo>
                  <a:lnTo>
                    <a:pt x="643" y="2024"/>
                  </a:lnTo>
                  <a:lnTo>
                    <a:pt x="646" y="2024"/>
                  </a:lnTo>
                  <a:lnTo>
                    <a:pt x="675" y="2012"/>
                  </a:lnTo>
                  <a:lnTo>
                    <a:pt x="706" y="2002"/>
                  </a:lnTo>
                  <a:lnTo>
                    <a:pt x="721" y="1998"/>
                  </a:lnTo>
                  <a:lnTo>
                    <a:pt x="737" y="1995"/>
                  </a:lnTo>
                  <a:lnTo>
                    <a:pt x="753" y="1992"/>
                  </a:lnTo>
                  <a:lnTo>
                    <a:pt x="767" y="1992"/>
                  </a:lnTo>
                  <a:lnTo>
                    <a:pt x="770" y="1991"/>
                  </a:lnTo>
                  <a:lnTo>
                    <a:pt x="773" y="1990"/>
                  </a:lnTo>
                  <a:lnTo>
                    <a:pt x="774" y="1989"/>
                  </a:lnTo>
                  <a:lnTo>
                    <a:pt x="774" y="1987"/>
                  </a:lnTo>
                  <a:lnTo>
                    <a:pt x="774" y="1983"/>
                  </a:lnTo>
                  <a:lnTo>
                    <a:pt x="773" y="1978"/>
                  </a:lnTo>
                  <a:lnTo>
                    <a:pt x="772" y="1971"/>
                  </a:lnTo>
                  <a:lnTo>
                    <a:pt x="770" y="1967"/>
                  </a:lnTo>
                  <a:lnTo>
                    <a:pt x="769" y="1965"/>
                  </a:lnTo>
                  <a:lnTo>
                    <a:pt x="770" y="1963"/>
                  </a:lnTo>
                  <a:lnTo>
                    <a:pt x="770" y="1962"/>
                  </a:lnTo>
                  <a:lnTo>
                    <a:pt x="773" y="1962"/>
                  </a:lnTo>
                  <a:lnTo>
                    <a:pt x="779" y="1961"/>
                  </a:lnTo>
                  <a:lnTo>
                    <a:pt x="785" y="1959"/>
                  </a:lnTo>
                  <a:lnTo>
                    <a:pt x="790" y="1957"/>
                  </a:lnTo>
                  <a:lnTo>
                    <a:pt x="794" y="1955"/>
                  </a:lnTo>
                  <a:lnTo>
                    <a:pt x="798" y="1953"/>
                  </a:lnTo>
                  <a:lnTo>
                    <a:pt x="800" y="1951"/>
                  </a:lnTo>
                  <a:lnTo>
                    <a:pt x="801" y="1949"/>
                  </a:lnTo>
                  <a:lnTo>
                    <a:pt x="802" y="1946"/>
                  </a:lnTo>
                  <a:lnTo>
                    <a:pt x="802" y="1944"/>
                  </a:lnTo>
                  <a:lnTo>
                    <a:pt x="801" y="1942"/>
                  </a:lnTo>
                  <a:lnTo>
                    <a:pt x="800" y="1940"/>
                  </a:lnTo>
                  <a:lnTo>
                    <a:pt x="797" y="1938"/>
                  </a:lnTo>
                  <a:lnTo>
                    <a:pt x="794" y="1937"/>
                  </a:lnTo>
                  <a:lnTo>
                    <a:pt x="790" y="1936"/>
                  </a:lnTo>
                  <a:lnTo>
                    <a:pt x="785" y="1934"/>
                  </a:lnTo>
                  <a:lnTo>
                    <a:pt x="780" y="1934"/>
                  </a:lnTo>
                  <a:lnTo>
                    <a:pt x="780" y="1922"/>
                  </a:lnTo>
                  <a:lnTo>
                    <a:pt x="783" y="1894"/>
                  </a:lnTo>
                  <a:lnTo>
                    <a:pt x="787" y="1865"/>
                  </a:lnTo>
                  <a:lnTo>
                    <a:pt x="791" y="1844"/>
                  </a:lnTo>
                  <a:lnTo>
                    <a:pt x="793" y="1837"/>
                  </a:lnTo>
                  <a:lnTo>
                    <a:pt x="796" y="1832"/>
                  </a:lnTo>
                  <a:lnTo>
                    <a:pt x="799" y="1829"/>
                  </a:lnTo>
                  <a:lnTo>
                    <a:pt x="802" y="1826"/>
                  </a:lnTo>
                  <a:lnTo>
                    <a:pt x="805" y="1826"/>
                  </a:lnTo>
                  <a:lnTo>
                    <a:pt x="809" y="1826"/>
                  </a:lnTo>
                  <a:lnTo>
                    <a:pt x="813" y="1827"/>
                  </a:lnTo>
                  <a:lnTo>
                    <a:pt x="816" y="1829"/>
                  </a:lnTo>
                  <a:lnTo>
                    <a:pt x="833" y="1843"/>
                  </a:lnTo>
                  <a:lnTo>
                    <a:pt x="854" y="1861"/>
                  </a:lnTo>
                  <a:lnTo>
                    <a:pt x="870" y="1871"/>
                  </a:lnTo>
                  <a:lnTo>
                    <a:pt x="887" y="1882"/>
                  </a:lnTo>
                  <a:lnTo>
                    <a:pt x="894" y="1888"/>
                  </a:lnTo>
                  <a:lnTo>
                    <a:pt x="899" y="1894"/>
                  </a:lnTo>
                  <a:lnTo>
                    <a:pt x="901" y="1899"/>
                  </a:lnTo>
                  <a:lnTo>
                    <a:pt x="903" y="1902"/>
                  </a:lnTo>
                  <a:lnTo>
                    <a:pt x="904" y="1906"/>
                  </a:lnTo>
                  <a:lnTo>
                    <a:pt x="904" y="1909"/>
                  </a:lnTo>
                  <a:lnTo>
                    <a:pt x="905" y="1921"/>
                  </a:lnTo>
                  <a:lnTo>
                    <a:pt x="906" y="1929"/>
                  </a:lnTo>
                  <a:lnTo>
                    <a:pt x="907" y="1932"/>
                  </a:lnTo>
                  <a:lnTo>
                    <a:pt x="909" y="1934"/>
                  </a:lnTo>
                  <a:lnTo>
                    <a:pt x="910" y="1936"/>
                  </a:lnTo>
                  <a:lnTo>
                    <a:pt x="911" y="1936"/>
                  </a:lnTo>
                  <a:lnTo>
                    <a:pt x="913" y="1936"/>
                  </a:lnTo>
                  <a:lnTo>
                    <a:pt x="915" y="1933"/>
                  </a:lnTo>
                  <a:lnTo>
                    <a:pt x="916" y="1931"/>
                  </a:lnTo>
                  <a:lnTo>
                    <a:pt x="917" y="1928"/>
                  </a:lnTo>
                  <a:lnTo>
                    <a:pt x="919" y="1920"/>
                  </a:lnTo>
                  <a:lnTo>
                    <a:pt x="919" y="1908"/>
                  </a:lnTo>
                  <a:lnTo>
                    <a:pt x="919" y="1902"/>
                  </a:lnTo>
                  <a:lnTo>
                    <a:pt x="920" y="1896"/>
                  </a:lnTo>
                  <a:lnTo>
                    <a:pt x="921" y="1893"/>
                  </a:lnTo>
                  <a:lnTo>
                    <a:pt x="922" y="1891"/>
                  </a:lnTo>
                  <a:lnTo>
                    <a:pt x="924" y="1890"/>
                  </a:lnTo>
                  <a:lnTo>
                    <a:pt x="926" y="1890"/>
                  </a:lnTo>
                  <a:lnTo>
                    <a:pt x="928" y="1890"/>
                  </a:lnTo>
                  <a:lnTo>
                    <a:pt x="931" y="1892"/>
                  </a:lnTo>
                  <a:lnTo>
                    <a:pt x="942" y="1903"/>
                  </a:lnTo>
                  <a:lnTo>
                    <a:pt x="956" y="1916"/>
                  </a:lnTo>
                  <a:lnTo>
                    <a:pt x="1025" y="1982"/>
                  </a:lnTo>
                  <a:lnTo>
                    <a:pt x="1034" y="1990"/>
                  </a:lnTo>
                  <a:lnTo>
                    <a:pt x="1044" y="1997"/>
                  </a:lnTo>
                  <a:lnTo>
                    <a:pt x="1053" y="2004"/>
                  </a:lnTo>
                  <a:lnTo>
                    <a:pt x="1063" y="2010"/>
                  </a:lnTo>
                  <a:lnTo>
                    <a:pt x="1081" y="2023"/>
                  </a:lnTo>
                  <a:lnTo>
                    <a:pt x="1100" y="2037"/>
                  </a:lnTo>
                  <a:lnTo>
                    <a:pt x="1109" y="2045"/>
                  </a:lnTo>
                  <a:lnTo>
                    <a:pt x="1116" y="2053"/>
                  </a:lnTo>
                  <a:lnTo>
                    <a:pt x="1122" y="2060"/>
                  </a:lnTo>
                  <a:lnTo>
                    <a:pt x="1127" y="2067"/>
                  </a:lnTo>
                  <a:lnTo>
                    <a:pt x="1132" y="2074"/>
                  </a:lnTo>
                  <a:lnTo>
                    <a:pt x="1134" y="2083"/>
                  </a:lnTo>
                  <a:lnTo>
                    <a:pt x="1136" y="2095"/>
                  </a:lnTo>
                  <a:lnTo>
                    <a:pt x="1136" y="2107"/>
                  </a:lnTo>
                  <a:lnTo>
                    <a:pt x="1137" y="2109"/>
                  </a:lnTo>
                  <a:lnTo>
                    <a:pt x="1138" y="2111"/>
                  </a:lnTo>
                  <a:lnTo>
                    <a:pt x="1141" y="2112"/>
                  </a:lnTo>
                  <a:lnTo>
                    <a:pt x="1143" y="2114"/>
                  </a:lnTo>
                  <a:lnTo>
                    <a:pt x="1150" y="2115"/>
                  </a:lnTo>
                  <a:lnTo>
                    <a:pt x="1158" y="2114"/>
                  </a:lnTo>
                  <a:lnTo>
                    <a:pt x="1163" y="2113"/>
                  </a:lnTo>
                  <a:lnTo>
                    <a:pt x="1168" y="2111"/>
                  </a:lnTo>
                  <a:lnTo>
                    <a:pt x="1171" y="2108"/>
                  </a:lnTo>
                  <a:lnTo>
                    <a:pt x="1175" y="2105"/>
                  </a:lnTo>
                  <a:lnTo>
                    <a:pt x="1177" y="2101"/>
                  </a:lnTo>
                  <a:lnTo>
                    <a:pt x="1180" y="2096"/>
                  </a:lnTo>
                  <a:lnTo>
                    <a:pt x="1181" y="2089"/>
                  </a:lnTo>
                  <a:lnTo>
                    <a:pt x="1181" y="2083"/>
                  </a:lnTo>
                  <a:lnTo>
                    <a:pt x="1181" y="2079"/>
                  </a:lnTo>
                  <a:lnTo>
                    <a:pt x="1180" y="2075"/>
                  </a:lnTo>
                  <a:lnTo>
                    <a:pt x="1177" y="2070"/>
                  </a:lnTo>
                  <a:lnTo>
                    <a:pt x="1174" y="2065"/>
                  </a:lnTo>
                  <a:lnTo>
                    <a:pt x="1166" y="2053"/>
                  </a:lnTo>
                  <a:lnTo>
                    <a:pt x="1154" y="2039"/>
                  </a:lnTo>
                  <a:lnTo>
                    <a:pt x="1125" y="2007"/>
                  </a:lnTo>
                  <a:lnTo>
                    <a:pt x="1091" y="1972"/>
                  </a:lnTo>
                  <a:lnTo>
                    <a:pt x="1055" y="1938"/>
                  </a:lnTo>
                  <a:lnTo>
                    <a:pt x="1023" y="1904"/>
                  </a:lnTo>
                  <a:lnTo>
                    <a:pt x="994" y="1876"/>
                  </a:lnTo>
                  <a:lnTo>
                    <a:pt x="974" y="1854"/>
                  </a:lnTo>
                  <a:lnTo>
                    <a:pt x="968" y="1848"/>
                  </a:lnTo>
                  <a:lnTo>
                    <a:pt x="962" y="1842"/>
                  </a:lnTo>
                  <a:lnTo>
                    <a:pt x="954" y="1836"/>
                  </a:lnTo>
                  <a:lnTo>
                    <a:pt x="945" y="1830"/>
                  </a:lnTo>
                  <a:lnTo>
                    <a:pt x="926" y="1818"/>
                  </a:lnTo>
                  <a:lnTo>
                    <a:pt x="904" y="1807"/>
                  </a:lnTo>
                  <a:lnTo>
                    <a:pt x="861" y="1788"/>
                  </a:lnTo>
                  <a:lnTo>
                    <a:pt x="826" y="1771"/>
                  </a:lnTo>
                  <a:lnTo>
                    <a:pt x="816" y="1766"/>
                  </a:lnTo>
                  <a:lnTo>
                    <a:pt x="810" y="1761"/>
                  </a:lnTo>
                  <a:lnTo>
                    <a:pt x="809" y="1760"/>
                  </a:lnTo>
                  <a:lnTo>
                    <a:pt x="809" y="1758"/>
                  </a:lnTo>
                  <a:lnTo>
                    <a:pt x="810" y="1756"/>
                  </a:lnTo>
                  <a:lnTo>
                    <a:pt x="811" y="1755"/>
                  </a:lnTo>
                  <a:lnTo>
                    <a:pt x="823" y="1747"/>
                  </a:lnTo>
                  <a:lnTo>
                    <a:pt x="840" y="1733"/>
                  </a:lnTo>
                  <a:lnTo>
                    <a:pt x="923" y="1651"/>
                  </a:lnTo>
                  <a:lnTo>
                    <a:pt x="929" y="1644"/>
                  </a:lnTo>
                  <a:lnTo>
                    <a:pt x="937" y="1634"/>
                  </a:lnTo>
                  <a:lnTo>
                    <a:pt x="944" y="1623"/>
                  </a:lnTo>
                  <a:lnTo>
                    <a:pt x="948" y="1615"/>
                  </a:lnTo>
                  <a:lnTo>
                    <a:pt x="949" y="1614"/>
                  </a:lnTo>
                  <a:lnTo>
                    <a:pt x="952" y="1613"/>
                  </a:lnTo>
                  <a:lnTo>
                    <a:pt x="954" y="1611"/>
                  </a:lnTo>
                  <a:lnTo>
                    <a:pt x="956" y="1609"/>
                  </a:lnTo>
                  <a:lnTo>
                    <a:pt x="957" y="1608"/>
                  </a:lnTo>
                  <a:lnTo>
                    <a:pt x="958" y="1607"/>
                  </a:lnTo>
                  <a:lnTo>
                    <a:pt x="980" y="1580"/>
                  </a:lnTo>
                  <a:lnTo>
                    <a:pt x="1013" y="1540"/>
                  </a:lnTo>
                  <a:lnTo>
                    <a:pt x="1030" y="1520"/>
                  </a:lnTo>
                  <a:lnTo>
                    <a:pt x="1046" y="1501"/>
                  </a:lnTo>
                  <a:lnTo>
                    <a:pt x="1060" y="1486"/>
                  </a:lnTo>
                  <a:lnTo>
                    <a:pt x="1071" y="1476"/>
                  </a:lnTo>
                  <a:lnTo>
                    <a:pt x="1084" y="1463"/>
                  </a:lnTo>
                  <a:lnTo>
                    <a:pt x="1098" y="1451"/>
                  </a:lnTo>
                  <a:lnTo>
                    <a:pt x="1111" y="1437"/>
                  </a:lnTo>
                  <a:lnTo>
                    <a:pt x="1123" y="1422"/>
                  </a:lnTo>
                  <a:lnTo>
                    <a:pt x="1149" y="1390"/>
                  </a:lnTo>
                  <a:lnTo>
                    <a:pt x="1174" y="1357"/>
                  </a:lnTo>
                  <a:lnTo>
                    <a:pt x="1197" y="1323"/>
                  </a:lnTo>
                  <a:lnTo>
                    <a:pt x="1223" y="1289"/>
                  </a:lnTo>
                  <a:lnTo>
                    <a:pt x="1235" y="1272"/>
                  </a:lnTo>
                  <a:lnTo>
                    <a:pt x="1248" y="1257"/>
                  </a:lnTo>
                  <a:lnTo>
                    <a:pt x="1261" y="1243"/>
                  </a:lnTo>
                  <a:lnTo>
                    <a:pt x="1275" y="1228"/>
                  </a:lnTo>
                  <a:lnTo>
                    <a:pt x="1306" y="1195"/>
                  </a:lnTo>
                  <a:lnTo>
                    <a:pt x="1338" y="1161"/>
                  </a:lnTo>
                  <a:lnTo>
                    <a:pt x="1369" y="1126"/>
                  </a:lnTo>
                  <a:lnTo>
                    <a:pt x="1400" y="1091"/>
                  </a:lnTo>
                  <a:lnTo>
                    <a:pt x="1430" y="1054"/>
                  </a:lnTo>
                  <a:lnTo>
                    <a:pt x="1461" y="1019"/>
                  </a:lnTo>
                  <a:lnTo>
                    <a:pt x="1492" y="983"/>
                  </a:lnTo>
                  <a:lnTo>
                    <a:pt x="1524" y="948"/>
                  </a:lnTo>
                  <a:lnTo>
                    <a:pt x="1537" y="932"/>
                  </a:lnTo>
                  <a:lnTo>
                    <a:pt x="1550" y="914"/>
                  </a:lnTo>
                  <a:lnTo>
                    <a:pt x="1563" y="895"/>
                  </a:lnTo>
                  <a:lnTo>
                    <a:pt x="1574" y="875"/>
                  </a:lnTo>
                  <a:lnTo>
                    <a:pt x="1586" y="856"/>
                  </a:lnTo>
                  <a:lnTo>
                    <a:pt x="1600" y="837"/>
                  </a:lnTo>
                  <a:lnTo>
                    <a:pt x="1613" y="820"/>
                  </a:lnTo>
                  <a:lnTo>
                    <a:pt x="1627" y="803"/>
                  </a:lnTo>
                  <a:lnTo>
                    <a:pt x="1640" y="791"/>
                  </a:lnTo>
                  <a:lnTo>
                    <a:pt x="1651" y="777"/>
                  </a:lnTo>
                  <a:lnTo>
                    <a:pt x="1662" y="762"/>
                  </a:lnTo>
                  <a:lnTo>
                    <a:pt x="1674" y="746"/>
                  </a:lnTo>
                  <a:lnTo>
                    <a:pt x="1694" y="713"/>
                  </a:lnTo>
                  <a:lnTo>
                    <a:pt x="1714" y="678"/>
                  </a:lnTo>
                  <a:lnTo>
                    <a:pt x="1733" y="642"/>
                  </a:lnTo>
                  <a:lnTo>
                    <a:pt x="1752" y="607"/>
                  </a:lnTo>
                  <a:lnTo>
                    <a:pt x="1770" y="572"/>
                  </a:lnTo>
                  <a:lnTo>
                    <a:pt x="1789" y="540"/>
                  </a:lnTo>
                  <a:lnTo>
                    <a:pt x="1808" y="508"/>
                  </a:lnTo>
                  <a:lnTo>
                    <a:pt x="1828" y="472"/>
                  </a:lnTo>
                  <a:lnTo>
                    <a:pt x="1848" y="434"/>
                  </a:lnTo>
                  <a:lnTo>
                    <a:pt x="1866" y="395"/>
                  </a:lnTo>
                  <a:lnTo>
                    <a:pt x="1885" y="355"/>
                  </a:lnTo>
                  <a:lnTo>
                    <a:pt x="1903" y="316"/>
                  </a:lnTo>
                  <a:lnTo>
                    <a:pt x="1920" y="279"/>
                  </a:lnTo>
                  <a:lnTo>
                    <a:pt x="1935" y="245"/>
                  </a:lnTo>
                  <a:lnTo>
                    <a:pt x="1944" y="223"/>
                  </a:lnTo>
                  <a:lnTo>
                    <a:pt x="1954" y="202"/>
                  </a:lnTo>
                  <a:lnTo>
                    <a:pt x="1963" y="180"/>
                  </a:lnTo>
                  <a:lnTo>
                    <a:pt x="1972" y="159"/>
                  </a:lnTo>
                  <a:lnTo>
                    <a:pt x="1981" y="138"/>
                  </a:lnTo>
                  <a:lnTo>
                    <a:pt x="1992" y="117"/>
                  </a:lnTo>
                  <a:lnTo>
                    <a:pt x="2003" y="97"/>
                  </a:lnTo>
                  <a:lnTo>
                    <a:pt x="2014" y="77"/>
                  </a:lnTo>
                  <a:lnTo>
                    <a:pt x="2026" y="59"/>
                  </a:lnTo>
                  <a:lnTo>
                    <a:pt x="2036" y="40"/>
                  </a:lnTo>
                  <a:lnTo>
                    <a:pt x="2045" y="20"/>
                  </a:lnTo>
                  <a:lnTo>
                    <a:pt x="2055" y="0"/>
                  </a:lnTo>
                  <a:lnTo>
                    <a:pt x="2055" y="0"/>
                  </a:lnTo>
                  <a:lnTo>
                    <a:pt x="2148" y="49"/>
                  </a:lnTo>
                  <a:lnTo>
                    <a:pt x="2246" y="96"/>
                  </a:lnTo>
                  <a:lnTo>
                    <a:pt x="2425" y="109"/>
                  </a:lnTo>
                  <a:lnTo>
                    <a:pt x="2430" y="109"/>
                  </a:lnTo>
                  <a:lnTo>
                    <a:pt x="2434" y="111"/>
                  </a:lnTo>
                  <a:lnTo>
                    <a:pt x="2436" y="113"/>
                  </a:lnTo>
                  <a:lnTo>
                    <a:pt x="2438" y="116"/>
                  </a:lnTo>
                  <a:lnTo>
                    <a:pt x="2439" y="121"/>
                  </a:lnTo>
                  <a:lnTo>
                    <a:pt x="2438" y="125"/>
                  </a:lnTo>
                  <a:lnTo>
                    <a:pt x="2437" y="130"/>
                  </a:lnTo>
                  <a:lnTo>
                    <a:pt x="2435" y="135"/>
                  </a:lnTo>
                  <a:lnTo>
                    <a:pt x="2429" y="147"/>
                  </a:lnTo>
                  <a:lnTo>
                    <a:pt x="2420" y="161"/>
                  </a:lnTo>
                  <a:lnTo>
                    <a:pt x="2409" y="175"/>
                  </a:lnTo>
                  <a:lnTo>
                    <a:pt x="2397" y="190"/>
                  </a:lnTo>
                  <a:lnTo>
                    <a:pt x="2369" y="221"/>
                  </a:lnTo>
                  <a:lnTo>
                    <a:pt x="2341" y="251"/>
                  </a:lnTo>
                  <a:lnTo>
                    <a:pt x="2318" y="275"/>
                  </a:lnTo>
                  <a:lnTo>
                    <a:pt x="2301" y="291"/>
                  </a:lnTo>
                  <a:lnTo>
                    <a:pt x="2295" y="297"/>
                  </a:lnTo>
                  <a:lnTo>
                    <a:pt x="2291" y="305"/>
                  </a:lnTo>
                  <a:lnTo>
                    <a:pt x="2287" y="314"/>
                  </a:lnTo>
                  <a:lnTo>
                    <a:pt x="2284" y="323"/>
                  </a:lnTo>
                  <a:lnTo>
                    <a:pt x="2282" y="332"/>
                  </a:lnTo>
                  <a:lnTo>
                    <a:pt x="2280" y="342"/>
                  </a:lnTo>
                  <a:lnTo>
                    <a:pt x="2279" y="353"/>
                  </a:lnTo>
                  <a:lnTo>
                    <a:pt x="2279" y="363"/>
                  </a:lnTo>
                  <a:lnTo>
                    <a:pt x="2278" y="385"/>
                  </a:lnTo>
                  <a:lnTo>
                    <a:pt x="2277" y="407"/>
                  </a:lnTo>
                  <a:lnTo>
                    <a:pt x="2276" y="418"/>
                  </a:lnTo>
                  <a:lnTo>
                    <a:pt x="2275" y="430"/>
                  </a:lnTo>
                  <a:lnTo>
                    <a:pt x="2272" y="441"/>
                  </a:lnTo>
                  <a:lnTo>
                    <a:pt x="2270" y="451"/>
                  </a:lnTo>
                  <a:lnTo>
                    <a:pt x="2267" y="459"/>
                  </a:lnTo>
                  <a:lnTo>
                    <a:pt x="2263" y="466"/>
                  </a:lnTo>
                  <a:lnTo>
                    <a:pt x="2259" y="475"/>
                  </a:lnTo>
                  <a:lnTo>
                    <a:pt x="2253" y="483"/>
                  </a:lnTo>
                  <a:lnTo>
                    <a:pt x="2242" y="498"/>
                  </a:lnTo>
                  <a:lnTo>
                    <a:pt x="2231" y="514"/>
                  </a:lnTo>
                  <a:lnTo>
                    <a:pt x="2227" y="521"/>
                  </a:lnTo>
                  <a:lnTo>
                    <a:pt x="2225" y="528"/>
                  </a:lnTo>
                  <a:lnTo>
                    <a:pt x="2224" y="534"/>
                  </a:lnTo>
                  <a:lnTo>
                    <a:pt x="2225" y="540"/>
                  </a:lnTo>
                  <a:lnTo>
                    <a:pt x="2227" y="543"/>
                  </a:lnTo>
                  <a:lnTo>
                    <a:pt x="2229" y="547"/>
                  </a:lnTo>
                  <a:lnTo>
                    <a:pt x="2231" y="549"/>
                  </a:lnTo>
                  <a:lnTo>
                    <a:pt x="2234" y="552"/>
                  </a:lnTo>
                  <a:lnTo>
                    <a:pt x="2244" y="556"/>
                  </a:lnTo>
                  <a:lnTo>
                    <a:pt x="2256" y="560"/>
                  </a:lnTo>
                  <a:lnTo>
                    <a:pt x="2265" y="562"/>
                  </a:lnTo>
                  <a:lnTo>
                    <a:pt x="2273" y="563"/>
                  </a:lnTo>
                  <a:lnTo>
                    <a:pt x="2283" y="563"/>
                  </a:lnTo>
                  <a:lnTo>
                    <a:pt x="2292" y="564"/>
                  </a:lnTo>
                  <a:lnTo>
                    <a:pt x="2301" y="564"/>
                  </a:lnTo>
                  <a:lnTo>
                    <a:pt x="2311" y="564"/>
                  </a:lnTo>
                  <a:lnTo>
                    <a:pt x="2320" y="566"/>
                  </a:lnTo>
                  <a:lnTo>
                    <a:pt x="2329" y="568"/>
                  </a:lnTo>
                  <a:lnTo>
                    <a:pt x="2343" y="574"/>
                  </a:lnTo>
                  <a:lnTo>
                    <a:pt x="2358" y="584"/>
                  </a:lnTo>
                  <a:lnTo>
                    <a:pt x="2372" y="593"/>
                  </a:lnTo>
                  <a:lnTo>
                    <a:pt x="2387" y="602"/>
                  </a:lnTo>
                  <a:lnTo>
                    <a:pt x="2394" y="605"/>
                  </a:lnTo>
                  <a:lnTo>
                    <a:pt x="2400" y="608"/>
                  </a:lnTo>
                  <a:lnTo>
                    <a:pt x="2407" y="611"/>
                  </a:lnTo>
                  <a:lnTo>
                    <a:pt x="2413" y="612"/>
                  </a:lnTo>
                  <a:lnTo>
                    <a:pt x="2420" y="613"/>
                  </a:lnTo>
                  <a:lnTo>
                    <a:pt x="2426" y="612"/>
                  </a:lnTo>
                  <a:lnTo>
                    <a:pt x="2431" y="609"/>
                  </a:lnTo>
                  <a:lnTo>
                    <a:pt x="2437" y="605"/>
                  </a:lnTo>
                  <a:lnTo>
                    <a:pt x="2449" y="597"/>
                  </a:lnTo>
                  <a:lnTo>
                    <a:pt x="2463" y="589"/>
                  </a:lnTo>
                  <a:lnTo>
                    <a:pt x="2478" y="581"/>
                  </a:lnTo>
                  <a:lnTo>
                    <a:pt x="2494" y="575"/>
                  </a:lnTo>
                  <a:lnTo>
                    <a:pt x="2509" y="569"/>
                  </a:lnTo>
                  <a:lnTo>
                    <a:pt x="2524" y="562"/>
                  </a:lnTo>
                  <a:lnTo>
                    <a:pt x="2538" y="555"/>
                  </a:lnTo>
                  <a:lnTo>
                    <a:pt x="2549" y="546"/>
                  </a:lnTo>
                  <a:lnTo>
                    <a:pt x="2569" y="526"/>
                  </a:lnTo>
                  <a:lnTo>
                    <a:pt x="2583" y="512"/>
                  </a:lnTo>
                  <a:lnTo>
                    <a:pt x="2586" y="510"/>
                  </a:lnTo>
                  <a:lnTo>
                    <a:pt x="2590" y="509"/>
                  </a:lnTo>
                  <a:lnTo>
                    <a:pt x="2593" y="509"/>
                  </a:lnTo>
                  <a:lnTo>
                    <a:pt x="2598" y="511"/>
                  </a:lnTo>
                  <a:lnTo>
                    <a:pt x="2602" y="513"/>
                  </a:lnTo>
                  <a:lnTo>
                    <a:pt x="2606" y="517"/>
                  </a:lnTo>
                  <a:lnTo>
                    <a:pt x="2611" y="522"/>
                  </a:lnTo>
                  <a:lnTo>
                    <a:pt x="2616" y="529"/>
                  </a:lnTo>
                  <a:lnTo>
                    <a:pt x="2620" y="534"/>
                  </a:lnTo>
                  <a:lnTo>
                    <a:pt x="2624" y="536"/>
                  </a:lnTo>
                  <a:lnTo>
                    <a:pt x="2628" y="537"/>
                  </a:lnTo>
                  <a:lnTo>
                    <a:pt x="2634" y="537"/>
                  </a:lnTo>
                  <a:lnTo>
                    <a:pt x="2639" y="535"/>
                  </a:lnTo>
                  <a:lnTo>
                    <a:pt x="2644" y="533"/>
                  </a:lnTo>
                  <a:lnTo>
                    <a:pt x="2648" y="529"/>
                  </a:lnTo>
                  <a:lnTo>
                    <a:pt x="2653" y="525"/>
                  </a:lnTo>
                  <a:lnTo>
                    <a:pt x="2673" y="506"/>
                  </a:lnTo>
                  <a:lnTo>
                    <a:pt x="2686" y="491"/>
                  </a:lnTo>
                  <a:lnTo>
                    <a:pt x="2694" y="487"/>
                  </a:lnTo>
                  <a:lnTo>
                    <a:pt x="2702" y="484"/>
                  </a:lnTo>
                  <a:lnTo>
                    <a:pt x="2712" y="482"/>
                  </a:lnTo>
                  <a:lnTo>
                    <a:pt x="2722" y="481"/>
                  </a:lnTo>
                  <a:lnTo>
                    <a:pt x="2744" y="481"/>
                  </a:lnTo>
                  <a:lnTo>
                    <a:pt x="2763" y="483"/>
                  </a:lnTo>
                  <a:lnTo>
                    <a:pt x="2765" y="485"/>
                  </a:lnTo>
                  <a:lnTo>
                    <a:pt x="2765" y="488"/>
                  </a:lnTo>
                  <a:lnTo>
                    <a:pt x="2765" y="493"/>
                  </a:lnTo>
                  <a:lnTo>
                    <a:pt x="2765" y="498"/>
                  </a:lnTo>
                  <a:lnTo>
                    <a:pt x="2763" y="509"/>
                  </a:lnTo>
                  <a:lnTo>
                    <a:pt x="2762" y="515"/>
                  </a:lnTo>
                  <a:lnTo>
                    <a:pt x="2760" y="529"/>
                  </a:lnTo>
                  <a:lnTo>
                    <a:pt x="2759" y="546"/>
                  </a:lnTo>
                  <a:lnTo>
                    <a:pt x="2760" y="563"/>
                  </a:lnTo>
                  <a:lnTo>
                    <a:pt x="2763" y="579"/>
                  </a:lnTo>
                  <a:lnTo>
                    <a:pt x="2765" y="588"/>
                  </a:lnTo>
                  <a:lnTo>
                    <a:pt x="2768" y="596"/>
                  </a:lnTo>
                  <a:lnTo>
                    <a:pt x="2771" y="602"/>
                  </a:lnTo>
                  <a:lnTo>
                    <a:pt x="2776" y="608"/>
                  </a:lnTo>
                  <a:lnTo>
                    <a:pt x="2781" y="613"/>
                  </a:lnTo>
                  <a:lnTo>
                    <a:pt x="2786" y="616"/>
                  </a:lnTo>
                  <a:lnTo>
                    <a:pt x="2793" y="619"/>
                  </a:lnTo>
                  <a:lnTo>
                    <a:pt x="2800" y="619"/>
                  </a:lnTo>
                  <a:lnTo>
                    <a:pt x="2807" y="618"/>
                  </a:lnTo>
                  <a:lnTo>
                    <a:pt x="2815" y="616"/>
                  </a:lnTo>
                  <a:lnTo>
                    <a:pt x="2823" y="611"/>
                  </a:lnTo>
                  <a:lnTo>
                    <a:pt x="2832" y="606"/>
                  </a:lnTo>
                  <a:lnTo>
                    <a:pt x="2852" y="591"/>
                  </a:lnTo>
                  <a:lnTo>
                    <a:pt x="2871" y="573"/>
                  </a:lnTo>
                  <a:lnTo>
                    <a:pt x="2892" y="556"/>
                  </a:lnTo>
                  <a:lnTo>
                    <a:pt x="2912" y="539"/>
                  </a:lnTo>
                  <a:lnTo>
                    <a:pt x="2922" y="533"/>
                  </a:lnTo>
                  <a:lnTo>
                    <a:pt x="2931" y="527"/>
                  </a:lnTo>
                  <a:lnTo>
                    <a:pt x="2939" y="523"/>
                  </a:lnTo>
                  <a:lnTo>
                    <a:pt x="2947" y="520"/>
                  </a:lnTo>
                  <a:lnTo>
                    <a:pt x="2966" y="516"/>
                  </a:lnTo>
                  <a:lnTo>
                    <a:pt x="2980" y="513"/>
                  </a:lnTo>
                  <a:lnTo>
                    <a:pt x="2993" y="512"/>
                  </a:lnTo>
                  <a:lnTo>
                    <a:pt x="3003" y="512"/>
                  </a:lnTo>
                  <a:lnTo>
                    <a:pt x="3010" y="513"/>
                  </a:lnTo>
                  <a:lnTo>
                    <a:pt x="3015" y="515"/>
                  </a:lnTo>
                  <a:lnTo>
                    <a:pt x="3019" y="518"/>
                  </a:lnTo>
                  <a:lnTo>
                    <a:pt x="3021" y="522"/>
                  </a:lnTo>
                  <a:lnTo>
                    <a:pt x="3021" y="522"/>
                  </a:lnTo>
                  <a:lnTo>
                    <a:pt x="3022" y="526"/>
                  </a:lnTo>
                  <a:lnTo>
                    <a:pt x="3022" y="531"/>
                  </a:lnTo>
                  <a:lnTo>
                    <a:pt x="3022" y="536"/>
                  </a:lnTo>
                  <a:lnTo>
                    <a:pt x="3020" y="541"/>
                  </a:lnTo>
                  <a:lnTo>
                    <a:pt x="3017" y="554"/>
                  </a:lnTo>
                  <a:lnTo>
                    <a:pt x="3013" y="567"/>
                  </a:lnTo>
                  <a:lnTo>
                    <a:pt x="3008" y="581"/>
                  </a:lnTo>
                  <a:lnTo>
                    <a:pt x="3006" y="596"/>
                  </a:lnTo>
                  <a:lnTo>
                    <a:pt x="3005" y="603"/>
                  </a:lnTo>
                  <a:lnTo>
                    <a:pt x="3005" y="610"/>
                  </a:lnTo>
                  <a:lnTo>
                    <a:pt x="3006" y="617"/>
                  </a:lnTo>
                  <a:lnTo>
                    <a:pt x="3007" y="625"/>
                  </a:lnTo>
                  <a:lnTo>
                    <a:pt x="3011" y="618"/>
                  </a:lnTo>
                  <a:lnTo>
                    <a:pt x="3011" y="618"/>
                  </a:lnTo>
                  <a:lnTo>
                    <a:pt x="3136" y="757"/>
                  </a:lnTo>
                  <a:lnTo>
                    <a:pt x="3300" y="852"/>
                  </a:lnTo>
                  <a:lnTo>
                    <a:pt x="3236" y="888"/>
                  </a:lnTo>
                  <a:lnTo>
                    <a:pt x="3241" y="909"/>
                  </a:lnTo>
                  <a:lnTo>
                    <a:pt x="3242" y="915"/>
                  </a:lnTo>
                  <a:lnTo>
                    <a:pt x="3243" y="922"/>
                  </a:lnTo>
                  <a:lnTo>
                    <a:pt x="3244" y="924"/>
                  </a:lnTo>
                  <a:lnTo>
                    <a:pt x="3245" y="929"/>
                  </a:lnTo>
                  <a:lnTo>
                    <a:pt x="3245" y="936"/>
                  </a:lnTo>
                  <a:lnTo>
                    <a:pt x="3245" y="943"/>
                  </a:lnTo>
                  <a:lnTo>
                    <a:pt x="3244" y="950"/>
                  </a:lnTo>
                  <a:lnTo>
                    <a:pt x="3242" y="956"/>
                  </a:lnTo>
                  <a:lnTo>
                    <a:pt x="3239" y="961"/>
                  </a:lnTo>
                  <a:lnTo>
                    <a:pt x="3238" y="963"/>
                  </a:lnTo>
                  <a:lnTo>
                    <a:pt x="3237" y="965"/>
                  </a:lnTo>
                  <a:lnTo>
                    <a:pt x="3236" y="967"/>
                  </a:lnTo>
                  <a:lnTo>
                    <a:pt x="3235" y="970"/>
                  </a:lnTo>
                  <a:lnTo>
                    <a:pt x="3232" y="973"/>
                  </a:lnTo>
                  <a:lnTo>
                    <a:pt x="3232" y="975"/>
                  </a:lnTo>
                  <a:lnTo>
                    <a:pt x="3231" y="976"/>
                  </a:lnTo>
                  <a:lnTo>
                    <a:pt x="3230" y="977"/>
                  </a:lnTo>
                  <a:lnTo>
                    <a:pt x="3228" y="977"/>
                  </a:lnTo>
                  <a:lnTo>
                    <a:pt x="3227" y="978"/>
                  </a:lnTo>
                  <a:lnTo>
                    <a:pt x="3226" y="978"/>
                  </a:lnTo>
                  <a:lnTo>
                    <a:pt x="3225" y="979"/>
                  </a:lnTo>
                  <a:lnTo>
                    <a:pt x="3225" y="981"/>
                  </a:lnTo>
                  <a:lnTo>
                    <a:pt x="3217" y="983"/>
                  </a:lnTo>
                  <a:lnTo>
                    <a:pt x="3210" y="984"/>
                  </a:lnTo>
                  <a:lnTo>
                    <a:pt x="3208" y="983"/>
                  </a:lnTo>
                  <a:lnTo>
                    <a:pt x="3204" y="983"/>
                  </a:lnTo>
                  <a:lnTo>
                    <a:pt x="3199" y="981"/>
                  </a:lnTo>
                  <a:lnTo>
                    <a:pt x="3188" y="978"/>
                  </a:lnTo>
                  <a:lnTo>
                    <a:pt x="3177" y="975"/>
                  </a:lnTo>
                  <a:lnTo>
                    <a:pt x="3170" y="974"/>
                  </a:lnTo>
                  <a:lnTo>
                    <a:pt x="3167" y="971"/>
                  </a:lnTo>
                  <a:lnTo>
                    <a:pt x="3164" y="970"/>
                  </a:lnTo>
                  <a:lnTo>
                    <a:pt x="3161" y="967"/>
                  </a:lnTo>
                  <a:lnTo>
                    <a:pt x="3155" y="965"/>
                  </a:lnTo>
                  <a:lnTo>
                    <a:pt x="3148" y="963"/>
                  </a:lnTo>
                  <a:lnTo>
                    <a:pt x="3143" y="962"/>
                  </a:lnTo>
                  <a:lnTo>
                    <a:pt x="3137" y="958"/>
                  </a:lnTo>
                  <a:lnTo>
                    <a:pt x="3130" y="954"/>
                  </a:lnTo>
                  <a:lnTo>
                    <a:pt x="3127" y="953"/>
                  </a:lnTo>
                  <a:lnTo>
                    <a:pt x="3123" y="951"/>
                  </a:lnTo>
                  <a:lnTo>
                    <a:pt x="3121" y="951"/>
                  </a:lnTo>
                  <a:lnTo>
                    <a:pt x="3119" y="951"/>
                  </a:lnTo>
                  <a:lnTo>
                    <a:pt x="3118" y="952"/>
                  </a:lnTo>
                  <a:lnTo>
                    <a:pt x="3117" y="953"/>
                  </a:lnTo>
                  <a:lnTo>
                    <a:pt x="3108" y="954"/>
                  </a:lnTo>
                  <a:lnTo>
                    <a:pt x="3098" y="957"/>
                  </a:lnTo>
                  <a:lnTo>
                    <a:pt x="3087" y="960"/>
                  </a:lnTo>
                  <a:lnTo>
                    <a:pt x="3078" y="962"/>
                  </a:lnTo>
                  <a:lnTo>
                    <a:pt x="3037" y="970"/>
                  </a:lnTo>
                  <a:lnTo>
                    <a:pt x="3032" y="970"/>
                  </a:lnTo>
                  <a:lnTo>
                    <a:pt x="3033" y="982"/>
                  </a:lnTo>
                  <a:lnTo>
                    <a:pt x="3033" y="1000"/>
                  </a:lnTo>
                  <a:lnTo>
                    <a:pt x="3034" y="1011"/>
                  </a:lnTo>
                  <a:lnTo>
                    <a:pt x="3033" y="1019"/>
                  </a:lnTo>
                  <a:lnTo>
                    <a:pt x="3032" y="1024"/>
                  </a:lnTo>
                  <a:lnTo>
                    <a:pt x="3030" y="1027"/>
                  </a:lnTo>
                  <a:lnTo>
                    <a:pt x="3030" y="1029"/>
                  </a:lnTo>
                  <a:lnTo>
                    <a:pt x="3027" y="1031"/>
                  </a:lnTo>
                  <a:lnTo>
                    <a:pt x="3025" y="1035"/>
                  </a:lnTo>
                  <a:lnTo>
                    <a:pt x="3022" y="1036"/>
                  </a:lnTo>
                  <a:lnTo>
                    <a:pt x="3019" y="1038"/>
                  </a:lnTo>
                  <a:lnTo>
                    <a:pt x="3018" y="1040"/>
                  </a:lnTo>
                  <a:lnTo>
                    <a:pt x="3015" y="1041"/>
                  </a:lnTo>
                  <a:lnTo>
                    <a:pt x="3014" y="1042"/>
                  </a:lnTo>
                  <a:lnTo>
                    <a:pt x="3014" y="1043"/>
                  </a:lnTo>
                  <a:lnTo>
                    <a:pt x="3012" y="1043"/>
                  </a:lnTo>
                  <a:lnTo>
                    <a:pt x="3005" y="1050"/>
                  </a:lnTo>
                  <a:lnTo>
                    <a:pt x="2999" y="1057"/>
                  </a:lnTo>
                  <a:lnTo>
                    <a:pt x="2996" y="1059"/>
                  </a:lnTo>
                  <a:lnTo>
                    <a:pt x="2993" y="1060"/>
                  </a:lnTo>
                  <a:lnTo>
                    <a:pt x="2992" y="1062"/>
                  </a:lnTo>
                  <a:lnTo>
                    <a:pt x="2991" y="1064"/>
                  </a:lnTo>
                  <a:lnTo>
                    <a:pt x="2991" y="1066"/>
                  </a:lnTo>
                  <a:lnTo>
                    <a:pt x="2992" y="1069"/>
                  </a:lnTo>
                  <a:lnTo>
                    <a:pt x="2994" y="1074"/>
                  </a:lnTo>
                  <a:lnTo>
                    <a:pt x="2998" y="1079"/>
                  </a:lnTo>
                  <a:lnTo>
                    <a:pt x="3004" y="1086"/>
                  </a:lnTo>
                  <a:lnTo>
                    <a:pt x="3011" y="1092"/>
                  </a:lnTo>
                  <a:lnTo>
                    <a:pt x="3020" y="1098"/>
                  </a:lnTo>
                  <a:lnTo>
                    <a:pt x="3029" y="1105"/>
                  </a:lnTo>
                  <a:lnTo>
                    <a:pt x="3067" y="1129"/>
                  </a:lnTo>
                  <a:lnTo>
                    <a:pt x="3091" y="1144"/>
                  </a:lnTo>
                  <a:lnTo>
                    <a:pt x="3086" y="1325"/>
                  </a:lnTo>
                  <a:lnTo>
                    <a:pt x="3235" y="1335"/>
                  </a:lnTo>
                  <a:lnTo>
                    <a:pt x="3130" y="1402"/>
                  </a:lnTo>
                  <a:lnTo>
                    <a:pt x="3128" y="1402"/>
                  </a:lnTo>
                  <a:lnTo>
                    <a:pt x="3128" y="1403"/>
                  </a:lnTo>
                  <a:lnTo>
                    <a:pt x="3126" y="1403"/>
                  </a:lnTo>
                  <a:lnTo>
                    <a:pt x="3122" y="1414"/>
                  </a:lnTo>
                  <a:lnTo>
                    <a:pt x="3116" y="1425"/>
                  </a:lnTo>
                  <a:lnTo>
                    <a:pt x="3109" y="1437"/>
                  </a:lnTo>
                  <a:lnTo>
                    <a:pt x="3101" y="1448"/>
                  </a:lnTo>
                  <a:lnTo>
                    <a:pt x="3082" y="1470"/>
                  </a:lnTo>
                  <a:lnTo>
                    <a:pt x="3063" y="1493"/>
                  </a:lnTo>
                  <a:lnTo>
                    <a:pt x="3053" y="1505"/>
                  </a:lnTo>
                  <a:lnTo>
                    <a:pt x="3044" y="1518"/>
                  </a:lnTo>
                  <a:lnTo>
                    <a:pt x="3036" y="1530"/>
                  </a:lnTo>
                  <a:lnTo>
                    <a:pt x="3029" y="1542"/>
                  </a:lnTo>
                  <a:lnTo>
                    <a:pt x="3022" y="1555"/>
                  </a:lnTo>
                  <a:lnTo>
                    <a:pt x="3018" y="1568"/>
                  </a:lnTo>
                  <a:lnTo>
                    <a:pt x="3015" y="1581"/>
                  </a:lnTo>
                  <a:lnTo>
                    <a:pt x="3014" y="1596"/>
                  </a:lnTo>
                  <a:lnTo>
                    <a:pt x="3017" y="1604"/>
                  </a:lnTo>
                  <a:lnTo>
                    <a:pt x="3020" y="1615"/>
                  </a:lnTo>
                  <a:lnTo>
                    <a:pt x="3025" y="1616"/>
                  </a:lnTo>
                  <a:lnTo>
                    <a:pt x="3033" y="1616"/>
                  </a:lnTo>
                  <a:lnTo>
                    <a:pt x="3040" y="1615"/>
                  </a:lnTo>
                  <a:lnTo>
                    <a:pt x="3048" y="1614"/>
                  </a:lnTo>
                  <a:lnTo>
                    <a:pt x="3066" y="1611"/>
                  </a:lnTo>
                  <a:lnTo>
                    <a:pt x="3085" y="1607"/>
                  </a:lnTo>
                  <a:lnTo>
                    <a:pt x="3106" y="1603"/>
                  </a:lnTo>
                  <a:lnTo>
                    <a:pt x="3125" y="1599"/>
                  </a:lnTo>
                  <a:lnTo>
                    <a:pt x="3144" y="1596"/>
                  </a:lnTo>
                  <a:lnTo>
                    <a:pt x="3160" y="1594"/>
                  </a:lnTo>
                  <a:lnTo>
                    <a:pt x="3164" y="1605"/>
                  </a:lnTo>
                  <a:lnTo>
                    <a:pt x="3168" y="1612"/>
                  </a:lnTo>
                  <a:lnTo>
                    <a:pt x="3172" y="1616"/>
                  </a:lnTo>
                  <a:lnTo>
                    <a:pt x="3175" y="1620"/>
                  </a:lnTo>
                  <a:lnTo>
                    <a:pt x="3177" y="1625"/>
                  </a:lnTo>
                  <a:lnTo>
                    <a:pt x="3177" y="1631"/>
                  </a:lnTo>
                  <a:lnTo>
                    <a:pt x="3176" y="1640"/>
                  </a:lnTo>
                  <a:lnTo>
                    <a:pt x="3173" y="1652"/>
                  </a:lnTo>
                  <a:lnTo>
                    <a:pt x="3153" y="1657"/>
                  </a:lnTo>
                  <a:lnTo>
                    <a:pt x="3119" y="1669"/>
                  </a:lnTo>
                  <a:lnTo>
                    <a:pt x="3086" y="1680"/>
                  </a:lnTo>
                  <a:lnTo>
                    <a:pt x="3072" y="1687"/>
                  </a:lnTo>
                  <a:lnTo>
                    <a:pt x="3069" y="1687"/>
                  </a:lnTo>
                  <a:lnTo>
                    <a:pt x="3068" y="1688"/>
                  </a:lnTo>
                  <a:lnTo>
                    <a:pt x="3071" y="1696"/>
                  </a:lnTo>
                  <a:lnTo>
                    <a:pt x="3071" y="1701"/>
                  </a:lnTo>
                  <a:lnTo>
                    <a:pt x="3071" y="1702"/>
                  </a:lnTo>
                  <a:lnTo>
                    <a:pt x="3070" y="1702"/>
                  </a:lnTo>
                  <a:lnTo>
                    <a:pt x="3069" y="1702"/>
                  </a:lnTo>
                  <a:lnTo>
                    <a:pt x="3068" y="1702"/>
                  </a:lnTo>
                  <a:lnTo>
                    <a:pt x="3067" y="1700"/>
                  </a:lnTo>
                  <a:lnTo>
                    <a:pt x="3065" y="1699"/>
                  </a:lnTo>
                  <a:lnTo>
                    <a:pt x="3065" y="1698"/>
                  </a:lnTo>
                  <a:lnTo>
                    <a:pt x="3067" y="1698"/>
                  </a:lnTo>
                  <a:lnTo>
                    <a:pt x="3078" y="1709"/>
                  </a:lnTo>
                  <a:lnTo>
                    <a:pt x="3104" y="1736"/>
                  </a:lnTo>
                  <a:lnTo>
                    <a:pt x="3149" y="1790"/>
                  </a:lnTo>
                  <a:lnTo>
                    <a:pt x="3219" y="1875"/>
                  </a:lnTo>
                  <a:lnTo>
                    <a:pt x="3217" y="1887"/>
                  </a:lnTo>
                  <a:lnTo>
                    <a:pt x="3213" y="1894"/>
                  </a:lnTo>
                  <a:lnTo>
                    <a:pt x="3210" y="1903"/>
                  </a:lnTo>
                  <a:lnTo>
                    <a:pt x="3208" y="1904"/>
                  </a:lnTo>
                  <a:lnTo>
                    <a:pt x="3207" y="1907"/>
                  </a:lnTo>
                  <a:lnTo>
                    <a:pt x="3206" y="1911"/>
                  </a:lnTo>
                  <a:lnTo>
                    <a:pt x="3204" y="1916"/>
                  </a:lnTo>
                  <a:lnTo>
                    <a:pt x="3204" y="1920"/>
                  </a:lnTo>
                  <a:lnTo>
                    <a:pt x="3206" y="1924"/>
                  </a:lnTo>
                  <a:lnTo>
                    <a:pt x="3207" y="1927"/>
                  </a:lnTo>
                  <a:lnTo>
                    <a:pt x="3209" y="1929"/>
                  </a:lnTo>
                  <a:lnTo>
                    <a:pt x="3209" y="1942"/>
                  </a:lnTo>
                  <a:lnTo>
                    <a:pt x="3211" y="1953"/>
                  </a:lnTo>
                  <a:lnTo>
                    <a:pt x="3213" y="1963"/>
                  </a:lnTo>
                  <a:lnTo>
                    <a:pt x="3217" y="1971"/>
                  </a:lnTo>
                  <a:lnTo>
                    <a:pt x="3221" y="1979"/>
                  </a:lnTo>
                  <a:lnTo>
                    <a:pt x="3227" y="1985"/>
                  </a:lnTo>
                  <a:lnTo>
                    <a:pt x="3233" y="1990"/>
                  </a:lnTo>
                  <a:lnTo>
                    <a:pt x="3239" y="1994"/>
                  </a:lnTo>
                  <a:lnTo>
                    <a:pt x="3248" y="1997"/>
                  </a:lnTo>
                  <a:lnTo>
                    <a:pt x="3256" y="1998"/>
                  </a:lnTo>
                  <a:lnTo>
                    <a:pt x="3264" y="1999"/>
                  </a:lnTo>
                  <a:lnTo>
                    <a:pt x="3273" y="1999"/>
                  </a:lnTo>
                  <a:lnTo>
                    <a:pt x="3283" y="1998"/>
                  </a:lnTo>
                  <a:lnTo>
                    <a:pt x="3292" y="1996"/>
                  </a:lnTo>
                  <a:lnTo>
                    <a:pt x="3302" y="1993"/>
                  </a:lnTo>
                  <a:lnTo>
                    <a:pt x="3313" y="1990"/>
                  </a:lnTo>
                  <a:lnTo>
                    <a:pt x="3322" y="1986"/>
                  </a:lnTo>
                  <a:lnTo>
                    <a:pt x="3332" y="1981"/>
                  </a:lnTo>
                  <a:lnTo>
                    <a:pt x="3342" y="1976"/>
                  </a:lnTo>
                  <a:lnTo>
                    <a:pt x="3353" y="1969"/>
                  </a:lnTo>
                  <a:lnTo>
                    <a:pt x="3371" y="1957"/>
                  </a:lnTo>
                  <a:lnTo>
                    <a:pt x="3390" y="1943"/>
                  </a:lnTo>
                  <a:lnTo>
                    <a:pt x="3398" y="1934"/>
                  </a:lnTo>
                  <a:lnTo>
                    <a:pt x="3406" y="1926"/>
                  </a:lnTo>
                  <a:lnTo>
                    <a:pt x="3413" y="1918"/>
                  </a:lnTo>
                  <a:lnTo>
                    <a:pt x="3420" y="1910"/>
                  </a:lnTo>
                  <a:lnTo>
                    <a:pt x="3426" y="1902"/>
                  </a:lnTo>
                  <a:lnTo>
                    <a:pt x="3430" y="1893"/>
                  </a:lnTo>
                  <a:lnTo>
                    <a:pt x="3435" y="1885"/>
                  </a:lnTo>
                  <a:lnTo>
                    <a:pt x="3438" y="1877"/>
                  </a:lnTo>
                  <a:lnTo>
                    <a:pt x="3440" y="1877"/>
                  </a:lnTo>
                  <a:lnTo>
                    <a:pt x="3441" y="1875"/>
                  </a:lnTo>
                  <a:lnTo>
                    <a:pt x="3443" y="1873"/>
                  </a:lnTo>
                  <a:lnTo>
                    <a:pt x="3446" y="1872"/>
                  </a:lnTo>
                  <a:lnTo>
                    <a:pt x="3449" y="1872"/>
                  </a:lnTo>
                  <a:lnTo>
                    <a:pt x="3457" y="1873"/>
                  </a:lnTo>
                  <a:lnTo>
                    <a:pt x="3465" y="1876"/>
                  </a:lnTo>
                  <a:lnTo>
                    <a:pt x="3481" y="1883"/>
                  </a:lnTo>
                  <a:lnTo>
                    <a:pt x="3492" y="1887"/>
                  </a:lnTo>
                  <a:lnTo>
                    <a:pt x="3502" y="1886"/>
                  </a:lnTo>
                  <a:lnTo>
                    <a:pt x="3511" y="1885"/>
                  </a:lnTo>
                  <a:lnTo>
                    <a:pt x="3520" y="1883"/>
                  </a:lnTo>
                  <a:lnTo>
                    <a:pt x="3529" y="1880"/>
                  </a:lnTo>
                  <a:lnTo>
                    <a:pt x="3536" y="1877"/>
                  </a:lnTo>
                  <a:lnTo>
                    <a:pt x="3542" y="1872"/>
                  </a:lnTo>
                  <a:lnTo>
                    <a:pt x="3549" y="1868"/>
                  </a:lnTo>
                  <a:lnTo>
                    <a:pt x="3554" y="1863"/>
                  </a:lnTo>
                  <a:lnTo>
                    <a:pt x="3577" y="1838"/>
                  </a:lnTo>
                  <a:lnTo>
                    <a:pt x="3600" y="1812"/>
                  </a:lnTo>
                  <a:lnTo>
                    <a:pt x="3606" y="1806"/>
                  </a:lnTo>
                  <a:lnTo>
                    <a:pt x="3612" y="1802"/>
                  </a:lnTo>
                  <a:lnTo>
                    <a:pt x="3618" y="1799"/>
                  </a:lnTo>
                  <a:lnTo>
                    <a:pt x="3623" y="1796"/>
                  </a:lnTo>
                  <a:lnTo>
                    <a:pt x="3628" y="1795"/>
                  </a:lnTo>
                  <a:lnTo>
                    <a:pt x="3635" y="1794"/>
                  </a:lnTo>
                  <a:lnTo>
                    <a:pt x="3639" y="1794"/>
                  </a:lnTo>
                  <a:lnTo>
                    <a:pt x="3644" y="1795"/>
                  </a:lnTo>
                  <a:lnTo>
                    <a:pt x="3653" y="1798"/>
                  </a:lnTo>
                  <a:lnTo>
                    <a:pt x="3662" y="1803"/>
                  </a:lnTo>
                  <a:lnTo>
                    <a:pt x="3672" y="1810"/>
                  </a:lnTo>
                  <a:lnTo>
                    <a:pt x="3680" y="1816"/>
                  </a:lnTo>
                  <a:lnTo>
                    <a:pt x="3688" y="1824"/>
                  </a:lnTo>
                  <a:lnTo>
                    <a:pt x="3696" y="1830"/>
                  </a:lnTo>
                  <a:lnTo>
                    <a:pt x="3704" y="1835"/>
                  </a:lnTo>
                  <a:lnTo>
                    <a:pt x="3713" y="1837"/>
                  </a:lnTo>
                  <a:lnTo>
                    <a:pt x="3717" y="1838"/>
                  </a:lnTo>
                  <a:lnTo>
                    <a:pt x="3722" y="1837"/>
                  </a:lnTo>
                  <a:lnTo>
                    <a:pt x="3726" y="1836"/>
                  </a:lnTo>
                  <a:lnTo>
                    <a:pt x="3730" y="1834"/>
                  </a:lnTo>
                  <a:lnTo>
                    <a:pt x="3735" y="1831"/>
                  </a:lnTo>
                  <a:lnTo>
                    <a:pt x="3739" y="1827"/>
                  </a:lnTo>
                  <a:lnTo>
                    <a:pt x="3745" y="1822"/>
                  </a:lnTo>
                  <a:lnTo>
                    <a:pt x="3750" y="1815"/>
                  </a:lnTo>
                  <a:lnTo>
                    <a:pt x="3756" y="1807"/>
                  </a:lnTo>
                  <a:lnTo>
                    <a:pt x="3762" y="1800"/>
                  </a:lnTo>
                  <a:lnTo>
                    <a:pt x="3768" y="1794"/>
                  </a:lnTo>
                  <a:lnTo>
                    <a:pt x="3772" y="1790"/>
                  </a:lnTo>
                  <a:lnTo>
                    <a:pt x="3778" y="1787"/>
                  </a:lnTo>
                  <a:lnTo>
                    <a:pt x="3782" y="1785"/>
                  </a:lnTo>
                  <a:lnTo>
                    <a:pt x="3786" y="1784"/>
                  </a:lnTo>
                  <a:lnTo>
                    <a:pt x="3789" y="1784"/>
                  </a:lnTo>
                  <a:lnTo>
                    <a:pt x="3792" y="1784"/>
                  </a:lnTo>
                  <a:lnTo>
                    <a:pt x="3795" y="1786"/>
                  </a:lnTo>
                  <a:lnTo>
                    <a:pt x="3797" y="1789"/>
                  </a:lnTo>
                  <a:lnTo>
                    <a:pt x="3799" y="1792"/>
                  </a:lnTo>
                  <a:lnTo>
                    <a:pt x="3803" y="1800"/>
                  </a:lnTo>
                  <a:lnTo>
                    <a:pt x="3805" y="1810"/>
                  </a:lnTo>
                  <a:lnTo>
                    <a:pt x="3807" y="1822"/>
                  </a:lnTo>
                  <a:lnTo>
                    <a:pt x="3808" y="1835"/>
                  </a:lnTo>
                  <a:lnTo>
                    <a:pt x="3808" y="1847"/>
                  </a:lnTo>
                  <a:lnTo>
                    <a:pt x="3808" y="1861"/>
                  </a:lnTo>
                  <a:lnTo>
                    <a:pt x="3807" y="1882"/>
                  </a:lnTo>
                  <a:lnTo>
                    <a:pt x="3807" y="1896"/>
                  </a:lnTo>
                  <a:lnTo>
                    <a:pt x="3805" y="1898"/>
                  </a:lnTo>
                  <a:lnTo>
                    <a:pt x="3806" y="1900"/>
                  </a:lnTo>
                  <a:lnTo>
                    <a:pt x="3807" y="1902"/>
                  </a:lnTo>
                  <a:lnTo>
                    <a:pt x="3808" y="1904"/>
                  </a:lnTo>
                  <a:lnTo>
                    <a:pt x="3812" y="1908"/>
                  </a:lnTo>
                  <a:lnTo>
                    <a:pt x="3815" y="1910"/>
                  </a:lnTo>
                  <a:lnTo>
                    <a:pt x="3826" y="1911"/>
                  </a:lnTo>
                  <a:lnTo>
                    <a:pt x="3838" y="1912"/>
                  </a:lnTo>
                  <a:lnTo>
                    <a:pt x="3852" y="1914"/>
                  </a:lnTo>
                  <a:lnTo>
                    <a:pt x="3865" y="1915"/>
                  </a:lnTo>
                  <a:lnTo>
                    <a:pt x="3866" y="1916"/>
                  </a:lnTo>
                  <a:lnTo>
                    <a:pt x="3868" y="1916"/>
                  </a:lnTo>
                  <a:lnTo>
                    <a:pt x="3870" y="1916"/>
                  </a:lnTo>
                  <a:lnTo>
                    <a:pt x="3871" y="1915"/>
                  </a:lnTo>
                  <a:lnTo>
                    <a:pt x="4104" y="2033"/>
                  </a:lnTo>
                  <a:lnTo>
                    <a:pt x="4104" y="2033"/>
                  </a:lnTo>
                  <a:lnTo>
                    <a:pt x="4065" y="2107"/>
                  </a:lnTo>
                  <a:lnTo>
                    <a:pt x="4057" y="2122"/>
                  </a:lnTo>
                  <a:lnTo>
                    <a:pt x="4049" y="2137"/>
                  </a:lnTo>
                  <a:lnTo>
                    <a:pt x="4041" y="2151"/>
                  </a:lnTo>
                  <a:lnTo>
                    <a:pt x="4033" y="2164"/>
                  </a:lnTo>
                  <a:lnTo>
                    <a:pt x="4025" y="2178"/>
                  </a:lnTo>
                  <a:lnTo>
                    <a:pt x="4019" y="2193"/>
                  </a:lnTo>
                  <a:lnTo>
                    <a:pt x="4017" y="2201"/>
                  </a:lnTo>
                  <a:lnTo>
                    <a:pt x="4015" y="2210"/>
                  </a:lnTo>
                  <a:lnTo>
                    <a:pt x="4014" y="2220"/>
                  </a:lnTo>
                  <a:lnTo>
                    <a:pt x="4013" y="2229"/>
                  </a:lnTo>
                  <a:lnTo>
                    <a:pt x="3999" y="2234"/>
                  </a:lnTo>
                  <a:lnTo>
                    <a:pt x="3983" y="2240"/>
                  </a:lnTo>
                  <a:lnTo>
                    <a:pt x="3976" y="2242"/>
                  </a:lnTo>
                  <a:lnTo>
                    <a:pt x="3968" y="2243"/>
                  </a:lnTo>
                  <a:lnTo>
                    <a:pt x="3961" y="2242"/>
                  </a:lnTo>
                  <a:lnTo>
                    <a:pt x="3951" y="2240"/>
                  </a:lnTo>
                  <a:lnTo>
                    <a:pt x="3944" y="2238"/>
                  </a:lnTo>
                  <a:lnTo>
                    <a:pt x="3937" y="2237"/>
                  </a:lnTo>
                  <a:lnTo>
                    <a:pt x="3932" y="2237"/>
                  </a:lnTo>
                  <a:lnTo>
                    <a:pt x="3927" y="2239"/>
                  </a:lnTo>
                  <a:lnTo>
                    <a:pt x="3924" y="2242"/>
                  </a:lnTo>
                  <a:lnTo>
                    <a:pt x="3921" y="2247"/>
                  </a:lnTo>
                  <a:lnTo>
                    <a:pt x="3918" y="2251"/>
                  </a:lnTo>
                  <a:lnTo>
                    <a:pt x="3916" y="2257"/>
                  </a:lnTo>
                  <a:lnTo>
                    <a:pt x="3913" y="2268"/>
                  </a:lnTo>
                  <a:lnTo>
                    <a:pt x="3911" y="2281"/>
                  </a:lnTo>
                  <a:lnTo>
                    <a:pt x="3910" y="2288"/>
                  </a:lnTo>
                  <a:lnTo>
                    <a:pt x="3908" y="2293"/>
                  </a:lnTo>
                  <a:lnTo>
                    <a:pt x="3906" y="2299"/>
                  </a:lnTo>
                  <a:lnTo>
                    <a:pt x="3903" y="2303"/>
                  </a:lnTo>
                  <a:lnTo>
                    <a:pt x="3901" y="2306"/>
                  </a:lnTo>
                  <a:lnTo>
                    <a:pt x="3897" y="2308"/>
                  </a:lnTo>
                  <a:lnTo>
                    <a:pt x="3893" y="2311"/>
                  </a:lnTo>
                  <a:lnTo>
                    <a:pt x="3887" y="2313"/>
                  </a:lnTo>
                  <a:lnTo>
                    <a:pt x="3874" y="2317"/>
                  </a:lnTo>
                  <a:lnTo>
                    <a:pt x="3859" y="2321"/>
                  </a:lnTo>
                  <a:lnTo>
                    <a:pt x="3843" y="2325"/>
                  </a:lnTo>
                  <a:lnTo>
                    <a:pt x="3829" y="2327"/>
                  </a:lnTo>
                  <a:lnTo>
                    <a:pt x="3817" y="2328"/>
                  </a:lnTo>
                  <a:lnTo>
                    <a:pt x="3807" y="2329"/>
                  </a:lnTo>
                  <a:lnTo>
                    <a:pt x="3805" y="2334"/>
                  </a:lnTo>
                  <a:lnTo>
                    <a:pt x="3802" y="2338"/>
                  </a:lnTo>
                  <a:lnTo>
                    <a:pt x="3800" y="2340"/>
                  </a:lnTo>
                  <a:lnTo>
                    <a:pt x="3798" y="2342"/>
                  </a:lnTo>
                  <a:lnTo>
                    <a:pt x="3797" y="2344"/>
                  </a:lnTo>
                  <a:lnTo>
                    <a:pt x="3798" y="2347"/>
                  </a:lnTo>
                  <a:lnTo>
                    <a:pt x="3802" y="2352"/>
                  </a:lnTo>
                  <a:lnTo>
                    <a:pt x="3808" y="2360"/>
                  </a:lnTo>
                  <a:lnTo>
                    <a:pt x="3818" y="2373"/>
                  </a:lnTo>
                  <a:lnTo>
                    <a:pt x="3824" y="2382"/>
                  </a:lnTo>
                  <a:lnTo>
                    <a:pt x="3826" y="2385"/>
                  </a:lnTo>
                  <a:lnTo>
                    <a:pt x="3827" y="2389"/>
                  </a:lnTo>
                  <a:lnTo>
                    <a:pt x="3828" y="2391"/>
                  </a:lnTo>
                  <a:lnTo>
                    <a:pt x="3827" y="2394"/>
                  </a:lnTo>
                  <a:lnTo>
                    <a:pt x="3826" y="2395"/>
                  </a:lnTo>
                  <a:lnTo>
                    <a:pt x="3825" y="2397"/>
                  </a:lnTo>
                  <a:lnTo>
                    <a:pt x="3822" y="2398"/>
                  </a:lnTo>
                  <a:lnTo>
                    <a:pt x="3820" y="2400"/>
                  </a:lnTo>
                  <a:lnTo>
                    <a:pt x="3812" y="2401"/>
                  </a:lnTo>
                  <a:lnTo>
                    <a:pt x="3804" y="2400"/>
                  </a:lnTo>
                  <a:lnTo>
                    <a:pt x="3784" y="2397"/>
                  </a:lnTo>
                  <a:lnTo>
                    <a:pt x="3761" y="2395"/>
                  </a:lnTo>
                  <a:lnTo>
                    <a:pt x="3750" y="2394"/>
                  </a:lnTo>
                  <a:lnTo>
                    <a:pt x="3738" y="2394"/>
                  </a:lnTo>
                  <a:lnTo>
                    <a:pt x="3729" y="2394"/>
                  </a:lnTo>
                  <a:lnTo>
                    <a:pt x="3720" y="2396"/>
                  </a:lnTo>
                  <a:lnTo>
                    <a:pt x="3711" y="2398"/>
                  </a:lnTo>
                  <a:lnTo>
                    <a:pt x="3699" y="2398"/>
                  </a:lnTo>
                  <a:lnTo>
                    <a:pt x="3687" y="2397"/>
                  </a:lnTo>
                  <a:lnTo>
                    <a:pt x="3676" y="2395"/>
                  </a:lnTo>
                  <a:lnTo>
                    <a:pt x="3651" y="2390"/>
                  </a:lnTo>
                  <a:lnTo>
                    <a:pt x="3628" y="2388"/>
                  </a:lnTo>
                  <a:lnTo>
                    <a:pt x="3623" y="2388"/>
                  </a:lnTo>
                  <a:lnTo>
                    <a:pt x="3619" y="2390"/>
                  </a:lnTo>
                  <a:lnTo>
                    <a:pt x="3617" y="2392"/>
                  </a:lnTo>
                  <a:lnTo>
                    <a:pt x="3615" y="2395"/>
                  </a:lnTo>
                  <a:lnTo>
                    <a:pt x="3615" y="2400"/>
                  </a:lnTo>
                  <a:lnTo>
                    <a:pt x="3616" y="2404"/>
                  </a:lnTo>
                  <a:lnTo>
                    <a:pt x="3618" y="2409"/>
                  </a:lnTo>
                  <a:lnTo>
                    <a:pt x="3620" y="2414"/>
                  </a:lnTo>
                  <a:lnTo>
                    <a:pt x="3625" y="2425"/>
                  </a:lnTo>
                  <a:lnTo>
                    <a:pt x="3630" y="2435"/>
                  </a:lnTo>
                  <a:lnTo>
                    <a:pt x="3635" y="2446"/>
                  </a:lnTo>
                  <a:lnTo>
                    <a:pt x="3637" y="2453"/>
                  </a:lnTo>
                  <a:lnTo>
                    <a:pt x="3657" y="2460"/>
                  </a:lnTo>
                  <a:lnTo>
                    <a:pt x="3681" y="2470"/>
                  </a:lnTo>
                  <a:lnTo>
                    <a:pt x="3694" y="2477"/>
                  </a:lnTo>
                  <a:lnTo>
                    <a:pt x="3707" y="2482"/>
                  </a:lnTo>
                  <a:lnTo>
                    <a:pt x="3718" y="2486"/>
                  </a:lnTo>
                  <a:lnTo>
                    <a:pt x="3730" y="2489"/>
                  </a:lnTo>
                  <a:lnTo>
                    <a:pt x="3732" y="2499"/>
                  </a:lnTo>
                  <a:lnTo>
                    <a:pt x="3735" y="2508"/>
                  </a:lnTo>
                  <a:lnTo>
                    <a:pt x="3737" y="2514"/>
                  </a:lnTo>
                  <a:lnTo>
                    <a:pt x="3738" y="2520"/>
                  </a:lnTo>
                  <a:lnTo>
                    <a:pt x="3737" y="2526"/>
                  </a:lnTo>
                  <a:lnTo>
                    <a:pt x="3735" y="2532"/>
                  </a:lnTo>
                  <a:lnTo>
                    <a:pt x="3730" y="2545"/>
                  </a:lnTo>
                  <a:lnTo>
                    <a:pt x="3727" y="2558"/>
                  </a:lnTo>
                  <a:lnTo>
                    <a:pt x="3724" y="2571"/>
                  </a:lnTo>
                  <a:lnTo>
                    <a:pt x="3721" y="2584"/>
                  </a:lnTo>
                  <a:lnTo>
                    <a:pt x="3719" y="2584"/>
                  </a:lnTo>
                  <a:lnTo>
                    <a:pt x="3718" y="2586"/>
                  </a:lnTo>
                  <a:lnTo>
                    <a:pt x="3714" y="2589"/>
                  </a:lnTo>
                  <a:lnTo>
                    <a:pt x="3709" y="2590"/>
                  </a:lnTo>
                  <a:lnTo>
                    <a:pt x="3702" y="2593"/>
                  </a:lnTo>
                  <a:lnTo>
                    <a:pt x="3690" y="2594"/>
                  </a:lnTo>
                  <a:lnTo>
                    <a:pt x="3682" y="2594"/>
                  </a:lnTo>
                  <a:lnTo>
                    <a:pt x="3636" y="2604"/>
                  </a:lnTo>
                  <a:lnTo>
                    <a:pt x="3636" y="2604"/>
                  </a:lnTo>
                  <a:lnTo>
                    <a:pt x="3614" y="2598"/>
                  </a:lnTo>
                  <a:lnTo>
                    <a:pt x="3612" y="2598"/>
                  </a:lnTo>
                  <a:lnTo>
                    <a:pt x="3611" y="2596"/>
                  </a:lnTo>
                  <a:lnTo>
                    <a:pt x="3511" y="2581"/>
                  </a:lnTo>
                  <a:lnTo>
                    <a:pt x="3501" y="2581"/>
                  </a:lnTo>
                  <a:lnTo>
                    <a:pt x="3488" y="2579"/>
                  </a:lnTo>
                  <a:lnTo>
                    <a:pt x="3477" y="2577"/>
                  </a:lnTo>
                  <a:lnTo>
                    <a:pt x="3465" y="2573"/>
                  </a:lnTo>
                  <a:lnTo>
                    <a:pt x="3441" y="2566"/>
                  </a:lnTo>
                  <a:lnTo>
                    <a:pt x="3416" y="2560"/>
                  </a:lnTo>
                  <a:lnTo>
                    <a:pt x="3404" y="2557"/>
                  </a:lnTo>
                  <a:lnTo>
                    <a:pt x="3392" y="2556"/>
                  </a:lnTo>
                  <a:lnTo>
                    <a:pt x="3379" y="2556"/>
                  </a:lnTo>
                  <a:lnTo>
                    <a:pt x="3367" y="2557"/>
                  </a:lnTo>
                  <a:lnTo>
                    <a:pt x="3355" y="2559"/>
                  </a:lnTo>
                  <a:lnTo>
                    <a:pt x="3343" y="2564"/>
                  </a:lnTo>
                  <a:lnTo>
                    <a:pt x="3337" y="2567"/>
                  </a:lnTo>
                  <a:lnTo>
                    <a:pt x="3332" y="2571"/>
                  </a:lnTo>
                  <a:lnTo>
                    <a:pt x="3326" y="2575"/>
                  </a:lnTo>
                  <a:lnTo>
                    <a:pt x="3321" y="2580"/>
                  </a:lnTo>
                  <a:lnTo>
                    <a:pt x="3310" y="2589"/>
                  </a:lnTo>
                  <a:lnTo>
                    <a:pt x="3295" y="2602"/>
                  </a:lnTo>
                  <a:lnTo>
                    <a:pt x="3279" y="2614"/>
                  </a:lnTo>
                  <a:lnTo>
                    <a:pt x="3269" y="2619"/>
                  </a:lnTo>
                  <a:lnTo>
                    <a:pt x="3264" y="2624"/>
                  </a:lnTo>
                  <a:lnTo>
                    <a:pt x="3255" y="2634"/>
                  </a:lnTo>
                  <a:lnTo>
                    <a:pt x="3246" y="2642"/>
                  </a:lnTo>
                  <a:lnTo>
                    <a:pt x="3241" y="2646"/>
                  </a:lnTo>
                  <a:lnTo>
                    <a:pt x="3232" y="2652"/>
                  </a:lnTo>
                  <a:lnTo>
                    <a:pt x="3225" y="2659"/>
                  </a:lnTo>
                  <a:lnTo>
                    <a:pt x="3218" y="2661"/>
                  </a:lnTo>
                  <a:lnTo>
                    <a:pt x="3210" y="2667"/>
                  </a:lnTo>
                  <a:lnTo>
                    <a:pt x="3201" y="2675"/>
                  </a:lnTo>
                  <a:lnTo>
                    <a:pt x="3197" y="2680"/>
                  </a:lnTo>
                  <a:lnTo>
                    <a:pt x="3192" y="2682"/>
                  </a:lnTo>
                  <a:lnTo>
                    <a:pt x="3186" y="2685"/>
                  </a:lnTo>
                  <a:lnTo>
                    <a:pt x="3180" y="2689"/>
                  </a:lnTo>
                  <a:lnTo>
                    <a:pt x="3173" y="2693"/>
                  </a:lnTo>
                  <a:lnTo>
                    <a:pt x="3158" y="2702"/>
                  </a:lnTo>
                  <a:lnTo>
                    <a:pt x="3145" y="2709"/>
                  </a:lnTo>
                  <a:lnTo>
                    <a:pt x="3138" y="2711"/>
                  </a:lnTo>
                  <a:lnTo>
                    <a:pt x="3131" y="2711"/>
                  </a:lnTo>
                  <a:lnTo>
                    <a:pt x="3124" y="2711"/>
                  </a:lnTo>
                  <a:lnTo>
                    <a:pt x="3118" y="2711"/>
                  </a:lnTo>
                  <a:lnTo>
                    <a:pt x="3105" y="2710"/>
                  </a:lnTo>
                  <a:lnTo>
                    <a:pt x="3090" y="2709"/>
                  </a:lnTo>
                  <a:lnTo>
                    <a:pt x="3072" y="2709"/>
                  </a:lnTo>
                  <a:lnTo>
                    <a:pt x="3055" y="2710"/>
                  </a:lnTo>
                  <a:lnTo>
                    <a:pt x="3040" y="2712"/>
                  </a:lnTo>
                  <a:lnTo>
                    <a:pt x="3024" y="2715"/>
                  </a:lnTo>
                  <a:lnTo>
                    <a:pt x="2995" y="2720"/>
                  </a:lnTo>
                  <a:lnTo>
                    <a:pt x="2963" y="2727"/>
                  </a:lnTo>
                  <a:lnTo>
                    <a:pt x="2955" y="2730"/>
                  </a:lnTo>
                  <a:lnTo>
                    <a:pt x="2946" y="2734"/>
                  </a:lnTo>
                  <a:lnTo>
                    <a:pt x="2938" y="2740"/>
                  </a:lnTo>
                  <a:lnTo>
                    <a:pt x="2931" y="2746"/>
                  </a:lnTo>
                  <a:lnTo>
                    <a:pt x="2923" y="2753"/>
                  </a:lnTo>
                  <a:lnTo>
                    <a:pt x="2914" y="2758"/>
                  </a:lnTo>
                  <a:lnTo>
                    <a:pt x="2907" y="2763"/>
                  </a:lnTo>
                  <a:lnTo>
                    <a:pt x="2899" y="2766"/>
                  </a:lnTo>
                  <a:lnTo>
                    <a:pt x="2896" y="2770"/>
                  </a:lnTo>
                  <a:lnTo>
                    <a:pt x="2891" y="2775"/>
                  </a:lnTo>
                  <a:lnTo>
                    <a:pt x="2885" y="2781"/>
                  </a:lnTo>
                  <a:lnTo>
                    <a:pt x="2879" y="2784"/>
                  </a:lnTo>
                  <a:lnTo>
                    <a:pt x="2877" y="2788"/>
                  </a:lnTo>
                  <a:lnTo>
                    <a:pt x="2874" y="2792"/>
                  </a:lnTo>
                  <a:lnTo>
                    <a:pt x="2871" y="2794"/>
                  </a:lnTo>
                  <a:lnTo>
                    <a:pt x="2868" y="2798"/>
                  </a:lnTo>
                  <a:lnTo>
                    <a:pt x="2865" y="2803"/>
                  </a:lnTo>
                  <a:lnTo>
                    <a:pt x="2864" y="2806"/>
                  </a:lnTo>
                  <a:lnTo>
                    <a:pt x="2861" y="2808"/>
                  </a:lnTo>
                  <a:lnTo>
                    <a:pt x="2859" y="2812"/>
                  </a:lnTo>
                  <a:lnTo>
                    <a:pt x="2856" y="2817"/>
                  </a:lnTo>
                  <a:lnTo>
                    <a:pt x="2853" y="2825"/>
                  </a:lnTo>
                  <a:lnTo>
                    <a:pt x="2848" y="2840"/>
                  </a:lnTo>
                  <a:lnTo>
                    <a:pt x="2841" y="2858"/>
                  </a:lnTo>
                  <a:lnTo>
                    <a:pt x="2836" y="2877"/>
                  </a:lnTo>
                  <a:lnTo>
                    <a:pt x="2830" y="2894"/>
                  </a:lnTo>
                  <a:lnTo>
                    <a:pt x="2825" y="2910"/>
                  </a:lnTo>
                  <a:lnTo>
                    <a:pt x="2821" y="2920"/>
                  </a:lnTo>
                  <a:lnTo>
                    <a:pt x="2784" y="2960"/>
                  </a:lnTo>
                  <a:lnTo>
                    <a:pt x="2784" y="296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35">
              <a:extLst>
                <a:ext uri="{FF2B5EF4-FFF2-40B4-BE49-F238E27FC236}">
                  <a16:creationId xmlns:a16="http://schemas.microsoft.com/office/drawing/2014/main" id="{C9598203-4633-4069-A3F7-A28832EE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2590"/>
              <a:ext cx="59" cy="26"/>
            </a:xfrm>
            <a:custGeom>
              <a:avLst/>
              <a:gdLst>
                <a:gd name="T0" fmla="*/ 141 w 298"/>
                <a:gd name="T1" fmla="*/ 20 h 133"/>
                <a:gd name="T2" fmla="*/ 94 w 298"/>
                <a:gd name="T3" fmla="*/ 10 h 133"/>
                <a:gd name="T4" fmla="*/ 53 w 298"/>
                <a:gd name="T5" fmla="*/ 2 h 133"/>
                <a:gd name="T6" fmla="*/ 27 w 298"/>
                <a:gd name="T7" fmla="*/ 0 h 133"/>
                <a:gd name="T8" fmla="*/ 9 w 298"/>
                <a:gd name="T9" fmla="*/ 2 h 133"/>
                <a:gd name="T10" fmla="*/ 2 w 298"/>
                <a:gd name="T11" fmla="*/ 6 h 133"/>
                <a:gd name="T12" fmla="*/ 0 w 298"/>
                <a:gd name="T13" fmla="*/ 10 h 133"/>
                <a:gd name="T14" fmla="*/ 8 w 298"/>
                <a:gd name="T15" fmla="*/ 25 h 133"/>
                <a:gd name="T16" fmla="*/ 25 w 298"/>
                <a:gd name="T17" fmla="*/ 49 h 133"/>
                <a:gd name="T18" fmla="*/ 38 w 298"/>
                <a:gd name="T19" fmla="*/ 62 h 133"/>
                <a:gd name="T20" fmla="*/ 57 w 298"/>
                <a:gd name="T21" fmla="*/ 73 h 133"/>
                <a:gd name="T22" fmla="*/ 85 w 298"/>
                <a:gd name="T23" fmla="*/ 87 h 133"/>
                <a:gd name="T24" fmla="*/ 107 w 298"/>
                <a:gd name="T25" fmla="*/ 101 h 133"/>
                <a:gd name="T26" fmla="*/ 129 w 298"/>
                <a:gd name="T27" fmla="*/ 114 h 133"/>
                <a:gd name="T28" fmla="*/ 154 w 298"/>
                <a:gd name="T29" fmla="*/ 126 h 133"/>
                <a:gd name="T30" fmla="*/ 179 w 298"/>
                <a:gd name="T31" fmla="*/ 132 h 133"/>
                <a:gd name="T32" fmla="*/ 205 w 298"/>
                <a:gd name="T33" fmla="*/ 132 h 133"/>
                <a:gd name="T34" fmla="*/ 243 w 298"/>
                <a:gd name="T35" fmla="*/ 129 h 133"/>
                <a:gd name="T36" fmla="*/ 272 w 298"/>
                <a:gd name="T37" fmla="*/ 123 h 133"/>
                <a:gd name="T38" fmla="*/ 288 w 298"/>
                <a:gd name="T39" fmla="*/ 115 h 133"/>
                <a:gd name="T40" fmla="*/ 295 w 298"/>
                <a:gd name="T41" fmla="*/ 109 h 133"/>
                <a:gd name="T42" fmla="*/ 298 w 298"/>
                <a:gd name="T43" fmla="*/ 104 h 133"/>
                <a:gd name="T44" fmla="*/ 298 w 298"/>
                <a:gd name="T45" fmla="*/ 99 h 133"/>
                <a:gd name="T46" fmla="*/ 296 w 298"/>
                <a:gd name="T47" fmla="*/ 93 h 133"/>
                <a:gd name="T48" fmla="*/ 292 w 298"/>
                <a:gd name="T49" fmla="*/ 86 h 133"/>
                <a:gd name="T50" fmla="*/ 285 w 298"/>
                <a:gd name="T51" fmla="*/ 80 h 133"/>
                <a:gd name="T52" fmla="*/ 272 w 298"/>
                <a:gd name="T53" fmla="*/ 74 h 133"/>
                <a:gd name="T54" fmla="*/ 235 w 298"/>
                <a:gd name="T55" fmla="*/ 66 h 133"/>
                <a:gd name="T56" fmla="*/ 199 w 298"/>
                <a:gd name="T57" fmla="*/ 60 h 133"/>
                <a:gd name="T58" fmla="*/ 187 w 298"/>
                <a:gd name="T59" fmla="*/ 56 h 133"/>
                <a:gd name="T60" fmla="*/ 179 w 298"/>
                <a:gd name="T61" fmla="*/ 49 h 133"/>
                <a:gd name="T62" fmla="*/ 173 w 298"/>
                <a:gd name="T63" fmla="*/ 40 h 133"/>
                <a:gd name="T64" fmla="*/ 172 w 298"/>
                <a:gd name="T65" fmla="*/ 32 h 133"/>
                <a:gd name="T66" fmla="*/ 163 w 298"/>
                <a:gd name="T67" fmla="*/ 29 h 133"/>
                <a:gd name="T68" fmla="*/ 152 w 298"/>
                <a:gd name="T69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3">
                  <a:moveTo>
                    <a:pt x="152" y="23"/>
                  </a:moveTo>
                  <a:lnTo>
                    <a:pt x="141" y="20"/>
                  </a:lnTo>
                  <a:lnTo>
                    <a:pt x="121" y="15"/>
                  </a:lnTo>
                  <a:lnTo>
                    <a:pt x="94" y="10"/>
                  </a:lnTo>
                  <a:lnTo>
                    <a:pt x="66" y="5"/>
                  </a:lnTo>
                  <a:lnTo>
                    <a:pt x="53" y="2"/>
                  </a:lnTo>
                  <a:lnTo>
                    <a:pt x="40" y="1"/>
                  </a:lnTo>
                  <a:lnTo>
                    <a:pt x="27" y="0"/>
                  </a:lnTo>
                  <a:lnTo>
                    <a:pt x="17" y="1"/>
                  </a:lnTo>
                  <a:lnTo>
                    <a:pt x="9" y="2"/>
                  </a:lnTo>
                  <a:lnTo>
                    <a:pt x="4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8" y="25"/>
                  </a:lnTo>
                  <a:lnTo>
                    <a:pt x="18" y="41"/>
                  </a:lnTo>
                  <a:lnTo>
                    <a:pt x="25" y="49"/>
                  </a:lnTo>
                  <a:lnTo>
                    <a:pt x="31" y="56"/>
                  </a:lnTo>
                  <a:lnTo>
                    <a:pt x="38" y="62"/>
                  </a:lnTo>
                  <a:lnTo>
                    <a:pt x="44" y="66"/>
                  </a:lnTo>
                  <a:lnTo>
                    <a:pt x="57" y="73"/>
                  </a:lnTo>
                  <a:lnTo>
                    <a:pt x="72" y="79"/>
                  </a:lnTo>
                  <a:lnTo>
                    <a:pt x="85" y="87"/>
                  </a:lnTo>
                  <a:lnTo>
                    <a:pt x="96" y="94"/>
                  </a:lnTo>
                  <a:lnTo>
                    <a:pt x="107" y="101"/>
                  </a:lnTo>
                  <a:lnTo>
                    <a:pt x="117" y="108"/>
                  </a:lnTo>
                  <a:lnTo>
                    <a:pt x="129" y="114"/>
                  </a:lnTo>
                  <a:lnTo>
                    <a:pt x="142" y="121"/>
                  </a:lnTo>
                  <a:lnTo>
                    <a:pt x="154" y="126"/>
                  </a:lnTo>
                  <a:lnTo>
                    <a:pt x="166" y="129"/>
                  </a:lnTo>
                  <a:lnTo>
                    <a:pt x="179" y="132"/>
                  </a:lnTo>
                  <a:lnTo>
                    <a:pt x="192" y="133"/>
                  </a:lnTo>
                  <a:lnTo>
                    <a:pt x="205" y="132"/>
                  </a:lnTo>
                  <a:lnTo>
                    <a:pt x="224" y="131"/>
                  </a:lnTo>
                  <a:lnTo>
                    <a:pt x="243" y="129"/>
                  </a:lnTo>
                  <a:lnTo>
                    <a:pt x="263" y="125"/>
                  </a:lnTo>
                  <a:lnTo>
                    <a:pt x="272" y="123"/>
                  </a:lnTo>
                  <a:lnTo>
                    <a:pt x="280" y="120"/>
                  </a:lnTo>
                  <a:lnTo>
                    <a:pt x="288" y="115"/>
                  </a:lnTo>
                  <a:lnTo>
                    <a:pt x="293" y="111"/>
                  </a:lnTo>
                  <a:lnTo>
                    <a:pt x="295" y="109"/>
                  </a:lnTo>
                  <a:lnTo>
                    <a:pt x="297" y="107"/>
                  </a:lnTo>
                  <a:lnTo>
                    <a:pt x="298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7" y="96"/>
                  </a:lnTo>
                  <a:lnTo>
                    <a:pt x="296" y="93"/>
                  </a:lnTo>
                  <a:lnTo>
                    <a:pt x="294" y="90"/>
                  </a:lnTo>
                  <a:lnTo>
                    <a:pt x="292" y="86"/>
                  </a:lnTo>
                  <a:lnTo>
                    <a:pt x="288" y="83"/>
                  </a:lnTo>
                  <a:lnTo>
                    <a:pt x="285" y="80"/>
                  </a:lnTo>
                  <a:lnTo>
                    <a:pt x="280" y="77"/>
                  </a:lnTo>
                  <a:lnTo>
                    <a:pt x="272" y="74"/>
                  </a:lnTo>
                  <a:lnTo>
                    <a:pt x="262" y="71"/>
                  </a:lnTo>
                  <a:lnTo>
                    <a:pt x="235" y="66"/>
                  </a:lnTo>
                  <a:lnTo>
                    <a:pt x="206" y="61"/>
                  </a:lnTo>
                  <a:lnTo>
                    <a:pt x="199" y="60"/>
                  </a:lnTo>
                  <a:lnTo>
                    <a:pt x="193" y="58"/>
                  </a:lnTo>
                  <a:lnTo>
                    <a:pt x="187" y="56"/>
                  </a:lnTo>
                  <a:lnTo>
                    <a:pt x="183" y="53"/>
                  </a:lnTo>
                  <a:lnTo>
                    <a:pt x="179" y="49"/>
                  </a:lnTo>
                  <a:lnTo>
                    <a:pt x="175" y="45"/>
                  </a:lnTo>
                  <a:lnTo>
                    <a:pt x="173" y="40"/>
                  </a:lnTo>
                  <a:lnTo>
                    <a:pt x="172" y="34"/>
                  </a:lnTo>
                  <a:lnTo>
                    <a:pt x="172" y="32"/>
                  </a:lnTo>
                  <a:lnTo>
                    <a:pt x="170" y="32"/>
                  </a:lnTo>
                  <a:lnTo>
                    <a:pt x="163" y="29"/>
                  </a:lnTo>
                  <a:lnTo>
                    <a:pt x="157" y="26"/>
                  </a:lnTo>
                  <a:lnTo>
                    <a:pt x="152" y="23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36">
              <a:extLst>
                <a:ext uri="{FF2B5EF4-FFF2-40B4-BE49-F238E27FC236}">
                  <a16:creationId xmlns:a16="http://schemas.microsoft.com/office/drawing/2014/main" id="{BAC03915-CCF3-48FD-B6E3-E6D9186D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2487"/>
              <a:ext cx="339" cy="200"/>
            </a:xfrm>
            <a:custGeom>
              <a:avLst/>
              <a:gdLst>
                <a:gd name="T0" fmla="*/ 1565 w 1699"/>
                <a:gd name="T1" fmla="*/ 923 h 999"/>
                <a:gd name="T2" fmla="*/ 1493 w 1699"/>
                <a:gd name="T3" fmla="*/ 975 h 999"/>
                <a:gd name="T4" fmla="*/ 1344 w 1699"/>
                <a:gd name="T5" fmla="*/ 999 h 999"/>
                <a:gd name="T6" fmla="*/ 1205 w 1699"/>
                <a:gd name="T7" fmla="*/ 979 h 999"/>
                <a:gd name="T8" fmla="*/ 1146 w 1699"/>
                <a:gd name="T9" fmla="*/ 929 h 999"/>
                <a:gd name="T10" fmla="*/ 1132 w 1699"/>
                <a:gd name="T11" fmla="*/ 912 h 999"/>
                <a:gd name="T12" fmla="*/ 1095 w 1699"/>
                <a:gd name="T13" fmla="*/ 894 h 999"/>
                <a:gd name="T14" fmla="*/ 980 w 1699"/>
                <a:gd name="T15" fmla="*/ 858 h 999"/>
                <a:gd name="T16" fmla="*/ 962 w 1699"/>
                <a:gd name="T17" fmla="*/ 824 h 999"/>
                <a:gd name="T18" fmla="*/ 923 w 1699"/>
                <a:gd name="T19" fmla="*/ 782 h 999"/>
                <a:gd name="T20" fmla="*/ 827 w 1699"/>
                <a:gd name="T21" fmla="*/ 756 h 999"/>
                <a:gd name="T22" fmla="*/ 641 w 1699"/>
                <a:gd name="T23" fmla="*/ 732 h 999"/>
                <a:gd name="T24" fmla="*/ 609 w 1699"/>
                <a:gd name="T25" fmla="*/ 703 h 999"/>
                <a:gd name="T26" fmla="*/ 592 w 1699"/>
                <a:gd name="T27" fmla="*/ 653 h 999"/>
                <a:gd name="T28" fmla="*/ 565 w 1699"/>
                <a:gd name="T29" fmla="*/ 599 h 999"/>
                <a:gd name="T30" fmla="*/ 552 w 1699"/>
                <a:gd name="T31" fmla="*/ 574 h 999"/>
                <a:gd name="T32" fmla="*/ 527 w 1699"/>
                <a:gd name="T33" fmla="*/ 552 h 999"/>
                <a:gd name="T34" fmla="*/ 536 w 1699"/>
                <a:gd name="T35" fmla="*/ 479 h 999"/>
                <a:gd name="T36" fmla="*/ 526 w 1699"/>
                <a:gd name="T37" fmla="*/ 395 h 999"/>
                <a:gd name="T38" fmla="*/ 503 w 1699"/>
                <a:gd name="T39" fmla="*/ 365 h 999"/>
                <a:gd name="T40" fmla="*/ 394 w 1699"/>
                <a:gd name="T41" fmla="*/ 273 h 999"/>
                <a:gd name="T42" fmla="*/ 291 w 1699"/>
                <a:gd name="T43" fmla="*/ 273 h 999"/>
                <a:gd name="T44" fmla="*/ 179 w 1699"/>
                <a:gd name="T45" fmla="*/ 309 h 999"/>
                <a:gd name="T46" fmla="*/ 137 w 1699"/>
                <a:gd name="T47" fmla="*/ 309 h 999"/>
                <a:gd name="T48" fmla="*/ 131 w 1699"/>
                <a:gd name="T49" fmla="*/ 371 h 999"/>
                <a:gd name="T50" fmla="*/ 44 w 1699"/>
                <a:gd name="T51" fmla="*/ 393 h 999"/>
                <a:gd name="T52" fmla="*/ 15 w 1699"/>
                <a:gd name="T53" fmla="*/ 363 h 999"/>
                <a:gd name="T54" fmla="*/ 8 w 1699"/>
                <a:gd name="T55" fmla="*/ 285 h 999"/>
                <a:gd name="T56" fmla="*/ 2 w 1699"/>
                <a:gd name="T57" fmla="*/ 242 h 999"/>
                <a:gd name="T58" fmla="*/ 13 w 1699"/>
                <a:gd name="T59" fmla="*/ 217 h 999"/>
                <a:gd name="T60" fmla="*/ 33 w 1699"/>
                <a:gd name="T61" fmla="*/ 180 h 999"/>
                <a:gd name="T62" fmla="*/ 53 w 1699"/>
                <a:gd name="T63" fmla="*/ 162 h 999"/>
                <a:gd name="T64" fmla="*/ 119 w 1699"/>
                <a:gd name="T65" fmla="*/ 149 h 999"/>
                <a:gd name="T66" fmla="*/ 229 w 1699"/>
                <a:gd name="T67" fmla="*/ 111 h 999"/>
                <a:gd name="T68" fmla="*/ 405 w 1699"/>
                <a:gd name="T69" fmla="*/ 6 h 999"/>
                <a:gd name="T70" fmla="*/ 473 w 1699"/>
                <a:gd name="T71" fmla="*/ 9 h 999"/>
                <a:gd name="T72" fmla="*/ 501 w 1699"/>
                <a:gd name="T73" fmla="*/ 45 h 999"/>
                <a:gd name="T74" fmla="*/ 531 w 1699"/>
                <a:gd name="T75" fmla="*/ 94 h 999"/>
                <a:gd name="T76" fmla="*/ 623 w 1699"/>
                <a:gd name="T77" fmla="*/ 182 h 999"/>
                <a:gd name="T78" fmla="*/ 718 w 1699"/>
                <a:gd name="T79" fmla="*/ 234 h 999"/>
                <a:gd name="T80" fmla="*/ 748 w 1699"/>
                <a:gd name="T81" fmla="*/ 252 h 999"/>
                <a:gd name="T82" fmla="*/ 810 w 1699"/>
                <a:gd name="T83" fmla="*/ 296 h 999"/>
                <a:gd name="T84" fmla="*/ 987 w 1699"/>
                <a:gd name="T85" fmla="*/ 375 h 999"/>
                <a:gd name="T86" fmla="*/ 1014 w 1699"/>
                <a:gd name="T87" fmla="*/ 396 h 999"/>
                <a:gd name="T88" fmla="*/ 1023 w 1699"/>
                <a:gd name="T89" fmla="*/ 405 h 999"/>
                <a:gd name="T90" fmla="*/ 1077 w 1699"/>
                <a:gd name="T91" fmla="*/ 424 h 999"/>
                <a:gd name="T92" fmla="*/ 1090 w 1699"/>
                <a:gd name="T93" fmla="*/ 440 h 999"/>
                <a:gd name="T94" fmla="*/ 1149 w 1699"/>
                <a:gd name="T95" fmla="*/ 501 h 999"/>
                <a:gd name="T96" fmla="*/ 1205 w 1699"/>
                <a:gd name="T97" fmla="*/ 546 h 999"/>
                <a:gd name="T98" fmla="*/ 1271 w 1699"/>
                <a:gd name="T99" fmla="*/ 612 h 999"/>
                <a:gd name="T100" fmla="*/ 1407 w 1699"/>
                <a:gd name="T101" fmla="*/ 721 h 999"/>
                <a:gd name="T102" fmla="*/ 1535 w 1699"/>
                <a:gd name="T103" fmla="*/ 765 h 999"/>
                <a:gd name="T104" fmla="*/ 1638 w 1699"/>
                <a:gd name="T105" fmla="*/ 773 h 999"/>
                <a:gd name="T106" fmla="*/ 1697 w 1699"/>
                <a:gd name="T107" fmla="*/ 786 h 999"/>
                <a:gd name="T108" fmla="*/ 1659 w 1699"/>
                <a:gd name="T109" fmla="*/ 808 h 999"/>
                <a:gd name="T110" fmla="*/ 1626 w 1699"/>
                <a:gd name="T111" fmla="*/ 814 h 999"/>
                <a:gd name="T112" fmla="*/ 1604 w 1699"/>
                <a:gd name="T113" fmla="*/ 83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99" h="999">
                  <a:moveTo>
                    <a:pt x="1603" y="842"/>
                  </a:moveTo>
                  <a:lnTo>
                    <a:pt x="1599" y="858"/>
                  </a:lnTo>
                  <a:lnTo>
                    <a:pt x="1594" y="874"/>
                  </a:lnTo>
                  <a:lnTo>
                    <a:pt x="1588" y="887"/>
                  </a:lnTo>
                  <a:lnTo>
                    <a:pt x="1580" y="900"/>
                  </a:lnTo>
                  <a:lnTo>
                    <a:pt x="1573" y="912"/>
                  </a:lnTo>
                  <a:lnTo>
                    <a:pt x="1565" y="923"/>
                  </a:lnTo>
                  <a:lnTo>
                    <a:pt x="1556" y="933"/>
                  </a:lnTo>
                  <a:lnTo>
                    <a:pt x="1546" y="942"/>
                  </a:lnTo>
                  <a:lnTo>
                    <a:pt x="1537" y="951"/>
                  </a:lnTo>
                  <a:lnTo>
                    <a:pt x="1527" y="958"/>
                  </a:lnTo>
                  <a:lnTo>
                    <a:pt x="1516" y="964"/>
                  </a:lnTo>
                  <a:lnTo>
                    <a:pt x="1504" y="970"/>
                  </a:lnTo>
                  <a:lnTo>
                    <a:pt x="1493" y="975"/>
                  </a:lnTo>
                  <a:lnTo>
                    <a:pt x="1481" y="980"/>
                  </a:lnTo>
                  <a:lnTo>
                    <a:pt x="1468" y="985"/>
                  </a:lnTo>
                  <a:lnTo>
                    <a:pt x="1455" y="988"/>
                  </a:lnTo>
                  <a:lnTo>
                    <a:pt x="1428" y="993"/>
                  </a:lnTo>
                  <a:lnTo>
                    <a:pt x="1400" y="997"/>
                  </a:lnTo>
                  <a:lnTo>
                    <a:pt x="1373" y="999"/>
                  </a:lnTo>
                  <a:lnTo>
                    <a:pt x="1344" y="999"/>
                  </a:lnTo>
                  <a:lnTo>
                    <a:pt x="1285" y="998"/>
                  </a:lnTo>
                  <a:lnTo>
                    <a:pt x="1229" y="996"/>
                  </a:lnTo>
                  <a:lnTo>
                    <a:pt x="1225" y="995"/>
                  </a:lnTo>
                  <a:lnTo>
                    <a:pt x="1221" y="993"/>
                  </a:lnTo>
                  <a:lnTo>
                    <a:pt x="1217" y="991"/>
                  </a:lnTo>
                  <a:lnTo>
                    <a:pt x="1213" y="987"/>
                  </a:lnTo>
                  <a:lnTo>
                    <a:pt x="1205" y="979"/>
                  </a:lnTo>
                  <a:lnTo>
                    <a:pt x="1197" y="971"/>
                  </a:lnTo>
                  <a:lnTo>
                    <a:pt x="1186" y="962"/>
                  </a:lnTo>
                  <a:lnTo>
                    <a:pt x="1171" y="951"/>
                  </a:lnTo>
                  <a:lnTo>
                    <a:pt x="1163" y="945"/>
                  </a:lnTo>
                  <a:lnTo>
                    <a:pt x="1156" y="939"/>
                  </a:lnTo>
                  <a:lnTo>
                    <a:pt x="1149" y="933"/>
                  </a:lnTo>
                  <a:lnTo>
                    <a:pt x="1146" y="929"/>
                  </a:lnTo>
                  <a:lnTo>
                    <a:pt x="1144" y="926"/>
                  </a:lnTo>
                  <a:lnTo>
                    <a:pt x="1141" y="923"/>
                  </a:lnTo>
                  <a:lnTo>
                    <a:pt x="1138" y="920"/>
                  </a:lnTo>
                  <a:lnTo>
                    <a:pt x="1136" y="918"/>
                  </a:lnTo>
                  <a:lnTo>
                    <a:pt x="1135" y="917"/>
                  </a:lnTo>
                  <a:lnTo>
                    <a:pt x="1134" y="915"/>
                  </a:lnTo>
                  <a:lnTo>
                    <a:pt x="1132" y="912"/>
                  </a:lnTo>
                  <a:lnTo>
                    <a:pt x="1130" y="909"/>
                  </a:lnTo>
                  <a:lnTo>
                    <a:pt x="1128" y="906"/>
                  </a:lnTo>
                  <a:lnTo>
                    <a:pt x="1126" y="904"/>
                  </a:lnTo>
                  <a:lnTo>
                    <a:pt x="1125" y="902"/>
                  </a:lnTo>
                  <a:lnTo>
                    <a:pt x="1124" y="901"/>
                  </a:lnTo>
                  <a:lnTo>
                    <a:pt x="1109" y="899"/>
                  </a:lnTo>
                  <a:lnTo>
                    <a:pt x="1095" y="894"/>
                  </a:lnTo>
                  <a:lnTo>
                    <a:pt x="1087" y="890"/>
                  </a:lnTo>
                  <a:lnTo>
                    <a:pt x="1073" y="886"/>
                  </a:lnTo>
                  <a:lnTo>
                    <a:pt x="1058" y="881"/>
                  </a:lnTo>
                  <a:lnTo>
                    <a:pt x="1040" y="876"/>
                  </a:lnTo>
                  <a:lnTo>
                    <a:pt x="1005" y="867"/>
                  </a:lnTo>
                  <a:lnTo>
                    <a:pt x="981" y="860"/>
                  </a:lnTo>
                  <a:lnTo>
                    <a:pt x="980" y="858"/>
                  </a:lnTo>
                  <a:lnTo>
                    <a:pt x="979" y="856"/>
                  </a:lnTo>
                  <a:lnTo>
                    <a:pt x="977" y="854"/>
                  </a:lnTo>
                  <a:lnTo>
                    <a:pt x="976" y="851"/>
                  </a:lnTo>
                  <a:lnTo>
                    <a:pt x="971" y="846"/>
                  </a:lnTo>
                  <a:lnTo>
                    <a:pt x="968" y="841"/>
                  </a:lnTo>
                  <a:lnTo>
                    <a:pt x="966" y="833"/>
                  </a:lnTo>
                  <a:lnTo>
                    <a:pt x="962" y="824"/>
                  </a:lnTo>
                  <a:lnTo>
                    <a:pt x="959" y="817"/>
                  </a:lnTo>
                  <a:lnTo>
                    <a:pt x="954" y="810"/>
                  </a:lnTo>
                  <a:lnTo>
                    <a:pt x="949" y="803"/>
                  </a:lnTo>
                  <a:lnTo>
                    <a:pt x="943" y="798"/>
                  </a:lnTo>
                  <a:lnTo>
                    <a:pt x="936" y="792"/>
                  </a:lnTo>
                  <a:lnTo>
                    <a:pt x="930" y="787"/>
                  </a:lnTo>
                  <a:lnTo>
                    <a:pt x="923" y="782"/>
                  </a:lnTo>
                  <a:lnTo>
                    <a:pt x="916" y="778"/>
                  </a:lnTo>
                  <a:lnTo>
                    <a:pt x="908" y="775"/>
                  </a:lnTo>
                  <a:lnTo>
                    <a:pt x="900" y="772"/>
                  </a:lnTo>
                  <a:lnTo>
                    <a:pt x="883" y="766"/>
                  </a:lnTo>
                  <a:lnTo>
                    <a:pt x="865" y="762"/>
                  </a:lnTo>
                  <a:lnTo>
                    <a:pt x="847" y="759"/>
                  </a:lnTo>
                  <a:lnTo>
                    <a:pt x="827" y="756"/>
                  </a:lnTo>
                  <a:lnTo>
                    <a:pt x="809" y="755"/>
                  </a:lnTo>
                  <a:lnTo>
                    <a:pt x="790" y="753"/>
                  </a:lnTo>
                  <a:lnTo>
                    <a:pt x="754" y="751"/>
                  </a:lnTo>
                  <a:lnTo>
                    <a:pt x="722" y="747"/>
                  </a:lnTo>
                  <a:lnTo>
                    <a:pt x="697" y="743"/>
                  </a:lnTo>
                  <a:lnTo>
                    <a:pt x="669" y="738"/>
                  </a:lnTo>
                  <a:lnTo>
                    <a:pt x="641" y="732"/>
                  </a:lnTo>
                  <a:lnTo>
                    <a:pt x="615" y="725"/>
                  </a:lnTo>
                  <a:lnTo>
                    <a:pt x="614" y="724"/>
                  </a:lnTo>
                  <a:lnTo>
                    <a:pt x="614" y="723"/>
                  </a:lnTo>
                  <a:lnTo>
                    <a:pt x="612" y="717"/>
                  </a:lnTo>
                  <a:lnTo>
                    <a:pt x="610" y="712"/>
                  </a:lnTo>
                  <a:lnTo>
                    <a:pt x="610" y="709"/>
                  </a:lnTo>
                  <a:lnTo>
                    <a:pt x="609" y="703"/>
                  </a:lnTo>
                  <a:lnTo>
                    <a:pt x="607" y="695"/>
                  </a:lnTo>
                  <a:lnTo>
                    <a:pt x="604" y="687"/>
                  </a:lnTo>
                  <a:lnTo>
                    <a:pt x="601" y="682"/>
                  </a:lnTo>
                  <a:lnTo>
                    <a:pt x="599" y="678"/>
                  </a:lnTo>
                  <a:lnTo>
                    <a:pt x="598" y="674"/>
                  </a:lnTo>
                  <a:lnTo>
                    <a:pt x="595" y="663"/>
                  </a:lnTo>
                  <a:lnTo>
                    <a:pt x="592" y="653"/>
                  </a:lnTo>
                  <a:lnTo>
                    <a:pt x="590" y="650"/>
                  </a:lnTo>
                  <a:lnTo>
                    <a:pt x="588" y="647"/>
                  </a:lnTo>
                  <a:lnTo>
                    <a:pt x="588" y="644"/>
                  </a:lnTo>
                  <a:lnTo>
                    <a:pt x="587" y="642"/>
                  </a:lnTo>
                  <a:lnTo>
                    <a:pt x="581" y="633"/>
                  </a:lnTo>
                  <a:lnTo>
                    <a:pt x="573" y="616"/>
                  </a:lnTo>
                  <a:lnTo>
                    <a:pt x="565" y="599"/>
                  </a:lnTo>
                  <a:lnTo>
                    <a:pt x="561" y="587"/>
                  </a:lnTo>
                  <a:lnTo>
                    <a:pt x="559" y="584"/>
                  </a:lnTo>
                  <a:lnTo>
                    <a:pt x="557" y="582"/>
                  </a:lnTo>
                  <a:lnTo>
                    <a:pt x="557" y="579"/>
                  </a:lnTo>
                  <a:lnTo>
                    <a:pt x="556" y="577"/>
                  </a:lnTo>
                  <a:lnTo>
                    <a:pt x="554" y="575"/>
                  </a:lnTo>
                  <a:lnTo>
                    <a:pt x="552" y="574"/>
                  </a:lnTo>
                  <a:lnTo>
                    <a:pt x="547" y="573"/>
                  </a:lnTo>
                  <a:lnTo>
                    <a:pt x="541" y="571"/>
                  </a:lnTo>
                  <a:lnTo>
                    <a:pt x="535" y="569"/>
                  </a:lnTo>
                  <a:lnTo>
                    <a:pt x="531" y="565"/>
                  </a:lnTo>
                  <a:lnTo>
                    <a:pt x="529" y="562"/>
                  </a:lnTo>
                  <a:lnTo>
                    <a:pt x="528" y="558"/>
                  </a:lnTo>
                  <a:lnTo>
                    <a:pt x="527" y="552"/>
                  </a:lnTo>
                  <a:lnTo>
                    <a:pt x="526" y="546"/>
                  </a:lnTo>
                  <a:lnTo>
                    <a:pt x="527" y="532"/>
                  </a:lnTo>
                  <a:lnTo>
                    <a:pt x="528" y="517"/>
                  </a:lnTo>
                  <a:lnTo>
                    <a:pt x="530" y="504"/>
                  </a:lnTo>
                  <a:lnTo>
                    <a:pt x="534" y="491"/>
                  </a:lnTo>
                  <a:lnTo>
                    <a:pt x="535" y="486"/>
                  </a:lnTo>
                  <a:lnTo>
                    <a:pt x="536" y="479"/>
                  </a:lnTo>
                  <a:lnTo>
                    <a:pt x="537" y="471"/>
                  </a:lnTo>
                  <a:lnTo>
                    <a:pt x="537" y="463"/>
                  </a:lnTo>
                  <a:lnTo>
                    <a:pt x="536" y="444"/>
                  </a:lnTo>
                  <a:lnTo>
                    <a:pt x="533" y="424"/>
                  </a:lnTo>
                  <a:lnTo>
                    <a:pt x="531" y="414"/>
                  </a:lnTo>
                  <a:lnTo>
                    <a:pt x="529" y="405"/>
                  </a:lnTo>
                  <a:lnTo>
                    <a:pt x="526" y="395"/>
                  </a:lnTo>
                  <a:lnTo>
                    <a:pt x="523" y="387"/>
                  </a:lnTo>
                  <a:lnTo>
                    <a:pt x="519" y="381"/>
                  </a:lnTo>
                  <a:lnTo>
                    <a:pt x="515" y="375"/>
                  </a:lnTo>
                  <a:lnTo>
                    <a:pt x="511" y="371"/>
                  </a:lnTo>
                  <a:lnTo>
                    <a:pt x="505" y="368"/>
                  </a:lnTo>
                  <a:lnTo>
                    <a:pt x="504" y="367"/>
                  </a:lnTo>
                  <a:lnTo>
                    <a:pt x="503" y="365"/>
                  </a:lnTo>
                  <a:lnTo>
                    <a:pt x="462" y="305"/>
                  </a:lnTo>
                  <a:lnTo>
                    <a:pt x="459" y="300"/>
                  </a:lnTo>
                  <a:lnTo>
                    <a:pt x="457" y="295"/>
                  </a:lnTo>
                  <a:lnTo>
                    <a:pt x="452" y="289"/>
                  </a:lnTo>
                  <a:lnTo>
                    <a:pt x="446" y="282"/>
                  </a:lnTo>
                  <a:lnTo>
                    <a:pt x="426" y="279"/>
                  </a:lnTo>
                  <a:lnTo>
                    <a:pt x="394" y="273"/>
                  </a:lnTo>
                  <a:lnTo>
                    <a:pt x="363" y="267"/>
                  </a:lnTo>
                  <a:lnTo>
                    <a:pt x="348" y="264"/>
                  </a:lnTo>
                  <a:lnTo>
                    <a:pt x="343" y="264"/>
                  </a:lnTo>
                  <a:lnTo>
                    <a:pt x="336" y="265"/>
                  </a:lnTo>
                  <a:lnTo>
                    <a:pt x="327" y="266"/>
                  </a:lnTo>
                  <a:lnTo>
                    <a:pt x="316" y="268"/>
                  </a:lnTo>
                  <a:lnTo>
                    <a:pt x="291" y="273"/>
                  </a:lnTo>
                  <a:lnTo>
                    <a:pt x="264" y="280"/>
                  </a:lnTo>
                  <a:lnTo>
                    <a:pt x="237" y="288"/>
                  </a:lnTo>
                  <a:lnTo>
                    <a:pt x="212" y="295"/>
                  </a:lnTo>
                  <a:lnTo>
                    <a:pt x="195" y="301"/>
                  </a:lnTo>
                  <a:lnTo>
                    <a:pt x="186" y="305"/>
                  </a:lnTo>
                  <a:lnTo>
                    <a:pt x="184" y="307"/>
                  </a:lnTo>
                  <a:lnTo>
                    <a:pt x="179" y="309"/>
                  </a:lnTo>
                  <a:lnTo>
                    <a:pt x="174" y="311"/>
                  </a:lnTo>
                  <a:lnTo>
                    <a:pt x="167" y="313"/>
                  </a:lnTo>
                  <a:lnTo>
                    <a:pt x="161" y="314"/>
                  </a:lnTo>
                  <a:lnTo>
                    <a:pt x="154" y="314"/>
                  </a:lnTo>
                  <a:lnTo>
                    <a:pt x="146" y="313"/>
                  </a:lnTo>
                  <a:lnTo>
                    <a:pt x="140" y="310"/>
                  </a:lnTo>
                  <a:lnTo>
                    <a:pt x="137" y="309"/>
                  </a:lnTo>
                  <a:lnTo>
                    <a:pt x="134" y="309"/>
                  </a:lnTo>
                  <a:lnTo>
                    <a:pt x="132" y="311"/>
                  </a:lnTo>
                  <a:lnTo>
                    <a:pt x="131" y="313"/>
                  </a:lnTo>
                  <a:lnTo>
                    <a:pt x="129" y="320"/>
                  </a:lnTo>
                  <a:lnTo>
                    <a:pt x="129" y="331"/>
                  </a:lnTo>
                  <a:lnTo>
                    <a:pt x="131" y="354"/>
                  </a:lnTo>
                  <a:lnTo>
                    <a:pt x="131" y="371"/>
                  </a:lnTo>
                  <a:lnTo>
                    <a:pt x="131" y="373"/>
                  </a:lnTo>
                  <a:lnTo>
                    <a:pt x="129" y="374"/>
                  </a:lnTo>
                  <a:lnTo>
                    <a:pt x="105" y="382"/>
                  </a:lnTo>
                  <a:lnTo>
                    <a:pt x="77" y="391"/>
                  </a:lnTo>
                  <a:lnTo>
                    <a:pt x="64" y="393"/>
                  </a:lnTo>
                  <a:lnTo>
                    <a:pt x="51" y="394"/>
                  </a:lnTo>
                  <a:lnTo>
                    <a:pt x="44" y="393"/>
                  </a:lnTo>
                  <a:lnTo>
                    <a:pt x="39" y="392"/>
                  </a:lnTo>
                  <a:lnTo>
                    <a:pt x="34" y="390"/>
                  </a:lnTo>
                  <a:lnTo>
                    <a:pt x="30" y="386"/>
                  </a:lnTo>
                  <a:lnTo>
                    <a:pt x="29" y="385"/>
                  </a:lnTo>
                  <a:lnTo>
                    <a:pt x="23" y="379"/>
                  </a:lnTo>
                  <a:lnTo>
                    <a:pt x="18" y="372"/>
                  </a:lnTo>
                  <a:lnTo>
                    <a:pt x="15" y="363"/>
                  </a:lnTo>
                  <a:lnTo>
                    <a:pt x="12" y="355"/>
                  </a:lnTo>
                  <a:lnTo>
                    <a:pt x="11" y="347"/>
                  </a:lnTo>
                  <a:lnTo>
                    <a:pt x="10" y="339"/>
                  </a:lnTo>
                  <a:lnTo>
                    <a:pt x="8" y="331"/>
                  </a:lnTo>
                  <a:lnTo>
                    <a:pt x="8" y="321"/>
                  </a:lnTo>
                  <a:lnTo>
                    <a:pt x="8" y="304"/>
                  </a:lnTo>
                  <a:lnTo>
                    <a:pt x="8" y="285"/>
                  </a:lnTo>
                  <a:lnTo>
                    <a:pt x="7" y="276"/>
                  </a:lnTo>
                  <a:lnTo>
                    <a:pt x="6" y="268"/>
                  </a:lnTo>
                  <a:lnTo>
                    <a:pt x="4" y="259"/>
                  </a:lnTo>
                  <a:lnTo>
                    <a:pt x="1" y="250"/>
                  </a:lnTo>
                  <a:lnTo>
                    <a:pt x="0" y="246"/>
                  </a:lnTo>
                  <a:lnTo>
                    <a:pt x="1" y="244"/>
                  </a:lnTo>
                  <a:lnTo>
                    <a:pt x="2" y="242"/>
                  </a:lnTo>
                  <a:lnTo>
                    <a:pt x="3" y="240"/>
                  </a:lnTo>
                  <a:lnTo>
                    <a:pt x="3" y="238"/>
                  </a:lnTo>
                  <a:lnTo>
                    <a:pt x="4" y="237"/>
                  </a:lnTo>
                  <a:lnTo>
                    <a:pt x="5" y="235"/>
                  </a:lnTo>
                  <a:lnTo>
                    <a:pt x="5" y="232"/>
                  </a:lnTo>
                  <a:lnTo>
                    <a:pt x="8" y="225"/>
                  </a:lnTo>
                  <a:lnTo>
                    <a:pt x="13" y="217"/>
                  </a:lnTo>
                  <a:lnTo>
                    <a:pt x="13" y="216"/>
                  </a:lnTo>
                  <a:lnTo>
                    <a:pt x="14" y="214"/>
                  </a:lnTo>
                  <a:lnTo>
                    <a:pt x="15" y="211"/>
                  </a:lnTo>
                  <a:lnTo>
                    <a:pt x="17" y="206"/>
                  </a:lnTo>
                  <a:lnTo>
                    <a:pt x="20" y="200"/>
                  </a:lnTo>
                  <a:lnTo>
                    <a:pt x="26" y="190"/>
                  </a:lnTo>
                  <a:lnTo>
                    <a:pt x="33" y="180"/>
                  </a:lnTo>
                  <a:lnTo>
                    <a:pt x="37" y="174"/>
                  </a:lnTo>
                  <a:lnTo>
                    <a:pt x="42" y="169"/>
                  </a:lnTo>
                  <a:lnTo>
                    <a:pt x="48" y="165"/>
                  </a:lnTo>
                  <a:lnTo>
                    <a:pt x="49" y="164"/>
                  </a:lnTo>
                  <a:lnTo>
                    <a:pt x="49" y="163"/>
                  </a:lnTo>
                  <a:lnTo>
                    <a:pt x="51" y="162"/>
                  </a:lnTo>
                  <a:lnTo>
                    <a:pt x="53" y="162"/>
                  </a:lnTo>
                  <a:lnTo>
                    <a:pt x="55" y="160"/>
                  </a:lnTo>
                  <a:lnTo>
                    <a:pt x="58" y="159"/>
                  </a:lnTo>
                  <a:lnTo>
                    <a:pt x="62" y="157"/>
                  </a:lnTo>
                  <a:lnTo>
                    <a:pt x="66" y="156"/>
                  </a:lnTo>
                  <a:lnTo>
                    <a:pt x="78" y="154"/>
                  </a:lnTo>
                  <a:lnTo>
                    <a:pt x="92" y="152"/>
                  </a:lnTo>
                  <a:lnTo>
                    <a:pt x="119" y="149"/>
                  </a:lnTo>
                  <a:lnTo>
                    <a:pt x="137" y="148"/>
                  </a:lnTo>
                  <a:lnTo>
                    <a:pt x="148" y="146"/>
                  </a:lnTo>
                  <a:lnTo>
                    <a:pt x="159" y="143"/>
                  </a:lnTo>
                  <a:lnTo>
                    <a:pt x="170" y="140"/>
                  </a:lnTo>
                  <a:lnTo>
                    <a:pt x="182" y="136"/>
                  </a:lnTo>
                  <a:lnTo>
                    <a:pt x="205" y="124"/>
                  </a:lnTo>
                  <a:lnTo>
                    <a:pt x="229" y="111"/>
                  </a:lnTo>
                  <a:lnTo>
                    <a:pt x="277" y="79"/>
                  </a:lnTo>
                  <a:lnTo>
                    <a:pt x="324" y="47"/>
                  </a:lnTo>
                  <a:lnTo>
                    <a:pt x="348" y="33"/>
                  </a:lnTo>
                  <a:lnTo>
                    <a:pt x="371" y="20"/>
                  </a:lnTo>
                  <a:lnTo>
                    <a:pt x="382" y="14"/>
                  </a:lnTo>
                  <a:lnTo>
                    <a:pt x="393" y="10"/>
                  </a:lnTo>
                  <a:lnTo>
                    <a:pt x="405" y="6"/>
                  </a:lnTo>
                  <a:lnTo>
                    <a:pt x="415" y="3"/>
                  </a:lnTo>
                  <a:lnTo>
                    <a:pt x="425" y="1"/>
                  </a:lnTo>
                  <a:lnTo>
                    <a:pt x="435" y="0"/>
                  </a:lnTo>
                  <a:lnTo>
                    <a:pt x="446" y="0"/>
                  </a:lnTo>
                  <a:lnTo>
                    <a:pt x="455" y="2"/>
                  </a:lnTo>
                  <a:lnTo>
                    <a:pt x="465" y="4"/>
                  </a:lnTo>
                  <a:lnTo>
                    <a:pt x="473" y="9"/>
                  </a:lnTo>
                  <a:lnTo>
                    <a:pt x="483" y="14"/>
                  </a:lnTo>
                  <a:lnTo>
                    <a:pt x="491" y="22"/>
                  </a:lnTo>
                  <a:lnTo>
                    <a:pt x="492" y="24"/>
                  </a:lnTo>
                  <a:lnTo>
                    <a:pt x="496" y="29"/>
                  </a:lnTo>
                  <a:lnTo>
                    <a:pt x="499" y="34"/>
                  </a:lnTo>
                  <a:lnTo>
                    <a:pt x="500" y="39"/>
                  </a:lnTo>
                  <a:lnTo>
                    <a:pt x="501" y="45"/>
                  </a:lnTo>
                  <a:lnTo>
                    <a:pt x="501" y="50"/>
                  </a:lnTo>
                  <a:lnTo>
                    <a:pt x="501" y="57"/>
                  </a:lnTo>
                  <a:lnTo>
                    <a:pt x="502" y="62"/>
                  </a:lnTo>
                  <a:lnTo>
                    <a:pt x="504" y="67"/>
                  </a:lnTo>
                  <a:lnTo>
                    <a:pt x="511" y="73"/>
                  </a:lnTo>
                  <a:lnTo>
                    <a:pt x="518" y="79"/>
                  </a:lnTo>
                  <a:lnTo>
                    <a:pt x="531" y="94"/>
                  </a:lnTo>
                  <a:lnTo>
                    <a:pt x="544" y="107"/>
                  </a:lnTo>
                  <a:lnTo>
                    <a:pt x="555" y="121"/>
                  </a:lnTo>
                  <a:lnTo>
                    <a:pt x="566" y="136"/>
                  </a:lnTo>
                  <a:lnTo>
                    <a:pt x="575" y="144"/>
                  </a:lnTo>
                  <a:lnTo>
                    <a:pt x="592" y="158"/>
                  </a:lnTo>
                  <a:lnTo>
                    <a:pt x="609" y="173"/>
                  </a:lnTo>
                  <a:lnTo>
                    <a:pt x="623" y="182"/>
                  </a:lnTo>
                  <a:lnTo>
                    <a:pt x="639" y="192"/>
                  </a:lnTo>
                  <a:lnTo>
                    <a:pt x="657" y="201"/>
                  </a:lnTo>
                  <a:lnTo>
                    <a:pt x="674" y="212"/>
                  </a:lnTo>
                  <a:lnTo>
                    <a:pt x="690" y="222"/>
                  </a:lnTo>
                  <a:lnTo>
                    <a:pt x="697" y="225"/>
                  </a:lnTo>
                  <a:lnTo>
                    <a:pt x="708" y="229"/>
                  </a:lnTo>
                  <a:lnTo>
                    <a:pt x="718" y="234"/>
                  </a:lnTo>
                  <a:lnTo>
                    <a:pt x="724" y="238"/>
                  </a:lnTo>
                  <a:lnTo>
                    <a:pt x="729" y="240"/>
                  </a:lnTo>
                  <a:lnTo>
                    <a:pt x="734" y="241"/>
                  </a:lnTo>
                  <a:lnTo>
                    <a:pt x="739" y="244"/>
                  </a:lnTo>
                  <a:lnTo>
                    <a:pt x="744" y="247"/>
                  </a:lnTo>
                  <a:lnTo>
                    <a:pt x="746" y="250"/>
                  </a:lnTo>
                  <a:lnTo>
                    <a:pt x="748" y="252"/>
                  </a:lnTo>
                  <a:lnTo>
                    <a:pt x="750" y="256"/>
                  </a:lnTo>
                  <a:lnTo>
                    <a:pt x="753" y="260"/>
                  </a:lnTo>
                  <a:lnTo>
                    <a:pt x="757" y="264"/>
                  </a:lnTo>
                  <a:lnTo>
                    <a:pt x="763" y="269"/>
                  </a:lnTo>
                  <a:lnTo>
                    <a:pt x="775" y="277"/>
                  </a:lnTo>
                  <a:lnTo>
                    <a:pt x="791" y="287"/>
                  </a:lnTo>
                  <a:lnTo>
                    <a:pt x="810" y="296"/>
                  </a:lnTo>
                  <a:lnTo>
                    <a:pt x="830" y="305"/>
                  </a:lnTo>
                  <a:lnTo>
                    <a:pt x="852" y="314"/>
                  </a:lnTo>
                  <a:lnTo>
                    <a:pt x="875" y="323"/>
                  </a:lnTo>
                  <a:lnTo>
                    <a:pt x="919" y="342"/>
                  </a:lnTo>
                  <a:lnTo>
                    <a:pt x="958" y="359"/>
                  </a:lnTo>
                  <a:lnTo>
                    <a:pt x="974" y="368"/>
                  </a:lnTo>
                  <a:lnTo>
                    <a:pt x="987" y="375"/>
                  </a:lnTo>
                  <a:lnTo>
                    <a:pt x="992" y="379"/>
                  </a:lnTo>
                  <a:lnTo>
                    <a:pt x="996" y="383"/>
                  </a:lnTo>
                  <a:lnTo>
                    <a:pt x="999" y="386"/>
                  </a:lnTo>
                  <a:lnTo>
                    <a:pt x="1001" y="390"/>
                  </a:lnTo>
                  <a:lnTo>
                    <a:pt x="1006" y="393"/>
                  </a:lnTo>
                  <a:lnTo>
                    <a:pt x="1012" y="395"/>
                  </a:lnTo>
                  <a:lnTo>
                    <a:pt x="1014" y="396"/>
                  </a:lnTo>
                  <a:lnTo>
                    <a:pt x="1017" y="397"/>
                  </a:lnTo>
                  <a:lnTo>
                    <a:pt x="1018" y="399"/>
                  </a:lnTo>
                  <a:lnTo>
                    <a:pt x="1019" y="400"/>
                  </a:lnTo>
                  <a:lnTo>
                    <a:pt x="1021" y="400"/>
                  </a:lnTo>
                  <a:lnTo>
                    <a:pt x="1022" y="401"/>
                  </a:lnTo>
                  <a:lnTo>
                    <a:pt x="1022" y="404"/>
                  </a:lnTo>
                  <a:lnTo>
                    <a:pt x="1023" y="405"/>
                  </a:lnTo>
                  <a:lnTo>
                    <a:pt x="1024" y="406"/>
                  </a:lnTo>
                  <a:lnTo>
                    <a:pt x="1025" y="407"/>
                  </a:lnTo>
                  <a:lnTo>
                    <a:pt x="1072" y="416"/>
                  </a:lnTo>
                  <a:lnTo>
                    <a:pt x="1073" y="417"/>
                  </a:lnTo>
                  <a:lnTo>
                    <a:pt x="1075" y="420"/>
                  </a:lnTo>
                  <a:lnTo>
                    <a:pt x="1076" y="422"/>
                  </a:lnTo>
                  <a:lnTo>
                    <a:pt x="1077" y="424"/>
                  </a:lnTo>
                  <a:lnTo>
                    <a:pt x="1079" y="426"/>
                  </a:lnTo>
                  <a:lnTo>
                    <a:pt x="1080" y="428"/>
                  </a:lnTo>
                  <a:lnTo>
                    <a:pt x="1081" y="429"/>
                  </a:lnTo>
                  <a:lnTo>
                    <a:pt x="1084" y="431"/>
                  </a:lnTo>
                  <a:lnTo>
                    <a:pt x="1086" y="432"/>
                  </a:lnTo>
                  <a:lnTo>
                    <a:pt x="1088" y="436"/>
                  </a:lnTo>
                  <a:lnTo>
                    <a:pt x="1090" y="440"/>
                  </a:lnTo>
                  <a:lnTo>
                    <a:pt x="1093" y="444"/>
                  </a:lnTo>
                  <a:lnTo>
                    <a:pt x="1096" y="446"/>
                  </a:lnTo>
                  <a:lnTo>
                    <a:pt x="1106" y="455"/>
                  </a:lnTo>
                  <a:lnTo>
                    <a:pt x="1123" y="471"/>
                  </a:lnTo>
                  <a:lnTo>
                    <a:pt x="1139" y="488"/>
                  </a:lnTo>
                  <a:lnTo>
                    <a:pt x="1147" y="498"/>
                  </a:lnTo>
                  <a:lnTo>
                    <a:pt x="1149" y="501"/>
                  </a:lnTo>
                  <a:lnTo>
                    <a:pt x="1152" y="503"/>
                  </a:lnTo>
                  <a:lnTo>
                    <a:pt x="1156" y="505"/>
                  </a:lnTo>
                  <a:lnTo>
                    <a:pt x="1160" y="507"/>
                  </a:lnTo>
                  <a:lnTo>
                    <a:pt x="1166" y="512"/>
                  </a:lnTo>
                  <a:lnTo>
                    <a:pt x="1172" y="517"/>
                  </a:lnTo>
                  <a:lnTo>
                    <a:pt x="1183" y="529"/>
                  </a:lnTo>
                  <a:lnTo>
                    <a:pt x="1205" y="546"/>
                  </a:lnTo>
                  <a:lnTo>
                    <a:pt x="1216" y="555"/>
                  </a:lnTo>
                  <a:lnTo>
                    <a:pt x="1228" y="565"/>
                  </a:lnTo>
                  <a:lnTo>
                    <a:pt x="1237" y="574"/>
                  </a:lnTo>
                  <a:lnTo>
                    <a:pt x="1242" y="580"/>
                  </a:lnTo>
                  <a:lnTo>
                    <a:pt x="1250" y="590"/>
                  </a:lnTo>
                  <a:lnTo>
                    <a:pt x="1259" y="601"/>
                  </a:lnTo>
                  <a:lnTo>
                    <a:pt x="1271" y="612"/>
                  </a:lnTo>
                  <a:lnTo>
                    <a:pt x="1283" y="624"/>
                  </a:lnTo>
                  <a:lnTo>
                    <a:pt x="1311" y="650"/>
                  </a:lnTo>
                  <a:lnTo>
                    <a:pt x="1342" y="676"/>
                  </a:lnTo>
                  <a:lnTo>
                    <a:pt x="1358" y="688"/>
                  </a:lnTo>
                  <a:lnTo>
                    <a:pt x="1375" y="699"/>
                  </a:lnTo>
                  <a:lnTo>
                    <a:pt x="1391" y="710"/>
                  </a:lnTo>
                  <a:lnTo>
                    <a:pt x="1407" y="721"/>
                  </a:lnTo>
                  <a:lnTo>
                    <a:pt x="1422" y="729"/>
                  </a:lnTo>
                  <a:lnTo>
                    <a:pt x="1437" y="736"/>
                  </a:lnTo>
                  <a:lnTo>
                    <a:pt x="1451" y="742"/>
                  </a:lnTo>
                  <a:lnTo>
                    <a:pt x="1463" y="745"/>
                  </a:lnTo>
                  <a:lnTo>
                    <a:pt x="1490" y="753"/>
                  </a:lnTo>
                  <a:lnTo>
                    <a:pt x="1520" y="761"/>
                  </a:lnTo>
                  <a:lnTo>
                    <a:pt x="1535" y="765"/>
                  </a:lnTo>
                  <a:lnTo>
                    <a:pt x="1550" y="768"/>
                  </a:lnTo>
                  <a:lnTo>
                    <a:pt x="1564" y="770"/>
                  </a:lnTo>
                  <a:lnTo>
                    <a:pt x="1576" y="772"/>
                  </a:lnTo>
                  <a:lnTo>
                    <a:pt x="1592" y="772"/>
                  </a:lnTo>
                  <a:lnTo>
                    <a:pt x="1607" y="773"/>
                  </a:lnTo>
                  <a:lnTo>
                    <a:pt x="1623" y="773"/>
                  </a:lnTo>
                  <a:lnTo>
                    <a:pt x="1638" y="773"/>
                  </a:lnTo>
                  <a:lnTo>
                    <a:pt x="1648" y="773"/>
                  </a:lnTo>
                  <a:lnTo>
                    <a:pt x="1663" y="774"/>
                  </a:lnTo>
                  <a:lnTo>
                    <a:pt x="1677" y="775"/>
                  </a:lnTo>
                  <a:lnTo>
                    <a:pt x="1685" y="777"/>
                  </a:lnTo>
                  <a:lnTo>
                    <a:pt x="1693" y="780"/>
                  </a:lnTo>
                  <a:lnTo>
                    <a:pt x="1697" y="784"/>
                  </a:lnTo>
                  <a:lnTo>
                    <a:pt x="1697" y="786"/>
                  </a:lnTo>
                  <a:lnTo>
                    <a:pt x="1699" y="790"/>
                  </a:lnTo>
                  <a:lnTo>
                    <a:pt x="1698" y="792"/>
                  </a:lnTo>
                  <a:lnTo>
                    <a:pt x="1690" y="796"/>
                  </a:lnTo>
                  <a:lnTo>
                    <a:pt x="1682" y="799"/>
                  </a:lnTo>
                  <a:lnTo>
                    <a:pt x="1674" y="803"/>
                  </a:lnTo>
                  <a:lnTo>
                    <a:pt x="1666" y="806"/>
                  </a:lnTo>
                  <a:lnTo>
                    <a:pt x="1659" y="808"/>
                  </a:lnTo>
                  <a:lnTo>
                    <a:pt x="1648" y="809"/>
                  </a:lnTo>
                  <a:lnTo>
                    <a:pt x="1638" y="810"/>
                  </a:lnTo>
                  <a:lnTo>
                    <a:pt x="1631" y="811"/>
                  </a:lnTo>
                  <a:lnTo>
                    <a:pt x="1629" y="812"/>
                  </a:lnTo>
                  <a:lnTo>
                    <a:pt x="1628" y="812"/>
                  </a:lnTo>
                  <a:lnTo>
                    <a:pt x="1627" y="813"/>
                  </a:lnTo>
                  <a:lnTo>
                    <a:pt x="1626" y="814"/>
                  </a:lnTo>
                  <a:lnTo>
                    <a:pt x="1618" y="818"/>
                  </a:lnTo>
                  <a:lnTo>
                    <a:pt x="1612" y="823"/>
                  </a:lnTo>
                  <a:lnTo>
                    <a:pt x="1612" y="825"/>
                  </a:lnTo>
                  <a:lnTo>
                    <a:pt x="1611" y="828"/>
                  </a:lnTo>
                  <a:lnTo>
                    <a:pt x="1610" y="830"/>
                  </a:lnTo>
                  <a:lnTo>
                    <a:pt x="1607" y="832"/>
                  </a:lnTo>
                  <a:lnTo>
                    <a:pt x="1604" y="835"/>
                  </a:lnTo>
                  <a:lnTo>
                    <a:pt x="1604" y="837"/>
                  </a:lnTo>
                  <a:lnTo>
                    <a:pt x="1603" y="842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37">
              <a:extLst>
                <a:ext uri="{FF2B5EF4-FFF2-40B4-BE49-F238E27FC236}">
                  <a16:creationId xmlns:a16="http://schemas.microsoft.com/office/drawing/2014/main" id="{163244C1-5A21-427E-ADB8-1662C8C4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" y="2576"/>
              <a:ext cx="18" cy="14"/>
            </a:xfrm>
            <a:custGeom>
              <a:avLst/>
              <a:gdLst>
                <a:gd name="T0" fmla="*/ 62 w 88"/>
                <a:gd name="T1" fmla="*/ 3 h 72"/>
                <a:gd name="T2" fmla="*/ 59 w 88"/>
                <a:gd name="T3" fmla="*/ 1 h 72"/>
                <a:gd name="T4" fmla="*/ 57 w 88"/>
                <a:gd name="T5" fmla="*/ 0 h 72"/>
                <a:gd name="T6" fmla="*/ 52 w 88"/>
                <a:gd name="T7" fmla="*/ 1 h 72"/>
                <a:gd name="T8" fmla="*/ 49 w 88"/>
                <a:gd name="T9" fmla="*/ 2 h 72"/>
                <a:gd name="T10" fmla="*/ 41 w 88"/>
                <a:gd name="T11" fmla="*/ 6 h 72"/>
                <a:gd name="T12" fmla="*/ 34 w 88"/>
                <a:gd name="T13" fmla="*/ 9 h 72"/>
                <a:gd name="T14" fmla="*/ 29 w 88"/>
                <a:gd name="T15" fmla="*/ 10 h 72"/>
                <a:gd name="T16" fmla="*/ 23 w 88"/>
                <a:gd name="T17" fmla="*/ 11 h 72"/>
                <a:gd name="T18" fmla="*/ 13 w 88"/>
                <a:gd name="T19" fmla="*/ 13 h 72"/>
                <a:gd name="T20" fmla="*/ 5 w 88"/>
                <a:gd name="T21" fmla="*/ 14 h 72"/>
                <a:gd name="T22" fmla="*/ 2 w 88"/>
                <a:gd name="T23" fmla="*/ 15 h 72"/>
                <a:gd name="T24" fmla="*/ 1 w 88"/>
                <a:gd name="T25" fmla="*/ 16 h 72"/>
                <a:gd name="T26" fmla="*/ 0 w 88"/>
                <a:gd name="T27" fmla="*/ 17 h 72"/>
                <a:gd name="T28" fmla="*/ 0 w 88"/>
                <a:gd name="T29" fmla="*/ 21 h 72"/>
                <a:gd name="T30" fmla="*/ 1 w 88"/>
                <a:gd name="T31" fmla="*/ 29 h 72"/>
                <a:gd name="T32" fmla="*/ 3 w 88"/>
                <a:gd name="T33" fmla="*/ 39 h 72"/>
                <a:gd name="T34" fmla="*/ 5 w 88"/>
                <a:gd name="T35" fmla="*/ 47 h 72"/>
                <a:gd name="T36" fmla="*/ 7 w 88"/>
                <a:gd name="T37" fmla="*/ 53 h 72"/>
                <a:gd name="T38" fmla="*/ 17 w 88"/>
                <a:gd name="T39" fmla="*/ 53 h 72"/>
                <a:gd name="T40" fmla="*/ 27 w 88"/>
                <a:gd name="T41" fmla="*/ 53 h 72"/>
                <a:gd name="T42" fmla="*/ 35 w 88"/>
                <a:gd name="T43" fmla="*/ 56 h 72"/>
                <a:gd name="T44" fmla="*/ 43 w 88"/>
                <a:gd name="T45" fmla="*/ 60 h 72"/>
                <a:gd name="T46" fmla="*/ 51 w 88"/>
                <a:gd name="T47" fmla="*/ 63 h 72"/>
                <a:gd name="T48" fmla="*/ 61 w 88"/>
                <a:gd name="T49" fmla="*/ 65 h 72"/>
                <a:gd name="T50" fmla="*/ 67 w 88"/>
                <a:gd name="T51" fmla="*/ 67 h 72"/>
                <a:gd name="T52" fmla="*/ 73 w 88"/>
                <a:gd name="T53" fmla="*/ 70 h 72"/>
                <a:gd name="T54" fmla="*/ 79 w 88"/>
                <a:gd name="T55" fmla="*/ 72 h 72"/>
                <a:gd name="T56" fmla="*/ 85 w 88"/>
                <a:gd name="T57" fmla="*/ 72 h 72"/>
                <a:gd name="T58" fmla="*/ 87 w 88"/>
                <a:gd name="T59" fmla="*/ 72 h 72"/>
                <a:gd name="T60" fmla="*/ 88 w 88"/>
                <a:gd name="T61" fmla="*/ 71 h 72"/>
                <a:gd name="T62" fmla="*/ 88 w 88"/>
                <a:gd name="T63" fmla="*/ 69 h 72"/>
                <a:gd name="T64" fmla="*/ 88 w 88"/>
                <a:gd name="T65" fmla="*/ 67 h 72"/>
                <a:gd name="T66" fmla="*/ 86 w 88"/>
                <a:gd name="T67" fmla="*/ 62 h 72"/>
                <a:gd name="T68" fmla="*/ 82 w 88"/>
                <a:gd name="T69" fmla="*/ 57 h 72"/>
                <a:gd name="T70" fmla="*/ 75 w 88"/>
                <a:gd name="T71" fmla="*/ 46 h 72"/>
                <a:gd name="T72" fmla="*/ 69 w 88"/>
                <a:gd name="T73" fmla="*/ 40 h 72"/>
                <a:gd name="T74" fmla="*/ 68 w 88"/>
                <a:gd name="T75" fmla="*/ 36 h 72"/>
                <a:gd name="T76" fmla="*/ 67 w 88"/>
                <a:gd name="T77" fmla="*/ 31 h 72"/>
                <a:gd name="T78" fmla="*/ 67 w 88"/>
                <a:gd name="T79" fmla="*/ 27 h 72"/>
                <a:gd name="T80" fmla="*/ 67 w 88"/>
                <a:gd name="T81" fmla="*/ 23 h 72"/>
                <a:gd name="T82" fmla="*/ 67 w 88"/>
                <a:gd name="T83" fmla="*/ 18 h 72"/>
                <a:gd name="T84" fmla="*/ 66 w 88"/>
                <a:gd name="T85" fmla="*/ 14 h 72"/>
                <a:gd name="T86" fmla="*/ 65 w 88"/>
                <a:gd name="T87" fmla="*/ 9 h 72"/>
                <a:gd name="T88" fmla="*/ 62 w 88"/>
                <a:gd name="T89" fmla="*/ 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62" y="3"/>
                  </a:moveTo>
                  <a:lnTo>
                    <a:pt x="59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9" y="2"/>
                  </a:lnTo>
                  <a:lnTo>
                    <a:pt x="41" y="6"/>
                  </a:lnTo>
                  <a:lnTo>
                    <a:pt x="34" y="9"/>
                  </a:lnTo>
                  <a:lnTo>
                    <a:pt x="29" y="10"/>
                  </a:lnTo>
                  <a:lnTo>
                    <a:pt x="23" y="11"/>
                  </a:lnTo>
                  <a:lnTo>
                    <a:pt x="13" y="13"/>
                  </a:lnTo>
                  <a:lnTo>
                    <a:pt x="5" y="14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9"/>
                  </a:lnTo>
                  <a:lnTo>
                    <a:pt x="3" y="39"/>
                  </a:lnTo>
                  <a:lnTo>
                    <a:pt x="5" y="47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27" y="53"/>
                  </a:lnTo>
                  <a:lnTo>
                    <a:pt x="35" y="56"/>
                  </a:lnTo>
                  <a:lnTo>
                    <a:pt x="43" y="60"/>
                  </a:lnTo>
                  <a:lnTo>
                    <a:pt x="51" y="63"/>
                  </a:lnTo>
                  <a:lnTo>
                    <a:pt x="61" y="65"/>
                  </a:lnTo>
                  <a:lnTo>
                    <a:pt x="67" y="67"/>
                  </a:lnTo>
                  <a:lnTo>
                    <a:pt x="73" y="70"/>
                  </a:lnTo>
                  <a:lnTo>
                    <a:pt x="79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88" y="71"/>
                  </a:lnTo>
                  <a:lnTo>
                    <a:pt x="88" y="69"/>
                  </a:lnTo>
                  <a:lnTo>
                    <a:pt x="88" y="67"/>
                  </a:lnTo>
                  <a:lnTo>
                    <a:pt x="86" y="62"/>
                  </a:lnTo>
                  <a:lnTo>
                    <a:pt x="82" y="57"/>
                  </a:lnTo>
                  <a:lnTo>
                    <a:pt x="75" y="46"/>
                  </a:lnTo>
                  <a:lnTo>
                    <a:pt x="69" y="40"/>
                  </a:lnTo>
                  <a:lnTo>
                    <a:pt x="68" y="36"/>
                  </a:lnTo>
                  <a:lnTo>
                    <a:pt x="67" y="31"/>
                  </a:lnTo>
                  <a:lnTo>
                    <a:pt x="67" y="27"/>
                  </a:lnTo>
                  <a:lnTo>
                    <a:pt x="67" y="23"/>
                  </a:lnTo>
                  <a:lnTo>
                    <a:pt x="67" y="18"/>
                  </a:lnTo>
                  <a:lnTo>
                    <a:pt x="66" y="14"/>
                  </a:lnTo>
                  <a:lnTo>
                    <a:pt x="65" y="9"/>
                  </a:lnTo>
                  <a:lnTo>
                    <a:pt x="62" y="3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38">
              <a:extLst>
                <a:ext uri="{FF2B5EF4-FFF2-40B4-BE49-F238E27FC236}">
                  <a16:creationId xmlns:a16="http://schemas.microsoft.com/office/drawing/2014/main" id="{51D9D2B8-C440-497C-A57E-86751676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" y="2553"/>
              <a:ext cx="34" cy="20"/>
            </a:xfrm>
            <a:custGeom>
              <a:avLst/>
              <a:gdLst>
                <a:gd name="T0" fmla="*/ 89 w 172"/>
                <a:gd name="T1" fmla="*/ 0 h 100"/>
                <a:gd name="T2" fmla="*/ 83 w 172"/>
                <a:gd name="T3" fmla="*/ 6 h 100"/>
                <a:gd name="T4" fmla="*/ 75 w 172"/>
                <a:gd name="T5" fmla="*/ 17 h 100"/>
                <a:gd name="T6" fmla="*/ 69 w 172"/>
                <a:gd name="T7" fmla="*/ 23 h 100"/>
                <a:gd name="T8" fmla="*/ 65 w 172"/>
                <a:gd name="T9" fmla="*/ 26 h 100"/>
                <a:gd name="T10" fmla="*/ 59 w 172"/>
                <a:gd name="T11" fmla="*/ 31 h 100"/>
                <a:gd name="T12" fmla="*/ 48 w 172"/>
                <a:gd name="T13" fmla="*/ 43 h 100"/>
                <a:gd name="T14" fmla="*/ 40 w 172"/>
                <a:gd name="T15" fmla="*/ 53 h 100"/>
                <a:gd name="T16" fmla="*/ 36 w 172"/>
                <a:gd name="T17" fmla="*/ 58 h 100"/>
                <a:gd name="T18" fmla="*/ 28 w 172"/>
                <a:gd name="T19" fmla="*/ 64 h 100"/>
                <a:gd name="T20" fmla="*/ 23 w 172"/>
                <a:gd name="T21" fmla="*/ 70 h 100"/>
                <a:gd name="T22" fmla="*/ 19 w 172"/>
                <a:gd name="T23" fmla="*/ 76 h 100"/>
                <a:gd name="T24" fmla="*/ 12 w 172"/>
                <a:gd name="T25" fmla="*/ 86 h 100"/>
                <a:gd name="T26" fmla="*/ 3 w 172"/>
                <a:gd name="T27" fmla="*/ 93 h 100"/>
                <a:gd name="T28" fmla="*/ 0 w 172"/>
                <a:gd name="T29" fmla="*/ 96 h 100"/>
                <a:gd name="T30" fmla="*/ 5 w 172"/>
                <a:gd name="T31" fmla="*/ 100 h 100"/>
                <a:gd name="T32" fmla="*/ 13 w 172"/>
                <a:gd name="T33" fmla="*/ 97 h 100"/>
                <a:gd name="T34" fmla="*/ 26 w 172"/>
                <a:gd name="T35" fmla="*/ 92 h 100"/>
                <a:gd name="T36" fmla="*/ 50 w 172"/>
                <a:gd name="T37" fmla="*/ 86 h 100"/>
                <a:gd name="T38" fmla="*/ 63 w 172"/>
                <a:gd name="T39" fmla="*/ 82 h 100"/>
                <a:gd name="T40" fmla="*/ 73 w 172"/>
                <a:gd name="T41" fmla="*/ 79 h 100"/>
                <a:gd name="T42" fmla="*/ 83 w 172"/>
                <a:gd name="T43" fmla="*/ 76 h 100"/>
                <a:gd name="T44" fmla="*/ 108 w 172"/>
                <a:gd name="T45" fmla="*/ 75 h 100"/>
                <a:gd name="T46" fmla="*/ 140 w 172"/>
                <a:gd name="T47" fmla="*/ 75 h 100"/>
                <a:gd name="T48" fmla="*/ 160 w 172"/>
                <a:gd name="T49" fmla="*/ 72 h 100"/>
                <a:gd name="T50" fmla="*/ 169 w 172"/>
                <a:gd name="T51" fmla="*/ 70 h 100"/>
                <a:gd name="T52" fmla="*/ 172 w 172"/>
                <a:gd name="T53" fmla="*/ 67 h 100"/>
                <a:gd name="T54" fmla="*/ 170 w 172"/>
                <a:gd name="T55" fmla="*/ 65 h 100"/>
                <a:gd name="T56" fmla="*/ 165 w 172"/>
                <a:gd name="T57" fmla="*/ 61 h 100"/>
                <a:gd name="T58" fmla="*/ 164 w 172"/>
                <a:gd name="T59" fmla="*/ 57 h 100"/>
                <a:gd name="T60" fmla="*/ 160 w 172"/>
                <a:gd name="T61" fmla="*/ 53 h 100"/>
                <a:gd name="T62" fmla="*/ 156 w 172"/>
                <a:gd name="T63" fmla="*/ 52 h 100"/>
                <a:gd name="T64" fmla="*/ 150 w 172"/>
                <a:gd name="T65" fmla="*/ 46 h 100"/>
                <a:gd name="T66" fmla="*/ 141 w 172"/>
                <a:gd name="T67" fmla="*/ 40 h 100"/>
                <a:gd name="T68" fmla="*/ 134 w 172"/>
                <a:gd name="T69" fmla="*/ 38 h 100"/>
                <a:gd name="T70" fmla="*/ 130 w 172"/>
                <a:gd name="T71" fmla="*/ 36 h 100"/>
                <a:gd name="T72" fmla="*/ 128 w 172"/>
                <a:gd name="T73" fmla="*/ 33 h 100"/>
                <a:gd name="T74" fmla="*/ 125 w 172"/>
                <a:gd name="T75" fmla="*/ 31 h 100"/>
                <a:gd name="T76" fmla="*/ 123 w 172"/>
                <a:gd name="T77" fmla="*/ 30 h 100"/>
                <a:gd name="T78" fmla="*/ 121 w 172"/>
                <a:gd name="T79" fmla="*/ 28 h 100"/>
                <a:gd name="T80" fmla="*/ 117 w 172"/>
                <a:gd name="T81" fmla="*/ 26 h 100"/>
                <a:gd name="T82" fmla="*/ 114 w 172"/>
                <a:gd name="T83" fmla="*/ 25 h 100"/>
                <a:gd name="T84" fmla="*/ 112 w 172"/>
                <a:gd name="T85" fmla="*/ 23 h 100"/>
                <a:gd name="T86" fmla="*/ 109 w 172"/>
                <a:gd name="T87" fmla="*/ 22 h 100"/>
                <a:gd name="T88" fmla="*/ 106 w 172"/>
                <a:gd name="T89" fmla="*/ 17 h 100"/>
                <a:gd name="T90" fmla="*/ 103 w 172"/>
                <a:gd name="T91" fmla="*/ 16 h 100"/>
                <a:gd name="T92" fmla="*/ 101 w 172"/>
                <a:gd name="T93" fmla="*/ 12 h 100"/>
                <a:gd name="T94" fmla="*/ 100 w 172"/>
                <a:gd name="T95" fmla="*/ 6 h 100"/>
                <a:gd name="T96" fmla="*/ 98 w 172"/>
                <a:gd name="T97" fmla="*/ 5 h 100"/>
                <a:gd name="T98" fmla="*/ 96 w 172"/>
                <a:gd name="T99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100">
                  <a:moveTo>
                    <a:pt x="91" y="0"/>
                  </a:moveTo>
                  <a:lnTo>
                    <a:pt x="89" y="0"/>
                  </a:lnTo>
                  <a:lnTo>
                    <a:pt x="86" y="2"/>
                  </a:lnTo>
                  <a:lnTo>
                    <a:pt x="83" y="6"/>
                  </a:lnTo>
                  <a:lnTo>
                    <a:pt x="80" y="9"/>
                  </a:lnTo>
                  <a:lnTo>
                    <a:pt x="75" y="17"/>
                  </a:lnTo>
                  <a:lnTo>
                    <a:pt x="71" y="22"/>
                  </a:lnTo>
                  <a:lnTo>
                    <a:pt x="69" y="23"/>
                  </a:lnTo>
                  <a:lnTo>
                    <a:pt x="69" y="24"/>
                  </a:lnTo>
                  <a:lnTo>
                    <a:pt x="65" y="26"/>
                  </a:lnTo>
                  <a:lnTo>
                    <a:pt x="63" y="29"/>
                  </a:lnTo>
                  <a:lnTo>
                    <a:pt x="59" y="31"/>
                  </a:lnTo>
                  <a:lnTo>
                    <a:pt x="55" y="36"/>
                  </a:lnTo>
                  <a:lnTo>
                    <a:pt x="48" y="43"/>
                  </a:lnTo>
                  <a:lnTo>
                    <a:pt x="42" y="51"/>
                  </a:lnTo>
                  <a:lnTo>
                    <a:pt x="40" y="53"/>
                  </a:lnTo>
                  <a:lnTo>
                    <a:pt x="39" y="55"/>
                  </a:lnTo>
                  <a:lnTo>
                    <a:pt x="36" y="58"/>
                  </a:lnTo>
                  <a:lnTo>
                    <a:pt x="33" y="61"/>
                  </a:lnTo>
                  <a:lnTo>
                    <a:pt x="28" y="64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2" y="71"/>
                  </a:lnTo>
                  <a:lnTo>
                    <a:pt x="19" y="76"/>
                  </a:lnTo>
                  <a:lnTo>
                    <a:pt x="17" y="80"/>
                  </a:lnTo>
                  <a:lnTo>
                    <a:pt x="12" y="86"/>
                  </a:lnTo>
                  <a:lnTo>
                    <a:pt x="5" y="92"/>
                  </a:lnTo>
                  <a:lnTo>
                    <a:pt x="3" y="93"/>
                  </a:lnTo>
                  <a:lnTo>
                    <a:pt x="1" y="95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5" y="100"/>
                  </a:lnTo>
                  <a:lnTo>
                    <a:pt x="9" y="99"/>
                  </a:lnTo>
                  <a:lnTo>
                    <a:pt x="13" y="97"/>
                  </a:lnTo>
                  <a:lnTo>
                    <a:pt x="17" y="95"/>
                  </a:lnTo>
                  <a:lnTo>
                    <a:pt x="26" y="92"/>
                  </a:lnTo>
                  <a:lnTo>
                    <a:pt x="42" y="88"/>
                  </a:lnTo>
                  <a:lnTo>
                    <a:pt x="50" y="86"/>
                  </a:lnTo>
                  <a:lnTo>
                    <a:pt x="58" y="84"/>
                  </a:lnTo>
                  <a:lnTo>
                    <a:pt x="63" y="82"/>
                  </a:lnTo>
                  <a:lnTo>
                    <a:pt x="66" y="80"/>
                  </a:lnTo>
                  <a:lnTo>
                    <a:pt x="73" y="79"/>
                  </a:lnTo>
                  <a:lnTo>
                    <a:pt x="78" y="78"/>
                  </a:lnTo>
                  <a:lnTo>
                    <a:pt x="83" y="76"/>
                  </a:lnTo>
                  <a:lnTo>
                    <a:pt x="93" y="75"/>
                  </a:lnTo>
                  <a:lnTo>
                    <a:pt x="108" y="75"/>
                  </a:lnTo>
                  <a:lnTo>
                    <a:pt x="123" y="75"/>
                  </a:lnTo>
                  <a:lnTo>
                    <a:pt x="140" y="75"/>
                  </a:lnTo>
                  <a:lnTo>
                    <a:pt x="154" y="74"/>
                  </a:lnTo>
                  <a:lnTo>
                    <a:pt x="160" y="72"/>
                  </a:lnTo>
                  <a:lnTo>
                    <a:pt x="165" y="71"/>
                  </a:lnTo>
                  <a:lnTo>
                    <a:pt x="169" y="70"/>
                  </a:lnTo>
                  <a:lnTo>
                    <a:pt x="171" y="68"/>
                  </a:lnTo>
                  <a:lnTo>
                    <a:pt x="172" y="67"/>
                  </a:lnTo>
                  <a:lnTo>
                    <a:pt x="171" y="66"/>
                  </a:lnTo>
                  <a:lnTo>
                    <a:pt x="170" y="65"/>
                  </a:lnTo>
                  <a:lnTo>
                    <a:pt x="168" y="63"/>
                  </a:lnTo>
                  <a:lnTo>
                    <a:pt x="165" y="61"/>
                  </a:lnTo>
                  <a:lnTo>
                    <a:pt x="164" y="59"/>
                  </a:lnTo>
                  <a:lnTo>
                    <a:pt x="164" y="57"/>
                  </a:lnTo>
                  <a:lnTo>
                    <a:pt x="162" y="55"/>
                  </a:lnTo>
                  <a:lnTo>
                    <a:pt x="160" y="53"/>
                  </a:lnTo>
                  <a:lnTo>
                    <a:pt x="158" y="53"/>
                  </a:lnTo>
                  <a:lnTo>
                    <a:pt x="156" y="52"/>
                  </a:lnTo>
                  <a:lnTo>
                    <a:pt x="153" y="49"/>
                  </a:lnTo>
                  <a:lnTo>
                    <a:pt x="150" y="46"/>
                  </a:lnTo>
                  <a:lnTo>
                    <a:pt x="146" y="43"/>
                  </a:lnTo>
                  <a:lnTo>
                    <a:pt x="141" y="40"/>
                  </a:lnTo>
                  <a:lnTo>
                    <a:pt x="137" y="39"/>
                  </a:lnTo>
                  <a:lnTo>
                    <a:pt x="134" y="38"/>
                  </a:lnTo>
                  <a:lnTo>
                    <a:pt x="132" y="37"/>
                  </a:lnTo>
                  <a:lnTo>
                    <a:pt x="130" y="36"/>
                  </a:lnTo>
                  <a:lnTo>
                    <a:pt x="129" y="34"/>
                  </a:lnTo>
                  <a:lnTo>
                    <a:pt x="128" y="33"/>
                  </a:lnTo>
                  <a:lnTo>
                    <a:pt x="127" y="32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0"/>
                  </a:lnTo>
                  <a:lnTo>
                    <a:pt x="122" y="29"/>
                  </a:lnTo>
                  <a:lnTo>
                    <a:pt x="121" y="28"/>
                  </a:lnTo>
                  <a:lnTo>
                    <a:pt x="119" y="27"/>
                  </a:lnTo>
                  <a:lnTo>
                    <a:pt x="117" y="26"/>
                  </a:lnTo>
                  <a:lnTo>
                    <a:pt x="115" y="25"/>
                  </a:lnTo>
                  <a:lnTo>
                    <a:pt x="114" y="25"/>
                  </a:lnTo>
                  <a:lnTo>
                    <a:pt x="112" y="24"/>
                  </a:lnTo>
                  <a:lnTo>
                    <a:pt x="112" y="23"/>
                  </a:lnTo>
                  <a:lnTo>
                    <a:pt x="111" y="22"/>
                  </a:lnTo>
                  <a:lnTo>
                    <a:pt x="109" y="22"/>
                  </a:lnTo>
                  <a:lnTo>
                    <a:pt x="107" y="20"/>
                  </a:lnTo>
                  <a:lnTo>
                    <a:pt x="106" y="17"/>
                  </a:lnTo>
                  <a:lnTo>
                    <a:pt x="103" y="16"/>
                  </a:lnTo>
                  <a:lnTo>
                    <a:pt x="103" y="16"/>
                  </a:lnTo>
                  <a:lnTo>
                    <a:pt x="103" y="14"/>
                  </a:lnTo>
                  <a:lnTo>
                    <a:pt x="101" y="12"/>
                  </a:lnTo>
                  <a:lnTo>
                    <a:pt x="100" y="9"/>
                  </a:lnTo>
                  <a:lnTo>
                    <a:pt x="100" y="6"/>
                  </a:lnTo>
                  <a:lnTo>
                    <a:pt x="99" y="5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6" y="1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39">
              <a:extLst>
                <a:ext uri="{FF2B5EF4-FFF2-40B4-BE49-F238E27FC236}">
                  <a16:creationId xmlns:a16="http://schemas.microsoft.com/office/drawing/2014/main" id="{32B4F2BC-B083-4B83-9508-05C4AB311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" y="2002"/>
              <a:ext cx="728" cy="641"/>
            </a:xfrm>
            <a:custGeom>
              <a:avLst/>
              <a:gdLst>
                <a:gd name="T0" fmla="*/ 2101 w 3643"/>
                <a:gd name="T1" fmla="*/ 3052 h 3203"/>
                <a:gd name="T2" fmla="*/ 1684 w 3643"/>
                <a:gd name="T3" fmla="*/ 3203 h 3203"/>
                <a:gd name="T4" fmla="*/ 1329 w 3643"/>
                <a:gd name="T5" fmla="*/ 3096 h 3203"/>
                <a:gd name="T6" fmla="*/ 934 w 3643"/>
                <a:gd name="T7" fmla="*/ 2908 h 3203"/>
                <a:gd name="T8" fmla="*/ 777 w 3643"/>
                <a:gd name="T9" fmla="*/ 2816 h 3203"/>
                <a:gd name="T10" fmla="*/ 767 w 3643"/>
                <a:gd name="T11" fmla="*/ 2770 h 3203"/>
                <a:gd name="T12" fmla="*/ 634 w 3643"/>
                <a:gd name="T13" fmla="*/ 2684 h 3203"/>
                <a:gd name="T14" fmla="*/ 565 w 3643"/>
                <a:gd name="T15" fmla="*/ 2613 h 3203"/>
                <a:gd name="T16" fmla="*/ 245 w 3643"/>
                <a:gd name="T17" fmla="*/ 2433 h 3203"/>
                <a:gd name="T18" fmla="*/ 137 w 3643"/>
                <a:gd name="T19" fmla="*/ 2258 h 3203"/>
                <a:gd name="T20" fmla="*/ 186 w 3643"/>
                <a:gd name="T21" fmla="*/ 2134 h 3203"/>
                <a:gd name="T22" fmla="*/ 48 w 3643"/>
                <a:gd name="T23" fmla="*/ 2127 h 3203"/>
                <a:gd name="T24" fmla="*/ 79 w 3643"/>
                <a:gd name="T25" fmla="*/ 1939 h 3203"/>
                <a:gd name="T26" fmla="*/ 117 w 3643"/>
                <a:gd name="T27" fmla="*/ 1763 h 3203"/>
                <a:gd name="T28" fmla="*/ 287 w 3643"/>
                <a:gd name="T29" fmla="*/ 1802 h 3203"/>
                <a:gd name="T30" fmla="*/ 254 w 3643"/>
                <a:gd name="T31" fmla="*/ 1833 h 3203"/>
                <a:gd name="T32" fmla="*/ 174 w 3643"/>
                <a:gd name="T33" fmla="*/ 1872 h 3203"/>
                <a:gd name="T34" fmla="*/ 255 w 3643"/>
                <a:gd name="T35" fmla="*/ 1898 h 3203"/>
                <a:gd name="T36" fmla="*/ 184 w 3643"/>
                <a:gd name="T37" fmla="*/ 1977 h 3203"/>
                <a:gd name="T38" fmla="*/ 309 w 3643"/>
                <a:gd name="T39" fmla="*/ 1991 h 3203"/>
                <a:gd name="T40" fmla="*/ 341 w 3643"/>
                <a:gd name="T41" fmla="*/ 1946 h 3203"/>
                <a:gd name="T42" fmla="*/ 352 w 3643"/>
                <a:gd name="T43" fmla="*/ 1827 h 3203"/>
                <a:gd name="T44" fmla="*/ 454 w 3643"/>
                <a:gd name="T45" fmla="*/ 1933 h 3203"/>
                <a:gd name="T46" fmla="*/ 602 w 3643"/>
                <a:gd name="T47" fmla="*/ 2010 h 3203"/>
                <a:gd name="T48" fmla="*/ 710 w 3643"/>
                <a:gd name="T49" fmla="*/ 2108 h 3203"/>
                <a:gd name="T50" fmla="*/ 501 w 3643"/>
                <a:gd name="T51" fmla="*/ 1842 h 3203"/>
                <a:gd name="T52" fmla="*/ 487 w 3643"/>
                <a:gd name="T53" fmla="*/ 1615 h 3203"/>
                <a:gd name="T54" fmla="*/ 736 w 3643"/>
                <a:gd name="T55" fmla="*/ 1323 h 3203"/>
                <a:gd name="T56" fmla="*/ 1139 w 3643"/>
                <a:gd name="T57" fmla="*/ 837 h 3203"/>
                <a:gd name="T58" fmla="*/ 1459 w 3643"/>
                <a:gd name="T59" fmla="*/ 279 h 3203"/>
                <a:gd name="T60" fmla="*/ 1973 w 3643"/>
                <a:gd name="T61" fmla="*/ 111 h 3203"/>
                <a:gd name="T62" fmla="*/ 1821 w 3643"/>
                <a:gd name="T63" fmla="*/ 332 h 3203"/>
                <a:gd name="T64" fmla="*/ 1764 w 3643"/>
                <a:gd name="T65" fmla="*/ 540 h 3203"/>
                <a:gd name="T66" fmla="*/ 1933 w 3643"/>
                <a:gd name="T67" fmla="*/ 605 h 3203"/>
                <a:gd name="T68" fmla="*/ 2129 w 3643"/>
                <a:gd name="T69" fmla="*/ 509 h 3203"/>
                <a:gd name="T70" fmla="*/ 2251 w 3643"/>
                <a:gd name="T71" fmla="*/ 482 h 3203"/>
                <a:gd name="T72" fmla="*/ 2325 w 3643"/>
                <a:gd name="T73" fmla="*/ 616 h 3203"/>
                <a:gd name="T74" fmla="*/ 2549 w 3643"/>
                <a:gd name="T75" fmla="*/ 513 h 3203"/>
                <a:gd name="T76" fmla="*/ 2675 w 3643"/>
                <a:gd name="T77" fmla="*/ 757 h 3203"/>
                <a:gd name="T78" fmla="*/ 2770 w 3643"/>
                <a:gd name="T79" fmla="*/ 976 h 3203"/>
                <a:gd name="T80" fmla="*/ 2687 w 3643"/>
                <a:gd name="T81" fmla="*/ 963 h 3203"/>
                <a:gd name="T82" fmla="*/ 2572 w 3643"/>
                <a:gd name="T83" fmla="*/ 1019 h 3203"/>
                <a:gd name="T84" fmla="*/ 2530 w 3643"/>
                <a:gd name="T85" fmla="*/ 1066 h 3203"/>
                <a:gd name="T86" fmla="*/ 2640 w 3643"/>
                <a:gd name="T87" fmla="*/ 1448 h 3203"/>
                <a:gd name="T88" fmla="*/ 2645 w 3643"/>
                <a:gd name="T89" fmla="*/ 1603 h 3203"/>
                <a:gd name="T90" fmla="*/ 2610 w 3643"/>
                <a:gd name="T91" fmla="*/ 1701 h 3203"/>
                <a:gd name="T92" fmla="*/ 2743 w 3643"/>
                <a:gd name="T93" fmla="*/ 1916 h 3203"/>
                <a:gd name="T94" fmla="*/ 2841 w 3643"/>
                <a:gd name="T95" fmla="*/ 1993 h 3203"/>
                <a:gd name="T96" fmla="*/ 2985 w 3643"/>
                <a:gd name="T97" fmla="*/ 1872 h 3203"/>
                <a:gd name="T98" fmla="*/ 3162 w 3643"/>
                <a:gd name="T99" fmla="*/ 1796 h 3203"/>
                <a:gd name="T100" fmla="*/ 3284 w 3643"/>
                <a:gd name="T101" fmla="*/ 1822 h 3203"/>
                <a:gd name="T102" fmla="*/ 3347 w 3643"/>
                <a:gd name="T103" fmla="*/ 1861 h 3203"/>
                <a:gd name="T104" fmla="*/ 3604 w 3643"/>
                <a:gd name="T105" fmla="*/ 2107 h 3203"/>
                <a:gd name="T106" fmla="*/ 3471 w 3643"/>
                <a:gd name="T107" fmla="*/ 2237 h 3203"/>
                <a:gd name="T108" fmla="*/ 3368 w 3643"/>
                <a:gd name="T109" fmla="*/ 2327 h 3203"/>
                <a:gd name="T110" fmla="*/ 3361 w 3643"/>
                <a:gd name="T111" fmla="*/ 2398 h 3203"/>
                <a:gd name="T112" fmla="*/ 3154 w 3643"/>
                <a:gd name="T113" fmla="*/ 2395 h 3203"/>
                <a:gd name="T114" fmla="*/ 3276 w 3643"/>
                <a:gd name="T115" fmla="*/ 2526 h 3203"/>
                <a:gd name="T116" fmla="*/ 3040 w 3643"/>
                <a:gd name="T117" fmla="*/ 2581 h 3203"/>
                <a:gd name="T118" fmla="*/ 2808 w 3643"/>
                <a:gd name="T119" fmla="*/ 2619 h 3203"/>
                <a:gd name="T120" fmla="*/ 2663 w 3643"/>
                <a:gd name="T121" fmla="*/ 2711 h 3203"/>
                <a:gd name="T122" fmla="*/ 2430 w 3643"/>
                <a:gd name="T123" fmla="*/ 2775 h 3203"/>
                <a:gd name="T124" fmla="*/ 2323 w 3643"/>
                <a:gd name="T125" fmla="*/ 2960 h 3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3" h="3203">
                  <a:moveTo>
                    <a:pt x="2323" y="2960"/>
                  </a:moveTo>
                  <a:lnTo>
                    <a:pt x="2321" y="2960"/>
                  </a:lnTo>
                  <a:lnTo>
                    <a:pt x="2318" y="2961"/>
                  </a:lnTo>
                  <a:lnTo>
                    <a:pt x="2312" y="2962"/>
                  </a:lnTo>
                  <a:lnTo>
                    <a:pt x="2307" y="2965"/>
                  </a:lnTo>
                  <a:lnTo>
                    <a:pt x="2284" y="2977"/>
                  </a:lnTo>
                  <a:lnTo>
                    <a:pt x="2264" y="2991"/>
                  </a:lnTo>
                  <a:lnTo>
                    <a:pt x="2247" y="3004"/>
                  </a:lnTo>
                  <a:lnTo>
                    <a:pt x="2229" y="3016"/>
                  </a:lnTo>
                  <a:lnTo>
                    <a:pt x="2221" y="3022"/>
                  </a:lnTo>
                  <a:lnTo>
                    <a:pt x="2212" y="3028"/>
                  </a:lnTo>
                  <a:lnTo>
                    <a:pt x="2202" y="3032"/>
                  </a:lnTo>
                  <a:lnTo>
                    <a:pt x="2192" y="3037"/>
                  </a:lnTo>
                  <a:lnTo>
                    <a:pt x="2181" y="3040"/>
                  </a:lnTo>
                  <a:lnTo>
                    <a:pt x="2168" y="3043"/>
                  </a:lnTo>
                  <a:lnTo>
                    <a:pt x="2155" y="3046"/>
                  </a:lnTo>
                  <a:lnTo>
                    <a:pt x="2141" y="3047"/>
                  </a:lnTo>
                  <a:lnTo>
                    <a:pt x="2120" y="3049"/>
                  </a:lnTo>
                  <a:lnTo>
                    <a:pt x="2101" y="3052"/>
                  </a:lnTo>
                  <a:lnTo>
                    <a:pt x="2082" y="3055"/>
                  </a:lnTo>
                  <a:lnTo>
                    <a:pt x="2063" y="3060"/>
                  </a:lnTo>
                  <a:lnTo>
                    <a:pt x="2047" y="3065"/>
                  </a:lnTo>
                  <a:lnTo>
                    <a:pt x="2031" y="3070"/>
                  </a:lnTo>
                  <a:lnTo>
                    <a:pt x="2014" y="3076"/>
                  </a:lnTo>
                  <a:lnTo>
                    <a:pt x="1999" y="3082"/>
                  </a:lnTo>
                  <a:lnTo>
                    <a:pt x="1968" y="3096"/>
                  </a:lnTo>
                  <a:lnTo>
                    <a:pt x="1937" y="3111"/>
                  </a:lnTo>
                  <a:lnTo>
                    <a:pt x="1905" y="3128"/>
                  </a:lnTo>
                  <a:lnTo>
                    <a:pt x="1871" y="3146"/>
                  </a:lnTo>
                  <a:lnTo>
                    <a:pt x="1853" y="3154"/>
                  </a:lnTo>
                  <a:lnTo>
                    <a:pt x="1833" y="3161"/>
                  </a:lnTo>
                  <a:lnTo>
                    <a:pt x="1815" y="3168"/>
                  </a:lnTo>
                  <a:lnTo>
                    <a:pt x="1795" y="3175"/>
                  </a:lnTo>
                  <a:lnTo>
                    <a:pt x="1757" y="3185"/>
                  </a:lnTo>
                  <a:lnTo>
                    <a:pt x="1718" y="3197"/>
                  </a:lnTo>
                  <a:lnTo>
                    <a:pt x="1705" y="3200"/>
                  </a:lnTo>
                  <a:lnTo>
                    <a:pt x="1694" y="3202"/>
                  </a:lnTo>
                  <a:lnTo>
                    <a:pt x="1684" y="3203"/>
                  </a:lnTo>
                  <a:lnTo>
                    <a:pt x="1674" y="3203"/>
                  </a:lnTo>
                  <a:lnTo>
                    <a:pt x="1663" y="3201"/>
                  </a:lnTo>
                  <a:lnTo>
                    <a:pt x="1653" y="3199"/>
                  </a:lnTo>
                  <a:lnTo>
                    <a:pt x="1644" y="3197"/>
                  </a:lnTo>
                  <a:lnTo>
                    <a:pt x="1635" y="3193"/>
                  </a:lnTo>
                  <a:lnTo>
                    <a:pt x="1616" y="3185"/>
                  </a:lnTo>
                  <a:lnTo>
                    <a:pt x="1599" y="3176"/>
                  </a:lnTo>
                  <a:lnTo>
                    <a:pt x="1580" y="3166"/>
                  </a:lnTo>
                  <a:lnTo>
                    <a:pt x="1560" y="3158"/>
                  </a:lnTo>
                  <a:lnTo>
                    <a:pt x="1537" y="3151"/>
                  </a:lnTo>
                  <a:lnTo>
                    <a:pt x="1512" y="3145"/>
                  </a:lnTo>
                  <a:lnTo>
                    <a:pt x="1488" y="3140"/>
                  </a:lnTo>
                  <a:lnTo>
                    <a:pt x="1463" y="3136"/>
                  </a:lnTo>
                  <a:lnTo>
                    <a:pt x="1438" y="3130"/>
                  </a:lnTo>
                  <a:lnTo>
                    <a:pt x="1413" y="3125"/>
                  </a:lnTo>
                  <a:lnTo>
                    <a:pt x="1390" y="3120"/>
                  </a:lnTo>
                  <a:lnTo>
                    <a:pt x="1366" y="3112"/>
                  </a:lnTo>
                  <a:lnTo>
                    <a:pt x="1351" y="3106"/>
                  </a:lnTo>
                  <a:lnTo>
                    <a:pt x="1329" y="3096"/>
                  </a:lnTo>
                  <a:lnTo>
                    <a:pt x="1303" y="3082"/>
                  </a:lnTo>
                  <a:lnTo>
                    <a:pt x="1275" y="3068"/>
                  </a:lnTo>
                  <a:lnTo>
                    <a:pt x="1248" y="3052"/>
                  </a:lnTo>
                  <a:lnTo>
                    <a:pt x="1222" y="3038"/>
                  </a:lnTo>
                  <a:lnTo>
                    <a:pt x="1202" y="3026"/>
                  </a:lnTo>
                  <a:lnTo>
                    <a:pt x="1189" y="3016"/>
                  </a:lnTo>
                  <a:lnTo>
                    <a:pt x="1173" y="3006"/>
                  </a:lnTo>
                  <a:lnTo>
                    <a:pt x="1151" y="2995"/>
                  </a:lnTo>
                  <a:lnTo>
                    <a:pt x="1126" y="2983"/>
                  </a:lnTo>
                  <a:lnTo>
                    <a:pt x="1099" y="2970"/>
                  </a:lnTo>
                  <a:lnTo>
                    <a:pt x="1072" y="2958"/>
                  </a:lnTo>
                  <a:lnTo>
                    <a:pt x="1046" y="2946"/>
                  </a:lnTo>
                  <a:lnTo>
                    <a:pt x="1023" y="2934"/>
                  </a:lnTo>
                  <a:lnTo>
                    <a:pt x="1005" y="2924"/>
                  </a:lnTo>
                  <a:lnTo>
                    <a:pt x="997" y="2920"/>
                  </a:lnTo>
                  <a:lnTo>
                    <a:pt x="987" y="2917"/>
                  </a:lnTo>
                  <a:lnTo>
                    <a:pt x="976" y="2914"/>
                  </a:lnTo>
                  <a:lnTo>
                    <a:pt x="963" y="2912"/>
                  </a:lnTo>
                  <a:lnTo>
                    <a:pt x="934" y="2908"/>
                  </a:lnTo>
                  <a:lnTo>
                    <a:pt x="904" y="2905"/>
                  </a:lnTo>
                  <a:lnTo>
                    <a:pt x="890" y="2901"/>
                  </a:lnTo>
                  <a:lnTo>
                    <a:pt x="875" y="2899"/>
                  </a:lnTo>
                  <a:lnTo>
                    <a:pt x="862" y="2896"/>
                  </a:lnTo>
                  <a:lnTo>
                    <a:pt x="850" y="2892"/>
                  </a:lnTo>
                  <a:lnTo>
                    <a:pt x="839" y="2888"/>
                  </a:lnTo>
                  <a:lnTo>
                    <a:pt x="831" y="2883"/>
                  </a:lnTo>
                  <a:lnTo>
                    <a:pt x="828" y="2879"/>
                  </a:lnTo>
                  <a:lnTo>
                    <a:pt x="825" y="2876"/>
                  </a:lnTo>
                  <a:lnTo>
                    <a:pt x="823" y="2872"/>
                  </a:lnTo>
                  <a:lnTo>
                    <a:pt x="821" y="2868"/>
                  </a:lnTo>
                  <a:lnTo>
                    <a:pt x="820" y="2866"/>
                  </a:lnTo>
                  <a:lnTo>
                    <a:pt x="818" y="2865"/>
                  </a:lnTo>
                  <a:lnTo>
                    <a:pt x="807" y="2854"/>
                  </a:lnTo>
                  <a:lnTo>
                    <a:pt x="799" y="2844"/>
                  </a:lnTo>
                  <a:lnTo>
                    <a:pt x="789" y="2832"/>
                  </a:lnTo>
                  <a:lnTo>
                    <a:pt x="781" y="2820"/>
                  </a:lnTo>
                  <a:lnTo>
                    <a:pt x="779" y="2818"/>
                  </a:lnTo>
                  <a:lnTo>
                    <a:pt x="777" y="2816"/>
                  </a:lnTo>
                  <a:lnTo>
                    <a:pt x="772" y="2812"/>
                  </a:lnTo>
                  <a:lnTo>
                    <a:pt x="769" y="2808"/>
                  </a:lnTo>
                  <a:lnTo>
                    <a:pt x="767" y="2806"/>
                  </a:lnTo>
                  <a:lnTo>
                    <a:pt x="768" y="2803"/>
                  </a:lnTo>
                  <a:lnTo>
                    <a:pt x="769" y="2802"/>
                  </a:lnTo>
                  <a:lnTo>
                    <a:pt x="771" y="2802"/>
                  </a:lnTo>
                  <a:lnTo>
                    <a:pt x="777" y="2799"/>
                  </a:lnTo>
                  <a:lnTo>
                    <a:pt x="782" y="2796"/>
                  </a:lnTo>
                  <a:lnTo>
                    <a:pt x="784" y="2795"/>
                  </a:lnTo>
                  <a:lnTo>
                    <a:pt x="785" y="2793"/>
                  </a:lnTo>
                  <a:lnTo>
                    <a:pt x="787" y="2791"/>
                  </a:lnTo>
                  <a:lnTo>
                    <a:pt x="789" y="2789"/>
                  </a:lnTo>
                  <a:lnTo>
                    <a:pt x="790" y="2788"/>
                  </a:lnTo>
                  <a:lnTo>
                    <a:pt x="790" y="2787"/>
                  </a:lnTo>
                  <a:lnTo>
                    <a:pt x="790" y="2785"/>
                  </a:lnTo>
                  <a:lnTo>
                    <a:pt x="789" y="2784"/>
                  </a:lnTo>
                  <a:lnTo>
                    <a:pt x="780" y="2779"/>
                  </a:lnTo>
                  <a:lnTo>
                    <a:pt x="772" y="2775"/>
                  </a:lnTo>
                  <a:lnTo>
                    <a:pt x="767" y="2770"/>
                  </a:lnTo>
                  <a:lnTo>
                    <a:pt x="763" y="2765"/>
                  </a:lnTo>
                  <a:lnTo>
                    <a:pt x="754" y="2754"/>
                  </a:lnTo>
                  <a:lnTo>
                    <a:pt x="745" y="2744"/>
                  </a:lnTo>
                  <a:lnTo>
                    <a:pt x="743" y="2742"/>
                  </a:lnTo>
                  <a:lnTo>
                    <a:pt x="742" y="2740"/>
                  </a:lnTo>
                  <a:lnTo>
                    <a:pt x="736" y="2735"/>
                  </a:lnTo>
                  <a:lnTo>
                    <a:pt x="731" y="2731"/>
                  </a:lnTo>
                  <a:lnTo>
                    <a:pt x="719" y="2719"/>
                  </a:lnTo>
                  <a:lnTo>
                    <a:pt x="706" y="2704"/>
                  </a:lnTo>
                  <a:lnTo>
                    <a:pt x="700" y="2699"/>
                  </a:lnTo>
                  <a:lnTo>
                    <a:pt x="696" y="2694"/>
                  </a:lnTo>
                  <a:lnTo>
                    <a:pt x="695" y="2693"/>
                  </a:lnTo>
                  <a:lnTo>
                    <a:pt x="694" y="2692"/>
                  </a:lnTo>
                  <a:lnTo>
                    <a:pt x="688" y="2687"/>
                  </a:lnTo>
                  <a:lnTo>
                    <a:pt x="683" y="2684"/>
                  </a:lnTo>
                  <a:lnTo>
                    <a:pt x="681" y="2684"/>
                  </a:lnTo>
                  <a:lnTo>
                    <a:pt x="666" y="2684"/>
                  </a:lnTo>
                  <a:lnTo>
                    <a:pt x="645" y="2684"/>
                  </a:lnTo>
                  <a:lnTo>
                    <a:pt x="634" y="2684"/>
                  </a:lnTo>
                  <a:lnTo>
                    <a:pt x="624" y="2683"/>
                  </a:lnTo>
                  <a:lnTo>
                    <a:pt x="621" y="2682"/>
                  </a:lnTo>
                  <a:lnTo>
                    <a:pt x="618" y="2681"/>
                  </a:lnTo>
                  <a:lnTo>
                    <a:pt x="616" y="2680"/>
                  </a:lnTo>
                  <a:lnTo>
                    <a:pt x="616" y="2679"/>
                  </a:lnTo>
                  <a:lnTo>
                    <a:pt x="616" y="2677"/>
                  </a:lnTo>
                  <a:lnTo>
                    <a:pt x="614" y="2675"/>
                  </a:lnTo>
                  <a:lnTo>
                    <a:pt x="612" y="2674"/>
                  </a:lnTo>
                  <a:lnTo>
                    <a:pt x="612" y="2671"/>
                  </a:lnTo>
                  <a:lnTo>
                    <a:pt x="611" y="2665"/>
                  </a:lnTo>
                  <a:lnTo>
                    <a:pt x="608" y="2659"/>
                  </a:lnTo>
                  <a:lnTo>
                    <a:pt x="603" y="2651"/>
                  </a:lnTo>
                  <a:lnTo>
                    <a:pt x="595" y="2644"/>
                  </a:lnTo>
                  <a:lnTo>
                    <a:pt x="589" y="2636"/>
                  </a:lnTo>
                  <a:lnTo>
                    <a:pt x="582" y="2629"/>
                  </a:lnTo>
                  <a:lnTo>
                    <a:pt x="576" y="2623"/>
                  </a:lnTo>
                  <a:lnTo>
                    <a:pt x="571" y="2620"/>
                  </a:lnTo>
                  <a:lnTo>
                    <a:pt x="567" y="2617"/>
                  </a:lnTo>
                  <a:lnTo>
                    <a:pt x="565" y="2613"/>
                  </a:lnTo>
                  <a:lnTo>
                    <a:pt x="559" y="2608"/>
                  </a:lnTo>
                  <a:lnTo>
                    <a:pt x="555" y="2605"/>
                  </a:lnTo>
                  <a:lnTo>
                    <a:pt x="526" y="2600"/>
                  </a:lnTo>
                  <a:lnTo>
                    <a:pt x="479" y="2593"/>
                  </a:lnTo>
                  <a:lnTo>
                    <a:pt x="456" y="2589"/>
                  </a:lnTo>
                  <a:lnTo>
                    <a:pt x="434" y="2585"/>
                  </a:lnTo>
                  <a:lnTo>
                    <a:pt x="418" y="2582"/>
                  </a:lnTo>
                  <a:lnTo>
                    <a:pt x="407" y="2578"/>
                  </a:lnTo>
                  <a:lnTo>
                    <a:pt x="338" y="2542"/>
                  </a:lnTo>
                  <a:lnTo>
                    <a:pt x="326" y="2534"/>
                  </a:lnTo>
                  <a:lnTo>
                    <a:pt x="314" y="2527"/>
                  </a:lnTo>
                  <a:lnTo>
                    <a:pt x="308" y="2524"/>
                  </a:lnTo>
                  <a:lnTo>
                    <a:pt x="303" y="2520"/>
                  </a:lnTo>
                  <a:lnTo>
                    <a:pt x="296" y="2509"/>
                  </a:lnTo>
                  <a:lnTo>
                    <a:pt x="283" y="2495"/>
                  </a:lnTo>
                  <a:lnTo>
                    <a:pt x="269" y="2479"/>
                  </a:lnTo>
                  <a:lnTo>
                    <a:pt x="260" y="2465"/>
                  </a:lnTo>
                  <a:lnTo>
                    <a:pt x="254" y="2452"/>
                  </a:lnTo>
                  <a:lnTo>
                    <a:pt x="245" y="2433"/>
                  </a:lnTo>
                  <a:lnTo>
                    <a:pt x="234" y="2415"/>
                  </a:lnTo>
                  <a:lnTo>
                    <a:pt x="226" y="2403"/>
                  </a:lnTo>
                  <a:lnTo>
                    <a:pt x="217" y="2390"/>
                  </a:lnTo>
                  <a:lnTo>
                    <a:pt x="208" y="2376"/>
                  </a:lnTo>
                  <a:lnTo>
                    <a:pt x="205" y="2368"/>
                  </a:lnTo>
                  <a:lnTo>
                    <a:pt x="201" y="2360"/>
                  </a:lnTo>
                  <a:lnTo>
                    <a:pt x="198" y="2353"/>
                  </a:lnTo>
                  <a:lnTo>
                    <a:pt x="197" y="2347"/>
                  </a:lnTo>
                  <a:lnTo>
                    <a:pt x="192" y="2340"/>
                  </a:lnTo>
                  <a:lnTo>
                    <a:pt x="185" y="2333"/>
                  </a:lnTo>
                  <a:lnTo>
                    <a:pt x="183" y="2332"/>
                  </a:lnTo>
                  <a:lnTo>
                    <a:pt x="181" y="2330"/>
                  </a:lnTo>
                  <a:lnTo>
                    <a:pt x="175" y="2319"/>
                  </a:lnTo>
                  <a:lnTo>
                    <a:pt x="168" y="2310"/>
                  </a:lnTo>
                  <a:lnTo>
                    <a:pt x="163" y="2304"/>
                  </a:lnTo>
                  <a:lnTo>
                    <a:pt x="159" y="2298"/>
                  </a:lnTo>
                  <a:lnTo>
                    <a:pt x="150" y="2285"/>
                  </a:lnTo>
                  <a:lnTo>
                    <a:pt x="144" y="2271"/>
                  </a:lnTo>
                  <a:lnTo>
                    <a:pt x="137" y="2258"/>
                  </a:lnTo>
                  <a:lnTo>
                    <a:pt x="129" y="2239"/>
                  </a:lnTo>
                  <a:lnTo>
                    <a:pt x="128" y="2234"/>
                  </a:lnTo>
                  <a:lnTo>
                    <a:pt x="128" y="2230"/>
                  </a:lnTo>
                  <a:lnTo>
                    <a:pt x="128" y="2225"/>
                  </a:lnTo>
                  <a:lnTo>
                    <a:pt x="129" y="2221"/>
                  </a:lnTo>
                  <a:lnTo>
                    <a:pt x="130" y="2217"/>
                  </a:lnTo>
                  <a:lnTo>
                    <a:pt x="134" y="2214"/>
                  </a:lnTo>
                  <a:lnTo>
                    <a:pt x="138" y="2211"/>
                  </a:lnTo>
                  <a:lnTo>
                    <a:pt x="142" y="2209"/>
                  </a:lnTo>
                  <a:lnTo>
                    <a:pt x="144" y="2205"/>
                  </a:lnTo>
                  <a:lnTo>
                    <a:pt x="145" y="2203"/>
                  </a:lnTo>
                  <a:lnTo>
                    <a:pt x="151" y="2196"/>
                  </a:lnTo>
                  <a:lnTo>
                    <a:pt x="160" y="2183"/>
                  </a:lnTo>
                  <a:lnTo>
                    <a:pt x="171" y="2169"/>
                  </a:lnTo>
                  <a:lnTo>
                    <a:pt x="177" y="2160"/>
                  </a:lnTo>
                  <a:lnTo>
                    <a:pt x="183" y="2154"/>
                  </a:lnTo>
                  <a:lnTo>
                    <a:pt x="187" y="2148"/>
                  </a:lnTo>
                  <a:lnTo>
                    <a:pt x="188" y="2141"/>
                  </a:lnTo>
                  <a:lnTo>
                    <a:pt x="186" y="2134"/>
                  </a:lnTo>
                  <a:lnTo>
                    <a:pt x="183" y="2127"/>
                  </a:lnTo>
                  <a:lnTo>
                    <a:pt x="180" y="2121"/>
                  </a:lnTo>
                  <a:lnTo>
                    <a:pt x="175" y="2116"/>
                  </a:lnTo>
                  <a:lnTo>
                    <a:pt x="169" y="2112"/>
                  </a:lnTo>
                  <a:lnTo>
                    <a:pt x="162" y="2108"/>
                  </a:lnTo>
                  <a:lnTo>
                    <a:pt x="155" y="2104"/>
                  </a:lnTo>
                  <a:lnTo>
                    <a:pt x="148" y="2101"/>
                  </a:lnTo>
                  <a:lnTo>
                    <a:pt x="141" y="2099"/>
                  </a:lnTo>
                  <a:lnTo>
                    <a:pt x="134" y="2097"/>
                  </a:lnTo>
                  <a:lnTo>
                    <a:pt x="126" y="2096"/>
                  </a:lnTo>
                  <a:lnTo>
                    <a:pt x="119" y="2096"/>
                  </a:lnTo>
                  <a:lnTo>
                    <a:pt x="113" y="2096"/>
                  </a:lnTo>
                  <a:lnTo>
                    <a:pt x="107" y="2097"/>
                  </a:lnTo>
                  <a:lnTo>
                    <a:pt x="103" y="2099"/>
                  </a:lnTo>
                  <a:lnTo>
                    <a:pt x="79" y="2113"/>
                  </a:lnTo>
                  <a:lnTo>
                    <a:pt x="61" y="2124"/>
                  </a:lnTo>
                  <a:lnTo>
                    <a:pt x="56" y="2126"/>
                  </a:lnTo>
                  <a:lnTo>
                    <a:pt x="52" y="2127"/>
                  </a:lnTo>
                  <a:lnTo>
                    <a:pt x="48" y="2127"/>
                  </a:lnTo>
                  <a:lnTo>
                    <a:pt x="44" y="2125"/>
                  </a:lnTo>
                  <a:lnTo>
                    <a:pt x="40" y="2123"/>
                  </a:lnTo>
                  <a:lnTo>
                    <a:pt x="35" y="2120"/>
                  </a:lnTo>
                  <a:lnTo>
                    <a:pt x="31" y="2115"/>
                  </a:lnTo>
                  <a:lnTo>
                    <a:pt x="26" y="2108"/>
                  </a:lnTo>
                  <a:lnTo>
                    <a:pt x="9" y="2089"/>
                  </a:lnTo>
                  <a:lnTo>
                    <a:pt x="0" y="2079"/>
                  </a:lnTo>
                  <a:lnTo>
                    <a:pt x="0" y="2076"/>
                  </a:lnTo>
                  <a:lnTo>
                    <a:pt x="0" y="2073"/>
                  </a:lnTo>
                  <a:lnTo>
                    <a:pt x="0" y="2070"/>
                  </a:lnTo>
                  <a:lnTo>
                    <a:pt x="2" y="2066"/>
                  </a:lnTo>
                  <a:lnTo>
                    <a:pt x="8" y="2057"/>
                  </a:lnTo>
                  <a:lnTo>
                    <a:pt x="17" y="2042"/>
                  </a:lnTo>
                  <a:lnTo>
                    <a:pt x="28" y="2028"/>
                  </a:lnTo>
                  <a:lnTo>
                    <a:pt x="41" y="2008"/>
                  </a:lnTo>
                  <a:lnTo>
                    <a:pt x="55" y="1986"/>
                  </a:lnTo>
                  <a:lnTo>
                    <a:pt x="69" y="1962"/>
                  </a:lnTo>
                  <a:lnTo>
                    <a:pt x="74" y="1951"/>
                  </a:lnTo>
                  <a:lnTo>
                    <a:pt x="79" y="1939"/>
                  </a:lnTo>
                  <a:lnTo>
                    <a:pt x="82" y="1927"/>
                  </a:lnTo>
                  <a:lnTo>
                    <a:pt x="84" y="1917"/>
                  </a:lnTo>
                  <a:lnTo>
                    <a:pt x="85" y="1907"/>
                  </a:lnTo>
                  <a:lnTo>
                    <a:pt x="83" y="1898"/>
                  </a:lnTo>
                  <a:lnTo>
                    <a:pt x="82" y="1893"/>
                  </a:lnTo>
                  <a:lnTo>
                    <a:pt x="80" y="1890"/>
                  </a:lnTo>
                  <a:lnTo>
                    <a:pt x="77" y="1886"/>
                  </a:lnTo>
                  <a:lnTo>
                    <a:pt x="74" y="1884"/>
                  </a:lnTo>
                  <a:lnTo>
                    <a:pt x="71" y="1880"/>
                  </a:lnTo>
                  <a:lnTo>
                    <a:pt x="69" y="1875"/>
                  </a:lnTo>
                  <a:lnTo>
                    <a:pt x="69" y="1870"/>
                  </a:lnTo>
                  <a:lnTo>
                    <a:pt x="69" y="1863"/>
                  </a:lnTo>
                  <a:lnTo>
                    <a:pt x="72" y="1848"/>
                  </a:lnTo>
                  <a:lnTo>
                    <a:pt x="77" y="1832"/>
                  </a:lnTo>
                  <a:lnTo>
                    <a:pt x="84" y="1815"/>
                  </a:lnTo>
                  <a:lnTo>
                    <a:pt x="91" y="1800"/>
                  </a:lnTo>
                  <a:lnTo>
                    <a:pt x="99" y="1788"/>
                  </a:lnTo>
                  <a:lnTo>
                    <a:pt x="104" y="1780"/>
                  </a:lnTo>
                  <a:lnTo>
                    <a:pt x="117" y="1763"/>
                  </a:lnTo>
                  <a:lnTo>
                    <a:pt x="125" y="1753"/>
                  </a:lnTo>
                  <a:lnTo>
                    <a:pt x="128" y="1751"/>
                  </a:lnTo>
                  <a:lnTo>
                    <a:pt x="132" y="1749"/>
                  </a:lnTo>
                  <a:lnTo>
                    <a:pt x="134" y="1748"/>
                  </a:lnTo>
                  <a:lnTo>
                    <a:pt x="136" y="1748"/>
                  </a:lnTo>
                  <a:lnTo>
                    <a:pt x="141" y="1751"/>
                  </a:lnTo>
                  <a:lnTo>
                    <a:pt x="148" y="1755"/>
                  </a:lnTo>
                  <a:lnTo>
                    <a:pt x="153" y="1757"/>
                  </a:lnTo>
                  <a:lnTo>
                    <a:pt x="159" y="1760"/>
                  </a:lnTo>
                  <a:lnTo>
                    <a:pt x="168" y="1762"/>
                  </a:lnTo>
                  <a:lnTo>
                    <a:pt x="177" y="1764"/>
                  </a:lnTo>
                  <a:lnTo>
                    <a:pt x="191" y="1766"/>
                  </a:lnTo>
                  <a:lnTo>
                    <a:pt x="211" y="1770"/>
                  </a:lnTo>
                  <a:lnTo>
                    <a:pt x="231" y="1776"/>
                  </a:lnTo>
                  <a:lnTo>
                    <a:pt x="252" y="1784"/>
                  </a:lnTo>
                  <a:lnTo>
                    <a:pt x="262" y="1788"/>
                  </a:lnTo>
                  <a:lnTo>
                    <a:pt x="271" y="1792"/>
                  </a:lnTo>
                  <a:lnTo>
                    <a:pt x="280" y="1797"/>
                  </a:lnTo>
                  <a:lnTo>
                    <a:pt x="287" y="1802"/>
                  </a:lnTo>
                  <a:lnTo>
                    <a:pt x="293" y="1807"/>
                  </a:lnTo>
                  <a:lnTo>
                    <a:pt x="298" y="1813"/>
                  </a:lnTo>
                  <a:lnTo>
                    <a:pt x="301" y="1820"/>
                  </a:lnTo>
                  <a:lnTo>
                    <a:pt x="302" y="1827"/>
                  </a:lnTo>
                  <a:lnTo>
                    <a:pt x="302" y="1840"/>
                  </a:lnTo>
                  <a:lnTo>
                    <a:pt x="301" y="1849"/>
                  </a:lnTo>
                  <a:lnTo>
                    <a:pt x="300" y="1852"/>
                  </a:lnTo>
                  <a:lnTo>
                    <a:pt x="298" y="1855"/>
                  </a:lnTo>
                  <a:lnTo>
                    <a:pt x="297" y="1857"/>
                  </a:lnTo>
                  <a:lnTo>
                    <a:pt x="295" y="1859"/>
                  </a:lnTo>
                  <a:lnTo>
                    <a:pt x="293" y="1859"/>
                  </a:lnTo>
                  <a:lnTo>
                    <a:pt x="291" y="1859"/>
                  </a:lnTo>
                  <a:lnTo>
                    <a:pt x="288" y="1857"/>
                  </a:lnTo>
                  <a:lnTo>
                    <a:pt x="284" y="1855"/>
                  </a:lnTo>
                  <a:lnTo>
                    <a:pt x="276" y="1851"/>
                  </a:lnTo>
                  <a:lnTo>
                    <a:pt x="266" y="1844"/>
                  </a:lnTo>
                  <a:lnTo>
                    <a:pt x="260" y="1839"/>
                  </a:lnTo>
                  <a:lnTo>
                    <a:pt x="256" y="1834"/>
                  </a:lnTo>
                  <a:lnTo>
                    <a:pt x="254" y="1833"/>
                  </a:lnTo>
                  <a:lnTo>
                    <a:pt x="252" y="1831"/>
                  </a:lnTo>
                  <a:lnTo>
                    <a:pt x="248" y="1830"/>
                  </a:lnTo>
                  <a:lnTo>
                    <a:pt x="243" y="1830"/>
                  </a:lnTo>
                  <a:lnTo>
                    <a:pt x="235" y="1829"/>
                  </a:lnTo>
                  <a:lnTo>
                    <a:pt x="223" y="1826"/>
                  </a:lnTo>
                  <a:lnTo>
                    <a:pt x="218" y="1826"/>
                  </a:lnTo>
                  <a:lnTo>
                    <a:pt x="213" y="1825"/>
                  </a:lnTo>
                  <a:lnTo>
                    <a:pt x="210" y="1825"/>
                  </a:lnTo>
                  <a:lnTo>
                    <a:pt x="209" y="1827"/>
                  </a:lnTo>
                  <a:lnTo>
                    <a:pt x="208" y="1841"/>
                  </a:lnTo>
                  <a:lnTo>
                    <a:pt x="207" y="1853"/>
                  </a:lnTo>
                  <a:lnTo>
                    <a:pt x="205" y="1859"/>
                  </a:lnTo>
                  <a:lnTo>
                    <a:pt x="201" y="1864"/>
                  </a:lnTo>
                  <a:lnTo>
                    <a:pt x="197" y="1868"/>
                  </a:lnTo>
                  <a:lnTo>
                    <a:pt x="190" y="1872"/>
                  </a:lnTo>
                  <a:lnTo>
                    <a:pt x="185" y="1873"/>
                  </a:lnTo>
                  <a:lnTo>
                    <a:pt x="181" y="1873"/>
                  </a:lnTo>
                  <a:lnTo>
                    <a:pt x="177" y="1873"/>
                  </a:lnTo>
                  <a:lnTo>
                    <a:pt x="174" y="1872"/>
                  </a:lnTo>
                  <a:lnTo>
                    <a:pt x="168" y="1869"/>
                  </a:lnTo>
                  <a:lnTo>
                    <a:pt x="163" y="1866"/>
                  </a:lnTo>
                  <a:lnTo>
                    <a:pt x="161" y="1866"/>
                  </a:lnTo>
                  <a:lnTo>
                    <a:pt x="160" y="1865"/>
                  </a:lnTo>
                  <a:lnTo>
                    <a:pt x="158" y="1866"/>
                  </a:lnTo>
                  <a:lnTo>
                    <a:pt x="157" y="1867"/>
                  </a:lnTo>
                  <a:lnTo>
                    <a:pt x="155" y="1874"/>
                  </a:lnTo>
                  <a:lnTo>
                    <a:pt x="153" y="1888"/>
                  </a:lnTo>
                  <a:lnTo>
                    <a:pt x="153" y="1889"/>
                  </a:lnTo>
                  <a:lnTo>
                    <a:pt x="154" y="1890"/>
                  </a:lnTo>
                  <a:lnTo>
                    <a:pt x="155" y="1891"/>
                  </a:lnTo>
                  <a:lnTo>
                    <a:pt x="157" y="1892"/>
                  </a:lnTo>
                  <a:lnTo>
                    <a:pt x="162" y="1893"/>
                  </a:lnTo>
                  <a:lnTo>
                    <a:pt x="170" y="1894"/>
                  </a:lnTo>
                  <a:lnTo>
                    <a:pt x="186" y="1894"/>
                  </a:lnTo>
                  <a:lnTo>
                    <a:pt x="207" y="1894"/>
                  </a:lnTo>
                  <a:lnTo>
                    <a:pt x="227" y="1894"/>
                  </a:lnTo>
                  <a:lnTo>
                    <a:pt x="247" y="1895"/>
                  </a:lnTo>
                  <a:lnTo>
                    <a:pt x="255" y="1898"/>
                  </a:lnTo>
                  <a:lnTo>
                    <a:pt x="262" y="1899"/>
                  </a:lnTo>
                  <a:lnTo>
                    <a:pt x="267" y="1902"/>
                  </a:lnTo>
                  <a:lnTo>
                    <a:pt x="270" y="1905"/>
                  </a:lnTo>
                  <a:lnTo>
                    <a:pt x="273" y="1910"/>
                  </a:lnTo>
                  <a:lnTo>
                    <a:pt x="276" y="1916"/>
                  </a:lnTo>
                  <a:lnTo>
                    <a:pt x="276" y="1920"/>
                  </a:lnTo>
                  <a:lnTo>
                    <a:pt x="276" y="1925"/>
                  </a:lnTo>
                  <a:lnTo>
                    <a:pt x="276" y="1930"/>
                  </a:lnTo>
                  <a:lnTo>
                    <a:pt x="273" y="1934"/>
                  </a:lnTo>
                  <a:lnTo>
                    <a:pt x="271" y="1939"/>
                  </a:lnTo>
                  <a:lnTo>
                    <a:pt x="268" y="1943"/>
                  </a:lnTo>
                  <a:lnTo>
                    <a:pt x="261" y="1949"/>
                  </a:lnTo>
                  <a:lnTo>
                    <a:pt x="253" y="1955"/>
                  </a:lnTo>
                  <a:lnTo>
                    <a:pt x="243" y="1960"/>
                  </a:lnTo>
                  <a:lnTo>
                    <a:pt x="232" y="1963"/>
                  </a:lnTo>
                  <a:lnTo>
                    <a:pt x="217" y="1967"/>
                  </a:lnTo>
                  <a:lnTo>
                    <a:pt x="200" y="1971"/>
                  </a:lnTo>
                  <a:lnTo>
                    <a:pt x="192" y="1973"/>
                  </a:lnTo>
                  <a:lnTo>
                    <a:pt x="184" y="1977"/>
                  </a:lnTo>
                  <a:lnTo>
                    <a:pt x="177" y="1980"/>
                  </a:lnTo>
                  <a:lnTo>
                    <a:pt x="170" y="1984"/>
                  </a:lnTo>
                  <a:lnTo>
                    <a:pt x="169" y="1987"/>
                  </a:lnTo>
                  <a:lnTo>
                    <a:pt x="169" y="1992"/>
                  </a:lnTo>
                  <a:lnTo>
                    <a:pt x="169" y="1999"/>
                  </a:lnTo>
                  <a:lnTo>
                    <a:pt x="170" y="2007"/>
                  </a:lnTo>
                  <a:lnTo>
                    <a:pt x="172" y="2015"/>
                  </a:lnTo>
                  <a:lnTo>
                    <a:pt x="175" y="2021"/>
                  </a:lnTo>
                  <a:lnTo>
                    <a:pt x="177" y="2023"/>
                  </a:lnTo>
                  <a:lnTo>
                    <a:pt x="180" y="2024"/>
                  </a:lnTo>
                  <a:lnTo>
                    <a:pt x="182" y="2024"/>
                  </a:lnTo>
                  <a:lnTo>
                    <a:pt x="185" y="2024"/>
                  </a:lnTo>
                  <a:lnTo>
                    <a:pt x="214" y="2012"/>
                  </a:lnTo>
                  <a:lnTo>
                    <a:pt x="245" y="2002"/>
                  </a:lnTo>
                  <a:lnTo>
                    <a:pt x="260" y="1998"/>
                  </a:lnTo>
                  <a:lnTo>
                    <a:pt x="276" y="1995"/>
                  </a:lnTo>
                  <a:lnTo>
                    <a:pt x="292" y="1992"/>
                  </a:lnTo>
                  <a:lnTo>
                    <a:pt x="306" y="1992"/>
                  </a:lnTo>
                  <a:lnTo>
                    <a:pt x="309" y="1991"/>
                  </a:lnTo>
                  <a:lnTo>
                    <a:pt x="312" y="1990"/>
                  </a:lnTo>
                  <a:lnTo>
                    <a:pt x="313" y="1989"/>
                  </a:lnTo>
                  <a:lnTo>
                    <a:pt x="313" y="1987"/>
                  </a:lnTo>
                  <a:lnTo>
                    <a:pt x="313" y="1983"/>
                  </a:lnTo>
                  <a:lnTo>
                    <a:pt x="312" y="1978"/>
                  </a:lnTo>
                  <a:lnTo>
                    <a:pt x="311" y="1971"/>
                  </a:lnTo>
                  <a:lnTo>
                    <a:pt x="309" y="1967"/>
                  </a:lnTo>
                  <a:lnTo>
                    <a:pt x="308" y="1965"/>
                  </a:lnTo>
                  <a:lnTo>
                    <a:pt x="309" y="1963"/>
                  </a:lnTo>
                  <a:lnTo>
                    <a:pt x="309" y="1962"/>
                  </a:lnTo>
                  <a:lnTo>
                    <a:pt x="312" y="1962"/>
                  </a:lnTo>
                  <a:lnTo>
                    <a:pt x="318" y="1961"/>
                  </a:lnTo>
                  <a:lnTo>
                    <a:pt x="324" y="1959"/>
                  </a:lnTo>
                  <a:lnTo>
                    <a:pt x="329" y="1957"/>
                  </a:lnTo>
                  <a:lnTo>
                    <a:pt x="333" y="1955"/>
                  </a:lnTo>
                  <a:lnTo>
                    <a:pt x="337" y="1953"/>
                  </a:lnTo>
                  <a:lnTo>
                    <a:pt x="339" y="1951"/>
                  </a:lnTo>
                  <a:lnTo>
                    <a:pt x="340" y="1949"/>
                  </a:lnTo>
                  <a:lnTo>
                    <a:pt x="341" y="1946"/>
                  </a:lnTo>
                  <a:lnTo>
                    <a:pt x="341" y="1944"/>
                  </a:lnTo>
                  <a:lnTo>
                    <a:pt x="340" y="1942"/>
                  </a:lnTo>
                  <a:lnTo>
                    <a:pt x="339" y="1940"/>
                  </a:lnTo>
                  <a:lnTo>
                    <a:pt x="336" y="1938"/>
                  </a:lnTo>
                  <a:lnTo>
                    <a:pt x="333" y="1937"/>
                  </a:lnTo>
                  <a:lnTo>
                    <a:pt x="329" y="1936"/>
                  </a:lnTo>
                  <a:lnTo>
                    <a:pt x="324" y="1934"/>
                  </a:lnTo>
                  <a:lnTo>
                    <a:pt x="319" y="1934"/>
                  </a:lnTo>
                  <a:lnTo>
                    <a:pt x="319" y="1922"/>
                  </a:lnTo>
                  <a:lnTo>
                    <a:pt x="322" y="1894"/>
                  </a:lnTo>
                  <a:lnTo>
                    <a:pt x="326" y="1865"/>
                  </a:lnTo>
                  <a:lnTo>
                    <a:pt x="330" y="1844"/>
                  </a:lnTo>
                  <a:lnTo>
                    <a:pt x="332" y="1837"/>
                  </a:lnTo>
                  <a:lnTo>
                    <a:pt x="335" y="1832"/>
                  </a:lnTo>
                  <a:lnTo>
                    <a:pt x="338" y="1829"/>
                  </a:lnTo>
                  <a:lnTo>
                    <a:pt x="341" y="1826"/>
                  </a:lnTo>
                  <a:lnTo>
                    <a:pt x="344" y="1826"/>
                  </a:lnTo>
                  <a:lnTo>
                    <a:pt x="348" y="1826"/>
                  </a:lnTo>
                  <a:lnTo>
                    <a:pt x="352" y="1827"/>
                  </a:lnTo>
                  <a:lnTo>
                    <a:pt x="355" y="1829"/>
                  </a:lnTo>
                  <a:lnTo>
                    <a:pt x="372" y="1843"/>
                  </a:lnTo>
                  <a:lnTo>
                    <a:pt x="393" y="1861"/>
                  </a:lnTo>
                  <a:lnTo>
                    <a:pt x="409" y="1871"/>
                  </a:lnTo>
                  <a:lnTo>
                    <a:pt x="426" y="1882"/>
                  </a:lnTo>
                  <a:lnTo>
                    <a:pt x="433" y="1888"/>
                  </a:lnTo>
                  <a:lnTo>
                    <a:pt x="438" y="1894"/>
                  </a:lnTo>
                  <a:lnTo>
                    <a:pt x="440" y="1899"/>
                  </a:lnTo>
                  <a:lnTo>
                    <a:pt x="442" y="1902"/>
                  </a:lnTo>
                  <a:lnTo>
                    <a:pt x="443" y="1906"/>
                  </a:lnTo>
                  <a:lnTo>
                    <a:pt x="443" y="1909"/>
                  </a:lnTo>
                  <a:lnTo>
                    <a:pt x="444" y="1921"/>
                  </a:lnTo>
                  <a:lnTo>
                    <a:pt x="445" y="1929"/>
                  </a:lnTo>
                  <a:lnTo>
                    <a:pt x="446" y="1932"/>
                  </a:lnTo>
                  <a:lnTo>
                    <a:pt x="448" y="1934"/>
                  </a:lnTo>
                  <a:lnTo>
                    <a:pt x="449" y="1936"/>
                  </a:lnTo>
                  <a:lnTo>
                    <a:pt x="450" y="1936"/>
                  </a:lnTo>
                  <a:lnTo>
                    <a:pt x="452" y="1936"/>
                  </a:lnTo>
                  <a:lnTo>
                    <a:pt x="454" y="1933"/>
                  </a:lnTo>
                  <a:lnTo>
                    <a:pt x="455" y="1931"/>
                  </a:lnTo>
                  <a:lnTo>
                    <a:pt x="456" y="1928"/>
                  </a:lnTo>
                  <a:lnTo>
                    <a:pt x="458" y="1920"/>
                  </a:lnTo>
                  <a:lnTo>
                    <a:pt x="458" y="1908"/>
                  </a:lnTo>
                  <a:lnTo>
                    <a:pt x="458" y="1902"/>
                  </a:lnTo>
                  <a:lnTo>
                    <a:pt x="459" y="1896"/>
                  </a:lnTo>
                  <a:lnTo>
                    <a:pt x="460" y="1893"/>
                  </a:lnTo>
                  <a:lnTo>
                    <a:pt x="461" y="1891"/>
                  </a:lnTo>
                  <a:lnTo>
                    <a:pt x="463" y="1890"/>
                  </a:lnTo>
                  <a:lnTo>
                    <a:pt x="465" y="1890"/>
                  </a:lnTo>
                  <a:lnTo>
                    <a:pt x="467" y="1890"/>
                  </a:lnTo>
                  <a:lnTo>
                    <a:pt x="470" y="1892"/>
                  </a:lnTo>
                  <a:lnTo>
                    <a:pt x="481" y="1903"/>
                  </a:lnTo>
                  <a:lnTo>
                    <a:pt x="495" y="1916"/>
                  </a:lnTo>
                  <a:lnTo>
                    <a:pt x="564" y="1982"/>
                  </a:lnTo>
                  <a:lnTo>
                    <a:pt x="573" y="1990"/>
                  </a:lnTo>
                  <a:lnTo>
                    <a:pt x="583" y="1997"/>
                  </a:lnTo>
                  <a:lnTo>
                    <a:pt x="592" y="2004"/>
                  </a:lnTo>
                  <a:lnTo>
                    <a:pt x="602" y="2010"/>
                  </a:lnTo>
                  <a:lnTo>
                    <a:pt x="620" y="2023"/>
                  </a:lnTo>
                  <a:lnTo>
                    <a:pt x="639" y="2037"/>
                  </a:lnTo>
                  <a:lnTo>
                    <a:pt x="648" y="2045"/>
                  </a:lnTo>
                  <a:lnTo>
                    <a:pt x="655" y="2053"/>
                  </a:lnTo>
                  <a:lnTo>
                    <a:pt x="661" y="2060"/>
                  </a:lnTo>
                  <a:lnTo>
                    <a:pt x="666" y="2067"/>
                  </a:lnTo>
                  <a:lnTo>
                    <a:pt x="671" y="2074"/>
                  </a:lnTo>
                  <a:lnTo>
                    <a:pt x="673" y="2083"/>
                  </a:lnTo>
                  <a:lnTo>
                    <a:pt x="675" y="2095"/>
                  </a:lnTo>
                  <a:lnTo>
                    <a:pt x="675" y="2107"/>
                  </a:lnTo>
                  <a:lnTo>
                    <a:pt x="676" y="2109"/>
                  </a:lnTo>
                  <a:lnTo>
                    <a:pt x="677" y="2111"/>
                  </a:lnTo>
                  <a:lnTo>
                    <a:pt x="680" y="2112"/>
                  </a:lnTo>
                  <a:lnTo>
                    <a:pt x="682" y="2114"/>
                  </a:lnTo>
                  <a:lnTo>
                    <a:pt x="689" y="2115"/>
                  </a:lnTo>
                  <a:lnTo>
                    <a:pt x="697" y="2114"/>
                  </a:lnTo>
                  <a:lnTo>
                    <a:pt x="702" y="2113"/>
                  </a:lnTo>
                  <a:lnTo>
                    <a:pt x="707" y="2111"/>
                  </a:lnTo>
                  <a:lnTo>
                    <a:pt x="710" y="2108"/>
                  </a:lnTo>
                  <a:lnTo>
                    <a:pt x="714" y="2105"/>
                  </a:lnTo>
                  <a:lnTo>
                    <a:pt x="716" y="2101"/>
                  </a:lnTo>
                  <a:lnTo>
                    <a:pt x="719" y="2096"/>
                  </a:lnTo>
                  <a:lnTo>
                    <a:pt x="720" y="2089"/>
                  </a:lnTo>
                  <a:lnTo>
                    <a:pt x="720" y="2083"/>
                  </a:lnTo>
                  <a:lnTo>
                    <a:pt x="720" y="2079"/>
                  </a:lnTo>
                  <a:lnTo>
                    <a:pt x="719" y="2075"/>
                  </a:lnTo>
                  <a:lnTo>
                    <a:pt x="716" y="2070"/>
                  </a:lnTo>
                  <a:lnTo>
                    <a:pt x="713" y="2065"/>
                  </a:lnTo>
                  <a:lnTo>
                    <a:pt x="705" y="2053"/>
                  </a:lnTo>
                  <a:lnTo>
                    <a:pt x="693" y="2039"/>
                  </a:lnTo>
                  <a:lnTo>
                    <a:pt x="664" y="2007"/>
                  </a:lnTo>
                  <a:lnTo>
                    <a:pt x="630" y="1972"/>
                  </a:lnTo>
                  <a:lnTo>
                    <a:pt x="594" y="1938"/>
                  </a:lnTo>
                  <a:lnTo>
                    <a:pt x="562" y="1904"/>
                  </a:lnTo>
                  <a:lnTo>
                    <a:pt x="533" y="1876"/>
                  </a:lnTo>
                  <a:lnTo>
                    <a:pt x="513" y="1854"/>
                  </a:lnTo>
                  <a:lnTo>
                    <a:pt x="507" y="1848"/>
                  </a:lnTo>
                  <a:lnTo>
                    <a:pt x="501" y="1842"/>
                  </a:lnTo>
                  <a:lnTo>
                    <a:pt x="493" y="1836"/>
                  </a:lnTo>
                  <a:lnTo>
                    <a:pt x="484" y="1830"/>
                  </a:lnTo>
                  <a:lnTo>
                    <a:pt x="465" y="1818"/>
                  </a:lnTo>
                  <a:lnTo>
                    <a:pt x="443" y="1807"/>
                  </a:lnTo>
                  <a:lnTo>
                    <a:pt x="400" y="1788"/>
                  </a:lnTo>
                  <a:lnTo>
                    <a:pt x="365" y="1771"/>
                  </a:lnTo>
                  <a:lnTo>
                    <a:pt x="355" y="1766"/>
                  </a:lnTo>
                  <a:lnTo>
                    <a:pt x="349" y="1761"/>
                  </a:lnTo>
                  <a:lnTo>
                    <a:pt x="348" y="1760"/>
                  </a:lnTo>
                  <a:lnTo>
                    <a:pt x="348" y="1758"/>
                  </a:lnTo>
                  <a:lnTo>
                    <a:pt x="349" y="1756"/>
                  </a:lnTo>
                  <a:lnTo>
                    <a:pt x="350" y="1755"/>
                  </a:lnTo>
                  <a:lnTo>
                    <a:pt x="362" y="1747"/>
                  </a:lnTo>
                  <a:lnTo>
                    <a:pt x="379" y="1733"/>
                  </a:lnTo>
                  <a:lnTo>
                    <a:pt x="462" y="1651"/>
                  </a:lnTo>
                  <a:lnTo>
                    <a:pt x="468" y="1644"/>
                  </a:lnTo>
                  <a:lnTo>
                    <a:pt x="476" y="1634"/>
                  </a:lnTo>
                  <a:lnTo>
                    <a:pt x="483" y="1623"/>
                  </a:lnTo>
                  <a:lnTo>
                    <a:pt x="487" y="1615"/>
                  </a:lnTo>
                  <a:lnTo>
                    <a:pt x="488" y="1614"/>
                  </a:lnTo>
                  <a:lnTo>
                    <a:pt x="491" y="1613"/>
                  </a:lnTo>
                  <a:lnTo>
                    <a:pt x="493" y="1611"/>
                  </a:lnTo>
                  <a:lnTo>
                    <a:pt x="495" y="1609"/>
                  </a:lnTo>
                  <a:lnTo>
                    <a:pt x="496" y="1608"/>
                  </a:lnTo>
                  <a:lnTo>
                    <a:pt x="497" y="1607"/>
                  </a:lnTo>
                  <a:lnTo>
                    <a:pt x="519" y="1580"/>
                  </a:lnTo>
                  <a:lnTo>
                    <a:pt x="552" y="1540"/>
                  </a:lnTo>
                  <a:lnTo>
                    <a:pt x="569" y="1520"/>
                  </a:lnTo>
                  <a:lnTo>
                    <a:pt x="585" y="1501"/>
                  </a:lnTo>
                  <a:lnTo>
                    <a:pt x="599" y="1486"/>
                  </a:lnTo>
                  <a:lnTo>
                    <a:pt x="610" y="1476"/>
                  </a:lnTo>
                  <a:lnTo>
                    <a:pt x="623" y="1463"/>
                  </a:lnTo>
                  <a:lnTo>
                    <a:pt x="637" y="1451"/>
                  </a:lnTo>
                  <a:lnTo>
                    <a:pt x="650" y="1437"/>
                  </a:lnTo>
                  <a:lnTo>
                    <a:pt x="662" y="1422"/>
                  </a:lnTo>
                  <a:lnTo>
                    <a:pt x="688" y="1390"/>
                  </a:lnTo>
                  <a:lnTo>
                    <a:pt x="713" y="1357"/>
                  </a:lnTo>
                  <a:lnTo>
                    <a:pt x="736" y="1323"/>
                  </a:lnTo>
                  <a:lnTo>
                    <a:pt x="762" y="1289"/>
                  </a:lnTo>
                  <a:lnTo>
                    <a:pt x="774" y="1272"/>
                  </a:lnTo>
                  <a:lnTo>
                    <a:pt x="787" y="1257"/>
                  </a:lnTo>
                  <a:lnTo>
                    <a:pt x="800" y="1243"/>
                  </a:lnTo>
                  <a:lnTo>
                    <a:pt x="814" y="1228"/>
                  </a:lnTo>
                  <a:lnTo>
                    <a:pt x="845" y="1195"/>
                  </a:lnTo>
                  <a:lnTo>
                    <a:pt x="877" y="1161"/>
                  </a:lnTo>
                  <a:lnTo>
                    <a:pt x="908" y="1126"/>
                  </a:lnTo>
                  <a:lnTo>
                    <a:pt x="939" y="1091"/>
                  </a:lnTo>
                  <a:lnTo>
                    <a:pt x="969" y="1054"/>
                  </a:lnTo>
                  <a:lnTo>
                    <a:pt x="1000" y="1019"/>
                  </a:lnTo>
                  <a:lnTo>
                    <a:pt x="1031" y="983"/>
                  </a:lnTo>
                  <a:lnTo>
                    <a:pt x="1063" y="948"/>
                  </a:lnTo>
                  <a:lnTo>
                    <a:pt x="1076" y="932"/>
                  </a:lnTo>
                  <a:lnTo>
                    <a:pt x="1089" y="914"/>
                  </a:lnTo>
                  <a:lnTo>
                    <a:pt x="1102" y="895"/>
                  </a:lnTo>
                  <a:lnTo>
                    <a:pt x="1113" y="875"/>
                  </a:lnTo>
                  <a:lnTo>
                    <a:pt x="1125" y="856"/>
                  </a:lnTo>
                  <a:lnTo>
                    <a:pt x="1139" y="837"/>
                  </a:lnTo>
                  <a:lnTo>
                    <a:pt x="1152" y="820"/>
                  </a:lnTo>
                  <a:lnTo>
                    <a:pt x="1166" y="803"/>
                  </a:lnTo>
                  <a:lnTo>
                    <a:pt x="1179" y="791"/>
                  </a:lnTo>
                  <a:lnTo>
                    <a:pt x="1190" y="777"/>
                  </a:lnTo>
                  <a:lnTo>
                    <a:pt x="1201" y="762"/>
                  </a:lnTo>
                  <a:lnTo>
                    <a:pt x="1213" y="746"/>
                  </a:lnTo>
                  <a:lnTo>
                    <a:pt x="1233" y="713"/>
                  </a:lnTo>
                  <a:lnTo>
                    <a:pt x="1253" y="678"/>
                  </a:lnTo>
                  <a:lnTo>
                    <a:pt x="1272" y="642"/>
                  </a:lnTo>
                  <a:lnTo>
                    <a:pt x="1291" y="607"/>
                  </a:lnTo>
                  <a:lnTo>
                    <a:pt x="1309" y="572"/>
                  </a:lnTo>
                  <a:lnTo>
                    <a:pt x="1328" y="540"/>
                  </a:lnTo>
                  <a:lnTo>
                    <a:pt x="1347" y="508"/>
                  </a:lnTo>
                  <a:lnTo>
                    <a:pt x="1367" y="472"/>
                  </a:lnTo>
                  <a:lnTo>
                    <a:pt x="1387" y="434"/>
                  </a:lnTo>
                  <a:lnTo>
                    <a:pt x="1405" y="395"/>
                  </a:lnTo>
                  <a:lnTo>
                    <a:pt x="1424" y="355"/>
                  </a:lnTo>
                  <a:lnTo>
                    <a:pt x="1442" y="316"/>
                  </a:lnTo>
                  <a:lnTo>
                    <a:pt x="1459" y="279"/>
                  </a:lnTo>
                  <a:lnTo>
                    <a:pt x="1474" y="245"/>
                  </a:lnTo>
                  <a:lnTo>
                    <a:pt x="1483" y="223"/>
                  </a:lnTo>
                  <a:lnTo>
                    <a:pt x="1493" y="202"/>
                  </a:lnTo>
                  <a:lnTo>
                    <a:pt x="1502" y="180"/>
                  </a:lnTo>
                  <a:lnTo>
                    <a:pt x="1511" y="159"/>
                  </a:lnTo>
                  <a:lnTo>
                    <a:pt x="1520" y="138"/>
                  </a:lnTo>
                  <a:lnTo>
                    <a:pt x="1531" y="117"/>
                  </a:lnTo>
                  <a:lnTo>
                    <a:pt x="1542" y="97"/>
                  </a:lnTo>
                  <a:lnTo>
                    <a:pt x="1553" y="77"/>
                  </a:lnTo>
                  <a:lnTo>
                    <a:pt x="1565" y="59"/>
                  </a:lnTo>
                  <a:lnTo>
                    <a:pt x="1575" y="40"/>
                  </a:lnTo>
                  <a:lnTo>
                    <a:pt x="1584" y="2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687" y="49"/>
                  </a:lnTo>
                  <a:lnTo>
                    <a:pt x="1785" y="96"/>
                  </a:lnTo>
                  <a:lnTo>
                    <a:pt x="1964" y="109"/>
                  </a:lnTo>
                  <a:lnTo>
                    <a:pt x="1969" y="109"/>
                  </a:lnTo>
                  <a:lnTo>
                    <a:pt x="1973" y="111"/>
                  </a:lnTo>
                  <a:lnTo>
                    <a:pt x="1975" y="113"/>
                  </a:lnTo>
                  <a:lnTo>
                    <a:pt x="1977" y="116"/>
                  </a:lnTo>
                  <a:lnTo>
                    <a:pt x="1978" y="121"/>
                  </a:lnTo>
                  <a:lnTo>
                    <a:pt x="1977" y="125"/>
                  </a:lnTo>
                  <a:lnTo>
                    <a:pt x="1976" y="130"/>
                  </a:lnTo>
                  <a:lnTo>
                    <a:pt x="1974" y="135"/>
                  </a:lnTo>
                  <a:lnTo>
                    <a:pt x="1968" y="147"/>
                  </a:lnTo>
                  <a:lnTo>
                    <a:pt x="1959" y="161"/>
                  </a:lnTo>
                  <a:lnTo>
                    <a:pt x="1948" y="175"/>
                  </a:lnTo>
                  <a:lnTo>
                    <a:pt x="1936" y="190"/>
                  </a:lnTo>
                  <a:lnTo>
                    <a:pt x="1908" y="221"/>
                  </a:lnTo>
                  <a:lnTo>
                    <a:pt x="1880" y="251"/>
                  </a:lnTo>
                  <a:lnTo>
                    <a:pt x="1857" y="275"/>
                  </a:lnTo>
                  <a:lnTo>
                    <a:pt x="1840" y="291"/>
                  </a:lnTo>
                  <a:lnTo>
                    <a:pt x="1834" y="297"/>
                  </a:lnTo>
                  <a:lnTo>
                    <a:pt x="1830" y="305"/>
                  </a:lnTo>
                  <a:lnTo>
                    <a:pt x="1826" y="314"/>
                  </a:lnTo>
                  <a:lnTo>
                    <a:pt x="1823" y="323"/>
                  </a:lnTo>
                  <a:lnTo>
                    <a:pt x="1821" y="332"/>
                  </a:lnTo>
                  <a:lnTo>
                    <a:pt x="1819" y="342"/>
                  </a:lnTo>
                  <a:lnTo>
                    <a:pt x="1818" y="353"/>
                  </a:lnTo>
                  <a:lnTo>
                    <a:pt x="1818" y="363"/>
                  </a:lnTo>
                  <a:lnTo>
                    <a:pt x="1817" y="385"/>
                  </a:lnTo>
                  <a:lnTo>
                    <a:pt x="1816" y="407"/>
                  </a:lnTo>
                  <a:lnTo>
                    <a:pt x="1815" y="418"/>
                  </a:lnTo>
                  <a:lnTo>
                    <a:pt x="1814" y="430"/>
                  </a:lnTo>
                  <a:lnTo>
                    <a:pt x="1811" y="441"/>
                  </a:lnTo>
                  <a:lnTo>
                    <a:pt x="1809" y="451"/>
                  </a:lnTo>
                  <a:lnTo>
                    <a:pt x="1806" y="459"/>
                  </a:lnTo>
                  <a:lnTo>
                    <a:pt x="1802" y="466"/>
                  </a:lnTo>
                  <a:lnTo>
                    <a:pt x="1798" y="475"/>
                  </a:lnTo>
                  <a:lnTo>
                    <a:pt x="1792" y="483"/>
                  </a:lnTo>
                  <a:lnTo>
                    <a:pt x="1781" y="498"/>
                  </a:lnTo>
                  <a:lnTo>
                    <a:pt x="1770" y="514"/>
                  </a:lnTo>
                  <a:lnTo>
                    <a:pt x="1766" y="521"/>
                  </a:lnTo>
                  <a:lnTo>
                    <a:pt x="1764" y="528"/>
                  </a:lnTo>
                  <a:lnTo>
                    <a:pt x="1763" y="534"/>
                  </a:lnTo>
                  <a:lnTo>
                    <a:pt x="1764" y="540"/>
                  </a:lnTo>
                  <a:lnTo>
                    <a:pt x="1766" y="543"/>
                  </a:lnTo>
                  <a:lnTo>
                    <a:pt x="1768" y="547"/>
                  </a:lnTo>
                  <a:lnTo>
                    <a:pt x="1770" y="549"/>
                  </a:lnTo>
                  <a:lnTo>
                    <a:pt x="1773" y="552"/>
                  </a:lnTo>
                  <a:lnTo>
                    <a:pt x="1783" y="556"/>
                  </a:lnTo>
                  <a:lnTo>
                    <a:pt x="1795" y="560"/>
                  </a:lnTo>
                  <a:lnTo>
                    <a:pt x="1804" y="562"/>
                  </a:lnTo>
                  <a:lnTo>
                    <a:pt x="1812" y="563"/>
                  </a:lnTo>
                  <a:lnTo>
                    <a:pt x="1822" y="563"/>
                  </a:lnTo>
                  <a:lnTo>
                    <a:pt x="1831" y="564"/>
                  </a:lnTo>
                  <a:lnTo>
                    <a:pt x="1840" y="564"/>
                  </a:lnTo>
                  <a:lnTo>
                    <a:pt x="1850" y="564"/>
                  </a:lnTo>
                  <a:lnTo>
                    <a:pt x="1859" y="566"/>
                  </a:lnTo>
                  <a:lnTo>
                    <a:pt x="1868" y="568"/>
                  </a:lnTo>
                  <a:lnTo>
                    <a:pt x="1882" y="574"/>
                  </a:lnTo>
                  <a:lnTo>
                    <a:pt x="1897" y="584"/>
                  </a:lnTo>
                  <a:lnTo>
                    <a:pt x="1911" y="593"/>
                  </a:lnTo>
                  <a:lnTo>
                    <a:pt x="1926" y="602"/>
                  </a:lnTo>
                  <a:lnTo>
                    <a:pt x="1933" y="605"/>
                  </a:lnTo>
                  <a:lnTo>
                    <a:pt x="1939" y="608"/>
                  </a:lnTo>
                  <a:lnTo>
                    <a:pt x="1946" y="611"/>
                  </a:lnTo>
                  <a:lnTo>
                    <a:pt x="1952" y="612"/>
                  </a:lnTo>
                  <a:lnTo>
                    <a:pt x="1959" y="613"/>
                  </a:lnTo>
                  <a:lnTo>
                    <a:pt x="1965" y="612"/>
                  </a:lnTo>
                  <a:lnTo>
                    <a:pt x="1970" y="609"/>
                  </a:lnTo>
                  <a:lnTo>
                    <a:pt x="1976" y="605"/>
                  </a:lnTo>
                  <a:lnTo>
                    <a:pt x="1988" y="597"/>
                  </a:lnTo>
                  <a:lnTo>
                    <a:pt x="2002" y="589"/>
                  </a:lnTo>
                  <a:lnTo>
                    <a:pt x="2017" y="581"/>
                  </a:lnTo>
                  <a:lnTo>
                    <a:pt x="2033" y="575"/>
                  </a:lnTo>
                  <a:lnTo>
                    <a:pt x="2048" y="569"/>
                  </a:lnTo>
                  <a:lnTo>
                    <a:pt x="2063" y="562"/>
                  </a:lnTo>
                  <a:lnTo>
                    <a:pt x="2077" y="555"/>
                  </a:lnTo>
                  <a:lnTo>
                    <a:pt x="2088" y="546"/>
                  </a:lnTo>
                  <a:lnTo>
                    <a:pt x="2108" y="526"/>
                  </a:lnTo>
                  <a:lnTo>
                    <a:pt x="2122" y="512"/>
                  </a:lnTo>
                  <a:lnTo>
                    <a:pt x="2125" y="510"/>
                  </a:lnTo>
                  <a:lnTo>
                    <a:pt x="2129" y="509"/>
                  </a:lnTo>
                  <a:lnTo>
                    <a:pt x="2132" y="509"/>
                  </a:lnTo>
                  <a:lnTo>
                    <a:pt x="2137" y="511"/>
                  </a:lnTo>
                  <a:lnTo>
                    <a:pt x="2141" y="513"/>
                  </a:lnTo>
                  <a:lnTo>
                    <a:pt x="2145" y="517"/>
                  </a:lnTo>
                  <a:lnTo>
                    <a:pt x="2150" y="522"/>
                  </a:lnTo>
                  <a:lnTo>
                    <a:pt x="2155" y="529"/>
                  </a:lnTo>
                  <a:lnTo>
                    <a:pt x="2159" y="534"/>
                  </a:lnTo>
                  <a:lnTo>
                    <a:pt x="2163" y="536"/>
                  </a:lnTo>
                  <a:lnTo>
                    <a:pt x="2167" y="537"/>
                  </a:lnTo>
                  <a:lnTo>
                    <a:pt x="2173" y="537"/>
                  </a:lnTo>
                  <a:lnTo>
                    <a:pt x="2178" y="535"/>
                  </a:lnTo>
                  <a:lnTo>
                    <a:pt x="2183" y="533"/>
                  </a:lnTo>
                  <a:lnTo>
                    <a:pt x="2187" y="529"/>
                  </a:lnTo>
                  <a:lnTo>
                    <a:pt x="2192" y="525"/>
                  </a:lnTo>
                  <a:lnTo>
                    <a:pt x="2212" y="506"/>
                  </a:lnTo>
                  <a:lnTo>
                    <a:pt x="2225" y="491"/>
                  </a:lnTo>
                  <a:lnTo>
                    <a:pt x="2233" y="487"/>
                  </a:lnTo>
                  <a:lnTo>
                    <a:pt x="2241" y="484"/>
                  </a:lnTo>
                  <a:lnTo>
                    <a:pt x="2251" y="482"/>
                  </a:lnTo>
                  <a:lnTo>
                    <a:pt x="2261" y="481"/>
                  </a:lnTo>
                  <a:lnTo>
                    <a:pt x="2283" y="481"/>
                  </a:lnTo>
                  <a:lnTo>
                    <a:pt x="2302" y="483"/>
                  </a:lnTo>
                  <a:lnTo>
                    <a:pt x="2304" y="485"/>
                  </a:lnTo>
                  <a:lnTo>
                    <a:pt x="2304" y="488"/>
                  </a:lnTo>
                  <a:lnTo>
                    <a:pt x="2304" y="493"/>
                  </a:lnTo>
                  <a:lnTo>
                    <a:pt x="2304" y="498"/>
                  </a:lnTo>
                  <a:lnTo>
                    <a:pt x="2302" y="509"/>
                  </a:lnTo>
                  <a:lnTo>
                    <a:pt x="2301" y="515"/>
                  </a:lnTo>
                  <a:lnTo>
                    <a:pt x="2299" y="529"/>
                  </a:lnTo>
                  <a:lnTo>
                    <a:pt x="2298" y="546"/>
                  </a:lnTo>
                  <a:lnTo>
                    <a:pt x="2299" y="563"/>
                  </a:lnTo>
                  <a:lnTo>
                    <a:pt x="2302" y="579"/>
                  </a:lnTo>
                  <a:lnTo>
                    <a:pt x="2304" y="588"/>
                  </a:lnTo>
                  <a:lnTo>
                    <a:pt x="2307" y="596"/>
                  </a:lnTo>
                  <a:lnTo>
                    <a:pt x="2310" y="602"/>
                  </a:lnTo>
                  <a:lnTo>
                    <a:pt x="2315" y="608"/>
                  </a:lnTo>
                  <a:lnTo>
                    <a:pt x="2320" y="613"/>
                  </a:lnTo>
                  <a:lnTo>
                    <a:pt x="2325" y="616"/>
                  </a:lnTo>
                  <a:lnTo>
                    <a:pt x="2332" y="619"/>
                  </a:lnTo>
                  <a:lnTo>
                    <a:pt x="2339" y="619"/>
                  </a:lnTo>
                  <a:lnTo>
                    <a:pt x="2346" y="618"/>
                  </a:lnTo>
                  <a:lnTo>
                    <a:pt x="2354" y="616"/>
                  </a:lnTo>
                  <a:lnTo>
                    <a:pt x="2362" y="611"/>
                  </a:lnTo>
                  <a:lnTo>
                    <a:pt x="2371" y="606"/>
                  </a:lnTo>
                  <a:lnTo>
                    <a:pt x="2391" y="591"/>
                  </a:lnTo>
                  <a:lnTo>
                    <a:pt x="2410" y="573"/>
                  </a:lnTo>
                  <a:lnTo>
                    <a:pt x="2431" y="556"/>
                  </a:lnTo>
                  <a:lnTo>
                    <a:pt x="2451" y="539"/>
                  </a:lnTo>
                  <a:lnTo>
                    <a:pt x="2461" y="533"/>
                  </a:lnTo>
                  <a:lnTo>
                    <a:pt x="2470" y="527"/>
                  </a:lnTo>
                  <a:lnTo>
                    <a:pt x="2478" y="523"/>
                  </a:lnTo>
                  <a:lnTo>
                    <a:pt x="2486" y="520"/>
                  </a:lnTo>
                  <a:lnTo>
                    <a:pt x="2505" y="516"/>
                  </a:lnTo>
                  <a:lnTo>
                    <a:pt x="2519" y="513"/>
                  </a:lnTo>
                  <a:lnTo>
                    <a:pt x="2532" y="512"/>
                  </a:lnTo>
                  <a:lnTo>
                    <a:pt x="2542" y="512"/>
                  </a:lnTo>
                  <a:lnTo>
                    <a:pt x="2549" y="513"/>
                  </a:lnTo>
                  <a:lnTo>
                    <a:pt x="2554" y="515"/>
                  </a:lnTo>
                  <a:lnTo>
                    <a:pt x="2558" y="518"/>
                  </a:lnTo>
                  <a:lnTo>
                    <a:pt x="2560" y="522"/>
                  </a:lnTo>
                  <a:lnTo>
                    <a:pt x="2560" y="522"/>
                  </a:lnTo>
                  <a:lnTo>
                    <a:pt x="2561" y="526"/>
                  </a:lnTo>
                  <a:lnTo>
                    <a:pt x="2561" y="531"/>
                  </a:lnTo>
                  <a:lnTo>
                    <a:pt x="2561" y="536"/>
                  </a:lnTo>
                  <a:lnTo>
                    <a:pt x="2559" y="541"/>
                  </a:lnTo>
                  <a:lnTo>
                    <a:pt x="2556" y="554"/>
                  </a:lnTo>
                  <a:lnTo>
                    <a:pt x="2552" y="567"/>
                  </a:lnTo>
                  <a:lnTo>
                    <a:pt x="2547" y="581"/>
                  </a:lnTo>
                  <a:lnTo>
                    <a:pt x="2545" y="596"/>
                  </a:lnTo>
                  <a:lnTo>
                    <a:pt x="2544" y="603"/>
                  </a:lnTo>
                  <a:lnTo>
                    <a:pt x="2544" y="610"/>
                  </a:lnTo>
                  <a:lnTo>
                    <a:pt x="2545" y="617"/>
                  </a:lnTo>
                  <a:lnTo>
                    <a:pt x="2546" y="625"/>
                  </a:lnTo>
                  <a:lnTo>
                    <a:pt x="2550" y="618"/>
                  </a:lnTo>
                  <a:lnTo>
                    <a:pt x="2550" y="618"/>
                  </a:lnTo>
                  <a:lnTo>
                    <a:pt x="2675" y="757"/>
                  </a:lnTo>
                  <a:lnTo>
                    <a:pt x="2839" y="852"/>
                  </a:lnTo>
                  <a:lnTo>
                    <a:pt x="2775" y="888"/>
                  </a:lnTo>
                  <a:lnTo>
                    <a:pt x="2780" y="909"/>
                  </a:lnTo>
                  <a:lnTo>
                    <a:pt x="2781" y="915"/>
                  </a:lnTo>
                  <a:lnTo>
                    <a:pt x="2782" y="922"/>
                  </a:lnTo>
                  <a:lnTo>
                    <a:pt x="2783" y="924"/>
                  </a:lnTo>
                  <a:lnTo>
                    <a:pt x="2784" y="929"/>
                  </a:lnTo>
                  <a:lnTo>
                    <a:pt x="2784" y="936"/>
                  </a:lnTo>
                  <a:lnTo>
                    <a:pt x="2784" y="943"/>
                  </a:lnTo>
                  <a:lnTo>
                    <a:pt x="2783" y="950"/>
                  </a:lnTo>
                  <a:lnTo>
                    <a:pt x="2781" y="956"/>
                  </a:lnTo>
                  <a:lnTo>
                    <a:pt x="2778" y="961"/>
                  </a:lnTo>
                  <a:lnTo>
                    <a:pt x="2777" y="963"/>
                  </a:lnTo>
                  <a:lnTo>
                    <a:pt x="2776" y="965"/>
                  </a:lnTo>
                  <a:lnTo>
                    <a:pt x="2775" y="967"/>
                  </a:lnTo>
                  <a:lnTo>
                    <a:pt x="2774" y="970"/>
                  </a:lnTo>
                  <a:lnTo>
                    <a:pt x="2771" y="973"/>
                  </a:lnTo>
                  <a:lnTo>
                    <a:pt x="2771" y="975"/>
                  </a:lnTo>
                  <a:lnTo>
                    <a:pt x="2770" y="976"/>
                  </a:lnTo>
                  <a:lnTo>
                    <a:pt x="2769" y="977"/>
                  </a:lnTo>
                  <a:lnTo>
                    <a:pt x="2767" y="977"/>
                  </a:lnTo>
                  <a:lnTo>
                    <a:pt x="2766" y="978"/>
                  </a:lnTo>
                  <a:lnTo>
                    <a:pt x="2765" y="978"/>
                  </a:lnTo>
                  <a:lnTo>
                    <a:pt x="2764" y="979"/>
                  </a:lnTo>
                  <a:lnTo>
                    <a:pt x="2764" y="981"/>
                  </a:lnTo>
                  <a:lnTo>
                    <a:pt x="2756" y="983"/>
                  </a:lnTo>
                  <a:lnTo>
                    <a:pt x="2749" y="984"/>
                  </a:lnTo>
                  <a:lnTo>
                    <a:pt x="2747" y="983"/>
                  </a:lnTo>
                  <a:lnTo>
                    <a:pt x="2743" y="983"/>
                  </a:lnTo>
                  <a:lnTo>
                    <a:pt x="2738" y="981"/>
                  </a:lnTo>
                  <a:lnTo>
                    <a:pt x="2727" y="978"/>
                  </a:lnTo>
                  <a:lnTo>
                    <a:pt x="2716" y="975"/>
                  </a:lnTo>
                  <a:lnTo>
                    <a:pt x="2709" y="974"/>
                  </a:lnTo>
                  <a:lnTo>
                    <a:pt x="2706" y="971"/>
                  </a:lnTo>
                  <a:lnTo>
                    <a:pt x="2703" y="970"/>
                  </a:lnTo>
                  <a:lnTo>
                    <a:pt x="2700" y="967"/>
                  </a:lnTo>
                  <a:lnTo>
                    <a:pt x="2694" y="965"/>
                  </a:lnTo>
                  <a:lnTo>
                    <a:pt x="2687" y="963"/>
                  </a:lnTo>
                  <a:lnTo>
                    <a:pt x="2682" y="962"/>
                  </a:lnTo>
                  <a:lnTo>
                    <a:pt x="2676" y="958"/>
                  </a:lnTo>
                  <a:lnTo>
                    <a:pt x="2669" y="954"/>
                  </a:lnTo>
                  <a:lnTo>
                    <a:pt x="2666" y="953"/>
                  </a:lnTo>
                  <a:lnTo>
                    <a:pt x="2662" y="951"/>
                  </a:lnTo>
                  <a:lnTo>
                    <a:pt x="2660" y="951"/>
                  </a:lnTo>
                  <a:lnTo>
                    <a:pt x="2658" y="951"/>
                  </a:lnTo>
                  <a:lnTo>
                    <a:pt x="2657" y="952"/>
                  </a:lnTo>
                  <a:lnTo>
                    <a:pt x="2656" y="953"/>
                  </a:lnTo>
                  <a:lnTo>
                    <a:pt x="2647" y="954"/>
                  </a:lnTo>
                  <a:lnTo>
                    <a:pt x="2637" y="957"/>
                  </a:lnTo>
                  <a:lnTo>
                    <a:pt x="2626" y="960"/>
                  </a:lnTo>
                  <a:lnTo>
                    <a:pt x="2617" y="962"/>
                  </a:lnTo>
                  <a:lnTo>
                    <a:pt x="2576" y="970"/>
                  </a:lnTo>
                  <a:lnTo>
                    <a:pt x="2571" y="970"/>
                  </a:lnTo>
                  <a:lnTo>
                    <a:pt x="2572" y="982"/>
                  </a:lnTo>
                  <a:lnTo>
                    <a:pt x="2572" y="1000"/>
                  </a:lnTo>
                  <a:lnTo>
                    <a:pt x="2573" y="1011"/>
                  </a:lnTo>
                  <a:lnTo>
                    <a:pt x="2572" y="1019"/>
                  </a:lnTo>
                  <a:lnTo>
                    <a:pt x="2571" y="1024"/>
                  </a:lnTo>
                  <a:lnTo>
                    <a:pt x="2569" y="1027"/>
                  </a:lnTo>
                  <a:lnTo>
                    <a:pt x="2569" y="1029"/>
                  </a:lnTo>
                  <a:lnTo>
                    <a:pt x="2566" y="1031"/>
                  </a:lnTo>
                  <a:lnTo>
                    <a:pt x="2564" y="1035"/>
                  </a:lnTo>
                  <a:lnTo>
                    <a:pt x="2561" y="1036"/>
                  </a:lnTo>
                  <a:lnTo>
                    <a:pt x="2558" y="1038"/>
                  </a:lnTo>
                  <a:lnTo>
                    <a:pt x="2557" y="1040"/>
                  </a:lnTo>
                  <a:lnTo>
                    <a:pt x="2554" y="1041"/>
                  </a:lnTo>
                  <a:lnTo>
                    <a:pt x="2553" y="1042"/>
                  </a:lnTo>
                  <a:lnTo>
                    <a:pt x="2553" y="1043"/>
                  </a:lnTo>
                  <a:lnTo>
                    <a:pt x="2551" y="1043"/>
                  </a:lnTo>
                  <a:lnTo>
                    <a:pt x="2544" y="1050"/>
                  </a:lnTo>
                  <a:lnTo>
                    <a:pt x="2538" y="1057"/>
                  </a:lnTo>
                  <a:lnTo>
                    <a:pt x="2535" y="1059"/>
                  </a:lnTo>
                  <a:lnTo>
                    <a:pt x="2532" y="1060"/>
                  </a:lnTo>
                  <a:lnTo>
                    <a:pt x="2531" y="1062"/>
                  </a:lnTo>
                  <a:lnTo>
                    <a:pt x="2530" y="1064"/>
                  </a:lnTo>
                  <a:lnTo>
                    <a:pt x="2530" y="1066"/>
                  </a:lnTo>
                  <a:lnTo>
                    <a:pt x="2531" y="1069"/>
                  </a:lnTo>
                  <a:lnTo>
                    <a:pt x="2533" y="1074"/>
                  </a:lnTo>
                  <a:lnTo>
                    <a:pt x="2537" y="1079"/>
                  </a:lnTo>
                  <a:lnTo>
                    <a:pt x="2543" y="1086"/>
                  </a:lnTo>
                  <a:lnTo>
                    <a:pt x="2550" y="1092"/>
                  </a:lnTo>
                  <a:lnTo>
                    <a:pt x="2559" y="1098"/>
                  </a:lnTo>
                  <a:lnTo>
                    <a:pt x="2568" y="1105"/>
                  </a:lnTo>
                  <a:lnTo>
                    <a:pt x="2606" y="1129"/>
                  </a:lnTo>
                  <a:lnTo>
                    <a:pt x="2630" y="1144"/>
                  </a:lnTo>
                  <a:lnTo>
                    <a:pt x="2625" y="1325"/>
                  </a:lnTo>
                  <a:lnTo>
                    <a:pt x="2774" y="1335"/>
                  </a:lnTo>
                  <a:lnTo>
                    <a:pt x="2669" y="1402"/>
                  </a:lnTo>
                  <a:lnTo>
                    <a:pt x="2667" y="1402"/>
                  </a:lnTo>
                  <a:lnTo>
                    <a:pt x="2667" y="1403"/>
                  </a:lnTo>
                  <a:lnTo>
                    <a:pt x="2665" y="1403"/>
                  </a:lnTo>
                  <a:lnTo>
                    <a:pt x="2661" y="1414"/>
                  </a:lnTo>
                  <a:lnTo>
                    <a:pt x="2655" y="1425"/>
                  </a:lnTo>
                  <a:lnTo>
                    <a:pt x="2648" y="1437"/>
                  </a:lnTo>
                  <a:lnTo>
                    <a:pt x="2640" y="1448"/>
                  </a:lnTo>
                  <a:lnTo>
                    <a:pt x="2621" y="1470"/>
                  </a:lnTo>
                  <a:lnTo>
                    <a:pt x="2602" y="1493"/>
                  </a:lnTo>
                  <a:lnTo>
                    <a:pt x="2592" y="1505"/>
                  </a:lnTo>
                  <a:lnTo>
                    <a:pt x="2583" y="1518"/>
                  </a:lnTo>
                  <a:lnTo>
                    <a:pt x="2575" y="1530"/>
                  </a:lnTo>
                  <a:lnTo>
                    <a:pt x="2568" y="1542"/>
                  </a:lnTo>
                  <a:lnTo>
                    <a:pt x="2561" y="1555"/>
                  </a:lnTo>
                  <a:lnTo>
                    <a:pt x="2557" y="1568"/>
                  </a:lnTo>
                  <a:lnTo>
                    <a:pt x="2554" y="1581"/>
                  </a:lnTo>
                  <a:lnTo>
                    <a:pt x="2553" y="1596"/>
                  </a:lnTo>
                  <a:lnTo>
                    <a:pt x="2556" y="1604"/>
                  </a:lnTo>
                  <a:lnTo>
                    <a:pt x="2559" y="1615"/>
                  </a:lnTo>
                  <a:lnTo>
                    <a:pt x="2564" y="1616"/>
                  </a:lnTo>
                  <a:lnTo>
                    <a:pt x="2572" y="1616"/>
                  </a:lnTo>
                  <a:lnTo>
                    <a:pt x="2579" y="1615"/>
                  </a:lnTo>
                  <a:lnTo>
                    <a:pt x="2587" y="1614"/>
                  </a:lnTo>
                  <a:lnTo>
                    <a:pt x="2605" y="1611"/>
                  </a:lnTo>
                  <a:lnTo>
                    <a:pt x="2624" y="1607"/>
                  </a:lnTo>
                  <a:lnTo>
                    <a:pt x="2645" y="1603"/>
                  </a:lnTo>
                  <a:lnTo>
                    <a:pt x="2664" y="1599"/>
                  </a:lnTo>
                  <a:lnTo>
                    <a:pt x="2683" y="1596"/>
                  </a:lnTo>
                  <a:lnTo>
                    <a:pt x="2699" y="1594"/>
                  </a:lnTo>
                  <a:lnTo>
                    <a:pt x="2703" y="1605"/>
                  </a:lnTo>
                  <a:lnTo>
                    <a:pt x="2707" y="1612"/>
                  </a:lnTo>
                  <a:lnTo>
                    <a:pt x="2711" y="1616"/>
                  </a:lnTo>
                  <a:lnTo>
                    <a:pt x="2714" y="1620"/>
                  </a:lnTo>
                  <a:lnTo>
                    <a:pt x="2716" y="1625"/>
                  </a:lnTo>
                  <a:lnTo>
                    <a:pt x="2716" y="1631"/>
                  </a:lnTo>
                  <a:lnTo>
                    <a:pt x="2715" y="1640"/>
                  </a:lnTo>
                  <a:lnTo>
                    <a:pt x="2712" y="1652"/>
                  </a:lnTo>
                  <a:lnTo>
                    <a:pt x="2692" y="1657"/>
                  </a:lnTo>
                  <a:lnTo>
                    <a:pt x="2658" y="1669"/>
                  </a:lnTo>
                  <a:lnTo>
                    <a:pt x="2625" y="1680"/>
                  </a:lnTo>
                  <a:lnTo>
                    <a:pt x="2611" y="1687"/>
                  </a:lnTo>
                  <a:lnTo>
                    <a:pt x="2608" y="1687"/>
                  </a:lnTo>
                  <a:lnTo>
                    <a:pt x="2607" y="1688"/>
                  </a:lnTo>
                  <a:lnTo>
                    <a:pt x="2610" y="1696"/>
                  </a:lnTo>
                  <a:lnTo>
                    <a:pt x="2610" y="1701"/>
                  </a:lnTo>
                  <a:lnTo>
                    <a:pt x="2610" y="1702"/>
                  </a:lnTo>
                  <a:lnTo>
                    <a:pt x="2609" y="1702"/>
                  </a:lnTo>
                  <a:lnTo>
                    <a:pt x="2608" y="1702"/>
                  </a:lnTo>
                  <a:lnTo>
                    <a:pt x="2607" y="1702"/>
                  </a:lnTo>
                  <a:lnTo>
                    <a:pt x="2606" y="1700"/>
                  </a:lnTo>
                  <a:lnTo>
                    <a:pt x="2604" y="1699"/>
                  </a:lnTo>
                  <a:lnTo>
                    <a:pt x="2604" y="1698"/>
                  </a:lnTo>
                  <a:lnTo>
                    <a:pt x="2606" y="1698"/>
                  </a:lnTo>
                  <a:lnTo>
                    <a:pt x="2617" y="1709"/>
                  </a:lnTo>
                  <a:lnTo>
                    <a:pt x="2643" y="1736"/>
                  </a:lnTo>
                  <a:lnTo>
                    <a:pt x="2688" y="1790"/>
                  </a:lnTo>
                  <a:lnTo>
                    <a:pt x="2758" y="1875"/>
                  </a:lnTo>
                  <a:lnTo>
                    <a:pt x="2756" y="1887"/>
                  </a:lnTo>
                  <a:lnTo>
                    <a:pt x="2752" y="1894"/>
                  </a:lnTo>
                  <a:lnTo>
                    <a:pt x="2749" y="1903"/>
                  </a:lnTo>
                  <a:lnTo>
                    <a:pt x="2747" y="1904"/>
                  </a:lnTo>
                  <a:lnTo>
                    <a:pt x="2746" y="1907"/>
                  </a:lnTo>
                  <a:lnTo>
                    <a:pt x="2745" y="1911"/>
                  </a:lnTo>
                  <a:lnTo>
                    <a:pt x="2743" y="1916"/>
                  </a:lnTo>
                  <a:lnTo>
                    <a:pt x="2743" y="1920"/>
                  </a:lnTo>
                  <a:lnTo>
                    <a:pt x="2745" y="1924"/>
                  </a:lnTo>
                  <a:lnTo>
                    <a:pt x="2746" y="1927"/>
                  </a:lnTo>
                  <a:lnTo>
                    <a:pt x="2748" y="1929"/>
                  </a:lnTo>
                  <a:lnTo>
                    <a:pt x="2748" y="1942"/>
                  </a:lnTo>
                  <a:lnTo>
                    <a:pt x="2750" y="1953"/>
                  </a:lnTo>
                  <a:lnTo>
                    <a:pt x="2752" y="1963"/>
                  </a:lnTo>
                  <a:lnTo>
                    <a:pt x="2756" y="1971"/>
                  </a:lnTo>
                  <a:lnTo>
                    <a:pt x="2760" y="1979"/>
                  </a:lnTo>
                  <a:lnTo>
                    <a:pt x="2766" y="1985"/>
                  </a:lnTo>
                  <a:lnTo>
                    <a:pt x="2772" y="1990"/>
                  </a:lnTo>
                  <a:lnTo>
                    <a:pt x="2778" y="1994"/>
                  </a:lnTo>
                  <a:lnTo>
                    <a:pt x="2787" y="1997"/>
                  </a:lnTo>
                  <a:lnTo>
                    <a:pt x="2795" y="1998"/>
                  </a:lnTo>
                  <a:lnTo>
                    <a:pt x="2803" y="1999"/>
                  </a:lnTo>
                  <a:lnTo>
                    <a:pt x="2812" y="1999"/>
                  </a:lnTo>
                  <a:lnTo>
                    <a:pt x="2822" y="1998"/>
                  </a:lnTo>
                  <a:lnTo>
                    <a:pt x="2831" y="1996"/>
                  </a:lnTo>
                  <a:lnTo>
                    <a:pt x="2841" y="1993"/>
                  </a:lnTo>
                  <a:lnTo>
                    <a:pt x="2852" y="1990"/>
                  </a:lnTo>
                  <a:lnTo>
                    <a:pt x="2861" y="1986"/>
                  </a:lnTo>
                  <a:lnTo>
                    <a:pt x="2871" y="1981"/>
                  </a:lnTo>
                  <a:lnTo>
                    <a:pt x="2881" y="1976"/>
                  </a:lnTo>
                  <a:lnTo>
                    <a:pt x="2892" y="1969"/>
                  </a:lnTo>
                  <a:lnTo>
                    <a:pt x="2910" y="1957"/>
                  </a:lnTo>
                  <a:lnTo>
                    <a:pt x="2929" y="1943"/>
                  </a:lnTo>
                  <a:lnTo>
                    <a:pt x="2937" y="1934"/>
                  </a:lnTo>
                  <a:lnTo>
                    <a:pt x="2945" y="1926"/>
                  </a:lnTo>
                  <a:lnTo>
                    <a:pt x="2952" y="1918"/>
                  </a:lnTo>
                  <a:lnTo>
                    <a:pt x="2959" y="1910"/>
                  </a:lnTo>
                  <a:lnTo>
                    <a:pt x="2965" y="1902"/>
                  </a:lnTo>
                  <a:lnTo>
                    <a:pt x="2969" y="1893"/>
                  </a:lnTo>
                  <a:lnTo>
                    <a:pt x="2974" y="1885"/>
                  </a:lnTo>
                  <a:lnTo>
                    <a:pt x="2977" y="1877"/>
                  </a:lnTo>
                  <a:lnTo>
                    <a:pt x="2979" y="1877"/>
                  </a:lnTo>
                  <a:lnTo>
                    <a:pt x="2980" y="1875"/>
                  </a:lnTo>
                  <a:lnTo>
                    <a:pt x="2982" y="1873"/>
                  </a:lnTo>
                  <a:lnTo>
                    <a:pt x="2985" y="1872"/>
                  </a:lnTo>
                  <a:lnTo>
                    <a:pt x="2988" y="1872"/>
                  </a:lnTo>
                  <a:lnTo>
                    <a:pt x="2996" y="1873"/>
                  </a:lnTo>
                  <a:lnTo>
                    <a:pt x="3004" y="1876"/>
                  </a:lnTo>
                  <a:lnTo>
                    <a:pt x="3020" y="1883"/>
                  </a:lnTo>
                  <a:lnTo>
                    <a:pt x="3031" y="1887"/>
                  </a:lnTo>
                  <a:lnTo>
                    <a:pt x="3041" y="1886"/>
                  </a:lnTo>
                  <a:lnTo>
                    <a:pt x="3050" y="1885"/>
                  </a:lnTo>
                  <a:lnTo>
                    <a:pt x="3059" y="1883"/>
                  </a:lnTo>
                  <a:lnTo>
                    <a:pt x="3068" y="1880"/>
                  </a:lnTo>
                  <a:lnTo>
                    <a:pt x="3075" y="1877"/>
                  </a:lnTo>
                  <a:lnTo>
                    <a:pt x="3081" y="1872"/>
                  </a:lnTo>
                  <a:lnTo>
                    <a:pt x="3088" y="1868"/>
                  </a:lnTo>
                  <a:lnTo>
                    <a:pt x="3093" y="1863"/>
                  </a:lnTo>
                  <a:lnTo>
                    <a:pt x="3116" y="1838"/>
                  </a:lnTo>
                  <a:lnTo>
                    <a:pt x="3139" y="1812"/>
                  </a:lnTo>
                  <a:lnTo>
                    <a:pt x="3145" y="1806"/>
                  </a:lnTo>
                  <a:lnTo>
                    <a:pt x="3151" y="1802"/>
                  </a:lnTo>
                  <a:lnTo>
                    <a:pt x="3157" y="1799"/>
                  </a:lnTo>
                  <a:lnTo>
                    <a:pt x="3162" y="1796"/>
                  </a:lnTo>
                  <a:lnTo>
                    <a:pt x="3167" y="1795"/>
                  </a:lnTo>
                  <a:lnTo>
                    <a:pt x="3174" y="1794"/>
                  </a:lnTo>
                  <a:lnTo>
                    <a:pt x="3178" y="1794"/>
                  </a:lnTo>
                  <a:lnTo>
                    <a:pt x="3183" y="1795"/>
                  </a:lnTo>
                  <a:lnTo>
                    <a:pt x="3192" y="1798"/>
                  </a:lnTo>
                  <a:lnTo>
                    <a:pt x="3201" y="1803"/>
                  </a:lnTo>
                  <a:lnTo>
                    <a:pt x="3211" y="1810"/>
                  </a:lnTo>
                  <a:lnTo>
                    <a:pt x="3219" y="1816"/>
                  </a:lnTo>
                  <a:lnTo>
                    <a:pt x="3227" y="1824"/>
                  </a:lnTo>
                  <a:lnTo>
                    <a:pt x="3235" y="1830"/>
                  </a:lnTo>
                  <a:lnTo>
                    <a:pt x="3243" y="1835"/>
                  </a:lnTo>
                  <a:lnTo>
                    <a:pt x="3252" y="1837"/>
                  </a:lnTo>
                  <a:lnTo>
                    <a:pt x="3256" y="1838"/>
                  </a:lnTo>
                  <a:lnTo>
                    <a:pt x="3261" y="1837"/>
                  </a:lnTo>
                  <a:lnTo>
                    <a:pt x="3265" y="1836"/>
                  </a:lnTo>
                  <a:lnTo>
                    <a:pt x="3269" y="1834"/>
                  </a:lnTo>
                  <a:lnTo>
                    <a:pt x="3274" y="1831"/>
                  </a:lnTo>
                  <a:lnTo>
                    <a:pt x="3278" y="1827"/>
                  </a:lnTo>
                  <a:lnTo>
                    <a:pt x="3284" y="1822"/>
                  </a:lnTo>
                  <a:lnTo>
                    <a:pt x="3289" y="1815"/>
                  </a:lnTo>
                  <a:lnTo>
                    <a:pt x="3295" y="1807"/>
                  </a:lnTo>
                  <a:lnTo>
                    <a:pt x="3301" y="1800"/>
                  </a:lnTo>
                  <a:lnTo>
                    <a:pt x="3307" y="1794"/>
                  </a:lnTo>
                  <a:lnTo>
                    <a:pt x="3311" y="1790"/>
                  </a:lnTo>
                  <a:lnTo>
                    <a:pt x="3317" y="1787"/>
                  </a:lnTo>
                  <a:lnTo>
                    <a:pt x="3321" y="1785"/>
                  </a:lnTo>
                  <a:lnTo>
                    <a:pt x="3325" y="1784"/>
                  </a:lnTo>
                  <a:lnTo>
                    <a:pt x="3328" y="1784"/>
                  </a:lnTo>
                  <a:lnTo>
                    <a:pt x="3331" y="1784"/>
                  </a:lnTo>
                  <a:lnTo>
                    <a:pt x="3334" y="1786"/>
                  </a:lnTo>
                  <a:lnTo>
                    <a:pt x="3336" y="1789"/>
                  </a:lnTo>
                  <a:lnTo>
                    <a:pt x="3338" y="1792"/>
                  </a:lnTo>
                  <a:lnTo>
                    <a:pt x="3342" y="1800"/>
                  </a:lnTo>
                  <a:lnTo>
                    <a:pt x="3344" y="1810"/>
                  </a:lnTo>
                  <a:lnTo>
                    <a:pt x="3346" y="1822"/>
                  </a:lnTo>
                  <a:lnTo>
                    <a:pt x="3347" y="1835"/>
                  </a:lnTo>
                  <a:lnTo>
                    <a:pt x="3347" y="1847"/>
                  </a:lnTo>
                  <a:lnTo>
                    <a:pt x="3347" y="1861"/>
                  </a:lnTo>
                  <a:lnTo>
                    <a:pt x="3346" y="1882"/>
                  </a:lnTo>
                  <a:lnTo>
                    <a:pt x="3346" y="1896"/>
                  </a:lnTo>
                  <a:lnTo>
                    <a:pt x="3344" y="1898"/>
                  </a:lnTo>
                  <a:lnTo>
                    <a:pt x="3345" y="1900"/>
                  </a:lnTo>
                  <a:lnTo>
                    <a:pt x="3346" y="1902"/>
                  </a:lnTo>
                  <a:lnTo>
                    <a:pt x="3347" y="1904"/>
                  </a:lnTo>
                  <a:lnTo>
                    <a:pt x="3351" y="1908"/>
                  </a:lnTo>
                  <a:lnTo>
                    <a:pt x="3354" y="1910"/>
                  </a:lnTo>
                  <a:lnTo>
                    <a:pt x="3365" y="1911"/>
                  </a:lnTo>
                  <a:lnTo>
                    <a:pt x="3377" y="1912"/>
                  </a:lnTo>
                  <a:lnTo>
                    <a:pt x="3391" y="1914"/>
                  </a:lnTo>
                  <a:lnTo>
                    <a:pt x="3404" y="1915"/>
                  </a:lnTo>
                  <a:lnTo>
                    <a:pt x="3405" y="1916"/>
                  </a:lnTo>
                  <a:lnTo>
                    <a:pt x="3407" y="1916"/>
                  </a:lnTo>
                  <a:lnTo>
                    <a:pt x="3409" y="1916"/>
                  </a:lnTo>
                  <a:lnTo>
                    <a:pt x="3410" y="1915"/>
                  </a:lnTo>
                  <a:lnTo>
                    <a:pt x="3643" y="2033"/>
                  </a:lnTo>
                  <a:lnTo>
                    <a:pt x="3643" y="2033"/>
                  </a:lnTo>
                  <a:lnTo>
                    <a:pt x="3604" y="2107"/>
                  </a:lnTo>
                  <a:lnTo>
                    <a:pt x="3596" y="2122"/>
                  </a:lnTo>
                  <a:lnTo>
                    <a:pt x="3588" y="2137"/>
                  </a:lnTo>
                  <a:lnTo>
                    <a:pt x="3580" y="2151"/>
                  </a:lnTo>
                  <a:lnTo>
                    <a:pt x="3572" y="2164"/>
                  </a:lnTo>
                  <a:lnTo>
                    <a:pt x="3564" y="2178"/>
                  </a:lnTo>
                  <a:lnTo>
                    <a:pt x="3558" y="2193"/>
                  </a:lnTo>
                  <a:lnTo>
                    <a:pt x="3556" y="2201"/>
                  </a:lnTo>
                  <a:lnTo>
                    <a:pt x="3554" y="2210"/>
                  </a:lnTo>
                  <a:lnTo>
                    <a:pt x="3553" y="2220"/>
                  </a:lnTo>
                  <a:lnTo>
                    <a:pt x="3552" y="2229"/>
                  </a:lnTo>
                  <a:lnTo>
                    <a:pt x="3538" y="2234"/>
                  </a:lnTo>
                  <a:lnTo>
                    <a:pt x="3522" y="2240"/>
                  </a:lnTo>
                  <a:lnTo>
                    <a:pt x="3515" y="2242"/>
                  </a:lnTo>
                  <a:lnTo>
                    <a:pt x="3507" y="2243"/>
                  </a:lnTo>
                  <a:lnTo>
                    <a:pt x="3500" y="2242"/>
                  </a:lnTo>
                  <a:lnTo>
                    <a:pt x="3490" y="2240"/>
                  </a:lnTo>
                  <a:lnTo>
                    <a:pt x="3483" y="2238"/>
                  </a:lnTo>
                  <a:lnTo>
                    <a:pt x="3476" y="2237"/>
                  </a:lnTo>
                  <a:lnTo>
                    <a:pt x="3471" y="2237"/>
                  </a:lnTo>
                  <a:lnTo>
                    <a:pt x="3466" y="2239"/>
                  </a:lnTo>
                  <a:lnTo>
                    <a:pt x="3463" y="2242"/>
                  </a:lnTo>
                  <a:lnTo>
                    <a:pt x="3460" y="2247"/>
                  </a:lnTo>
                  <a:lnTo>
                    <a:pt x="3457" y="2251"/>
                  </a:lnTo>
                  <a:lnTo>
                    <a:pt x="3455" y="2257"/>
                  </a:lnTo>
                  <a:lnTo>
                    <a:pt x="3452" y="2268"/>
                  </a:lnTo>
                  <a:lnTo>
                    <a:pt x="3450" y="2281"/>
                  </a:lnTo>
                  <a:lnTo>
                    <a:pt x="3449" y="2288"/>
                  </a:lnTo>
                  <a:lnTo>
                    <a:pt x="3447" y="2293"/>
                  </a:lnTo>
                  <a:lnTo>
                    <a:pt x="3445" y="2299"/>
                  </a:lnTo>
                  <a:lnTo>
                    <a:pt x="3442" y="2303"/>
                  </a:lnTo>
                  <a:lnTo>
                    <a:pt x="3440" y="2306"/>
                  </a:lnTo>
                  <a:lnTo>
                    <a:pt x="3436" y="2308"/>
                  </a:lnTo>
                  <a:lnTo>
                    <a:pt x="3432" y="2311"/>
                  </a:lnTo>
                  <a:lnTo>
                    <a:pt x="3426" y="2313"/>
                  </a:lnTo>
                  <a:lnTo>
                    <a:pt x="3413" y="2317"/>
                  </a:lnTo>
                  <a:lnTo>
                    <a:pt x="3398" y="2321"/>
                  </a:lnTo>
                  <a:lnTo>
                    <a:pt x="3382" y="2325"/>
                  </a:lnTo>
                  <a:lnTo>
                    <a:pt x="3368" y="2327"/>
                  </a:lnTo>
                  <a:lnTo>
                    <a:pt x="3356" y="2328"/>
                  </a:lnTo>
                  <a:lnTo>
                    <a:pt x="3346" y="2329"/>
                  </a:lnTo>
                  <a:lnTo>
                    <a:pt x="3344" y="2334"/>
                  </a:lnTo>
                  <a:lnTo>
                    <a:pt x="3341" y="2338"/>
                  </a:lnTo>
                  <a:lnTo>
                    <a:pt x="3339" y="2340"/>
                  </a:lnTo>
                  <a:lnTo>
                    <a:pt x="3337" y="2342"/>
                  </a:lnTo>
                  <a:lnTo>
                    <a:pt x="3336" y="2344"/>
                  </a:lnTo>
                  <a:lnTo>
                    <a:pt x="3337" y="2347"/>
                  </a:lnTo>
                  <a:lnTo>
                    <a:pt x="3341" y="2352"/>
                  </a:lnTo>
                  <a:lnTo>
                    <a:pt x="3347" y="2360"/>
                  </a:lnTo>
                  <a:lnTo>
                    <a:pt x="3357" y="2373"/>
                  </a:lnTo>
                  <a:lnTo>
                    <a:pt x="3363" y="2382"/>
                  </a:lnTo>
                  <a:lnTo>
                    <a:pt x="3365" y="2385"/>
                  </a:lnTo>
                  <a:lnTo>
                    <a:pt x="3366" y="2389"/>
                  </a:lnTo>
                  <a:lnTo>
                    <a:pt x="3367" y="2391"/>
                  </a:lnTo>
                  <a:lnTo>
                    <a:pt x="3366" y="2394"/>
                  </a:lnTo>
                  <a:lnTo>
                    <a:pt x="3365" y="2395"/>
                  </a:lnTo>
                  <a:lnTo>
                    <a:pt x="3364" y="2397"/>
                  </a:lnTo>
                  <a:lnTo>
                    <a:pt x="3361" y="2398"/>
                  </a:lnTo>
                  <a:lnTo>
                    <a:pt x="3359" y="2400"/>
                  </a:lnTo>
                  <a:lnTo>
                    <a:pt x="3351" y="2401"/>
                  </a:lnTo>
                  <a:lnTo>
                    <a:pt x="3343" y="2400"/>
                  </a:lnTo>
                  <a:lnTo>
                    <a:pt x="3323" y="2397"/>
                  </a:lnTo>
                  <a:lnTo>
                    <a:pt x="3300" y="2395"/>
                  </a:lnTo>
                  <a:lnTo>
                    <a:pt x="3289" y="2394"/>
                  </a:lnTo>
                  <a:lnTo>
                    <a:pt x="3277" y="2394"/>
                  </a:lnTo>
                  <a:lnTo>
                    <a:pt x="3268" y="2394"/>
                  </a:lnTo>
                  <a:lnTo>
                    <a:pt x="3259" y="2396"/>
                  </a:lnTo>
                  <a:lnTo>
                    <a:pt x="3250" y="2398"/>
                  </a:lnTo>
                  <a:lnTo>
                    <a:pt x="3238" y="2398"/>
                  </a:lnTo>
                  <a:lnTo>
                    <a:pt x="3226" y="2397"/>
                  </a:lnTo>
                  <a:lnTo>
                    <a:pt x="3215" y="2395"/>
                  </a:lnTo>
                  <a:lnTo>
                    <a:pt x="3190" y="2390"/>
                  </a:lnTo>
                  <a:lnTo>
                    <a:pt x="3167" y="2388"/>
                  </a:lnTo>
                  <a:lnTo>
                    <a:pt x="3162" y="2388"/>
                  </a:lnTo>
                  <a:lnTo>
                    <a:pt x="3158" y="2390"/>
                  </a:lnTo>
                  <a:lnTo>
                    <a:pt x="3156" y="2392"/>
                  </a:lnTo>
                  <a:lnTo>
                    <a:pt x="3154" y="2395"/>
                  </a:lnTo>
                  <a:lnTo>
                    <a:pt x="3154" y="2400"/>
                  </a:lnTo>
                  <a:lnTo>
                    <a:pt x="3155" y="2404"/>
                  </a:lnTo>
                  <a:lnTo>
                    <a:pt x="3157" y="2409"/>
                  </a:lnTo>
                  <a:lnTo>
                    <a:pt x="3159" y="2414"/>
                  </a:lnTo>
                  <a:lnTo>
                    <a:pt x="3164" y="2425"/>
                  </a:lnTo>
                  <a:lnTo>
                    <a:pt x="3169" y="2435"/>
                  </a:lnTo>
                  <a:lnTo>
                    <a:pt x="3174" y="2446"/>
                  </a:lnTo>
                  <a:lnTo>
                    <a:pt x="3176" y="2453"/>
                  </a:lnTo>
                  <a:lnTo>
                    <a:pt x="3196" y="2460"/>
                  </a:lnTo>
                  <a:lnTo>
                    <a:pt x="3220" y="2470"/>
                  </a:lnTo>
                  <a:lnTo>
                    <a:pt x="3233" y="2477"/>
                  </a:lnTo>
                  <a:lnTo>
                    <a:pt x="3246" y="2482"/>
                  </a:lnTo>
                  <a:lnTo>
                    <a:pt x="3257" y="2486"/>
                  </a:lnTo>
                  <a:lnTo>
                    <a:pt x="3269" y="2489"/>
                  </a:lnTo>
                  <a:lnTo>
                    <a:pt x="3271" y="2499"/>
                  </a:lnTo>
                  <a:lnTo>
                    <a:pt x="3274" y="2508"/>
                  </a:lnTo>
                  <a:lnTo>
                    <a:pt x="3276" y="2514"/>
                  </a:lnTo>
                  <a:lnTo>
                    <a:pt x="3277" y="2520"/>
                  </a:lnTo>
                  <a:lnTo>
                    <a:pt x="3276" y="2526"/>
                  </a:lnTo>
                  <a:lnTo>
                    <a:pt x="3274" y="2532"/>
                  </a:lnTo>
                  <a:lnTo>
                    <a:pt x="3269" y="2545"/>
                  </a:lnTo>
                  <a:lnTo>
                    <a:pt x="3266" y="2558"/>
                  </a:lnTo>
                  <a:lnTo>
                    <a:pt x="3263" y="2571"/>
                  </a:lnTo>
                  <a:lnTo>
                    <a:pt x="3260" y="2584"/>
                  </a:lnTo>
                  <a:lnTo>
                    <a:pt x="3258" y="2584"/>
                  </a:lnTo>
                  <a:lnTo>
                    <a:pt x="3257" y="2586"/>
                  </a:lnTo>
                  <a:lnTo>
                    <a:pt x="3253" y="2589"/>
                  </a:lnTo>
                  <a:lnTo>
                    <a:pt x="3248" y="2590"/>
                  </a:lnTo>
                  <a:lnTo>
                    <a:pt x="3241" y="2593"/>
                  </a:lnTo>
                  <a:lnTo>
                    <a:pt x="3229" y="2594"/>
                  </a:lnTo>
                  <a:lnTo>
                    <a:pt x="3221" y="2594"/>
                  </a:lnTo>
                  <a:lnTo>
                    <a:pt x="3175" y="2604"/>
                  </a:lnTo>
                  <a:lnTo>
                    <a:pt x="3175" y="2604"/>
                  </a:lnTo>
                  <a:lnTo>
                    <a:pt x="3153" y="2598"/>
                  </a:lnTo>
                  <a:lnTo>
                    <a:pt x="3151" y="2598"/>
                  </a:lnTo>
                  <a:lnTo>
                    <a:pt x="3150" y="2596"/>
                  </a:lnTo>
                  <a:lnTo>
                    <a:pt x="3050" y="2581"/>
                  </a:lnTo>
                  <a:lnTo>
                    <a:pt x="3040" y="2581"/>
                  </a:lnTo>
                  <a:lnTo>
                    <a:pt x="3027" y="2579"/>
                  </a:lnTo>
                  <a:lnTo>
                    <a:pt x="3016" y="2577"/>
                  </a:lnTo>
                  <a:lnTo>
                    <a:pt x="3004" y="2573"/>
                  </a:lnTo>
                  <a:lnTo>
                    <a:pt x="2980" y="2566"/>
                  </a:lnTo>
                  <a:lnTo>
                    <a:pt x="2955" y="2560"/>
                  </a:lnTo>
                  <a:lnTo>
                    <a:pt x="2943" y="2557"/>
                  </a:lnTo>
                  <a:lnTo>
                    <a:pt x="2931" y="2556"/>
                  </a:lnTo>
                  <a:lnTo>
                    <a:pt x="2918" y="2556"/>
                  </a:lnTo>
                  <a:lnTo>
                    <a:pt x="2906" y="2557"/>
                  </a:lnTo>
                  <a:lnTo>
                    <a:pt x="2894" y="2559"/>
                  </a:lnTo>
                  <a:lnTo>
                    <a:pt x="2882" y="2564"/>
                  </a:lnTo>
                  <a:lnTo>
                    <a:pt x="2876" y="2567"/>
                  </a:lnTo>
                  <a:lnTo>
                    <a:pt x="2871" y="2571"/>
                  </a:lnTo>
                  <a:lnTo>
                    <a:pt x="2865" y="2575"/>
                  </a:lnTo>
                  <a:lnTo>
                    <a:pt x="2860" y="2580"/>
                  </a:lnTo>
                  <a:lnTo>
                    <a:pt x="2849" y="2589"/>
                  </a:lnTo>
                  <a:lnTo>
                    <a:pt x="2834" y="2602"/>
                  </a:lnTo>
                  <a:lnTo>
                    <a:pt x="2818" y="2614"/>
                  </a:lnTo>
                  <a:lnTo>
                    <a:pt x="2808" y="2619"/>
                  </a:lnTo>
                  <a:lnTo>
                    <a:pt x="2803" y="2624"/>
                  </a:lnTo>
                  <a:lnTo>
                    <a:pt x="2794" y="2634"/>
                  </a:lnTo>
                  <a:lnTo>
                    <a:pt x="2785" y="2642"/>
                  </a:lnTo>
                  <a:lnTo>
                    <a:pt x="2780" y="2646"/>
                  </a:lnTo>
                  <a:lnTo>
                    <a:pt x="2771" y="2652"/>
                  </a:lnTo>
                  <a:lnTo>
                    <a:pt x="2764" y="2659"/>
                  </a:lnTo>
                  <a:lnTo>
                    <a:pt x="2757" y="2661"/>
                  </a:lnTo>
                  <a:lnTo>
                    <a:pt x="2749" y="2667"/>
                  </a:lnTo>
                  <a:lnTo>
                    <a:pt x="2740" y="2675"/>
                  </a:lnTo>
                  <a:lnTo>
                    <a:pt x="2736" y="2680"/>
                  </a:lnTo>
                  <a:lnTo>
                    <a:pt x="2731" y="2682"/>
                  </a:lnTo>
                  <a:lnTo>
                    <a:pt x="2725" y="2685"/>
                  </a:lnTo>
                  <a:lnTo>
                    <a:pt x="2719" y="2689"/>
                  </a:lnTo>
                  <a:lnTo>
                    <a:pt x="2712" y="2693"/>
                  </a:lnTo>
                  <a:lnTo>
                    <a:pt x="2697" y="2702"/>
                  </a:lnTo>
                  <a:lnTo>
                    <a:pt x="2684" y="2709"/>
                  </a:lnTo>
                  <a:lnTo>
                    <a:pt x="2677" y="2711"/>
                  </a:lnTo>
                  <a:lnTo>
                    <a:pt x="2670" y="2711"/>
                  </a:lnTo>
                  <a:lnTo>
                    <a:pt x="2663" y="2711"/>
                  </a:lnTo>
                  <a:lnTo>
                    <a:pt x="2657" y="2711"/>
                  </a:lnTo>
                  <a:lnTo>
                    <a:pt x="2644" y="2710"/>
                  </a:lnTo>
                  <a:lnTo>
                    <a:pt x="2629" y="2709"/>
                  </a:lnTo>
                  <a:lnTo>
                    <a:pt x="2611" y="2709"/>
                  </a:lnTo>
                  <a:lnTo>
                    <a:pt x="2594" y="2710"/>
                  </a:lnTo>
                  <a:lnTo>
                    <a:pt x="2579" y="2712"/>
                  </a:lnTo>
                  <a:lnTo>
                    <a:pt x="2563" y="2715"/>
                  </a:lnTo>
                  <a:lnTo>
                    <a:pt x="2534" y="2720"/>
                  </a:lnTo>
                  <a:lnTo>
                    <a:pt x="2502" y="2727"/>
                  </a:lnTo>
                  <a:lnTo>
                    <a:pt x="2494" y="2730"/>
                  </a:lnTo>
                  <a:lnTo>
                    <a:pt x="2485" y="2734"/>
                  </a:lnTo>
                  <a:lnTo>
                    <a:pt x="2477" y="2740"/>
                  </a:lnTo>
                  <a:lnTo>
                    <a:pt x="2470" y="2746"/>
                  </a:lnTo>
                  <a:lnTo>
                    <a:pt x="2462" y="2753"/>
                  </a:lnTo>
                  <a:lnTo>
                    <a:pt x="2453" y="2758"/>
                  </a:lnTo>
                  <a:lnTo>
                    <a:pt x="2446" y="2763"/>
                  </a:lnTo>
                  <a:lnTo>
                    <a:pt x="2438" y="2766"/>
                  </a:lnTo>
                  <a:lnTo>
                    <a:pt x="2435" y="2770"/>
                  </a:lnTo>
                  <a:lnTo>
                    <a:pt x="2430" y="2775"/>
                  </a:lnTo>
                  <a:lnTo>
                    <a:pt x="2424" y="2781"/>
                  </a:lnTo>
                  <a:lnTo>
                    <a:pt x="2418" y="2784"/>
                  </a:lnTo>
                  <a:lnTo>
                    <a:pt x="2416" y="2788"/>
                  </a:lnTo>
                  <a:lnTo>
                    <a:pt x="2413" y="2792"/>
                  </a:lnTo>
                  <a:lnTo>
                    <a:pt x="2410" y="2794"/>
                  </a:lnTo>
                  <a:lnTo>
                    <a:pt x="2407" y="2798"/>
                  </a:lnTo>
                  <a:lnTo>
                    <a:pt x="2404" y="2803"/>
                  </a:lnTo>
                  <a:lnTo>
                    <a:pt x="2403" y="2806"/>
                  </a:lnTo>
                  <a:lnTo>
                    <a:pt x="2400" y="2808"/>
                  </a:lnTo>
                  <a:lnTo>
                    <a:pt x="2398" y="2812"/>
                  </a:lnTo>
                  <a:lnTo>
                    <a:pt x="2395" y="2817"/>
                  </a:lnTo>
                  <a:lnTo>
                    <a:pt x="2392" y="2825"/>
                  </a:lnTo>
                  <a:lnTo>
                    <a:pt x="2387" y="2840"/>
                  </a:lnTo>
                  <a:lnTo>
                    <a:pt x="2380" y="2858"/>
                  </a:lnTo>
                  <a:lnTo>
                    <a:pt x="2375" y="2877"/>
                  </a:lnTo>
                  <a:lnTo>
                    <a:pt x="2369" y="2894"/>
                  </a:lnTo>
                  <a:lnTo>
                    <a:pt x="2364" y="2910"/>
                  </a:lnTo>
                  <a:lnTo>
                    <a:pt x="2360" y="2920"/>
                  </a:lnTo>
                  <a:lnTo>
                    <a:pt x="2323" y="2960"/>
                  </a:lnTo>
                  <a:lnTo>
                    <a:pt x="2323" y="2960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40">
              <a:extLst>
                <a:ext uri="{FF2B5EF4-FFF2-40B4-BE49-F238E27FC236}">
                  <a16:creationId xmlns:a16="http://schemas.microsoft.com/office/drawing/2014/main" id="{7933D6C1-003D-427D-8366-3803AC7502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" y="1119"/>
              <a:ext cx="508" cy="1051"/>
            </a:xfrm>
            <a:custGeom>
              <a:avLst/>
              <a:gdLst>
                <a:gd name="T0" fmla="*/ 1047 w 2540"/>
                <a:gd name="T1" fmla="*/ 70 h 5254"/>
                <a:gd name="T2" fmla="*/ 972 w 2540"/>
                <a:gd name="T3" fmla="*/ 185 h 5254"/>
                <a:gd name="T4" fmla="*/ 902 w 2540"/>
                <a:gd name="T5" fmla="*/ 270 h 5254"/>
                <a:gd name="T6" fmla="*/ 823 w 2540"/>
                <a:gd name="T7" fmla="*/ 413 h 5254"/>
                <a:gd name="T8" fmla="*/ 723 w 2540"/>
                <a:gd name="T9" fmla="*/ 627 h 5254"/>
                <a:gd name="T10" fmla="*/ 701 w 2540"/>
                <a:gd name="T11" fmla="*/ 952 h 5254"/>
                <a:gd name="T12" fmla="*/ 815 w 2540"/>
                <a:gd name="T13" fmla="*/ 962 h 5254"/>
                <a:gd name="T14" fmla="*/ 958 w 2540"/>
                <a:gd name="T15" fmla="*/ 925 h 5254"/>
                <a:gd name="T16" fmla="*/ 1093 w 2540"/>
                <a:gd name="T17" fmla="*/ 781 h 5254"/>
                <a:gd name="T18" fmla="*/ 1169 w 2540"/>
                <a:gd name="T19" fmla="*/ 686 h 5254"/>
                <a:gd name="T20" fmla="*/ 1266 w 2540"/>
                <a:gd name="T21" fmla="*/ 565 h 5254"/>
                <a:gd name="T22" fmla="*/ 1310 w 2540"/>
                <a:gd name="T23" fmla="*/ 266 h 5254"/>
                <a:gd name="T24" fmla="*/ 1252 w 2540"/>
                <a:gd name="T25" fmla="*/ 147 h 5254"/>
                <a:gd name="T26" fmla="*/ 1162 w 2540"/>
                <a:gd name="T27" fmla="*/ 18 h 5254"/>
                <a:gd name="T28" fmla="*/ 84 w 2540"/>
                <a:gd name="T29" fmla="*/ 4198 h 5254"/>
                <a:gd name="T30" fmla="*/ 180 w 2540"/>
                <a:gd name="T31" fmla="*/ 3731 h 5254"/>
                <a:gd name="T32" fmla="*/ 250 w 2540"/>
                <a:gd name="T33" fmla="*/ 3708 h 5254"/>
                <a:gd name="T34" fmla="*/ 307 w 2540"/>
                <a:gd name="T35" fmla="*/ 3442 h 5254"/>
                <a:gd name="T36" fmla="*/ 495 w 2540"/>
                <a:gd name="T37" fmla="*/ 2193 h 5254"/>
                <a:gd name="T38" fmla="*/ 668 w 2540"/>
                <a:gd name="T39" fmla="*/ 1525 h 5254"/>
                <a:gd name="T40" fmla="*/ 809 w 2540"/>
                <a:gd name="T41" fmla="*/ 1136 h 5254"/>
                <a:gd name="T42" fmla="*/ 922 w 2540"/>
                <a:gd name="T43" fmla="*/ 1179 h 5254"/>
                <a:gd name="T44" fmla="*/ 964 w 2540"/>
                <a:gd name="T45" fmla="*/ 1210 h 5254"/>
                <a:gd name="T46" fmla="*/ 1142 w 2540"/>
                <a:gd name="T47" fmla="*/ 1498 h 5254"/>
                <a:gd name="T48" fmla="*/ 1483 w 2540"/>
                <a:gd name="T49" fmla="*/ 1337 h 5254"/>
                <a:gd name="T50" fmla="*/ 1699 w 2540"/>
                <a:gd name="T51" fmla="*/ 1244 h 5254"/>
                <a:gd name="T52" fmla="*/ 1748 w 2540"/>
                <a:gd name="T53" fmla="*/ 1362 h 5254"/>
                <a:gd name="T54" fmla="*/ 2148 w 2540"/>
                <a:gd name="T55" fmla="*/ 2299 h 5254"/>
                <a:gd name="T56" fmla="*/ 2310 w 2540"/>
                <a:gd name="T57" fmla="*/ 2241 h 5254"/>
                <a:gd name="T58" fmla="*/ 2487 w 2540"/>
                <a:gd name="T59" fmla="*/ 2336 h 5254"/>
                <a:gd name="T60" fmla="*/ 2448 w 2540"/>
                <a:gd name="T61" fmla="*/ 2565 h 5254"/>
                <a:gd name="T62" fmla="*/ 2208 w 2540"/>
                <a:gd name="T63" fmla="*/ 2830 h 5254"/>
                <a:gd name="T64" fmla="*/ 1980 w 2540"/>
                <a:gd name="T65" fmla="*/ 2922 h 5254"/>
                <a:gd name="T66" fmla="*/ 1889 w 2540"/>
                <a:gd name="T67" fmla="*/ 2843 h 5254"/>
                <a:gd name="T68" fmla="*/ 1735 w 2540"/>
                <a:gd name="T69" fmla="*/ 2821 h 5254"/>
                <a:gd name="T70" fmla="*/ 1637 w 2540"/>
                <a:gd name="T71" fmla="*/ 2934 h 5254"/>
                <a:gd name="T72" fmla="*/ 1845 w 2540"/>
                <a:gd name="T73" fmla="*/ 3518 h 5254"/>
                <a:gd name="T74" fmla="*/ 1795 w 2540"/>
                <a:gd name="T75" fmla="*/ 3692 h 5254"/>
                <a:gd name="T76" fmla="*/ 1742 w 2540"/>
                <a:gd name="T77" fmla="*/ 3777 h 5254"/>
                <a:gd name="T78" fmla="*/ 1852 w 2540"/>
                <a:gd name="T79" fmla="*/ 3885 h 5254"/>
                <a:gd name="T80" fmla="*/ 1663 w 2540"/>
                <a:gd name="T81" fmla="*/ 4092 h 5254"/>
                <a:gd name="T82" fmla="*/ 1591 w 2540"/>
                <a:gd name="T83" fmla="*/ 4174 h 5254"/>
                <a:gd name="T84" fmla="*/ 1597 w 2540"/>
                <a:gd name="T85" fmla="*/ 4322 h 5254"/>
                <a:gd name="T86" fmla="*/ 1691 w 2540"/>
                <a:gd name="T87" fmla="*/ 4381 h 5254"/>
                <a:gd name="T88" fmla="*/ 1945 w 2540"/>
                <a:gd name="T89" fmla="*/ 4407 h 5254"/>
                <a:gd name="T90" fmla="*/ 2072 w 2540"/>
                <a:gd name="T91" fmla="*/ 4514 h 5254"/>
                <a:gd name="T92" fmla="*/ 2451 w 2540"/>
                <a:gd name="T93" fmla="*/ 4556 h 5254"/>
                <a:gd name="T94" fmla="*/ 2518 w 2540"/>
                <a:gd name="T95" fmla="*/ 4644 h 5254"/>
                <a:gd name="T96" fmla="*/ 2400 w 2540"/>
                <a:gd name="T97" fmla="*/ 4707 h 5254"/>
                <a:gd name="T98" fmla="*/ 2084 w 2540"/>
                <a:gd name="T99" fmla="*/ 5184 h 5254"/>
                <a:gd name="T100" fmla="*/ 1720 w 2540"/>
                <a:gd name="T101" fmla="*/ 5236 h 5254"/>
                <a:gd name="T102" fmla="*/ 1711 w 2540"/>
                <a:gd name="T103" fmla="*/ 4944 h 5254"/>
                <a:gd name="T104" fmla="*/ 1665 w 2540"/>
                <a:gd name="T105" fmla="*/ 4716 h 5254"/>
                <a:gd name="T106" fmla="*/ 1710 w 2540"/>
                <a:gd name="T107" fmla="*/ 4634 h 5254"/>
                <a:gd name="T108" fmla="*/ 1645 w 2540"/>
                <a:gd name="T109" fmla="*/ 4563 h 5254"/>
                <a:gd name="T110" fmla="*/ 1367 w 2540"/>
                <a:gd name="T111" fmla="*/ 4681 h 5254"/>
                <a:gd name="T112" fmla="*/ 1133 w 2540"/>
                <a:gd name="T113" fmla="*/ 4813 h 5254"/>
                <a:gd name="T114" fmla="*/ 948 w 2540"/>
                <a:gd name="T115" fmla="*/ 4928 h 5254"/>
                <a:gd name="T116" fmla="*/ 705 w 2540"/>
                <a:gd name="T117" fmla="*/ 4979 h 5254"/>
                <a:gd name="T118" fmla="*/ 561 w 2540"/>
                <a:gd name="T119" fmla="*/ 4945 h 5254"/>
                <a:gd name="T120" fmla="*/ 339 w 2540"/>
                <a:gd name="T121" fmla="*/ 5021 h 5254"/>
                <a:gd name="T122" fmla="*/ 198 w 2540"/>
                <a:gd name="T123" fmla="*/ 4899 h 5254"/>
                <a:gd name="T124" fmla="*/ 374 w 2540"/>
                <a:gd name="T125" fmla="*/ 4563 h 5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40" h="5254">
                  <a:moveTo>
                    <a:pt x="1110" y="3"/>
                  </a:moveTo>
                  <a:lnTo>
                    <a:pt x="1106" y="6"/>
                  </a:lnTo>
                  <a:lnTo>
                    <a:pt x="1102" y="8"/>
                  </a:lnTo>
                  <a:lnTo>
                    <a:pt x="1097" y="8"/>
                  </a:lnTo>
                  <a:lnTo>
                    <a:pt x="1092" y="11"/>
                  </a:lnTo>
                  <a:lnTo>
                    <a:pt x="1087" y="17"/>
                  </a:lnTo>
                  <a:lnTo>
                    <a:pt x="1084" y="22"/>
                  </a:lnTo>
                  <a:lnTo>
                    <a:pt x="1082" y="26"/>
                  </a:lnTo>
                  <a:lnTo>
                    <a:pt x="1075" y="34"/>
                  </a:lnTo>
                  <a:lnTo>
                    <a:pt x="1068" y="43"/>
                  </a:lnTo>
                  <a:lnTo>
                    <a:pt x="1067" y="46"/>
                  </a:lnTo>
                  <a:lnTo>
                    <a:pt x="1064" y="50"/>
                  </a:lnTo>
                  <a:lnTo>
                    <a:pt x="1061" y="51"/>
                  </a:lnTo>
                  <a:lnTo>
                    <a:pt x="1058" y="53"/>
                  </a:lnTo>
                  <a:lnTo>
                    <a:pt x="1057" y="53"/>
                  </a:lnTo>
                  <a:lnTo>
                    <a:pt x="1056" y="54"/>
                  </a:lnTo>
                  <a:lnTo>
                    <a:pt x="1056" y="55"/>
                  </a:lnTo>
                  <a:lnTo>
                    <a:pt x="1055" y="57"/>
                  </a:lnTo>
                  <a:lnTo>
                    <a:pt x="1055" y="61"/>
                  </a:lnTo>
                  <a:lnTo>
                    <a:pt x="1055" y="63"/>
                  </a:lnTo>
                  <a:lnTo>
                    <a:pt x="1054" y="64"/>
                  </a:lnTo>
                  <a:lnTo>
                    <a:pt x="1053" y="64"/>
                  </a:lnTo>
                  <a:lnTo>
                    <a:pt x="1051" y="66"/>
                  </a:lnTo>
                  <a:lnTo>
                    <a:pt x="1049" y="68"/>
                  </a:lnTo>
                  <a:lnTo>
                    <a:pt x="1047" y="70"/>
                  </a:lnTo>
                  <a:lnTo>
                    <a:pt x="1045" y="71"/>
                  </a:lnTo>
                  <a:lnTo>
                    <a:pt x="1043" y="72"/>
                  </a:lnTo>
                  <a:lnTo>
                    <a:pt x="1039" y="74"/>
                  </a:lnTo>
                  <a:lnTo>
                    <a:pt x="1037" y="76"/>
                  </a:lnTo>
                  <a:lnTo>
                    <a:pt x="1035" y="79"/>
                  </a:lnTo>
                  <a:lnTo>
                    <a:pt x="1032" y="82"/>
                  </a:lnTo>
                  <a:lnTo>
                    <a:pt x="1029" y="85"/>
                  </a:lnTo>
                  <a:lnTo>
                    <a:pt x="1028" y="88"/>
                  </a:lnTo>
                  <a:lnTo>
                    <a:pt x="1027" y="92"/>
                  </a:lnTo>
                  <a:lnTo>
                    <a:pt x="1022" y="99"/>
                  </a:lnTo>
                  <a:lnTo>
                    <a:pt x="1018" y="105"/>
                  </a:lnTo>
                  <a:lnTo>
                    <a:pt x="1014" y="110"/>
                  </a:lnTo>
                  <a:lnTo>
                    <a:pt x="1009" y="114"/>
                  </a:lnTo>
                  <a:lnTo>
                    <a:pt x="1006" y="118"/>
                  </a:lnTo>
                  <a:lnTo>
                    <a:pt x="1004" y="123"/>
                  </a:lnTo>
                  <a:lnTo>
                    <a:pt x="1002" y="124"/>
                  </a:lnTo>
                  <a:lnTo>
                    <a:pt x="1000" y="125"/>
                  </a:lnTo>
                  <a:lnTo>
                    <a:pt x="999" y="128"/>
                  </a:lnTo>
                  <a:lnTo>
                    <a:pt x="998" y="132"/>
                  </a:lnTo>
                  <a:lnTo>
                    <a:pt x="994" y="133"/>
                  </a:lnTo>
                  <a:lnTo>
                    <a:pt x="993" y="134"/>
                  </a:lnTo>
                  <a:lnTo>
                    <a:pt x="989" y="146"/>
                  </a:lnTo>
                  <a:lnTo>
                    <a:pt x="982" y="158"/>
                  </a:lnTo>
                  <a:lnTo>
                    <a:pt x="976" y="172"/>
                  </a:lnTo>
                  <a:lnTo>
                    <a:pt x="972" y="185"/>
                  </a:lnTo>
                  <a:lnTo>
                    <a:pt x="966" y="192"/>
                  </a:lnTo>
                  <a:lnTo>
                    <a:pt x="960" y="200"/>
                  </a:lnTo>
                  <a:lnTo>
                    <a:pt x="958" y="208"/>
                  </a:lnTo>
                  <a:lnTo>
                    <a:pt x="956" y="214"/>
                  </a:lnTo>
                  <a:lnTo>
                    <a:pt x="950" y="223"/>
                  </a:lnTo>
                  <a:lnTo>
                    <a:pt x="945" y="233"/>
                  </a:lnTo>
                  <a:lnTo>
                    <a:pt x="941" y="237"/>
                  </a:lnTo>
                  <a:lnTo>
                    <a:pt x="938" y="242"/>
                  </a:lnTo>
                  <a:lnTo>
                    <a:pt x="934" y="243"/>
                  </a:lnTo>
                  <a:lnTo>
                    <a:pt x="931" y="244"/>
                  </a:lnTo>
                  <a:lnTo>
                    <a:pt x="929" y="247"/>
                  </a:lnTo>
                  <a:lnTo>
                    <a:pt x="927" y="249"/>
                  </a:lnTo>
                  <a:lnTo>
                    <a:pt x="925" y="251"/>
                  </a:lnTo>
                  <a:lnTo>
                    <a:pt x="922" y="254"/>
                  </a:lnTo>
                  <a:lnTo>
                    <a:pt x="921" y="256"/>
                  </a:lnTo>
                  <a:lnTo>
                    <a:pt x="920" y="258"/>
                  </a:lnTo>
                  <a:lnTo>
                    <a:pt x="918" y="260"/>
                  </a:lnTo>
                  <a:lnTo>
                    <a:pt x="916" y="262"/>
                  </a:lnTo>
                  <a:lnTo>
                    <a:pt x="914" y="264"/>
                  </a:lnTo>
                  <a:lnTo>
                    <a:pt x="913" y="266"/>
                  </a:lnTo>
                  <a:lnTo>
                    <a:pt x="912" y="268"/>
                  </a:lnTo>
                  <a:lnTo>
                    <a:pt x="909" y="269"/>
                  </a:lnTo>
                  <a:lnTo>
                    <a:pt x="905" y="269"/>
                  </a:lnTo>
                  <a:lnTo>
                    <a:pt x="903" y="269"/>
                  </a:lnTo>
                  <a:lnTo>
                    <a:pt x="902" y="270"/>
                  </a:lnTo>
                  <a:lnTo>
                    <a:pt x="901" y="272"/>
                  </a:lnTo>
                  <a:lnTo>
                    <a:pt x="900" y="273"/>
                  </a:lnTo>
                  <a:lnTo>
                    <a:pt x="898" y="278"/>
                  </a:lnTo>
                  <a:lnTo>
                    <a:pt x="896" y="282"/>
                  </a:lnTo>
                  <a:lnTo>
                    <a:pt x="892" y="286"/>
                  </a:lnTo>
                  <a:lnTo>
                    <a:pt x="889" y="289"/>
                  </a:lnTo>
                  <a:lnTo>
                    <a:pt x="883" y="296"/>
                  </a:lnTo>
                  <a:lnTo>
                    <a:pt x="877" y="305"/>
                  </a:lnTo>
                  <a:lnTo>
                    <a:pt x="871" y="314"/>
                  </a:lnTo>
                  <a:lnTo>
                    <a:pt x="865" y="321"/>
                  </a:lnTo>
                  <a:lnTo>
                    <a:pt x="860" y="330"/>
                  </a:lnTo>
                  <a:lnTo>
                    <a:pt x="854" y="343"/>
                  </a:lnTo>
                  <a:lnTo>
                    <a:pt x="849" y="356"/>
                  </a:lnTo>
                  <a:lnTo>
                    <a:pt x="845" y="366"/>
                  </a:lnTo>
                  <a:lnTo>
                    <a:pt x="844" y="370"/>
                  </a:lnTo>
                  <a:lnTo>
                    <a:pt x="843" y="373"/>
                  </a:lnTo>
                  <a:lnTo>
                    <a:pt x="840" y="376"/>
                  </a:lnTo>
                  <a:lnTo>
                    <a:pt x="837" y="379"/>
                  </a:lnTo>
                  <a:lnTo>
                    <a:pt x="835" y="383"/>
                  </a:lnTo>
                  <a:lnTo>
                    <a:pt x="834" y="388"/>
                  </a:lnTo>
                  <a:lnTo>
                    <a:pt x="834" y="392"/>
                  </a:lnTo>
                  <a:lnTo>
                    <a:pt x="830" y="394"/>
                  </a:lnTo>
                  <a:lnTo>
                    <a:pt x="827" y="398"/>
                  </a:lnTo>
                  <a:lnTo>
                    <a:pt x="827" y="404"/>
                  </a:lnTo>
                  <a:lnTo>
                    <a:pt x="823" y="413"/>
                  </a:lnTo>
                  <a:lnTo>
                    <a:pt x="818" y="421"/>
                  </a:lnTo>
                  <a:lnTo>
                    <a:pt x="814" y="427"/>
                  </a:lnTo>
                  <a:lnTo>
                    <a:pt x="808" y="435"/>
                  </a:lnTo>
                  <a:lnTo>
                    <a:pt x="805" y="440"/>
                  </a:lnTo>
                  <a:lnTo>
                    <a:pt x="803" y="445"/>
                  </a:lnTo>
                  <a:lnTo>
                    <a:pt x="802" y="449"/>
                  </a:lnTo>
                  <a:lnTo>
                    <a:pt x="801" y="452"/>
                  </a:lnTo>
                  <a:lnTo>
                    <a:pt x="801" y="457"/>
                  </a:lnTo>
                  <a:lnTo>
                    <a:pt x="801" y="459"/>
                  </a:lnTo>
                  <a:lnTo>
                    <a:pt x="799" y="461"/>
                  </a:lnTo>
                  <a:lnTo>
                    <a:pt x="793" y="470"/>
                  </a:lnTo>
                  <a:lnTo>
                    <a:pt x="787" y="481"/>
                  </a:lnTo>
                  <a:lnTo>
                    <a:pt x="783" y="487"/>
                  </a:lnTo>
                  <a:lnTo>
                    <a:pt x="779" y="495"/>
                  </a:lnTo>
                  <a:lnTo>
                    <a:pt x="776" y="503"/>
                  </a:lnTo>
                  <a:lnTo>
                    <a:pt x="774" y="509"/>
                  </a:lnTo>
                  <a:lnTo>
                    <a:pt x="774" y="514"/>
                  </a:lnTo>
                  <a:lnTo>
                    <a:pt x="769" y="523"/>
                  </a:lnTo>
                  <a:lnTo>
                    <a:pt x="763" y="534"/>
                  </a:lnTo>
                  <a:lnTo>
                    <a:pt x="757" y="551"/>
                  </a:lnTo>
                  <a:lnTo>
                    <a:pt x="745" y="579"/>
                  </a:lnTo>
                  <a:lnTo>
                    <a:pt x="734" y="605"/>
                  </a:lnTo>
                  <a:lnTo>
                    <a:pt x="728" y="620"/>
                  </a:lnTo>
                  <a:lnTo>
                    <a:pt x="726" y="624"/>
                  </a:lnTo>
                  <a:lnTo>
                    <a:pt x="723" y="627"/>
                  </a:lnTo>
                  <a:lnTo>
                    <a:pt x="721" y="631"/>
                  </a:lnTo>
                  <a:lnTo>
                    <a:pt x="721" y="638"/>
                  </a:lnTo>
                  <a:lnTo>
                    <a:pt x="716" y="643"/>
                  </a:lnTo>
                  <a:lnTo>
                    <a:pt x="712" y="649"/>
                  </a:lnTo>
                  <a:lnTo>
                    <a:pt x="712" y="655"/>
                  </a:lnTo>
                  <a:lnTo>
                    <a:pt x="708" y="657"/>
                  </a:lnTo>
                  <a:lnTo>
                    <a:pt x="705" y="661"/>
                  </a:lnTo>
                  <a:lnTo>
                    <a:pt x="703" y="667"/>
                  </a:lnTo>
                  <a:lnTo>
                    <a:pt x="701" y="674"/>
                  </a:lnTo>
                  <a:lnTo>
                    <a:pt x="701" y="678"/>
                  </a:lnTo>
                  <a:lnTo>
                    <a:pt x="701" y="684"/>
                  </a:lnTo>
                  <a:lnTo>
                    <a:pt x="700" y="698"/>
                  </a:lnTo>
                  <a:lnTo>
                    <a:pt x="698" y="722"/>
                  </a:lnTo>
                  <a:lnTo>
                    <a:pt x="694" y="752"/>
                  </a:lnTo>
                  <a:lnTo>
                    <a:pt x="690" y="787"/>
                  </a:lnTo>
                  <a:lnTo>
                    <a:pt x="687" y="820"/>
                  </a:lnTo>
                  <a:lnTo>
                    <a:pt x="682" y="852"/>
                  </a:lnTo>
                  <a:lnTo>
                    <a:pt x="681" y="878"/>
                  </a:lnTo>
                  <a:lnTo>
                    <a:pt x="681" y="894"/>
                  </a:lnTo>
                  <a:lnTo>
                    <a:pt x="683" y="903"/>
                  </a:lnTo>
                  <a:lnTo>
                    <a:pt x="687" y="919"/>
                  </a:lnTo>
                  <a:lnTo>
                    <a:pt x="692" y="934"/>
                  </a:lnTo>
                  <a:lnTo>
                    <a:pt x="695" y="943"/>
                  </a:lnTo>
                  <a:lnTo>
                    <a:pt x="698" y="947"/>
                  </a:lnTo>
                  <a:lnTo>
                    <a:pt x="701" y="952"/>
                  </a:lnTo>
                  <a:lnTo>
                    <a:pt x="703" y="954"/>
                  </a:lnTo>
                  <a:lnTo>
                    <a:pt x="705" y="956"/>
                  </a:lnTo>
                  <a:lnTo>
                    <a:pt x="710" y="958"/>
                  </a:lnTo>
                  <a:lnTo>
                    <a:pt x="714" y="960"/>
                  </a:lnTo>
                  <a:lnTo>
                    <a:pt x="717" y="965"/>
                  </a:lnTo>
                  <a:lnTo>
                    <a:pt x="721" y="967"/>
                  </a:lnTo>
                  <a:lnTo>
                    <a:pt x="726" y="967"/>
                  </a:lnTo>
                  <a:lnTo>
                    <a:pt x="728" y="967"/>
                  </a:lnTo>
                  <a:lnTo>
                    <a:pt x="730" y="969"/>
                  </a:lnTo>
                  <a:lnTo>
                    <a:pt x="736" y="971"/>
                  </a:lnTo>
                  <a:lnTo>
                    <a:pt x="743" y="973"/>
                  </a:lnTo>
                  <a:lnTo>
                    <a:pt x="746" y="974"/>
                  </a:lnTo>
                  <a:lnTo>
                    <a:pt x="749" y="975"/>
                  </a:lnTo>
                  <a:lnTo>
                    <a:pt x="753" y="978"/>
                  </a:lnTo>
                  <a:lnTo>
                    <a:pt x="760" y="981"/>
                  </a:lnTo>
                  <a:lnTo>
                    <a:pt x="767" y="982"/>
                  </a:lnTo>
                  <a:lnTo>
                    <a:pt x="775" y="982"/>
                  </a:lnTo>
                  <a:lnTo>
                    <a:pt x="791" y="982"/>
                  </a:lnTo>
                  <a:lnTo>
                    <a:pt x="803" y="981"/>
                  </a:lnTo>
                  <a:lnTo>
                    <a:pt x="807" y="980"/>
                  </a:lnTo>
                  <a:lnTo>
                    <a:pt x="810" y="978"/>
                  </a:lnTo>
                  <a:lnTo>
                    <a:pt x="812" y="975"/>
                  </a:lnTo>
                  <a:lnTo>
                    <a:pt x="814" y="971"/>
                  </a:lnTo>
                  <a:lnTo>
                    <a:pt x="815" y="967"/>
                  </a:lnTo>
                  <a:lnTo>
                    <a:pt x="815" y="962"/>
                  </a:lnTo>
                  <a:lnTo>
                    <a:pt x="814" y="958"/>
                  </a:lnTo>
                  <a:lnTo>
                    <a:pt x="813" y="953"/>
                  </a:lnTo>
                  <a:lnTo>
                    <a:pt x="813" y="949"/>
                  </a:lnTo>
                  <a:lnTo>
                    <a:pt x="814" y="945"/>
                  </a:lnTo>
                  <a:lnTo>
                    <a:pt x="816" y="940"/>
                  </a:lnTo>
                  <a:lnTo>
                    <a:pt x="818" y="938"/>
                  </a:lnTo>
                  <a:lnTo>
                    <a:pt x="822" y="938"/>
                  </a:lnTo>
                  <a:lnTo>
                    <a:pt x="835" y="936"/>
                  </a:lnTo>
                  <a:lnTo>
                    <a:pt x="845" y="936"/>
                  </a:lnTo>
                  <a:lnTo>
                    <a:pt x="859" y="940"/>
                  </a:lnTo>
                  <a:lnTo>
                    <a:pt x="874" y="947"/>
                  </a:lnTo>
                  <a:lnTo>
                    <a:pt x="878" y="949"/>
                  </a:lnTo>
                  <a:lnTo>
                    <a:pt x="885" y="950"/>
                  </a:lnTo>
                  <a:lnTo>
                    <a:pt x="895" y="950"/>
                  </a:lnTo>
                  <a:lnTo>
                    <a:pt x="906" y="950"/>
                  </a:lnTo>
                  <a:lnTo>
                    <a:pt x="927" y="949"/>
                  </a:lnTo>
                  <a:lnTo>
                    <a:pt x="941" y="947"/>
                  </a:lnTo>
                  <a:lnTo>
                    <a:pt x="943" y="946"/>
                  </a:lnTo>
                  <a:lnTo>
                    <a:pt x="947" y="944"/>
                  </a:lnTo>
                  <a:lnTo>
                    <a:pt x="950" y="942"/>
                  </a:lnTo>
                  <a:lnTo>
                    <a:pt x="951" y="938"/>
                  </a:lnTo>
                  <a:lnTo>
                    <a:pt x="951" y="933"/>
                  </a:lnTo>
                  <a:lnTo>
                    <a:pt x="952" y="932"/>
                  </a:lnTo>
                  <a:lnTo>
                    <a:pt x="956" y="931"/>
                  </a:lnTo>
                  <a:lnTo>
                    <a:pt x="958" y="925"/>
                  </a:lnTo>
                  <a:lnTo>
                    <a:pt x="960" y="918"/>
                  </a:lnTo>
                  <a:lnTo>
                    <a:pt x="963" y="910"/>
                  </a:lnTo>
                  <a:lnTo>
                    <a:pt x="967" y="895"/>
                  </a:lnTo>
                  <a:lnTo>
                    <a:pt x="973" y="880"/>
                  </a:lnTo>
                  <a:lnTo>
                    <a:pt x="976" y="870"/>
                  </a:lnTo>
                  <a:lnTo>
                    <a:pt x="982" y="855"/>
                  </a:lnTo>
                  <a:lnTo>
                    <a:pt x="990" y="839"/>
                  </a:lnTo>
                  <a:lnTo>
                    <a:pt x="994" y="833"/>
                  </a:lnTo>
                  <a:lnTo>
                    <a:pt x="998" y="827"/>
                  </a:lnTo>
                  <a:lnTo>
                    <a:pt x="1002" y="822"/>
                  </a:lnTo>
                  <a:lnTo>
                    <a:pt x="1006" y="821"/>
                  </a:lnTo>
                  <a:lnTo>
                    <a:pt x="1014" y="821"/>
                  </a:lnTo>
                  <a:lnTo>
                    <a:pt x="1023" y="820"/>
                  </a:lnTo>
                  <a:lnTo>
                    <a:pt x="1040" y="817"/>
                  </a:lnTo>
                  <a:lnTo>
                    <a:pt x="1057" y="815"/>
                  </a:lnTo>
                  <a:lnTo>
                    <a:pt x="1068" y="812"/>
                  </a:lnTo>
                  <a:lnTo>
                    <a:pt x="1072" y="811"/>
                  </a:lnTo>
                  <a:lnTo>
                    <a:pt x="1075" y="810"/>
                  </a:lnTo>
                  <a:lnTo>
                    <a:pt x="1077" y="809"/>
                  </a:lnTo>
                  <a:lnTo>
                    <a:pt x="1080" y="808"/>
                  </a:lnTo>
                  <a:lnTo>
                    <a:pt x="1085" y="803"/>
                  </a:lnTo>
                  <a:lnTo>
                    <a:pt x="1089" y="797"/>
                  </a:lnTo>
                  <a:lnTo>
                    <a:pt x="1092" y="793"/>
                  </a:lnTo>
                  <a:lnTo>
                    <a:pt x="1093" y="788"/>
                  </a:lnTo>
                  <a:lnTo>
                    <a:pt x="1093" y="781"/>
                  </a:lnTo>
                  <a:lnTo>
                    <a:pt x="1093" y="779"/>
                  </a:lnTo>
                  <a:lnTo>
                    <a:pt x="1095" y="777"/>
                  </a:lnTo>
                  <a:lnTo>
                    <a:pt x="1096" y="775"/>
                  </a:lnTo>
                  <a:lnTo>
                    <a:pt x="1097" y="772"/>
                  </a:lnTo>
                  <a:lnTo>
                    <a:pt x="1101" y="766"/>
                  </a:lnTo>
                  <a:lnTo>
                    <a:pt x="1110" y="753"/>
                  </a:lnTo>
                  <a:lnTo>
                    <a:pt x="1119" y="738"/>
                  </a:lnTo>
                  <a:lnTo>
                    <a:pt x="1124" y="730"/>
                  </a:lnTo>
                  <a:lnTo>
                    <a:pt x="1126" y="727"/>
                  </a:lnTo>
                  <a:lnTo>
                    <a:pt x="1129" y="724"/>
                  </a:lnTo>
                  <a:lnTo>
                    <a:pt x="1131" y="723"/>
                  </a:lnTo>
                  <a:lnTo>
                    <a:pt x="1133" y="722"/>
                  </a:lnTo>
                  <a:lnTo>
                    <a:pt x="1135" y="718"/>
                  </a:lnTo>
                  <a:lnTo>
                    <a:pt x="1137" y="713"/>
                  </a:lnTo>
                  <a:lnTo>
                    <a:pt x="1140" y="710"/>
                  </a:lnTo>
                  <a:lnTo>
                    <a:pt x="1144" y="706"/>
                  </a:lnTo>
                  <a:lnTo>
                    <a:pt x="1146" y="704"/>
                  </a:lnTo>
                  <a:lnTo>
                    <a:pt x="1148" y="701"/>
                  </a:lnTo>
                  <a:lnTo>
                    <a:pt x="1151" y="699"/>
                  </a:lnTo>
                  <a:lnTo>
                    <a:pt x="1153" y="697"/>
                  </a:lnTo>
                  <a:lnTo>
                    <a:pt x="1155" y="696"/>
                  </a:lnTo>
                  <a:lnTo>
                    <a:pt x="1157" y="695"/>
                  </a:lnTo>
                  <a:lnTo>
                    <a:pt x="1161" y="692"/>
                  </a:lnTo>
                  <a:lnTo>
                    <a:pt x="1166" y="688"/>
                  </a:lnTo>
                  <a:lnTo>
                    <a:pt x="1169" y="686"/>
                  </a:lnTo>
                  <a:lnTo>
                    <a:pt x="1171" y="684"/>
                  </a:lnTo>
                  <a:lnTo>
                    <a:pt x="1172" y="682"/>
                  </a:lnTo>
                  <a:lnTo>
                    <a:pt x="1173" y="680"/>
                  </a:lnTo>
                  <a:lnTo>
                    <a:pt x="1173" y="676"/>
                  </a:lnTo>
                  <a:lnTo>
                    <a:pt x="1175" y="674"/>
                  </a:lnTo>
                  <a:lnTo>
                    <a:pt x="1179" y="671"/>
                  </a:lnTo>
                  <a:lnTo>
                    <a:pt x="1186" y="661"/>
                  </a:lnTo>
                  <a:lnTo>
                    <a:pt x="1193" y="651"/>
                  </a:lnTo>
                  <a:lnTo>
                    <a:pt x="1197" y="637"/>
                  </a:lnTo>
                  <a:lnTo>
                    <a:pt x="1202" y="622"/>
                  </a:lnTo>
                  <a:lnTo>
                    <a:pt x="1204" y="621"/>
                  </a:lnTo>
                  <a:lnTo>
                    <a:pt x="1206" y="620"/>
                  </a:lnTo>
                  <a:lnTo>
                    <a:pt x="1210" y="616"/>
                  </a:lnTo>
                  <a:lnTo>
                    <a:pt x="1214" y="611"/>
                  </a:lnTo>
                  <a:lnTo>
                    <a:pt x="1222" y="605"/>
                  </a:lnTo>
                  <a:lnTo>
                    <a:pt x="1228" y="598"/>
                  </a:lnTo>
                  <a:lnTo>
                    <a:pt x="1235" y="592"/>
                  </a:lnTo>
                  <a:lnTo>
                    <a:pt x="1241" y="587"/>
                  </a:lnTo>
                  <a:lnTo>
                    <a:pt x="1244" y="584"/>
                  </a:lnTo>
                  <a:lnTo>
                    <a:pt x="1248" y="582"/>
                  </a:lnTo>
                  <a:lnTo>
                    <a:pt x="1253" y="576"/>
                  </a:lnTo>
                  <a:lnTo>
                    <a:pt x="1259" y="569"/>
                  </a:lnTo>
                  <a:lnTo>
                    <a:pt x="1262" y="567"/>
                  </a:lnTo>
                  <a:lnTo>
                    <a:pt x="1265" y="567"/>
                  </a:lnTo>
                  <a:lnTo>
                    <a:pt x="1266" y="565"/>
                  </a:lnTo>
                  <a:lnTo>
                    <a:pt x="1267" y="543"/>
                  </a:lnTo>
                  <a:lnTo>
                    <a:pt x="1266" y="509"/>
                  </a:lnTo>
                  <a:lnTo>
                    <a:pt x="1264" y="467"/>
                  </a:lnTo>
                  <a:lnTo>
                    <a:pt x="1263" y="422"/>
                  </a:lnTo>
                  <a:lnTo>
                    <a:pt x="1263" y="399"/>
                  </a:lnTo>
                  <a:lnTo>
                    <a:pt x="1264" y="378"/>
                  </a:lnTo>
                  <a:lnTo>
                    <a:pt x="1264" y="358"/>
                  </a:lnTo>
                  <a:lnTo>
                    <a:pt x="1266" y="340"/>
                  </a:lnTo>
                  <a:lnTo>
                    <a:pt x="1268" y="325"/>
                  </a:lnTo>
                  <a:lnTo>
                    <a:pt x="1270" y="312"/>
                  </a:lnTo>
                  <a:lnTo>
                    <a:pt x="1272" y="308"/>
                  </a:lnTo>
                  <a:lnTo>
                    <a:pt x="1274" y="304"/>
                  </a:lnTo>
                  <a:lnTo>
                    <a:pt x="1276" y="301"/>
                  </a:lnTo>
                  <a:lnTo>
                    <a:pt x="1279" y="300"/>
                  </a:lnTo>
                  <a:lnTo>
                    <a:pt x="1282" y="296"/>
                  </a:lnTo>
                  <a:lnTo>
                    <a:pt x="1285" y="291"/>
                  </a:lnTo>
                  <a:lnTo>
                    <a:pt x="1287" y="289"/>
                  </a:lnTo>
                  <a:lnTo>
                    <a:pt x="1290" y="287"/>
                  </a:lnTo>
                  <a:lnTo>
                    <a:pt x="1292" y="285"/>
                  </a:lnTo>
                  <a:lnTo>
                    <a:pt x="1295" y="282"/>
                  </a:lnTo>
                  <a:lnTo>
                    <a:pt x="1299" y="279"/>
                  </a:lnTo>
                  <a:lnTo>
                    <a:pt x="1304" y="277"/>
                  </a:lnTo>
                  <a:lnTo>
                    <a:pt x="1307" y="274"/>
                  </a:lnTo>
                  <a:lnTo>
                    <a:pt x="1310" y="269"/>
                  </a:lnTo>
                  <a:lnTo>
                    <a:pt x="1310" y="266"/>
                  </a:lnTo>
                  <a:lnTo>
                    <a:pt x="1310" y="264"/>
                  </a:lnTo>
                  <a:lnTo>
                    <a:pt x="1309" y="262"/>
                  </a:lnTo>
                  <a:lnTo>
                    <a:pt x="1308" y="260"/>
                  </a:lnTo>
                  <a:lnTo>
                    <a:pt x="1304" y="255"/>
                  </a:lnTo>
                  <a:lnTo>
                    <a:pt x="1299" y="251"/>
                  </a:lnTo>
                  <a:lnTo>
                    <a:pt x="1296" y="249"/>
                  </a:lnTo>
                  <a:lnTo>
                    <a:pt x="1294" y="246"/>
                  </a:lnTo>
                  <a:lnTo>
                    <a:pt x="1292" y="243"/>
                  </a:lnTo>
                  <a:lnTo>
                    <a:pt x="1292" y="240"/>
                  </a:lnTo>
                  <a:lnTo>
                    <a:pt x="1292" y="235"/>
                  </a:lnTo>
                  <a:lnTo>
                    <a:pt x="1287" y="233"/>
                  </a:lnTo>
                  <a:lnTo>
                    <a:pt x="1287" y="227"/>
                  </a:lnTo>
                  <a:lnTo>
                    <a:pt x="1287" y="224"/>
                  </a:lnTo>
                  <a:lnTo>
                    <a:pt x="1285" y="220"/>
                  </a:lnTo>
                  <a:lnTo>
                    <a:pt x="1283" y="214"/>
                  </a:lnTo>
                  <a:lnTo>
                    <a:pt x="1277" y="199"/>
                  </a:lnTo>
                  <a:lnTo>
                    <a:pt x="1272" y="185"/>
                  </a:lnTo>
                  <a:lnTo>
                    <a:pt x="1268" y="176"/>
                  </a:lnTo>
                  <a:lnTo>
                    <a:pt x="1265" y="169"/>
                  </a:lnTo>
                  <a:lnTo>
                    <a:pt x="1262" y="160"/>
                  </a:lnTo>
                  <a:lnTo>
                    <a:pt x="1261" y="157"/>
                  </a:lnTo>
                  <a:lnTo>
                    <a:pt x="1259" y="154"/>
                  </a:lnTo>
                  <a:lnTo>
                    <a:pt x="1256" y="152"/>
                  </a:lnTo>
                  <a:lnTo>
                    <a:pt x="1254" y="152"/>
                  </a:lnTo>
                  <a:lnTo>
                    <a:pt x="1252" y="147"/>
                  </a:lnTo>
                  <a:lnTo>
                    <a:pt x="1250" y="143"/>
                  </a:lnTo>
                  <a:lnTo>
                    <a:pt x="1247" y="139"/>
                  </a:lnTo>
                  <a:lnTo>
                    <a:pt x="1243" y="134"/>
                  </a:lnTo>
                  <a:lnTo>
                    <a:pt x="1239" y="128"/>
                  </a:lnTo>
                  <a:lnTo>
                    <a:pt x="1235" y="123"/>
                  </a:lnTo>
                  <a:lnTo>
                    <a:pt x="1232" y="117"/>
                  </a:lnTo>
                  <a:lnTo>
                    <a:pt x="1228" y="110"/>
                  </a:lnTo>
                  <a:lnTo>
                    <a:pt x="1222" y="98"/>
                  </a:lnTo>
                  <a:lnTo>
                    <a:pt x="1214" y="87"/>
                  </a:lnTo>
                  <a:lnTo>
                    <a:pt x="1212" y="86"/>
                  </a:lnTo>
                  <a:lnTo>
                    <a:pt x="1210" y="85"/>
                  </a:lnTo>
                  <a:lnTo>
                    <a:pt x="1201" y="75"/>
                  </a:lnTo>
                  <a:lnTo>
                    <a:pt x="1193" y="66"/>
                  </a:lnTo>
                  <a:lnTo>
                    <a:pt x="1187" y="56"/>
                  </a:lnTo>
                  <a:lnTo>
                    <a:pt x="1179" y="45"/>
                  </a:lnTo>
                  <a:lnTo>
                    <a:pt x="1176" y="42"/>
                  </a:lnTo>
                  <a:lnTo>
                    <a:pt x="1172" y="40"/>
                  </a:lnTo>
                  <a:lnTo>
                    <a:pt x="1169" y="38"/>
                  </a:lnTo>
                  <a:lnTo>
                    <a:pt x="1168" y="34"/>
                  </a:lnTo>
                  <a:lnTo>
                    <a:pt x="1168" y="30"/>
                  </a:lnTo>
                  <a:lnTo>
                    <a:pt x="1166" y="29"/>
                  </a:lnTo>
                  <a:lnTo>
                    <a:pt x="1164" y="28"/>
                  </a:lnTo>
                  <a:lnTo>
                    <a:pt x="1164" y="24"/>
                  </a:lnTo>
                  <a:lnTo>
                    <a:pt x="1163" y="20"/>
                  </a:lnTo>
                  <a:lnTo>
                    <a:pt x="1162" y="18"/>
                  </a:lnTo>
                  <a:lnTo>
                    <a:pt x="1160" y="15"/>
                  </a:lnTo>
                  <a:lnTo>
                    <a:pt x="1157" y="12"/>
                  </a:lnTo>
                  <a:lnTo>
                    <a:pt x="1155" y="10"/>
                  </a:lnTo>
                  <a:lnTo>
                    <a:pt x="1153" y="8"/>
                  </a:lnTo>
                  <a:lnTo>
                    <a:pt x="1151" y="5"/>
                  </a:lnTo>
                  <a:lnTo>
                    <a:pt x="1144" y="5"/>
                  </a:lnTo>
                  <a:lnTo>
                    <a:pt x="1141" y="6"/>
                  </a:lnTo>
                  <a:lnTo>
                    <a:pt x="1140" y="5"/>
                  </a:lnTo>
                  <a:lnTo>
                    <a:pt x="1139" y="5"/>
                  </a:lnTo>
                  <a:lnTo>
                    <a:pt x="1137" y="3"/>
                  </a:lnTo>
                  <a:lnTo>
                    <a:pt x="1135" y="2"/>
                  </a:lnTo>
                  <a:lnTo>
                    <a:pt x="1133" y="1"/>
                  </a:lnTo>
                  <a:lnTo>
                    <a:pt x="1130" y="0"/>
                  </a:lnTo>
                  <a:lnTo>
                    <a:pt x="1127" y="0"/>
                  </a:lnTo>
                  <a:lnTo>
                    <a:pt x="1119" y="1"/>
                  </a:lnTo>
                  <a:lnTo>
                    <a:pt x="1110" y="3"/>
                  </a:lnTo>
                  <a:close/>
                  <a:moveTo>
                    <a:pt x="0" y="4416"/>
                  </a:moveTo>
                  <a:lnTo>
                    <a:pt x="12" y="4390"/>
                  </a:lnTo>
                  <a:lnTo>
                    <a:pt x="23" y="4362"/>
                  </a:lnTo>
                  <a:lnTo>
                    <a:pt x="34" y="4334"/>
                  </a:lnTo>
                  <a:lnTo>
                    <a:pt x="45" y="4307"/>
                  </a:lnTo>
                  <a:lnTo>
                    <a:pt x="55" y="4279"/>
                  </a:lnTo>
                  <a:lnTo>
                    <a:pt x="64" y="4251"/>
                  </a:lnTo>
                  <a:lnTo>
                    <a:pt x="74" y="4224"/>
                  </a:lnTo>
                  <a:lnTo>
                    <a:pt x="84" y="4198"/>
                  </a:lnTo>
                  <a:lnTo>
                    <a:pt x="96" y="4166"/>
                  </a:lnTo>
                  <a:lnTo>
                    <a:pt x="110" y="4130"/>
                  </a:lnTo>
                  <a:lnTo>
                    <a:pt x="126" y="4091"/>
                  </a:lnTo>
                  <a:lnTo>
                    <a:pt x="141" y="4050"/>
                  </a:lnTo>
                  <a:lnTo>
                    <a:pt x="156" y="4009"/>
                  </a:lnTo>
                  <a:lnTo>
                    <a:pt x="169" y="3970"/>
                  </a:lnTo>
                  <a:lnTo>
                    <a:pt x="174" y="3951"/>
                  </a:lnTo>
                  <a:lnTo>
                    <a:pt x="179" y="3934"/>
                  </a:lnTo>
                  <a:lnTo>
                    <a:pt x="184" y="3918"/>
                  </a:lnTo>
                  <a:lnTo>
                    <a:pt x="187" y="3903"/>
                  </a:lnTo>
                  <a:lnTo>
                    <a:pt x="189" y="3891"/>
                  </a:lnTo>
                  <a:lnTo>
                    <a:pt x="189" y="3879"/>
                  </a:lnTo>
                  <a:lnTo>
                    <a:pt x="188" y="3867"/>
                  </a:lnTo>
                  <a:lnTo>
                    <a:pt x="187" y="3856"/>
                  </a:lnTo>
                  <a:lnTo>
                    <a:pt x="181" y="3835"/>
                  </a:lnTo>
                  <a:lnTo>
                    <a:pt x="176" y="3815"/>
                  </a:lnTo>
                  <a:lnTo>
                    <a:pt x="174" y="3805"/>
                  </a:lnTo>
                  <a:lnTo>
                    <a:pt x="171" y="3794"/>
                  </a:lnTo>
                  <a:lnTo>
                    <a:pt x="170" y="3785"/>
                  </a:lnTo>
                  <a:lnTo>
                    <a:pt x="169" y="3775"/>
                  </a:lnTo>
                  <a:lnTo>
                    <a:pt x="169" y="3766"/>
                  </a:lnTo>
                  <a:lnTo>
                    <a:pt x="171" y="3755"/>
                  </a:lnTo>
                  <a:lnTo>
                    <a:pt x="173" y="3745"/>
                  </a:lnTo>
                  <a:lnTo>
                    <a:pt x="177" y="3736"/>
                  </a:lnTo>
                  <a:lnTo>
                    <a:pt x="180" y="3731"/>
                  </a:lnTo>
                  <a:lnTo>
                    <a:pt x="182" y="3729"/>
                  </a:lnTo>
                  <a:lnTo>
                    <a:pt x="185" y="3727"/>
                  </a:lnTo>
                  <a:lnTo>
                    <a:pt x="188" y="3727"/>
                  </a:lnTo>
                  <a:lnTo>
                    <a:pt x="192" y="3728"/>
                  </a:lnTo>
                  <a:lnTo>
                    <a:pt x="197" y="3732"/>
                  </a:lnTo>
                  <a:lnTo>
                    <a:pt x="202" y="3736"/>
                  </a:lnTo>
                  <a:lnTo>
                    <a:pt x="208" y="3739"/>
                  </a:lnTo>
                  <a:lnTo>
                    <a:pt x="212" y="3740"/>
                  </a:lnTo>
                  <a:lnTo>
                    <a:pt x="216" y="3740"/>
                  </a:lnTo>
                  <a:lnTo>
                    <a:pt x="222" y="3739"/>
                  </a:lnTo>
                  <a:lnTo>
                    <a:pt x="227" y="3737"/>
                  </a:lnTo>
                  <a:lnTo>
                    <a:pt x="234" y="3734"/>
                  </a:lnTo>
                  <a:lnTo>
                    <a:pt x="244" y="3733"/>
                  </a:lnTo>
                  <a:lnTo>
                    <a:pt x="256" y="3733"/>
                  </a:lnTo>
                  <a:lnTo>
                    <a:pt x="266" y="3733"/>
                  </a:lnTo>
                  <a:lnTo>
                    <a:pt x="276" y="3732"/>
                  </a:lnTo>
                  <a:lnTo>
                    <a:pt x="282" y="3731"/>
                  </a:lnTo>
                  <a:lnTo>
                    <a:pt x="285" y="3730"/>
                  </a:lnTo>
                  <a:lnTo>
                    <a:pt x="285" y="3729"/>
                  </a:lnTo>
                  <a:lnTo>
                    <a:pt x="285" y="3727"/>
                  </a:lnTo>
                  <a:lnTo>
                    <a:pt x="283" y="3725"/>
                  </a:lnTo>
                  <a:lnTo>
                    <a:pt x="282" y="3724"/>
                  </a:lnTo>
                  <a:lnTo>
                    <a:pt x="275" y="3718"/>
                  </a:lnTo>
                  <a:lnTo>
                    <a:pt x="264" y="3713"/>
                  </a:lnTo>
                  <a:lnTo>
                    <a:pt x="250" y="3708"/>
                  </a:lnTo>
                  <a:lnTo>
                    <a:pt x="237" y="3703"/>
                  </a:lnTo>
                  <a:lnTo>
                    <a:pt x="225" y="3699"/>
                  </a:lnTo>
                  <a:lnTo>
                    <a:pt x="216" y="3697"/>
                  </a:lnTo>
                  <a:lnTo>
                    <a:pt x="214" y="3695"/>
                  </a:lnTo>
                  <a:lnTo>
                    <a:pt x="213" y="3695"/>
                  </a:lnTo>
                  <a:lnTo>
                    <a:pt x="214" y="3694"/>
                  </a:lnTo>
                  <a:lnTo>
                    <a:pt x="217" y="3694"/>
                  </a:lnTo>
                  <a:lnTo>
                    <a:pt x="220" y="3694"/>
                  </a:lnTo>
                  <a:lnTo>
                    <a:pt x="222" y="3693"/>
                  </a:lnTo>
                  <a:lnTo>
                    <a:pt x="225" y="3691"/>
                  </a:lnTo>
                  <a:lnTo>
                    <a:pt x="227" y="3688"/>
                  </a:lnTo>
                  <a:lnTo>
                    <a:pt x="231" y="3683"/>
                  </a:lnTo>
                  <a:lnTo>
                    <a:pt x="237" y="3672"/>
                  </a:lnTo>
                  <a:lnTo>
                    <a:pt x="244" y="3660"/>
                  </a:lnTo>
                  <a:lnTo>
                    <a:pt x="258" y="3633"/>
                  </a:lnTo>
                  <a:lnTo>
                    <a:pt x="267" y="3615"/>
                  </a:lnTo>
                  <a:lnTo>
                    <a:pt x="273" y="3602"/>
                  </a:lnTo>
                  <a:lnTo>
                    <a:pt x="278" y="3591"/>
                  </a:lnTo>
                  <a:lnTo>
                    <a:pt x="283" y="3579"/>
                  </a:lnTo>
                  <a:lnTo>
                    <a:pt x="286" y="3566"/>
                  </a:lnTo>
                  <a:lnTo>
                    <a:pt x="294" y="3543"/>
                  </a:lnTo>
                  <a:lnTo>
                    <a:pt x="299" y="3518"/>
                  </a:lnTo>
                  <a:lnTo>
                    <a:pt x="302" y="3493"/>
                  </a:lnTo>
                  <a:lnTo>
                    <a:pt x="305" y="3468"/>
                  </a:lnTo>
                  <a:lnTo>
                    <a:pt x="307" y="3442"/>
                  </a:lnTo>
                  <a:lnTo>
                    <a:pt x="309" y="3417"/>
                  </a:lnTo>
                  <a:lnTo>
                    <a:pt x="312" y="3389"/>
                  </a:lnTo>
                  <a:lnTo>
                    <a:pt x="317" y="3362"/>
                  </a:lnTo>
                  <a:lnTo>
                    <a:pt x="323" y="3334"/>
                  </a:lnTo>
                  <a:lnTo>
                    <a:pt x="330" y="3307"/>
                  </a:lnTo>
                  <a:lnTo>
                    <a:pt x="336" y="3279"/>
                  </a:lnTo>
                  <a:lnTo>
                    <a:pt x="342" y="3252"/>
                  </a:lnTo>
                  <a:lnTo>
                    <a:pt x="347" y="3226"/>
                  </a:lnTo>
                  <a:lnTo>
                    <a:pt x="351" y="3199"/>
                  </a:lnTo>
                  <a:lnTo>
                    <a:pt x="387" y="2896"/>
                  </a:lnTo>
                  <a:lnTo>
                    <a:pt x="393" y="2850"/>
                  </a:lnTo>
                  <a:lnTo>
                    <a:pt x="401" y="2803"/>
                  </a:lnTo>
                  <a:lnTo>
                    <a:pt x="408" y="2755"/>
                  </a:lnTo>
                  <a:lnTo>
                    <a:pt x="415" y="2708"/>
                  </a:lnTo>
                  <a:lnTo>
                    <a:pt x="422" y="2660"/>
                  </a:lnTo>
                  <a:lnTo>
                    <a:pt x="429" y="2613"/>
                  </a:lnTo>
                  <a:lnTo>
                    <a:pt x="436" y="2567"/>
                  </a:lnTo>
                  <a:lnTo>
                    <a:pt x="441" y="2520"/>
                  </a:lnTo>
                  <a:lnTo>
                    <a:pt x="446" y="2467"/>
                  </a:lnTo>
                  <a:lnTo>
                    <a:pt x="452" y="2416"/>
                  </a:lnTo>
                  <a:lnTo>
                    <a:pt x="458" y="2365"/>
                  </a:lnTo>
                  <a:lnTo>
                    <a:pt x="466" y="2315"/>
                  </a:lnTo>
                  <a:lnTo>
                    <a:pt x="477" y="2267"/>
                  </a:lnTo>
                  <a:lnTo>
                    <a:pt x="488" y="2218"/>
                  </a:lnTo>
                  <a:lnTo>
                    <a:pt x="495" y="2193"/>
                  </a:lnTo>
                  <a:lnTo>
                    <a:pt x="502" y="2168"/>
                  </a:lnTo>
                  <a:lnTo>
                    <a:pt x="510" y="2144"/>
                  </a:lnTo>
                  <a:lnTo>
                    <a:pt x="519" y="2119"/>
                  </a:lnTo>
                  <a:lnTo>
                    <a:pt x="527" y="2097"/>
                  </a:lnTo>
                  <a:lnTo>
                    <a:pt x="535" y="2075"/>
                  </a:lnTo>
                  <a:lnTo>
                    <a:pt x="544" y="2053"/>
                  </a:lnTo>
                  <a:lnTo>
                    <a:pt x="552" y="2031"/>
                  </a:lnTo>
                  <a:lnTo>
                    <a:pt x="560" y="2009"/>
                  </a:lnTo>
                  <a:lnTo>
                    <a:pt x="567" y="1987"/>
                  </a:lnTo>
                  <a:lnTo>
                    <a:pt x="574" y="1963"/>
                  </a:lnTo>
                  <a:lnTo>
                    <a:pt x="581" y="1939"/>
                  </a:lnTo>
                  <a:lnTo>
                    <a:pt x="587" y="1915"/>
                  </a:lnTo>
                  <a:lnTo>
                    <a:pt x="593" y="1889"/>
                  </a:lnTo>
                  <a:lnTo>
                    <a:pt x="600" y="1862"/>
                  </a:lnTo>
                  <a:lnTo>
                    <a:pt x="606" y="1836"/>
                  </a:lnTo>
                  <a:lnTo>
                    <a:pt x="614" y="1809"/>
                  </a:lnTo>
                  <a:lnTo>
                    <a:pt x="621" y="1782"/>
                  </a:lnTo>
                  <a:lnTo>
                    <a:pt x="628" y="1756"/>
                  </a:lnTo>
                  <a:lnTo>
                    <a:pt x="634" y="1731"/>
                  </a:lnTo>
                  <a:lnTo>
                    <a:pt x="642" y="1697"/>
                  </a:lnTo>
                  <a:lnTo>
                    <a:pt x="648" y="1663"/>
                  </a:lnTo>
                  <a:lnTo>
                    <a:pt x="655" y="1629"/>
                  </a:lnTo>
                  <a:lnTo>
                    <a:pt x="659" y="1594"/>
                  </a:lnTo>
                  <a:lnTo>
                    <a:pt x="663" y="1560"/>
                  </a:lnTo>
                  <a:lnTo>
                    <a:pt x="668" y="1525"/>
                  </a:lnTo>
                  <a:lnTo>
                    <a:pt x="673" y="1491"/>
                  </a:lnTo>
                  <a:lnTo>
                    <a:pt x="678" y="1458"/>
                  </a:lnTo>
                  <a:lnTo>
                    <a:pt x="682" y="1433"/>
                  </a:lnTo>
                  <a:lnTo>
                    <a:pt x="686" y="1409"/>
                  </a:lnTo>
                  <a:lnTo>
                    <a:pt x="687" y="1386"/>
                  </a:lnTo>
                  <a:lnTo>
                    <a:pt x="687" y="1364"/>
                  </a:lnTo>
                  <a:lnTo>
                    <a:pt x="687" y="1322"/>
                  </a:lnTo>
                  <a:lnTo>
                    <a:pt x="689" y="1284"/>
                  </a:lnTo>
                  <a:lnTo>
                    <a:pt x="691" y="1265"/>
                  </a:lnTo>
                  <a:lnTo>
                    <a:pt x="694" y="1247"/>
                  </a:lnTo>
                  <a:lnTo>
                    <a:pt x="696" y="1238"/>
                  </a:lnTo>
                  <a:lnTo>
                    <a:pt x="699" y="1230"/>
                  </a:lnTo>
                  <a:lnTo>
                    <a:pt x="702" y="1221"/>
                  </a:lnTo>
                  <a:lnTo>
                    <a:pt x="706" y="1213"/>
                  </a:lnTo>
                  <a:lnTo>
                    <a:pt x="710" y="1204"/>
                  </a:lnTo>
                  <a:lnTo>
                    <a:pt x="715" y="1195"/>
                  </a:lnTo>
                  <a:lnTo>
                    <a:pt x="722" y="1187"/>
                  </a:lnTo>
                  <a:lnTo>
                    <a:pt x="729" y="1179"/>
                  </a:lnTo>
                  <a:lnTo>
                    <a:pt x="736" y="1170"/>
                  </a:lnTo>
                  <a:lnTo>
                    <a:pt x="744" y="1162"/>
                  </a:lnTo>
                  <a:lnTo>
                    <a:pt x="753" y="1154"/>
                  </a:lnTo>
                  <a:lnTo>
                    <a:pt x="764" y="1146"/>
                  </a:lnTo>
                  <a:lnTo>
                    <a:pt x="772" y="1143"/>
                  </a:lnTo>
                  <a:lnTo>
                    <a:pt x="788" y="1139"/>
                  </a:lnTo>
                  <a:lnTo>
                    <a:pt x="809" y="1136"/>
                  </a:lnTo>
                  <a:lnTo>
                    <a:pt x="832" y="1133"/>
                  </a:lnTo>
                  <a:lnTo>
                    <a:pt x="855" y="1131"/>
                  </a:lnTo>
                  <a:lnTo>
                    <a:pt x="876" y="1131"/>
                  </a:lnTo>
                  <a:lnTo>
                    <a:pt x="884" y="1131"/>
                  </a:lnTo>
                  <a:lnTo>
                    <a:pt x="891" y="1132"/>
                  </a:lnTo>
                  <a:lnTo>
                    <a:pt x="897" y="1133"/>
                  </a:lnTo>
                  <a:lnTo>
                    <a:pt x="901" y="1135"/>
                  </a:lnTo>
                  <a:lnTo>
                    <a:pt x="903" y="1137"/>
                  </a:lnTo>
                  <a:lnTo>
                    <a:pt x="904" y="1140"/>
                  </a:lnTo>
                  <a:lnTo>
                    <a:pt x="904" y="1142"/>
                  </a:lnTo>
                  <a:lnTo>
                    <a:pt x="904" y="1145"/>
                  </a:lnTo>
                  <a:lnTo>
                    <a:pt x="902" y="1151"/>
                  </a:lnTo>
                  <a:lnTo>
                    <a:pt x="900" y="1158"/>
                  </a:lnTo>
                  <a:lnTo>
                    <a:pt x="897" y="1164"/>
                  </a:lnTo>
                  <a:lnTo>
                    <a:pt x="896" y="1171"/>
                  </a:lnTo>
                  <a:lnTo>
                    <a:pt x="897" y="1175"/>
                  </a:lnTo>
                  <a:lnTo>
                    <a:pt x="900" y="1178"/>
                  </a:lnTo>
                  <a:lnTo>
                    <a:pt x="903" y="1180"/>
                  </a:lnTo>
                  <a:lnTo>
                    <a:pt x="906" y="1183"/>
                  </a:lnTo>
                  <a:lnTo>
                    <a:pt x="911" y="1185"/>
                  </a:lnTo>
                  <a:lnTo>
                    <a:pt x="915" y="1185"/>
                  </a:lnTo>
                  <a:lnTo>
                    <a:pt x="918" y="1185"/>
                  </a:lnTo>
                  <a:lnTo>
                    <a:pt x="920" y="1184"/>
                  </a:lnTo>
                  <a:lnTo>
                    <a:pt x="922" y="1182"/>
                  </a:lnTo>
                  <a:lnTo>
                    <a:pt x="922" y="1179"/>
                  </a:lnTo>
                  <a:lnTo>
                    <a:pt x="923" y="1175"/>
                  </a:lnTo>
                  <a:lnTo>
                    <a:pt x="922" y="1170"/>
                  </a:lnTo>
                  <a:lnTo>
                    <a:pt x="921" y="1161"/>
                  </a:lnTo>
                  <a:lnTo>
                    <a:pt x="920" y="1151"/>
                  </a:lnTo>
                  <a:lnTo>
                    <a:pt x="920" y="1147"/>
                  </a:lnTo>
                  <a:lnTo>
                    <a:pt x="920" y="1143"/>
                  </a:lnTo>
                  <a:lnTo>
                    <a:pt x="921" y="1139"/>
                  </a:lnTo>
                  <a:lnTo>
                    <a:pt x="922" y="1136"/>
                  </a:lnTo>
                  <a:lnTo>
                    <a:pt x="924" y="1135"/>
                  </a:lnTo>
                  <a:lnTo>
                    <a:pt x="926" y="1133"/>
                  </a:lnTo>
                  <a:lnTo>
                    <a:pt x="929" y="1132"/>
                  </a:lnTo>
                  <a:lnTo>
                    <a:pt x="932" y="1131"/>
                  </a:lnTo>
                  <a:lnTo>
                    <a:pt x="941" y="1131"/>
                  </a:lnTo>
                  <a:lnTo>
                    <a:pt x="949" y="1131"/>
                  </a:lnTo>
                  <a:lnTo>
                    <a:pt x="957" y="1133"/>
                  </a:lnTo>
                  <a:lnTo>
                    <a:pt x="964" y="1136"/>
                  </a:lnTo>
                  <a:lnTo>
                    <a:pt x="967" y="1137"/>
                  </a:lnTo>
                  <a:lnTo>
                    <a:pt x="969" y="1139"/>
                  </a:lnTo>
                  <a:lnTo>
                    <a:pt x="972" y="1141"/>
                  </a:lnTo>
                  <a:lnTo>
                    <a:pt x="973" y="1143"/>
                  </a:lnTo>
                  <a:lnTo>
                    <a:pt x="974" y="1156"/>
                  </a:lnTo>
                  <a:lnTo>
                    <a:pt x="974" y="1168"/>
                  </a:lnTo>
                  <a:lnTo>
                    <a:pt x="973" y="1180"/>
                  </a:lnTo>
                  <a:lnTo>
                    <a:pt x="970" y="1190"/>
                  </a:lnTo>
                  <a:lnTo>
                    <a:pt x="964" y="1210"/>
                  </a:lnTo>
                  <a:lnTo>
                    <a:pt x="956" y="1230"/>
                  </a:lnTo>
                  <a:lnTo>
                    <a:pt x="948" y="1248"/>
                  </a:lnTo>
                  <a:lnTo>
                    <a:pt x="942" y="1269"/>
                  </a:lnTo>
                  <a:lnTo>
                    <a:pt x="939" y="1280"/>
                  </a:lnTo>
                  <a:lnTo>
                    <a:pt x="938" y="1292"/>
                  </a:lnTo>
                  <a:lnTo>
                    <a:pt x="937" y="1304"/>
                  </a:lnTo>
                  <a:lnTo>
                    <a:pt x="937" y="1317"/>
                  </a:lnTo>
                  <a:lnTo>
                    <a:pt x="939" y="1329"/>
                  </a:lnTo>
                  <a:lnTo>
                    <a:pt x="941" y="1339"/>
                  </a:lnTo>
                  <a:lnTo>
                    <a:pt x="944" y="1348"/>
                  </a:lnTo>
                  <a:lnTo>
                    <a:pt x="949" y="1358"/>
                  </a:lnTo>
                  <a:lnTo>
                    <a:pt x="954" y="1368"/>
                  </a:lnTo>
                  <a:lnTo>
                    <a:pt x="959" y="1377"/>
                  </a:lnTo>
                  <a:lnTo>
                    <a:pt x="966" y="1386"/>
                  </a:lnTo>
                  <a:lnTo>
                    <a:pt x="973" y="1394"/>
                  </a:lnTo>
                  <a:lnTo>
                    <a:pt x="988" y="1411"/>
                  </a:lnTo>
                  <a:lnTo>
                    <a:pt x="1004" y="1425"/>
                  </a:lnTo>
                  <a:lnTo>
                    <a:pt x="1022" y="1438"/>
                  </a:lnTo>
                  <a:lnTo>
                    <a:pt x="1038" y="1450"/>
                  </a:lnTo>
                  <a:lnTo>
                    <a:pt x="1055" y="1460"/>
                  </a:lnTo>
                  <a:lnTo>
                    <a:pt x="1072" y="1468"/>
                  </a:lnTo>
                  <a:lnTo>
                    <a:pt x="1090" y="1476"/>
                  </a:lnTo>
                  <a:lnTo>
                    <a:pt x="1107" y="1484"/>
                  </a:lnTo>
                  <a:lnTo>
                    <a:pt x="1125" y="1491"/>
                  </a:lnTo>
                  <a:lnTo>
                    <a:pt x="1142" y="1498"/>
                  </a:lnTo>
                  <a:lnTo>
                    <a:pt x="1159" y="1507"/>
                  </a:lnTo>
                  <a:lnTo>
                    <a:pt x="1175" y="1516"/>
                  </a:lnTo>
                  <a:lnTo>
                    <a:pt x="1179" y="1518"/>
                  </a:lnTo>
                  <a:lnTo>
                    <a:pt x="1183" y="1519"/>
                  </a:lnTo>
                  <a:lnTo>
                    <a:pt x="1189" y="1520"/>
                  </a:lnTo>
                  <a:lnTo>
                    <a:pt x="1193" y="1522"/>
                  </a:lnTo>
                  <a:lnTo>
                    <a:pt x="1204" y="1522"/>
                  </a:lnTo>
                  <a:lnTo>
                    <a:pt x="1216" y="1520"/>
                  </a:lnTo>
                  <a:lnTo>
                    <a:pt x="1229" y="1517"/>
                  </a:lnTo>
                  <a:lnTo>
                    <a:pt x="1242" y="1514"/>
                  </a:lnTo>
                  <a:lnTo>
                    <a:pt x="1256" y="1510"/>
                  </a:lnTo>
                  <a:lnTo>
                    <a:pt x="1271" y="1504"/>
                  </a:lnTo>
                  <a:lnTo>
                    <a:pt x="1299" y="1492"/>
                  </a:lnTo>
                  <a:lnTo>
                    <a:pt x="1325" y="1479"/>
                  </a:lnTo>
                  <a:lnTo>
                    <a:pt x="1349" y="1466"/>
                  </a:lnTo>
                  <a:lnTo>
                    <a:pt x="1369" y="1456"/>
                  </a:lnTo>
                  <a:lnTo>
                    <a:pt x="1383" y="1446"/>
                  </a:lnTo>
                  <a:lnTo>
                    <a:pt x="1396" y="1435"/>
                  </a:lnTo>
                  <a:lnTo>
                    <a:pt x="1408" y="1425"/>
                  </a:lnTo>
                  <a:lnTo>
                    <a:pt x="1419" y="1414"/>
                  </a:lnTo>
                  <a:lnTo>
                    <a:pt x="1438" y="1392"/>
                  </a:lnTo>
                  <a:lnTo>
                    <a:pt x="1455" y="1370"/>
                  </a:lnTo>
                  <a:lnTo>
                    <a:pt x="1463" y="1358"/>
                  </a:lnTo>
                  <a:lnTo>
                    <a:pt x="1473" y="1347"/>
                  </a:lnTo>
                  <a:lnTo>
                    <a:pt x="1483" y="1337"/>
                  </a:lnTo>
                  <a:lnTo>
                    <a:pt x="1493" y="1326"/>
                  </a:lnTo>
                  <a:lnTo>
                    <a:pt x="1504" y="1317"/>
                  </a:lnTo>
                  <a:lnTo>
                    <a:pt x="1518" y="1309"/>
                  </a:lnTo>
                  <a:lnTo>
                    <a:pt x="1532" y="1301"/>
                  </a:lnTo>
                  <a:lnTo>
                    <a:pt x="1548" y="1294"/>
                  </a:lnTo>
                  <a:lnTo>
                    <a:pt x="1559" y="1293"/>
                  </a:lnTo>
                  <a:lnTo>
                    <a:pt x="1569" y="1293"/>
                  </a:lnTo>
                  <a:lnTo>
                    <a:pt x="1571" y="1293"/>
                  </a:lnTo>
                  <a:lnTo>
                    <a:pt x="1572" y="1292"/>
                  </a:lnTo>
                  <a:lnTo>
                    <a:pt x="1572" y="1290"/>
                  </a:lnTo>
                  <a:lnTo>
                    <a:pt x="1573" y="1290"/>
                  </a:lnTo>
                  <a:lnTo>
                    <a:pt x="1581" y="1287"/>
                  </a:lnTo>
                  <a:lnTo>
                    <a:pt x="1588" y="1285"/>
                  </a:lnTo>
                  <a:lnTo>
                    <a:pt x="1595" y="1281"/>
                  </a:lnTo>
                  <a:lnTo>
                    <a:pt x="1602" y="1278"/>
                  </a:lnTo>
                  <a:lnTo>
                    <a:pt x="1618" y="1270"/>
                  </a:lnTo>
                  <a:lnTo>
                    <a:pt x="1632" y="1265"/>
                  </a:lnTo>
                  <a:lnTo>
                    <a:pt x="1645" y="1261"/>
                  </a:lnTo>
                  <a:lnTo>
                    <a:pt x="1658" y="1257"/>
                  </a:lnTo>
                  <a:lnTo>
                    <a:pt x="1670" y="1252"/>
                  </a:lnTo>
                  <a:lnTo>
                    <a:pt x="1682" y="1247"/>
                  </a:lnTo>
                  <a:lnTo>
                    <a:pt x="1689" y="1245"/>
                  </a:lnTo>
                  <a:lnTo>
                    <a:pt x="1693" y="1244"/>
                  </a:lnTo>
                  <a:lnTo>
                    <a:pt x="1696" y="1244"/>
                  </a:lnTo>
                  <a:lnTo>
                    <a:pt x="1699" y="1244"/>
                  </a:lnTo>
                  <a:lnTo>
                    <a:pt x="1700" y="1245"/>
                  </a:lnTo>
                  <a:lnTo>
                    <a:pt x="1702" y="1248"/>
                  </a:lnTo>
                  <a:lnTo>
                    <a:pt x="1703" y="1253"/>
                  </a:lnTo>
                  <a:lnTo>
                    <a:pt x="1705" y="1259"/>
                  </a:lnTo>
                  <a:lnTo>
                    <a:pt x="1706" y="1268"/>
                  </a:lnTo>
                  <a:lnTo>
                    <a:pt x="1707" y="1279"/>
                  </a:lnTo>
                  <a:lnTo>
                    <a:pt x="1707" y="1290"/>
                  </a:lnTo>
                  <a:lnTo>
                    <a:pt x="1707" y="1301"/>
                  </a:lnTo>
                  <a:lnTo>
                    <a:pt x="1707" y="1311"/>
                  </a:lnTo>
                  <a:lnTo>
                    <a:pt x="1707" y="1322"/>
                  </a:lnTo>
                  <a:lnTo>
                    <a:pt x="1708" y="1333"/>
                  </a:lnTo>
                  <a:lnTo>
                    <a:pt x="1710" y="1342"/>
                  </a:lnTo>
                  <a:lnTo>
                    <a:pt x="1711" y="1343"/>
                  </a:lnTo>
                  <a:lnTo>
                    <a:pt x="1712" y="1344"/>
                  </a:lnTo>
                  <a:lnTo>
                    <a:pt x="1718" y="1347"/>
                  </a:lnTo>
                  <a:lnTo>
                    <a:pt x="1725" y="1351"/>
                  </a:lnTo>
                  <a:lnTo>
                    <a:pt x="1730" y="1354"/>
                  </a:lnTo>
                  <a:lnTo>
                    <a:pt x="1735" y="1356"/>
                  </a:lnTo>
                  <a:lnTo>
                    <a:pt x="1737" y="1356"/>
                  </a:lnTo>
                  <a:lnTo>
                    <a:pt x="1738" y="1356"/>
                  </a:lnTo>
                  <a:lnTo>
                    <a:pt x="1738" y="1358"/>
                  </a:lnTo>
                  <a:lnTo>
                    <a:pt x="1740" y="1359"/>
                  </a:lnTo>
                  <a:lnTo>
                    <a:pt x="1741" y="1359"/>
                  </a:lnTo>
                  <a:lnTo>
                    <a:pt x="1744" y="1361"/>
                  </a:lnTo>
                  <a:lnTo>
                    <a:pt x="1748" y="1362"/>
                  </a:lnTo>
                  <a:lnTo>
                    <a:pt x="1749" y="1363"/>
                  </a:lnTo>
                  <a:lnTo>
                    <a:pt x="1751" y="1365"/>
                  </a:lnTo>
                  <a:lnTo>
                    <a:pt x="1752" y="1365"/>
                  </a:lnTo>
                  <a:lnTo>
                    <a:pt x="1753" y="1368"/>
                  </a:lnTo>
                  <a:lnTo>
                    <a:pt x="1753" y="1371"/>
                  </a:lnTo>
                  <a:lnTo>
                    <a:pt x="1942" y="1749"/>
                  </a:lnTo>
                  <a:lnTo>
                    <a:pt x="1917" y="2146"/>
                  </a:lnTo>
                  <a:lnTo>
                    <a:pt x="1917" y="2149"/>
                  </a:lnTo>
                  <a:lnTo>
                    <a:pt x="1918" y="2153"/>
                  </a:lnTo>
                  <a:lnTo>
                    <a:pt x="1921" y="2157"/>
                  </a:lnTo>
                  <a:lnTo>
                    <a:pt x="1924" y="2162"/>
                  </a:lnTo>
                  <a:lnTo>
                    <a:pt x="1931" y="2172"/>
                  </a:lnTo>
                  <a:lnTo>
                    <a:pt x="1941" y="2184"/>
                  </a:lnTo>
                  <a:lnTo>
                    <a:pt x="1959" y="2203"/>
                  </a:lnTo>
                  <a:lnTo>
                    <a:pt x="1969" y="2213"/>
                  </a:lnTo>
                  <a:lnTo>
                    <a:pt x="1984" y="2228"/>
                  </a:lnTo>
                  <a:lnTo>
                    <a:pt x="1997" y="2241"/>
                  </a:lnTo>
                  <a:lnTo>
                    <a:pt x="2034" y="2281"/>
                  </a:lnTo>
                  <a:lnTo>
                    <a:pt x="2037" y="2286"/>
                  </a:lnTo>
                  <a:lnTo>
                    <a:pt x="2040" y="2289"/>
                  </a:lnTo>
                  <a:lnTo>
                    <a:pt x="2065" y="2292"/>
                  </a:lnTo>
                  <a:lnTo>
                    <a:pt x="2092" y="2295"/>
                  </a:lnTo>
                  <a:lnTo>
                    <a:pt x="2119" y="2296"/>
                  </a:lnTo>
                  <a:lnTo>
                    <a:pt x="2146" y="2298"/>
                  </a:lnTo>
                  <a:lnTo>
                    <a:pt x="2148" y="2299"/>
                  </a:lnTo>
                  <a:lnTo>
                    <a:pt x="2150" y="2299"/>
                  </a:lnTo>
                  <a:lnTo>
                    <a:pt x="2154" y="2294"/>
                  </a:lnTo>
                  <a:lnTo>
                    <a:pt x="2155" y="2286"/>
                  </a:lnTo>
                  <a:lnTo>
                    <a:pt x="2156" y="2284"/>
                  </a:lnTo>
                  <a:lnTo>
                    <a:pt x="2156" y="2282"/>
                  </a:lnTo>
                  <a:lnTo>
                    <a:pt x="2157" y="2281"/>
                  </a:lnTo>
                  <a:lnTo>
                    <a:pt x="2157" y="2280"/>
                  </a:lnTo>
                  <a:lnTo>
                    <a:pt x="2160" y="2274"/>
                  </a:lnTo>
                  <a:lnTo>
                    <a:pt x="2165" y="2263"/>
                  </a:lnTo>
                  <a:lnTo>
                    <a:pt x="2171" y="2250"/>
                  </a:lnTo>
                  <a:lnTo>
                    <a:pt x="2174" y="2242"/>
                  </a:lnTo>
                  <a:lnTo>
                    <a:pt x="2174" y="2241"/>
                  </a:lnTo>
                  <a:lnTo>
                    <a:pt x="2176" y="2240"/>
                  </a:lnTo>
                  <a:lnTo>
                    <a:pt x="2178" y="2240"/>
                  </a:lnTo>
                  <a:lnTo>
                    <a:pt x="2180" y="2240"/>
                  </a:lnTo>
                  <a:lnTo>
                    <a:pt x="2181" y="2239"/>
                  </a:lnTo>
                  <a:lnTo>
                    <a:pt x="2184" y="2236"/>
                  </a:lnTo>
                  <a:lnTo>
                    <a:pt x="2190" y="2234"/>
                  </a:lnTo>
                  <a:lnTo>
                    <a:pt x="2196" y="2232"/>
                  </a:lnTo>
                  <a:lnTo>
                    <a:pt x="2205" y="2231"/>
                  </a:lnTo>
                  <a:lnTo>
                    <a:pt x="2225" y="2231"/>
                  </a:lnTo>
                  <a:lnTo>
                    <a:pt x="2248" y="2232"/>
                  </a:lnTo>
                  <a:lnTo>
                    <a:pt x="2272" y="2234"/>
                  </a:lnTo>
                  <a:lnTo>
                    <a:pt x="2293" y="2237"/>
                  </a:lnTo>
                  <a:lnTo>
                    <a:pt x="2310" y="2241"/>
                  </a:lnTo>
                  <a:lnTo>
                    <a:pt x="2320" y="2243"/>
                  </a:lnTo>
                  <a:lnTo>
                    <a:pt x="2338" y="2251"/>
                  </a:lnTo>
                  <a:lnTo>
                    <a:pt x="2351" y="2257"/>
                  </a:lnTo>
                  <a:lnTo>
                    <a:pt x="2357" y="2259"/>
                  </a:lnTo>
                  <a:lnTo>
                    <a:pt x="2364" y="2260"/>
                  </a:lnTo>
                  <a:lnTo>
                    <a:pt x="2373" y="2260"/>
                  </a:lnTo>
                  <a:lnTo>
                    <a:pt x="2383" y="2261"/>
                  </a:lnTo>
                  <a:lnTo>
                    <a:pt x="2396" y="2261"/>
                  </a:lnTo>
                  <a:lnTo>
                    <a:pt x="2415" y="2263"/>
                  </a:lnTo>
                  <a:lnTo>
                    <a:pt x="2425" y="2265"/>
                  </a:lnTo>
                  <a:lnTo>
                    <a:pt x="2433" y="2268"/>
                  </a:lnTo>
                  <a:lnTo>
                    <a:pt x="2436" y="2269"/>
                  </a:lnTo>
                  <a:lnTo>
                    <a:pt x="2440" y="2271"/>
                  </a:lnTo>
                  <a:lnTo>
                    <a:pt x="2442" y="2273"/>
                  </a:lnTo>
                  <a:lnTo>
                    <a:pt x="2443" y="2274"/>
                  </a:lnTo>
                  <a:lnTo>
                    <a:pt x="2447" y="2278"/>
                  </a:lnTo>
                  <a:lnTo>
                    <a:pt x="2451" y="2281"/>
                  </a:lnTo>
                  <a:lnTo>
                    <a:pt x="2460" y="2289"/>
                  </a:lnTo>
                  <a:lnTo>
                    <a:pt x="2467" y="2298"/>
                  </a:lnTo>
                  <a:lnTo>
                    <a:pt x="2473" y="2305"/>
                  </a:lnTo>
                  <a:lnTo>
                    <a:pt x="2479" y="2311"/>
                  </a:lnTo>
                  <a:lnTo>
                    <a:pt x="2482" y="2317"/>
                  </a:lnTo>
                  <a:lnTo>
                    <a:pt x="2485" y="2323"/>
                  </a:lnTo>
                  <a:lnTo>
                    <a:pt x="2486" y="2329"/>
                  </a:lnTo>
                  <a:lnTo>
                    <a:pt x="2487" y="2336"/>
                  </a:lnTo>
                  <a:lnTo>
                    <a:pt x="2486" y="2364"/>
                  </a:lnTo>
                  <a:lnTo>
                    <a:pt x="2484" y="2406"/>
                  </a:lnTo>
                  <a:lnTo>
                    <a:pt x="2485" y="2415"/>
                  </a:lnTo>
                  <a:lnTo>
                    <a:pt x="2488" y="2422"/>
                  </a:lnTo>
                  <a:lnTo>
                    <a:pt x="2492" y="2429"/>
                  </a:lnTo>
                  <a:lnTo>
                    <a:pt x="2497" y="2435"/>
                  </a:lnTo>
                  <a:lnTo>
                    <a:pt x="2509" y="2447"/>
                  </a:lnTo>
                  <a:lnTo>
                    <a:pt x="2520" y="2457"/>
                  </a:lnTo>
                  <a:lnTo>
                    <a:pt x="2525" y="2463"/>
                  </a:lnTo>
                  <a:lnTo>
                    <a:pt x="2529" y="2467"/>
                  </a:lnTo>
                  <a:lnTo>
                    <a:pt x="2532" y="2472"/>
                  </a:lnTo>
                  <a:lnTo>
                    <a:pt x="2534" y="2476"/>
                  </a:lnTo>
                  <a:lnTo>
                    <a:pt x="2535" y="2479"/>
                  </a:lnTo>
                  <a:lnTo>
                    <a:pt x="2535" y="2483"/>
                  </a:lnTo>
                  <a:lnTo>
                    <a:pt x="2534" y="2486"/>
                  </a:lnTo>
                  <a:lnTo>
                    <a:pt x="2533" y="2489"/>
                  </a:lnTo>
                  <a:lnTo>
                    <a:pt x="2529" y="2494"/>
                  </a:lnTo>
                  <a:lnTo>
                    <a:pt x="2524" y="2499"/>
                  </a:lnTo>
                  <a:lnTo>
                    <a:pt x="2518" y="2503"/>
                  </a:lnTo>
                  <a:lnTo>
                    <a:pt x="2512" y="2507"/>
                  </a:lnTo>
                  <a:lnTo>
                    <a:pt x="2495" y="2520"/>
                  </a:lnTo>
                  <a:lnTo>
                    <a:pt x="2477" y="2539"/>
                  </a:lnTo>
                  <a:lnTo>
                    <a:pt x="2467" y="2548"/>
                  </a:lnTo>
                  <a:lnTo>
                    <a:pt x="2458" y="2557"/>
                  </a:lnTo>
                  <a:lnTo>
                    <a:pt x="2448" y="2565"/>
                  </a:lnTo>
                  <a:lnTo>
                    <a:pt x="2439" y="2570"/>
                  </a:lnTo>
                  <a:lnTo>
                    <a:pt x="2422" y="2573"/>
                  </a:lnTo>
                  <a:lnTo>
                    <a:pt x="2398" y="2576"/>
                  </a:lnTo>
                  <a:lnTo>
                    <a:pt x="2387" y="2578"/>
                  </a:lnTo>
                  <a:lnTo>
                    <a:pt x="2377" y="2580"/>
                  </a:lnTo>
                  <a:lnTo>
                    <a:pt x="2373" y="2581"/>
                  </a:lnTo>
                  <a:lnTo>
                    <a:pt x="2369" y="2582"/>
                  </a:lnTo>
                  <a:lnTo>
                    <a:pt x="2366" y="2583"/>
                  </a:lnTo>
                  <a:lnTo>
                    <a:pt x="2365" y="2585"/>
                  </a:lnTo>
                  <a:lnTo>
                    <a:pt x="2358" y="2620"/>
                  </a:lnTo>
                  <a:lnTo>
                    <a:pt x="2350" y="2656"/>
                  </a:lnTo>
                  <a:lnTo>
                    <a:pt x="2345" y="2674"/>
                  </a:lnTo>
                  <a:lnTo>
                    <a:pt x="2340" y="2693"/>
                  </a:lnTo>
                  <a:lnTo>
                    <a:pt x="2334" y="2709"/>
                  </a:lnTo>
                  <a:lnTo>
                    <a:pt x="2326" y="2725"/>
                  </a:lnTo>
                  <a:lnTo>
                    <a:pt x="2321" y="2733"/>
                  </a:lnTo>
                  <a:lnTo>
                    <a:pt x="2314" y="2741"/>
                  </a:lnTo>
                  <a:lnTo>
                    <a:pt x="2307" y="2750"/>
                  </a:lnTo>
                  <a:lnTo>
                    <a:pt x="2298" y="2761"/>
                  </a:lnTo>
                  <a:lnTo>
                    <a:pt x="2277" y="2780"/>
                  </a:lnTo>
                  <a:lnTo>
                    <a:pt x="2254" y="2799"/>
                  </a:lnTo>
                  <a:lnTo>
                    <a:pt x="2242" y="2808"/>
                  </a:lnTo>
                  <a:lnTo>
                    <a:pt x="2231" y="2816"/>
                  </a:lnTo>
                  <a:lnTo>
                    <a:pt x="2219" y="2824"/>
                  </a:lnTo>
                  <a:lnTo>
                    <a:pt x="2208" y="2830"/>
                  </a:lnTo>
                  <a:lnTo>
                    <a:pt x="2197" y="2837"/>
                  </a:lnTo>
                  <a:lnTo>
                    <a:pt x="2186" y="2841"/>
                  </a:lnTo>
                  <a:lnTo>
                    <a:pt x="2177" y="2844"/>
                  </a:lnTo>
                  <a:lnTo>
                    <a:pt x="2169" y="2846"/>
                  </a:lnTo>
                  <a:lnTo>
                    <a:pt x="2165" y="2847"/>
                  </a:lnTo>
                  <a:lnTo>
                    <a:pt x="2160" y="2849"/>
                  </a:lnTo>
                  <a:lnTo>
                    <a:pt x="2155" y="2851"/>
                  </a:lnTo>
                  <a:lnTo>
                    <a:pt x="2149" y="2854"/>
                  </a:lnTo>
                  <a:lnTo>
                    <a:pt x="2139" y="2861"/>
                  </a:lnTo>
                  <a:lnTo>
                    <a:pt x="2129" y="2870"/>
                  </a:lnTo>
                  <a:lnTo>
                    <a:pt x="2118" y="2880"/>
                  </a:lnTo>
                  <a:lnTo>
                    <a:pt x="2106" y="2889"/>
                  </a:lnTo>
                  <a:lnTo>
                    <a:pt x="2096" y="2897"/>
                  </a:lnTo>
                  <a:lnTo>
                    <a:pt x="2086" y="2903"/>
                  </a:lnTo>
                  <a:lnTo>
                    <a:pt x="2076" y="2907"/>
                  </a:lnTo>
                  <a:lnTo>
                    <a:pt x="2063" y="2913"/>
                  </a:lnTo>
                  <a:lnTo>
                    <a:pt x="2049" y="2918"/>
                  </a:lnTo>
                  <a:lnTo>
                    <a:pt x="2032" y="2923"/>
                  </a:lnTo>
                  <a:lnTo>
                    <a:pt x="2016" y="2926"/>
                  </a:lnTo>
                  <a:lnTo>
                    <a:pt x="2001" y="2928"/>
                  </a:lnTo>
                  <a:lnTo>
                    <a:pt x="1995" y="2928"/>
                  </a:lnTo>
                  <a:lnTo>
                    <a:pt x="1990" y="2928"/>
                  </a:lnTo>
                  <a:lnTo>
                    <a:pt x="1985" y="2926"/>
                  </a:lnTo>
                  <a:lnTo>
                    <a:pt x="1982" y="2924"/>
                  </a:lnTo>
                  <a:lnTo>
                    <a:pt x="1980" y="2922"/>
                  </a:lnTo>
                  <a:lnTo>
                    <a:pt x="1978" y="2918"/>
                  </a:lnTo>
                  <a:lnTo>
                    <a:pt x="1977" y="2915"/>
                  </a:lnTo>
                  <a:lnTo>
                    <a:pt x="1977" y="2910"/>
                  </a:lnTo>
                  <a:lnTo>
                    <a:pt x="1977" y="2903"/>
                  </a:lnTo>
                  <a:lnTo>
                    <a:pt x="1978" y="2895"/>
                  </a:lnTo>
                  <a:lnTo>
                    <a:pt x="1980" y="2887"/>
                  </a:lnTo>
                  <a:lnTo>
                    <a:pt x="1980" y="2880"/>
                  </a:lnTo>
                  <a:lnTo>
                    <a:pt x="1980" y="2876"/>
                  </a:lnTo>
                  <a:lnTo>
                    <a:pt x="1979" y="2872"/>
                  </a:lnTo>
                  <a:lnTo>
                    <a:pt x="1978" y="2870"/>
                  </a:lnTo>
                  <a:lnTo>
                    <a:pt x="1977" y="2868"/>
                  </a:lnTo>
                  <a:lnTo>
                    <a:pt x="1972" y="2865"/>
                  </a:lnTo>
                  <a:lnTo>
                    <a:pt x="1968" y="2863"/>
                  </a:lnTo>
                  <a:lnTo>
                    <a:pt x="1964" y="2862"/>
                  </a:lnTo>
                  <a:lnTo>
                    <a:pt x="1959" y="2862"/>
                  </a:lnTo>
                  <a:lnTo>
                    <a:pt x="1949" y="2862"/>
                  </a:lnTo>
                  <a:lnTo>
                    <a:pt x="1938" y="2864"/>
                  </a:lnTo>
                  <a:lnTo>
                    <a:pt x="1927" y="2865"/>
                  </a:lnTo>
                  <a:lnTo>
                    <a:pt x="1917" y="2865"/>
                  </a:lnTo>
                  <a:lnTo>
                    <a:pt x="1913" y="2865"/>
                  </a:lnTo>
                  <a:lnTo>
                    <a:pt x="1909" y="2863"/>
                  </a:lnTo>
                  <a:lnTo>
                    <a:pt x="1906" y="2862"/>
                  </a:lnTo>
                  <a:lnTo>
                    <a:pt x="1904" y="2859"/>
                  </a:lnTo>
                  <a:lnTo>
                    <a:pt x="1897" y="2851"/>
                  </a:lnTo>
                  <a:lnTo>
                    <a:pt x="1889" y="2843"/>
                  </a:lnTo>
                  <a:lnTo>
                    <a:pt x="1880" y="2834"/>
                  </a:lnTo>
                  <a:lnTo>
                    <a:pt x="1870" y="2827"/>
                  </a:lnTo>
                  <a:lnTo>
                    <a:pt x="1859" y="2822"/>
                  </a:lnTo>
                  <a:lnTo>
                    <a:pt x="1849" y="2819"/>
                  </a:lnTo>
                  <a:lnTo>
                    <a:pt x="1844" y="2818"/>
                  </a:lnTo>
                  <a:lnTo>
                    <a:pt x="1839" y="2818"/>
                  </a:lnTo>
                  <a:lnTo>
                    <a:pt x="1835" y="2819"/>
                  </a:lnTo>
                  <a:lnTo>
                    <a:pt x="1831" y="2820"/>
                  </a:lnTo>
                  <a:lnTo>
                    <a:pt x="1821" y="2830"/>
                  </a:lnTo>
                  <a:lnTo>
                    <a:pt x="1802" y="2848"/>
                  </a:lnTo>
                  <a:lnTo>
                    <a:pt x="1791" y="2856"/>
                  </a:lnTo>
                  <a:lnTo>
                    <a:pt x="1782" y="2861"/>
                  </a:lnTo>
                  <a:lnTo>
                    <a:pt x="1778" y="2862"/>
                  </a:lnTo>
                  <a:lnTo>
                    <a:pt x="1775" y="2862"/>
                  </a:lnTo>
                  <a:lnTo>
                    <a:pt x="1772" y="2860"/>
                  </a:lnTo>
                  <a:lnTo>
                    <a:pt x="1771" y="2857"/>
                  </a:lnTo>
                  <a:lnTo>
                    <a:pt x="1766" y="2847"/>
                  </a:lnTo>
                  <a:lnTo>
                    <a:pt x="1760" y="2836"/>
                  </a:lnTo>
                  <a:lnTo>
                    <a:pt x="1757" y="2830"/>
                  </a:lnTo>
                  <a:lnTo>
                    <a:pt x="1755" y="2824"/>
                  </a:lnTo>
                  <a:lnTo>
                    <a:pt x="1752" y="2820"/>
                  </a:lnTo>
                  <a:lnTo>
                    <a:pt x="1750" y="2817"/>
                  </a:lnTo>
                  <a:lnTo>
                    <a:pt x="1744" y="2817"/>
                  </a:lnTo>
                  <a:lnTo>
                    <a:pt x="1739" y="2818"/>
                  </a:lnTo>
                  <a:lnTo>
                    <a:pt x="1735" y="2821"/>
                  </a:lnTo>
                  <a:lnTo>
                    <a:pt x="1731" y="2824"/>
                  </a:lnTo>
                  <a:lnTo>
                    <a:pt x="1727" y="2827"/>
                  </a:lnTo>
                  <a:lnTo>
                    <a:pt x="1723" y="2830"/>
                  </a:lnTo>
                  <a:lnTo>
                    <a:pt x="1718" y="2832"/>
                  </a:lnTo>
                  <a:lnTo>
                    <a:pt x="1714" y="2833"/>
                  </a:lnTo>
                  <a:lnTo>
                    <a:pt x="1714" y="2836"/>
                  </a:lnTo>
                  <a:lnTo>
                    <a:pt x="1713" y="2838"/>
                  </a:lnTo>
                  <a:lnTo>
                    <a:pt x="1706" y="2840"/>
                  </a:lnTo>
                  <a:lnTo>
                    <a:pt x="1696" y="2844"/>
                  </a:lnTo>
                  <a:lnTo>
                    <a:pt x="1685" y="2848"/>
                  </a:lnTo>
                  <a:lnTo>
                    <a:pt x="1679" y="2851"/>
                  </a:lnTo>
                  <a:lnTo>
                    <a:pt x="1672" y="2852"/>
                  </a:lnTo>
                  <a:lnTo>
                    <a:pt x="1663" y="2854"/>
                  </a:lnTo>
                  <a:lnTo>
                    <a:pt x="1659" y="2857"/>
                  </a:lnTo>
                  <a:lnTo>
                    <a:pt x="1656" y="2860"/>
                  </a:lnTo>
                  <a:lnTo>
                    <a:pt x="1653" y="2860"/>
                  </a:lnTo>
                  <a:lnTo>
                    <a:pt x="1650" y="2862"/>
                  </a:lnTo>
                  <a:lnTo>
                    <a:pt x="1648" y="2865"/>
                  </a:lnTo>
                  <a:lnTo>
                    <a:pt x="1645" y="2867"/>
                  </a:lnTo>
                  <a:lnTo>
                    <a:pt x="1642" y="2870"/>
                  </a:lnTo>
                  <a:lnTo>
                    <a:pt x="1640" y="2876"/>
                  </a:lnTo>
                  <a:lnTo>
                    <a:pt x="1638" y="2881"/>
                  </a:lnTo>
                  <a:lnTo>
                    <a:pt x="1636" y="2895"/>
                  </a:lnTo>
                  <a:lnTo>
                    <a:pt x="1636" y="2913"/>
                  </a:lnTo>
                  <a:lnTo>
                    <a:pt x="1637" y="2934"/>
                  </a:lnTo>
                  <a:lnTo>
                    <a:pt x="1639" y="2958"/>
                  </a:lnTo>
                  <a:lnTo>
                    <a:pt x="1642" y="2982"/>
                  </a:lnTo>
                  <a:lnTo>
                    <a:pt x="1646" y="3008"/>
                  </a:lnTo>
                  <a:lnTo>
                    <a:pt x="1656" y="3059"/>
                  </a:lnTo>
                  <a:lnTo>
                    <a:pt x="1667" y="3107"/>
                  </a:lnTo>
                  <a:lnTo>
                    <a:pt x="1676" y="3145"/>
                  </a:lnTo>
                  <a:lnTo>
                    <a:pt x="1683" y="3166"/>
                  </a:lnTo>
                  <a:lnTo>
                    <a:pt x="1744" y="3305"/>
                  </a:lnTo>
                  <a:lnTo>
                    <a:pt x="1752" y="3326"/>
                  </a:lnTo>
                  <a:lnTo>
                    <a:pt x="1761" y="3350"/>
                  </a:lnTo>
                  <a:lnTo>
                    <a:pt x="1765" y="3361"/>
                  </a:lnTo>
                  <a:lnTo>
                    <a:pt x="1769" y="3372"/>
                  </a:lnTo>
                  <a:lnTo>
                    <a:pt x="1774" y="3383"/>
                  </a:lnTo>
                  <a:lnTo>
                    <a:pt x="1779" y="3392"/>
                  </a:lnTo>
                  <a:lnTo>
                    <a:pt x="1792" y="3411"/>
                  </a:lnTo>
                  <a:lnTo>
                    <a:pt x="1808" y="3431"/>
                  </a:lnTo>
                  <a:lnTo>
                    <a:pt x="1815" y="3441"/>
                  </a:lnTo>
                  <a:lnTo>
                    <a:pt x="1823" y="3451"/>
                  </a:lnTo>
                  <a:lnTo>
                    <a:pt x="1829" y="3462"/>
                  </a:lnTo>
                  <a:lnTo>
                    <a:pt x="1835" y="3471"/>
                  </a:lnTo>
                  <a:lnTo>
                    <a:pt x="1839" y="3479"/>
                  </a:lnTo>
                  <a:lnTo>
                    <a:pt x="1841" y="3488"/>
                  </a:lnTo>
                  <a:lnTo>
                    <a:pt x="1843" y="3498"/>
                  </a:lnTo>
                  <a:lnTo>
                    <a:pt x="1844" y="3508"/>
                  </a:lnTo>
                  <a:lnTo>
                    <a:pt x="1845" y="3518"/>
                  </a:lnTo>
                  <a:lnTo>
                    <a:pt x="1844" y="3528"/>
                  </a:lnTo>
                  <a:lnTo>
                    <a:pt x="1843" y="3539"/>
                  </a:lnTo>
                  <a:lnTo>
                    <a:pt x="1841" y="3549"/>
                  </a:lnTo>
                  <a:lnTo>
                    <a:pt x="1838" y="3558"/>
                  </a:lnTo>
                  <a:lnTo>
                    <a:pt x="1835" y="3566"/>
                  </a:lnTo>
                  <a:lnTo>
                    <a:pt x="1829" y="3575"/>
                  </a:lnTo>
                  <a:lnTo>
                    <a:pt x="1824" y="3582"/>
                  </a:lnTo>
                  <a:lnTo>
                    <a:pt x="1817" y="3588"/>
                  </a:lnTo>
                  <a:lnTo>
                    <a:pt x="1810" y="3592"/>
                  </a:lnTo>
                  <a:lnTo>
                    <a:pt x="1802" y="3595"/>
                  </a:lnTo>
                  <a:lnTo>
                    <a:pt x="1793" y="3595"/>
                  </a:lnTo>
                  <a:lnTo>
                    <a:pt x="1786" y="3596"/>
                  </a:lnTo>
                  <a:lnTo>
                    <a:pt x="1781" y="3597"/>
                  </a:lnTo>
                  <a:lnTo>
                    <a:pt x="1776" y="3598"/>
                  </a:lnTo>
                  <a:lnTo>
                    <a:pt x="1772" y="3600"/>
                  </a:lnTo>
                  <a:lnTo>
                    <a:pt x="1769" y="3603"/>
                  </a:lnTo>
                  <a:lnTo>
                    <a:pt x="1767" y="3606"/>
                  </a:lnTo>
                  <a:lnTo>
                    <a:pt x="1765" y="3610"/>
                  </a:lnTo>
                  <a:lnTo>
                    <a:pt x="1764" y="3614"/>
                  </a:lnTo>
                  <a:lnTo>
                    <a:pt x="1764" y="3622"/>
                  </a:lnTo>
                  <a:lnTo>
                    <a:pt x="1765" y="3631"/>
                  </a:lnTo>
                  <a:lnTo>
                    <a:pt x="1768" y="3641"/>
                  </a:lnTo>
                  <a:lnTo>
                    <a:pt x="1773" y="3653"/>
                  </a:lnTo>
                  <a:lnTo>
                    <a:pt x="1783" y="3673"/>
                  </a:lnTo>
                  <a:lnTo>
                    <a:pt x="1795" y="3692"/>
                  </a:lnTo>
                  <a:lnTo>
                    <a:pt x="1804" y="3704"/>
                  </a:lnTo>
                  <a:lnTo>
                    <a:pt x="1806" y="3709"/>
                  </a:lnTo>
                  <a:lnTo>
                    <a:pt x="1775" y="3710"/>
                  </a:lnTo>
                  <a:lnTo>
                    <a:pt x="1739" y="3711"/>
                  </a:lnTo>
                  <a:lnTo>
                    <a:pt x="1731" y="3712"/>
                  </a:lnTo>
                  <a:lnTo>
                    <a:pt x="1724" y="3714"/>
                  </a:lnTo>
                  <a:lnTo>
                    <a:pt x="1716" y="3716"/>
                  </a:lnTo>
                  <a:lnTo>
                    <a:pt x="1711" y="3718"/>
                  </a:lnTo>
                  <a:lnTo>
                    <a:pt x="1708" y="3722"/>
                  </a:lnTo>
                  <a:lnTo>
                    <a:pt x="1706" y="3727"/>
                  </a:lnTo>
                  <a:lnTo>
                    <a:pt x="1705" y="3732"/>
                  </a:lnTo>
                  <a:lnTo>
                    <a:pt x="1707" y="3738"/>
                  </a:lnTo>
                  <a:lnTo>
                    <a:pt x="1709" y="3742"/>
                  </a:lnTo>
                  <a:lnTo>
                    <a:pt x="1712" y="3746"/>
                  </a:lnTo>
                  <a:lnTo>
                    <a:pt x="1716" y="3749"/>
                  </a:lnTo>
                  <a:lnTo>
                    <a:pt x="1719" y="3751"/>
                  </a:lnTo>
                  <a:lnTo>
                    <a:pt x="1728" y="3755"/>
                  </a:lnTo>
                  <a:lnTo>
                    <a:pt x="1735" y="3757"/>
                  </a:lnTo>
                  <a:lnTo>
                    <a:pt x="1738" y="3759"/>
                  </a:lnTo>
                  <a:lnTo>
                    <a:pt x="1741" y="3760"/>
                  </a:lnTo>
                  <a:lnTo>
                    <a:pt x="1743" y="3763"/>
                  </a:lnTo>
                  <a:lnTo>
                    <a:pt x="1744" y="3766"/>
                  </a:lnTo>
                  <a:lnTo>
                    <a:pt x="1745" y="3769"/>
                  </a:lnTo>
                  <a:lnTo>
                    <a:pt x="1744" y="3773"/>
                  </a:lnTo>
                  <a:lnTo>
                    <a:pt x="1742" y="3777"/>
                  </a:lnTo>
                  <a:lnTo>
                    <a:pt x="1739" y="3783"/>
                  </a:lnTo>
                  <a:lnTo>
                    <a:pt x="1733" y="3794"/>
                  </a:lnTo>
                  <a:lnTo>
                    <a:pt x="1728" y="3805"/>
                  </a:lnTo>
                  <a:lnTo>
                    <a:pt x="1726" y="3814"/>
                  </a:lnTo>
                  <a:lnTo>
                    <a:pt x="1725" y="3822"/>
                  </a:lnTo>
                  <a:lnTo>
                    <a:pt x="1726" y="3828"/>
                  </a:lnTo>
                  <a:lnTo>
                    <a:pt x="1729" y="3834"/>
                  </a:lnTo>
                  <a:lnTo>
                    <a:pt x="1733" y="3840"/>
                  </a:lnTo>
                  <a:lnTo>
                    <a:pt x="1738" y="3844"/>
                  </a:lnTo>
                  <a:lnTo>
                    <a:pt x="1744" y="3847"/>
                  </a:lnTo>
                  <a:lnTo>
                    <a:pt x="1750" y="3851"/>
                  </a:lnTo>
                  <a:lnTo>
                    <a:pt x="1759" y="3854"/>
                  </a:lnTo>
                  <a:lnTo>
                    <a:pt x="1767" y="3856"/>
                  </a:lnTo>
                  <a:lnTo>
                    <a:pt x="1783" y="3862"/>
                  </a:lnTo>
                  <a:lnTo>
                    <a:pt x="1801" y="3868"/>
                  </a:lnTo>
                  <a:lnTo>
                    <a:pt x="1810" y="3872"/>
                  </a:lnTo>
                  <a:lnTo>
                    <a:pt x="1818" y="3874"/>
                  </a:lnTo>
                  <a:lnTo>
                    <a:pt x="1826" y="3876"/>
                  </a:lnTo>
                  <a:lnTo>
                    <a:pt x="1833" y="3876"/>
                  </a:lnTo>
                  <a:lnTo>
                    <a:pt x="1844" y="3877"/>
                  </a:lnTo>
                  <a:lnTo>
                    <a:pt x="1851" y="3877"/>
                  </a:lnTo>
                  <a:lnTo>
                    <a:pt x="1853" y="3877"/>
                  </a:lnTo>
                  <a:lnTo>
                    <a:pt x="1854" y="3879"/>
                  </a:lnTo>
                  <a:lnTo>
                    <a:pt x="1854" y="3882"/>
                  </a:lnTo>
                  <a:lnTo>
                    <a:pt x="1852" y="3885"/>
                  </a:lnTo>
                  <a:lnTo>
                    <a:pt x="1846" y="3896"/>
                  </a:lnTo>
                  <a:lnTo>
                    <a:pt x="1835" y="3913"/>
                  </a:lnTo>
                  <a:lnTo>
                    <a:pt x="1824" y="3932"/>
                  </a:lnTo>
                  <a:lnTo>
                    <a:pt x="1813" y="3946"/>
                  </a:lnTo>
                  <a:lnTo>
                    <a:pt x="1806" y="3952"/>
                  </a:lnTo>
                  <a:lnTo>
                    <a:pt x="1799" y="3958"/>
                  </a:lnTo>
                  <a:lnTo>
                    <a:pt x="1788" y="3963"/>
                  </a:lnTo>
                  <a:lnTo>
                    <a:pt x="1776" y="3967"/>
                  </a:lnTo>
                  <a:lnTo>
                    <a:pt x="1767" y="3970"/>
                  </a:lnTo>
                  <a:lnTo>
                    <a:pt x="1760" y="3974"/>
                  </a:lnTo>
                  <a:lnTo>
                    <a:pt x="1754" y="3977"/>
                  </a:lnTo>
                  <a:lnTo>
                    <a:pt x="1751" y="3982"/>
                  </a:lnTo>
                  <a:lnTo>
                    <a:pt x="1746" y="3993"/>
                  </a:lnTo>
                  <a:lnTo>
                    <a:pt x="1739" y="4010"/>
                  </a:lnTo>
                  <a:lnTo>
                    <a:pt x="1733" y="4019"/>
                  </a:lnTo>
                  <a:lnTo>
                    <a:pt x="1725" y="4028"/>
                  </a:lnTo>
                  <a:lnTo>
                    <a:pt x="1714" y="4037"/>
                  </a:lnTo>
                  <a:lnTo>
                    <a:pt x="1704" y="4045"/>
                  </a:lnTo>
                  <a:lnTo>
                    <a:pt x="1694" y="4053"/>
                  </a:lnTo>
                  <a:lnTo>
                    <a:pt x="1683" y="4060"/>
                  </a:lnTo>
                  <a:lnTo>
                    <a:pt x="1674" y="4068"/>
                  </a:lnTo>
                  <a:lnTo>
                    <a:pt x="1666" y="4077"/>
                  </a:lnTo>
                  <a:lnTo>
                    <a:pt x="1663" y="4082"/>
                  </a:lnTo>
                  <a:lnTo>
                    <a:pt x="1663" y="4087"/>
                  </a:lnTo>
                  <a:lnTo>
                    <a:pt x="1663" y="4092"/>
                  </a:lnTo>
                  <a:lnTo>
                    <a:pt x="1663" y="4096"/>
                  </a:lnTo>
                  <a:lnTo>
                    <a:pt x="1663" y="4102"/>
                  </a:lnTo>
                  <a:lnTo>
                    <a:pt x="1661" y="4107"/>
                  </a:lnTo>
                  <a:lnTo>
                    <a:pt x="1657" y="4114"/>
                  </a:lnTo>
                  <a:lnTo>
                    <a:pt x="1649" y="4120"/>
                  </a:lnTo>
                  <a:lnTo>
                    <a:pt x="1643" y="4125"/>
                  </a:lnTo>
                  <a:lnTo>
                    <a:pt x="1639" y="4130"/>
                  </a:lnTo>
                  <a:lnTo>
                    <a:pt x="1636" y="4136"/>
                  </a:lnTo>
                  <a:lnTo>
                    <a:pt x="1634" y="4142"/>
                  </a:lnTo>
                  <a:lnTo>
                    <a:pt x="1634" y="4155"/>
                  </a:lnTo>
                  <a:lnTo>
                    <a:pt x="1634" y="4170"/>
                  </a:lnTo>
                  <a:lnTo>
                    <a:pt x="1635" y="4179"/>
                  </a:lnTo>
                  <a:lnTo>
                    <a:pt x="1636" y="4188"/>
                  </a:lnTo>
                  <a:lnTo>
                    <a:pt x="1636" y="4192"/>
                  </a:lnTo>
                  <a:lnTo>
                    <a:pt x="1635" y="4195"/>
                  </a:lnTo>
                  <a:lnTo>
                    <a:pt x="1634" y="4198"/>
                  </a:lnTo>
                  <a:lnTo>
                    <a:pt x="1632" y="4200"/>
                  </a:lnTo>
                  <a:lnTo>
                    <a:pt x="1630" y="4201"/>
                  </a:lnTo>
                  <a:lnTo>
                    <a:pt x="1628" y="4201"/>
                  </a:lnTo>
                  <a:lnTo>
                    <a:pt x="1626" y="4200"/>
                  </a:lnTo>
                  <a:lnTo>
                    <a:pt x="1623" y="4198"/>
                  </a:lnTo>
                  <a:lnTo>
                    <a:pt x="1616" y="4193"/>
                  </a:lnTo>
                  <a:lnTo>
                    <a:pt x="1607" y="4185"/>
                  </a:lnTo>
                  <a:lnTo>
                    <a:pt x="1599" y="4179"/>
                  </a:lnTo>
                  <a:lnTo>
                    <a:pt x="1591" y="4174"/>
                  </a:lnTo>
                  <a:lnTo>
                    <a:pt x="1587" y="4173"/>
                  </a:lnTo>
                  <a:lnTo>
                    <a:pt x="1584" y="4172"/>
                  </a:lnTo>
                  <a:lnTo>
                    <a:pt x="1580" y="4172"/>
                  </a:lnTo>
                  <a:lnTo>
                    <a:pt x="1576" y="4174"/>
                  </a:lnTo>
                  <a:lnTo>
                    <a:pt x="1565" y="4181"/>
                  </a:lnTo>
                  <a:lnTo>
                    <a:pt x="1549" y="4193"/>
                  </a:lnTo>
                  <a:lnTo>
                    <a:pt x="1532" y="4203"/>
                  </a:lnTo>
                  <a:lnTo>
                    <a:pt x="1520" y="4210"/>
                  </a:lnTo>
                  <a:lnTo>
                    <a:pt x="1518" y="4211"/>
                  </a:lnTo>
                  <a:lnTo>
                    <a:pt x="1519" y="4212"/>
                  </a:lnTo>
                  <a:lnTo>
                    <a:pt x="1520" y="4216"/>
                  </a:lnTo>
                  <a:lnTo>
                    <a:pt x="1522" y="4219"/>
                  </a:lnTo>
                  <a:lnTo>
                    <a:pt x="1525" y="4223"/>
                  </a:lnTo>
                  <a:lnTo>
                    <a:pt x="1529" y="4227"/>
                  </a:lnTo>
                  <a:lnTo>
                    <a:pt x="1537" y="4234"/>
                  </a:lnTo>
                  <a:lnTo>
                    <a:pt x="1548" y="4241"/>
                  </a:lnTo>
                  <a:lnTo>
                    <a:pt x="1558" y="4248"/>
                  </a:lnTo>
                  <a:lnTo>
                    <a:pt x="1568" y="4254"/>
                  </a:lnTo>
                  <a:lnTo>
                    <a:pt x="1576" y="4260"/>
                  </a:lnTo>
                  <a:lnTo>
                    <a:pt x="1583" y="4268"/>
                  </a:lnTo>
                  <a:lnTo>
                    <a:pt x="1587" y="4276"/>
                  </a:lnTo>
                  <a:lnTo>
                    <a:pt x="1590" y="4286"/>
                  </a:lnTo>
                  <a:lnTo>
                    <a:pt x="1593" y="4297"/>
                  </a:lnTo>
                  <a:lnTo>
                    <a:pt x="1595" y="4310"/>
                  </a:lnTo>
                  <a:lnTo>
                    <a:pt x="1597" y="4322"/>
                  </a:lnTo>
                  <a:lnTo>
                    <a:pt x="1599" y="4334"/>
                  </a:lnTo>
                  <a:lnTo>
                    <a:pt x="1603" y="4345"/>
                  </a:lnTo>
                  <a:lnTo>
                    <a:pt x="1607" y="4353"/>
                  </a:lnTo>
                  <a:lnTo>
                    <a:pt x="1609" y="4355"/>
                  </a:lnTo>
                  <a:lnTo>
                    <a:pt x="1611" y="4355"/>
                  </a:lnTo>
                  <a:lnTo>
                    <a:pt x="1613" y="4355"/>
                  </a:lnTo>
                  <a:lnTo>
                    <a:pt x="1616" y="4354"/>
                  </a:lnTo>
                  <a:lnTo>
                    <a:pt x="1621" y="4350"/>
                  </a:lnTo>
                  <a:lnTo>
                    <a:pt x="1627" y="4345"/>
                  </a:lnTo>
                  <a:lnTo>
                    <a:pt x="1634" y="4339"/>
                  </a:lnTo>
                  <a:lnTo>
                    <a:pt x="1640" y="4334"/>
                  </a:lnTo>
                  <a:lnTo>
                    <a:pt x="1644" y="4332"/>
                  </a:lnTo>
                  <a:lnTo>
                    <a:pt x="1647" y="4330"/>
                  </a:lnTo>
                  <a:lnTo>
                    <a:pt x="1652" y="4329"/>
                  </a:lnTo>
                  <a:lnTo>
                    <a:pt x="1656" y="4329"/>
                  </a:lnTo>
                  <a:lnTo>
                    <a:pt x="1662" y="4329"/>
                  </a:lnTo>
                  <a:lnTo>
                    <a:pt x="1667" y="4332"/>
                  </a:lnTo>
                  <a:lnTo>
                    <a:pt x="1671" y="4335"/>
                  </a:lnTo>
                  <a:lnTo>
                    <a:pt x="1674" y="4339"/>
                  </a:lnTo>
                  <a:lnTo>
                    <a:pt x="1678" y="4350"/>
                  </a:lnTo>
                  <a:lnTo>
                    <a:pt x="1681" y="4361"/>
                  </a:lnTo>
                  <a:lnTo>
                    <a:pt x="1683" y="4366"/>
                  </a:lnTo>
                  <a:lnTo>
                    <a:pt x="1685" y="4371"/>
                  </a:lnTo>
                  <a:lnTo>
                    <a:pt x="1688" y="4376"/>
                  </a:lnTo>
                  <a:lnTo>
                    <a:pt x="1691" y="4381"/>
                  </a:lnTo>
                  <a:lnTo>
                    <a:pt x="1695" y="4383"/>
                  </a:lnTo>
                  <a:lnTo>
                    <a:pt x="1699" y="4385"/>
                  </a:lnTo>
                  <a:lnTo>
                    <a:pt x="1705" y="4386"/>
                  </a:lnTo>
                  <a:lnTo>
                    <a:pt x="1712" y="4384"/>
                  </a:lnTo>
                  <a:lnTo>
                    <a:pt x="1731" y="4379"/>
                  </a:lnTo>
                  <a:lnTo>
                    <a:pt x="1749" y="4375"/>
                  </a:lnTo>
                  <a:lnTo>
                    <a:pt x="1769" y="4371"/>
                  </a:lnTo>
                  <a:lnTo>
                    <a:pt x="1787" y="4368"/>
                  </a:lnTo>
                  <a:lnTo>
                    <a:pt x="1807" y="4367"/>
                  </a:lnTo>
                  <a:lnTo>
                    <a:pt x="1825" y="4367"/>
                  </a:lnTo>
                  <a:lnTo>
                    <a:pt x="1836" y="4368"/>
                  </a:lnTo>
                  <a:lnTo>
                    <a:pt x="1845" y="4369"/>
                  </a:lnTo>
                  <a:lnTo>
                    <a:pt x="1854" y="4371"/>
                  </a:lnTo>
                  <a:lnTo>
                    <a:pt x="1863" y="4374"/>
                  </a:lnTo>
                  <a:lnTo>
                    <a:pt x="1872" y="4377"/>
                  </a:lnTo>
                  <a:lnTo>
                    <a:pt x="1878" y="4382"/>
                  </a:lnTo>
                  <a:lnTo>
                    <a:pt x="1885" y="4386"/>
                  </a:lnTo>
                  <a:lnTo>
                    <a:pt x="1890" y="4390"/>
                  </a:lnTo>
                  <a:lnTo>
                    <a:pt x="1897" y="4394"/>
                  </a:lnTo>
                  <a:lnTo>
                    <a:pt x="1904" y="4397"/>
                  </a:lnTo>
                  <a:lnTo>
                    <a:pt x="1912" y="4400"/>
                  </a:lnTo>
                  <a:lnTo>
                    <a:pt x="1921" y="4400"/>
                  </a:lnTo>
                  <a:lnTo>
                    <a:pt x="1929" y="4401"/>
                  </a:lnTo>
                  <a:lnTo>
                    <a:pt x="1938" y="4403"/>
                  </a:lnTo>
                  <a:lnTo>
                    <a:pt x="1945" y="4407"/>
                  </a:lnTo>
                  <a:lnTo>
                    <a:pt x="1953" y="4411"/>
                  </a:lnTo>
                  <a:lnTo>
                    <a:pt x="1967" y="4421"/>
                  </a:lnTo>
                  <a:lnTo>
                    <a:pt x="1981" y="4430"/>
                  </a:lnTo>
                  <a:lnTo>
                    <a:pt x="1986" y="4433"/>
                  </a:lnTo>
                  <a:lnTo>
                    <a:pt x="1992" y="4434"/>
                  </a:lnTo>
                  <a:lnTo>
                    <a:pt x="1997" y="4434"/>
                  </a:lnTo>
                  <a:lnTo>
                    <a:pt x="2002" y="4434"/>
                  </a:lnTo>
                  <a:lnTo>
                    <a:pt x="2008" y="4433"/>
                  </a:lnTo>
                  <a:lnTo>
                    <a:pt x="2014" y="4432"/>
                  </a:lnTo>
                  <a:lnTo>
                    <a:pt x="2020" y="4432"/>
                  </a:lnTo>
                  <a:lnTo>
                    <a:pt x="2026" y="4434"/>
                  </a:lnTo>
                  <a:lnTo>
                    <a:pt x="2028" y="4435"/>
                  </a:lnTo>
                  <a:lnTo>
                    <a:pt x="2030" y="4439"/>
                  </a:lnTo>
                  <a:lnTo>
                    <a:pt x="2031" y="4444"/>
                  </a:lnTo>
                  <a:lnTo>
                    <a:pt x="2033" y="4449"/>
                  </a:lnTo>
                  <a:lnTo>
                    <a:pt x="2035" y="4460"/>
                  </a:lnTo>
                  <a:lnTo>
                    <a:pt x="2036" y="4467"/>
                  </a:lnTo>
                  <a:lnTo>
                    <a:pt x="2037" y="4472"/>
                  </a:lnTo>
                  <a:lnTo>
                    <a:pt x="2039" y="4478"/>
                  </a:lnTo>
                  <a:lnTo>
                    <a:pt x="2043" y="4484"/>
                  </a:lnTo>
                  <a:lnTo>
                    <a:pt x="2048" y="4490"/>
                  </a:lnTo>
                  <a:lnTo>
                    <a:pt x="2054" y="4497"/>
                  </a:lnTo>
                  <a:lnTo>
                    <a:pt x="2059" y="4503"/>
                  </a:lnTo>
                  <a:lnTo>
                    <a:pt x="2066" y="4509"/>
                  </a:lnTo>
                  <a:lnTo>
                    <a:pt x="2072" y="4514"/>
                  </a:lnTo>
                  <a:lnTo>
                    <a:pt x="2088" y="4524"/>
                  </a:lnTo>
                  <a:lnTo>
                    <a:pt x="2102" y="4532"/>
                  </a:lnTo>
                  <a:lnTo>
                    <a:pt x="2109" y="4534"/>
                  </a:lnTo>
                  <a:lnTo>
                    <a:pt x="2117" y="4537"/>
                  </a:lnTo>
                  <a:lnTo>
                    <a:pt x="2124" y="4538"/>
                  </a:lnTo>
                  <a:lnTo>
                    <a:pt x="2130" y="4539"/>
                  </a:lnTo>
                  <a:lnTo>
                    <a:pt x="2156" y="4534"/>
                  </a:lnTo>
                  <a:lnTo>
                    <a:pt x="2183" y="4529"/>
                  </a:lnTo>
                  <a:lnTo>
                    <a:pt x="2213" y="4522"/>
                  </a:lnTo>
                  <a:lnTo>
                    <a:pt x="2243" y="4515"/>
                  </a:lnTo>
                  <a:lnTo>
                    <a:pt x="2258" y="4512"/>
                  </a:lnTo>
                  <a:lnTo>
                    <a:pt x="2274" y="4510"/>
                  </a:lnTo>
                  <a:lnTo>
                    <a:pt x="2288" y="4507"/>
                  </a:lnTo>
                  <a:lnTo>
                    <a:pt x="2304" y="4506"/>
                  </a:lnTo>
                  <a:lnTo>
                    <a:pt x="2318" y="4505"/>
                  </a:lnTo>
                  <a:lnTo>
                    <a:pt x="2333" y="4506"/>
                  </a:lnTo>
                  <a:lnTo>
                    <a:pt x="2347" y="4507"/>
                  </a:lnTo>
                  <a:lnTo>
                    <a:pt x="2360" y="4510"/>
                  </a:lnTo>
                  <a:lnTo>
                    <a:pt x="2373" y="4513"/>
                  </a:lnTo>
                  <a:lnTo>
                    <a:pt x="2384" y="4517"/>
                  </a:lnTo>
                  <a:lnTo>
                    <a:pt x="2394" y="4522"/>
                  </a:lnTo>
                  <a:lnTo>
                    <a:pt x="2405" y="4527"/>
                  </a:lnTo>
                  <a:lnTo>
                    <a:pt x="2424" y="4540"/>
                  </a:lnTo>
                  <a:lnTo>
                    <a:pt x="2442" y="4551"/>
                  </a:lnTo>
                  <a:lnTo>
                    <a:pt x="2451" y="4556"/>
                  </a:lnTo>
                  <a:lnTo>
                    <a:pt x="2459" y="4561"/>
                  </a:lnTo>
                  <a:lnTo>
                    <a:pt x="2468" y="4566"/>
                  </a:lnTo>
                  <a:lnTo>
                    <a:pt x="2478" y="4570"/>
                  </a:lnTo>
                  <a:lnTo>
                    <a:pt x="2487" y="4573"/>
                  </a:lnTo>
                  <a:lnTo>
                    <a:pt x="2496" y="4575"/>
                  </a:lnTo>
                  <a:lnTo>
                    <a:pt x="2506" y="4576"/>
                  </a:lnTo>
                  <a:lnTo>
                    <a:pt x="2517" y="4576"/>
                  </a:lnTo>
                  <a:lnTo>
                    <a:pt x="2523" y="4569"/>
                  </a:lnTo>
                  <a:lnTo>
                    <a:pt x="2529" y="4564"/>
                  </a:lnTo>
                  <a:lnTo>
                    <a:pt x="2533" y="4564"/>
                  </a:lnTo>
                  <a:lnTo>
                    <a:pt x="2536" y="4565"/>
                  </a:lnTo>
                  <a:lnTo>
                    <a:pt x="2539" y="4567"/>
                  </a:lnTo>
                  <a:lnTo>
                    <a:pt x="2540" y="4569"/>
                  </a:lnTo>
                  <a:lnTo>
                    <a:pt x="2540" y="4570"/>
                  </a:lnTo>
                  <a:lnTo>
                    <a:pt x="2540" y="4572"/>
                  </a:lnTo>
                  <a:lnTo>
                    <a:pt x="2540" y="4573"/>
                  </a:lnTo>
                  <a:lnTo>
                    <a:pt x="2534" y="4580"/>
                  </a:lnTo>
                  <a:lnTo>
                    <a:pt x="2525" y="4589"/>
                  </a:lnTo>
                  <a:lnTo>
                    <a:pt x="2518" y="4597"/>
                  </a:lnTo>
                  <a:lnTo>
                    <a:pt x="2515" y="4604"/>
                  </a:lnTo>
                  <a:lnTo>
                    <a:pt x="2514" y="4614"/>
                  </a:lnTo>
                  <a:lnTo>
                    <a:pt x="2514" y="4622"/>
                  </a:lnTo>
                  <a:lnTo>
                    <a:pt x="2515" y="4630"/>
                  </a:lnTo>
                  <a:lnTo>
                    <a:pt x="2516" y="4637"/>
                  </a:lnTo>
                  <a:lnTo>
                    <a:pt x="2518" y="4644"/>
                  </a:lnTo>
                  <a:lnTo>
                    <a:pt x="2520" y="4650"/>
                  </a:lnTo>
                  <a:lnTo>
                    <a:pt x="2522" y="4657"/>
                  </a:lnTo>
                  <a:lnTo>
                    <a:pt x="2525" y="4663"/>
                  </a:lnTo>
                  <a:lnTo>
                    <a:pt x="2525" y="4663"/>
                  </a:lnTo>
                  <a:lnTo>
                    <a:pt x="2502" y="4671"/>
                  </a:lnTo>
                  <a:lnTo>
                    <a:pt x="2496" y="4672"/>
                  </a:lnTo>
                  <a:lnTo>
                    <a:pt x="2489" y="4673"/>
                  </a:lnTo>
                  <a:lnTo>
                    <a:pt x="2482" y="4676"/>
                  </a:lnTo>
                  <a:lnTo>
                    <a:pt x="2475" y="4678"/>
                  </a:lnTo>
                  <a:lnTo>
                    <a:pt x="2467" y="4681"/>
                  </a:lnTo>
                  <a:lnTo>
                    <a:pt x="2461" y="4683"/>
                  </a:lnTo>
                  <a:lnTo>
                    <a:pt x="2454" y="4685"/>
                  </a:lnTo>
                  <a:lnTo>
                    <a:pt x="2449" y="4685"/>
                  </a:lnTo>
                  <a:lnTo>
                    <a:pt x="2448" y="4686"/>
                  </a:lnTo>
                  <a:lnTo>
                    <a:pt x="2448" y="4687"/>
                  </a:lnTo>
                  <a:lnTo>
                    <a:pt x="2443" y="4689"/>
                  </a:lnTo>
                  <a:lnTo>
                    <a:pt x="2440" y="4692"/>
                  </a:lnTo>
                  <a:lnTo>
                    <a:pt x="2432" y="4693"/>
                  </a:lnTo>
                  <a:lnTo>
                    <a:pt x="2423" y="4696"/>
                  </a:lnTo>
                  <a:lnTo>
                    <a:pt x="2418" y="4698"/>
                  </a:lnTo>
                  <a:lnTo>
                    <a:pt x="2414" y="4700"/>
                  </a:lnTo>
                  <a:lnTo>
                    <a:pt x="2410" y="4702"/>
                  </a:lnTo>
                  <a:lnTo>
                    <a:pt x="2409" y="4704"/>
                  </a:lnTo>
                  <a:lnTo>
                    <a:pt x="2405" y="4705"/>
                  </a:lnTo>
                  <a:lnTo>
                    <a:pt x="2400" y="4707"/>
                  </a:lnTo>
                  <a:lnTo>
                    <a:pt x="2396" y="4709"/>
                  </a:lnTo>
                  <a:lnTo>
                    <a:pt x="2392" y="4713"/>
                  </a:lnTo>
                  <a:lnTo>
                    <a:pt x="2384" y="4722"/>
                  </a:lnTo>
                  <a:lnTo>
                    <a:pt x="2375" y="4736"/>
                  </a:lnTo>
                  <a:lnTo>
                    <a:pt x="2366" y="4750"/>
                  </a:lnTo>
                  <a:lnTo>
                    <a:pt x="2358" y="4768"/>
                  </a:lnTo>
                  <a:lnTo>
                    <a:pt x="2349" y="4786"/>
                  </a:lnTo>
                  <a:lnTo>
                    <a:pt x="2342" y="4805"/>
                  </a:lnTo>
                  <a:lnTo>
                    <a:pt x="2326" y="4846"/>
                  </a:lnTo>
                  <a:lnTo>
                    <a:pt x="2314" y="4882"/>
                  </a:lnTo>
                  <a:lnTo>
                    <a:pt x="2305" y="4913"/>
                  </a:lnTo>
                  <a:lnTo>
                    <a:pt x="2299" y="4934"/>
                  </a:lnTo>
                  <a:lnTo>
                    <a:pt x="2287" y="4968"/>
                  </a:lnTo>
                  <a:lnTo>
                    <a:pt x="2274" y="5001"/>
                  </a:lnTo>
                  <a:lnTo>
                    <a:pt x="2260" y="5034"/>
                  </a:lnTo>
                  <a:lnTo>
                    <a:pt x="2244" y="5067"/>
                  </a:lnTo>
                  <a:lnTo>
                    <a:pt x="2230" y="5099"/>
                  </a:lnTo>
                  <a:lnTo>
                    <a:pt x="2215" y="5132"/>
                  </a:lnTo>
                  <a:lnTo>
                    <a:pt x="2202" y="5164"/>
                  </a:lnTo>
                  <a:lnTo>
                    <a:pt x="2191" y="5197"/>
                  </a:lnTo>
                  <a:lnTo>
                    <a:pt x="2173" y="5196"/>
                  </a:lnTo>
                  <a:lnTo>
                    <a:pt x="2156" y="5195"/>
                  </a:lnTo>
                  <a:lnTo>
                    <a:pt x="2138" y="5193"/>
                  </a:lnTo>
                  <a:lnTo>
                    <a:pt x="2121" y="5190"/>
                  </a:lnTo>
                  <a:lnTo>
                    <a:pt x="2084" y="5184"/>
                  </a:lnTo>
                  <a:lnTo>
                    <a:pt x="2048" y="5179"/>
                  </a:lnTo>
                  <a:lnTo>
                    <a:pt x="2029" y="5177"/>
                  </a:lnTo>
                  <a:lnTo>
                    <a:pt x="2011" y="5175"/>
                  </a:lnTo>
                  <a:lnTo>
                    <a:pt x="1993" y="5175"/>
                  </a:lnTo>
                  <a:lnTo>
                    <a:pt x="1976" y="5176"/>
                  </a:lnTo>
                  <a:lnTo>
                    <a:pt x="1958" y="5178"/>
                  </a:lnTo>
                  <a:lnTo>
                    <a:pt x="1941" y="5181"/>
                  </a:lnTo>
                  <a:lnTo>
                    <a:pt x="1924" y="5186"/>
                  </a:lnTo>
                  <a:lnTo>
                    <a:pt x="1908" y="5194"/>
                  </a:lnTo>
                  <a:lnTo>
                    <a:pt x="1881" y="5207"/>
                  </a:lnTo>
                  <a:lnTo>
                    <a:pt x="1850" y="5224"/>
                  </a:lnTo>
                  <a:lnTo>
                    <a:pt x="1833" y="5233"/>
                  </a:lnTo>
                  <a:lnTo>
                    <a:pt x="1816" y="5240"/>
                  </a:lnTo>
                  <a:lnTo>
                    <a:pt x="1799" y="5246"/>
                  </a:lnTo>
                  <a:lnTo>
                    <a:pt x="1782" y="5251"/>
                  </a:lnTo>
                  <a:lnTo>
                    <a:pt x="1774" y="5253"/>
                  </a:lnTo>
                  <a:lnTo>
                    <a:pt x="1767" y="5254"/>
                  </a:lnTo>
                  <a:lnTo>
                    <a:pt x="1760" y="5254"/>
                  </a:lnTo>
                  <a:lnTo>
                    <a:pt x="1752" y="5254"/>
                  </a:lnTo>
                  <a:lnTo>
                    <a:pt x="1745" y="5253"/>
                  </a:lnTo>
                  <a:lnTo>
                    <a:pt x="1739" y="5252"/>
                  </a:lnTo>
                  <a:lnTo>
                    <a:pt x="1734" y="5249"/>
                  </a:lnTo>
                  <a:lnTo>
                    <a:pt x="1729" y="5246"/>
                  </a:lnTo>
                  <a:lnTo>
                    <a:pt x="1724" y="5241"/>
                  </a:lnTo>
                  <a:lnTo>
                    <a:pt x="1720" y="5236"/>
                  </a:lnTo>
                  <a:lnTo>
                    <a:pt x="1717" y="5229"/>
                  </a:lnTo>
                  <a:lnTo>
                    <a:pt x="1714" y="5221"/>
                  </a:lnTo>
                  <a:lnTo>
                    <a:pt x="1712" y="5212"/>
                  </a:lnTo>
                  <a:lnTo>
                    <a:pt x="1712" y="5202"/>
                  </a:lnTo>
                  <a:lnTo>
                    <a:pt x="1711" y="5190"/>
                  </a:lnTo>
                  <a:lnTo>
                    <a:pt x="1712" y="5178"/>
                  </a:lnTo>
                  <a:lnTo>
                    <a:pt x="1710" y="5170"/>
                  </a:lnTo>
                  <a:lnTo>
                    <a:pt x="1708" y="5163"/>
                  </a:lnTo>
                  <a:lnTo>
                    <a:pt x="1705" y="5157"/>
                  </a:lnTo>
                  <a:lnTo>
                    <a:pt x="1701" y="5150"/>
                  </a:lnTo>
                  <a:lnTo>
                    <a:pt x="1694" y="5138"/>
                  </a:lnTo>
                  <a:lnTo>
                    <a:pt x="1686" y="5125"/>
                  </a:lnTo>
                  <a:lnTo>
                    <a:pt x="1683" y="5119"/>
                  </a:lnTo>
                  <a:lnTo>
                    <a:pt x="1682" y="5111"/>
                  </a:lnTo>
                  <a:lnTo>
                    <a:pt x="1682" y="5104"/>
                  </a:lnTo>
                  <a:lnTo>
                    <a:pt x="1683" y="5098"/>
                  </a:lnTo>
                  <a:lnTo>
                    <a:pt x="1688" y="5085"/>
                  </a:lnTo>
                  <a:lnTo>
                    <a:pt x="1690" y="5071"/>
                  </a:lnTo>
                  <a:lnTo>
                    <a:pt x="1692" y="5044"/>
                  </a:lnTo>
                  <a:lnTo>
                    <a:pt x="1697" y="5003"/>
                  </a:lnTo>
                  <a:lnTo>
                    <a:pt x="1701" y="4981"/>
                  </a:lnTo>
                  <a:lnTo>
                    <a:pt x="1705" y="4963"/>
                  </a:lnTo>
                  <a:lnTo>
                    <a:pt x="1707" y="4955"/>
                  </a:lnTo>
                  <a:lnTo>
                    <a:pt x="1709" y="4949"/>
                  </a:lnTo>
                  <a:lnTo>
                    <a:pt x="1711" y="4944"/>
                  </a:lnTo>
                  <a:lnTo>
                    <a:pt x="1713" y="4941"/>
                  </a:lnTo>
                  <a:lnTo>
                    <a:pt x="1723" y="4934"/>
                  </a:lnTo>
                  <a:lnTo>
                    <a:pt x="1730" y="4927"/>
                  </a:lnTo>
                  <a:lnTo>
                    <a:pt x="1735" y="4919"/>
                  </a:lnTo>
                  <a:lnTo>
                    <a:pt x="1740" y="4912"/>
                  </a:lnTo>
                  <a:lnTo>
                    <a:pt x="1743" y="4905"/>
                  </a:lnTo>
                  <a:lnTo>
                    <a:pt x="1746" y="4899"/>
                  </a:lnTo>
                  <a:lnTo>
                    <a:pt x="1747" y="4892"/>
                  </a:lnTo>
                  <a:lnTo>
                    <a:pt x="1747" y="4885"/>
                  </a:lnTo>
                  <a:lnTo>
                    <a:pt x="1747" y="4878"/>
                  </a:lnTo>
                  <a:lnTo>
                    <a:pt x="1746" y="4872"/>
                  </a:lnTo>
                  <a:lnTo>
                    <a:pt x="1744" y="4865"/>
                  </a:lnTo>
                  <a:lnTo>
                    <a:pt x="1741" y="4859"/>
                  </a:lnTo>
                  <a:lnTo>
                    <a:pt x="1735" y="4846"/>
                  </a:lnTo>
                  <a:lnTo>
                    <a:pt x="1726" y="4833"/>
                  </a:lnTo>
                  <a:lnTo>
                    <a:pt x="1706" y="4808"/>
                  </a:lnTo>
                  <a:lnTo>
                    <a:pt x="1685" y="4781"/>
                  </a:lnTo>
                  <a:lnTo>
                    <a:pt x="1677" y="4768"/>
                  </a:lnTo>
                  <a:lnTo>
                    <a:pt x="1670" y="4754"/>
                  </a:lnTo>
                  <a:lnTo>
                    <a:pt x="1668" y="4747"/>
                  </a:lnTo>
                  <a:lnTo>
                    <a:pt x="1666" y="4740"/>
                  </a:lnTo>
                  <a:lnTo>
                    <a:pt x="1665" y="4733"/>
                  </a:lnTo>
                  <a:lnTo>
                    <a:pt x="1664" y="4725"/>
                  </a:lnTo>
                  <a:lnTo>
                    <a:pt x="1664" y="4720"/>
                  </a:lnTo>
                  <a:lnTo>
                    <a:pt x="1665" y="4716"/>
                  </a:lnTo>
                  <a:lnTo>
                    <a:pt x="1667" y="4712"/>
                  </a:lnTo>
                  <a:lnTo>
                    <a:pt x="1669" y="4708"/>
                  </a:lnTo>
                  <a:lnTo>
                    <a:pt x="1674" y="4702"/>
                  </a:lnTo>
                  <a:lnTo>
                    <a:pt x="1682" y="4697"/>
                  </a:lnTo>
                  <a:lnTo>
                    <a:pt x="1701" y="4687"/>
                  </a:lnTo>
                  <a:lnTo>
                    <a:pt x="1721" y="4680"/>
                  </a:lnTo>
                  <a:lnTo>
                    <a:pt x="1733" y="4676"/>
                  </a:lnTo>
                  <a:lnTo>
                    <a:pt x="1743" y="4671"/>
                  </a:lnTo>
                  <a:lnTo>
                    <a:pt x="1753" y="4666"/>
                  </a:lnTo>
                  <a:lnTo>
                    <a:pt x="1762" y="4660"/>
                  </a:lnTo>
                  <a:lnTo>
                    <a:pt x="1766" y="4656"/>
                  </a:lnTo>
                  <a:lnTo>
                    <a:pt x="1769" y="4652"/>
                  </a:lnTo>
                  <a:lnTo>
                    <a:pt x="1772" y="4647"/>
                  </a:lnTo>
                  <a:lnTo>
                    <a:pt x="1775" y="4643"/>
                  </a:lnTo>
                  <a:lnTo>
                    <a:pt x="1777" y="4638"/>
                  </a:lnTo>
                  <a:lnTo>
                    <a:pt x="1778" y="4632"/>
                  </a:lnTo>
                  <a:lnTo>
                    <a:pt x="1779" y="4626"/>
                  </a:lnTo>
                  <a:lnTo>
                    <a:pt x="1780" y="4620"/>
                  </a:lnTo>
                  <a:lnTo>
                    <a:pt x="1768" y="4621"/>
                  </a:lnTo>
                  <a:lnTo>
                    <a:pt x="1756" y="4623"/>
                  </a:lnTo>
                  <a:lnTo>
                    <a:pt x="1746" y="4626"/>
                  </a:lnTo>
                  <a:lnTo>
                    <a:pt x="1736" y="4629"/>
                  </a:lnTo>
                  <a:lnTo>
                    <a:pt x="1727" y="4632"/>
                  </a:lnTo>
                  <a:lnTo>
                    <a:pt x="1716" y="4633"/>
                  </a:lnTo>
                  <a:lnTo>
                    <a:pt x="1710" y="4634"/>
                  </a:lnTo>
                  <a:lnTo>
                    <a:pt x="1705" y="4634"/>
                  </a:lnTo>
                  <a:lnTo>
                    <a:pt x="1699" y="4633"/>
                  </a:lnTo>
                  <a:lnTo>
                    <a:pt x="1693" y="4632"/>
                  </a:lnTo>
                  <a:lnTo>
                    <a:pt x="1691" y="4630"/>
                  </a:lnTo>
                  <a:lnTo>
                    <a:pt x="1690" y="4627"/>
                  </a:lnTo>
                  <a:lnTo>
                    <a:pt x="1685" y="4627"/>
                  </a:lnTo>
                  <a:lnTo>
                    <a:pt x="1679" y="4628"/>
                  </a:lnTo>
                  <a:lnTo>
                    <a:pt x="1673" y="4630"/>
                  </a:lnTo>
                  <a:lnTo>
                    <a:pt x="1667" y="4632"/>
                  </a:lnTo>
                  <a:lnTo>
                    <a:pt x="1661" y="4634"/>
                  </a:lnTo>
                  <a:lnTo>
                    <a:pt x="1656" y="4635"/>
                  </a:lnTo>
                  <a:lnTo>
                    <a:pt x="1654" y="4635"/>
                  </a:lnTo>
                  <a:lnTo>
                    <a:pt x="1652" y="4634"/>
                  </a:lnTo>
                  <a:lnTo>
                    <a:pt x="1650" y="4633"/>
                  </a:lnTo>
                  <a:lnTo>
                    <a:pt x="1649" y="4632"/>
                  </a:lnTo>
                  <a:lnTo>
                    <a:pt x="1647" y="4631"/>
                  </a:lnTo>
                  <a:lnTo>
                    <a:pt x="1646" y="4629"/>
                  </a:lnTo>
                  <a:lnTo>
                    <a:pt x="1645" y="4627"/>
                  </a:lnTo>
                  <a:lnTo>
                    <a:pt x="1644" y="4624"/>
                  </a:lnTo>
                  <a:lnTo>
                    <a:pt x="1643" y="4617"/>
                  </a:lnTo>
                  <a:lnTo>
                    <a:pt x="1643" y="4607"/>
                  </a:lnTo>
                  <a:lnTo>
                    <a:pt x="1644" y="4591"/>
                  </a:lnTo>
                  <a:lnTo>
                    <a:pt x="1645" y="4580"/>
                  </a:lnTo>
                  <a:lnTo>
                    <a:pt x="1645" y="4570"/>
                  </a:lnTo>
                  <a:lnTo>
                    <a:pt x="1645" y="4563"/>
                  </a:lnTo>
                  <a:lnTo>
                    <a:pt x="1643" y="4557"/>
                  </a:lnTo>
                  <a:lnTo>
                    <a:pt x="1641" y="4552"/>
                  </a:lnTo>
                  <a:lnTo>
                    <a:pt x="1637" y="4542"/>
                  </a:lnTo>
                  <a:lnTo>
                    <a:pt x="1632" y="4530"/>
                  </a:lnTo>
                  <a:lnTo>
                    <a:pt x="1629" y="4531"/>
                  </a:lnTo>
                  <a:lnTo>
                    <a:pt x="1624" y="4534"/>
                  </a:lnTo>
                  <a:lnTo>
                    <a:pt x="1618" y="4540"/>
                  </a:lnTo>
                  <a:lnTo>
                    <a:pt x="1609" y="4547"/>
                  </a:lnTo>
                  <a:lnTo>
                    <a:pt x="1591" y="4564"/>
                  </a:lnTo>
                  <a:lnTo>
                    <a:pt x="1569" y="4585"/>
                  </a:lnTo>
                  <a:lnTo>
                    <a:pt x="1527" y="4625"/>
                  </a:lnTo>
                  <a:lnTo>
                    <a:pt x="1498" y="4650"/>
                  </a:lnTo>
                  <a:lnTo>
                    <a:pt x="1489" y="4656"/>
                  </a:lnTo>
                  <a:lnTo>
                    <a:pt x="1474" y="4663"/>
                  </a:lnTo>
                  <a:lnTo>
                    <a:pt x="1453" y="4672"/>
                  </a:lnTo>
                  <a:lnTo>
                    <a:pt x="1430" y="4679"/>
                  </a:lnTo>
                  <a:lnTo>
                    <a:pt x="1419" y="4683"/>
                  </a:lnTo>
                  <a:lnTo>
                    <a:pt x="1408" y="4685"/>
                  </a:lnTo>
                  <a:lnTo>
                    <a:pt x="1397" y="4687"/>
                  </a:lnTo>
                  <a:lnTo>
                    <a:pt x="1388" y="4688"/>
                  </a:lnTo>
                  <a:lnTo>
                    <a:pt x="1380" y="4688"/>
                  </a:lnTo>
                  <a:lnTo>
                    <a:pt x="1373" y="4686"/>
                  </a:lnTo>
                  <a:lnTo>
                    <a:pt x="1371" y="4685"/>
                  </a:lnTo>
                  <a:lnTo>
                    <a:pt x="1368" y="4683"/>
                  </a:lnTo>
                  <a:lnTo>
                    <a:pt x="1367" y="4681"/>
                  </a:lnTo>
                  <a:lnTo>
                    <a:pt x="1365" y="4679"/>
                  </a:lnTo>
                  <a:lnTo>
                    <a:pt x="1360" y="4689"/>
                  </a:lnTo>
                  <a:lnTo>
                    <a:pt x="1354" y="4713"/>
                  </a:lnTo>
                  <a:lnTo>
                    <a:pt x="1347" y="4739"/>
                  </a:lnTo>
                  <a:lnTo>
                    <a:pt x="1343" y="4756"/>
                  </a:lnTo>
                  <a:lnTo>
                    <a:pt x="1339" y="4766"/>
                  </a:lnTo>
                  <a:lnTo>
                    <a:pt x="1334" y="4776"/>
                  </a:lnTo>
                  <a:lnTo>
                    <a:pt x="1327" y="4785"/>
                  </a:lnTo>
                  <a:lnTo>
                    <a:pt x="1320" y="4793"/>
                  </a:lnTo>
                  <a:lnTo>
                    <a:pt x="1312" y="4800"/>
                  </a:lnTo>
                  <a:lnTo>
                    <a:pt x="1304" y="4807"/>
                  </a:lnTo>
                  <a:lnTo>
                    <a:pt x="1295" y="4813"/>
                  </a:lnTo>
                  <a:lnTo>
                    <a:pt x="1284" y="4817"/>
                  </a:lnTo>
                  <a:lnTo>
                    <a:pt x="1276" y="4819"/>
                  </a:lnTo>
                  <a:lnTo>
                    <a:pt x="1267" y="4821"/>
                  </a:lnTo>
                  <a:lnTo>
                    <a:pt x="1259" y="4821"/>
                  </a:lnTo>
                  <a:lnTo>
                    <a:pt x="1248" y="4821"/>
                  </a:lnTo>
                  <a:lnTo>
                    <a:pt x="1230" y="4819"/>
                  </a:lnTo>
                  <a:lnTo>
                    <a:pt x="1210" y="4816"/>
                  </a:lnTo>
                  <a:lnTo>
                    <a:pt x="1190" y="4813"/>
                  </a:lnTo>
                  <a:lnTo>
                    <a:pt x="1170" y="4811"/>
                  </a:lnTo>
                  <a:lnTo>
                    <a:pt x="1161" y="4810"/>
                  </a:lnTo>
                  <a:lnTo>
                    <a:pt x="1152" y="4810"/>
                  </a:lnTo>
                  <a:lnTo>
                    <a:pt x="1142" y="4811"/>
                  </a:lnTo>
                  <a:lnTo>
                    <a:pt x="1133" y="4813"/>
                  </a:lnTo>
                  <a:lnTo>
                    <a:pt x="1133" y="4814"/>
                  </a:lnTo>
                  <a:lnTo>
                    <a:pt x="1131" y="4815"/>
                  </a:lnTo>
                  <a:lnTo>
                    <a:pt x="1113" y="4874"/>
                  </a:lnTo>
                  <a:lnTo>
                    <a:pt x="1110" y="4880"/>
                  </a:lnTo>
                  <a:lnTo>
                    <a:pt x="1106" y="4887"/>
                  </a:lnTo>
                  <a:lnTo>
                    <a:pt x="1101" y="4893"/>
                  </a:lnTo>
                  <a:lnTo>
                    <a:pt x="1095" y="4898"/>
                  </a:lnTo>
                  <a:lnTo>
                    <a:pt x="1090" y="4903"/>
                  </a:lnTo>
                  <a:lnTo>
                    <a:pt x="1085" y="4907"/>
                  </a:lnTo>
                  <a:lnTo>
                    <a:pt x="1081" y="4911"/>
                  </a:lnTo>
                  <a:lnTo>
                    <a:pt x="1079" y="4915"/>
                  </a:lnTo>
                  <a:lnTo>
                    <a:pt x="1075" y="4916"/>
                  </a:lnTo>
                  <a:lnTo>
                    <a:pt x="1072" y="4916"/>
                  </a:lnTo>
                  <a:lnTo>
                    <a:pt x="1070" y="4918"/>
                  </a:lnTo>
                  <a:lnTo>
                    <a:pt x="1067" y="4920"/>
                  </a:lnTo>
                  <a:lnTo>
                    <a:pt x="1063" y="4922"/>
                  </a:lnTo>
                  <a:lnTo>
                    <a:pt x="1059" y="4923"/>
                  </a:lnTo>
                  <a:lnTo>
                    <a:pt x="1050" y="4923"/>
                  </a:lnTo>
                  <a:lnTo>
                    <a:pt x="1043" y="4924"/>
                  </a:lnTo>
                  <a:lnTo>
                    <a:pt x="966" y="4938"/>
                  </a:lnTo>
                  <a:lnTo>
                    <a:pt x="966" y="4938"/>
                  </a:lnTo>
                  <a:lnTo>
                    <a:pt x="964" y="4934"/>
                  </a:lnTo>
                  <a:lnTo>
                    <a:pt x="960" y="4931"/>
                  </a:lnTo>
                  <a:lnTo>
                    <a:pt x="955" y="4929"/>
                  </a:lnTo>
                  <a:lnTo>
                    <a:pt x="948" y="4928"/>
                  </a:lnTo>
                  <a:lnTo>
                    <a:pt x="938" y="4928"/>
                  </a:lnTo>
                  <a:lnTo>
                    <a:pt x="925" y="4929"/>
                  </a:lnTo>
                  <a:lnTo>
                    <a:pt x="911" y="4932"/>
                  </a:lnTo>
                  <a:lnTo>
                    <a:pt x="892" y="4936"/>
                  </a:lnTo>
                  <a:lnTo>
                    <a:pt x="884" y="4939"/>
                  </a:lnTo>
                  <a:lnTo>
                    <a:pt x="876" y="4943"/>
                  </a:lnTo>
                  <a:lnTo>
                    <a:pt x="867" y="4949"/>
                  </a:lnTo>
                  <a:lnTo>
                    <a:pt x="857" y="4955"/>
                  </a:lnTo>
                  <a:lnTo>
                    <a:pt x="837" y="4972"/>
                  </a:lnTo>
                  <a:lnTo>
                    <a:pt x="816" y="4989"/>
                  </a:lnTo>
                  <a:lnTo>
                    <a:pt x="797" y="5007"/>
                  </a:lnTo>
                  <a:lnTo>
                    <a:pt x="777" y="5022"/>
                  </a:lnTo>
                  <a:lnTo>
                    <a:pt x="768" y="5027"/>
                  </a:lnTo>
                  <a:lnTo>
                    <a:pt x="760" y="5032"/>
                  </a:lnTo>
                  <a:lnTo>
                    <a:pt x="752" y="5034"/>
                  </a:lnTo>
                  <a:lnTo>
                    <a:pt x="745" y="5035"/>
                  </a:lnTo>
                  <a:lnTo>
                    <a:pt x="738" y="5035"/>
                  </a:lnTo>
                  <a:lnTo>
                    <a:pt x="731" y="5032"/>
                  </a:lnTo>
                  <a:lnTo>
                    <a:pt x="726" y="5029"/>
                  </a:lnTo>
                  <a:lnTo>
                    <a:pt x="721" y="5024"/>
                  </a:lnTo>
                  <a:lnTo>
                    <a:pt x="716" y="5018"/>
                  </a:lnTo>
                  <a:lnTo>
                    <a:pt x="713" y="5012"/>
                  </a:lnTo>
                  <a:lnTo>
                    <a:pt x="710" y="5004"/>
                  </a:lnTo>
                  <a:lnTo>
                    <a:pt x="708" y="4995"/>
                  </a:lnTo>
                  <a:lnTo>
                    <a:pt x="705" y="4979"/>
                  </a:lnTo>
                  <a:lnTo>
                    <a:pt x="704" y="4962"/>
                  </a:lnTo>
                  <a:lnTo>
                    <a:pt x="705" y="4945"/>
                  </a:lnTo>
                  <a:lnTo>
                    <a:pt x="707" y="4931"/>
                  </a:lnTo>
                  <a:lnTo>
                    <a:pt x="708" y="4925"/>
                  </a:lnTo>
                  <a:lnTo>
                    <a:pt x="710" y="4914"/>
                  </a:lnTo>
                  <a:lnTo>
                    <a:pt x="710" y="4909"/>
                  </a:lnTo>
                  <a:lnTo>
                    <a:pt x="710" y="4904"/>
                  </a:lnTo>
                  <a:lnTo>
                    <a:pt x="710" y="4901"/>
                  </a:lnTo>
                  <a:lnTo>
                    <a:pt x="708" y="4899"/>
                  </a:lnTo>
                  <a:lnTo>
                    <a:pt x="689" y="4897"/>
                  </a:lnTo>
                  <a:lnTo>
                    <a:pt x="667" y="4897"/>
                  </a:lnTo>
                  <a:lnTo>
                    <a:pt x="657" y="4898"/>
                  </a:lnTo>
                  <a:lnTo>
                    <a:pt x="647" y="4900"/>
                  </a:lnTo>
                  <a:lnTo>
                    <a:pt x="639" y="4903"/>
                  </a:lnTo>
                  <a:lnTo>
                    <a:pt x="631" y="4907"/>
                  </a:lnTo>
                  <a:lnTo>
                    <a:pt x="618" y="4922"/>
                  </a:lnTo>
                  <a:lnTo>
                    <a:pt x="598" y="4941"/>
                  </a:lnTo>
                  <a:lnTo>
                    <a:pt x="593" y="4945"/>
                  </a:lnTo>
                  <a:lnTo>
                    <a:pt x="589" y="4949"/>
                  </a:lnTo>
                  <a:lnTo>
                    <a:pt x="584" y="4951"/>
                  </a:lnTo>
                  <a:lnTo>
                    <a:pt x="579" y="4953"/>
                  </a:lnTo>
                  <a:lnTo>
                    <a:pt x="573" y="4953"/>
                  </a:lnTo>
                  <a:lnTo>
                    <a:pt x="569" y="4952"/>
                  </a:lnTo>
                  <a:lnTo>
                    <a:pt x="565" y="4950"/>
                  </a:lnTo>
                  <a:lnTo>
                    <a:pt x="561" y="4945"/>
                  </a:lnTo>
                  <a:lnTo>
                    <a:pt x="556" y="4938"/>
                  </a:lnTo>
                  <a:lnTo>
                    <a:pt x="551" y="4933"/>
                  </a:lnTo>
                  <a:lnTo>
                    <a:pt x="547" y="4929"/>
                  </a:lnTo>
                  <a:lnTo>
                    <a:pt x="543" y="4927"/>
                  </a:lnTo>
                  <a:lnTo>
                    <a:pt x="538" y="4925"/>
                  </a:lnTo>
                  <a:lnTo>
                    <a:pt x="535" y="4925"/>
                  </a:lnTo>
                  <a:lnTo>
                    <a:pt x="531" y="4926"/>
                  </a:lnTo>
                  <a:lnTo>
                    <a:pt x="528" y="4928"/>
                  </a:lnTo>
                  <a:lnTo>
                    <a:pt x="514" y="4942"/>
                  </a:lnTo>
                  <a:lnTo>
                    <a:pt x="494" y="4962"/>
                  </a:lnTo>
                  <a:lnTo>
                    <a:pt x="483" y="4971"/>
                  </a:lnTo>
                  <a:lnTo>
                    <a:pt x="469" y="4978"/>
                  </a:lnTo>
                  <a:lnTo>
                    <a:pt x="454" y="4985"/>
                  </a:lnTo>
                  <a:lnTo>
                    <a:pt x="439" y="4991"/>
                  </a:lnTo>
                  <a:lnTo>
                    <a:pt x="423" y="4997"/>
                  </a:lnTo>
                  <a:lnTo>
                    <a:pt x="408" y="5005"/>
                  </a:lnTo>
                  <a:lnTo>
                    <a:pt x="394" y="5013"/>
                  </a:lnTo>
                  <a:lnTo>
                    <a:pt x="382" y="5021"/>
                  </a:lnTo>
                  <a:lnTo>
                    <a:pt x="376" y="5025"/>
                  </a:lnTo>
                  <a:lnTo>
                    <a:pt x="371" y="5028"/>
                  </a:lnTo>
                  <a:lnTo>
                    <a:pt x="365" y="5029"/>
                  </a:lnTo>
                  <a:lnTo>
                    <a:pt x="358" y="5028"/>
                  </a:lnTo>
                  <a:lnTo>
                    <a:pt x="352" y="5027"/>
                  </a:lnTo>
                  <a:lnTo>
                    <a:pt x="345" y="5024"/>
                  </a:lnTo>
                  <a:lnTo>
                    <a:pt x="339" y="5021"/>
                  </a:lnTo>
                  <a:lnTo>
                    <a:pt x="332" y="5018"/>
                  </a:lnTo>
                  <a:lnTo>
                    <a:pt x="317" y="5009"/>
                  </a:lnTo>
                  <a:lnTo>
                    <a:pt x="303" y="5000"/>
                  </a:lnTo>
                  <a:lnTo>
                    <a:pt x="288" y="4990"/>
                  </a:lnTo>
                  <a:lnTo>
                    <a:pt x="274" y="4984"/>
                  </a:lnTo>
                  <a:lnTo>
                    <a:pt x="265" y="4982"/>
                  </a:lnTo>
                  <a:lnTo>
                    <a:pt x="256" y="4980"/>
                  </a:lnTo>
                  <a:lnTo>
                    <a:pt x="246" y="4980"/>
                  </a:lnTo>
                  <a:lnTo>
                    <a:pt x="237" y="4980"/>
                  </a:lnTo>
                  <a:lnTo>
                    <a:pt x="228" y="4979"/>
                  </a:lnTo>
                  <a:lnTo>
                    <a:pt x="218" y="4979"/>
                  </a:lnTo>
                  <a:lnTo>
                    <a:pt x="210" y="4978"/>
                  </a:lnTo>
                  <a:lnTo>
                    <a:pt x="201" y="4976"/>
                  </a:lnTo>
                  <a:lnTo>
                    <a:pt x="189" y="4972"/>
                  </a:lnTo>
                  <a:lnTo>
                    <a:pt x="179" y="4968"/>
                  </a:lnTo>
                  <a:lnTo>
                    <a:pt x="176" y="4965"/>
                  </a:lnTo>
                  <a:lnTo>
                    <a:pt x="174" y="4963"/>
                  </a:lnTo>
                  <a:lnTo>
                    <a:pt x="172" y="4959"/>
                  </a:lnTo>
                  <a:lnTo>
                    <a:pt x="170" y="4956"/>
                  </a:lnTo>
                  <a:lnTo>
                    <a:pt x="169" y="4950"/>
                  </a:lnTo>
                  <a:lnTo>
                    <a:pt x="170" y="4944"/>
                  </a:lnTo>
                  <a:lnTo>
                    <a:pt x="172" y="4937"/>
                  </a:lnTo>
                  <a:lnTo>
                    <a:pt x="176" y="4930"/>
                  </a:lnTo>
                  <a:lnTo>
                    <a:pt x="187" y="4914"/>
                  </a:lnTo>
                  <a:lnTo>
                    <a:pt x="198" y="4899"/>
                  </a:lnTo>
                  <a:lnTo>
                    <a:pt x="204" y="4891"/>
                  </a:lnTo>
                  <a:lnTo>
                    <a:pt x="208" y="4882"/>
                  </a:lnTo>
                  <a:lnTo>
                    <a:pt x="212" y="4875"/>
                  </a:lnTo>
                  <a:lnTo>
                    <a:pt x="215" y="4867"/>
                  </a:lnTo>
                  <a:lnTo>
                    <a:pt x="217" y="4857"/>
                  </a:lnTo>
                  <a:lnTo>
                    <a:pt x="220" y="4846"/>
                  </a:lnTo>
                  <a:lnTo>
                    <a:pt x="221" y="4834"/>
                  </a:lnTo>
                  <a:lnTo>
                    <a:pt x="222" y="4823"/>
                  </a:lnTo>
                  <a:lnTo>
                    <a:pt x="223" y="4801"/>
                  </a:lnTo>
                  <a:lnTo>
                    <a:pt x="224" y="4779"/>
                  </a:lnTo>
                  <a:lnTo>
                    <a:pt x="224" y="4769"/>
                  </a:lnTo>
                  <a:lnTo>
                    <a:pt x="225" y="4758"/>
                  </a:lnTo>
                  <a:lnTo>
                    <a:pt x="227" y="4748"/>
                  </a:lnTo>
                  <a:lnTo>
                    <a:pt x="229" y="4739"/>
                  </a:lnTo>
                  <a:lnTo>
                    <a:pt x="232" y="4730"/>
                  </a:lnTo>
                  <a:lnTo>
                    <a:pt x="236" y="4721"/>
                  </a:lnTo>
                  <a:lnTo>
                    <a:pt x="240" y="4713"/>
                  </a:lnTo>
                  <a:lnTo>
                    <a:pt x="246" y="4707"/>
                  </a:lnTo>
                  <a:lnTo>
                    <a:pt x="263" y="4691"/>
                  </a:lnTo>
                  <a:lnTo>
                    <a:pt x="286" y="4667"/>
                  </a:lnTo>
                  <a:lnTo>
                    <a:pt x="314" y="4637"/>
                  </a:lnTo>
                  <a:lnTo>
                    <a:pt x="342" y="4606"/>
                  </a:lnTo>
                  <a:lnTo>
                    <a:pt x="354" y="4591"/>
                  </a:lnTo>
                  <a:lnTo>
                    <a:pt x="365" y="4577"/>
                  </a:lnTo>
                  <a:lnTo>
                    <a:pt x="374" y="4563"/>
                  </a:lnTo>
                  <a:lnTo>
                    <a:pt x="380" y="4551"/>
                  </a:lnTo>
                  <a:lnTo>
                    <a:pt x="382" y="4546"/>
                  </a:lnTo>
                  <a:lnTo>
                    <a:pt x="383" y="4541"/>
                  </a:lnTo>
                  <a:lnTo>
                    <a:pt x="384" y="4537"/>
                  </a:lnTo>
                  <a:lnTo>
                    <a:pt x="383" y="4532"/>
                  </a:lnTo>
                  <a:lnTo>
                    <a:pt x="381" y="4529"/>
                  </a:lnTo>
                  <a:lnTo>
                    <a:pt x="379" y="4527"/>
                  </a:lnTo>
                  <a:lnTo>
                    <a:pt x="375" y="4525"/>
                  </a:lnTo>
                  <a:lnTo>
                    <a:pt x="370" y="4525"/>
                  </a:lnTo>
                  <a:lnTo>
                    <a:pt x="191" y="4512"/>
                  </a:lnTo>
                  <a:lnTo>
                    <a:pt x="93" y="4465"/>
                  </a:lnTo>
                  <a:lnTo>
                    <a:pt x="0" y="4416"/>
                  </a:lnTo>
                  <a:lnTo>
                    <a:pt x="0" y="441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42">
              <a:extLst>
                <a:ext uri="{FF2B5EF4-FFF2-40B4-BE49-F238E27FC236}">
                  <a16:creationId xmlns:a16="http://schemas.microsoft.com/office/drawing/2014/main" id="{46CE230A-8115-406A-8552-AA016479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1345"/>
              <a:ext cx="508" cy="825"/>
            </a:xfrm>
            <a:custGeom>
              <a:avLst/>
              <a:gdLst>
                <a:gd name="T0" fmla="*/ 189 w 2540"/>
                <a:gd name="T1" fmla="*/ 2760 h 4123"/>
                <a:gd name="T2" fmla="*/ 202 w 2540"/>
                <a:gd name="T3" fmla="*/ 2605 h 4123"/>
                <a:gd name="T4" fmla="*/ 237 w 2540"/>
                <a:gd name="T5" fmla="*/ 2572 h 4123"/>
                <a:gd name="T6" fmla="*/ 294 w 2540"/>
                <a:gd name="T7" fmla="*/ 2412 h 4123"/>
                <a:gd name="T8" fmla="*/ 429 w 2540"/>
                <a:gd name="T9" fmla="*/ 1482 h 4123"/>
                <a:gd name="T10" fmla="*/ 581 w 2540"/>
                <a:gd name="T11" fmla="*/ 808 h 4123"/>
                <a:gd name="T12" fmla="*/ 687 w 2540"/>
                <a:gd name="T13" fmla="*/ 233 h 4123"/>
                <a:gd name="T14" fmla="*/ 832 w 2540"/>
                <a:gd name="T15" fmla="*/ 2 h 4123"/>
                <a:gd name="T16" fmla="*/ 915 w 2540"/>
                <a:gd name="T17" fmla="*/ 54 h 4123"/>
                <a:gd name="T18" fmla="*/ 964 w 2540"/>
                <a:gd name="T19" fmla="*/ 5 h 4123"/>
                <a:gd name="T20" fmla="*/ 949 w 2540"/>
                <a:gd name="T21" fmla="*/ 227 h 4123"/>
                <a:gd name="T22" fmla="*/ 1193 w 2540"/>
                <a:gd name="T23" fmla="*/ 391 h 4123"/>
                <a:gd name="T24" fmla="*/ 1493 w 2540"/>
                <a:gd name="T25" fmla="*/ 195 h 4123"/>
                <a:gd name="T26" fmla="*/ 1682 w 2540"/>
                <a:gd name="T27" fmla="*/ 116 h 4123"/>
                <a:gd name="T28" fmla="*/ 1725 w 2540"/>
                <a:gd name="T29" fmla="*/ 220 h 4123"/>
                <a:gd name="T30" fmla="*/ 1924 w 2540"/>
                <a:gd name="T31" fmla="*/ 1031 h 4123"/>
                <a:gd name="T32" fmla="*/ 2157 w 2540"/>
                <a:gd name="T33" fmla="*/ 1150 h 4123"/>
                <a:gd name="T34" fmla="*/ 2320 w 2540"/>
                <a:gd name="T35" fmla="*/ 1112 h 4123"/>
                <a:gd name="T36" fmla="*/ 2479 w 2540"/>
                <a:gd name="T37" fmla="*/ 1180 h 4123"/>
                <a:gd name="T38" fmla="*/ 2533 w 2540"/>
                <a:gd name="T39" fmla="*/ 1358 h 4123"/>
                <a:gd name="T40" fmla="*/ 2350 w 2540"/>
                <a:gd name="T41" fmla="*/ 1525 h 4123"/>
                <a:gd name="T42" fmla="*/ 2160 w 2540"/>
                <a:gd name="T43" fmla="*/ 1718 h 4123"/>
                <a:gd name="T44" fmla="*/ 1978 w 2540"/>
                <a:gd name="T45" fmla="*/ 1787 h 4123"/>
                <a:gd name="T46" fmla="*/ 1909 w 2540"/>
                <a:gd name="T47" fmla="*/ 1732 h 4123"/>
                <a:gd name="T48" fmla="*/ 1771 w 2540"/>
                <a:gd name="T49" fmla="*/ 1726 h 4123"/>
                <a:gd name="T50" fmla="*/ 1679 w 2540"/>
                <a:gd name="T51" fmla="*/ 1720 h 4123"/>
                <a:gd name="T52" fmla="*/ 1676 w 2540"/>
                <a:gd name="T53" fmla="*/ 2014 h 4123"/>
                <a:gd name="T54" fmla="*/ 1844 w 2540"/>
                <a:gd name="T55" fmla="*/ 2397 h 4123"/>
                <a:gd name="T56" fmla="*/ 1765 w 2540"/>
                <a:gd name="T57" fmla="*/ 2500 h 4123"/>
                <a:gd name="T58" fmla="*/ 1719 w 2540"/>
                <a:gd name="T59" fmla="*/ 2620 h 4123"/>
                <a:gd name="T60" fmla="*/ 1750 w 2540"/>
                <a:gd name="T61" fmla="*/ 2720 h 4123"/>
                <a:gd name="T62" fmla="*/ 1799 w 2540"/>
                <a:gd name="T63" fmla="*/ 2827 h 4123"/>
                <a:gd name="T64" fmla="*/ 1663 w 2540"/>
                <a:gd name="T65" fmla="*/ 2965 h 4123"/>
                <a:gd name="T66" fmla="*/ 1623 w 2540"/>
                <a:gd name="T67" fmla="*/ 3067 h 4123"/>
                <a:gd name="T68" fmla="*/ 1548 w 2540"/>
                <a:gd name="T69" fmla="*/ 3110 h 4123"/>
                <a:gd name="T70" fmla="*/ 1640 w 2540"/>
                <a:gd name="T71" fmla="*/ 3203 h 4123"/>
                <a:gd name="T72" fmla="*/ 1749 w 2540"/>
                <a:gd name="T73" fmla="*/ 3244 h 4123"/>
                <a:gd name="T74" fmla="*/ 1953 w 2540"/>
                <a:gd name="T75" fmla="*/ 3280 h 4123"/>
                <a:gd name="T76" fmla="*/ 2048 w 2540"/>
                <a:gd name="T77" fmla="*/ 3359 h 4123"/>
                <a:gd name="T78" fmla="*/ 2333 w 2540"/>
                <a:gd name="T79" fmla="*/ 3375 h 4123"/>
                <a:gd name="T80" fmla="*/ 2536 w 2540"/>
                <a:gd name="T81" fmla="*/ 3434 h 4123"/>
                <a:gd name="T82" fmla="*/ 2496 w 2540"/>
                <a:gd name="T83" fmla="*/ 3541 h 4123"/>
                <a:gd name="T84" fmla="*/ 2396 w 2540"/>
                <a:gd name="T85" fmla="*/ 3578 h 4123"/>
                <a:gd name="T86" fmla="*/ 2173 w 2540"/>
                <a:gd name="T87" fmla="*/ 4065 h 4123"/>
                <a:gd name="T88" fmla="*/ 1774 w 2540"/>
                <a:gd name="T89" fmla="*/ 4122 h 4123"/>
                <a:gd name="T90" fmla="*/ 1694 w 2540"/>
                <a:gd name="T91" fmla="*/ 4007 h 4123"/>
                <a:gd name="T92" fmla="*/ 1743 w 2540"/>
                <a:gd name="T93" fmla="*/ 3774 h 4123"/>
                <a:gd name="T94" fmla="*/ 1667 w 2540"/>
                <a:gd name="T95" fmla="*/ 3581 h 4123"/>
                <a:gd name="T96" fmla="*/ 1746 w 2540"/>
                <a:gd name="T97" fmla="*/ 3495 h 4123"/>
                <a:gd name="T98" fmla="*/ 1647 w 2540"/>
                <a:gd name="T99" fmla="*/ 3500 h 4123"/>
                <a:gd name="T100" fmla="*/ 1527 w 2540"/>
                <a:gd name="T101" fmla="*/ 3494 h 4123"/>
                <a:gd name="T102" fmla="*/ 1339 w 2540"/>
                <a:gd name="T103" fmla="*/ 3635 h 4123"/>
                <a:gd name="T104" fmla="*/ 1133 w 2540"/>
                <a:gd name="T105" fmla="*/ 3683 h 4123"/>
                <a:gd name="T106" fmla="*/ 966 w 2540"/>
                <a:gd name="T107" fmla="*/ 3807 h 4123"/>
                <a:gd name="T108" fmla="*/ 745 w 2540"/>
                <a:gd name="T109" fmla="*/ 3904 h 4123"/>
                <a:gd name="T110" fmla="*/ 667 w 2540"/>
                <a:gd name="T111" fmla="*/ 3766 h 4123"/>
                <a:gd name="T112" fmla="*/ 535 w 2540"/>
                <a:gd name="T113" fmla="*/ 3794 h 4123"/>
                <a:gd name="T114" fmla="*/ 332 w 2540"/>
                <a:gd name="T115" fmla="*/ 3887 h 4123"/>
                <a:gd name="T116" fmla="*/ 170 w 2540"/>
                <a:gd name="T117" fmla="*/ 3813 h 4123"/>
                <a:gd name="T118" fmla="*/ 236 w 2540"/>
                <a:gd name="T119" fmla="*/ 3590 h 4123"/>
                <a:gd name="T120" fmla="*/ 93 w 2540"/>
                <a:gd name="T121" fmla="*/ 3334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40" h="4123">
                  <a:moveTo>
                    <a:pt x="0" y="3285"/>
                  </a:moveTo>
                  <a:lnTo>
                    <a:pt x="12" y="3259"/>
                  </a:lnTo>
                  <a:lnTo>
                    <a:pt x="23" y="3231"/>
                  </a:lnTo>
                  <a:lnTo>
                    <a:pt x="34" y="3203"/>
                  </a:lnTo>
                  <a:lnTo>
                    <a:pt x="45" y="3176"/>
                  </a:lnTo>
                  <a:lnTo>
                    <a:pt x="55" y="3148"/>
                  </a:lnTo>
                  <a:lnTo>
                    <a:pt x="64" y="3120"/>
                  </a:lnTo>
                  <a:lnTo>
                    <a:pt x="74" y="3093"/>
                  </a:lnTo>
                  <a:lnTo>
                    <a:pt x="84" y="3067"/>
                  </a:lnTo>
                  <a:lnTo>
                    <a:pt x="96" y="3035"/>
                  </a:lnTo>
                  <a:lnTo>
                    <a:pt x="110" y="2999"/>
                  </a:lnTo>
                  <a:lnTo>
                    <a:pt x="126" y="2960"/>
                  </a:lnTo>
                  <a:lnTo>
                    <a:pt x="141" y="2919"/>
                  </a:lnTo>
                  <a:lnTo>
                    <a:pt x="156" y="2878"/>
                  </a:lnTo>
                  <a:lnTo>
                    <a:pt x="169" y="2839"/>
                  </a:lnTo>
                  <a:lnTo>
                    <a:pt x="174" y="2820"/>
                  </a:lnTo>
                  <a:lnTo>
                    <a:pt x="179" y="2803"/>
                  </a:lnTo>
                  <a:lnTo>
                    <a:pt x="184" y="2787"/>
                  </a:lnTo>
                  <a:lnTo>
                    <a:pt x="187" y="2772"/>
                  </a:lnTo>
                  <a:lnTo>
                    <a:pt x="189" y="2760"/>
                  </a:lnTo>
                  <a:lnTo>
                    <a:pt x="189" y="2748"/>
                  </a:lnTo>
                  <a:lnTo>
                    <a:pt x="188" y="2736"/>
                  </a:lnTo>
                  <a:lnTo>
                    <a:pt x="187" y="2725"/>
                  </a:lnTo>
                  <a:lnTo>
                    <a:pt x="181" y="2704"/>
                  </a:lnTo>
                  <a:lnTo>
                    <a:pt x="176" y="2684"/>
                  </a:lnTo>
                  <a:lnTo>
                    <a:pt x="174" y="2674"/>
                  </a:lnTo>
                  <a:lnTo>
                    <a:pt x="171" y="2663"/>
                  </a:lnTo>
                  <a:lnTo>
                    <a:pt x="170" y="2654"/>
                  </a:lnTo>
                  <a:lnTo>
                    <a:pt x="169" y="2644"/>
                  </a:lnTo>
                  <a:lnTo>
                    <a:pt x="169" y="2635"/>
                  </a:lnTo>
                  <a:lnTo>
                    <a:pt x="171" y="2624"/>
                  </a:lnTo>
                  <a:lnTo>
                    <a:pt x="173" y="2614"/>
                  </a:lnTo>
                  <a:lnTo>
                    <a:pt x="177" y="2605"/>
                  </a:lnTo>
                  <a:lnTo>
                    <a:pt x="180" y="2600"/>
                  </a:lnTo>
                  <a:lnTo>
                    <a:pt x="182" y="2598"/>
                  </a:lnTo>
                  <a:lnTo>
                    <a:pt x="185" y="2596"/>
                  </a:lnTo>
                  <a:lnTo>
                    <a:pt x="188" y="2596"/>
                  </a:lnTo>
                  <a:lnTo>
                    <a:pt x="192" y="2597"/>
                  </a:lnTo>
                  <a:lnTo>
                    <a:pt x="197" y="2601"/>
                  </a:lnTo>
                  <a:lnTo>
                    <a:pt x="202" y="2605"/>
                  </a:lnTo>
                  <a:lnTo>
                    <a:pt x="208" y="2608"/>
                  </a:lnTo>
                  <a:lnTo>
                    <a:pt x="212" y="2609"/>
                  </a:lnTo>
                  <a:lnTo>
                    <a:pt x="216" y="2609"/>
                  </a:lnTo>
                  <a:lnTo>
                    <a:pt x="222" y="2608"/>
                  </a:lnTo>
                  <a:lnTo>
                    <a:pt x="227" y="2606"/>
                  </a:lnTo>
                  <a:lnTo>
                    <a:pt x="234" y="2603"/>
                  </a:lnTo>
                  <a:lnTo>
                    <a:pt x="244" y="2602"/>
                  </a:lnTo>
                  <a:lnTo>
                    <a:pt x="256" y="2602"/>
                  </a:lnTo>
                  <a:lnTo>
                    <a:pt x="266" y="2602"/>
                  </a:lnTo>
                  <a:lnTo>
                    <a:pt x="276" y="2601"/>
                  </a:lnTo>
                  <a:lnTo>
                    <a:pt x="282" y="2600"/>
                  </a:lnTo>
                  <a:lnTo>
                    <a:pt x="285" y="2599"/>
                  </a:lnTo>
                  <a:lnTo>
                    <a:pt x="285" y="2598"/>
                  </a:lnTo>
                  <a:lnTo>
                    <a:pt x="285" y="2596"/>
                  </a:lnTo>
                  <a:lnTo>
                    <a:pt x="283" y="2594"/>
                  </a:lnTo>
                  <a:lnTo>
                    <a:pt x="282" y="2593"/>
                  </a:lnTo>
                  <a:lnTo>
                    <a:pt x="275" y="2587"/>
                  </a:lnTo>
                  <a:lnTo>
                    <a:pt x="264" y="2582"/>
                  </a:lnTo>
                  <a:lnTo>
                    <a:pt x="250" y="2577"/>
                  </a:lnTo>
                  <a:lnTo>
                    <a:pt x="237" y="2572"/>
                  </a:lnTo>
                  <a:lnTo>
                    <a:pt x="225" y="2568"/>
                  </a:lnTo>
                  <a:lnTo>
                    <a:pt x="216" y="2566"/>
                  </a:lnTo>
                  <a:lnTo>
                    <a:pt x="214" y="2564"/>
                  </a:lnTo>
                  <a:lnTo>
                    <a:pt x="213" y="2564"/>
                  </a:lnTo>
                  <a:lnTo>
                    <a:pt x="214" y="2563"/>
                  </a:lnTo>
                  <a:lnTo>
                    <a:pt x="217" y="2563"/>
                  </a:lnTo>
                  <a:lnTo>
                    <a:pt x="220" y="2563"/>
                  </a:lnTo>
                  <a:lnTo>
                    <a:pt x="222" y="2562"/>
                  </a:lnTo>
                  <a:lnTo>
                    <a:pt x="225" y="2560"/>
                  </a:lnTo>
                  <a:lnTo>
                    <a:pt x="227" y="2557"/>
                  </a:lnTo>
                  <a:lnTo>
                    <a:pt x="231" y="2552"/>
                  </a:lnTo>
                  <a:lnTo>
                    <a:pt x="237" y="2541"/>
                  </a:lnTo>
                  <a:lnTo>
                    <a:pt x="244" y="2529"/>
                  </a:lnTo>
                  <a:lnTo>
                    <a:pt x="258" y="2502"/>
                  </a:lnTo>
                  <a:lnTo>
                    <a:pt x="267" y="2484"/>
                  </a:lnTo>
                  <a:lnTo>
                    <a:pt x="273" y="2471"/>
                  </a:lnTo>
                  <a:lnTo>
                    <a:pt x="278" y="2460"/>
                  </a:lnTo>
                  <a:lnTo>
                    <a:pt x="283" y="2448"/>
                  </a:lnTo>
                  <a:lnTo>
                    <a:pt x="286" y="2435"/>
                  </a:lnTo>
                  <a:lnTo>
                    <a:pt x="294" y="2412"/>
                  </a:lnTo>
                  <a:lnTo>
                    <a:pt x="299" y="2387"/>
                  </a:lnTo>
                  <a:lnTo>
                    <a:pt x="302" y="2362"/>
                  </a:lnTo>
                  <a:lnTo>
                    <a:pt x="305" y="2337"/>
                  </a:lnTo>
                  <a:lnTo>
                    <a:pt x="307" y="2311"/>
                  </a:lnTo>
                  <a:lnTo>
                    <a:pt x="309" y="2286"/>
                  </a:lnTo>
                  <a:lnTo>
                    <a:pt x="312" y="2258"/>
                  </a:lnTo>
                  <a:lnTo>
                    <a:pt x="317" y="2231"/>
                  </a:lnTo>
                  <a:lnTo>
                    <a:pt x="323" y="2203"/>
                  </a:lnTo>
                  <a:lnTo>
                    <a:pt x="330" y="2176"/>
                  </a:lnTo>
                  <a:lnTo>
                    <a:pt x="336" y="2148"/>
                  </a:lnTo>
                  <a:lnTo>
                    <a:pt x="342" y="2121"/>
                  </a:lnTo>
                  <a:lnTo>
                    <a:pt x="347" y="2095"/>
                  </a:lnTo>
                  <a:lnTo>
                    <a:pt x="351" y="2068"/>
                  </a:lnTo>
                  <a:lnTo>
                    <a:pt x="387" y="1765"/>
                  </a:lnTo>
                  <a:lnTo>
                    <a:pt x="393" y="1719"/>
                  </a:lnTo>
                  <a:lnTo>
                    <a:pt x="401" y="1672"/>
                  </a:lnTo>
                  <a:lnTo>
                    <a:pt x="408" y="1624"/>
                  </a:lnTo>
                  <a:lnTo>
                    <a:pt x="415" y="1577"/>
                  </a:lnTo>
                  <a:lnTo>
                    <a:pt x="422" y="1529"/>
                  </a:lnTo>
                  <a:lnTo>
                    <a:pt x="429" y="1482"/>
                  </a:lnTo>
                  <a:lnTo>
                    <a:pt x="436" y="1436"/>
                  </a:lnTo>
                  <a:lnTo>
                    <a:pt x="441" y="1389"/>
                  </a:lnTo>
                  <a:lnTo>
                    <a:pt x="446" y="1336"/>
                  </a:lnTo>
                  <a:lnTo>
                    <a:pt x="452" y="1285"/>
                  </a:lnTo>
                  <a:lnTo>
                    <a:pt x="458" y="1234"/>
                  </a:lnTo>
                  <a:lnTo>
                    <a:pt x="466" y="1184"/>
                  </a:lnTo>
                  <a:lnTo>
                    <a:pt x="477" y="1136"/>
                  </a:lnTo>
                  <a:lnTo>
                    <a:pt x="488" y="1087"/>
                  </a:lnTo>
                  <a:lnTo>
                    <a:pt x="495" y="1062"/>
                  </a:lnTo>
                  <a:lnTo>
                    <a:pt x="502" y="1037"/>
                  </a:lnTo>
                  <a:lnTo>
                    <a:pt x="510" y="1013"/>
                  </a:lnTo>
                  <a:lnTo>
                    <a:pt x="519" y="988"/>
                  </a:lnTo>
                  <a:lnTo>
                    <a:pt x="527" y="966"/>
                  </a:lnTo>
                  <a:lnTo>
                    <a:pt x="535" y="944"/>
                  </a:lnTo>
                  <a:lnTo>
                    <a:pt x="544" y="922"/>
                  </a:lnTo>
                  <a:lnTo>
                    <a:pt x="552" y="900"/>
                  </a:lnTo>
                  <a:lnTo>
                    <a:pt x="560" y="878"/>
                  </a:lnTo>
                  <a:lnTo>
                    <a:pt x="567" y="856"/>
                  </a:lnTo>
                  <a:lnTo>
                    <a:pt x="574" y="832"/>
                  </a:lnTo>
                  <a:lnTo>
                    <a:pt x="581" y="808"/>
                  </a:lnTo>
                  <a:lnTo>
                    <a:pt x="587" y="784"/>
                  </a:lnTo>
                  <a:lnTo>
                    <a:pt x="593" y="758"/>
                  </a:lnTo>
                  <a:lnTo>
                    <a:pt x="600" y="731"/>
                  </a:lnTo>
                  <a:lnTo>
                    <a:pt x="606" y="705"/>
                  </a:lnTo>
                  <a:lnTo>
                    <a:pt x="614" y="678"/>
                  </a:lnTo>
                  <a:lnTo>
                    <a:pt x="621" y="651"/>
                  </a:lnTo>
                  <a:lnTo>
                    <a:pt x="628" y="625"/>
                  </a:lnTo>
                  <a:lnTo>
                    <a:pt x="634" y="600"/>
                  </a:lnTo>
                  <a:lnTo>
                    <a:pt x="642" y="566"/>
                  </a:lnTo>
                  <a:lnTo>
                    <a:pt x="648" y="532"/>
                  </a:lnTo>
                  <a:lnTo>
                    <a:pt x="655" y="498"/>
                  </a:lnTo>
                  <a:lnTo>
                    <a:pt x="659" y="463"/>
                  </a:lnTo>
                  <a:lnTo>
                    <a:pt x="663" y="429"/>
                  </a:lnTo>
                  <a:lnTo>
                    <a:pt x="668" y="394"/>
                  </a:lnTo>
                  <a:lnTo>
                    <a:pt x="673" y="360"/>
                  </a:lnTo>
                  <a:lnTo>
                    <a:pt x="678" y="327"/>
                  </a:lnTo>
                  <a:lnTo>
                    <a:pt x="682" y="302"/>
                  </a:lnTo>
                  <a:lnTo>
                    <a:pt x="686" y="278"/>
                  </a:lnTo>
                  <a:lnTo>
                    <a:pt x="687" y="255"/>
                  </a:lnTo>
                  <a:lnTo>
                    <a:pt x="687" y="233"/>
                  </a:lnTo>
                  <a:lnTo>
                    <a:pt x="687" y="191"/>
                  </a:lnTo>
                  <a:lnTo>
                    <a:pt x="689" y="153"/>
                  </a:lnTo>
                  <a:lnTo>
                    <a:pt x="691" y="134"/>
                  </a:lnTo>
                  <a:lnTo>
                    <a:pt x="694" y="116"/>
                  </a:lnTo>
                  <a:lnTo>
                    <a:pt x="696" y="107"/>
                  </a:lnTo>
                  <a:lnTo>
                    <a:pt x="699" y="99"/>
                  </a:lnTo>
                  <a:lnTo>
                    <a:pt x="702" y="90"/>
                  </a:lnTo>
                  <a:lnTo>
                    <a:pt x="706" y="82"/>
                  </a:lnTo>
                  <a:lnTo>
                    <a:pt x="710" y="73"/>
                  </a:lnTo>
                  <a:lnTo>
                    <a:pt x="715" y="64"/>
                  </a:lnTo>
                  <a:lnTo>
                    <a:pt x="722" y="56"/>
                  </a:lnTo>
                  <a:lnTo>
                    <a:pt x="729" y="48"/>
                  </a:lnTo>
                  <a:lnTo>
                    <a:pt x="736" y="39"/>
                  </a:lnTo>
                  <a:lnTo>
                    <a:pt x="744" y="31"/>
                  </a:lnTo>
                  <a:lnTo>
                    <a:pt x="753" y="23"/>
                  </a:lnTo>
                  <a:lnTo>
                    <a:pt x="764" y="15"/>
                  </a:lnTo>
                  <a:lnTo>
                    <a:pt x="772" y="12"/>
                  </a:lnTo>
                  <a:lnTo>
                    <a:pt x="788" y="8"/>
                  </a:lnTo>
                  <a:lnTo>
                    <a:pt x="809" y="5"/>
                  </a:lnTo>
                  <a:lnTo>
                    <a:pt x="832" y="2"/>
                  </a:lnTo>
                  <a:lnTo>
                    <a:pt x="855" y="0"/>
                  </a:lnTo>
                  <a:lnTo>
                    <a:pt x="876" y="0"/>
                  </a:lnTo>
                  <a:lnTo>
                    <a:pt x="884" y="0"/>
                  </a:lnTo>
                  <a:lnTo>
                    <a:pt x="891" y="1"/>
                  </a:lnTo>
                  <a:lnTo>
                    <a:pt x="897" y="2"/>
                  </a:lnTo>
                  <a:lnTo>
                    <a:pt x="901" y="4"/>
                  </a:lnTo>
                  <a:lnTo>
                    <a:pt x="903" y="6"/>
                  </a:lnTo>
                  <a:lnTo>
                    <a:pt x="904" y="9"/>
                  </a:lnTo>
                  <a:lnTo>
                    <a:pt x="904" y="11"/>
                  </a:lnTo>
                  <a:lnTo>
                    <a:pt x="904" y="14"/>
                  </a:lnTo>
                  <a:lnTo>
                    <a:pt x="902" y="20"/>
                  </a:lnTo>
                  <a:lnTo>
                    <a:pt x="900" y="27"/>
                  </a:lnTo>
                  <a:lnTo>
                    <a:pt x="897" y="33"/>
                  </a:lnTo>
                  <a:lnTo>
                    <a:pt x="896" y="40"/>
                  </a:lnTo>
                  <a:lnTo>
                    <a:pt x="897" y="44"/>
                  </a:lnTo>
                  <a:lnTo>
                    <a:pt x="900" y="47"/>
                  </a:lnTo>
                  <a:lnTo>
                    <a:pt x="903" y="49"/>
                  </a:lnTo>
                  <a:lnTo>
                    <a:pt x="906" y="52"/>
                  </a:lnTo>
                  <a:lnTo>
                    <a:pt x="911" y="54"/>
                  </a:lnTo>
                  <a:lnTo>
                    <a:pt x="915" y="54"/>
                  </a:lnTo>
                  <a:lnTo>
                    <a:pt x="918" y="54"/>
                  </a:lnTo>
                  <a:lnTo>
                    <a:pt x="920" y="53"/>
                  </a:lnTo>
                  <a:lnTo>
                    <a:pt x="922" y="51"/>
                  </a:lnTo>
                  <a:lnTo>
                    <a:pt x="922" y="48"/>
                  </a:lnTo>
                  <a:lnTo>
                    <a:pt x="923" y="44"/>
                  </a:lnTo>
                  <a:lnTo>
                    <a:pt x="922" y="39"/>
                  </a:lnTo>
                  <a:lnTo>
                    <a:pt x="921" y="30"/>
                  </a:lnTo>
                  <a:lnTo>
                    <a:pt x="920" y="20"/>
                  </a:lnTo>
                  <a:lnTo>
                    <a:pt x="920" y="16"/>
                  </a:lnTo>
                  <a:lnTo>
                    <a:pt x="920" y="12"/>
                  </a:lnTo>
                  <a:lnTo>
                    <a:pt x="921" y="8"/>
                  </a:lnTo>
                  <a:lnTo>
                    <a:pt x="922" y="5"/>
                  </a:lnTo>
                  <a:lnTo>
                    <a:pt x="924" y="4"/>
                  </a:lnTo>
                  <a:lnTo>
                    <a:pt x="926" y="2"/>
                  </a:lnTo>
                  <a:lnTo>
                    <a:pt x="929" y="1"/>
                  </a:lnTo>
                  <a:lnTo>
                    <a:pt x="932" y="0"/>
                  </a:lnTo>
                  <a:lnTo>
                    <a:pt x="941" y="0"/>
                  </a:lnTo>
                  <a:lnTo>
                    <a:pt x="949" y="0"/>
                  </a:lnTo>
                  <a:lnTo>
                    <a:pt x="957" y="2"/>
                  </a:lnTo>
                  <a:lnTo>
                    <a:pt x="964" y="5"/>
                  </a:lnTo>
                  <a:lnTo>
                    <a:pt x="967" y="6"/>
                  </a:lnTo>
                  <a:lnTo>
                    <a:pt x="969" y="8"/>
                  </a:lnTo>
                  <a:lnTo>
                    <a:pt x="972" y="10"/>
                  </a:lnTo>
                  <a:lnTo>
                    <a:pt x="973" y="12"/>
                  </a:lnTo>
                  <a:lnTo>
                    <a:pt x="974" y="25"/>
                  </a:lnTo>
                  <a:lnTo>
                    <a:pt x="974" y="37"/>
                  </a:lnTo>
                  <a:lnTo>
                    <a:pt x="973" y="49"/>
                  </a:lnTo>
                  <a:lnTo>
                    <a:pt x="970" y="59"/>
                  </a:lnTo>
                  <a:lnTo>
                    <a:pt x="964" y="79"/>
                  </a:lnTo>
                  <a:lnTo>
                    <a:pt x="956" y="99"/>
                  </a:lnTo>
                  <a:lnTo>
                    <a:pt x="948" y="117"/>
                  </a:lnTo>
                  <a:lnTo>
                    <a:pt x="942" y="138"/>
                  </a:lnTo>
                  <a:lnTo>
                    <a:pt x="939" y="149"/>
                  </a:lnTo>
                  <a:lnTo>
                    <a:pt x="938" y="161"/>
                  </a:lnTo>
                  <a:lnTo>
                    <a:pt x="937" y="173"/>
                  </a:lnTo>
                  <a:lnTo>
                    <a:pt x="937" y="186"/>
                  </a:lnTo>
                  <a:lnTo>
                    <a:pt x="939" y="198"/>
                  </a:lnTo>
                  <a:lnTo>
                    <a:pt x="941" y="208"/>
                  </a:lnTo>
                  <a:lnTo>
                    <a:pt x="944" y="217"/>
                  </a:lnTo>
                  <a:lnTo>
                    <a:pt x="949" y="227"/>
                  </a:lnTo>
                  <a:lnTo>
                    <a:pt x="954" y="237"/>
                  </a:lnTo>
                  <a:lnTo>
                    <a:pt x="959" y="246"/>
                  </a:lnTo>
                  <a:lnTo>
                    <a:pt x="966" y="255"/>
                  </a:lnTo>
                  <a:lnTo>
                    <a:pt x="973" y="263"/>
                  </a:lnTo>
                  <a:lnTo>
                    <a:pt x="988" y="280"/>
                  </a:lnTo>
                  <a:lnTo>
                    <a:pt x="1004" y="294"/>
                  </a:lnTo>
                  <a:lnTo>
                    <a:pt x="1022" y="307"/>
                  </a:lnTo>
                  <a:lnTo>
                    <a:pt x="1038" y="319"/>
                  </a:lnTo>
                  <a:lnTo>
                    <a:pt x="1055" y="329"/>
                  </a:lnTo>
                  <a:lnTo>
                    <a:pt x="1072" y="337"/>
                  </a:lnTo>
                  <a:lnTo>
                    <a:pt x="1090" y="345"/>
                  </a:lnTo>
                  <a:lnTo>
                    <a:pt x="1107" y="353"/>
                  </a:lnTo>
                  <a:lnTo>
                    <a:pt x="1125" y="360"/>
                  </a:lnTo>
                  <a:lnTo>
                    <a:pt x="1142" y="367"/>
                  </a:lnTo>
                  <a:lnTo>
                    <a:pt x="1159" y="376"/>
                  </a:lnTo>
                  <a:lnTo>
                    <a:pt x="1175" y="385"/>
                  </a:lnTo>
                  <a:lnTo>
                    <a:pt x="1179" y="387"/>
                  </a:lnTo>
                  <a:lnTo>
                    <a:pt x="1183" y="388"/>
                  </a:lnTo>
                  <a:lnTo>
                    <a:pt x="1189" y="389"/>
                  </a:lnTo>
                  <a:lnTo>
                    <a:pt x="1193" y="391"/>
                  </a:lnTo>
                  <a:lnTo>
                    <a:pt x="1204" y="391"/>
                  </a:lnTo>
                  <a:lnTo>
                    <a:pt x="1216" y="389"/>
                  </a:lnTo>
                  <a:lnTo>
                    <a:pt x="1229" y="386"/>
                  </a:lnTo>
                  <a:lnTo>
                    <a:pt x="1242" y="383"/>
                  </a:lnTo>
                  <a:lnTo>
                    <a:pt x="1256" y="379"/>
                  </a:lnTo>
                  <a:lnTo>
                    <a:pt x="1271" y="373"/>
                  </a:lnTo>
                  <a:lnTo>
                    <a:pt x="1299" y="361"/>
                  </a:lnTo>
                  <a:lnTo>
                    <a:pt x="1325" y="348"/>
                  </a:lnTo>
                  <a:lnTo>
                    <a:pt x="1349" y="335"/>
                  </a:lnTo>
                  <a:lnTo>
                    <a:pt x="1369" y="325"/>
                  </a:lnTo>
                  <a:lnTo>
                    <a:pt x="1383" y="315"/>
                  </a:lnTo>
                  <a:lnTo>
                    <a:pt x="1396" y="304"/>
                  </a:lnTo>
                  <a:lnTo>
                    <a:pt x="1408" y="294"/>
                  </a:lnTo>
                  <a:lnTo>
                    <a:pt x="1419" y="283"/>
                  </a:lnTo>
                  <a:lnTo>
                    <a:pt x="1438" y="261"/>
                  </a:lnTo>
                  <a:lnTo>
                    <a:pt x="1455" y="239"/>
                  </a:lnTo>
                  <a:lnTo>
                    <a:pt x="1463" y="227"/>
                  </a:lnTo>
                  <a:lnTo>
                    <a:pt x="1473" y="216"/>
                  </a:lnTo>
                  <a:lnTo>
                    <a:pt x="1483" y="206"/>
                  </a:lnTo>
                  <a:lnTo>
                    <a:pt x="1493" y="195"/>
                  </a:lnTo>
                  <a:lnTo>
                    <a:pt x="1504" y="186"/>
                  </a:lnTo>
                  <a:lnTo>
                    <a:pt x="1518" y="178"/>
                  </a:lnTo>
                  <a:lnTo>
                    <a:pt x="1532" y="170"/>
                  </a:lnTo>
                  <a:lnTo>
                    <a:pt x="1548" y="163"/>
                  </a:lnTo>
                  <a:lnTo>
                    <a:pt x="1559" y="162"/>
                  </a:lnTo>
                  <a:lnTo>
                    <a:pt x="1569" y="162"/>
                  </a:lnTo>
                  <a:lnTo>
                    <a:pt x="1571" y="162"/>
                  </a:lnTo>
                  <a:lnTo>
                    <a:pt x="1572" y="161"/>
                  </a:lnTo>
                  <a:lnTo>
                    <a:pt x="1572" y="159"/>
                  </a:lnTo>
                  <a:lnTo>
                    <a:pt x="1573" y="159"/>
                  </a:lnTo>
                  <a:lnTo>
                    <a:pt x="1581" y="156"/>
                  </a:lnTo>
                  <a:lnTo>
                    <a:pt x="1588" y="154"/>
                  </a:lnTo>
                  <a:lnTo>
                    <a:pt x="1595" y="150"/>
                  </a:lnTo>
                  <a:lnTo>
                    <a:pt x="1602" y="147"/>
                  </a:lnTo>
                  <a:lnTo>
                    <a:pt x="1618" y="139"/>
                  </a:lnTo>
                  <a:lnTo>
                    <a:pt x="1632" y="134"/>
                  </a:lnTo>
                  <a:lnTo>
                    <a:pt x="1645" y="130"/>
                  </a:lnTo>
                  <a:lnTo>
                    <a:pt x="1658" y="126"/>
                  </a:lnTo>
                  <a:lnTo>
                    <a:pt x="1670" y="121"/>
                  </a:lnTo>
                  <a:lnTo>
                    <a:pt x="1682" y="116"/>
                  </a:lnTo>
                  <a:lnTo>
                    <a:pt x="1689" y="114"/>
                  </a:lnTo>
                  <a:lnTo>
                    <a:pt x="1693" y="113"/>
                  </a:lnTo>
                  <a:lnTo>
                    <a:pt x="1696" y="113"/>
                  </a:lnTo>
                  <a:lnTo>
                    <a:pt x="1699" y="113"/>
                  </a:lnTo>
                  <a:lnTo>
                    <a:pt x="1700" y="114"/>
                  </a:lnTo>
                  <a:lnTo>
                    <a:pt x="1702" y="117"/>
                  </a:lnTo>
                  <a:lnTo>
                    <a:pt x="1703" y="122"/>
                  </a:lnTo>
                  <a:lnTo>
                    <a:pt x="1705" y="128"/>
                  </a:lnTo>
                  <a:lnTo>
                    <a:pt x="1706" y="137"/>
                  </a:lnTo>
                  <a:lnTo>
                    <a:pt x="1707" y="148"/>
                  </a:lnTo>
                  <a:lnTo>
                    <a:pt x="1707" y="159"/>
                  </a:lnTo>
                  <a:lnTo>
                    <a:pt x="1707" y="170"/>
                  </a:lnTo>
                  <a:lnTo>
                    <a:pt x="1707" y="180"/>
                  </a:lnTo>
                  <a:lnTo>
                    <a:pt x="1707" y="191"/>
                  </a:lnTo>
                  <a:lnTo>
                    <a:pt x="1708" y="202"/>
                  </a:lnTo>
                  <a:lnTo>
                    <a:pt x="1710" y="211"/>
                  </a:lnTo>
                  <a:lnTo>
                    <a:pt x="1711" y="212"/>
                  </a:lnTo>
                  <a:lnTo>
                    <a:pt x="1712" y="213"/>
                  </a:lnTo>
                  <a:lnTo>
                    <a:pt x="1718" y="216"/>
                  </a:lnTo>
                  <a:lnTo>
                    <a:pt x="1725" y="220"/>
                  </a:lnTo>
                  <a:lnTo>
                    <a:pt x="1730" y="223"/>
                  </a:lnTo>
                  <a:lnTo>
                    <a:pt x="1735" y="225"/>
                  </a:lnTo>
                  <a:lnTo>
                    <a:pt x="1737" y="225"/>
                  </a:lnTo>
                  <a:lnTo>
                    <a:pt x="1738" y="225"/>
                  </a:lnTo>
                  <a:lnTo>
                    <a:pt x="1738" y="227"/>
                  </a:lnTo>
                  <a:lnTo>
                    <a:pt x="1740" y="228"/>
                  </a:lnTo>
                  <a:lnTo>
                    <a:pt x="1741" y="228"/>
                  </a:lnTo>
                  <a:lnTo>
                    <a:pt x="1744" y="230"/>
                  </a:lnTo>
                  <a:lnTo>
                    <a:pt x="1748" y="231"/>
                  </a:lnTo>
                  <a:lnTo>
                    <a:pt x="1749" y="232"/>
                  </a:lnTo>
                  <a:lnTo>
                    <a:pt x="1751" y="234"/>
                  </a:lnTo>
                  <a:lnTo>
                    <a:pt x="1752" y="234"/>
                  </a:lnTo>
                  <a:lnTo>
                    <a:pt x="1753" y="237"/>
                  </a:lnTo>
                  <a:lnTo>
                    <a:pt x="1753" y="240"/>
                  </a:lnTo>
                  <a:lnTo>
                    <a:pt x="1942" y="618"/>
                  </a:lnTo>
                  <a:lnTo>
                    <a:pt x="1917" y="1015"/>
                  </a:lnTo>
                  <a:lnTo>
                    <a:pt x="1917" y="1018"/>
                  </a:lnTo>
                  <a:lnTo>
                    <a:pt x="1918" y="1022"/>
                  </a:lnTo>
                  <a:lnTo>
                    <a:pt x="1921" y="1026"/>
                  </a:lnTo>
                  <a:lnTo>
                    <a:pt x="1924" y="1031"/>
                  </a:lnTo>
                  <a:lnTo>
                    <a:pt x="1931" y="1041"/>
                  </a:lnTo>
                  <a:lnTo>
                    <a:pt x="1941" y="1053"/>
                  </a:lnTo>
                  <a:lnTo>
                    <a:pt x="1959" y="1072"/>
                  </a:lnTo>
                  <a:lnTo>
                    <a:pt x="1969" y="1082"/>
                  </a:lnTo>
                  <a:lnTo>
                    <a:pt x="1984" y="1097"/>
                  </a:lnTo>
                  <a:lnTo>
                    <a:pt x="1997" y="1110"/>
                  </a:lnTo>
                  <a:lnTo>
                    <a:pt x="2034" y="1150"/>
                  </a:lnTo>
                  <a:lnTo>
                    <a:pt x="2037" y="1155"/>
                  </a:lnTo>
                  <a:lnTo>
                    <a:pt x="2040" y="1158"/>
                  </a:lnTo>
                  <a:lnTo>
                    <a:pt x="2065" y="1161"/>
                  </a:lnTo>
                  <a:lnTo>
                    <a:pt x="2092" y="1164"/>
                  </a:lnTo>
                  <a:lnTo>
                    <a:pt x="2119" y="1165"/>
                  </a:lnTo>
                  <a:lnTo>
                    <a:pt x="2146" y="1167"/>
                  </a:lnTo>
                  <a:lnTo>
                    <a:pt x="2148" y="1168"/>
                  </a:lnTo>
                  <a:lnTo>
                    <a:pt x="2150" y="1168"/>
                  </a:lnTo>
                  <a:lnTo>
                    <a:pt x="2154" y="1163"/>
                  </a:lnTo>
                  <a:lnTo>
                    <a:pt x="2155" y="1155"/>
                  </a:lnTo>
                  <a:lnTo>
                    <a:pt x="2156" y="1153"/>
                  </a:lnTo>
                  <a:lnTo>
                    <a:pt x="2156" y="1151"/>
                  </a:lnTo>
                  <a:lnTo>
                    <a:pt x="2157" y="1150"/>
                  </a:lnTo>
                  <a:lnTo>
                    <a:pt x="2157" y="1149"/>
                  </a:lnTo>
                  <a:lnTo>
                    <a:pt x="2160" y="1143"/>
                  </a:lnTo>
                  <a:lnTo>
                    <a:pt x="2165" y="1132"/>
                  </a:lnTo>
                  <a:lnTo>
                    <a:pt x="2171" y="1119"/>
                  </a:lnTo>
                  <a:lnTo>
                    <a:pt x="2174" y="1111"/>
                  </a:lnTo>
                  <a:lnTo>
                    <a:pt x="2174" y="1110"/>
                  </a:lnTo>
                  <a:lnTo>
                    <a:pt x="2176" y="1109"/>
                  </a:lnTo>
                  <a:lnTo>
                    <a:pt x="2178" y="1109"/>
                  </a:lnTo>
                  <a:lnTo>
                    <a:pt x="2180" y="1109"/>
                  </a:lnTo>
                  <a:lnTo>
                    <a:pt x="2181" y="1108"/>
                  </a:lnTo>
                  <a:lnTo>
                    <a:pt x="2184" y="1105"/>
                  </a:lnTo>
                  <a:lnTo>
                    <a:pt x="2190" y="1103"/>
                  </a:lnTo>
                  <a:lnTo>
                    <a:pt x="2196" y="1101"/>
                  </a:lnTo>
                  <a:lnTo>
                    <a:pt x="2205" y="1100"/>
                  </a:lnTo>
                  <a:lnTo>
                    <a:pt x="2225" y="1100"/>
                  </a:lnTo>
                  <a:lnTo>
                    <a:pt x="2248" y="1101"/>
                  </a:lnTo>
                  <a:lnTo>
                    <a:pt x="2272" y="1103"/>
                  </a:lnTo>
                  <a:lnTo>
                    <a:pt x="2293" y="1106"/>
                  </a:lnTo>
                  <a:lnTo>
                    <a:pt x="2310" y="1110"/>
                  </a:lnTo>
                  <a:lnTo>
                    <a:pt x="2320" y="1112"/>
                  </a:lnTo>
                  <a:lnTo>
                    <a:pt x="2338" y="1120"/>
                  </a:lnTo>
                  <a:lnTo>
                    <a:pt x="2351" y="1126"/>
                  </a:lnTo>
                  <a:lnTo>
                    <a:pt x="2357" y="1128"/>
                  </a:lnTo>
                  <a:lnTo>
                    <a:pt x="2364" y="1129"/>
                  </a:lnTo>
                  <a:lnTo>
                    <a:pt x="2373" y="1129"/>
                  </a:lnTo>
                  <a:lnTo>
                    <a:pt x="2383" y="1130"/>
                  </a:lnTo>
                  <a:lnTo>
                    <a:pt x="2396" y="1130"/>
                  </a:lnTo>
                  <a:lnTo>
                    <a:pt x="2415" y="1132"/>
                  </a:lnTo>
                  <a:lnTo>
                    <a:pt x="2425" y="1134"/>
                  </a:lnTo>
                  <a:lnTo>
                    <a:pt x="2433" y="1137"/>
                  </a:lnTo>
                  <a:lnTo>
                    <a:pt x="2436" y="1138"/>
                  </a:lnTo>
                  <a:lnTo>
                    <a:pt x="2440" y="1140"/>
                  </a:lnTo>
                  <a:lnTo>
                    <a:pt x="2442" y="1142"/>
                  </a:lnTo>
                  <a:lnTo>
                    <a:pt x="2443" y="1143"/>
                  </a:lnTo>
                  <a:lnTo>
                    <a:pt x="2447" y="1147"/>
                  </a:lnTo>
                  <a:lnTo>
                    <a:pt x="2451" y="1150"/>
                  </a:lnTo>
                  <a:lnTo>
                    <a:pt x="2460" y="1158"/>
                  </a:lnTo>
                  <a:lnTo>
                    <a:pt x="2467" y="1167"/>
                  </a:lnTo>
                  <a:lnTo>
                    <a:pt x="2473" y="1174"/>
                  </a:lnTo>
                  <a:lnTo>
                    <a:pt x="2479" y="1180"/>
                  </a:lnTo>
                  <a:lnTo>
                    <a:pt x="2482" y="1186"/>
                  </a:lnTo>
                  <a:lnTo>
                    <a:pt x="2485" y="1192"/>
                  </a:lnTo>
                  <a:lnTo>
                    <a:pt x="2486" y="1198"/>
                  </a:lnTo>
                  <a:lnTo>
                    <a:pt x="2487" y="1205"/>
                  </a:lnTo>
                  <a:lnTo>
                    <a:pt x="2486" y="1233"/>
                  </a:lnTo>
                  <a:lnTo>
                    <a:pt x="2484" y="1275"/>
                  </a:lnTo>
                  <a:lnTo>
                    <a:pt x="2485" y="1284"/>
                  </a:lnTo>
                  <a:lnTo>
                    <a:pt x="2488" y="1291"/>
                  </a:lnTo>
                  <a:lnTo>
                    <a:pt x="2492" y="1298"/>
                  </a:lnTo>
                  <a:lnTo>
                    <a:pt x="2497" y="1304"/>
                  </a:lnTo>
                  <a:lnTo>
                    <a:pt x="2509" y="1316"/>
                  </a:lnTo>
                  <a:lnTo>
                    <a:pt x="2520" y="1326"/>
                  </a:lnTo>
                  <a:lnTo>
                    <a:pt x="2525" y="1332"/>
                  </a:lnTo>
                  <a:lnTo>
                    <a:pt x="2529" y="1336"/>
                  </a:lnTo>
                  <a:lnTo>
                    <a:pt x="2532" y="1341"/>
                  </a:lnTo>
                  <a:lnTo>
                    <a:pt x="2534" y="1345"/>
                  </a:lnTo>
                  <a:lnTo>
                    <a:pt x="2535" y="1348"/>
                  </a:lnTo>
                  <a:lnTo>
                    <a:pt x="2535" y="1352"/>
                  </a:lnTo>
                  <a:lnTo>
                    <a:pt x="2534" y="1355"/>
                  </a:lnTo>
                  <a:lnTo>
                    <a:pt x="2533" y="1358"/>
                  </a:lnTo>
                  <a:lnTo>
                    <a:pt x="2529" y="1363"/>
                  </a:lnTo>
                  <a:lnTo>
                    <a:pt x="2524" y="1368"/>
                  </a:lnTo>
                  <a:lnTo>
                    <a:pt x="2518" y="1372"/>
                  </a:lnTo>
                  <a:lnTo>
                    <a:pt x="2512" y="1376"/>
                  </a:lnTo>
                  <a:lnTo>
                    <a:pt x="2495" y="1389"/>
                  </a:lnTo>
                  <a:lnTo>
                    <a:pt x="2477" y="1408"/>
                  </a:lnTo>
                  <a:lnTo>
                    <a:pt x="2467" y="1417"/>
                  </a:lnTo>
                  <a:lnTo>
                    <a:pt x="2458" y="1426"/>
                  </a:lnTo>
                  <a:lnTo>
                    <a:pt x="2448" y="1434"/>
                  </a:lnTo>
                  <a:lnTo>
                    <a:pt x="2439" y="1439"/>
                  </a:lnTo>
                  <a:lnTo>
                    <a:pt x="2422" y="1442"/>
                  </a:lnTo>
                  <a:lnTo>
                    <a:pt x="2398" y="1445"/>
                  </a:lnTo>
                  <a:lnTo>
                    <a:pt x="2387" y="1447"/>
                  </a:lnTo>
                  <a:lnTo>
                    <a:pt x="2377" y="1449"/>
                  </a:lnTo>
                  <a:lnTo>
                    <a:pt x="2373" y="1450"/>
                  </a:lnTo>
                  <a:lnTo>
                    <a:pt x="2369" y="1451"/>
                  </a:lnTo>
                  <a:lnTo>
                    <a:pt x="2366" y="1452"/>
                  </a:lnTo>
                  <a:lnTo>
                    <a:pt x="2365" y="1454"/>
                  </a:lnTo>
                  <a:lnTo>
                    <a:pt x="2358" y="1489"/>
                  </a:lnTo>
                  <a:lnTo>
                    <a:pt x="2350" y="1525"/>
                  </a:lnTo>
                  <a:lnTo>
                    <a:pt x="2345" y="1543"/>
                  </a:lnTo>
                  <a:lnTo>
                    <a:pt x="2340" y="1562"/>
                  </a:lnTo>
                  <a:lnTo>
                    <a:pt x="2334" y="1578"/>
                  </a:lnTo>
                  <a:lnTo>
                    <a:pt x="2326" y="1594"/>
                  </a:lnTo>
                  <a:lnTo>
                    <a:pt x="2321" y="1602"/>
                  </a:lnTo>
                  <a:lnTo>
                    <a:pt x="2314" y="1610"/>
                  </a:lnTo>
                  <a:lnTo>
                    <a:pt x="2307" y="1619"/>
                  </a:lnTo>
                  <a:lnTo>
                    <a:pt x="2298" y="1630"/>
                  </a:lnTo>
                  <a:lnTo>
                    <a:pt x="2277" y="1649"/>
                  </a:lnTo>
                  <a:lnTo>
                    <a:pt x="2254" y="1668"/>
                  </a:lnTo>
                  <a:lnTo>
                    <a:pt x="2242" y="1677"/>
                  </a:lnTo>
                  <a:lnTo>
                    <a:pt x="2231" y="1685"/>
                  </a:lnTo>
                  <a:lnTo>
                    <a:pt x="2219" y="1693"/>
                  </a:lnTo>
                  <a:lnTo>
                    <a:pt x="2208" y="1699"/>
                  </a:lnTo>
                  <a:lnTo>
                    <a:pt x="2197" y="1706"/>
                  </a:lnTo>
                  <a:lnTo>
                    <a:pt x="2186" y="1710"/>
                  </a:lnTo>
                  <a:lnTo>
                    <a:pt x="2177" y="1713"/>
                  </a:lnTo>
                  <a:lnTo>
                    <a:pt x="2169" y="1715"/>
                  </a:lnTo>
                  <a:lnTo>
                    <a:pt x="2165" y="1716"/>
                  </a:lnTo>
                  <a:lnTo>
                    <a:pt x="2160" y="1718"/>
                  </a:lnTo>
                  <a:lnTo>
                    <a:pt x="2155" y="1720"/>
                  </a:lnTo>
                  <a:lnTo>
                    <a:pt x="2149" y="1723"/>
                  </a:lnTo>
                  <a:lnTo>
                    <a:pt x="2139" y="1730"/>
                  </a:lnTo>
                  <a:lnTo>
                    <a:pt x="2129" y="1739"/>
                  </a:lnTo>
                  <a:lnTo>
                    <a:pt x="2118" y="1749"/>
                  </a:lnTo>
                  <a:lnTo>
                    <a:pt x="2106" y="1758"/>
                  </a:lnTo>
                  <a:lnTo>
                    <a:pt x="2096" y="1766"/>
                  </a:lnTo>
                  <a:lnTo>
                    <a:pt x="2086" y="1772"/>
                  </a:lnTo>
                  <a:lnTo>
                    <a:pt x="2076" y="1776"/>
                  </a:lnTo>
                  <a:lnTo>
                    <a:pt x="2063" y="1782"/>
                  </a:lnTo>
                  <a:lnTo>
                    <a:pt x="2049" y="1787"/>
                  </a:lnTo>
                  <a:lnTo>
                    <a:pt x="2032" y="1792"/>
                  </a:lnTo>
                  <a:lnTo>
                    <a:pt x="2016" y="1795"/>
                  </a:lnTo>
                  <a:lnTo>
                    <a:pt x="2001" y="1797"/>
                  </a:lnTo>
                  <a:lnTo>
                    <a:pt x="1995" y="1797"/>
                  </a:lnTo>
                  <a:lnTo>
                    <a:pt x="1990" y="1797"/>
                  </a:lnTo>
                  <a:lnTo>
                    <a:pt x="1985" y="1795"/>
                  </a:lnTo>
                  <a:lnTo>
                    <a:pt x="1982" y="1793"/>
                  </a:lnTo>
                  <a:lnTo>
                    <a:pt x="1980" y="1791"/>
                  </a:lnTo>
                  <a:lnTo>
                    <a:pt x="1978" y="1787"/>
                  </a:lnTo>
                  <a:lnTo>
                    <a:pt x="1977" y="1784"/>
                  </a:lnTo>
                  <a:lnTo>
                    <a:pt x="1977" y="1779"/>
                  </a:lnTo>
                  <a:lnTo>
                    <a:pt x="1977" y="1772"/>
                  </a:lnTo>
                  <a:lnTo>
                    <a:pt x="1978" y="1764"/>
                  </a:lnTo>
                  <a:lnTo>
                    <a:pt x="1980" y="1756"/>
                  </a:lnTo>
                  <a:lnTo>
                    <a:pt x="1980" y="1749"/>
                  </a:lnTo>
                  <a:lnTo>
                    <a:pt x="1980" y="1745"/>
                  </a:lnTo>
                  <a:lnTo>
                    <a:pt x="1979" y="1741"/>
                  </a:lnTo>
                  <a:lnTo>
                    <a:pt x="1978" y="1739"/>
                  </a:lnTo>
                  <a:lnTo>
                    <a:pt x="1977" y="1737"/>
                  </a:lnTo>
                  <a:lnTo>
                    <a:pt x="1972" y="1734"/>
                  </a:lnTo>
                  <a:lnTo>
                    <a:pt x="1968" y="1732"/>
                  </a:lnTo>
                  <a:lnTo>
                    <a:pt x="1964" y="1731"/>
                  </a:lnTo>
                  <a:lnTo>
                    <a:pt x="1959" y="1731"/>
                  </a:lnTo>
                  <a:lnTo>
                    <a:pt x="1949" y="1731"/>
                  </a:lnTo>
                  <a:lnTo>
                    <a:pt x="1938" y="1733"/>
                  </a:lnTo>
                  <a:lnTo>
                    <a:pt x="1927" y="1734"/>
                  </a:lnTo>
                  <a:lnTo>
                    <a:pt x="1917" y="1734"/>
                  </a:lnTo>
                  <a:lnTo>
                    <a:pt x="1913" y="1734"/>
                  </a:lnTo>
                  <a:lnTo>
                    <a:pt x="1909" y="1732"/>
                  </a:lnTo>
                  <a:lnTo>
                    <a:pt x="1906" y="1731"/>
                  </a:lnTo>
                  <a:lnTo>
                    <a:pt x="1904" y="1728"/>
                  </a:lnTo>
                  <a:lnTo>
                    <a:pt x="1897" y="1720"/>
                  </a:lnTo>
                  <a:lnTo>
                    <a:pt x="1889" y="1712"/>
                  </a:lnTo>
                  <a:lnTo>
                    <a:pt x="1880" y="1703"/>
                  </a:lnTo>
                  <a:lnTo>
                    <a:pt x="1870" y="1696"/>
                  </a:lnTo>
                  <a:lnTo>
                    <a:pt x="1859" y="1691"/>
                  </a:lnTo>
                  <a:lnTo>
                    <a:pt x="1849" y="1688"/>
                  </a:lnTo>
                  <a:lnTo>
                    <a:pt x="1844" y="1687"/>
                  </a:lnTo>
                  <a:lnTo>
                    <a:pt x="1839" y="1687"/>
                  </a:lnTo>
                  <a:lnTo>
                    <a:pt x="1835" y="1688"/>
                  </a:lnTo>
                  <a:lnTo>
                    <a:pt x="1831" y="1689"/>
                  </a:lnTo>
                  <a:lnTo>
                    <a:pt x="1821" y="1699"/>
                  </a:lnTo>
                  <a:lnTo>
                    <a:pt x="1802" y="1717"/>
                  </a:lnTo>
                  <a:lnTo>
                    <a:pt x="1791" y="1725"/>
                  </a:lnTo>
                  <a:lnTo>
                    <a:pt x="1782" y="1730"/>
                  </a:lnTo>
                  <a:lnTo>
                    <a:pt x="1778" y="1731"/>
                  </a:lnTo>
                  <a:lnTo>
                    <a:pt x="1775" y="1731"/>
                  </a:lnTo>
                  <a:lnTo>
                    <a:pt x="1772" y="1729"/>
                  </a:lnTo>
                  <a:lnTo>
                    <a:pt x="1771" y="1726"/>
                  </a:lnTo>
                  <a:lnTo>
                    <a:pt x="1766" y="1716"/>
                  </a:lnTo>
                  <a:lnTo>
                    <a:pt x="1760" y="1705"/>
                  </a:lnTo>
                  <a:lnTo>
                    <a:pt x="1757" y="1699"/>
                  </a:lnTo>
                  <a:lnTo>
                    <a:pt x="1755" y="1693"/>
                  </a:lnTo>
                  <a:lnTo>
                    <a:pt x="1752" y="1689"/>
                  </a:lnTo>
                  <a:lnTo>
                    <a:pt x="1750" y="1686"/>
                  </a:lnTo>
                  <a:lnTo>
                    <a:pt x="1744" y="1686"/>
                  </a:lnTo>
                  <a:lnTo>
                    <a:pt x="1739" y="1687"/>
                  </a:lnTo>
                  <a:lnTo>
                    <a:pt x="1735" y="1690"/>
                  </a:lnTo>
                  <a:lnTo>
                    <a:pt x="1731" y="1693"/>
                  </a:lnTo>
                  <a:lnTo>
                    <a:pt x="1727" y="1696"/>
                  </a:lnTo>
                  <a:lnTo>
                    <a:pt x="1723" y="1699"/>
                  </a:lnTo>
                  <a:lnTo>
                    <a:pt x="1718" y="1701"/>
                  </a:lnTo>
                  <a:lnTo>
                    <a:pt x="1714" y="1702"/>
                  </a:lnTo>
                  <a:lnTo>
                    <a:pt x="1714" y="1705"/>
                  </a:lnTo>
                  <a:lnTo>
                    <a:pt x="1713" y="1707"/>
                  </a:lnTo>
                  <a:lnTo>
                    <a:pt x="1706" y="1709"/>
                  </a:lnTo>
                  <a:lnTo>
                    <a:pt x="1696" y="1713"/>
                  </a:lnTo>
                  <a:lnTo>
                    <a:pt x="1685" y="1717"/>
                  </a:lnTo>
                  <a:lnTo>
                    <a:pt x="1679" y="1720"/>
                  </a:lnTo>
                  <a:lnTo>
                    <a:pt x="1672" y="1721"/>
                  </a:lnTo>
                  <a:lnTo>
                    <a:pt x="1663" y="1723"/>
                  </a:lnTo>
                  <a:lnTo>
                    <a:pt x="1659" y="1726"/>
                  </a:lnTo>
                  <a:lnTo>
                    <a:pt x="1656" y="1729"/>
                  </a:lnTo>
                  <a:lnTo>
                    <a:pt x="1653" y="1729"/>
                  </a:lnTo>
                  <a:lnTo>
                    <a:pt x="1650" y="1731"/>
                  </a:lnTo>
                  <a:lnTo>
                    <a:pt x="1648" y="1734"/>
                  </a:lnTo>
                  <a:lnTo>
                    <a:pt x="1645" y="1736"/>
                  </a:lnTo>
                  <a:lnTo>
                    <a:pt x="1642" y="1739"/>
                  </a:lnTo>
                  <a:lnTo>
                    <a:pt x="1640" y="1745"/>
                  </a:lnTo>
                  <a:lnTo>
                    <a:pt x="1638" y="1750"/>
                  </a:lnTo>
                  <a:lnTo>
                    <a:pt x="1636" y="1764"/>
                  </a:lnTo>
                  <a:lnTo>
                    <a:pt x="1636" y="1782"/>
                  </a:lnTo>
                  <a:lnTo>
                    <a:pt x="1637" y="1803"/>
                  </a:lnTo>
                  <a:lnTo>
                    <a:pt x="1639" y="1827"/>
                  </a:lnTo>
                  <a:lnTo>
                    <a:pt x="1642" y="1851"/>
                  </a:lnTo>
                  <a:lnTo>
                    <a:pt x="1646" y="1877"/>
                  </a:lnTo>
                  <a:lnTo>
                    <a:pt x="1656" y="1928"/>
                  </a:lnTo>
                  <a:lnTo>
                    <a:pt x="1667" y="1976"/>
                  </a:lnTo>
                  <a:lnTo>
                    <a:pt x="1676" y="2014"/>
                  </a:lnTo>
                  <a:lnTo>
                    <a:pt x="1683" y="2035"/>
                  </a:lnTo>
                  <a:lnTo>
                    <a:pt x="1744" y="2174"/>
                  </a:lnTo>
                  <a:lnTo>
                    <a:pt x="1752" y="2195"/>
                  </a:lnTo>
                  <a:lnTo>
                    <a:pt x="1761" y="2219"/>
                  </a:lnTo>
                  <a:lnTo>
                    <a:pt x="1765" y="2230"/>
                  </a:lnTo>
                  <a:lnTo>
                    <a:pt x="1769" y="2241"/>
                  </a:lnTo>
                  <a:lnTo>
                    <a:pt x="1774" y="2252"/>
                  </a:lnTo>
                  <a:lnTo>
                    <a:pt x="1779" y="2261"/>
                  </a:lnTo>
                  <a:lnTo>
                    <a:pt x="1792" y="2280"/>
                  </a:lnTo>
                  <a:lnTo>
                    <a:pt x="1808" y="2300"/>
                  </a:lnTo>
                  <a:lnTo>
                    <a:pt x="1815" y="2310"/>
                  </a:lnTo>
                  <a:lnTo>
                    <a:pt x="1823" y="2320"/>
                  </a:lnTo>
                  <a:lnTo>
                    <a:pt x="1829" y="2331"/>
                  </a:lnTo>
                  <a:lnTo>
                    <a:pt x="1835" y="2340"/>
                  </a:lnTo>
                  <a:lnTo>
                    <a:pt x="1839" y="2348"/>
                  </a:lnTo>
                  <a:lnTo>
                    <a:pt x="1841" y="2357"/>
                  </a:lnTo>
                  <a:lnTo>
                    <a:pt x="1843" y="2367"/>
                  </a:lnTo>
                  <a:lnTo>
                    <a:pt x="1844" y="2377"/>
                  </a:lnTo>
                  <a:lnTo>
                    <a:pt x="1845" y="2387"/>
                  </a:lnTo>
                  <a:lnTo>
                    <a:pt x="1844" y="2397"/>
                  </a:lnTo>
                  <a:lnTo>
                    <a:pt x="1843" y="2408"/>
                  </a:lnTo>
                  <a:lnTo>
                    <a:pt x="1841" y="2418"/>
                  </a:lnTo>
                  <a:lnTo>
                    <a:pt x="1838" y="2427"/>
                  </a:lnTo>
                  <a:lnTo>
                    <a:pt x="1835" y="2435"/>
                  </a:lnTo>
                  <a:lnTo>
                    <a:pt x="1829" y="2444"/>
                  </a:lnTo>
                  <a:lnTo>
                    <a:pt x="1824" y="2451"/>
                  </a:lnTo>
                  <a:lnTo>
                    <a:pt x="1817" y="2457"/>
                  </a:lnTo>
                  <a:lnTo>
                    <a:pt x="1810" y="2461"/>
                  </a:lnTo>
                  <a:lnTo>
                    <a:pt x="1802" y="2464"/>
                  </a:lnTo>
                  <a:lnTo>
                    <a:pt x="1793" y="2464"/>
                  </a:lnTo>
                  <a:lnTo>
                    <a:pt x="1786" y="2465"/>
                  </a:lnTo>
                  <a:lnTo>
                    <a:pt x="1781" y="2466"/>
                  </a:lnTo>
                  <a:lnTo>
                    <a:pt x="1776" y="2467"/>
                  </a:lnTo>
                  <a:lnTo>
                    <a:pt x="1772" y="2469"/>
                  </a:lnTo>
                  <a:lnTo>
                    <a:pt x="1769" y="2472"/>
                  </a:lnTo>
                  <a:lnTo>
                    <a:pt x="1767" y="2475"/>
                  </a:lnTo>
                  <a:lnTo>
                    <a:pt x="1765" y="2479"/>
                  </a:lnTo>
                  <a:lnTo>
                    <a:pt x="1764" y="2483"/>
                  </a:lnTo>
                  <a:lnTo>
                    <a:pt x="1764" y="2491"/>
                  </a:lnTo>
                  <a:lnTo>
                    <a:pt x="1765" y="2500"/>
                  </a:lnTo>
                  <a:lnTo>
                    <a:pt x="1768" y="2510"/>
                  </a:lnTo>
                  <a:lnTo>
                    <a:pt x="1773" y="2522"/>
                  </a:lnTo>
                  <a:lnTo>
                    <a:pt x="1783" y="2542"/>
                  </a:lnTo>
                  <a:lnTo>
                    <a:pt x="1795" y="2561"/>
                  </a:lnTo>
                  <a:lnTo>
                    <a:pt x="1804" y="2573"/>
                  </a:lnTo>
                  <a:lnTo>
                    <a:pt x="1806" y="2578"/>
                  </a:lnTo>
                  <a:lnTo>
                    <a:pt x="1775" y="2579"/>
                  </a:lnTo>
                  <a:lnTo>
                    <a:pt x="1739" y="2580"/>
                  </a:lnTo>
                  <a:lnTo>
                    <a:pt x="1731" y="2581"/>
                  </a:lnTo>
                  <a:lnTo>
                    <a:pt x="1724" y="2583"/>
                  </a:lnTo>
                  <a:lnTo>
                    <a:pt x="1716" y="2585"/>
                  </a:lnTo>
                  <a:lnTo>
                    <a:pt x="1711" y="2587"/>
                  </a:lnTo>
                  <a:lnTo>
                    <a:pt x="1708" y="2591"/>
                  </a:lnTo>
                  <a:lnTo>
                    <a:pt x="1706" y="2596"/>
                  </a:lnTo>
                  <a:lnTo>
                    <a:pt x="1705" y="2601"/>
                  </a:lnTo>
                  <a:lnTo>
                    <a:pt x="1707" y="2607"/>
                  </a:lnTo>
                  <a:lnTo>
                    <a:pt x="1709" y="2611"/>
                  </a:lnTo>
                  <a:lnTo>
                    <a:pt x="1712" y="2615"/>
                  </a:lnTo>
                  <a:lnTo>
                    <a:pt x="1716" y="2618"/>
                  </a:lnTo>
                  <a:lnTo>
                    <a:pt x="1719" y="2620"/>
                  </a:lnTo>
                  <a:lnTo>
                    <a:pt x="1728" y="2624"/>
                  </a:lnTo>
                  <a:lnTo>
                    <a:pt x="1735" y="2626"/>
                  </a:lnTo>
                  <a:lnTo>
                    <a:pt x="1738" y="2628"/>
                  </a:lnTo>
                  <a:lnTo>
                    <a:pt x="1741" y="2629"/>
                  </a:lnTo>
                  <a:lnTo>
                    <a:pt x="1743" y="2632"/>
                  </a:lnTo>
                  <a:lnTo>
                    <a:pt x="1744" y="2635"/>
                  </a:lnTo>
                  <a:lnTo>
                    <a:pt x="1745" y="2638"/>
                  </a:lnTo>
                  <a:lnTo>
                    <a:pt x="1744" y="2642"/>
                  </a:lnTo>
                  <a:lnTo>
                    <a:pt x="1742" y="2646"/>
                  </a:lnTo>
                  <a:lnTo>
                    <a:pt x="1739" y="2652"/>
                  </a:lnTo>
                  <a:lnTo>
                    <a:pt x="1733" y="2663"/>
                  </a:lnTo>
                  <a:lnTo>
                    <a:pt x="1728" y="2674"/>
                  </a:lnTo>
                  <a:lnTo>
                    <a:pt x="1726" y="2683"/>
                  </a:lnTo>
                  <a:lnTo>
                    <a:pt x="1725" y="2691"/>
                  </a:lnTo>
                  <a:lnTo>
                    <a:pt x="1726" y="2697"/>
                  </a:lnTo>
                  <a:lnTo>
                    <a:pt x="1729" y="2703"/>
                  </a:lnTo>
                  <a:lnTo>
                    <a:pt x="1733" y="2709"/>
                  </a:lnTo>
                  <a:lnTo>
                    <a:pt x="1738" y="2713"/>
                  </a:lnTo>
                  <a:lnTo>
                    <a:pt x="1744" y="2716"/>
                  </a:lnTo>
                  <a:lnTo>
                    <a:pt x="1750" y="2720"/>
                  </a:lnTo>
                  <a:lnTo>
                    <a:pt x="1759" y="2723"/>
                  </a:lnTo>
                  <a:lnTo>
                    <a:pt x="1767" y="2725"/>
                  </a:lnTo>
                  <a:lnTo>
                    <a:pt x="1783" y="2731"/>
                  </a:lnTo>
                  <a:lnTo>
                    <a:pt x="1801" y="2737"/>
                  </a:lnTo>
                  <a:lnTo>
                    <a:pt x="1810" y="2741"/>
                  </a:lnTo>
                  <a:lnTo>
                    <a:pt x="1818" y="2743"/>
                  </a:lnTo>
                  <a:lnTo>
                    <a:pt x="1826" y="2745"/>
                  </a:lnTo>
                  <a:lnTo>
                    <a:pt x="1833" y="2745"/>
                  </a:lnTo>
                  <a:lnTo>
                    <a:pt x="1844" y="2746"/>
                  </a:lnTo>
                  <a:lnTo>
                    <a:pt x="1851" y="2746"/>
                  </a:lnTo>
                  <a:lnTo>
                    <a:pt x="1853" y="2746"/>
                  </a:lnTo>
                  <a:lnTo>
                    <a:pt x="1854" y="2748"/>
                  </a:lnTo>
                  <a:lnTo>
                    <a:pt x="1854" y="2751"/>
                  </a:lnTo>
                  <a:lnTo>
                    <a:pt x="1852" y="2754"/>
                  </a:lnTo>
                  <a:lnTo>
                    <a:pt x="1846" y="2765"/>
                  </a:lnTo>
                  <a:lnTo>
                    <a:pt x="1835" y="2782"/>
                  </a:lnTo>
                  <a:lnTo>
                    <a:pt x="1824" y="2801"/>
                  </a:lnTo>
                  <a:lnTo>
                    <a:pt x="1813" y="2815"/>
                  </a:lnTo>
                  <a:lnTo>
                    <a:pt x="1806" y="2821"/>
                  </a:lnTo>
                  <a:lnTo>
                    <a:pt x="1799" y="2827"/>
                  </a:lnTo>
                  <a:lnTo>
                    <a:pt x="1788" y="2832"/>
                  </a:lnTo>
                  <a:lnTo>
                    <a:pt x="1776" y="2836"/>
                  </a:lnTo>
                  <a:lnTo>
                    <a:pt x="1767" y="2839"/>
                  </a:lnTo>
                  <a:lnTo>
                    <a:pt x="1760" y="2843"/>
                  </a:lnTo>
                  <a:lnTo>
                    <a:pt x="1754" y="2846"/>
                  </a:lnTo>
                  <a:lnTo>
                    <a:pt x="1751" y="2851"/>
                  </a:lnTo>
                  <a:lnTo>
                    <a:pt x="1746" y="2862"/>
                  </a:lnTo>
                  <a:lnTo>
                    <a:pt x="1739" y="2879"/>
                  </a:lnTo>
                  <a:lnTo>
                    <a:pt x="1733" y="2888"/>
                  </a:lnTo>
                  <a:lnTo>
                    <a:pt x="1725" y="2897"/>
                  </a:lnTo>
                  <a:lnTo>
                    <a:pt x="1714" y="2906"/>
                  </a:lnTo>
                  <a:lnTo>
                    <a:pt x="1704" y="2914"/>
                  </a:lnTo>
                  <a:lnTo>
                    <a:pt x="1694" y="2922"/>
                  </a:lnTo>
                  <a:lnTo>
                    <a:pt x="1683" y="2929"/>
                  </a:lnTo>
                  <a:lnTo>
                    <a:pt x="1674" y="2937"/>
                  </a:lnTo>
                  <a:lnTo>
                    <a:pt x="1666" y="2946"/>
                  </a:lnTo>
                  <a:lnTo>
                    <a:pt x="1663" y="2951"/>
                  </a:lnTo>
                  <a:lnTo>
                    <a:pt x="1663" y="2956"/>
                  </a:lnTo>
                  <a:lnTo>
                    <a:pt x="1663" y="2961"/>
                  </a:lnTo>
                  <a:lnTo>
                    <a:pt x="1663" y="2965"/>
                  </a:lnTo>
                  <a:lnTo>
                    <a:pt x="1663" y="2971"/>
                  </a:lnTo>
                  <a:lnTo>
                    <a:pt x="1661" y="2976"/>
                  </a:lnTo>
                  <a:lnTo>
                    <a:pt x="1657" y="2983"/>
                  </a:lnTo>
                  <a:lnTo>
                    <a:pt x="1649" y="2989"/>
                  </a:lnTo>
                  <a:lnTo>
                    <a:pt x="1643" y="2994"/>
                  </a:lnTo>
                  <a:lnTo>
                    <a:pt x="1639" y="2999"/>
                  </a:lnTo>
                  <a:lnTo>
                    <a:pt x="1636" y="3005"/>
                  </a:lnTo>
                  <a:lnTo>
                    <a:pt x="1634" y="3011"/>
                  </a:lnTo>
                  <a:lnTo>
                    <a:pt x="1634" y="3024"/>
                  </a:lnTo>
                  <a:lnTo>
                    <a:pt x="1634" y="3039"/>
                  </a:lnTo>
                  <a:lnTo>
                    <a:pt x="1635" y="3048"/>
                  </a:lnTo>
                  <a:lnTo>
                    <a:pt x="1636" y="3057"/>
                  </a:lnTo>
                  <a:lnTo>
                    <a:pt x="1636" y="3061"/>
                  </a:lnTo>
                  <a:lnTo>
                    <a:pt x="1635" y="3064"/>
                  </a:lnTo>
                  <a:lnTo>
                    <a:pt x="1634" y="3067"/>
                  </a:lnTo>
                  <a:lnTo>
                    <a:pt x="1632" y="3069"/>
                  </a:lnTo>
                  <a:lnTo>
                    <a:pt x="1630" y="3070"/>
                  </a:lnTo>
                  <a:lnTo>
                    <a:pt x="1628" y="3070"/>
                  </a:lnTo>
                  <a:lnTo>
                    <a:pt x="1626" y="3069"/>
                  </a:lnTo>
                  <a:lnTo>
                    <a:pt x="1623" y="3067"/>
                  </a:lnTo>
                  <a:lnTo>
                    <a:pt x="1616" y="3062"/>
                  </a:lnTo>
                  <a:lnTo>
                    <a:pt x="1607" y="3054"/>
                  </a:lnTo>
                  <a:lnTo>
                    <a:pt x="1599" y="3048"/>
                  </a:lnTo>
                  <a:lnTo>
                    <a:pt x="1591" y="3043"/>
                  </a:lnTo>
                  <a:lnTo>
                    <a:pt x="1587" y="3042"/>
                  </a:lnTo>
                  <a:lnTo>
                    <a:pt x="1584" y="3041"/>
                  </a:lnTo>
                  <a:lnTo>
                    <a:pt x="1580" y="3041"/>
                  </a:lnTo>
                  <a:lnTo>
                    <a:pt x="1576" y="3043"/>
                  </a:lnTo>
                  <a:lnTo>
                    <a:pt x="1565" y="3050"/>
                  </a:lnTo>
                  <a:lnTo>
                    <a:pt x="1549" y="3062"/>
                  </a:lnTo>
                  <a:lnTo>
                    <a:pt x="1532" y="3072"/>
                  </a:lnTo>
                  <a:lnTo>
                    <a:pt x="1520" y="3079"/>
                  </a:lnTo>
                  <a:lnTo>
                    <a:pt x="1518" y="3080"/>
                  </a:lnTo>
                  <a:lnTo>
                    <a:pt x="1519" y="3081"/>
                  </a:lnTo>
                  <a:lnTo>
                    <a:pt x="1520" y="3085"/>
                  </a:lnTo>
                  <a:lnTo>
                    <a:pt x="1522" y="3088"/>
                  </a:lnTo>
                  <a:lnTo>
                    <a:pt x="1525" y="3092"/>
                  </a:lnTo>
                  <a:lnTo>
                    <a:pt x="1529" y="3096"/>
                  </a:lnTo>
                  <a:lnTo>
                    <a:pt x="1537" y="3103"/>
                  </a:lnTo>
                  <a:lnTo>
                    <a:pt x="1548" y="3110"/>
                  </a:lnTo>
                  <a:lnTo>
                    <a:pt x="1558" y="3117"/>
                  </a:lnTo>
                  <a:lnTo>
                    <a:pt x="1568" y="3123"/>
                  </a:lnTo>
                  <a:lnTo>
                    <a:pt x="1576" y="3129"/>
                  </a:lnTo>
                  <a:lnTo>
                    <a:pt x="1583" y="3137"/>
                  </a:lnTo>
                  <a:lnTo>
                    <a:pt x="1587" y="3145"/>
                  </a:lnTo>
                  <a:lnTo>
                    <a:pt x="1590" y="3155"/>
                  </a:lnTo>
                  <a:lnTo>
                    <a:pt x="1593" y="3166"/>
                  </a:lnTo>
                  <a:lnTo>
                    <a:pt x="1595" y="3179"/>
                  </a:lnTo>
                  <a:lnTo>
                    <a:pt x="1597" y="3191"/>
                  </a:lnTo>
                  <a:lnTo>
                    <a:pt x="1599" y="3203"/>
                  </a:lnTo>
                  <a:lnTo>
                    <a:pt x="1603" y="3214"/>
                  </a:lnTo>
                  <a:lnTo>
                    <a:pt x="1607" y="3222"/>
                  </a:lnTo>
                  <a:lnTo>
                    <a:pt x="1609" y="3224"/>
                  </a:lnTo>
                  <a:lnTo>
                    <a:pt x="1611" y="3224"/>
                  </a:lnTo>
                  <a:lnTo>
                    <a:pt x="1613" y="3224"/>
                  </a:lnTo>
                  <a:lnTo>
                    <a:pt x="1616" y="3223"/>
                  </a:lnTo>
                  <a:lnTo>
                    <a:pt x="1621" y="3219"/>
                  </a:lnTo>
                  <a:lnTo>
                    <a:pt x="1627" y="3214"/>
                  </a:lnTo>
                  <a:lnTo>
                    <a:pt x="1634" y="3208"/>
                  </a:lnTo>
                  <a:lnTo>
                    <a:pt x="1640" y="3203"/>
                  </a:lnTo>
                  <a:lnTo>
                    <a:pt x="1644" y="3201"/>
                  </a:lnTo>
                  <a:lnTo>
                    <a:pt x="1647" y="3199"/>
                  </a:lnTo>
                  <a:lnTo>
                    <a:pt x="1652" y="3198"/>
                  </a:lnTo>
                  <a:lnTo>
                    <a:pt x="1656" y="3198"/>
                  </a:lnTo>
                  <a:lnTo>
                    <a:pt x="1662" y="3198"/>
                  </a:lnTo>
                  <a:lnTo>
                    <a:pt x="1667" y="3201"/>
                  </a:lnTo>
                  <a:lnTo>
                    <a:pt x="1671" y="3204"/>
                  </a:lnTo>
                  <a:lnTo>
                    <a:pt x="1674" y="3208"/>
                  </a:lnTo>
                  <a:lnTo>
                    <a:pt x="1678" y="3219"/>
                  </a:lnTo>
                  <a:lnTo>
                    <a:pt x="1681" y="3230"/>
                  </a:lnTo>
                  <a:lnTo>
                    <a:pt x="1683" y="3235"/>
                  </a:lnTo>
                  <a:lnTo>
                    <a:pt x="1685" y="3240"/>
                  </a:lnTo>
                  <a:lnTo>
                    <a:pt x="1688" y="3245"/>
                  </a:lnTo>
                  <a:lnTo>
                    <a:pt x="1691" y="3250"/>
                  </a:lnTo>
                  <a:lnTo>
                    <a:pt x="1695" y="3252"/>
                  </a:lnTo>
                  <a:lnTo>
                    <a:pt x="1699" y="3254"/>
                  </a:lnTo>
                  <a:lnTo>
                    <a:pt x="1705" y="3255"/>
                  </a:lnTo>
                  <a:lnTo>
                    <a:pt x="1712" y="3253"/>
                  </a:lnTo>
                  <a:lnTo>
                    <a:pt x="1731" y="3248"/>
                  </a:lnTo>
                  <a:lnTo>
                    <a:pt x="1749" y="3244"/>
                  </a:lnTo>
                  <a:lnTo>
                    <a:pt x="1769" y="3240"/>
                  </a:lnTo>
                  <a:lnTo>
                    <a:pt x="1787" y="3237"/>
                  </a:lnTo>
                  <a:lnTo>
                    <a:pt x="1807" y="3236"/>
                  </a:lnTo>
                  <a:lnTo>
                    <a:pt x="1825" y="3236"/>
                  </a:lnTo>
                  <a:lnTo>
                    <a:pt x="1836" y="3237"/>
                  </a:lnTo>
                  <a:lnTo>
                    <a:pt x="1845" y="3238"/>
                  </a:lnTo>
                  <a:lnTo>
                    <a:pt x="1854" y="3240"/>
                  </a:lnTo>
                  <a:lnTo>
                    <a:pt x="1863" y="3243"/>
                  </a:lnTo>
                  <a:lnTo>
                    <a:pt x="1872" y="3246"/>
                  </a:lnTo>
                  <a:lnTo>
                    <a:pt x="1878" y="3251"/>
                  </a:lnTo>
                  <a:lnTo>
                    <a:pt x="1885" y="3255"/>
                  </a:lnTo>
                  <a:lnTo>
                    <a:pt x="1890" y="3259"/>
                  </a:lnTo>
                  <a:lnTo>
                    <a:pt x="1897" y="3263"/>
                  </a:lnTo>
                  <a:lnTo>
                    <a:pt x="1904" y="3266"/>
                  </a:lnTo>
                  <a:lnTo>
                    <a:pt x="1912" y="3269"/>
                  </a:lnTo>
                  <a:lnTo>
                    <a:pt x="1921" y="3269"/>
                  </a:lnTo>
                  <a:lnTo>
                    <a:pt x="1929" y="3270"/>
                  </a:lnTo>
                  <a:lnTo>
                    <a:pt x="1938" y="3272"/>
                  </a:lnTo>
                  <a:lnTo>
                    <a:pt x="1945" y="3276"/>
                  </a:lnTo>
                  <a:lnTo>
                    <a:pt x="1953" y="3280"/>
                  </a:lnTo>
                  <a:lnTo>
                    <a:pt x="1967" y="3290"/>
                  </a:lnTo>
                  <a:lnTo>
                    <a:pt x="1981" y="3299"/>
                  </a:lnTo>
                  <a:lnTo>
                    <a:pt x="1986" y="3302"/>
                  </a:lnTo>
                  <a:lnTo>
                    <a:pt x="1992" y="3303"/>
                  </a:lnTo>
                  <a:lnTo>
                    <a:pt x="1997" y="3303"/>
                  </a:lnTo>
                  <a:lnTo>
                    <a:pt x="2002" y="3303"/>
                  </a:lnTo>
                  <a:lnTo>
                    <a:pt x="2008" y="3302"/>
                  </a:lnTo>
                  <a:lnTo>
                    <a:pt x="2014" y="3301"/>
                  </a:lnTo>
                  <a:lnTo>
                    <a:pt x="2020" y="3301"/>
                  </a:lnTo>
                  <a:lnTo>
                    <a:pt x="2026" y="3303"/>
                  </a:lnTo>
                  <a:lnTo>
                    <a:pt x="2028" y="3304"/>
                  </a:lnTo>
                  <a:lnTo>
                    <a:pt x="2030" y="3308"/>
                  </a:lnTo>
                  <a:lnTo>
                    <a:pt x="2031" y="3313"/>
                  </a:lnTo>
                  <a:lnTo>
                    <a:pt x="2033" y="3318"/>
                  </a:lnTo>
                  <a:lnTo>
                    <a:pt x="2035" y="3329"/>
                  </a:lnTo>
                  <a:lnTo>
                    <a:pt x="2036" y="3336"/>
                  </a:lnTo>
                  <a:lnTo>
                    <a:pt x="2037" y="3341"/>
                  </a:lnTo>
                  <a:lnTo>
                    <a:pt x="2039" y="3347"/>
                  </a:lnTo>
                  <a:lnTo>
                    <a:pt x="2043" y="3353"/>
                  </a:lnTo>
                  <a:lnTo>
                    <a:pt x="2048" y="3359"/>
                  </a:lnTo>
                  <a:lnTo>
                    <a:pt x="2054" y="3366"/>
                  </a:lnTo>
                  <a:lnTo>
                    <a:pt x="2059" y="3372"/>
                  </a:lnTo>
                  <a:lnTo>
                    <a:pt x="2066" y="3378"/>
                  </a:lnTo>
                  <a:lnTo>
                    <a:pt x="2072" y="3383"/>
                  </a:lnTo>
                  <a:lnTo>
                    <a:pt x="2088" y="3393"/>
                  </a:lnTo>
                  <a:lnTo>
                    <a:pt x="2102" y="3401"/>
                  </a:lnTo>
                  <a:lnTo>
                    <a:pt x="2109" y="3403"/>
                  </a:lnTo>
                  <a:lnTo>
                    <a:pt x="2117" y="3406"/>
                  </a:lnTo>
                  <a:lnTo>
                    <a:pt x="2124" y="3407"/>
                  </a:lnTo>
                  <a:lnTo>
                    <a:pt x="2130" y="3408"/>
                  </a:lnTo>
                  <a:lnTo>
                    <a:pt x="2156" y="3403"/>
                  </a:lnTo>
                  <a:lnTo>
                    <a:pt x="2183" y="3398"/>
                  </a:lnTo>
                  <a:lnTo>
                    <a:pt x="2213" y="3391"/>
                  </a:lnTo>
                  <a:lnTo>
                    <a:pt x="2243" y="3384"/>
                  </a:lnTo>
                  <a:lnTo>
                    <a:pt x="2258" y="3381"/>
                  </a:lnTo>
                  <a:lnTo>
                    <a:pt x="2274" y="3379"/>
                  </a:lnTo>
                  <a:lnTo>
                    <a:pt x="2288" y="3376"/>
                  </a:lnTo>
                  <a:lnTo>
                    <a:pt x="2304" y="3375"/>
                  </a:lnTo>
                  <a:lnTo>
                    <a:pt x="2318" y="3374"/>
                  </a:lnTo>
                  <a:lnTo>
                    <a:pt x="2333" y="3375"/>
                  </a:lnTo>
                  <a:lnTo>
                    <a:pt x="2347" y="3376"/>
                  </a:lnTo>
                  <a:lnTo>
                    <a:pt x="2360" y="3379"/>
                  </a:lnTo>
                  <a:lnTo>
                    <a:pt x="2373" y="3382"/>
                  </a:lnTo>
                  <a:lnTo>
                    <a:pt x="2384" y="3386"/>
                  </a:lnTo>
                  <a:lnTo>
                    <a:pt x="2394" y="3391"/>
                  </a:lnTo>
                  <a:lnTo>
                    <a:pt x="2405" y="3396"/>
                  </a:lnTo>
                  <a:lnTo>
                    <a:pt x="2424" y="3409"/>
                  </a:lnTo>
                  <a:lnTo>
                    <a:pt x="2442" y="3420"/>
                  </a:lnTo>
                  <a:lnTo>
                    <a:pt x="2451" y="3425"/>
                  </a:lnTo>
                  <a:lnTo>
                    <a:pt x="2459" y="3430"/>
                  </a:lnTo>
                  <a:lnTo>
                    <a:pt x="2468" y="3435"/>
                  </a:lnTo>
                  <a:lnTo>
                    <a:pt x="2478" y="3439"/>
                  </a:lnTo>
                  <a:lnTo>
                    <a:pt x="2487" y="3442"/>
                  </a:lnTo>
                  <a:lnTo>
                    <a:pt x="2496" y="3444"/>
                  </a:lnTo>
                  <a:lnTo>
                    <a:pt x="2506" y="3445"/>
                  </a:lnTo>
                  <a:lnTo>
                    <a:pt x="2517" y="3445"/>
                  </a:lnTo>
                  <a:lnTo>
                    <a:pt x="2523" y="3438"/>
                  </a:lnTo>
                  <a:lnTo>
                    <a:pt x="2529" y="3433"/>
                  </a:lnTo>
                  <a:lnTo>
                    <a:pt x="2533" y="3433"/>
                  </a:lnTo>
                  <a:lnTo>
                    <a:pt x="2536" y="3434"/>
                  </a:lnTo>
                  <a:lnTo>
                    <a:pt x="2539" y="3436"/>
                  </a:lnTo>
                  <a:lnTo>
                    <a:pt x="2540" y="3438"/>
                  </a:lnTo>
                  <a:lnTo>
                    <a:pt x="2540" y="3439"/>
                  </a:lnTo>
                  <a:lnTo>
                    <a:pt x="2540" y="3441"/>
                  </a:lnTo>
                  <a:lnTo>
                    <a:pt x="2540" y="3442"/>
                  </a:lnTo>
                  <a:lnTo>
                    <a:pt x="2534" y="3449"/>
                  </a:lnTo>
                  <a:lnTo>
                    <a:pt x="2525" y="3458"/>
                  </a:lnTo>
                  <a:lnTo>
                    <a:pt x="2518" y="3466"/>
                  </a:lnTo>
                  <a:lnTo>
                    <a:pt x="2515" y="3473"/>
                  </a:lnTo>
                  <a:lnTo>
                    <a:pt x="2514" y="3483"/>
                  </a:lnTo>
                  <a:lnTo>
                    <a:pt x="2514" y="3491"/>
                  </a:lnTo>
                  <a:lnTo>
                    <a:pt x="2515" y="3499"/>
                  </a:lnTo>
                  <a:lnTo>
                    <a:pt x="2516" y="3506"/>
                  </a:lnTo>
                  <a:lnTo>
                    <a:pt x="2518" y="3513"/>
                  </a:lnTo>
                  <a:lnTo>
                    <a:pt x="2520" y="3519"/>
                  </a:lnTo>
                  <a:lnTo>
                    <a:pt x="2522" y="3526"/>
                  </a:lnTo>
                  <a:lnTo>
                    <a:pt x="2525" y="3532"/>
                  </a:lnTo>
                  <a:lnTo>
                    <a:pt x="2525" y="3532"/>
                  </a:lnTo>
                  <a:lnTo>
                    <a:pt x="2502" y="3540"/>
                  </a:lnTo>
                  <a:lnTo>
                    <a:pt x="2496" y="3541"/>
                  </a:lnTo>
                  <a:lnTo>
                    <a:pt x="2489" y="3542"/>
                  </a:lnTo>
                  <a:lnTo>
                    <a:pt x="2482" y="3545"/>
                  </a:lnTo>
                  <a:lnTo>
                    <a:pt x="2475" y="3547"/>
                  </a:lnTo>
                  <a:lnTo>
                    <a:pt x="2467" y="3550"/>
                  </a:lnTo>
                  <a:lnTo>
                    <a:pt x="2461" y="3552"/>
                  </a:lnTo>
                  <a:lnTo>
                    <a:pt x="2454" y="3554"/>
                  </a:lnTo>
                  <a:lnTo>
                    <a:pt x="2449" y="3554"/>
                  </a:lnTo>
                  <a:lnTo>
                    <a:pt x="2448" y="3555"/>
                  </a:lnTo>
                  <a:lnTo>
                    <a:pt x="2448" y="3556"/>
                  </a:lnTo>
                  <a:lnTo>
                    <a:pt x="2443" y="3558"/>
                  </a:lnTo>
                  <a:lnTo>
                    <a:pt x="2440" y="3561"/>
                  </a:lnTo>
                  <a:lnTo>
                    <a:pt x="2432" y="3562"/>
                  </a:lnTo>
                  <a:lnTo>
                    <a:pt x="2423" y="3565"/>
                  </a:lnTo>
                  <a:lnTo>
                    <a:pt x="2418" y="3567"/>
                  </a:lnTo>
                  <a:lnTo>
                    <a:pt x="2414" y="3569"/>
                  </a:lnTo>
                  <a:lnTo>
                    <a:pt x="2410" y="3571"/>
                  </a:lnTo>
                  <a:lnTo>
                    <a:pt x="2409" y="3573"/>
                  </a:lnTo>
                  <a:lnTo>
                    <a:pt x="2405" y="3574"/>
                  </a:lnTo>
                  <a:lnTo>
                    <a:pt x="2400" y="3576"/>
                  </a:lnTo>
                  <a:lnTo>
                    <a:pt x="2396" y="3578"/>
                  </a:lnTo>
                  <a:lnTo>
                    <a:pt x="2392" y="3582"/>
                  </a:lnTo>
                  <a:lnTo>
                    <a:pt x="2384" y="3591"/>
                  </a:lnTo>
                  <a:lnTo>
                    <a:pt x="2375" y="3605"/>
                  </a:lnTo>
                  <a:lnTo>
                    <a:pt x="2366" y="3619"/>
                  </a:lnTo>
                  <a:lnTo>
                    <a:pt x="2358" y="3637"/>
                  </a:lnTo>
                  <a:lnTo>
                    <a:pt x="2349" y="3655"/>
                  </a:lnTo>
                  <a:lnTo>
                    <a:pt x="2342" y="3674"/>
                  </a:lnTo>
                  <a:lnTo>
                    <a:pt x="2326" y="3715"/>
                  </a:lnTo>
                  <a:lnTo>
                    <a:pt x="2314" y="3751"/>
                  </a:lnTo>
                  <a:lnTo>
                    <a:pt x="2305" y="3782"/>
                  </a:lnTo>
                  <a:lnTo>
                    <a:pt x="2299" y="3803"/>
                  </a:lnTo>
                  <a:lnTo>
                    <a:pt x="2287" y="3837"/>
                  </a:lnTo>
                  <a:lnTo>
                    <a:pt x="2274" y="3870"/>
                  </a:lnTo>
                  <a:lnTo>
                    <a:pt x="2260" y="3903"/>
                  </a:lnTo>
                  <a:lnTo>
                    <a:pt x="2244" y="3936"/>
                  </a:lnTo>
                  <a:lnTo>
                    <a:pt x="2230" y="3968"/>
                  </a:lnTo>
                  <a:lnTo>
                    <a:pt x="2215" y="4001"/>
                  </a:lnTo>
                  <a:lnTo>
                    <a:pt x="2202" y="4033"/>
                  </a:lnTo>
                  <a:lnTo>
                    <a:pt x="2191" y="4066"/>
                  </a:lnTo>
                  <a:lnTo>
                    <a:pt x="2173" y="4065"/>
                  </a:lnTo>
                  <a:lnTo>
                    <a:pt x="2156" y="4064"/>
                  </a:lnTo>
                  <a:lnTo>
                    <a:pt x="2138" y="4062"/>
                  </a:lnTo>
                  <a:lnTo>
                    <a:pt x="2121" y="4059"/>
                  </a:lnTo>
                  <a:lnTo>
                    <a:pt x="2084" y="4053"/>
                  </a:lnTo>
                  <a:lnTo>
                    <a:pt x="2048" y="4048"/>
                  </a:lnTo>
                  <a:lnTo>
                    <a:pt x="2029" y="4046"/>
                  </a:lnTo>
                  <a:lnTo>
                    <a:pt x="2011" y="4044"/>
                  </a:lnTo>
                  <a:lnTo>
                    <a:pt x="1993" y="4044"/>
                  </a:lnTo>
                  <a:lnTo>
                    <a:pt x="1976" y="4045"/>
                  </a:lnTo>
                  <a:lnTo>
                    <a:pt x="1958" y="4047"/>
                  </a:lnTo>
                  <a:lnTo>
                    <a:pt x="1941" y="4050"/>
                  </a:lnTo>
                  <a:lnTo>
                    <a:pt x="1924" y="4055"/>
                  </a:lnTo>
                  <a:lnTo>
                    <a:pt x="1908" y="4063"/>
                  </a:lnTo>
                  <a:lnTo>
                    <a:pt x="1881" y="4076"/>
                  </a:lnTo>
                  <a:lnTo>
                    <a:pt x="1850" y="4093"/>
                  </a:lnTo>
                  <a:lnTo>
                    <a:pt x="1833" y="4102"/>
                  </a:lnTo>
                  <a:lnTo>
                    <a:pt x="1816" y="4109"/>
                  </a:lnTo>
                  <a:lnTo>
                    <a:pt x="1799" y="4115"/>
                  </a:lnTo>
                  <a:lnTo>
                    <a:pt x="1782" y="4120"/>
                  </a:lnTo>
                  <a:lnTo>
                    <a:pt x="1774" y="4122"/>
                  </a:lnTo>
                  <a:lnTo>
                    <a:pt x="1767" y="4123"/>
                  </a:lnTo>
                  <a:lnTo>
                    <a:pt x="1760" y="4123"/>
                  </a:lnTo>
                  <a:lnTo>
                    <a:pt x="1752" y="4123"/>
                  </a:lnTo>
                  <a:lnTo>
                    <a:pt x="1745" y="4122"/>
                  </a:lnTo>
                  <a:lnTo>
                    <a:pt x="1739" y="4121"/>
                  </a:lnTo>
                  <a:lnTo>
                    <a:pt x="1734" y="4118"/>
                  </a:lnTo>
                  <a:lnTo>
                    <a:pt x="1729" y="4115"/>
                  </a:lnTo>
                  <a:lnTo>
                    <a:pt x="1724" y="4110"/>
                  </a:lnTo>
                  <a:lnTo>
                    <a:pt x="1720" y="4105"/>
                  </a:lnTo>
                  <a:lnTo>
                    <a:pt x="1717" y="4098"/>
                  </a:lnTo>
                  <a:lnTo>
                    <a:pt x="1714" y="4090"/>
                  </a:lnTo>
                  <a:lnTo>
                    <a:pt x="1712" y="4081"/>
                  </a:lnTo>
                  <a:lnTo>
                    <a:pt x="1712" y="4071"/>
                  </a:lnTo>
                  <a:lnTo>
                    <a:pt x="1711" y="4059"/>
                  </a:lnTo>
                  <a:lnTo>
                    <a:pt x="1712" y="4047"/>
                  </a:lnTo>
                  <a:lnTo>
                    <a:pt x="1710" y="4039"/>
                  </a:lnTo>
                  <a:lnTo>
                    <a:pt x="1708" y="4032"/>
                  </a:lnTo>
                  <a:lnTo>
                    <a:pt x="1705" y="4026"/>
                  </a:lnTo>
                  <a:lnTo>
                    <a:pt x="1701" y="4019"/>
                  </a:lnTo>
                  <a:lnTo>
                    <a:pt x="1694" y="4007"/>
                  </a:lnTo>
                  <a:lnTo>
                    <a:pt x="1686" y="3994"/>
                  </a:lnTo>
                  <a:lnTo>
                    <a:pt x="1683" y="3988"/>
                  </a:lnTo>
                  <a:lnTo>
                    <a:pt x="1682" y="3980"/>
                  </a:lnTo>
                  <a:lnTo>
                    <a:pt x="1682" y="3973"/>
                  </a:lnTo>
                  <a:lnTo>
                    <a:pt x="1683" y="3967"/>
                  </a:lnTo>
                  <a:lnTo>
                    <a:pt x="1688" y="3954"/>
                  </a:lnTo>
                  <a:lnTo>
                    <a:pt x="1690" y="3940"/>
                  </a:lnTo>
                  <a:lnTo>
                    <a:pt x="1692" y="3913"/>
                  </a:lnTo>
                  <a:lnTo>
                    <a:pt x="1697" y="3872"/>
                  </a:lnTo>
                  <a:lnTo>
                    <a:pt x="1701" y="3850"/>
                  </a:lnTo>
                  <a:lnTo>
                    <a:pt x="1705" y="3832"/>
                  </a:lnTo>
                  <a:lnTo>
                    <a:pt x="1707" y="3824"/>
                  </a:lnTo>
                  <a:lnTo>
                    <a:pt x="1709" y="3818"/>
                  </a:lnTo>
                  <a:lnTo>
                    <a:pt x="1711" y="3813"/>
                  </a:lnTo>
                  <a:lnTo>
                    <a:pt x="1713" y="3810"/>
                  </a:lnTo>
                  <a:lnTo>
                    <a:pt x="1723" y="3803"/>
                  </a:lnTo>
                  <a:lnTo>
                    <a:pt x="1730" y="3796"/>
                  </a:lnTo>
                  <a:lnTo>
                    <a:pt x="1735" y="3788"/>
                  </a:lnTo>
                  <a:lnTo>
                    <a:pt x="1740" y="3781"/>
                  </a:lnTo>
                  <a:lnTo>
                    <a:pt x="1743" y="3774"/>
                  </a:lnTo>
                  <a:lnTo>
                    <a:pt x="1746" y="3768"/>
                  </a:lnTo>
                  <a:lnTo>
                    <a:pt x="1747" y="3761"/>
                  </a:lnTo>
                  <a:lnTo>
                    <a:pt x="1747" y="3754"/>
                  </a:lnTo>
                  <a:lnTo>
                    <a:pt x="1747" y="3747"/>
                  </a:lnTo>
                  <a:lnTo>
                    <a:pt x="1746" y="3741"/>
                  </a:lnTo>
                  <a:lnTo>
                    <a:pt x="1744" y="3734"/>
                  </a:lnTo>
                  <a:lnTo>
                    <a:pt x="1741" y="3728"/>
                  </a:lnTo>
                  <a:lnTo>
                    <a:pt x="1735" y="3715"/>
                  </a:lnTo>
                  <a:lnTo>
                    <a:pt x="1726" y="3702"/>
                  </a:lnTo>
                  <a:lnTo>
                    <a:pt x="1706" y="3677"/>
                  </a:lnTo>
                  <a:lnTo>
                    <a:pt x="1685" y="3650"/>
                  </a:lnTo>
                  <a:lnTo>
                    <a:pt x="1677" y="3637"/>
                  </a:lnTo>
                  <a:lnTo>
                    <a:pt x="1670" y="3623"/>
                  </a:lnTo>
                  <a:lnTo>
                    <a:pt x="1668" y="3616"/>
                  </a:lnTo>
                  <a:lnTo>
                    <a:pt x="1666" y="3609"/>
                  </a:lnTo>
                  <a:lnTo>
                    <a:pt x="1665" y="3602"/>
                  </a:lnTo>
                  <a:lnTo>
                    <a:pt x="1664" y="3594"/>
                  </a:lnTo>
                  <a:lnTo>
                    <a:pt x="1664" y="3589"/>
                  </a:lnTo>
                  <a:lnTo>
                    <a:pt x="1665" y="3585"/>
                  </a:lnTo>
                  <a:lnTo>
                    <a:pt x="1667" y="3581"/>
                  </a:lnTo>
                  <a:lnTo>
                    <a:pt x="1669" y="3577"/>
                  </a:lnTo>
                  <a:lnTo>
                    <a:pt x="1674" y="3571"/>
                  </a:lnTo>
                  <a:lnTo>
                    <a:pt x="1682" y="3566"/>
                  </a:lnTo>
                  <a:lnTo>
                    <a:pt x="1701" y="3556"/>
                  </a:lnTo>
                  <a:lnTo>
                    <a:pt x="1721" y="3549"/>
                  </a:lnTo>
                  <a:lnTo>
                    <a:pt x="1733" y="3545"/>
                  </a:lnTo>
                  <a:lnTo>
                    <a:pt x="1743" y="3540"/>
                  </a:lnTo>
                  <a:lnTo>
                    <a:pt x="1753" y="3535"/>
                  </a:lnTo>
                  <a:lnTo>
                    <a:pt x="1762" y="3529"/>
                  </a:lnTo>
                  <a:lnTo>
                    <a:pt x="1766" y="3525"/>
                  </a:lnTo>
                  <a:lnTo>
                    <a:pt x="1769" y="3521"/>
                  </a:lnTo>
                  <a:lnTo>
                    <a:pt x="1772" y="3516"/>
                  </a:lnTo>
                  <a:lnTo>
                    <a:pt x="1775" y="3512"/>
                  </a:lnTo>
                  <a:lnTo>
                    <a:pt x="1777" y="3507"/>
                  </a:lnTo>
                  <a:lnTo>
                    <a:pt x="1778" y="3501"/>
                  </a:lnTo>
                  <a:lnTo>
                    <a:pt x="1779" y="3495"/>
                  </a:lnTo>
                  <a:lnTo>
                    <a:pt x="1780" y="3489"/>
                  </a:lnTo>
                  <a:lnTo>
                    <a:pt x="1768" y="3490"/>
                  </a:lnTo>
                  <a:lnTo>
                    <a:pt x="1756" y="3492"/>
                  </a:lnTo>
                  <a:lnTo>
                    <a:pt x="1746" y="3495"/>
                  </a:lnTo>
                  <a:lnTo>
                    <a:pt x="1736" y="3498"/>
                  </a:lnTo>
                  <a:lnTo>
                    <a:pt x="1727" y="3501"/>
                  </a:lnTo>
                  <a:lnTo>
                    <a:pt x="1716" y="3502"/>
                  </a:lnTo>
                  <a:lnTo>
                    <a:pt x="1710" y="3503"/>
                  </a:lnTo>
                  <a:lnTo>
                    <a:pt x="1705" y="3503"/>
                  </a:lnTo>
                  <a:lnTo>
                    <a:pt x="1699" y="3502"/>
                  </a:lnTo>
                  <a:lnTo>
                    <a:pt x="1693" y="3501"/>
                  </a:lnTo>
                  <a:lnTo>
                    <a:pt x="1691" y="3499"/>
                  </a:lnTo>
                  <a:lnTo>
                    <a:pt x="1690" y="3496"/>
                  </a:lnTo>
                  <a:lnTo>
                    <a:pt x="1685" y="3496"/>
                  </a:lnTo>
                  <a:lnTo>
                    <a:pt x="1679" y="3497"/>
                  </a:lnTo>
                  <a:lnTo>
                    <a:pt x="1673" y="3499"/>
                  </a:lnTo>
                  <a:lnTo>
                    <a:pt x="1667" y="3501"/>
                  </a:lnTo>
                  <a:lnTo>
                    <a:pt x="1661" y="3503"/>
                  </a:lnTo>
                  <a:lnTo>
                    <a:pt x="1656" y="3504"/>
                  </a:lnTo>
                  <a:lnTo>
                    <a:pt x="1654" y="3504"/>
                  </a:lnTo>
                  <a:lnTo>
                    <a:pt x="1652" y="3503"/>
                  </a:lnTo>
                  <a:lnTo>
                    <a:pt x="1650" y="3502"/>
                  </a:lnTo>
                  <a:lnTo>
                    <a:pt x="1649" y="3501"/>
                  </a:lnTo>
                  <a:lnTo>
                    <a:pt x="1647" y="3500"/>
                  </a:lnTo>
                  <a:lnTo>
                    <a:pt x="1646" y="3498"/>
                  </a:lnTo>
                  <a:lnTo>
                    <a:pt x="1645" y="3496"/>
                  </a:lnTo>
                  <a:lnTo>
                    <a:pt x="1644" y="3493"/>
                  </a:lnTo>
                  <a:lnTo>
                    <a:pt x="1643" y="3486"/>
                  </a:lnTo>
                  <a:lnTo>
                    <a:pt x="1643" y="3476"/>
                  </a:lnTo>
                  <a:lnTo>
                    <a:pt x="1644" y="3460"/>
                  </a:lnTo>
                  <a:lnTo>
                    <a:pt x="1645" y="3449"/>
                  </a:lnTo>
                  <a:lnTo>
                    <a:pt x="1645" y="3439"/>
                  </a:lnTo>
                  <a:lnTo>
                    <a:pt x="1645" y="3432"/>
                  </a:lnTo>
                  <a:lnTo>
                    <a:pt x="1643" y="3426"/>
                  </a:lnTo>
                  <a:lnTo>
                    <a:pt x="1641" y="3421"/>
                  </a:lnTo>
                  <a:lnTo>
                    <a:pt x="1637" y="3411"/>
                  </a:lnTo>
                  <a:lnTo>
                    <a:pt x="1632" y="3399"/>
                  </a:lnTo>
                  <a:lnTo>
                    <a:pt x="1629" y="3400"/>
                  </a:lnTo>
                  <a:lnTo>
                    <a:pt x="1624" y="3403"/>
                  </a:lnTo>
                  <a:lnTo>
                    <a:pt x="1618" y="3409"/>
                  </a:lnTo>
                  <a:lnTo>
                    <a:pt x="1609" y="3416"/>
                  </a:lnTo>
                  <a:lnTo>
                    <a:pt x="1591" y="3433"/>
                  </a:lnTo>
                  <a:lnTo>
                    <a:pt x="1569" y="3454"/>
                  </a:lnTo>
                  <a:lnTo>
                    <a:pt x="1527" y="3494"/>
                  </a:lnTo>
                  <a:lnTo>
                    <a:pt x="1498" y="3519"/>
                  </a:lnTo>
                  <a:lnTo>
                    <a:pt x="1489" y="3525"/>
                  </a:lnTo>
                  <a:lnTo>
                    <a:pt x="1474" y="3532"/>
                  </a:lnTo>
                  <a:lnTo>
                    <a:pt x="1453" y="3541"/>
                  </a:lnTo>
                  <a:lnTo>
                    <a:pt x="1430" y="3548"/>
                  </a:lnTo>
                  <a:lnTo>
                    <a:pt x="1419" y="3552"/>
                  </a:lnTo>
                  <a:lnTo>
                    <a:pt x="1408" y="3554"/>
                  </a:lnTo>
                  <a:lnTo>
                    <a:pt x="1397" y="3556"/>
                  </a:lnTo>
                  <a:lnTo>
                    <a:pt x="1388" y="3557"/>
                  </a:lnTo>
                  <a:lnTo>
                    <a:pt x="1380" y="3557"/>
                  </a:lnTo>
                  <a:lnTo>
                    <a:pt x="1373" y="3555"/>
                  </a:lnTo>
                  <a:lnTo>
                    <a:pt x="1371" y="3554"/>
                  </a:lnTo>
                  <a:lnTo>
                    <a:pt x="1368" y="3552"/>
                  </a:lnTo>
                  <a:lnTo>
                    <a:pt x="1367" y="3550"/>
                  </a:lnTo>
                  <a:lnTo>
                    <a:pt x="1365" y="3548"/>
                  </a:lnTo>
                  <a:lnTo>
                    <a:pt x="1360" y="3558"/>
                  </a:lnTo>
                  <a:lnTo>
                    <a:pt x="1354" y="3582"/>
                  </a:lnTo>
                  <a:lnTo>
                    <a:pt x="1347" y="3608"/>
                  </a:lnTo>
                  <a:lnTo>
                    <a:pt x="1343" y="3625"/>
                  </a:lnTo>
                  <a:lnTo>
                    <a:pt x="1339" y="3635"/>
                  </a:lnTo>
                  <a:lnTo>
                    <a:pt x="1334" y="3645"/>
                  </a:lnTo>
                  <a:lnTo>
                    <a:pt x="1327" y="3654"/>
                  </a:lnTo>
                  <a:lnTo>
                    <a:pt x="1320" y="3662"/>
                  </a:lnTo>
                  <a:lnTo>
                    <a:pt x="1312" y="3669"/>
                  </a:lnTo>
                  <a:lnTo>
                    <a:pt x="1304" y="3676"/>
                  </a:lnTo>
                  <a:lnTo>
                    <a:pt x="1295" y="3682"/>
                  </a:lnTo>
                  <a:lnTo>
                    <a:pt x="1284" y="3686"/>
                  </a:lnTo>
                  <a:lnTo>
                    <a:pt x="1276" y="3688"/>
                  </a:lnTo>
                  <a:lnTo>
                    <a:pt x="1267" y="3690"/>
                  </a:lnTo>
                  <a:lnTo>
                    <a:pt x="1259" y="3690"/>
                  </a:lnTo>
                  <a:lnTo>
                    <a:pt x="1248" y="3690"/>
                  </a:lnTo>
                  <a:lnTo>
                    <a:pt x="1230" y="3688"/>
                  </a:lnTo>
                  <a:lnTo>
                    <a:pt x="1210" y="3685"/>
                  </a:lnTo>
                  <a:lnTo>
                    <a:pt x="1190" y="3682"/>
                  </a:lnTo>
                  <a:lnTo>
                    <a:pt x="1170" y="3680"/>
                  </a:lnTo>
                  <a:lnTo>
                    <a:pt x="1161" y="3679"/>
                  </a:lnTo>
                  <a:lnTo>
                    <a:pt x="1152" y="3679"/>
                  </a:lnTo>
                  <a:lnTo>
                    <a:pt x="1142" y="3680"/>
                  </a:lnTo>
                  <a:lnTo>
                    <a:pt x="1133" y="3682"/>
                  </a:lnTo>
                  <a:lnTo>
                    <a:pt x="1133" y="3683"/>
                  </a:lnTo>
                  <a:lnTo>
                    <a:pt x="1131" y="3684"/>
                  </a:lnTo>
                  <a:lnTo>
                    <a:pt x="1113" y="3743"/>
                  </a:lnTo>
                  <a:lnTo>
                    <a:pt x="1110" y="3749"/>
                  </a:lnTo>
                  <a:lnTo>
                    <a:pt x="1106" y="3756"/>
                  </a:lnTo>
                  <a:lnTo>
                    <a:pt x="1101" y="3762"/>
                  </a:lnTo>
                  <a:lnTo>
                    <a:pt x="1095" y="3767"/>
                  </a:lnTo>
                  <a:lnTo>
                    <a:pt x="1090" y="3772"/>
                  </a:lnTo>
                  <a:lnTo>
                    <a:pt x="1085" y="3776"/>
                  </a:lnTo>
                  <a:lnTo>
                    <a:pt x="1081" y="3780"/>
                  </a:lnTo>
                  <a:lnTo>
                    <a:pt x="1079" y="3784"/>
                  </a:lnTo>
                  <a:lnTo>
                    <a:pt x="1075" y="3785"/>
                  </a:lnTo>
                  <a:lnTo>
                    <a:pt x="1072" y="3785"/>
                  </a:lnTo>
                  <a:lnTo>
                    <a:pt x="1070" y="3787"/>
                  </a:lnTo>
                  <a:lnTo>
                    <a:pt x="1067" y="3789"/>
                  </a:lnTo>
                  <a:lnTo>
                    <a:pt x="1063" y="3791"/>
                  </a:lnTo>
                  <a:lnTo>
                    <a:pt x="1059" y="3792"/>
                  </a:lnTo>
                  <a:lnTo>
                    <a:pt x="1050" y="3792"/>
                  </a:lnTo>
                  <a:lnTo>
                    <a:pt x="1043" y="3793"/>
                  </a:lnTo>
                  <a:lnTo>
                    <a:pt x="966" y="3807"/>
                  </a:lnTo>
                  <a:lnTo>
                    <a:pt x="966" y="3807"/>
                  </a:lnTo>
                  <a:lnTo>
                    <a:pt x="964" y="3803"/>
                  </a:lnTo>
                  <a:lnTo>
                    <a:pt x="960" y="3800"/>
                  </a:lnTo>
                  <a:lnTo>
                    <a:pt x="955" y="3798"/>
                  </a:lnTo>
                  <a:lnTo>
                    <a:pt x="948" y="3797"/>
                  </a:lnTo>
                  <a:lnTo>
                    <a:pt x="938" y="3797"/>
                  </a:lnTo>
                  <a:lnTo>
                    <a:pt x="925" y="3798"/>
                  </a:lnTo>
                  <a:lnTo>
                    <a:pt x="911" y="3801"/>
                  </a:lnTo>
                  <a:lnTo>
                    <a:pt x="892" y="3805"/>
                  </a:lnTo>
                  <a:lnTo>
                    <a:pt x="884" y="3808"/>
                  </a:lnTo>
                  <a:lnTo>
                    <a:pt x="876" y="3812"/>
                  </a:lnTo>
                  <a:lnTo>
                    <a:pt x="867" y="3818"/>
                  </a:lnTo>
                  <a:lnTo>
                    <a:pt x="857" y="3824"/>
                  </a:lnTo>
                  <a:lnTo>
                    <a:pt x="837" y="3841"/>
                  </a:lnTo>
                  <a:lnTo>
                    <a:pt x="816" y="3858"/>
                  </a:lnTo>
                  <a:lnTo>
                    <a:pt x="797" y="3876"/>
                  </a:lnTo>
                  <a:lnTo>
                    <a:pt x="777" y="3891"/>
                  </a:lnTo>
                  <a:lnTo>
                    <a:pt x="768" y="3896"/>
                  </a:lnTo>
                  <a:lnTo>
                    <a:pt x="760" y="3901"/>
                  </a:lnTo>
                  <a:lnTo>
                    <a:pt x="752" y="3903"/>
                  </a:lnTo>
                  <a:lnTo>
                    <a:pt x="745" y="3904"/>
                  </a:lnTo>
                  <a:lnTo>
                    <a:pt x="738" y="3904"/>
                  </a:lnTo>
                  <a:lnTo>
                    <a:pt x="731" y="3901"/>
                  </a:lnTo>
                  <a:lnTo>
                    <a:pt x="726" y="3898"/>
                  </a:lnTo>
                  <a:lnTo>
                    <a:pt x="721" y="3893"/>
                  </a:lnTo>
                  <a:lnTo>
                    <a:pt x="716" y="3887"/>
                  </a:lnTo>
                  <a:lnTo>
                    <a:pt x="713" y="3881"/>
                  </a:lnTo>
                  <a:lnTo>
                    <a:pt x="710" y="3873"/>
                  </a:lnTo>
                  <a:lnTo>
                    <a:pt x="708" y="3864"/>
                  </a:lnTo>
                  <a:lnTo>
                    <a:pt x="705" y="3848"/>
                  </a:lnTo>
                  <a:lnTo>
                    <a:pt x="704" y="3831"/>
                  </a:lnTo>
                  <a:lnTo>
                    <a:pt x="705" y="3814"/>
                  </a:lnTo>
                  <a:lnTo>
                    <a:pt x="707" y="3800"/>
                  </a:lnTo>
                  <a:lnTo>
                    <a:pt x="708" y="3794"/>
                  </a:lnTo>
                  <a:lnTo>
                    <a:pt x="710" y="3783"/>
                  </a:lnTo>
                  <a:lnTo>
                    <a:pt x="710" y="3778"/>
                  </a:lnTo>
                  <a:lnTo>
                    <a:pt x="710" y="3773"/>
                  </a:lnTo>
                  <a:lnTo>
                    <a:pt x="710" y="3770"/>
                  </a:lnTo>
                  <a:lnTo>
                    <a:pt x="708" y="3768"/>
                  </a:lnTo>
                  <a:lnTo>
                    <a:pt x="689" y="3766"/>
                  </a:lnTo>
                  <a:lnTo>
                    <a:pt x="667" y="3766"/>
                  </a:lnTo>
                  <a:lnTo>
                    <a:pt x="657" y="3767"/>
                  </a:lnTo>
                  <a:lnTo>
                    <a:pt x="647" y="3769"/>
                  </a:lnTo>
                  <a:lnTo>
                    <a:pt x="639" y="3772"/>
                  </a:lnTo>
                  <a:lnTo>
                    <a:pt x="631" y="3776"/>
                  </a:lnTo>
                  <a:lnTo>
                    <a:pt x="618" y="3791"/>
                  </a:lnTo>
                  <a:lnTo>
                    <a:pt x="598" y="3810"/>
                  </a:lnTo>
                  <a:lnTo>
                    <a:pt x="593" y="3814"/>
                  </a:lnTo>
                  <a:lnTo>
                    <a:pt x="589" y="3818"/>
                  </a:lnTo>
                  <a:lnTo>
                    <a:pt x="584" y="3820"/>
                  </a:lnTo>
                  <a:lnTo>
                    <a:pt x="579" y="3822"/>
                  </a:lnTo>
                  <a:lnTo>
                    <a:pt x="573" y="3822"/>
                  </a:lnTo>
                  <a:lnTo>
                    <a:pt x="569" y="3821"/>
                  </a:lnTo>
                  <a:lnTo>
                    <a:pt x="565" y="3819"/>
                  </a:lnTo>
                  <a:lnTo>
                    <a:pt x="561" y="3814"/>
                  </a:lnTo>
                  <a:lnTo>
                    <a:pt x="556" y="3807"/>
                  </a:lnTo>
                  <a:lnTo>
                    <a:pt x="551" y="3802"/>
                  </a:lnTo>
                  <a:lnTo>
                    <a:pt x="547" y="3798"/>
                  </a:lnTo>
                  <a:lnTo>
                    <a:pt x="543" y="3796"/>
                  </a:lnTo>
                  <a:lnTo>
                    <a:pt x="538" y="3794"/>
                  </a:lnTo>
                  <a:lnTo>
                    <a:pt x="535" y="3794"/>
                  </a:lnTo>
                  <a:lnTo>
                    <a:pt x="531" y="3795"/>
                  </a:lnTo>
                  <a:lnTo>
                    <a:pt x="528" y="3797"/>
                  </a:lnTo>
                  <a:lnTo>
                    <a:pt x="514" y="3811"/>
                  </a:lnTo>
                  <a:lnTo>
                    <a:pt x="494" y="3831"/>
                  </a:lnTo>
                  <a:lnTo>
                    <a:pt x="483" y="3840"/>
                  </a:lnTo>
                  <a:lnTo>
                    <a:pt x="469" y="3847"/>
                  </a:lnTo>
                  <a:lnTo>
                    <a:pt x="454" y="3854"/>
                  </a:lnTo>
                  <a:lnTo>
                    <a:pt x="439" y="3860"/>
                  </a:lnTo>
                  <a:lnTo>
                    <a:pt x="423" y="3866"/>
                  </a:lnTo>
                  <a:lnTo>
                    <a:pt x="408" y="3874"/>
                  </a:lnTo>
                  <a:lnTo>
                    <a:pt x="394" y="3882"/>
                  </a:lnTo>
                  <a:lnTo>
                    <a:pt x="382" y="3890"/>
                  </a:lnTo>
                  <a:lnTo>
                    <a:pt x="376" y="3894"/>
                  </a:lnTo>
                  <a:lnTo>
                    <a:pt x="371" y="3897"/>
                  </a:lnTo>
                  <a:lnTo>
                    <a:pt x="365" y="3898"/>
                  </a:lnTo>
                  <a:lnTo>
                    <a:pt x="358" y="3897"/>
                  </a:lnTo>
                  <a:lnTo>
                    <a:pt x="352" y="3896"/>
                  </a:lnTo>
                  <a:lnTo>
                    <a:pt x="345" y="3893"/>
                  </a:lnTo>
                  <a:lnTo>
                    <a:pt x="339" y="3890"/>
                  </a:lnTo>
                  <a:lnTo>
                    <a:pt x="332" y="3887"/>
                  </a:lnTo>
                  <a:lnTo>
                    <a:pt x="317" y="3878"/>
                  </a:lnTo>
                  <a:lnTo>
                    <a:pt x="303" y="3869"/>
                  </a:lnTo>
                  <a:lnTo>
                    <a:pt x="288" y="3859"/>
                  </a:lnTo>
                  <a:lnTo>
                    <a:pt x="274" y="3853"/>
                  </a:lnTo>
                  <a:lnTo>
                    <a:pt x="265" y="3851"/>
                  </a:lnTo>
                  <a:lnTo>
                    <a:pt x="256" y="3849"/>
                  </a:lnTo>
                  <a:lnTo>
                    <a:pt x="246" y="3849"/>
                  </a:lnTo>
                  <a:lnTo>
                    <a:pt x="237" y="3849"/>
                  </a:lnTo>
                  <a:lnTo>
                    <a:pt x="228" y="3848"/>
                  </a:lnTo>
                  <a:lnTo>
                    <a:pt x="218" y="3848"/>
                  </a:lnTo>
                  <a:lnTo>
                    <a:pt x="210" y="3847"/>
                  </a:lnTo>
                  <a:lnTo>
                    <a:pt x="201" y="3845"/>
                  </a:lnTo>
                  <a:lnTo>
                    <a:pt x="189" y="3841"/>
                  </a:lnTo>
                  <a:lnTo>
                    <a:pt x="179" y="3837"/>
                  </a:lnTo>
                  <a:lnTo>
                    <a:pt x="176" y="3834"/>
                  </a:lnTo>
                  <a:lnTo>
                    <a:pt x="174" y="3832"/>
                  </a:lnTo>
                  <a:lnTo>
                    <a:pt x="172" y="3828"/>
                  </a:lnTo>
                  <a:lnTo>
                    <a:pt x="170" y="3825"/>
                  </a:lnTo>
                  <a:lnTo>
                    <a:pt x="169" y="3819"/>
                  </a:lnTo>
                  <a:lnTo>
                    <a:pt x="170" y="3813"/>
                  </a:lnTo>
                  <a:lnTo>
                    <a:pt x="172" y="3806"/>
                  </a:lnTo>
                  <a:lnTo>
                    <a:pt x="176" y="3799"/>
                  </a:lnTo>
                  <a:lnTo>
                    <a:pt x="187" y="3783"/>
                  </a:lnTo>
                  <a:lnTo>
                    <a:pt x="198" y="3768"/>
                  </a:lnTo>
                  <a:lnTo>
                    <a:pt x="204" y="3760"/>
                  </a:lnTo>
                  <a:lnTo>
                    <a:pt x="208" y="3751"/>
                  </a:lnTo>
                  <a:lnTo>
                    <a:pt x="212" y="3744"/>
                  </a:lnTo>
                  <a:lnTo>
                    <a:pt x="215" y="3736"/>
                  </a:lnTo>
                  <a:lnTo>
                    <a:pt x="217" y="3726"/>
                  </a:lnTo>
                  <a:lnTo>
                    <a:pt x="220" y="3715"/>
                  </a:lnTo>
                  <a:lnTo>
                    <a:pt x="221" y="3703"/>
                  </a:lnTo>
                  <a:lnTo>
                    <a:pt x="222" y="3692"/>
                  </a:lnTo>
                  <a:lnTo>
                    <a:pt x="223" y="3670"/>
                  </a:lnTo>
                  <a:lnTo>
                    <a:pt x="224" y="3648"/>
                  </a:lnTo>
                  <a:lnTo>
                    <a:pt x="224" y="3638"/>
                  </a:lnTo>
                  <a:lnTo>
                    <a:pt x="225" y="3627"/>
                  </a:lnTo>
                  <a:lnTo>
                    <a:pt x="227" y="3617"/>
                  </a:lnTo>
                  <a:lnTo>
                    <a:pt x="229" y="3608"/>
                  </a:lnTo>
                  <a:lnTo>
                    <a:pt x="232" y="3599"/>
                  </a:lnTo>
                  <a:lnTo>
                    <a:pt x="236" y="3590"/>
                  </a:lnTo>
                  <a:lnTo>
                    <a:pt x="240" y="3582"/>
                  </a:lnTo>
                  <a:lnTo>
                    <a:pt x="246" y="3576"/>
                  </a:lnTo>
                  <a:lnTo>
                    <a:pt x="263" y="3560"/>
                  </a:lnTo>
                  <a:lnTo>
                    <a:pt x="286" y="3536"/>
                  </a:lnTo>
                  <a:lnTo>
                    <a:pt x="314" y="3506"/>
                  </a:lnTo>
                  <a:lnTo>
                    <a:pt x="342" y="3475"/>
                  </a:lnTo>
                  <a:lnTo>
                    <a:pt x="354" y="3460"/>
                  </a:lnTo>
                  <a:lnTo>
                    <a:pt x="365" y="3446"/>
                  </a:lnTo>
                  <a:lnTo>
                    <a:pt x="374" y="3432"/>
                  </a:lnTo>
                  <a:lnTo>
                    <a:pt x="380" y="3420"/>
                  </a:lnTo>
                  <a:lnTo>
                    <a:pt x="382" y="3415"/>
                  </a:lnTo>
                  <a:lnTo>
                    <a:pt x="383" y="3410"/>
                  </a:lnTo>
                  <a:lnTo>
                    <a:pt x="384" y="3406"/>
                  </a:lnTo>
                  <a:lnTo>
                    <a:pt x="383" y="3401"/>
                  </a:lnTo>
                  <a:lnTo>
                    <a:pt x="381" y="3398"/>
                  </a:lnTo>
                  <a:lnTo>
                    <a:pt x="379" y="3396"/>
                  </a:lnTo>
                  <a:lnTo>
                    <a:pt x="375" y="3394"/>
                  </a:lnTo>
                  <a:lnTo>
                    <a:pt x="370" y="3394"/>
                  </a:lnTo>
                  <a:lnTo>
                    <a:pt x="191" y="3381"/>
                  </a:lnTo>
                  <a:lnTo>
                    <a:pt x="93" y="3334"/>
                  </a:lnTo>
                  <a:lnTo>
                    <a:pt x="0" y="3285"/>
                  </a:lnTo>
                  <a:lnTo>
                    <a:pt x="0" y="3285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43">
              <a:extLst>
                <a:ext uri="{FF2B5EF4-FFF2-40B4-BE49-F238E27FC236}">
                  <a16:creationId xmlns:a16="http://schemas.microsoft.com/office/drawing/2014/main" id="{802BB59A-B736-4DE3-B831-37701577F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" y="1808"/>
              <a:ext cx="1154" cy="799"/>
            </a:xfrm>
            <a:custGeom>
              <a:avLst/>
              <a:gdLst>
                <a:gd name="T0" fmla="*/ 5341 w 5766"/>
                <a:gd name="T1" fmla="*/ 2313 h 3995"/>
                <a:gd name="T2" fmla="*/ 5684 w 5766"/>
                <a:gd name="T3" fmla="*/ 2673 h 3995"/>
                <a:gd name="T4" fmla="*/ 5667 w 5766"/>
                <a:gd name="T5" fmla="*/ 2898 h 3995"/>
                <a:gd name="T6" fmla="*/ 5322 w 5766"/>
                <a:gd name="T7" fmla="*/ 3075 h 3995"/>
                <a:gd name="T8" fmla="*/ 4870 w 5766"/>
                <a:gd name="T9" fmla="*/ 3239 h 3995"/>
                <a:gd name="T10" fmla="*/ 4577 w 5766"/>
                <a:gd name="T11" fmla="*/ 3351 h 3995"/>
                <a:gd name="T12" fmla="*/ 4380 w 5766"/>
                <a:gd name="T13" fmla="*/ 3310 h 3995"/>
                <a:gd name="T14" fmla="*/ 4351 w 5766"/>
                <a:gd name="T15" fmla="*/ 3502 h 3995"/>
                <a:gd name="T16" fmla="*/ 4088 w 5766"/>
                <a:gd name="T17" fmla="*/ 3337 h 3995"/>
                <a:gd name="T18" fmla="*/ 3818 w 5766"/>
                <a:gd name="T19" fmla="*/ 3307 h 3995"/>
                <a:gd name="T20" fmla="*/ 3510 w 5766"/>
                <a:gd name="T21" fmla="*/ 3153 h 3995"/>
                <a:gd name="T22" fmla="*/ 3680 w 5766"/>
                <a:gd name="T23" fmla="*/ 3390 h 3995"/>
                <a:gd name="T24" fmla="*/ 3427 w 5766"/>
                <a:gd name="T25" fmla="*/ 3391 h 3995"/>
                <a:gd name="T26" fmla="*/ 3212 w 5766"/>
                <a:gd name="T27" fmla="*/ 3475 h 3995"/>
                <a:gd name="T28" fmla="*/ 3001 w 5766"/>
                <a:gd name="T29" fmla="*/ 3546 h 3995"/>
                <a:gd name="T30" fmla="*/ 3077 w 5766"/>
                <a:gd name="T31" fmla="*/ 3727 h 3995"/>
                <a:gd name="T32" fmla="*/ 2992 w 5766"/>
                <a:gd name="T33" fmla="*/ 3952 h 3995"/>
                <a:gd name="T34" fmla="*/ 2382 w 5766"/>
                <a:gd name="T35" fmla="*/ 3884 h 3995"/>
                <a:gd name="T36" fmla="*/ 2111 w 5766"/>
                <a:gd name="T37" fmla="*/ 3693 h 3995"/>
                <a:gd name="T38" fmla="*/ 1804 w 5766"/>
                <a:gd name="T39" fmla="*/ 3525 h 3995"/>
                <a:gd name="T40" fmla="*/ 1622 w 5766"/>
                <a:gd name="T41" fmla="*/ 3545 h 3995"/>
                <a:gd name="T42" fmla="*/ 1399 w 5766"/>
                <a:gd name="T43" fmla="*/ 3610 h 3995"/>
                <a:gd name="T44" fmla="*/ 1168 w 5766"/>
                <a:gd name="T45" fmla="*/ 3735 h 3995"/>
                <a:gd name="T46" fmla="*/ 898 w 5766"/>
                <a:gd name="T47" fmla="*/ 3986 h 3995"/>
                <a:gd name="T48" fmla="*/ 463 w 5766"/>
                <a:gd name="T49" fmla="*/ 3994 h 3995"/>
                <a:gd name="T50" fmla="*/ 447 w 5766"/>
                <a:gd name="T51" fmla="*/ 3857 h 3995"/>
                <a:gd name="T52" fmla="*/ 232 w 5766"/>
                <a:gd name="T53" fmla="*/ 3782 h 3995"/>
                <a:gd name="T54" fmla="*/ 85 w 5766"/>
                <a:gd name="T55" fmla="*/ 3633 h 3995"/>
                <a:gd name="T56" fmla="*/ 22 w 5766"/>
                <a:gd name="T57" fmla="*/ 3427 h 3995"/>
                <a:gd name="T58" fmla="*/ 210 w 5766"/>
                <a:gd name="T59" fmla="*/ 3371 h 3995"/>
                <a:gd name="T60" fmla="*/ 293 w 5766"/>
                <a:gd name="T61" fmla="*/ 3267 h 3995"/>
                <a:gd name="T62" fmla="*/ 450 w 5766"/>
                <a:gd name="T63" fmla="*/ 3081 h 3995"/>
                <a:gd name="T64" fmla="*/ 783 w 5766"/>
                <a:gd name="T65" fmla="*/ 2767 h 3995"/>
                <a:gd name="T66" fmla="*/ 1069 w 5766"/>
                <a:gd name="T67" fmla="*/ 2884 h 3995"/>
                <a:gd name="T68" fmla="*/ 1355 w 5766"/>
                <a:gd name="T69" fmla="*/ 2743 h 3995"/>
                <a:gd name="T70" fmla="*/ 1725 w 5766"/>
                <a:gd name="T71" fmla="*/ 2851 h 3995"/>
                <a:gd name="T72" fmla="*/ 1958 w 5766"/>
                <a:gd name="T73" fmla="*/ 2922 h 3995"/>
                <a:gd name="T74" fmla="*/ 1874 w 5766"/>
                <a:gd name="T75" fmla="*/ 2599 h 3995"/>
                <a:gd name="T76" fmla="*/ 1774 w 5766"/>
                <a:gd name="T77" fmla="*/ 2221 h 3995"/>
                <a:gd name="T78" fmla="*/ 1509 w 5766"/>
                <a:gd name="T79" fmla="*/ 2310 h 3995"/>
                <a:gd name="T80" fmla="*/ 1586 w 5766"/>
                <a:gd name="T81" fmla="*/ 2015 h 3995"/>
                <a:gd name="T82" fmla="*/ 1535 w 5766"/>
                <a:gd name="T83" fmla="*/ 1851 h 3995"/>
                <a:gd name="T84" fmla="*/ 1393 w 5766"/>
                <a:gd name="T85" fmla="*/ 1622 h 3995"/>
                <a:gd name="T86" fmla="*/ 1263 w 5766"/>
                <a:gd name="T87" fmla="*/ 1493 h 3995"/>
                <a:gd name="T88" fmla="*/ 1649 w 5766"/>
                <a:gd name="T89" fmla="*/ 1311 h 3995"/>
                <a:gd name="T90" fmla="*/ 1950 w 5766"/>
                <a:gd name="T91" fmla="*/ 867 h 3995"/>
                <a:gd name="T92" fmla="*/ 2219 w 5766"/>
                <a:gd name="T93" fmla="*/ 701 h 3995"/>
                <a:gd name="T94" fmla="*/ 2653 w 5766"/>
                <a:gd name="T95" fmla="*/ 262 h 3995"/>
                <a:gd name="T96" fmla="*/ 2920 w 5766"/>
                <a:gd name="T97" fmla="*/ 240 h 3995"/>
                <a:gd name="T98" fmla="*/ 3047 w 5766"/>
                <a:gd name="T99" fmla="*/ 216 h 3995"/>
                <a:gd name="T100" fmla="*/ 3400 w 5766"/>
                <a:gd name="T101" fmla="*/ 209 h 3995"/>
                <a:gd name="T102" fmla="*/ 3531 w 5766"/>
                <a:gd name="T103" fmla="*/ 425 h 3995"/>
                <a:gd name="T104" fmla="*/ 3554 w 5766"/>
                <a:gd name="T105" fmla="*/ 618 h 3995"/>
                <a:gd name="T106" fmla="*/ 3423 w 5766"/>
                <a:gd name="T107" fmla="*/ 755 h 3995"/>
                <a:gd name="T108" fmla="*/ 3412 w 5766"/>
                <a:gd name="T109" fmla="*/ 853 h 3995"/>
                <a:gd name="T110" fmla="*/ 3451 w 5766"/>
                <a:gd name="T111" fmla="*/ 1121 h 3995"/>
                <a:gd name="T112" fmla="*/ 3544 w 5766"/>
                <a:gd name="T113" fmla="*/ 1334 h 3995"/>
                <a:gd name="T114" fmla="*/ 3644 w 5766"/>
                <a:gd name="T115" fmla="*/ 1514 h 3995"/>
                <a:gd name="T116" fmla="*/ 4132 w 5766"/>
                <a:gd name="T117" fmla="*/ 1507 h 3995"/>
                <a:gd name="T118" fmla="*/ 5034 w 5766"/>
                <a:gd name="T119" fmla="*/ 1741 h 3995"/>
                <a:gd name="T120" fmla="*/ 5182 w 5766"/>
                <a:gd name="T121" fmla="*/ 1785 h 3995"/>
                <a:gd name="T122" fmla="*/ 5260 w 5766"/>
                <a:gd name="T123" fmla="*/ 1990 h 3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66" h="3995">
                  <a:moveTo>
                    <a:pt x="5540" y="2055"/>
                  </a:moveTo>
                  <a:lnTo>
                    <a:pt x="5532" y="2178"/>
                  </a:lnTo>
                  <a:lnTo>
                    <a:pt x="5530" y="2184"/>
                  </a:lnTo>
                  <a:lnTo>
                    <a:pt x="5528" y="2191"/>
                  </a:lnTo>
                  <a:lnTo>
                    <a:pt x="5527" y="2197"/>
                  </a:lnTo>
                  <a:lnTo>
                    <a:pt x="5524" y="2203"/>
                  </a:lnTo>
                  <a:lnTo>
                    <a:pt x="5519" y="2216"/>
                  </a:lnTo>
                  <a:lnTo>
                    <a:pt x="5512" y="2227"/>
                  </a:lnTo>
                  <a:lnTo>
                    <a:pt x="5496" y="2248"/>
                  </a:lnTo>
                  <a:lnTo>
                    <a:pt x="5479" y="2268"/>
                  </a:lnTo>
                  <a:lnTo>
                    <a:pt x="5474" y="2273"/>
                  </a:lnTo>
                  <a:lnTo>
                    <a:pt x="5468" y="2277"/>
                  </a:lnTo>
                  <a:lnTo>
                    <a:pt x="5460" y="2281"/>
                  </a:lnTo>
                  <a:lnTo>
                    <a:pt x="5452" y="2284"/>
                  </a:lnTo>
                  <a:lnTo>
                    <a:pt x="5444" y="2286"/>
                  </a:lnTo>
                  <a:lnTo>
                    <a:pt x="5436" y="2287"/>
                  </a:lnTo>
                  <a:lnTo>
                    <a:pt x="5428" y="2288"/>
                  </a:lnTo>
                  <a:lnTo>
                    <a:pt x="5419" y="2288"/>
                  </a:lnTo>
                  <a:lnTo>
                    <a:pt x="5407" y="2289"/>
                  </a:lnTo>
                  <a:lnTo>
                    <a:pt x="5390" y="2292"/>
                  </a:lnTo>
                  <a:lnTo>
                    <a:pt x="5372" y="2294"/>
                  </a:lnTo>
                  <a:lnTo>
                    <a:pt x="5360" y="2298"/>
                  </a:lnTo>
                  <a:lnTo>
                    <a:pt x="5351" y="2300"/>
                  </a:lnTo>
                  <a:lnTo>
                    <a:pt x="5347" y="2300"/>
                  </a:lnTo>
                  <a:lnTo>
                    <a:pt x="5345" y="2301"/>
                  </a:lnTo>
                  <a:lnTo>
                    <a:pt x="5344" y="2303"/>
                  </a:lnTo>
                  <a:lnTo>
                    <a:pt x="5343" y="2307"/>
                  </a:lnTo>
                  <a:lnTo>
                    <a:pt x="5341" y="2313"/>
                  </a:lnTo>
                  <a:lnTo>
                    <a:pt x="5326" y="2379"/>
                  </a:lnTo>
                  <a:lnTo>
                    <a:pt x="5319" y="2397"/>
                  </a:lnTo>
                  <a:lnTo>
                    <a:pt x="5307" y="2418"/>
                  </a:lnTo>
                  <a:lnTo>
                    <a:pt x="5303" y="2428"/>
                  </a:lnTo>
                  <a:lnTo>
                    <a:pt x="5301" y="2436"/>
                  </a:lnTo>
                  <a:lnTo>
                    <a:pt x="5302" y="2439"/>
                  </a:lnTo>
                  <a:lnTo>
                    <a:pt x="5303" y="2442"/>
                  </a:lnTo>
                  <a:lnTo>
                    <a:pt x="5305" y="2444"/>
                  </a:lnTo>
                  <a:lnTo>
                    <a:pt x="5308" y="2445"/>
                  </a:lnTo>
                  <a:lnTo>
                    <a:pt x="5335" y="2453"/>
                  </a:lnTo>
                  <a:lnTo>
                    <a:pt x="5360" y="2457"/>
                  </a:lnTo>
                  <a:lnTo>
                    <a:pt x="5383" y="2461"/>
                  </a:lnTo>
                  <a:lnTo>
                    <a:pt x="5407" y="2464"/>
                  </a:lnTo>
                  <a:lnTo>
                    <a:pt x="5430" y="2468"/>
                  </a:lnTo>
                  <a:lnTo>
                    <a:pt x="5452" y="2475"/>
                  </a:lnTo>
                  <a:lnTo>
                    <a:pt x="5464" y="2479"/>
                  </a:lnTo>
                  <a:lnTo>
                    <a:pt x="5476" y="2483"/>
                  </a:lnTo>
                  <a:lnTo>
                    <a:pt x="5487" y="2490"/>
                  </a:lnTo>
                  <a:lnTo>
                    <a:pt x="5501" y="2497"/>
                  </a:lnTo>
                  <a:lnTo>
                    <a:pt x="5513" y="2506"/>
                  </a:lnTo>
                  <a:lnTo>
                    <a:pt x="5532" y="2522"/>
                  </a:lnTo>
                  <a:lnTo>
                    <a:pt x="5548" y="2538"/>
                  </a:lnTo>
                  <a:lnTo>
                    <a:pt x="5557" y="2546"/>
                  </a:lnTo>
                  <a:lnTo>
                    <a:pt x="5656" y="2638"/>
                  </a:lnTo>
                  <a:lnTo>
                    <a:pt x="5661" y="2643"/>
                  </a:lnTo>
                  <a:lnTo>
                    <a:pt x="5666" y="2648"/>
                  </a:lnTo>
                  <a:lnTo>
                    <a:pt x="5676" y="2660"/>
                  </a:lnTo>
                  <a:lnTo>
                    <a:pt x="5684" y="2673"/>
                  </a:lnTo>
                  <a:lnTo>
                    <a:pt x="5686" y="2676"/>
                  </a:lnTo>
                  <a:lnTo>
                    <a:pt x="5689" y="2677"/>
                  </a:lnTo>
                  <a:lnTo>
                    <a:pt x="5707" y="2680"/>
                  </a:lnTo>
                  <a:lnTo>
                    <a:pt x="5727" y="2684"/>
                  </a:lnTo>
                  <a:lnTo>
                    <a:pt x="5745" y="2689"/>
                  </a:lnTo>
                  <a:lnTo>
                    <a:pt x="5763" y="2695"/>
                  </a:lnTo>
                  <a:lnTo>
                    <a:pt x="5765" y="2696"/>
                  </a:lnTo>
                  <a:lnTo>
                    <a:pt x="5766" y="2698"/>
                  </a:lnTo>
                  <a:lnTo>
                    <a:pt x="5766" y="2700"/>
                  </a:lnTo>
                  <a:lnTo>
                    <a:pt x="5766" y="2712"/>
                  </a:lnTo>
                  <a:lnTo>
                    <a:pt x="5765" y="2734"/>
                  </a:lnTo>
                  <a:lnTo>
                    <a:pt x="5764" y="2757"/>
                  </a:lnTo>
                  <a:lnTo>
                    <a:pt x="5763" y="2770"/>
                  </a:lnTo>
                  <a:lnTo>
                    <a:pt x="5753" y="2804"/>
                  </a:lnTo>
                  <a:lnTo>
                    <a:pt x="5747" y="2822"/>
                  </a:lnTo>
                  <a:lnTo>
                    <a:pt x="5744" y="2826"/>
                  </a:lnTo>
                  <a:lnTo>
                    <a:pt x="5741" y="2829"/>
                  </a:lnTo>
                  <a:lnTo>
                    <a:pt x="5736" y="2831"/>
                  </a:lnTo>
                  <a:lnTo>
                    <a:pt x="5731" y="2835"/>
                  </a:lnTo>
                  <a:lnTo>
                    <a:pt x="5715" y="2840"/>
                  </a:lnTo>
                  <a:lnTo>
                    <a:pt x="5690" y="2847"/>
                  </a:lnTo>
                  <a:lnTo>
                    <a:pt x="5688" y="2848"/>
                  </a:lnTo>
                  <a:lnTo>
                    <a:pt x="5686" y="2849"/>
                  </a:lnTo>
                  <a:lnTo>
                    <a:pt x="5684" y="2852"/>
                  </a:lnTo>
                  <a:lnTo>
                    <a:pt x="5682" y="2855"/>
                  </a:lnTo>
                  <a:lnTo>
                    <a:pt x="5679" y="2863"/>
                  </a:lnTo>
                  <a:lnTo>
                    <a:pt x="5675" y="2874"/>
                  </a:lnTo>
                  <a:lnTo>
                    <a:pt x="5667" y="2898"/>
                  </a:lnTo>
                  <a:lnTo>
                    <a:pt x="5659" y="2928"/>
                  </a:lnTo>
                  <a:lnTo>
                    <a:pt x="5651" y="2960"/>
                  </a:lnTo>
                  <a:lnTo>
                    <a:pt x="5641" y="2989"/>
                  </a:lnTo>
                  <a:lnTo>
                    <a:pt x="5635" y="3002"/>
                  </a:lnTo>
                  <a:lnTo>
                    <a:pt x="5629" y="3013"/>
                  </a:lnTo>
                  <a:lnTo>
                    <a:pt x="5623" y="3023"/>
                  </a:lnTo>
                  <a:lnTo>
                    <a:pt x="5616" y="3031"/>
                  </a:lnTo>
                  <a:lnTo>
                    <a:pt x="5446" y="3175"/>
                  </a:lnTo>
                  <a:lnTo>
                    <a:pt x="5444" y="3176"/>
                  </a:lnTo>
                  <a:lnTo>
                    <a:pt x="5442" y="3178"/>
                  </a:lnTo>
                  <a:lnTo>
                    <a:pt x="5439" y="3183"/>
                  </a:lnTo>
                  <a:lnTo>
                    <a:pt x="5436" y="3186"/>
                  </a:lnTo>
                  <a:lnTo>
                    <a:pt x="5432" y="3187"/>
                  </a:lnTo>
                  <a:lnTo>
                    <a:pt x="5427" y="3188"/>
                  </a:lnTo>
                  <a:lnTo>
                    <a:pt x="5422" y="3188"/>
                  </a:lnTo>
                  <a:lnTo>
                    <a:pt x="5417" y="3188"/>
                  </a:lnTo>
                  <a:lnTo>
                    <a:pt x="5414" y="3187"/>
                  </a:lnTo>
                  <a:lnTo>
                    <a:pt x="5412" y="3185"/>
                  </a:lnTo>
                  <a:lnTo>
                    <a:pt x="5382" y="3153"/>
                  </a:lnTo>
                  <a:lnTo>
                    <a:pt x="5374" y="3142"/>
                  </a:lnTo>
                  <a:lnTo>
                    <a:pt x="5360" y="3122"/>
                  </a:lnTo>
                  <a:lnTo>
                    <a:pt x="5345" y="3101"/>
                  </a:lnTo>
                  <a:lnTo>
                    <a:pt x="5337" y="3091"/>
                  </a:lnTo>
                  <a:lnTo>
                    <a:pt x="5331" y="3085"/>
                  </a:lnTo>
                  <a:lnTo>
                    <a:pt x="5327" y="3078"/>
                  </a:lnTo>
                  <a:lnTo>
                    <a:pt x="5326" y="3076"/>
                  </a:lnTo>
                  <a:lnTo>
                    <a:pt x="5324" y="3075"/>
                  </a:lnTo>
                  <a:lnTo>
                    <a:pt x="5322" y="3075"/>
                  </a:lnTo>
                  <a:lnTo>
                    <a:pt x="5318" y="3075"/>
                  </a:lnTo>
                  <a:lnTo>
                    <a:pt x="5309" y="3076"/>
                  </a:lnTo>
                  <a:lnTo>
                    <a:pt x="5298" y="3079"/>
                  </a:lnTo>
                  <a:lnTo>
                    <a:pt x="5270" y="3089"/>
                  </a:lnTo>
                  <a:lnTo>
                    <a:pt x="5238" y="3104"/>
                  </a:lnTo>
                  <a:lnTo>
                    <a:pt x="5205" y="3119"/>
                  </a:lnTo>
                  <a:lnTo>
                    <a:pt x="5176" y="3133"/>
                  </a:lnTo>
                  <a:lnTo>
                    <a:pt x="5151" y="3145"/>
                  </a:lnTo>
                  <a:lnTo>
                    <a:pt x="5135" y="3151"/>
                  </a:lnTo>
                  <a:lnTo>
                    <a:pt x="5108" y="3157"/>
                  </a:lnTo>
                  <a:lnTo>
                    <a:pt x="5080" y="3163"/>
                  </a:lnTo>
                  <a:lnTo>
                    <a:pt x="5068" y="3167"/>
                  </a:lnTo>
                  <a:lnTo>
                    <a:pt x="5054" y="3171"/>
                  </a:lnTo>
                  <a:lnTo>
                    <a:pt x="5042" y="3176"/>
                  </a:lnTo>
                  <a:lnTo>
                    <a:pt x="5029" y="3184"/>
                  </a:lnTo>
                  <a:lnTo>
                    <a:pt x="4938" y="3239"/>
                  </a:lnTo>
                  <a:lnTo>
                    <a:pt x="4933" y="3242"/>
                  </a:lnTo>
                  <a:lnTo>
                    <a:pt x="4926" y="3247"/>
                  </a:lnTo>
                  <a:lnTo>
                    <a:pt x="4920" y="3248"/>
                  </a:lnTo>
                  <a:lnTo>
                    <a:pt x="4916" y="3249"/>
                  </a:lnTo>
                  <a:lnTo>
                    <a:pt x="4912" y="3249"/>
                  </a:lnTo>
                  <a:lnTo>
                    <a:pt x="4908" y="3247"/>
                  </a:lnTo>
                  <a:lnTo>
                    <a:pt x="4900" y="3242"/>
                  </a:lnTo>
                  <a:lnTo>
                    <a:pt x="4893" y="3239"/>
                  </a:lnTo>
                  <a:lnTo>
                    <a:pt x="4885" y="3237"/>
                  </a:lnTo>
                  <a:lnTo>
                    <a:pt x="4878" y="3237"/>
                  </a:lnTo>
                  <a:lnTo>
                    <a:pt x="4874" y="3237"/>
                  </a:lnTo>
                  <a:lnTo>
                    <a:pt x="4870" y="3239"/>
                  </a:lnTo>
                  <a:lnTo>
                    <a:pt x="4867" y="3240"/>
                  </a:lnTo>
                  <a:lnTo>
                    <a:pt x="4863" y="3243"/>
                  </a:lnTo>
                  <a:lnTo>
                    <a:pt x="4856" y="3249"/>
                  </a:lnTo>
                  <a:lnTo>
                    <a:pt x="4847" y="3260"/>
                  </a:lnTo>
                  <a:lnTo>
                    <a:pt x="4834" y="3275"/>
                  </a:lnTo>
                  <a:lnTo>
                    <a:pt x="4819" y="3291"/>
                  </a:lnTo>
                  <a:lnTo>
                    <a:pt x="4801" y="3307"/>
                  </a:lnTo>
                  <a:lnTo>
                    <a:pt x="4782" y="3322"/>
                  </a:lnTo>
                  <a:lnTo>
                    <a:pt x="4762" y="3337"/>
                  </a:lnTo>
                  <a:lnTo>
                    <a:pt x="4741" y="3349"/>
                  </a:lnTo>
                  <a:lnTo>
                    <a:pt x="4722" y="3360"/>
                  </a:lnTo>
                  <a:lnTo>
                    <a:pt x="4702" y="3368"/>
                  </a:lnTo>
                  <a:lnTo>
                    <a:pt x="4685" y="3377"/>
                  </a:lnTo>
                  <a:lnTo>
                    <a:pt x="4667" y="3386"/>
                  </a:lnTo>
                  <a:lnTo>
                    <a:pt x="4659" y="3389"/>
                  </a:lnTo>
                  <a:lnTo>
                    <a:pt x="4650" y="3392"/>
                  </a:lnTo>
                  <a:lnTo>
                    <a:pt x="4640" y="3394"/>
                  </a:lnTo>
                  <a:lnTo>
                    <a:pt x="4628" y="3395"/>
                  </a:lnTo>
                  <a:lnTo>
                    <a:pt x="4623" y="3394"/>
                  </a:lnTo>
                  <a:lnTo>
                    <a:pt x="4619" y="3393"/>
                  </a:lnTo>
                  <a:lnTo>
                    <a:pt x="4615" y="3391"/>
                  </a:lnTo>
                  <a:lnTo>
                    <a:pt x="4611" y="3389"/>
                  </a:lnTo>
                  <a:lnTo>
                    <a:pt x="4604" y="3382"/>
                  </a:lnTo>
                  <a:lnTo>
                    <a:pt x="4597" y="3374"/>
                  </a:lnTo>
                  <a:lnTo>
                    <a:pt x="4591" y="3365"/>
                  </a:lnTo>
                  <a:lnTo>
                    <a:pt x="4584" y="3357"/>
                  </a:lnTo>
                  <a:lnTo>
                    <a:pt x="4581" y="3354"/>
                  </a:lnTo>
                  <a:lnTo>
                    <a:pt x="4577" y="3351"/>
                  </a:lnTo>
                  <a:lnTo>
                    <a:pt x="4573" y="3348"/>
                  </a:lnTo>
                  <a:lnTo>
                    <a:pt x="4568" y="3347"/>
                  </a:lnTo>
                  <a:lnTo>
                    <a:pt x="4563" y="3346"/>
                  </a:lnTo>
                  <a:lnTo>
                    <a:pt x="4559" y="3346"/>
                  </a:lnTo>
                  <a:lnTo>
                    <a:pt x="4555" y="3346"/>
                  </a:lnTo>
                  <a:lnTo>
                    <a:pt x="4552" y="3347"/>
                  </a:lnTo>
                  <a:lnTo>
                    <a:pt x="4546" y="3350"/>
                  </a:lnTo>
                  <a:lnTo>
                    <a:pt x="4540" y="3353"/>
                  </a:lnTo>
                  <a:lnTo>
                    <a:pt x="4537" y="3354"/>
                  </a:lnTo>
                  <a:lnTo>
                    <a:pt x="4534" y="3355"/>
                  </a:lnTo>
                  <a:lnTo>
                    <a:pt x="4531" y="3356"/>
                  </a:lnTo>
                  <a:lnTo>
                    <a:pt x="4526" y="3355"/>
                  </a:lnTo>
                  <a:lnTo>
                    <a:pt x="4523" y="3354"/>
                  </a:lnTo>
                  <a:lnTo>
                    <a:pt x="4519" y="3352"/>
                  </a:lnTo>
                  <a:lnTo>
                    <a:pt x="4514" y="3349"/>
                  </a:lnTo>
                  <a:lnTo>
                    <a:pt x="4509" y="3345"/>
                  </a:lnTo>
                  <a:lnTo>
                    <a:pt x="4497" y="3332"/>
                  </a:lnTo>
                  <a:lnTo>
                    <a:pt x="4483" y="3323"/>
                  </a:lnTo>
                  <a:lnTo>
                    <a:pt x="4471" y="3316"/>
                  </a:lnTo>
                  <a:lnTo>
                    <a:pt x="4458" y="3312"/>
                  </a:lnTo>
                  <a:lnTo>
                    <a:pt x="4443" y="3309"/>
                  </a:lnTo>
                  <a:lnTo>
                    <a:pt x="4428" y="3307"/>
                  </a:lnTo>
                  <a:lnTo>
                    <a:pt x="4411" y="3306"/>
                  </a:lnTo>
                  <a:lnTo>
                    <a:pt x="4394" y="3306"/>
                  </a:lnTo>
                  <a:lnTo>
                    <a:pt x="4389" y="3306"/>
                  </a:lnTo>
                  <a:lnTo>
                    <a:pt x="4385" y="3307"/>
                  </a:lnTo>
                  <a:lnTo>
                    <a:pt x="4382" y="3308"/>
                  </a:lnTo>
                  <a:lnTo>
                    <a:pt x="4380" y="3310"/>
                  </a:lnTo>
                  <a:lnTo>
                    <a:pt x="4379" y="3313"/>
                  </a:lnTo>
                  <a:lnTo>
                    <a:pt x="4378" y="3315"/>
                  </a:lnTo>
                  <a:lnTo>
                    <a:pt x="4378" y="3318"/>
                  </a:lnTo>
                  <a:lnTo>
                    <a:pt x="4379" y="3322"/>
                  </a:lnTo>
                  <a:lnTo>
                    <a:pt x="4381" y="3330"/>
                  </a:lnTo>
                  <a:lnTo>
                    <a:pt x="4385" y="3340"/>
                  </a:lnTo>
                  <a:lnTo>
                    <a:pt x="4392" y="3350"/>
                  </a:lnTo>
                  <a:lnTo>
                    <a:pt x="4398" y="3361"/>
                  </a:lnTo>
                  <a:lnTo>
                    <a:pt x="4411" y="3386"/>
                  </a:lnTo>
                  <a:lnTo>
                    <a:pt x="4424" y="3411"/>
                  </a:lnTo>
                  <a:lnTo>
                    <a:pt x="4428" y="3424"/>
                  </a:lnTo>
                  <a:lnTo>
                    <a:pt x="4430" y="3435"/>
                  </a:lnTo>
                  <a:lnTo>
                    <a:pt x="4431" y="3441"/>
                  </a:lnTo>
                  <a:lnTo>
                    <a:pt x="4431" y="3446"/>
                  </a:lnTo>
                  <a:lnTo>
                    <a:pt x="4430" y="3452"/>
                  </a:lnTo>
                  <a:lnTo>
                    <a:pt x="4429" y="3457"/>
                  </a:lnTo>
                  <a:lnTo>
                    <a:pt x="4425" y="3470"/>
                  </a:lnTo>
                  <a:lnTo>
                    <a:pt x="4423" y="3482"/>
                  </a:lnTo>
                  <a:lnTo>
                    <a:pt x="4422" y="3493"/>
                  </a:lnTo>
                  <a:lnTo>
                    <a:pt x="4422" y="3502"/>
                  </a:lnTo>
                  <a:lnTo>
                    <a:pt x="4422" y="3516"/>
                  </a:lnTo>
                  <a:lnTo>
                    <a:pt x="4422" y="3524"/>
                  </a:lnTo>
                  <a:lnTo>
                    <a:pt x="4420" y="3526"/>
                  </a:lnTo>
                  <a:lnTo>
                    <a:pt x="4417" y="3527"/>
                  </a:lnTo>
                  <a:lnTo>
                    <a:pt x="4412" y="3526"/>
                  </a:lnTo>
                  <a:lnTo>
                    <a:pt x="4406" y="3524"/>
                  </a:lnTo>
                  <a:lnTo>
                    <a:pt x="4384" y="3516"/>
                  </a:lnTo>
                  <a:lnTo>
                    <a:pt x="4351" y="3502"/>
                  </a:lnTo>
                  <a:lnTo>
                    <a:pt x="4335" y="3495"/>
                  </a:lnTo>
                  <a:lnTo>
                    <a:pt x="4321" y="3486"/>
                  </a:lnTo>
                  <a:lnTo>
                    <a:pt x="4307" y="3477"/>
                  </a:lnTo>
                  <a:lnTo>
                    <a:pt x="4295" y="3467"/>
                  </a:lnTo>
                  <a:lnTo>
                    <a:pt x="4270" y="3445"/>
                  </a:lnTo>
                  <a:lnTo>
                    <a:pt x="4245" y="3422"/>
                  </a:lnTo>
                  <a:lnTo>
                    <a:pt x="4239" y="3417"/>
                  </a:lnTo>
                  <a:lnTo>
                    <a:pt x="4233" y="3414"/>
                  </a:lnTo>
                  <a:lnTo>
                    <a:pt x="4228" y="3410"/>
                  </a:lnTo>
                  <a:lnTo>
                    <a:pt x="4223" y="3408"/>
                  </a:lnTo>
                  <a:lnTo>
                    <a:pt x="4213" y="3405"/>
                  </a:lnTo>
                  <a:lnTo>
                    <a:pt x="4202" y="3405"/>
                  </a:lnTo>
                  <a:lnTo>
                    <a:pt x="4184" y="3408"/>
                  </a:lnTo>
                  <a:lnTo>
                    <a:pt x="4166" y="3414"/>
                  </a:lnTo>
                  <a:lnTo>
                    <a:pt x="4157" y="3415"/>
                  </a:lnTo>
                  <a:lnTo>
                    <a:pt x="4149" y="3415"/>
                  </a:lnTo>
                  <a:lnTo>
                    <a:pt x="4145" y="3415"/>
                  </a:lnTo>
                  <a:lnTo>
                    <a:pt x="4141" y="3414"/>
                  </a:lnTo>
                  <a:lnTo>
                    <a:pt x="4137" y="3411"/>
                  </a:lnTo>
                  <a:lnTo>
                    <a:pt x="4131" y="3408"/>
                  </a:lnTo>
                  <a:lnTo>
                    <a:pt x="4127" y="3405"/>
                  </a:lnTo>
                  <a:lnTo>
                    <a:pt x="4123" y="3401"/>
                  </a:lnTo>
                  <a:lnTo>
                    <a:pt x="4119" y="3396"/>
                  </a:lnTo>
                  <a:lnTo>
                    <a:pt x="4114" y="3390"/>
                  </a:lnTo>
                  <a:lnTo>
                    <a:pt x="4105" y="3374"/>
                  </a:lnTo>
                  <a:lnTo>
                    <a:pt x="4095" y="3353"/>
                  </a:lnTo>
                  <a:lnTo>
                    <a:pt x="4092" y="3345"/>
                  </a:lnTo>
                  <a:lnTo>
                    <a:pt x="4088" y="3337"/>
                  </a:lnTo>
                  <a:lnTo>
                    <a:pt x="4084" y="3329"/>
                  </a:lnTo>
                  <a:lnTo>
                    <a:pt x="4079" y="3323"/>
                  </a:lnTo>
                  <a:lnTo>
                    <a:pt x="4075" y="3317"/>
                  </a:lnTo>
                  <a:lnTo>
                    <a:pt x="4070" y="3313"/>
                  </a:lnTo>
                  <a:lnTo>
                    <a:pt x="4066" y="3308"/>
                  </a:lnTo>
                  <a:lnTo>
                    <a:pt x="4060" y="3305"/>
                  </a:lnTo>
                  <a:lnTo>
                    <a:pt x="4055" y="3302"/>
                  </a:lnTo>
                  <a:lnTo>
                    <a:pt x="4050" y="3299"/>
                  </a:lnTo>
                  <a:lnTo>
                    <a:pt x="4045" y="3298"/>
                  </a:lnTo>
                  <a:lnTo>
                    <a:pt x="4039" y="3295"/>
                  </a:lnTo>
                  <a:lnTo>
                    <a:pt x="4027" y="3294"/>
                  </a:lnTo>
                  <a:lnTo>
                    <a:pt x="4016" y="3293"/>
                  </a:lnTo>
                  <a:lnTo>
                    <a:pt x="4004" y="3295"/>
                  </a:lnTo>
                  <a:lnTo>
                    <a:pt x="3990" y="3298"/>
                  </a:lnTo>
                  <a:lnTo>
                    <a:pt x="3977" y="3301"/>
                  </a:lnTo>
                  <a:lnTo>
                    <a:pt x="3964" y="3304"/>
                  </a:lnTo>
                  <a:lnTo>
                    <a:pt x="3935" y="3312"/>
                  </a:lnTo>
                  <a:lnTo>
                    <a:pt x="3906" y="3318"/>
                  </a:lnTo>
                  <a:lnTo>
                    <a:pt x="3894" y="3320"/>
                  </a:lnTo>
                  <a:lnTo>
                    <a:pt x="3881" y="3321"/>
                  </a:lnTo>
                  <a:lnTo>
                    <a:pt x="3871" y="3321"/>
                  </a:lnTo>
                  <a:lnTo>
                    <a:pt x="3861" y="3321"/>
                  </a:lnTo>
                  <a:lnTo>
                    <a:pt x="3853" y="3320"/>
                  </a:lnTo>
                  <a:lnTo>
                    <a:pt x="3844" y="3318"/>
                  </a:lnTo>
                  <a:lnTo>
                    <a:pt x="3836" y="3316"/>
                  </a:lnTo>
                  <a:lnTo>
                    <a:pt x="3830" y="3313"/>
                  </a:lnTo>
                  <a:lnTo>
                    <a:pt x="3824" y="3310"/>
                  </a:lnTo>
                  <a:lnTo>
                    <a:pt x="3818" y="3307"/>
                  </a:lnTo>
                  <a:lnTo>
                    <a:pt x="3812" y="3303"/>
                  </a:lnTo>
                  <a:lnTo>
                    <a:pt x="3807" y="3298"/>
                  </a:lnTo>
                  <a:lnTo>
                    <a:pt x="3799" y="3288"/>
                  </a:lnTo>
                  <a:lnTo>
                    <a:pt x="3792" y="3277"/>
                  </a:lnTo>
                  <a:lnTo>
                    <a:pt x="3780" y="3252"/>
                  </a:lnTo>
                  <a:lnTo>
                    <a:pt x="3766" y="3227"/>
                  </a:lnTo>
                  <a:lnTo>
                    <a:pt x="3759" y="3214"/>
                  </a:lnTo>
                  <a:lnTo>
                    <a:pt x="3750" y="3203"/>
                  </a:lnTo>
                  <a:lnTo>
                    <a:pt x="3745" y="3198"/>
                  </a:lnTo>
                  <a:lnTo>
                    <a:pt x="3739" y="3192"/>
                  </a:lnTo>
                  <a:lnTo>
                    <a:pt x="3733" y="3187"/>
                  </a:lnTo>
                  <a:lnTo>
                    <a:pt x="3726" y="3183"/>
                  </a:lnTo>
                  <a:lnTo>
                    <a:pt x="3707" y="3169"/>
                  </a:lnTo>
                  <a:lnTo>
                    <a:pt x="3687" y="3156"/>
                  </a:lnTo>
                  <a:lnTo>
                    <a:pt x="3666" y="3144"/>
                  </a:lnTo>
                  <a:lnTo>
                    <a:pt x="3646" y="3132"/>
                  </a:lnTo>
                  <a:lnTo>
                    <a:pt x="3636" y="3127"/>
                  </a:lnTo>
                  <a:lnTo>
                    <a:pt x="3624" y="3123"/>
                  </a:lnTo>
                  <a:lnTo>
                    <a:pt x="3614" y="3120"/>
                  </a:lnTo>
                  <a:lnTo>
                    <a:pt x="3603" y="3119"/>
                  </a:lnTo>
                  <a:lnTo>
                    <a:pt x="3591" y="3118"/>
                  </a:lnTo>
                  <a:lnTo>
                    <a:pt x="3579" y="3119"/>
                  </a:lnTo>
                  <a:lnTo>
                    <a:pt x="3568" y="3121"/>
                  </a:lnTo>
                  <a:lnTo>
                    <a:pt x="3555" y="3124"/>
                  </a:lnTo>
                  <a:lnTo>
                    <a:pt x="3546" y="3128"/>
                  </a:lnTo>
                  <a:lnTo>
                    <a:pt x="3535" y="3134"/>
                  </a:lnTo>
                  <a:lnTo>
                    <a:pt x="3522" y="3143"/>
                  </a:lnTo>
                  <a:lnTo>
                    <a:pt x="3510" y="3153"/>
                  </a:lnTo>
                  <a:lnTo>
                    <a:pt x="3506" y="3157"/>
                  </a:lnTo>
                  <a:lnTo>
                    <a:pt x="3502" y="3162"/>
                  </a:lnTo>
                  <a:lnTo>
                    <a:pt x="3499" y="3167"/>
                  </a:lnTo>
                  <a:lnTo>
                    <a:pt x="3497" y="3171"/>
                  </a:lnTo>
                  <a:lnTo>
                    <a:pt x="3497" y="3175"/>
                  </a:lnTo>
                  <a:lnTo>
                    <a:pt x="3499" y="3179"/>
                  </a:lnTo>
                  <a:lnTo>
                    <a:pt x="3503" y="3183"/>
                  </a:lnTo>
                  <a:lnTo>
                    <a:pt x="3509" y="3186"/>
                  </a:lnTo>
                  <a:lnTo>
                    <a:pt x="3530" y="3194"/>
                  </a:lnTo>
                  <a:lnTo>
                    <a:pt x="3548" y="3202"/>
                  </a:lnTo>
                  <a:lnTo>
                    <a:pt x="3556" y="3207"/>
                  </a:lnTo>
                  <a:lnTo>
                    <a:pt x="3566" y="3212"/>
                  </a:lnTo>
                  <a:lnTo>
                    <a:pt x="3574" y="3220"/>
                  </a:lnTo>
                  <a:lnTo>
                    <a:pt x="3583" y="3228"/>
                  </a:lnTo>
                  <a:lnTo>
                    <a:pt x="3587" y="3234"/>
                  </a:lnTo>
                  <a:lnTo>
                    <a:pt x="3591" y="3241"/>
                  </a:lnTo>
                  <a:lnTo>
                    <a:pt x="3594" y="3248"/>
                  </a:lnTo>
                  <a:lnTo>
                    <a:pt x="3596" y="3255"/>
                  </a:lnTo>
                  <a:lnTo>
                    <a:pt x="3600" y="3272"/>
                  </a:lnTo>
                  <a:lnTo>
                    <a:pt x="3605" y="3286"/>
                  </a:lnTo>
                  <a:lnTo>
                    <a:pt x="3611" y="3297"/>
                  </a:lnTo>
                  <a:lnTo>
                    <a:pt x="3618" y="3308"/>
                  </a:lnTo>
                  <a:lnTo>
                    <a:pt x="3625" y="3318"/>
                  </a:lnTo>
                  <a:lnTo>
                    <a:pt x="3633" y="3328"/>
                  </a:lnTo>
                  <a:lnTo>
                    <a:pt x="3651" y="3349"/>
                  </a:lnTo>
                  <a:lnTo>
                    <a:pt x="3666" y="3368"/>
                  </a:lnTo>
                  <a:lnTo>
                    <a:pt x="3674" y="3379"/>
                  </a:lnTo>
                  <a:lnTo>
                    <a:pt x="3680" y="3390"/>
                  </a:lnTo>
                  <a:lnTo>
                    <a:pt x="3685" y="3400"/>
                  </a:lnTo>
                  <a:lnTo>
                    <a:pt x="3688" y="3410"/>
                  </a:lnTo>
                  <a:lnTo>
                    <a:pt x="3690" y="3422"/>
                  </a:lnTo>
                  <a:lnTo>
                    <a:pt x="3690" y="3433"/>
                  </a:lnTo>
                  <a:lnTo>
                    <a:pt x="3690" y="3439"/>
                  </a:lnTo>
                  <a:lnTo>
                    <a:pt x="3688" y="3444"/>
                  </a:lnTo>
                  <a:lnTo>
                    <a:pt x="3687" y="3451"/>
                  </a:lnTo>
                  <a:lnTo>
                    <a:pt x="3684" y="3457"/>
                  </a:lnTo>
                  <a:lnTo>
                    <a:pt x="3683" y="3460"/>
                  </a:lnTo>
                  <a:lnTo>
                    <a:pt x="3680" y="3462"/>
                  </a:lnTo>
                  <a:lnTo>
                    <a:pt x="3677" y="3464"/>
                  </a:lnTo>
                  <a:lnTo>
                    <a:pt x="3674" y="3466"/>
                  </a:lnTo>
                  <a:lnTo>
                    <a:pt x="3665" y="3467"/>
                  </a:lnTo>
                  <a:lnTo>
                    <a:pt x="3656" y="3467"/>
                  </a:lnTo>
                  <a:lnTo>
                    <a:pt x="3645" y="3466"/>
                  </a:lnTo>
                  <a:lnTo>
                    <a:pt x="3632" y="3463"/>
                  </a:lnTo>
                  <a:lnTo>
                    <a:pt x="3619" y="3460"/>
                  </a:lnTo>
                  <a:lnTo>
                    <a:pt x="3606" y="3456"/>
                  </a:lnTo>
                  <a:lnTo>
                    <a:pt x="3578" y="3445"/>
                  </a:lnTo>
                  <a:lnTo>
                    <a:pt x="3550" y="3435"/>
                  </a:lnTo>
                  <a:lnTo>
                    <a:pt x="3525" y="3426"/>
                  </a:lnTo>
                  <a:lnTo>
                    <a:pt x="3507" y="3421"/>
                  </a:lnTo>
                  <a:lnTo>
                    <a:pt x="3482" y="3415"/>
                  </a:lnTo>
                  <a:lnTo>
                    <a:pt x="3464" y="3410"/>
                  </a:lnTo>
                  <a:lnTo>
                    <a:pt x="3456" y="3407"/>
                  </a:lnTo>
                  <a:lnTo>
                    <a:pt x="3447" y="3403"/>
                  </a:lnTo>
                  <a:lnTo>
                    <a:pt x="3438" y="3398"/>
                  </a:lnTo>
                  <a:lnTo>
                    <a:pt x="3427" y="3391"/>
                  </a:lnTo>
                  <a:lnTo>
                    <a:pt x="3414" y="3379"/>
                  </a:lnTo>
                  <a:lnTo>
                    <a:pt x="3397" y="3362"/>
                  </a:lnTo>
                  <a:lnTo>
                    <a:pt x="3382" y="3346"/>
                  </a:lnTo>
                  <a:lnTo>
                    <a:pt x="3374" y="3338"/>
                  </a:lnTo>
                  <a:lnTo>
                    <a:pt x="3371" y="3336"/>
                  </a:lnTo>
                  <a:lnTo>
                    <a:pt x="3368" y="3334"/>
                  </a:lnTo>
                  <a:lnTo>
                    <a:pt x="3366" y="3334"/>
                  </a:lnTo>
                  <a:lnTo>
                    <a:pt x="3364" y="3336"/>
                  </a:lnTo>
                  <a:lnTo>
                    <a:pt x="3359" y="3349"/>
                  </a:lnTo>
                  <a:lnTo>
                    <a:pt x="3352" y="3363"/>
                  </a:lnTo>
                  <a:lnTo>
                    <a:pt x="3342" y="3378"/>
                  </a:lnTo>
                  <a:lnTo>
                    <a:pt x="3333" y="3393"/>
                  </a:lnTo>
                  <a:lnTo>
                    <a:pt x="3315" y="3420"/>
                  </a:lnTo>
                  <a:lnTo>
                    <a:pt x="3298" y="3441"/>
                  </a:lnTo>
                  <a:lnTo>
                    <a:pt x="3295" y="3443"/>
                  </a:lnTo>
                  <a:lnTo>
                    <a:pt x="3292" y="3445"/>
                  </a:lnTo>
                  <a:lnTo>
                    <a:pt x="3288" y="3446"/>
                  </a:lnTo>
                  <a:lnTo>
                    <a:pt x="3283" y="3447"/>
                  </a:lnTo>
                  <a:lnTo>
                    <a:pt x="3272" y="3447"/>
                  </a:lnTo>
                  <a:lnTo>
                    <a:pt x="3261" y="3447"/>
                  </a:lnTo>
                  <a:lnTo>
                    <a:pt x="3250" y="3446"/>
                  </a:lnTo>
                  <a:lnTo>
                    <a:pt x="3239" y="3446"/>
                  </a:lnTo>
                  <a:lnTo>
                    <a:pt x="3235" y="3446"/>
                  </a:lnTo>
                  <a:lnTo>
                    <a:pt x="3231" y="3447"/>
                  </a:lnTo>
                  <a:lnTo>
                    <a:pt x="3228" y="3448"/>
                  </a:lnTo>
                  <a:lnTo>
                    <a:pt x="3226" y="3451"/>
                  </a:lnTo>
                  <a:lnTo>
                    <a:pt x="3219" y="3461"/>
                  </a:lnTo>
                  <a:lnTo>
                    <a:pt x="3212" y="3475"/>
                  </a:lnTo>
                  <a:lnTo>
                    <a:pt x="3208" y="3481"/>
                  </a:lnTo>
                  <a:lnTo>
                    <a:pt x="3205" y="3487"/>
                  </a:lnTo>
                  <a:lnTo>
                    <a:pt x="3200" y="3492"/>
                  </a:lnTo>
                  <a:lnTo>
                    <a:pt x="3197" y="3494"/>
                  </a:lnTo>
                  <a:lnTo>
                    <a:pt x="3183" y="3501"/>
                  </a:lnTo>
                  <a:lnTo>
                    <a:pt x="3166" y="3507"/>
                  </a:lnTo>
                  <a:lnTo>
                    <a:pt x="3157" y="3510"/>
                  </a:lnTo>
                  <a:lnTo>
                    <a:pt x="3148" y="3511"/>
                  </a:lnTo>
                  <a:lnTo>
                    <a:pt x="3138" y="3510"/>
                  </a:lnTo>
                  <a:lnTo>
                    <a:pt x="3126" y="3508"/>
                  </a:lnTo>
                  <a:lnTo>
                    <a:pt x="3114" y="3506"/>
                  </a:lnTo>
                  <a:lnTo>
                    <a:pt x="3102" y="3505"/>
                  </a:lnTo>
                  <a:lnTo>
                    <a:pt x="3089" y="3504"/>
                  </a:lnTo>
                  <a:lnTo>
                    <a:pt x="3077" y="3501"/>
                  </a:lnTo>
                  <a:lnTo>
                    <a:pt x="3067" y="3494"/>
                  </a:lnTo>
                  <a:lnTo>
                    <a:pt x="3053" y="3484"/>
                  </a:lnTo>
                  <a:lnTo>
                    <a:pt x="3047" y="3480"/>
                  </a:lnTo>
                  <a:lnTo>
                    <a:pt x="3041" y="3477"/>
                  </a:lnTo>
                  <a:lnTo>
                    <a:pt x="3039" y="3476"/>
                  </a:lnTo>
                  <a:lnTo>
                    <a:pt x="3037" y="3476"/>
                  </a:lnTo>
                  <a:lnTo>
                    <a:pt x="3036" y="3476"/>
                  </a:lnTo>
                  <a:lnTo>
                    <a:pt x="3035" y="3477"/>
                  </a:lnTo>
                  <a:lnTo>
                    <a:pt x="3028" y="3491"/>
                  </a:lnTo>
                  <a:lnTo>
                    <a:pt x="3020" y="3503"/>
                  </a:lnTo>
                  <a:lnTo>
                    <a:pt x="3013" y="3514"/>
                  </a:lnTo>
                  <a:lnTo>
                    <a:pt x="3007" y="3527"/>
                  </a:lnTo>
                  <a:lnTo>
                    <a:pt x="3003" y="3539"/>
                  </a:lnTo>
                  <a:lnTo>
                    <a:pt x="3001" y="3546"/>
                  </a:lnTo>
                  <a:lnTo>
                    <a:pt x="3001" y="3551"/>
                  </a:lnTo>
                  <a:lnTo>
                    <a:pt x="3002" y="3554"/>
                  </a:lnTo>
                  <a:lnTo>
                    <a:pt x="3004" y="3558"/>
                  </a:lnTo>
                  <a:lnTo>
                    <a:pt x="3006" y="3561"/>
                  </a:lnTo>
                  <a:lnTo>
                    <a:pt x="3008" y="3568"/>
                  </a:lnTo>
                  <a:lnTo>
                    <a:pt x="3009" y="3577"/>
                  </a:lnTo>
                  <a:lnTo>
                    <a:pt x="3007" y="3584"/>
                  </a:lnTo>
                  <a:lnTo>
                    <a:pt x="3004" y="3595"/>
                  </a:lnTo>
                  <a:lnTo>
                    <a:pt x="3003" y="3601"/>
                  </a:lnTo>
                  <a:lnTo>
                    <a:pt x="3003" y="3608"/>
                  </a:lnTo>
                  <a:lnTo>
                    <a:pt x="3003" y="3610"/>
                  </a:lnTo>
                  <a:lnTo>
                    <a:pt x="3004" y="3612"/>
                  </a:lnTo>
                  <a:lnTo>
                    <a:pt x="3006" y="3614"/>
                  </a:lnTo>
                  <a:lnTo>
                    <a:pt x="3008" y="3615"/>
                  </a:lnTo>
                  <a:lnTo>
                    <a:pt x="3021" y="3622"/>
                  </a:lnTo>
                  <a:lnTo>
                    <a:pt x="3045" y="3635"/>
                  </a:lnTo>
                  <a:lnTo>
                    <a:pt x="3057" y="3642"/>
                  </a:lnTo>
                  <a:lnTo>
                    <a:pt x="3070" y="3650"/>
                  </a:lnTo>
                  <a:lnTo>
                    <a:pt x="3079" y="3656"/>
                  </a:lnTo>
                  <a:lnTo>
                    <a:pt x="3085" y="3661"/>
                  </a:lnTo>
                  <a:lnTo>
                    <a:pt x="3087" y="3664"/>
                  </a:lnTo>
                  <a:lnTo>
                    <a:pt x="3088" y="3668"/>
                  </a:lnTo>
                  <a:lnTo>
                    <a:pt x="3088" y="3672"/>
                  </a:lnTo>
                  <a:lnTo>
                    <a:pt x="3088" y="3677"/>
                  </a:lnTo>
                  <a:lnTo>
                    <a:pt x="3086" y="3690"/>
                  </a:lnTo>
                  <a:lnTo>
                    <a:pt x="3083" y="3702"/>
                  </a:lnTo>
                  <a:lnTo>
                    <a:pt x="3080" y="3714"/>
                  </a:lnTo>
                  <a:lnTo>
                    <a:pt x="3077" y="3727"/>
                  </a:lnTo>
                  <a:lnTo>
                    <a:pt x="3076" y="3733"/>
                  </a:lnTo>
                  <a:lnTo>
                    <a:pt x="3076" y="3738"/>
                  </a:lnTo>
                  <a:lnTo>
                    <a:pt x="3076" y="3742"/>
                  </a:lnTo>
                  <a:lnTo>
                    <a:pt x="3077" y="3746"/>
                  </a:lnTo>
                  <a:lnTo>
                    <a:pt x="3086" y="3757"/>
                  </a:lnTo>
                  <a:lnTo>
                    <a:pt x="3101" y="3773"/>
                  </a:lnTo>
                  <a:lnTo>
                    <a:pt x="3117" y="3788"/>
                  </a:lnTo>
                  <a:lnTo>
                    <a:pt x="3128" y="3801"/>
                  </a:lnTo>
                  <a:lnTo>
                    <a:pt x="3134" y="3807"/>
                  </a:lnTo>
                  <a:lnTo>
                    <a:pt x="3137" y="3814"/>
                  </a:lnTo>
                  <a:lnTo>
                    <a:pt x="3138" y="3820"/>
                  </a:lnTo>
                  <a:lnTo>
                    <a:pt x="3138" y="3825"/>
                  </a:lnTo>
                  <a:lnTo>
                    <a:pt x="3137" y="3830"/>
                  </a:lnTo>
                  <a:lnTo>
                    <a:pt x="3135" y="3835"/>
                  </a:lnTo>
                  <a:lnTo>
                    <a:pt x="3131" y="3841"/>
                  </a:lnTo>
                  <a:lnTo>
                    <a:pt x="3126" y="3845"/>
                  </a:lnTo>
                  <a:lnTo>
                    <a:pt x="3116" y="3854"/>
                  </a:lnTo>
                  <a:lnTo>
                    <a:pt x="3103" y="3862"/>
                  </a:lnTo>
                  <a:lnTo>
                    <a:pt x="3088" y="3870"/>
                  </a:lnTo>
                  <a:lnTo>
                    <a:pt x="3074" y="3880"/>
                  </a:lnTo>
                  <a:lnTo>
                    <a:pt x="3059" y="3889"/>
                  </a:lnTo>
                  <a:lnTo>
                    <a:pt x="3045" y="3897"/>
                  </a:lnTo>
                  <a:lnTo>
                    <a:pt x="3031" y="3907"/>
                  </a:lnTo>
                  <a:lnTo>
                    <a:pt x="3016" y="3918"/>
                  </a:lnTo>
                  <a:lnTo>
                    <a:pt x="3009" y="3927"/>
                  </a:lnTo>
                  <a:lnTo>
                    <a:pt x="3001" y="3940"/>
                  </a:lnTo>
                  <a:lnTo>
                    <a:pt x="2996" y="3946"/>
                  </a:lnTo>
                  <a:lnTo>
                    <a:pt x="2992" y="3952"/>
                  </a:lnTo>
                  <a:lnTo>
                    <a:pt x="2986" y="3957"/>
                  </a:lnTo>
                  <a:lnTo>
                    <a:pt x="2982" y="3960"/>
                  </a:lnTo>
                  <a:lnTo>
                    <a:pt x="2982" y="3960"/>
                  </a:lnTo>
                  <a:lnTo>
                    <a:pt x="2921" y="3926"/>
                  </a:lnTo>
                  <a:lnTo>
                    <a:pt x="2889" y="3896"/>
                  </a:lnTo>
                  <a:lnTo>
                    <a:pt x="2832" y="3787"/>
                  </a:lnTo>
                  <a:lnTo>
                    <a:pt x="2741" y="3797"/>
                  </a:lnTo>
                  <a:lnTo>
                    <a:pt x="2746" y="3891"/>
                  </a:lnTo>
                  <a:lnTo>
                    <a:pt x="2746" y="3891"/>
                  </a:lnTo>
                  <a:lnTo>
                    <a:pt x="2627" y="3881"/>
                  </a:lnTo>
                  <a:lnTo>
                    <a:pt x="2572" y="3881"/>
                  </a:lnTo>
                  <a:lnTo>
                    <a:pt x="2558" y="3882"/>
                  </a:lnTo>
                  <a:lnTo>
                    <a:pt x="2545" y="3884"/>
                  </a:lnTo>
                  <a:lnTo>
                    <a:pt x="2533" y="3885"/>
                  </a:lnTo>
                  <a:lnTo>
                    <a:pt x="2520" y="3886"/>
                  </a:lnTo>
                  <a:lnTo>
                    <a:pt x="2505" y="3887"/>
                  </a:lnTo>
                  <a:lnTo>
                    <a:pt x="2491" y="3890"/>
                  </a:lnTo>
                  <a:lnTo>
                    <a:pt x="2477" y="3894"/>
                  </a:lnTo>
                  <a:lnTo>
                    <a:pt x="2464" y="3897"/>
                  </a:lnTo>
                  <a:lnTo>
                    <a:pt x="2450" y="3900"/>
                  </a:lnTo>
                  <a:lnTo>
                    <a:pt x="2436" y="3902"/>
                  </a:lnTo>
                  <a:lnTo>
                    <a:pt x="2430" y="3902"/>
                  </a:lnTo>
                  <a:lnTo>
                    <a:pt x="2422" y="3901"/>
                  </a:lnTo>
                  <a:lnTo>
                    <a:pt x="2414" y="3899"/>
                  </a:lnTo>
                  <a:lnTo>
                    <a:pt x="2406" y="3897"/>
                  </a:lnTo>
                  <a:lnTo>
                    <a:pt x="2399" y="3894"/>
                  </a:lnTo>
                  <a:lnTo>
                    <a:pt x="2391" y="3889"/>
                  </a:lnTo>
                  <a:lnTo>
                    <a:pt x="2382" y="3884"/>
                  </a:lnTo>
                  <a:lnTo>
                    <a:pt x="2373" y="3877"/>
                  </a:lnTo>
                  <a:lnTo>
                    <a:pt x="2356" y="3863"/>
                  </a:lnTo>
                  <a:lnTo>
                    <a:pt x="2341" y="3851"/>
                  </a:lnTo>
                  <a:lnTo>
                    <a:pt x="2340" y="3849"/>
                  </a:lnTo>
                  <a:lnTo>
                    <a:pt x="2339" y="3847"/>
                  </a:lnTo>
                  <a:lnTo>
                    <a:pt x="2337" y="3845"/>
                  </a:lnTo>
                  <a:lnTo>
                    <a:pt x="2336" y="3844"/>
                  </a:lnTo>
                  <a:lnTo>
                    <a:pt x="2332" y="3838"/>
                  </a:lnTo>
                  <a:lnTo>
                    <a:pt x="2323" y="3827"/>
                  </a:lnTo>
                  <a:lnTo>
                    <a:pt x="2314" y="3816"/>
                  </a:lnTo>
                  <a:lnTo>
                    <a:pt x="2307" y="3811"/>
                  </a:lnTo>
                  <a:lnTo>
                    <a:pt x="2301" y="3805"/>
                  </a:lnTo>
                  <a:lnTo>
                    <a:pt x="2296" y="3797"/>
                  </a:lnTo>
                  <a:lnTo>
                    <a:pt x="2286" y="3794"/>
                  </a:lnTo>
                  <a:lnTo>
                    <a:pt x="2275" y="3790"/>
                  </a:lnTo>
                  <a:lnTo>
                    <a:pt x="2263" y="3785"/>
                  </a:lnTo>
                  <a:lnTo>
                    <a:pt x="2252" y="3780"/>
                  </a:lnTo>
                  <a:lnTo>
                    <a:pt x="2230" y="3770"/>
                  </a:lnTo>
                  <a:lnTo>
                    <a:pt x="2213" y="3763"/>
                  </a:lnTo>
                  <a:lnTo>
                    <a:pt x="2185" y="3716"/>
                  </a:lnTo>
                  <a:lnTo>
                    <a:pt x="2183" y="3713"/>
                  </a:lnTo>
                  <a:lnTo>
                    <a:pt x="2180" y="3711"/>
                  </a:lnTo>
                  <a:lnTo>
                    <a:pt x="2176" y="3709"/>
                  </a:lnTo>
                  <a:lnTo>
                    <a:pt x="2171" y="3707"/>
                  </a:lnTo>
                  <a:lnTo>
                    <a:pt x="2157" y="3704"/>
                  </a:lnTo>
                  <a:lnTo>
                    <a:pt x="2142" y="3701"/>
                  </a:lnTo>
                  <a:lnTo>
                    <a:pt x="2125" y="3698"/>
                  </a:lnTo>
                  <a:lnTo>
                    <a:pt x="2111" y="3693"/>
                  </a:lnTo>
                  <a:lnTo>
                    <a:pt x="2104" y="3690"/>
                  </a:lnTo>
                  <a:lnTo>
                    <a:pt x="2098" y="3687"/>
                  </a:lnTo>
                  <a:lnTo>
                    <a:pt x="2092" y="3681"/>
                  </a:lnTo>
                  <a:lnTo>
                    <a:pt x="2088" y="3676"/>
                  </a:lnTo>
                  <a:lnTo>
                    <a:pt x="2075" y="3656"/>
                  </a:lnTo>
                  <a:lnTo>
                    <a:pt x="2060" y="3632"/>
                  </a:lnTo>
                  <a:lnTo>
                    <a:pt x="2052" y="3620"/>
                  </a:lnTo>
                  <a:lnTo>
                    <a:pt x="2046" y="3609"/>
                  </a:lnTo>
                  <a:lnTo>
                    <a:pt x="2041" y="3596"/>
                  </a:lnTo>
                  <a:lnTo>
                    <a:pt x="2037" y="3585"/>
                  </a:lnTo>
                  <a:lnTo>
                    <a:pt x="2002" y="3580"/>
                  </a:lnTo>
                  <a:lnTo>
                    <a:pt x="1956" y="3571"/>
                  </a:lnTo>
                  <a:lnTo>
                    <a:pt x="1943" y="3568"/>
                  </a:lnTo>
                  <a:lnTo>
                    <a:pt x="1932" y="3563"/>
                  </a:lnTo>
                  <a:lnTo>
                    <a:pt x="1922" y="3559"/>
                  </a:lnTo>
                  <a:lnTo>
                    <a:pt x="1912" y="3555"/>
                  </a:lnTo>
                  <a:lnTo>
                    <a:pt x="1904" y="3549"/>
                  </a:lnTo>
                  <a:lnTo>
                    <a:pt x="1897" y="3544"/>
                  </a:lnTo>
                  <a:lnTo>
                    <a:pt x="1895" y="3540"/>
                  </a:lnTo>
                  <a:lnTo>
                    <a:pt x="1892" y="3537"/>
                  </a:lnTo>
                  <a:lnTo>
                    <a:pt x="1891" y="3534"/>
                  </a:lnTo>
                  <a:lnTo>
                    <a:pt x="1889" y="3530"/>
                  </a:lnTo>
                  <a:lnTo>
                    <a:pt x="1873" y="3526"/>
                  </a:lnTo>
                  <a:lnTo>
                    <a:pt x="1857" y="3524"/>
                  </a:lnTo>
                  <a:lnTo>
                    <a:pt x="1838" y="3523"/>
                  </a:lnTo>
                  <a:lnTo>
                    <a:pt x="1821" y="3523"/>
                  </a:lnTo>
                  <a:lnTo>
                    <a:pt x="1813" y="3523"/>
                  </a:lnTo>
                  <a:lnTo>
                    <a:pt x="1804" y="3525"/>
                  </a:lnTo>
                  <a:lnTo>
                    <a:pt x="1796" y="3527"/>
                  </a:lnTo>
                  <a:lnTo>
                    <a:pt x="1788" y="3531"/>
                  </a:lnTo>
                  <a:lnTo>
                    <a:pt x="1781" y="3534"/>
                  </a:lnTo>
                  <a:lnTo>
                    <a:pt x="1774" y="3539"/>
                  </a:lnTo>
                  <a:lnTo>
                    <a:pt x="1767" y="3544"/>
                  </a:lnTo>
                  <a:lnTo>
                    <a:pt x="1761" y="3551"/>
                  </a:lnTo>
                  <a:lnTo>
                    <a:pt x="1756" y="3556"/>
                  </a:lnTo>
                  <a:lnTo>
                    <a:pt x="1750" y="3562"/>
                  </a:lnTo>
                  <a:lnTo>
                    <a:pt x="1743" y="3568"/>
                  </a:lnTo>
                  <a:lnTo>
                    <a:pt x="1735" y="3572"/>
                  </a:lnTo>
                  <a:lnTo>
                    <a:pt x="1726" y="3576"/>
                  </a:lnTo>
                  <a:lnTo>
                    <a:pt x="1717" y="3580"/>
                  </a:lnTo>
                  <a:lnTo>
                    <a:pt x="1707" y="3583"/>
                  </a:lnTo>
                  <a:lnTo>
                    <a:pt x="1697" y="3586"/>
                  </a:lnTo>
                  <a:lnTo>
                    <a:pt x="1687" y="3587"/>
                  </a:lnTo>
                  <a:lnTo>
                    <a:pt x="1678" y="3587"/>
                  </a:lnTo>
                  <a:lnTo>
                    <a:pt x="1669" y="3586"/>
                  </a:lnTo>
                  <a:lnTo>
                    <a:pt x="1660" y="3584"/>
                  </a:lnTo>
                  <a:lnTo>
                    <a:pt x="1653" y="3580"/>
                  </a:lnTo>
                  <a:lnTo>
                    <a:pt x="1647" y="3575"/>
                  </a:lnTo>
                  <a:lnTo>
                    <a:pt x="1644" y="3572"/>
                  </a:lnTo>
                  <a:lnTo>
                    <a:pt x="1642" y="3568"/>
                  </a:lnTo>
                  <a:lnTo>
                    <a:pt x="1640" y="3563"/>
                  </a:lnTo>
                  <a:lnTo>
                    <a:pt x="1639" y="3559"/>
                  </a:lnTo>
                  <a:lnTo>
                    <a:pt x="1635" y="3557"/>
                  </a:lnTo>
                  <a:lnTo>
                    <a:pt x="1631" y="3554"/>
                  </a:lnTo>
                  <a:lnTo>
                    <a:pt x="1626" y="3550"/>
                  </a:lnTo>
                  <a:lnTo>
                    <a:pt x="1622" y="3545"/>
                  </a:lnTo>
                  <a:lnTo>
                    <a:pt x="1613" y="3534"/>
                  </a:lnTo>
                  <a:lnTo>
                    <a:pt x="1604" y="3522"/>
                  </a:lnTo>
                  <a:lnTo>
                    <a:pt x="1599" y="3518"/>
                  </a:lnTo>
                  <a:lnTo>
                    <a:pt x="1593" y="3514"/>
                  </a:lnTo>
                  <a:lnTo>
                    <a:pt x="1588" y="3512"/>
                  </a:lnTo>
                  <a:lnTo>
                    <a:pt x="1583" y="3511"/>
                  </a:lnTo>
                  <a:lnTo>
                    <a:pt x="1577" y="3512"/>
                  </a:lnTo>
                  <a:lnTo>
                    <a:pt x="1571" y="3515"/>
                  </a:lnTo>
                  <a:lnTo>
                    <a:pt x="1565" y="3521"/>
                  </a:lnTo>
                  <a:lnTo>
                    <a:pt x="1559" y="3530"/>
                  </a:lnTo>
                  <a:lnTo>
                    <a:pt x="1545" y="3555"/>
                  </a:lnTo>
                  <a:lnTo>
                    <a:pt x="1526" y="3593"/>
                  </a:lnTo>
                  <a:lnTo>
                    <a:pt x="1516" y="3613"/>
                  </a:lnTo>
                  <a:lnTo>
                    <a:pt x="1506" y="3629"/>
                  </a:lnTo>
                  <a:lnTo>
                    <a:pt x="1502" y="3636"/>
                  </a:lnTo>
                  <a:lnTo>
                    <a:pt x="1497" y="3641"/>
                  </a:lnTo>
                  <a:lnTo>
                    <a:pt x="1493" y="3646"/>
                  </a:lnTo>
                  <a:lnTo>
                    <a:pt x="1489" y="3648"/>
                  </a:lnTo>
                  <a:lnTo>
                    <a:pt x="1488" y="3650"/>
                  </a:lnTo>
                  <a:lnTo>
                    <a:pt x="1485" y="3652"/>
                  </a:lnTo>
                  <a:lnTo>
                    <a:pt x="1482" y="3652"/>
                  </a:lnTo>
                  <a:lnTo>
                    <a:pt x="1478" y="3652"/>
                  </a:lnTo>
                  <a:lnTo>
                    <a:pt x="1470" y="3649"/>
                  </a:lnTo>
                  <a:lnTo>
                    <a:pt x="1460" y="3645"/>
                  </a:lnTo>
                  <a:lnTo>
                    <a:pt x="1441" y="3633"/>
                  </a:lnTo>
                  <a:lnTo>
                    <a:pt x="1431" y="3626"/>
                  </a:lnTo>
                  <a:lnTo>
                    <a:pt x="1420" y="3620"/>
                  </a:lnTo>
                  <a:lnTo>
                    <a:pt x="1399" y="3610"/>
                  </a:lnTo>
                  <a:lnTo>
                    <a:pt x="1381" y="3598"/>
                  </a:lnTo>
                  <a:lnTo>
                    <a:pt x="1371" y="3592"/>
                  </a:lnTo>
                  <a:lnTo>
                    <a:pt x="1359" y="3587"/>
                  </a:lnTo>
                  <a:lnTo>
                    <a:pt x="1338" y="3577"/>
                  </a:lnTo>
                  <a:lnTo>
                    <a:pt x="1328" y="3571"/>
                  </a:lnTo>
                  <a:lnTo>
                    <a:pt x="1319" y="3564"/>
                  </a:lnTo>
                  <a:lnTo>
                    <a:pt x="1313" y="3559"/>
                  </a:lnTo>
                  <a:lnTo>
                    <a:pt x="1310" y="3557"/>
                  </a:lnTo>
                  <a:lnTo>
                    <a:pt x="1306" y="3556"/>
                  </a:lnTo>
                  <a:lnTo>
                    <a:pt x="1302" y="3554"/>
                  </a:lnTo>
                  <a:lnTo>
                    <a:pt x="1300" y="3553"/>
                  </a:lnTo>
                  <a:lnTo>
                    <a:pt x="1299" y="3553"/>
                  </a:lnTo>
                  <a:lnTo>
                    <a:pt x="1297" y="3554"/>
                  </a:lnTo>
                  <a:lnTo>
                    <a:pt x="1296" y="3557"/>
                  </a:lnTo>
                  <a:lnTo>
                    <a:pt x="1294" y="3558"/>
                  </a:lnTo>
                  <a:lnTo>
                    <a:pt x="1289" y="3563"/>
                  </a:lnTo>
                  <a:lnTo>
                    <a:pt x="1284" y="3570"/>
                  </a:lnTo>
                  <a:lnTo>
                    <a:pt x="1278" y="3578"/>
                  </a:lnTo>
                  <a:lnTo>
                    <a:pt x="1262" y="3598"/>
                  </a:lnTo>
                  <a:lnTo>
                    <a:pt x="1245" y="3623"/>
                  </a:lnTo>
                  <a:lnTo>
                    <a:pt x="1227" y="3648"/>
                  </a:lnTo>
                  <a:lnTo>
                    <a:pt x="1210" y="3670"/>
                  </a:lnTo>
                  <a:lnTo>
                    <a:pt x="1194" y="3690"/>
                  </a:lnTo>
                  <a:lnTo>
                    <a:pt x="1183" y="3701"/>
                  </a:lnTo>
                  <a:lnTo>
                    <a:pt x="1178" y="3709"/>
                  </a:lnTo>
                  <a:lnTo>
                    <a:pt x="1174" y="3717"/>
                  </a:lnTo>
                  <a:lnTo>
                    <a:pt x="1170" y="3726"/>
                  </a:lnTo>
                  <a:lnTo>
                    <a:pt x="1168" y="3735"/>
                  </a:lnTo>
                  <a:lnTo>
                    <a:pt x="1163" y="3754"/>
                  </a:lnTo>
                  <a:lnTo>
                    <a:pt x="1160" y="3774"/>
                  </a:lnTo>
                  <a:lnTo>
                    <a:pt x="1159" y="3794"/>
                  </a:lnTo>
                  <a:lnTo>
                    <a:pt x="1157" y="3815"/>
                  </a:lnTo>
                  <a:lnTo>
                    <a:pt x="1155" y="3834"/>
                  </a:lnTo>
                  <a:lnTo>
                    <a:pt x="1152" y="3853"/>
                  </a:lnTo>
                  <a:lnTo>
                    <a:pt x="1149" y="3861"/>
                  </a:lnTo>
                  <a:lnTo>
                    <a:pt x="1145" y="3868"/>
                  </a:lnTo>
                  <a:lnTo>
                    <a:pt x="1141" y="3875"/>
                  </a:lnTo>
                  <a:lnTo>
                    <a:pt x="1135" y="3883"/>
                  </a:lnTo>
                  <a:lnTo>
                    <a:pt x="1127" y="3889"/>
                  </a:lnTo>
                  <a:lnTo>
                    <a:pt x="1120" y="3895"/>
                  </a:lnTo>
                  <a:lnTo>
                    <a:pt x="1112" y="3901"/>
                  </a:lnTo>
                  <a:lnTo>
                    <a:pt x="1104" y="3907"/>
                  </a:lnTo>
                  <a:lnTo>
                    <a:pt x="1085" y="3918"/>
                  </a:lnTo>
                  <a:lnTo>
                    <a:pt x="1069" y="3929"/>
                  </a:lnTo>
                  <a:lnTo>
                    <a:pt x="1052" y="3939"/>
                  </a:lnTo>
                  <a:lnTo>
                    <a:pt x="1038" y="3949"/>
                  </a:lnTo>
                  <a:lnTo>
                    <a:pt x="1033" y="3955"/>
                  </a:lnTo>
                  <a:lnTo>
                    <a:pt x="1027" y="3959"/>
                  </a:lnTo>
                  <a:lnTo>
                    <a:pt x="1020" y="3963"/>
                  </a:lnTo>
                  <a:lnTo>
                    <a:pt x="1012" y="3966"/>
                  </a:lnTo>
                  <a:lnTo>
                    <a:pt x="997" y="3972"/>
                  </a:lnTo>
                  <a:lnTo>
                    <a:pt x="979" y="3977"/>
                  </a:lnTo>
                  <a:lnTo>
                    <a:pt x="960" y="3980"/>
                  </a:lnTo>
                  <a:lnTo>
                    <a:pt x="940" y="3983"/>
                  </a:lnTo>
                  <a:lnTo>
                    <a:pt x="920" y="3985"/>
                  </a:lnTo>
                  <a:lnTo>
                    <a:pt x="898" y="3986"/>
                  </a:lnTo>
                  <a:lnTo>
                    <a:pt x="877" y="3985"/>
                  </a:lnTo>
                  <a:lnTo>
                    <a:pt x="857" y="3985"/>
                  </a:lnTo>
                  <a:lnTo>
                    <a:pt x="836" y="3983"/>
                  </a:lnTo>
                  <a:lnTo>
                    <a:pt x="817" y="3981"/>
                  </a:lnTo>
                  <a:lnTo>
                    <a:pt x="799" y="3978"/>
                  </a:lnTo>
                  <a:lnTo>
                    <a:pt x="783" y="3975"/>
                  </a:lnTo>
                  <a:lnTo>
                    <a:pt x="768" y="3971"/>
                  </a:lnTo>
                  <a:lnTo>
                    <a:pt x="756" y="3967"/>
                  </a:lnTo>
                  <a:lnTo>
                    <a:pt x="747" y="3964"/>
                  </a:lnTo>
                  <a:lnTo>
                    <a:pt x="738" y="3961"/>
                  </a:lnTo>
                  <a:lnTo>
                    <a:pt x="726" y="3959"/>
                  </a:lnTo>
                  <a:lnTo>
                    <a:pt x="716" y="3958"/>
                  </a:lnTo>
                  <a:lnTo>
                    <a:pt x="691" y="3957"/>
                  </a:lnTo>
                  <a:lnTo>
                    <a:pt x="666" y="3957"/>
                  </a:lnTo>
                  <a:lnTo>
                    <a:pt x="640" y="3958"/>
                  </a:lnTo>
                  <a:lnTo>
                    <a:pt x="614" y="3960"/>
                  </a:lnTo>
                  <a:lnTo>
                    <a:pt x="590" y="3961"/>
                  </a:lnTo>
                  <a:lnTo>
                    <a:pt x="569" y="3961"/>
                  </a:lnTo>
                  <a:lnTo>
                    <a:pt x="560" y="3962"/>
                  </a:lnTo>
                  <a:lnTo>
                    <a:pt x="551" y="3963"/>
                  </a:lnTo>
                  <a:lnTo>
                    <a:pt x="543" y="3964"/>
                  </a:lnTo>
                  <a:lnTo>
                    <a:pt x="536" y="3966"/>
                  </a:lnTo>
                  <a:lnTo>
                    <a:pt x="521" y="3972"/>
                  </a:lnTo>
                  <a:lnTo>
                    <a:pt x="506" y="3978"/>
                  </a:lnTo>
                  <a:lnTo>
                    <a:pt x="492" y="3984"/>
                  </a:lnTo>
                  <a:lnTo>
                    <a:pt x="477" y="3989"/>
                  </a:lnTo>
                  <a:lnTo>
                    <a:pt x="470" y="3991"/>
                  </a:lnTo>
                  <a:lnTo>
                    <a:pt x="463" y="3994"/>
                  </a:lnTo>
                  <a:lnTo>
                    <a:pt x="456" y="3995"/>
                  </a:lnTo>
                  <a:lnTo>
                    <a:pt x="448" y="3995"/>
                  </a:lnTo>
                  <a:lnTo>
                    <a:pt x="441" y="3995"/>
                  </a:lnTo>
                  <a:lnTo>
                    <a:pt x="436" y="3993"/>
                  </a:lnTo>
                  <a:lnTo>
                    <a:pt x="431" y="3990"/>
                  </a:lnTo>
                  <a:lnTo>
                    <a:pt x="427" y="3987"/>
                  </a:lnTo>
                  <a:lnTo>
                    <a:pt x="424" y="3983"/>
                  </a:lnTo>
                  <a:lnTo>
                    <a:pt x="422" y="3979"/>
                  </a:lnTo>
                  <a:lnTo>
                    <a:pt x="420" y="3974"/>
                  </a:lnTo>
                  <a:lnTo>
                    <a:pt x="420" y="3968"/>
                  </a:lnTo>
                  <a:lnTo>
                    <a:pt x="419" y="3963"/>
                  </a:lnTo>
                  <a:lnTo>
                    <a:pt x="420" y="3957"/>
                  </a:lnTo>
                  <a:lnTo>
                    <a:pt x="421" y="3951"/>
                  </a:lnTo>
                  <a:lnTo>
                    <a:pt x="423" y="3945"/>
                  </a:lnTo>
                  <a:lnTo>
                    <a:pt x="425" y="3940"/>
                  </a:lnTo>
                  <a:lnTo>
                    <a:pt x="428" y="3935"/>
                  </a:lnTo>
                  <a:lnTo>
                    <a:pt x="431" y="3930"/>
                  </a:lnTo>
                  <a:lnTo>
                    <a:pt x="435" y="3926"/>
                  </a:lnTo>
                  <a:lnTo>
                    <a:pt x="445" y="3915"/>
                  </a:lnTo>
                  <a:lnTo>
                    <a:pt x="454" y="3905"/>
                  </a:lnTo>
                  <a:lnTo>
                    <a:pt x="459" y="3897"/>
                  </a:lnTo>
                  <a:lnTo>
                    <a:pt x="462" y="3891"/>
                  </a:lnTo>
                  <a:lnTo>
                    <a:pt x="464" y="3886"/>
                  </a:lnTo>
                  <a:lnTo>
                    <a:pt x="464" y="3881"/>
                  </a:lnTo>
                  <a:lnTo>
                    <a:pt x="463" y="3877"/>
                  </a:lnTo>
                  <a:lnTo>
                    <a:pt x="460" y="3872"/>
                  </a:lnTo>
                  <a:lnTo>
                    <a:pt x="455" y="3865"/>
                  </a:lnTo>
                  <a:lnTo>
                    <a:pt x="447" y="3857"/>
                  </a:lnTo>
                  <a:lnTo>
                    <a:pt x="445" y="3852"/>
                  </a:lnTo>
                  <a:lnTo>
                    <a:pt x="443" y="3846"/>
                  </a:lnTo>
                  <a:lnTo>
                    <a:pt x="442" y="3839"/>
                  </a:lnTo>
                  <a:lnTo>
                    <a:pt x="442" y="3830"/>
                  </a:lnTo>
                  <a:lnTo>
                    <a:pt x="446" y="3817"/>
                  </a:lnTo>
                  <a:lnTo>
                    <a:pt x="451" y="3806"/>
                  </a:lnTo>
                  <a:lnTo>
                    <a:pt x="452" y="3803"/>
                  </a:lnTo>
                  <a:lnTo>
                    <a:pt x="452" y="3801"/>
                  </a:lnTo>
                  <a:lnTo>
                    <a:pt x="451" y="3799"/>
                  </a:lnTo>
                  <a:lnTo>
                    <a:pt x="450" y="3795"/>
                  </a:lnTo>
                  <a:lnTo>
                    <a:pt x="447" y="3793"/>
                  </a:lnTo>
                  <a:lnTo>
                    <a:pt x="444" y="3791"/>
                  </a:lnTo>
                  <a:lnTo>
                    <a:pt x="440" y="3789"/>
                  </a:lnTo>
                  <a:lnTo>
                    <a:pt x="435" y="3787"/>
                  </a:lnTo>
                  <a:lnTo>
                    <a:pt x="407" y="3775"/>
                  </a:lnTo>
                  <a:lnTo>
                    <a:pt x="369" y="3757"/>
                  </a:lnTo>
                  <a:lnTo>
                    <a:pt x="351" y="3749"/>
                  </a:lnTo>
                  <a:lnTo>
                    <a:pt x="334" y="3742"/>
                  </a:lnTo>
                  <a:lnTo>
                    <a:pt x="322" y="3738"/>
                  </a:lnTo>
                  <a:lnTo>
                    <a:pt x="315" y="3737"/>
                  </a:lnTo>
                  <a:lnTo>
                    <a:pt x="296" y="3747"/>
                  </a:lnTo>
                  <a:lnTo>
                    <a:pt x="272" y="3763"/>
                  </a:lnTo>
                  <a:lnTo>
                    <a:pt x="259" y="3770"/>
                  </a:lnTo>
                  <a:lnTo>
                    <a:pt x="249" y="3776"/>
                  </a:lnTo>
                  <a:lnTo>
                    <a:pt x="240" y="3781"/>
                  </a:lnTo>
                  <a:lnTo>
                    <a:pt x="236" y="3782"/>
                  </a:lnTo>
                  <a:lnTo>
                    <a:pt x="236" y="3785"/>
                  </a:lnTo>
                  <a:lnTo>
                    <a:pt x="232" y="3782"/>
                  </a:lnTo>
                  <a:lnTo>
                    <a:pt x="228" y="3775"/>
                  </a:lnTo>
                  <a:lnTo>
                    <a:pt x="224" y="3765"/>
                  </a:lnTo>
                  <a:lnTo>
                    <a:pt x="219" y="3753"/>
                  </a:lnTo>
                  <a:lnTo>
                    <a:pt x="209" y="3731"/>
                  </a:lnTo>
                  <a:lnTo>
                    <a:pt x="203" y="3716"/>
                  </a:lnTo>
                  <a:lnTo>
                    <a:pt x="195" y="3705"/>
                  </a:lnTo>
                  <a:lnTo>
                    <a:pt x="188" y="3696"/>
                  </a:lnTo>
                  <a:lnTo>
                    <a:pt x="181" y="3688"/>
                  </a:lnTo>
                  <a:lnTo>
                    <a:pt x="173" y="3681"/>
                  </a:lnTo>
                  <a:lnTo>
                    <a:pt x="154" y="3670"/>
                  </a:lnTo>
                  <a:lnTo>
                    <a:pt x="134" y="3659"/>
                  </a:lnTo>
                  <a:lnTo>
                    <a:pt x="131" y="3659"/>
                  </a:lnTo>
                  <a:lnTo>
                    <a:pt x="129" y="3658"/>
                  </a:lnTo>
                  <a:lnTo>
                    <a:pt x="126" y="3657"/>
                  </a:lnTo>
                  <a:lnTo>
                    <a:pt x="124" y="3655"/>
                  </a:lnTo>
                  <a:lnTo>
                    <a:pt x="121" y="3653"/>
                  </a:lnTo>
                  <a:lnTo>
                    <a:pt x="117" y="3651"/>
                  </a:lnTo>
                  <a:lnTo>
                    <a:pt x="116" y="3650"/>
                  </a:lnTo>
                  <a:lnTo>
                    <a:pt x="116" y="3649"/>
                  </a:lnTo>
                  <a:lnTo>
                    <a:pt x="114" y="3648"/>
                  </a:lnTo>
                  <a:lnTo>
                    <a:pt x="113" y="3646"/>
                  </a:lnTo>
                  <a:lnTo>
                    <a:pt x="109" y="3646"/>
                  </a:lnTo>
                  <a:lnTo>
                    <a:pt x="106" y="3642"/>
                  </a:lnTo>
                  <a:lnTo>
                    <a:pt x="104" y="3642"/>
                  </a:lnTo>
                  <a:lnTo>
                    <a:pt x="101" y="3641"/>
                  </a:lnTo>
                  <a:lnTo>
                    <a:pt x="98" y="3638"/>
                  </a:lnTo>
                  <a:lnTo>
                    <a:pt x="92" y="3636"/>
                  </a:lnTo>
                  <a:lnTo>
                    <a:pt x="85" y="3633"/>
                  </a:lnTo>
                  <a:lnTo>
                    <a:pt x="77" y="3625"/>
                  </a:lnTo>
                  <a:lnTo>
                    <a:pt x="70" y="3620"/>
                  </a:lnTo>
                  <a:lnTo>
                    <a:pt x="21" y="3578"/>
                  </a:lnTo>
                  <a:lnTo>
                    <a:pt x="21" y="3578"/>
                  </a:lnTo>
                  <a:lnTo>
                    <a:pt x="67" y="3568"/>
                  </a:lnTo>
                  <a:lnTo>
                    <a:pt x="75" y="3568"/>
                  </a:lnTo>
                  <a:lnTo>
                    <a:pt x="87" y="3567"/>
                  </a:lnTo>
                  <a:lnTo>
                    <a:pt x="94" y="3564"/>
                  </a:lnTo>
                  <a:lnTo>
                    <a:pt x="99" y="3563"/>
                  </a:lnTo>
                  <a:lnTo>
                    <a:pt x="103" y="3560"/>
                  </a:lnTo>
                  <a:lnTo>
                    <a:pt x="104" y="3558"/>
                  </a:lnTo>
                  <a:lnTo>
                    <a:pt x="106" y="3558"/>
                  </a:lnTo>
                  <a:lnTo>
                    <a:pt x="109" y="3545"/>
                  </a:lnTo>
                  <a:lnTo>
                    <a:pt x="112" y="3532"/>
                  </a:lnTo>
                  <a:lnTo>
                    <a:pt x="115" y="3519"/>
                  </a:lnTo>
                  <a:lnTo>
                    <a:pt x="120" y="3506"/>
                  </a:lnTo>
                  <a:lnTo>
                    <a:pt x="122" y="3500"/>
                  </a:lnTo>
                  <a:lnTo>
                    <a:pt x="123" y="3494"/>
                  </a:lnTo>
                  <a:lnTo>
                    <a:pt x="122" y="3488"/>
                  </a:lnTo>
                  <a:lnTo>
                    <a:pt x="120" y="3482"/>
                  </a:lnTo>
                  <a:lnTo>
                    <a:pt x="117" y="3473"/>
                  </a:lnTo>
                  <a:lnTo>
                    <a:pt x="115" y="3463"/>
                  </a:lnTo>
                  <a:lnTo>
                    <a:pt x="103" y="3460"/>
                  </a:lnTo>
                  <a:lnTo>
                    <a:pt x="92" y="3456"/>
                  </a:lnTo>
                  <a:lnTo>
                    <a:pt x="79" y="3451"/>
                  </a:lnTo>
                  <a:lnTo>
                    <a:pt x="66" y="3444"/>
                  </a:lnTo>
                  <a:lnTo>
                    <a:pt x="42" y="3434"/>
                  </a:lnTo>
                  <a:lnTo>
                    <a:pt x="22" y="3427"/>
                  </a:lnTo>
                  <a:lnTo>
                    <a:pt x="20" y="3420"/>
                  </a:lnTo>
                  <a:lnTo>
                    <a:pt x="15" y="3409"/>
                  </a:lnTo>
                  <a:lnTo>
                    <a:pt x="10" y="3399"/>
                  </a:lnTo>
                  <a:lnTo>
                    <a:pt x="5" y="3388"/>
                  </a:lnTo>
                  <a:lnTo>
                    <a:pt x="3" y="3383"/>
                  </a:lnTo>
                  <a:lnTo>
                    <a:pt x="1" y="3378"/>
                  </a:lnTo>
                  <a:lnTo>
                    <a:pt x="0" y="3374"/>
                  </a:lnTo>
                  <a:lnTo>
                    <a:pt x="0" y="3369"/>
                  </a:lnTo>
                  <a:lnTo>
                    <a:pt x="2" y="3366"/>
                  </a:lnTo>
                  <a:lnTo>
                    <a:pt x="4" y="3364"/>
                  </a:lnTo>
                  <a:lnTo>
                    <a:pt x="8" y="3362"/>
                  </a:lnTo>
                  <a:lnTo>
                    <a:pt x="13" y="3362"/>
                  </a:lnTo>
                  <a:lnTo>
                    <a:pt x="36" y="3364"/>
                  </a:lnTo>
                  <a:lnTo>
                    <a:pt x="61" y="3369"/>
                  </a:lnTo>
                  <a:lnTo>
                    <a:pt x="72" y="3371"/>
                  </a:lnTo>
                  <a:lnTo>
                    <a:pt x="84" y="3372"/>
                  </a:lnTo>
                  <a:lnTo>
                    <a:pt x="96" y="3372"/>
                  </a:lnTo>
                  <a:lnTo>
                    <a:pt x="105" y="3370"/>
                  </a:lnTo>
                  <a:lnTo>
                    <a:pt x="114" y="3368"/>
                  </a:lnTo>
                  <a:lnTo>
                    <a:pt x="123" y="3368"/>
                  </a:lnTo>
                  <a:lnTo>
                    <a:pt x="135" y="3368"/>
                  </a:lnTo>
                  <a:lnTo>
                    <a:pt x="146" y="3369"/>
                  </a:lnTo>
                  <a:lnTo>
                    <a:pt x="169" y="3371"/>
                  </a:lnTo>
                  <a:lnTo>
                    <a:pt x="189" y="3374"/>
                  </a:lnTo>
                  <a:lnTo>
                    <a:pt x="197" y="3375"/>
                  </a:lnTo>
                  <a:lnTo>
                    <a:pt x="205" y="3374"/>
                  </a:lnTo>
                  <a:lnTo>
                    <a:pt x="207" y="3372"/>
                  </a:lnTo>
                  <a:lnTo>
                    <a:pt x="210" y="3371"/>
                  </a:lnTo>
                  <a:lnTo>
                    <a:pt x="211" y="3369"/>
                  </a:lnTo>
                  <a:lnTo>
                    <a:pt x="212" y="3368"/>
                  </a:lnTo>
                  <a:lnTo>
                    <a:pt x="213" y="3365"/>
                  </a:lnTo>
                  <a:lnTo>
                    <a:pt x="212" y="3363"/>
                  </a:lnTo>
                  <a:lnTo>
                    <a:pt x="211" y="3359"/>
                  </a:lnTo>
                  <a:lnTo>
                    <a:pt x="209" y="3356"/>
                  </a:lnTo>
                  <a:lnTo>
                    <a:pt x="203" y="3347"/>
                  </a:lnTo>
                  <a:lnTo>
                    <a:pt x="193" y="3334"/>
                  </a:lnTo>
                  <a:lnTo>
                    <a:pt x="187" y="3326"/>
                  </a:lnTo>
                  <a:lnTo>
                    <a:pt x="183" y="3321"/>
                  </a:lnTo>
                  <a:lnTo>
                    <a:pt x="182" y="3318"/>
                  </a:lnTo>
                  <a:lnTo>
                    <a:pt x="183" y="3316"/>
                  </a:lnTo>
                  <a:lnTo>
                    <a:pt x="185" y="3314"/>
                  </a:lnTo>
                  <a:lnTo>
                    <a:pt x="187" y="3312"/>
                  </a:lnTo>
                  <a:lnTo>
                    <a:pt x="190" y="3308"/>
                  </a:lnTo>
                  <a:lnTo>
                    <a:pt x="192" y="3303"/>
                  </a:lnTo>
                  <a:lnTo>
                    <a:pt x="202" y="3302"/>
                  </a:lnTo>
                  <a:lnTo>
                    <a:pt x="214" y="3301"/>
                  </a:lnTo>
                  <a:lnTo>
                    <a:pt x="228" y="3299"/>
                  </a:lnTo>
                  <a:lnTo>
                    <a:pt x="244" y="3295"/>
                  </a:lnTo>
                  <a:lnTo>
                    <a:pt x="259" y="3291"/>
                  </a:lnTo>
                  <a:lnTo>
                    <a:pt x="272" y="3287"/>
                  </a:lnTo>
                  <a:lnTo>
                    <a:pt x="278" y="3285"/>
                  </a:lnTo>
                  <a:lnTo>
                    <a:pt x="282" y="3282"/>
                  </a:lnTo>
                  <a:lnTo>
                    <a:pt x="286" y="3280"/>
                  </a:lnTo>
                  <a:lnTo>
                    <a:pt x="288" y="3277"/>
                  </a:lnTo>
                  <a:lnTo>
                    <a:pt x="291" y="3273"/>
                  </a:lnTo>
                  <a:lnTo>
                    <a:pt x="293" y="3267"/>
                  </a:lnTo>
                  <a:lnTo>
                    <a:pt x="295" y="3262"/>
                  </a:lnTo>
                  <a:lnTo>
                    <a:pt x="296" y="3255"/>
                  </a:lnTo>
                  <a:lnTo>
                    <a:pt x="298" y="3242"/>
                  </a:lnTo>
                  <a:lnTo>
                    <a:pt x="301" y="3231"/>
                  </a:lnTo>
                  <a:lnTo>
                    <a:pt x="303" y="3225"/>
                  </a:lnTo>
                  <a:lnTo>
                    <a:pt x="306" y="3221"/>
                  </a:lnTo>
                  <a:lnTo>
                    <a:pt x="309" y="3216"/>
                  </a:lnTo>
                  <a:lnTo>
                    <a:pt x="312" y="3213"/>
                  </a:lnTo>
                  <a:lnTo>
                    <a:pt x="317" y="3211"/>
                  </a:lnTo>
                  <a:lnTo>
                    <a:pt x="322" y="3211"/>
                  </a:lnTo>
                  <a:lnTo>
                    <a:pt x="329" y="3212"/>
                  </a:lnTo>
                  <a:lnTo>
                    <a:pt x="336" y="3214"/>
                  </a:lnTo>
                  <a:lnTo>
                    <a:pt x="346" y="3216"/>
                  </a:lnTo>
                  <a:lnTo>
                    <a:pt x="353" y="3217"/>
                  </a:lnTo>
                  <a:lnTo>
                    <a:pt x="361" y="3216"/>
                  </a:lnTo>
                  <a:lnTo>
                    <a:pt x="368" y="3214"/>
                  </a:lnTo>
                  <a:lnTo>
                    <a:pt x="384" y="3208"/>
                  </a:lnTo>
                  <a:lnTo>
                    <a:pt x="398" y="3203"/>
                  </a:lnTo>
                  <a:lnTo>
                    <a:pt x="399" y="3194"/>
                  </a:lnTo>
                  <a:lnTo>
                    <a:pt x="400" y="3184"/>
                  </a:lnTo>
                  <a:lnTo>
                    <a:pt x="402" y="3175"/>
                  </a:lnTo>
                  <a:lnTo>
                    <a:pt x="404" y="3167"/>
                  </a:lnTo>
                  <a:lnTo>
                    <a:pt x="410" y="3152"/>
                  </a:lnTo>
                  <a:lnTo>
                    <a:pt x="418" y="3138"/>
                  </a:lnTo>
                  <a:lnTo>
                    <a:pt x="426" y="3125"/>
                  </a:lnTo>
                  <a:lnTo>
                    <a:pt x="434" y="3111"/>
                  </a:lnTo>
                  <a:lnTo>
                    <a:pt x="442" y="3096"/>
                  </a:lnTo>
                  <a:lnTo>
                    <a:pt x="450" y="3081"/>
                  </a:lnTo>
                  <a:lnTo>
                    <a:pt x="489" y="3007"/>
                  </a:lnTo>
                  <a:lnTo>
                    <a:pt x="489" y="3007"/>
                  </a:lnTo>
                  <a:lnTo>
                    <a:pt x="587" y="2828"/>
                  </a:lnTo>
                  <a:lnTo>
                    <a:pt x="597" y="2829"/>
                  </a:lnTo>
                  <a:lnTo>
                    <a:pt x="605" y="2833"/>
                  </a:lnTo>
                  <a:lnTo>
                    <a:pt x="614" y="2836"/>
                  </a:lnTo>
                  <a:lnTo>
                    <a:pt x="622" y="2839"/>
                  </a:lnTo>
                  <a:lnTo>
                    <a:pt x="639" y="2847"/>
                  </a:lnTo>
                  <a:lnTo>
                    <a:pt x="655" y="2854"/>
                  </a:lnTo>
                  <a:lnTo>
                    <a:pt x="662" y="2857"/>
                  </a:lnTo>
                  <a:lnTo>
                    <a:pt x="671" y="2858"/>
                  </a:lnTo>
                  <a:lnTo>
                    <a:pt x="678" y="2859"/>
                  </a:lnTo>
                  <a:lnTo>
                    <a:pt x="684" y="2859"/>
                  </a:lnTo>
                  <a:lnTo>
                    <a:pt x="691" y="2856"/>
                  </a:lnTo>
                  <a:lnTo>
                    <a:pt x="697" y="2853"/>
                  </a:lnTo>
                  <a:lnTo>
                    <a:pt x="704" y="2847"/>
                  </a:lnTo>
                  <a:lnTo>
                    <a:pt x="710" y="2839"/>
                  </a:lnTo>
                  <a:lnTo>
                    <a:pt x="719" y="2824"/>
                  </a:lnTo>
                  <a:lnTo>
                    <a:pt x="727" y="2812"/>
                  </a:lnTo>
                  <a:lnTo>
                    <a:pt x="736" y="2801"/>
                  </a:lnTo>
                  <a:lnTo>
                    <a:pt x="743" y="2791"/>
                  </a:lnTo>
                  <a:lnTo>
                    <a:pt x="750" y="2784"/>
                  </a:lnTo>
                  <a:lnTo>
                    <a:pt x="756" y="2778"/>
                  </a:lnTo>
                  <a:lnTo>
                    <a:pt x="762" y="2774"/>
                  </a:lnTo>
                  <a:lnTo>
                    <a:pt x="767" y="2770"/>
                  </a:lnTo>
                  <a:lnTo>
                    <a:pt x="774" y="2768"/>
                  </a:lnTo>
                  <a:lnTo>
                    <a:pt x="778" y="2767"/>
                  </a:lnTo>
                  <a:lnTo>
                    <a:pt x="783" y="2767"/>
                  </a:lnTo>
                  <a:lnTo>
                    <a:pt x="787" y="2768"/>
                  </a:lnTo>
                  <a:lnTo>
                    <a:pt x="791" y="2770"/>
                  </a:lnTo>
                  <a:lnTo>
                    <a:pt x="796" y="2772"/>
                  </a:lnTo>
                  <a:lnTo>
                    <a:pt x="799" y="2776"/>
                  </a:lnTo>
                  <a:lnTo>
                    <a:pt x="803" y="2779"/>
                  </a:lnTo>
                  <a:lnTo>
                    <a:pt x="820" y="2799"/>
                  </a:lnTo>
                  <a:lnTo>
                    <a:pt x="839" y="2819"/>
                  </a:lnTo>
                  <a:lnTo>
                    <a:pt x="845" y="2824"/>
                  </a:lnTo>
                  <a:lnTo>
                    <a:pt x="850" y="2828"/>
                  </a:lnTo>
                  <a:lnTo>
                    <a:pt x="856" y="2833"/>
                  </a:lnTo>
                  <a:lnTo>
                    <a:pt x="863" y="2837"/>
                  </a:lnTo>
                  <a:lnTo>
                    <a:pt x="870" y="2840"/>
                  </a:lnTo>
                  <a:lnTo>
                    <a:pt x="877" y="2842"/>
                  </a:lnTo>
                  <a:lnTo>
                    <a:pt x="886" y="2843"/>
                  </a:lnTo>
                  <a:lnTo>
                    <a:pt x="895" y="2844"/>
                  </a:lnTo>
                  <a:lnTo>
                    <a:pt x="905" y="2844"/>
                  </a:lnTo>
                  <a:lnTo>
                    <a:pt x="917" y="2847"/>
                  </a:lnTo>
                  <a:lnTo>
                    <a:pt x="929" y="2850"/>
                  </a:lnTo>
                  <a:lnTo>
                    <a:pt x="941" y="2854"/>
                  </a:lnTo>
                  <a:lnTo>
                    <a:pt x="966" y="2864"/>
                  </a:lnTo>
                  <a:lnTo>
                    <a:pt x="993" y="2875"/>
                  </a:lnTo>
                  <a:lnTo>
                    <a:pt x="1006" y="2880"/>
                  </a:lnTo>
                  <a:lnTo>
                    <a:pt x="1018" y="2883"/>
                  </a:lnTo>
                  <a:lnTo>
                    <a:pt x="1031" y="2886"/>
                  </a:lnTo>
                  <a:lnTo>
                    <a:pt x="1043" y="2888"/>
                  </a:lnTo>
                  <a:lnTo>
                    <a:pt x="1053" y="2887"/>
                  </a:lnTo>
                  <a:lnTo>
                    <a:pt x="1065" y="2885"/>
                  </a:lnTo>
                  <a:lnTo>
                    <a:pt x="1069" y="2884"/>
                  </a:lnTo>
                  <a:lnTo>
                    <a:pt x="1074" y="2881"/>
                  </a:lnTo>
                  <a:lnTo>
                    <a:pt x="1078" y="2878"/>
                  </a:lnTo>
                  <a:lnTo>
                    <a:pt x="1082" y="2875"/>
                  </a:lnTo>
                  <a:lnTo>
                    <a:pt x="1096" y="2861"/>
                  </a:lnTo>
                  <a:lnTo>
                    <a:pt x="1107" y="2848"/>
                  </a:lnTo>
                  <a:lnTo>
                    <a:pt x="1118" y="2837"/>
                  </a:lnTo>
                  <a:lnTo>
                    <a:pt x="1130" y="2827"/>
                  </a:lnTo>
                  <a:lnTo>
                    <a:pt x="1136" y="2823"/>
                  </a:lnTo>
                  <a:lnTo>
                    <a:pt x="1142" y="2819"/>
                  </a:lnTo>
                  <a:lnTo>
                    <a:pt x="1149" y="2817"/>
                  </a:lnTo>
                  <a:lnTo>
                    <a:pt x="1156" y="2815"/>
                  </a:lnTo>
                  <a:lnTo>
                    <a:pt x="1165" y="2814"/>
                  </a:lnTo>
                  <a:lnTo>
                    <a:pt x="1174" y="2813"/>
                  </a:lnTo>
                  <a:lnTo>
                    <a:pt x="1183" y="2814"/>
                  </a:lnTo>
                  <a:lnTo>
                    <a:pt x="1194" y="2816"/>
                  </a:lnTo>
                  <a:lnTo>
                    <a:pt x="1202" y="2817"/>
                  </a:lnTo>
                  <a:lnTo>
                    <a:pt x="1208" y="2817"/>
                  </a:lnTo>
                  <a:lnTo>
                    <a:pt x="1215" y="2816"/>
                  </a:lnTo>
                  <a:lnTo>
                    <a:pt x="1222" y="2815"/>
                  </a:lnTo>
                  <a:lnTo>
                    <a:pt x="1238" y="2811"/>
                  </a:lnTo>
                  <a:lnTo>
                    <a:pt x="1252" y="2806"/>
                  </a:lnTo>
                  <a:lnTo>
                    <a:pt x="1266" y="2798"/>
                  </a:lnTo>
                  <a:lnTo>
                    <a:pt x="1282" y="2789"/>
                  </a:lnTo>
                  <a:lnTo>
                    <a:pt x="1296" y="2780"/>
                  </a:lnTo>
                  <a:lnTo>
                    <a:pt x="1312" y="2771"/>
                  </a:lnTo>
                  <a:lnTo>
                    <a:pt x="1326" y="2761"/>
                  </a:lnTo>
                  <a:lnTo>
                    <a:pt x="1340" y="2751"/>
                  </a:lnTo>
                  <a:lnTo>
                    <a:pt x="1355" y="2743"/>
                  </a:lnTo>
                  <a:lnTo>
                    <a:pt x="1369" y="2737"/>
                  </a:lnTo>
                  <a:lnTo>
                    <a:pt x="1383" y="2732"/>
                  </a:lnTo>
                  <a:lnTo>
                    <a:pt x="1396" y="2729"/>
                  </a:lnTo>
                  <a:lnTo>
                    <a:pt x="1402" y="2729"/>
                  </a:lnTo>
                  <a:lnTo>
                    <a:pt x="1408" y="2729"/>
                  </a:lnTo>
                  <a:lnTo>
                    <a:pt x="1416" y="2730"/>
                  </a:lnTo>
                  <a:lnTo>
                    <a:pt x="1422" y="2731"/>
                  </a:lnTo>
                  <a:lnTo>
                    <a:pt x="1436" y="2735"/>
                  </a:lnTo>
                  <a:lnTo>
                    <a:pt x="1450" y="2739"/>
                  </a:lnTo>
                  <a:lnTo>
                    <a:pt x="1466" y="2741"/>
                  </a:lnTo>
                  <a:lnTo>
                    <a:pt x="1481" y="2743"/>
                  </a:lnTo>
                  <a:lnTo>
                    <a:pt x="1513" y="2745"/>
                  </a:lnTo>
                  <a:lnTo>
                    <a:pt x="1544" y="2749"/>
                  </a:lnTo>
                  <a:lnTo>
                    <a:pt x="1560" y="2751"/>
                  </a:lnTo>
                  <a:lnTo>
                    <a:pt x="1575" y="2756"/>
                  </a:lnTo>
                  <a:lnTo>
                    <a:pt x="1589" y="2760"/>
                  </a:lnTo>
                  <a:lnTo>
                    <a:pt x="1604" y="2766"/>
                  </a:lnTo>
                  <a:lnTo>
                    <a:pt x="1618" y="2774"/>
                  </a:lnTo>
                  <a:lnTo>
                    <a:pt x="1632" y="2783"/>
                  </a:lnTo>
                  <a:lnTo>
                    <a:pt x="1638" y="2788"/>
                  </a:lnTo>
                  <a:lnTo>
                    <a:pt x="1644" y="2795"/>
                  </a:lnTo>
                  <a:lnTo>
                    <a:pt x="1650" y="2802"/>
                  </a:lnTo>
                  <a:lnTo>
                    <a:pt x="1656" y="2809"/>
                  </a:lnTo>
                  <a:lnTo>
                    <a:pt x="1668" y="2818"/>
                  </a:lnTo>
                  <a:lnTo>
                    <a:pt x="1681" y="2827"/>
                  </a:lnTo>
                  <a:lnTo>
                    <a:pt x="1694" y="2836"/>
                  </a:lnTo>
                  <a:lnTo>
                    <a:pt x="1710" y="2844"/>
                  </a:lnTo>
                  <a:lnTo>
                    <a:pt x="1725" y="2851"/>
                  </a:lnTo>
                  <a:lnTo>
                    <a:pt x="1741" y="2857"/>
                  </a:lnTo>
                  <a:lnTo>
                    <a:pt x="1755" y="2863"/>
                  </a:lnTo>
                  <a:lnTo>
                    <a:pt x="1767" y="2867"/>
                  </a:lnTo>
                  <a:lnTo>
                    <a:pt x="1783" y="2874"/>
                  </a:lnTo>
                  <a:lnTo>
                    <a:pt x="1798" y="2880"/>
                  </a:lnTo>
                  <a:lnTo>
                    <a:pt x="1814" y="2887"/>
                  </a:lnTo>
                  <a:lnTo>
                    <a:pt x="1828" y="2894"/>
                  </a:lnTo>
                  <a:lnTo>
                    <a:pt x="1840" y="2901"/>
                  </a:lnTo>
                  <a:lnTo>
                    <a:pt x="1853" y="2912"/>
                  </a:lnTo>
                  <a:lnTo>
                    <a:pt x="1860" y="2916"/>
                  </a:lnTo>
                  <a:lnTo>
                    <a:pt x="1866" y="2920"/>
                  </a:lnTo>
                  <a:lnTo>
                    <a:pt x="1872" y="2923"/>
                  </a:lnTo>
                  <a:lnTo>
                    <a:pt x="1879" y="2925"/>
                  </a:lnTo>
                  <a:lnTo>
                    <a:pt x="1881" y="2928"/>
                  </a:lnTo>
                  <a:lnTo>
                    <a:pt x="1883" y="2931"/>
                  </a:lnTo>
                  <a:lnTo>
                    <a:pt x="1885" y="2933"/>
                  </a:lnTo>
                  <a:lnTo>
                    <a:pt x="1887" y="2935"/>
                  </a:lnTo>
                  <a:lnTo>
                    <a:pt x="1894" y="2938"/>
                  </a:lnTo>
                  <a:lnTo>
                    <a:pt x="1901" y="2940"/>
                  </a:lnTo>
                  <a:lnTo>
                    <a:pt x="1908" y="2941"/>
                  </a:lnTo>
                  <a:lnTo>
                    <a:pt x="1915" y="2941"/>
                  </a:lnTo>
                  <a:lnTo>
                    <a:pt x="1923" y="2940"/>
                  </a:lnTo>
                  <a:lnTo>
                    <a:pt x="1929" y="2939"/>
                  </a:lnTo>
                  <a:lnTo>
                    <a:pt x="1935" y="2937"/>
                  </a:lnTo>
                  <a:lnTo>
                    <a:pt x="1942" y="2934"/>
                  </a:lnTo>
                  <a:lnTo>
                    <a:pt x="1947" y="2930"/>
                  </a:lnTo>
                  <a:lnTo>
                    <a:pt x="1954" y="2926"/>
                  </a:lnTo>
                  <a:lnTo>
                    <a:pt x="1958" y="2922"/>
                  </a:lnTo>
                  <a:lnTo>
                    <a:pt x="1963" y="2917"/>
                  </a:lnTo>
                  <a:lnTo>
                    <a:pt x="1967" y="2912"/>
                  </a:lnTo>
                  <a:lnTo>
                    <a:pt x="1970" y="2905"/>
                  </a:lnTo>
                  <a:lnTo>
                    <a:pt x="1973" y="2899"/>
                  </a:lnTo>
                  <a:lnTo>
                    <a:pt x="1976" y="2893"/>
                  </a:lnTo>
                  <a:lnTo>
                    <a:pt x="1978" y="2887"/>
                  </a:lnTo>
                  <a:lnTo>
                    <a:pt x="1979" y="2880"/>
                  </a:lnTo>
                  <a:lnTo>
                    <a:pt x="1979" y="2874"/>
                  </a:lnTo>
                  <a:lnTo>
                    <a:pt x="1979" y="2866"/>
                  </a:lnTo>
                  <a:lnTo>
                    <a:pt x="1979" y="2859"/>
                  </a:lnTo>
                  <a:lnTo>
                    <a:pt x="1977" y="2852"/>
                  </a:lnTo>
                  <a:lnTo>
                    <a:pt x="1975" y="2841"/>
                  </a:lnTo>
                  <a:lnTo>
                    <a:pt x="1975" y="2828"/>
                  </a:lnTo>
                  <a:lnTo>
                    <a:pt x="1976" y="2816"/>
                  </a:lnTo>
                  <a:lnTo>
                    <a:pt x="1977" y="2805"/>
                  </a:lnTo>
                  <a:lnTo>
                    <a:pt x="1979" y="2791"/>
                  </a:lnTo>
                  <a:lnTo>
                    <a:pt x="1980" y="2779"/>
                  </a:lnTo>
                  <a:lnTo>
                    <a:pt x="1980" y="2767"/>
                  </a:lnTo>
                  <a:lnTo>
                    <a:pt x="1979" y="2754"/>
                  </a:lnTo>
                  <a:lnTo>
                    <a:pt x="1897" y="2668"/>
                  </a:lnTo>
                  <a:lnTo>
                    <a:pt x="1893" y="2663"/>
                  </a:lnTo>
                  <a:lnTo>
                    <a:pt x="1889" y="2658"/>
                  </a:lnTo>
                  <a:lnTo>
                    <a:pt x="1886" y="2653"/>
                  </a:lnTo>
                  <a:lnTo>
                    <a:pt x="1883" y="2648"/>
                  </a:lnTo>
                  <a:lnTo>
                    <a:pt x="1878" y="2636"/>
                  </a:lnTo>
                  <a:lnTo>
                    <a:pt x="1876" y="2624"/>
                  </a:lnTo>
                  <a:lnTo>
                    <a:pt x="1875" y="2612"/>
                  </a:lnTo>
                  <a:lnTo>
                    <a:pt x="1874" y="2599"/>
                  </a:lnTo>
                  <a:lnTo>
                    <a:pt x="1875" y="2586"/>
                  </a:lnTo>
                  <a:lnTo>
                    <a:pt x="1876" y="2574"/>
                  </a:lnTo>
                  <a:lnTo>
                    <a:pt x="1878" y="2548"/>
                  </a:lnTo>
                  <a:lnTo>
                    <a:pt x="1878" y="2524"/>
                  </a:lnTo>
                  <a:lnTo>
                    <a:pt x="1876" y="2511"/>
                  </a:lnTo>
                  <a:lnTo>
                    <a:pt x="1873" y="2500"/>
                  </a:lnTo>
                  <a:lnTo>
                    <a:pt x="1871" y="2495"/>
                  </a:lnTo>
                  <a:lnTo>
                    <a:pt x="1869" y="2489"/>
                  </a:lnTo>
                  <a:lnTo>
                    <a:pt x="1866" y="2483"/>
                  </a:lnTo>
                  <a:lnTo>
                    <a:pt x="1863" y="2479"/>
                  </a:lnTo>
                  <a:lnTo>
                    <a:pt x="1847" y="2462"/>
                  </a:lnTo>
                  <a:lnTo>
                    <a:pt x="1828" y="2445"/>
                  </a:lnTo>
                  <a:lnTo>
                    <a:pt x="1819" y="2437"/>
                  </a:lnTo>
                  <a:lnTo>
                    <a:pt x="1811" y="2429"/>
                  </a:lnTo>
                  <a:lnTo>
                    <a:pt x="1804" y="2420"/>
                  </a:lnTo>
                  <a:lnTo>
                    <a:pt x="1798" y="2410"/>
                  </a:lnTo>
                  <a:lnTo>
                    <a:pt x="1794" y="2396"/>
                  </a:lnTo>
                  <a:lnTo>
                    <a:pt x="1790" y="2383"/>
                  </a:lnTo>
                  <a:lnTo>
                    <a:pt x="1787" y="2369"/>
                  </a:lnTo>
                  <a:lnTo>
                    <a:pt x="1785" y="2354"/>
                  </a:lnTo>
                  <a:lnTo>
                    <a:pt x="1783" y="2324"/>
                  </a:lnTo>
                  <a:lnTo>
                    <a:pt x="1782" y="2295"/>
                  </a:lnTo>
                  <a:lnTo>
                    <a:pt x="1783" y="2285"/>
                  </a:lnTo>
                  <a:lnTo>
                    <a:pt x="1783" y="2275"/>
                  </a:lnTo>
                  <a:lnTo>
                    <a:pt x="1782" y="2266"/>
                  </a:lnTo>
                  <a:lnTo>
                    <a:pt x="1781" y="2257"/>
                  </a:lnTo>
                  <a:lnTo>
                    <a:pt x="1778" y="2238"/>
                  </a:lnTo>
                  <a:lnTo>
                    <a:pt x="1774" y="2221"/>
                  </a:lnTo>
                  <a:lnTo>
                    <a:pt x="1769" y="2203"/>
                  </a:lnTo>
                  <a:lnTo>
                    <a:pt x="1765" y="2187"/>
                  </a:lnTo>
                  <a:lnTo>
                    <a:pt x="1761" y="2169"/>
                  </a:lnTo>
                  <a:lnTo>
                    <a:pt x="1758" y="2151"/>
                  </a:lnTo>
                  <a:lnTo>
                    <a:pt x="1751" y="2142"/>
                  </a:lnTo>
                  <a:lnTo>
                    <a:pt x="1745" y="2132"/>
                  </a:lnTo>
                  <a:lnTo>
                    <a:pt x="1741" y="2128"/>
                  </a:lnTo>
                  <a:lnTo>
                    <a:pt x="1736" y="2126"/>
                  </a:lnTo>
                  <a:lnTo>
                    <a:pt x="1733" y="2125"/>
                  </a:lnTo>
                  <a:lnTo>
                    <a:pt x="1730" y="2125"/>
                  </a:lnTo>
                  <a:lnTo>
                    <a:pt x="1727" y="2125"/>
                  </a:lnTo>
                  <a:lnTo>
                    <a:pt x="1723" y="2126"/>
                  </a:lnTo>
                  <a:lnTo>
                    <a:pt x="1711" y="2151"/>
                  </a:lnTo>
                  <a:lnTo>
                    <a:pt x="1697" y="2173"/>
                  </a:lnTo>
                  <a:lnTo>
                    <a:pt x="1683" y="2195"/>
                  </a:lnTo>
                  <a:lnTo>
                    <a:pt x="1669" y="2216"/>
                  </a:lnTo>
                  <a:lnTo>
                    <a:pt x="1652" y="2236"/>
                  </a:lnTo>
                  <a:lnTo>
                    <a:pt x="1634" y="2256"/>
                  </a:lnTo>
                  <a:lnTo>
                    <a:pt x="1614" y="2274"/>
                  </a:lnTo>
                  <a:lnTo>
                    <a:pt x="1593" y="2292"/>
                  </a:lnTo>
                  <a:lnTo>
                    <a:pt x="1583" y="2300"/>
                  </a:lnTo>
                  <a:lnTo>
                    <a:pt x="1572" y="2306"/>
                  </a:lnTo>
                  <a:lnTo>
                    <a:pt x="1562" y="2310"/>
                  </a:lnTo>
                  <a:lnTo>
                    <a:pt x="1550" y="2313"/>
                  </a:lnTo>
                  <a:lnTo>
                    <a:pt x="1540" y="2314"/>
                  </a:lnTo>
                  <a:lnTo>
                    <a:pt x="1529" y="2314"/>
                  </a:lnTo>
                  <a:lnTo>
                    <a:pt x="1518" y="2313"/>
                  </a:lnTo>
                  <a:lnTo>
                    <a:pt x="1509" y="2310"/>
                  </a:lnTo>
                  <a:lnTo>
                    <a:pt x="1500" y="2306"/>
                  </a:lnTo>
                  <a:lnTo>
                    <a:pt x="1492" y="2300"/>
                  </a:lnTo>
                  <a:lnTo>
                    <a:pt x="1484" y="2294"/>
                  </a:lnTo>
                  <a:lnTo>
                    <a:pt x="1478" y="2284"/>
                  </a:lnTo>
                  <a:lnTo>
                    <a:pt x="1473" y="2275"/>
                  </a:lnTo>
                  <a:lnTo>
                    <a:pt x="1470" y="2264"/>
                  </a:lnTo>
                  <a:lnTo>
                    <a:pt x="1467" y="2251"/>
                  </a:lnTo>
                  <a:lnTo>
                    <a:pt x="1467" y="2238"/>
                  </a:lnTo>
                  <a:lnTo>
                    <a:pt x="1467" y="2231"/>
                  </a:lnTo>
                  <a:lnTo>
                    <a:pt x="1468" y="2224"/>
                  </a:lnTo>
                  <a:lnTo>
                    <a:pt x="1470" y="2217"/>
                  </a:lnTo>
                  <a:lnTo>
                    <a:pt x="1473" y="2210"/>
                  </a:lnTo>
                  <a:lnTo>
                    <a:pt x="1479" y="2198"/>
                  </a:lnTo>
                  <a:lnTo>
                    <a:pt x="1489" y="2187"/>
                  </a:lnTo>
                  <a:lnTo>
                    <a:pt x="1508" y="2164"/>
                  </a:lnTo>
                  <a:lnTo>
                    <a:pt x="1527" y="2143"/>
                  </a:lnTo>
                  <a:lnTo>
                    <a:pt x="1533" y="2132"/>
                  </a:lnTo>
                  <a:lnTo>
                    <a:pt x="1539" y="2122"/>
                  </a:lnTo>
                  <a:lnTo>
                    <a:pt x="1543" y="2113"/>
                  </a:lnTo>
                  <a:lnTo>
                    <a:pt x="1547" y="2103"/>
                  </a:lnTo>
                  <a:lnTo>
                    <a:pt x="1553" y="2083"/>
                  </a:lnTo>
                  <a:lnTo>
                    <a:pt x="1559" y="2065"/>
                  </a:lnTo>
                  <a:lnTo>
                    <a:pt x="1561" y="2056"/>
                  </a:lnTo>
                  <a:lnTo>
                    <a:pt x="1565" y="2047"/>
                  </a:lnTo>
                  <a:lnTo>
                    <a:pt x="1568" y="2039"/>
                  </a:lnTo>
                  <a:lnTo>
                    <a:pt x="1573" y="2031"/>
                  </a:lnTo>
                  <a:lnTo>
                    <a:pt x="1579" y="2023"/>
                  </a:lnTo>
                  <a:lnTo>
                    <a:pt x="1586" y="2015"/>
                  </a:lnTo>
                  <a:lnTo>
                    <a:pt x="1596" y="2007"/>
                  </a:lnTo>
                  <a:lnTo>
                    <a:pt x="1607" y="2000"/>
                  </a:lnTo>
                  <a:lnTo>
                    <a:pt x="1612" y="1997"/>
                  </a:lnTo>
                  <a:lnTo>
                    <a:pt x="1616" y="1993"/>
                  </a:lnTo>
                  <a:lnTo>
                    <a:pt x="1619" y="1990"/>
                  </a:lnTo>
                  <a:lnTo>
                    <a:pt x="1622" y="1986"/>
                  </a:lnTo>
                  <a:lnTo>
                    <a:pt x="1624" y="1983"/>
                  </a:lnTo>
                  <a:lnTo>
                    <a:pt x="1626" y="1978"/>
                  </a:lnTo>
                  <a:lnTo>
                    <a:pt x="1627" y="1975"/>
                  </a:lnTo>
                  <a:lnTo>
                    <a:pt x="1627" y="1971"/>
                  </a:lnTo>
                  <a:lnTo>
                    <a:pt x="1626" y="1964"/>
                  </a:lnTo>
                  <a:lnTo>
                    <a:pt x="1624" y="1956"/>
                  </a:lnTo>
                  <a:lnTo>
                    <a:pt x="1620" y="1949"/>
                  </a:lnTo>
                  <a:lnTo>
                    <a:pt x="1614" y="1941"/>
                  </a:lnTo>
                  <a:lnTo>
                    <a:pt x="1608" y="1934"/>
                  </a:lnTo>
                  <a:lnTo>
                    <a:pt x="1601" y="1927"/>
                  </a:lnTo>
                  <a:lnTo>
                    <a:pt x="1592" y="1921"/>
                  </a:lnTo>
                  <a:lnTo>
                    <a:pt x="1585" y="1915"/>
                  </a:lnTo>
                  <a:lnTo>
                    <a:pt x="1569" y="1904"/>
                  </a:lnTo>
                  <a:lnTo>
                    <a:pt x="1555" y="1896"/>
                  </a:lnTo>
                  <a:lnTo>
                    <a:pt x="1554" y="1888"/>
                  </a:lnTo>
                  <a:lnTo>
                    <a:pt x="1552" y="1881"/>
                  </a:lnTo>
                  <a:lnTo>
                    <a:pt x="1550" y="1875"/>
                  </a:lnTo>
                  <a:lnTo>
                    <a:pt x="1548" y="1869"/>
                  </a:lnTo>
                  <a:lnTo>
                    <a:pt x="1545" y="1863"/>
                  </a:lnTo>
                  <a:lnTo>
                    <a:pt x="1542" y="1859"/>
                  </a:lnTo>
                  <a:lnTo>
                    <a:pt x="1538" y="1855"/>
                  </a:lnTo>
                  <a:lnTo>
                    <a:pt x="1535" y="1851"/>
                  </a:lnTo>
                  <a:lnTo>
                    <a:pt x="1527" y="1845"/>
                  </a:lnTo>
                  <a:lnTo>
                    <a:pt x="1517" y="1841"/>
                  </a:lnTo>
                  <a:lnTo>
                    <a:pt x="1507" y="1838"/>
                  </a:lnTo>
                  <a:lnTo>
                    <a:pt x="1497" y="1835"/>
                  </a:lnTo>
                  <a:lnTo>
                    <a:pt x="1476" y="1830"/>
                  </a:lnTo>
                  <a:lnTo>
                    <a:pt x="1456" y="1823"/>
                  </a:lnTo>
                  <a:lnTo>
                    <a:pt x="1445" y="1818"/>
                  </a:lnTo>
                  <a:lnTo>
                    <a:pt x="1436" y="1811"/>
                  </a:lnTo>
                  <a:lnTo>
                    <a:pt x="1432" y="1807"/>
                  </a:lnTo>
                  <a:lnTo>
                    <a:pt x="1428" y="1803"/>
                  </a:lnTo>
                  <a:lnTo>
                    <a:pt x="1424" y="1798"/>
                  </a:lnTo>
                  <a:lnTo>
                    <a:pt x="1421" y="1792"/>
                  </a:lnTo>
                  <a:lnTo>
                    <a:pt x="1408" y="1781"/>
                  </a:lnTo>
                  <a:lnTo>
                    <a:pt x="1394" y="1772"/>
                  </a:lnTo>
                  <a:lnTo>
                    <a:pt x="1389" y="1767"/>
                  </a:lnTo>
                  <a:lnTo>
                    <a:pt x="1386" y="1762"/>
                  </a:lnTo>
                  <a:lnTo>
                    <a:pt x="1385" y="1757"/>
                  </a:lnTo>
                  <a:lnTo>
                    <a:pt x="1384" y="1749"/>
                  </a:lnTo>
                  <a:lnTo>
                    <a:pt x="1390" y="1745"/>
                  </a:lnTo>
                  <a:lnTo>
                    <a:pt x="1394" y="1740"/>
                  </a:lnTo>
                  <a:lnTo>
                    <a:pt x="1397" y="1733"/>
                  </a:lnTo>
                  <a:lnTo>
                    <a:pt x="1399" y="1726"/>
                  </a:lnTo>
                  <a:lnTo>
                    <a:pt x="1401" y="1718"/>
                  </a:lnTo>
                  <a:lnTo>
                    <a:pt x="1402" y="1708"/>
                  </a:lnTo>
                  <a:lnTo>
                    <a:pt x="1402" y="1699"/>
                  </a:lnTo>
                  <a:lnTo>
                    <a:pt x="1402" y="1689"/>
                  </a:lnTo>
                  <a:lnTo>
                    <a:pt x="1397" y="1651"/>
                  </a:lnTo>
                  <a:lnTo>
                    <a:pt x="1393" y="1622"/>
                  </a:lnTo>
                  <a:lnTo>
                    <a:pt x="1391" y="1616"/>
                  </a:lnTo>
                  <a:lnTo>
                    <a:pt x="1390" y="1610"/>
                  </a:lnTo>
                  <a:lnTo>
                    <a:pt x="1387" y="1607"/>
                  </a:lnTo>
                  <a:lnTo>
                    <a:pt x="1383" y="1600"/>
                  </a:lnTo>
                  <a:lnTo>
                    <a:pt x="1378" y="1593"/>
                  </a:lnTo>
                  <a:lnTo>
                    <a:pt x="1377" y="1588"/>
                  </a:lnTo>
                  <a:lnTo>
                    <a:pt x="1372" y="1584"/>
                  </a:lnTo>
                  <a:lnTo>
                    <a:pt x="1367" y="1580"/>
                  </a:lnTo>
                  <a:lnTo>
                    <a:pt x="1362" y="1576"/>
                  </a:lnTo>
                  <a:lnTo>
                    <a:pt x="1355" y="1573"/>
                  </a:lnTo>
                  <a:lnTo>
                    <a:pt x="1348" y="1571"/>
                  </a:lnTo>
                  <a:lnTo>
                    <a:pt x="1340" y="1570"/>
                  </a:lnTo>
                  <a:lnTo>
                    <a:pt x="1334" y="1569"/>
                  </a:lnTo>
                  <a:lnTo>
                    <a:pt x="1327" y="1569"/>
                  </a:lnTo>
                  <a:lnTo>
                    <a:pt x="1314" y="1569"/>
                  </a:lnTo>
                  <a:lnTo>
                    <a:pt x="1300" y="1568"/>
                  </a:lnTo>
                  <a:lnTo>
                    <a:pt x="1289" y="1566"/>
                  </a:lnTo>
                  <a:lnTo>
                    <a:pt x="1278" y="1562"/>
                  </a:lnTo>
                  <a:lnTo>
                    <a:pt x="1273" y="1560"/>
                  </a:lnTo>
                  <a:lnTo>
                    <a:pt x="1267" y="1555"/>
                  </a:lnTo>
                  <a:lnTo>
                    <a:pt x="1264" y="1551"/>
                  </a:lnTo>
                  <a:lnTo>
                    <a:pt x="1262" y="1545"/>
                  </a:lnTo>
                  <a:lnTo>
                    <a:pt x="1261" y="1537"/>
                  </a:lnTo>
                  <a:lnTo>
                    <a:pt x="1260" y="1529"/>
                  </a:lnTo>
                  <a:lnTo>
                    <a:pt x="1260" y="1521"/>
                  </a:lnTo>
                  <a:lnTo>
                    <a:pt x="1260" y="1512"/>
                  </a:lnTo>
                  <a:lnTo>
                    <a:pt x="1261" y="1502"/>
                  </a:lnTo>
                  <a:lnTo>
                    <a:pt x="1263" y="1493"/>
                  </a:lnTo>
                  <a:lnTo>
                    <a:pt x="1265" y="1483"/>
                  </a:lnTo>
                  <a:lnTo>
                    <a:pt x="1266" y="1472"/>
                  </a:lnTo>
                  <a:lnTo>
                    <a:pt x="1268" y="1462"/>
                  </a:lnTo>
                  <a:lnTo>
                    <a:pt x="1270" y="1451"/>
                  </a:lnTo>
                  <a:lnTo>
                    <a:pt x="1270" y="1438"/>
                  </a:lnTo>
                  <a:lnTo>
                    <a:pt x="1273" y="1425"/>
                  </a:lnTo>
                  <a:lnTo>
                    <a:pt x="1275" y="1387"/>
                  </a:lnTo>
                  <a:lnTo>
                    <a:pt x="1275" y="1387"/>
                  </a:lnTo>
                  <a:lnTo>
                    <a:pt x="1297" y="1394"/>
                  </a:lnTo>
                  <a:lnTo>
                    <a:pt x="1311" y="1398"/>
                  </a:lnTo>
                  <a:lnTo>
                    <a:pt x="1318" y="1398"/>
                  </a:lnTo>
                  <a:lnTo>
                    <a:pt x="1326" y="1396"/>
                  </a:lnTo>
                  <a:lnTo>
                    <a:pt x="1338" y="1392"/>
                  </a:lnTo>
                  <a:lnTo>
                    <a:pt x="1355" y="1387"/>
                  </a:lnTo>
                  <a:lnTo>
                    <a:pt x="1377" y="1380"/>
                  </a:lnTo>
                  <a:lnTo>
                    <a:pt x="1400" y="1374"/>
                  </a:lnTo>
                  <a:lnTo>
                    <a:pt x="1423" y="1368"/>
                  </a:lnTo>
                  <a:lnTo>
                    <a:pt x="1445" y="1362"/>
                  </a:lnTo>
                  <a:lnTo>
                    <a:pt x="1468" y="1357"/>
                  </a:lnTo>
                  <a:lnTo>
                    <a:pt x="1491" y="1351"/>
                  </a:lnTo>
                  <a:lnTo>
                    <a:pt x="1513" y="1344"/>
                  </a:lnTo>
                  <a:lnTo>
                    <a:pt x="1535" y="1336"/>
                  </a:lnTo>
                  <a:lnTo>
                    <a:pt x="1555" y="1329"/>
                  </a:lnTo>
                  <a:lnTo>
                    <a:pt x="1574" y="1322"/>
                  </a:lnTo>
                  <a:lnTo>
                    <a:pt x="1592" y="1318"/>
                  </a:lnTo>
                  <a:lnTo>
                    <a:pt x="1611" y="1315"/>
                  </a:lnTo>
                  <a:lnTo>
                    <a:pt x="1629" y="1312"/>
                  </a:lnTo>
                  <a:lnTo>
                    <a:pt x="1649" y="1311"/>
                  </a:lnTo>
                  <a:lnTo>
                    <a:pt x="1670" y="1310"/>
                  </a:lnTo>
                  <a:lnTo>
                    <a:pt x="1692" y="1310"/>
                  </a:lnTo>
                  <a:lnTo>
                    <a:pt x="1695" y="1309"/>
                  </a:lnTo>
                  <a:lnTo>
                    <a:pt x="1696" y="1306"/>
                  </a:lnTo>
                  <a:lnTo>
                    <a:pt x="1696" y="1304"/>
                  </a:lnTo>
                  <a:lnTo>
                    <a:pt x="1698" y="1291"/>
                  </a:lnTo>
                  <a:lnTo>
                    <a:pt x="1706" y="1268"/>
                  </a:lnTo>
                  <a:lnTo>
                    <a:pt x="1716" y="1240"/>
                  </a:lnTo>
                  <a:lnTo>
                    <a:pt x="1727" y="1207"/>
                  </a:lnTo>
                  <a:lnTo>
                    <a:pt x="1740" y="1176"/>
                  </a:lnTo>
                  <a:lnTo>
                    <a:pt x="1751" y="1146"/>
                  </a:lnTo>
                  <a:lnTo>
                    <a:pt x="1760" y="1121"/>
                  </a:lnTo>
                  <a:lnTo>
                    <a:pt x="1766" y="1106"/>
                  </a:lnTo>
                  <a:lnTo>
                    <a:pt x="1772" y="1085"/>
                  </a:lnTo>
                  <a:lnTo>
                    <a:pt x="1781" y="1057"/>
                  </a:lnTo>
                  <a:lnTo>
                    <a:pt x="1785" y="1043"/>
                  </a:lnTo>
                  <a:lnTo>
                    <a:pt x="1790" y="1031"/>
                  </a:lnTo>
                  <a:lnTo>
                    <a:pt x="1793" y="1026"/>
                  </a:lnTo>
                  <a:lnTo>
                    <a:pt x="1795" y="1021"/>
                  </a:lnTo>
                  <a:lnTo>
                    <a:pt x="1798" y="1018"/>
                  </a:lnTo>
                  <a:lnTo>
                    <a:pt x="1801" y="1014"/>
                  </a:lnTo>
                  <a:lnTo>
                    <a:pt x="1822" y="1001"/>
                  </a:lnTo>
                  <a:lnTo>
                    <a:pt x="1848" y="984"/>
                  </a:lnTo>
                  <a:lnTo>
                    <a:pt x="1860" y="974"/>
                  </a:lnTo>
                  <a:lnTo>
                    <a:pt x="1871" y="965"/>
                  </a:lnTo>
                  <a:lnTo>
                    <a:pt x="1882" y="956"/>
                  </a:lnTo>
                  <a:lnTo>
                    <a:pt x="1889" y="948"/>
                  </a:lnTo>
                  <a:lnTo>
                    <a:pt x="1950" y="867"/>
                  </a:lnTo>
                  <a:lnTo>
                    <a:pt x="1954" y="863"/>
                  </a:lnTo>
                  <a:lnTo>
                    <a:pt x="1954" y="857"/>
                  </a:lnTo>
                  <a:lnTo>
                    <a:pt x="1955" y="851"/>
                  </a:lnTo>
                  <a:lnTo>
                    <a:pt x="1955" y="844"/>
                  </a:lnTo>
                  <a:lnTo>
                    <a:pt x="1955" y="839"/>
                  </a:lnTo>
                  <a:lnTo>
                    <a:pt x="1955" y="834"/>
                  </a:lnTo>
                  <a:lnTo>
                    <a:pt x="1956" y="832"/>
                  </a:lnTo>
                  <a:lnTo>
                    <a:pt x="1957" y="830"/>
                  </a:lnTo>
                  <a:lnTo>
                    <a:pt x="1958" y="829"/>
                  </a:lnTo>
                  <a:lnTo>
                    <a:pt x="1960" y="828"/>
                  </a:lnTo>
                  <a:lnTo>
                    <a:pt x="1977" y="823"/>
                  </a:lnTo>
                  <a:lnTo>
                    <a:pt x="1999" y="814"/>
                  </a:lnTo>
                  <a:lnTo>
                    <a:pt x="2024" y="805"/>
                  </a:lnTo>
                  <a:lnTo>
                    <a:pt x="2049" y="794"/>
                  </a:lnTo>
                  <a:lnTo>
                    <a:pt x="2074" y="781"/>
                  </a:lnTo>
                  <a:lnTo>
                    <a:pt x="2098" y="769"/>
                  </a:lnTo>
                  <a:lnTo>
                    <a:pt x="2108" y="763"/>
                  </a:lnTo>
                  <a:lnTo>
                    <a:pt x="2117" y="758"/>
                  </a:lnTo>
                  <a:lnTo>
                    <a:pt x="2124" y="752"/>
                  </a:lnTo>
                  <a:lnTo>
                    <a:pt x="2130" y="746"/>
                  </a:lnTo>
                  <a:lnTo>
                    <a:pt x="2137" y="740"/>
                  </a:lnTo>
                  <a:lnTo>
                    <a:pt x="2144" y="735"/>
                  </a:lnTo>
                  <a:lnTo>
                    <a:pt x="2150" y="731"/>
                  </a:lnTo>
                  <a:lnTo>
                    <a:pt x="2157" y="727"/>
                  </a:lnTo>
                  <a:lnTo>
                    <a:pt x="2173" y="720"/>
                  </a:lnTo>
                  <a:lnTo>
                    <a:pt x="2187" y="714"/>
                  </a:lnTo>
                  <a:lnTo>
                    <a:pt x="2204" y="708"/>
                  </a:lnTo>
                  <a:lnTo>
                    <a:pt x="2219" y="701"/>
                  </a:lnTo>
                  <a:lnTo>
                    <a:pt x="2234" y="693"/>
                  </a:lnTo>
                  <a:lnTo>
                    <a:pt x="2250" y="683"/>
                  </a:lnTo>
                  <a:lnTo>
                    <a:pt x="2469" y="522"/>
                  </a:lnTo>
                  <a:lnTo>
                    <a:pt x="2501" y="497"/>
                  </a:lnTo>
                  <a:lnTo>
                    <a:pt x="2533" y="471"/>
                  </a:lnTo>
                  <a:lnTo>
                    <a:pt x="2547" y="458"/>
                  </a:lnTo>
                  <a:lnTo>
                    <a:pt x="2563" y="444"/>
                  </a:lnTo>
                  <a:lnTo>
                    <a:pt x="2577" y="429"/>
                  </a:lnTo>
                  <a:lnTo>
                    <a:pt x="2590" y="415"/>
                  </a:lnTo>
                  <a:lnTo>
                    <a:pt x="2597" y="407"/>
                  </a:lnTo>
                  <a:lnTo>
                    <a:pt x="2601" y="400"/>
                  </a:lnTo>
                  <a:lnTo>
                    <a:pt x="2603" y="392"/>
                  </a:lnTo>
                  <a:lnTo>
                    <a:pt x="2604" y="385"/>
                  </a:lnTo>
                  <a:lnTo>
                    <a:pt x="2604" y="379"/>
                  </a:lnTo>
                  <a:lnTo>
                    <a:pt x="2603" y="372"/>
                  </a:lnTo>
                  <a:lnTo>
                    <a:pt x="2601" y="366"/>
                  </a:lnTo>
                  <a:lnTo>
                    <a:pt x="2599" y="360"/>
                  </a:lnTo>
                  <a:lnTo>
                    <a:pt x="2594" y="348"/>
                  </a:lnTo>
                  <a:lnTo>
                    <a:pt x="2591" y="338"/>
                  </a:lnTo>
                  <a:lnTo>
                    <a:pt x="2591" y="333"/>
                  </a:lnTo>
                  <a:lnTo>
                    <a:pt x="2593" y="329"/>
                  </a:lnTo>
                  <a:lnTo>
                    <a:pt x="2597" y="324"/>
                  </a:lnTo>
                  <a:lnTo>
                    <a:pt x="2601" y="319"/>
                  </a:lnTo>
                  <a:lnTo>
                    <a:pt x="2615" y="309"/>
                  </a:lnTo>
                  <a:lnTo>
                    <a:pt x="2625" y="300"/>
                  </a:lnTo>
                  <a:lnTo>
                    <a:pt x="2635" y="291"/>
                  </a:lnTo>
                  <a:lnTo>
                    <a:pt x="2641" y="282"/>
                  </a:lnTo>
                  <a:lnTo>
                    <a:pt x="2653" y="262"/>
                  </a:lnTo>
                  <a:lnTo>
                    <a:pt x="2669" y="237"/>
                  </a:lnTo>
                  <a:lnTo>
                    <a:pt x="2677" y="222"/>
                  </a:lnTo>
                  <a:lnTo>
                    <a:pt x="2686" y="203"/>
                  </a:lnTo>
                  <a:lnTo>
                    <a:pt x="2693" y="182"/>
                  </a:lnTo>
                  <a:lnTo>
                    <a:pt x="2700" y="160"/>
                  </a:lnTo>
                  <a:lnTo>
                    <a:pt x="2708" y="138"/>
                  </a:lnTo>
                  <a:lnTo>
                    <a:pt x="2713" y="115"/>
                  </a:lnTo>
                  <a:lnTo>
                    <a:pt x="2719" y="95"/>
                  </a:lnTo>
                  <a:lnTo>
                    <a:pt x="2723" y="76"/>
                  </a:lnTo>
                  <a:lnTo>
                    <a:pt x="2727" y="59"/>
                  </a:lnTo>
                  <a:lnTo>
                    <a:pt x="2730" y="39"/>
                  </a:lnTo>
                  <a:lnTo>
                    <a:pt x="2733" y="20"/>
                  </a:lnTo>
                  <a:lnTo>
                    <a:pt x="2734" y="0"/>
                  </a:lnTo>
                  <a:lnTo>
                    <a:pt x="2734" y="0"/>
                  </a:lnTo>
                  <a:lnTo>
                    <a:pt x="2802" y="2"/>
                  </a:lnTo>
                  <a:lnTo>
                    <a:pt x="2866" y="89"/>
                  </a:lnTo>
                  <a:lnTo>
                    <a:pt x="2877" y="113"/>
                  </a:lnTo>
                  <a:lnTo>
                    <a:pt x="2881" y="117"/>
                  </a:lnTo>
                  <a:lnTo>
                    <a:pt x="2881" y="130"/>
                  </a:lnTo>
                  <a:lnTo>
                    <a:pt x="2885" y="146"/>
                  </a:lnTo>
                  <a:lnTo>
                    <a:pt x="2889" y="163"/>
                  </a:lnTo>
                  <a:lnTo>
                    <a:pt x="2893" y="182"/>
                  </a:lnTo>
                  <a:lnTo>
                    <a:pt x="2899" y="200"/>
                  </a:lnTo>
                  <a:lnTo>
                    <a:pt x="2905" y="217"/>
                  </a:lnTo>
                  <a:lnTo>
                    <a:pt x="2909" y="224"/>
                  </a:lnTo>
                  <a:lnTo>
                    <a:pt x="2912" y="230"/>
                  </a:lnTo>
                  <a:lnTo>
                    <a:pt x="2915" y="236"/>
                  </a:lnTo>
                  <a:lnTo>
                    <a:pt x="2920" y="240"/>
                  </a:lnTo>
                  <a:lnTo>
                    <a:pt x="2925" y="244"/>
                  </a:lnTo>
                  <a:lnTo>
                    <a:pt x="2929" y="247"/>
                  </a:lnTo>
                  <a:lnTo>
                    <a:pt x="2934" y="247"/>
                  </a:lnTo>
                  <a:lnTo>
                    <a:pt x="2939" y="247"/>
                  </a:lnTo>
                  <a:lnTo>
                    <a:pt x="2944" y="245"/>
                  </a:lnTo>
                  <a:lnTo>
                    <a:pt x="2948" y="241"/>
                  </a:lnTo>
                  <a:lnTo>
                    <a:pt x="2953" y="237"/>
                  </a:lnTo>
                  <a:lnTo>
                    <a:pt x="2958" y="233"/>
                  </a:lnTo>
                  <a:lnTo>
                    <a:pt x="2966" y="223"/>
                  </a:lnTo>
                  <a:lnTo>
                    <a:pt x="2973" y="212"/>
                  </a:lnTo>
                  <a:lnTo>
                    <a:pt x="2979" y="201"/>
                  </a:lnTo>
                  <a:lnTo>
                    <a:pt x="2984" y="193"/>
                  </a:lnTo>
                  <a:lnTo>
                    <a:pt x="2988" y="187"/>
                  </a:lnTo>
                  <a:lnTo>
                    <a:pt x="2993" y="182"/>
                  </a:lnTo>
                  <a:lnTo>
                    <a:pt x="2997" y="179"/>
                  </a:lnTo>
                  <a:lnTo>
                    <a:pt x="3001" y="177"/>
                  </a:lnTo>
                  <a:lnTo>
                    <a:pt x="3005" y="177"/>
                  </a:lnTo>
                  <a:lnTo>
                    <a:pt x="3008" y="177"/>
                  </a:lnTo>
                  <a:lnTo>
                    <a:pt x="3012" y="178"/>
                  </a:lnTo>
                  <a:lnTo>
                    <a:pt x="3015" y="180"/>
                  </a:lnTo>
                  <a:lnTo>
                    <a:pt x="3021" y="186"/>
                  </a:lnTo>
                  <a:lnTo>
                    <a:pt x="3027" y="195"/>
                  </a:lnTo>
                  <a:lnTo>
                    <a:pt x="3031" y="205"/>
                  </a:lnTo>
                  <a:lnTo>
                    <a:pt x="3034" y="215"/>
                  </a:lnTo>
                  <a:lnTo>
                    <a:pt x="3035" y="215"/>
                  </a:lnTo>
                  <a:lnTo>
                    <a:pt x="3035" y="216"/>
                  </a:lnTo>
                  <a:lnTo>
                    <a:pt x="3041" y="216"/>
                  </a:lnTo>
                  <a:lnTo>
                    <a:pt x="3047" y="216"/>
                  </a:lnTo>
                  <a:lnTo>
                    <a:pt x="3053" y="215"/>
                  </a:lnTo>
                  <a:lnTo>
                    <a:pt x="3058" y="211"/>
                  </a:lnTo>
                  <a:lnTo>
                    <a:pt x="3070" y="197"/>
                  </a:lnTo>
                  <a:lnTo>
                    <a:pt x="3079" y="185"/>
                  </a:lnTo>
                  <a:lnTo>
                    <a:pt x="3079" y="184"/>
                  </a:lnTo>
                  <a:lnTo>
                    <a:pt x="3080" y="184"/>
                  </a:lnTo>
                  <a:lnTo>
                    <a:pt x="3196" y="76"/>
                  </a:lnTo>
                  <a:lnTo>
                    <a:pt x="3282" y="67"/>
                  </a:lnTo>
                  <a:lnTo>
                    <a:pt x="3286" y="67"/>
                  </a:lnTo>
                  <a:lnTo>
                    <a:pt x="3291" y="67"/>
                  </a:lnTo>
                  <a:lnTo>
                    <a:pt x="3295" y="69"/>
                  </a:lnTo>
                  <a:lnTo>
                    <a:pt x="3299" y="70"/>
                  </a:lnTo>
                  <a:lnTo>
                    <a:pt x="3307" y="76"/>
                  </a:lnTo>
                  <a:lnTo>
                    <a:pt x="3316" y="83"/>
                  </a:lnTo>
                  <a:lnTo>
                    <a:pt x="3324" y="91"/>
                  </a:lnTo>
                  <a:lnTo>
                    <a:pt x="3331" y="100"/>
                  </a:lnTo>
                  <a:lnTo>
                    <a:pt x="3337" y="109"/>
                  </a:lnTo>
                  <a:lnTo>
                    <a:pt x="3341" y="117"/>
                  </a:lnTo>
                  <a:lnTo>
                    <a:pt x="3353" y="145"/>
                  </a:lnTo>
                  <a:lnTo>
                    <a:pt x="3361" y="170"/>
                  </a:lnTo>
                  <a:lnTo>
                    <a:pt x="3363" y="176"/>
                  </a:lnTo>
                  <a:lnTo>
                    <a:pt x="3366" y="181"/>
                  </a:lnTo>
                  <a:lnTo>
                    <a:pt x="3370" y="187"/>
                  </a:lnTo>
                  <a:lnTo>
                    <a:pt x="3374" y="192"/>
                  </a:lnTo>
                  <a:lnTo>
                    <a:pt x="3378" y="196"/>
                  </a:lnTo>
                  <a:lnTo>
                    <a:pt x="3385" y="201"/>
                  </a:lnTo>
                  <a:lnTo>
                    <a:pt x="3392" y="206"/>
                  </a:lnTo>
                  <a:lnTo>
                    <a:pt x="3400" y="209"/>
                  </a:lnTo>
                  <a:lnTo>
                    <a:pt x="3416" y="216"/>
                  </a:lnTo>
                  <a:lnTo>
                    <a:pt x="3431" y="221"/>
                  </a:lnTo>
                  <a:lnTo>
                    <a:pt x="3442" y="226"/>
                  </a:lnTo>
                  <a:lnTo>
                    <a:pt x="3452" y="232"/>
                  </a:lnTo>
                  <a:lnTo>
                    <a:pt x="3457" y="236"/>
                  </a:lnTo>
                  <a:lnTo>
                    <a:pt x="3461" y="240"/>
                  </a:lnTo>
                  <a:lnTo>
                    <a:pt x="3465" y="245"/>
                  </a:lnTo>
                  <a:lnTo>
                    <a:pt x="3468" y="250"/>
                  </a:lnTo>
                  <a:lnTo>
                    <a:pt x="3474" y="263"/>
                  </a:lnTo>
                  <a:lnTo>
                    <a:pt x="3481" y="280"/>
                  </a:lnTo>
                  <a:lnTo>
                    <a:pt x="3481" y="280"/>
                  </a:lnTo>
                  <a:lnTo>
                    <a:pt x="3481" y="362"/>
                  </a:lnTo>
                  <a:lnTo>
                    <a:pt x="3488" y="372"/>
                  </a:lnTo>
                  <a:lnTo>
                    <a:pt x="3495" y="383"/>
                  </a:lnTo>
                  <a:lnTo>
                    <a:pt x="3498" y="386"/>
                  </a:lnTo>
                  <a:lnTo>
                    <a:pt x="3501" y="390"/>
                  </a:lnTo>
                  <a:lnTo>
                    <a:pt x="3506" y="394"/>
                  </a:lnTo>
                  <a:lnTo>
                    <a:pt x="3511" y="399"/>
                  </a:lnTo>
                  <a:lnTo>
                    <a:pt x="3513" y="401"/>
                  </a:lnTo>
                  <a:lnTo>
                    <a:pt x="3515" y="404"/>
                  </a:lnTo>
                  <a:lnTo>
                    <a:pt x="3517" y="404"/>
                  </a:lnTo>
                  <a:lnTo>
                    <a:pt x="3517" y="405"/>
                  </a:lnTo>
                  <a:lnTo>
                    <a:pt x="3517" y="406"/>
                  </a:lnTo>
                  <a:lnTo>
                    <a:pt x="3517" y="407"/>
                  </a:lnTo>
                  <a:lnTo>
                    <a:pt x="3522" y="414"/>
                  </a:lnTo>
                  <a:lnTo>
                    <a:pt x="3528" y="420"/>
                  </a:lnTo>
                  <a:lnTo>
                    <a:pt x="3528" y="423"/>
                  </a:lnTo>
                  <a:lnTo>
                    <a:pt x="3531" y="425"/>
                  </a:lnTo>
                  <a:lnTo>
                    <a:pt x="3533" y="428"/>
                  </a:lnTo>
                  <a:lnTo>
                    <a:pt x="3535" y="431"/>
                  </a:lnTo>
                  <a:lnTo>
                    <a:pt x="3535" y="435"/>
                  </a:lnTo>
                  <a:lnTo>
                    <a:pt x="3534" y="446"/>
                  </a:lnTo>
                  <a:lnTo>
                    <a:pt x="3531" y="457"/>
                  </a:lnTo>
                  <a:lnTo>
                    <a:pt x="3521" y="479"/>
                  </a:lnTo>
                  <a:lnTo>
                    <a:pt x="3515" y="492"/>
                  </a:lnTo>
                  <a:lnTo>
                    <a:pt x="3513" y="493"/>
                  </a:lnTo>
                  <a:lnTo>
                    <a:pt x="3511" y="494"/>
                  </a:lnTo>
                  <a:lnTo>
                    <a:pt x="3509" y="497"/>
                  </a:lnTo>
                  <a:lnTo>
                    <a:pt x="3507" y="499"/>
                  </a:lnTo>
                  <a:lnTo>
                    <a:pt x="3504" y="506"/>
                  </a:lnTo>
                  <a:lnTo>
                    <a:pt x="3502" y="516"/>
                  </a:lnTo>
                  <a:lnTo>
                    <a:pt x="3499" y="532"/>
                  </a:lnTo>
                  <a:lnTo>
                    <a:pt x="3498" y="545"/>
                  </a:lnTo>
                  <a:lnTo>
                    <a:pt x="3498" y="550"/>
                  </a:lnTo>
                  <a:lnTo>
                    <a:pt x="3499" y="555"/>
                  </a:lnTo>
                  <a:lnTo>
                    <a:pt x="3501" y="558"/>
                  </a:lnTo>
                  <a:lnTo>
                    <a:pt x="3502" y="562"/>
                  </a:lnTo>
                  <a:lnTo>
                    <a:pt x="3507" y="568"/>
                  </a:lnTo>
                  <a:lnTo>
                    <a:pt x="3512" y="574"/>
                  </a:lnTo>
                  <a:lnTo>
                    <a:pt x="3518" y="580"/>
                  </a:lnTo>
                  <a:lnTo>
                    <a:pt x="3523" y="585"/>
                  </a:lnTo>
                  <a:lnTo>
                    <a:pt x="3529" y="592"/>
                  </a:lnTo>
                  <a:lnTo>
                    <a:pt x="3531" y="599"/>
                  </a:lnTo>
                  <a:lnTo>
                    <a:pt x="3539" y="606"/>
                  </a:lnTo>
                  <a:lnTo>
                    <a:pt x="3549" y="613"/>
                  </a:lnTo>
                  <a:lnTo>
                    <a:pt x="3554" y="618"/>
                  </a:lnTo>
                  <a:lnTo>
                    <a:pt x="3560" y="622"/>
                  </a:lnTo>
                  <a:lnTo>
                    <a:pt x="3561" y="624"/>
                  </a:lnTo>
                  <a:lnTo>
                    <a:pt x="3561" y="626"/>
                  </a:lnTo>
                  <a:lnTo>
                    <a:pt x="3566" y="628"/>
                  </a:lnTo>
                  <a:lnTo>
                    <a:pt x="3568" y="633"/>
                  </a:lnTo>
                  <a:lnTo>
                    <a:pt x="3570" y="635"/>
                  </a:lnTo>
                  <a:lnTo>
                    <a:pt x="3573" y="640"/>
                  </a:lnTo>
                  <a:lnTo>
                    <a:pt x="3576" y="645"/>
                  </a:lnTo>
                  <a:lnTo>
                    <a:pt x="3577" y="649"/>
                  </a:lnTo>
                  <a:lnTo>
                    <a:pt x="3579" y="651"/>
                  </a:lnTo>
                  <a:lnTo>
                    <a:pt x="3580" y="653"/>
                  </a:lnTo>
                  <a:lnTo>
                    <a:pt x="3580" y="657"/>
                  </a:lnTo>
                  <a:lnTo>
                    <a:pt x="3579" y="661"/>
                  </a:lnTo>
                  <a:lnTo>
                    <a:pt x="3578" y="670"/>
                  </a:lnTo>
                  <a:lnTo>
                    <a:pt x="3577" y="676"/>
                  </a:lnTo>
                  <a:lnTo>
                    <a:pt x="3572" y="683"/>
                  </a:lnTo>
                  <a:lnTo>
                    <a:pt x="3568" y="692"/>
                  </a:lnTo>
                  <a:lnTo>
                    <a:pt x="3560" y="696"/>
                  </a:lnTo>
                  <a:lnTo>
                    <a:pt x="3547" y="705"/>
                  </a:lnTo>
                  <a:lnTo>
                    <a:pt x="3535" y="715"/>
                  </a:lnTo>
                  <a:lnTo>
                    <a:pt x="3529" y="720"/>
                  </a:lnTo>
                  <a:lnTo>
                    <a:pt x="3520" y="721"/>
                  </a:lnTo>
                  <a:lnTo>
                    <a:pt x="3506" y="724"/>
                  </a:lnTo>
                  <a:lnTo>
                    <a:pt x="3489" y="729"/>
                  </a:lnTo>
                  <a:lnTo>
                    <a:pt x="3471" y="735"/>
                  </a:lnTo>
                  <a:lnTo>
                    <a:pt x="3452" y="741"/>
                  </a:lnTo>
                  <a:lnTo>
                    <a:pt x="3436" y="749"/>
                  </a:lnTo>
                  <a:lnTo>
                    <a:pt x="3423" y="755"/>
                  </a:lnTo>
                  <a:lnTo>
                    <a:pt x="3415" y="759"/>
                  </a:lnTo>
                  <a:lnTo>
                    <a:pt x="3407" y="767"/>
                  </a:lnTo>
                  <a:lnTo>
                    <a:pt x="3403" y="773"/>
                  </a:lnTo>
                  <a:lnTo>
                    <a:pt x="3402" y="776"/>
                  </a:lnTo>
                  <a:lnTo>
                    <a:pt x="3402" y="779"/>
                  </a:lnTo>
                  <a:lnTo>
                    <a:pt x="3402" y="781"/>
                  </a:lnTo>
                  <a:lnTo>
                    <a:pt x="3403" y="785"/>
                  </a:lnTo>
                  <a:lnTo>
                    <a:pt x="3407" y="789"/>
                  </a:lnTo>
                  <a:lnTo>
                    <a:pt x="3411" y="793"/>
                  </a:lnTo>
                  <a:lnTo>
                    <a:pt x="3417" y="797"/>
                  </a:lnTo>
                  <a:lnTo>
                    <a:pt x="3425" y="800"/>
                  </a:lnTo>
                  <a:lnTo>
                    <a:pt x="3440" y="807"/>
                  </a:lnTo>
                  <a:lnTo>
                    <a:pt x="3453" y="815"/>
                  </a:lnTo>
                  <a:lnTo>
                    <a:pt x="3459" y="820"/>
                  </a:lnTo>
                  <a:lnTo>
                    <a:pt x="3463" y="826"/>
                  </a:lnTo>
                  <a:lnTo>
                    <a:pt x="3464" y="829"/>
                  </a:lnTo>
                  <a:lnTo>
                    <a:pt x="3464" y="833"/>
                  </a:lnTo>
                  <a:lnTo>
                    <a:pt x="3464" y="836"/>
                  </a:lnTo>
                  <a:lnTo>
                    <a:pt x="3464" y="840"/>
                  </a:lnTo>
                  <a:lnTo>
                    <a:pt x="3453" y="841"/>
                  </a:lnTo>
                  <a:lnTo>
                    <a:pt x="3438" y="844"/>
                  </a:lnTo>
                  <a:lnTo>
                    <a:pt x="3431" y="846"/>
                  </a:lnTo>
                  <a:lnTo>
                    <a:pt x="3424" y="848"/>
                  </a:lnTo>
                  <a:lnTo>
                    <a:pt x="3420" y="850"/>
                  </a:lnTo>
                  <a:lnTo>
                    <a:pt x="3417" y="851"/>
                  </a:lnTo>
                  <a:lnTo>
                    <a:pt x="3415" y="851"/>
                  </a:lnTo>
                  <a:lnTo>
                    <a:pt x="3414" y="853"/>
                  </a:lnTo>
                  <a:lnTo>
                    <a:pt x="3412" y="853"/>
                  </a:lnTo>
                  <a:lnTo>
                    <a:pt x="3411" y="854"/>
                  </a:lnTo>
                  <a:lnTo>
                    <a:pt x="3409" y="856"/>
                  </a:lnTo>
                  <a:lnTo>
                    <a:pt x="3409" y="858"/>
                  </a:lnTo>
                  <a:lnTo>
                    <a:pt x="3408" y="859"/>
                  </a:lnTo>
                  <a:lnTo>
                    <a:pt x="3408" y="863"/>
                  </a:lnTo>
                  <a:lnTo>
                    <a:pt x="3407" y="864"/>
                  </a:lnTo>
                  <a:lnTo>
                    <a:pt x="3407" y="865"/>
                  </a:lnTo>
                  <a:lnTo>
                    <a:pt x="3405" y="867"/>
                  </a:lnTo>
                  <a:lnTo>
                    <a:pt x="3403" y="870"/>
                  </a:lnTo>
                  <a:lnTo>
                    <a:pt x="3373" y="1021"/>
                  </a:lnTo>
                  <a:lnTo>
                    <a:pt x="3407" y="1049"/>
                  </a:lnTo>
                  <a:lnTo>
                    <a:pt x="3408" y="1051"/>
                  </a:lnTo>
                  <a:lnTo>
                    <a:pt x="3408" y="1053"/>
                  </a:lnTo>
                  <a:lnTo>
                    <a:pt x="3408" y="1056"/>
                  </a:lnTo>
                  <a:lnTo>
                    <a:pt x="3407" y="1057"/>
                  </a:lnTo>
                  <a:lnTo>
                    <a:pt x="3410" y="1063"/>
                  </a:lnTo>
                  <a:lnTo>
                    <a:pt x="3411" y="1071"/>
                  </a:lnTo>
                  <a:lnTo>
                    <a:pt x="3412" y="1080"/>
                  </a:lnTo>
                  <a:lnTo>
                    <a:pt x="3412" y="1089"/>
                  </a:lnTo>
                  <a:lnTo>
                    <a:pt x="3413" y="1099"/>
                  </a:lnTo>
                  <a:lnTo>
                    <a:pt x="3416" y="1106"/>
                  </a:lnTo>
                  <a:lnTo>
                    <a:pt x="3418" y="1109"/>
                  </a:lnTo>
                  <a:lnTo>
                    <a:pt x="3422" y="1112"/>
                  </a:lnTo>
                  <a:lnTo>
                    <a:pt x="3425" y="1114"/>
                  </a:lnTo>
                  <a:lnTo>
                    <a:pt x="3430" y="1115"/>
                  </a:lnTo>
                  <a:lnTo>
                    <a:pt x="3437" y="1116"/>
                  </a:lnTo>
                  <a:lnTo>
                    <a:pt x="3444" y="1118"/>
                  </a:lnTo>
                  <a:lnTo>
                    <a:pt x="3451" y="1121"/>
                  </a:lnTo>
                  <a:lnTo>
                    <a:pt x="3458" y="1124"/>
                  </a:lnTo>
                  <a:lnTo>
                    <a:pt x="3464" y="1127"/>
                  </a:lnTo>
                  <a:lnTo>
                    <a:pt x="3470" y="1131"/>
                  </a:lnTo>
                  <a:lnTo>
                    <a:pt x="3476" y="1137"/>
                  </a:lnTo>
                  <a:lnTo>
                    <a:pt x="3481" y="1142"/>
                  </a:lnTo>
                  <a:lnTo>
                    <a:pt x="3485" y="1148"/>
                  </a:lnTo>
                  <a:lnTo>
                    <a:pt x="3489" y="1154"/>
                  </a:lnTo>
                  <a:lnTo>
                    <a:pt x="3494" y="1160"/>
                  </a:lnTo>
                  <a:lnTo>
                    <a:pt x="3497" y="1167"/>
                  </a:lnTo>
                  <a:lnTo>
                    <a:pt x="3499" y="1175"/>
                  </a:lnTo>
                  <a:lnTo>
                    <a:pt x="3501" y="1182"/>
                  </a:lnTo>
                  <a:lnTo>
                    <a:pt x="3502" y="1189"/>
                  </a:lnTo>
                  <a:lnTo>
                    <a:pt x="3502" y="1197"/>
                  </a:lnTo>
                  <a:lnTo>
                    <a:pt x="3503" y="1204"/>
                  </a:lnTo>
                  <a:lnTo>
                    <a:pt x="3504" y="1210"/>
                  </a:lnTo>
                  <a:lnTo>
                    <a:pt x="3506" y="1215"/>
                  </a:lnTo>
                  <a:lnTo>
                    <a:pt x="3508" y="1220"/>
                  </a:lnTo>
                  <a:lnTo>
                    <a:pt x="3514" y="1227"/>
                  </a:lnTo>
                  <a:lnTo>
                    <a:pt x="3521" y="1235"/>
                  </a:lnTo>
                  <a:lnTo>
                    <a:pt x="3529" y="1243"/>
                  </a:lnTo>
                  <a:lnTo>
                    <a:pt x="3535" y="1253"/>
                  </a:lnTo>
                  <a:lnTo>
                    <a:pt x="3537" y="1258"/>
                  </a:lnTo>
                  <a:lnTo>
                    <a:pt x="3539" y="1265"/>
                  </a:lnTo>
                  <a:lnTo>
                    <a:pt x="3540" y="1272"/>
                  </a:lnTo>
                  <a:lnTo>
                    <a:pt x="3541" y="1280"/>
                  </a:lnTo>
                  <a:lnTo>
                    <a:pt x="3541" y="1306"/>
                  </a:lnTo>
                  <a:lnTo>
                    <a:pt x="3543" y="1326"/>
                  </a:lnTo>
                  <a:lnTo>
                    <a:pt x="3544" y="1334"/>
                  </a:lnTo>
                  <a:lnTo>
                    <a:pt x="3546" y="1341"/>
                  </a:lnTo>
                  <a:lnTo>
                    <a:pt x="3548" y="1347"/>
                  </a:lnTo>
                  <a:lnTo>
                    <a:pt x="3552" y="1352"/>
                  </a:lnTo>
                  <a:lnTo>
                    <a:pt x="3555" y="1357"/>
                  </a:lnTo>
                  <a:lnTo>
                    <a:pt x="3560" y="1361"/>
                  </a:lnTo>
                  <a:lnTo>
                    <a:pt x="3567" y="1366"/>
                  </a:lnTo>
                  <a:lnTo>
                    <a:pt x="3574" y="1370"/>
                  </a:lnTo>
                  <a:lnTo>
                    <a:pt x="3590" y="1377"/>
                  </a:lnTo>
                  <a:lnTo>
                    <a:pt x="3613" y="1386"/>
                  </a:lnTo>
                  <a:lnTo>
                    <a:pt x="3618" y="1388"/>
                  </a:lnTo>
                  <a:lnTo>
                    <a:pt x="3623" y="1390"/>
                  </a:lnTo>
                  <a:lnTo>
                    <a:pt x="3627" y="1393"/>
                  </a:lnTo>
                  <a:lnTo>
                    <a:pt x="3630" y="1396"/>
                  </a:lnTo>
                  <a:lnTo>
                    <a:pt x="3633" y="1399"/>
                  </a:lnTo>
                  <a:lnTo>
                    <a:pt x="3636" y="1403"/>
                  </a:lnTo>
                  <a:lnTo>
                    <a:pt x="3637" y="1407"/>
                  </a:lnTo>
                  <a:lnTo>
                    <a:pt x="3638" y="1410"/>
                  </a:lnTo>
                  <a:lnTo>
                    <a:pt x="3640" y="1418"/>
                  </a:lnTo>
                  <a:lnTo>
                    <a:pt x="3639" y="1426"/>
                  </a:lnTo>
                  <a:lnTo>
                    <a:pt x="3638" y="1436"/>
                  </a:lnTo>
                  <a:lnTo>
                    <a:pt x="3637" y="1447"/>
                  </a:lnTo>
                  <a:lnTo>
                    <a:pt x="3636" y="1460"/>
                  </a:lnTo>
                  <a:lnTo>
                    <a:pt x="3635" y="1472"/>
                  </a:lnTo>
                  <a:lnTo>
                    <a:pt x="3635" y="1483"/>
                  </a:lnTo>
                  <a:lnTo>
                    <a:pt x="3636" y="1493"/>
                  </a:lnTo>
                  <a:lnTo>
                    <a:pt x="3638" y="1501"/>
                  </a:lnTo>
                  <a:lnTo>
                    <a:pt x="3641" y="1508"/>
                  </a:lnTo>
                  <a:lnTo>
                    <a:pt x="3644" y="1514"/>
                  </a:lnTo>
                  <a:lnTo>
                    <a:pt x="3648" y="1520"/>
                  </a:lnTo>
                  <a:lnTo>
                    <a:pt x="3653" y="1523"/>
                  </a:lnTo>
                  <a:lnTo>
                    <a:pt x="3659" y="1526"/>
                  </a:lnTo>
                  <a:lnTo>
                    <a:pt x="3666" y="1529"/>
                  </a:lnTo>
                  <a:lnTo>
                    <a:pt x="3675" y="1530"/>
                  </a:lnTo>
                  <a:lnTo>
                    <a:pt x="3683" y="1531"/>
                  </a:lnTo>
                  <a:lnTo>
                    <a:pt x="3693" y="1531"/>
                  </a:lnTo>
                  <a:lnTo>
                    <a:pt x="3703" y="1531"/>
                  </a:lnTo>
                  <a:lnTo>
                    <a:pt x="3715" y="1530"/>
                  </a:lnTo>
                  <a:lnTo>
                    <a:pt x="3769" y="1522"/>
                  </a:lnTo>
                  <a:lnTo>
                    <a:pt x="3838" y="1510"/>
                  </a:lnTo>
                  <a:lnTo>
                    <a:pt x="3878" y="1504"/>
                  </a:lnTo>
                  <a:lnTo>
                    <a:pt x="3923" y="1499"/>
                  </a:lnTo>
                  <a:lnTo>
                    <a:pt x="3971" y="1496"/>
                  </a:lnTo>
                  <a:lnTo>
                    <a:pt x="4023" y="1494"/>
                  </a:lnTo>
                  <a:lnTo>
                    <a:pt x="4079" y="1474"/>
                  </a:lnTo>
                  <a:lnTo>
                    <a:pt x="4082" y="1474"/>
                  </a:lnTo>
                  <a:lnTo>
                    <a:pt x="4085" y="1475"/>
                  </a:lnTo>
                  <a:lnTo>
                    <a:pt x="4088" y="1477"/>
                  </a:lnTo>
                  <a:lnTo>
                    <a:pt x="4090" y="1481"/>
                  </a:lnTo>
                  <a:lnTo>
                    <a:pt x="4095" y="1487"/>
                  </a:lnTo>
                  <a:lnTo>
                    <a:pt x="4101" y="1492"/>
                  </a:lnTo>
                  <a:lnTo>
                    <a:pt x="4106" y="1496"/>
                  </a:lnTo>
                  <a:lnTo>
                    <a:pt x="4111" y="1500"/>
                  </a:lnTo>
                  <a:lnTo>
                    <a:pt x="4116" y="1503"/>
                  </a:lnTo>
                  <a:lnTo>
                    <a:pt x="4121" y="1505"/>
                  </a:lnTo>
                  <a:lnTo>
                    <a:pt x="4126" y="1506"/>
                  </a:lnTo>
                  <a:lnTo>
                    <a:pt x="4132" y="1507"/>
                  </a:lnTo>
                  <a:lnTo>
                    <a:pt x="4139" y="1508"/>
                  </a:lnTo>
                  <a:lnTo>
                    <a:pt x="4145" y="1508"/>
                  </a:lnTo>
                  <a:lnTo>
                    <a:pt x="4173" y="1506"/>
                  </a:lnTo>
                  <a:lnTo>
                    <a:pt x="4209" y="1503"/>
                  </a:lnTo>
                  <a:lnTo>
                    <a:pt x="4289" y="1428"/>
                  </a:lnTo>
                  <a:lnTo>
                    <a:pt x="4460" y="1418"/>
                  </a:lnTo>
                  <a:lnTo>
                    <a:pt x="4589" y="1624"/>
                  </a:lnTo>
                  <a:lnTo>
                    <a:pt x="4768" y="1742"/>
                  </a:lnTo>
                  <a:lnTo>
                    <a:pt x="4775" y="1746"/>
                  </a:lnTo>
                  <a:lnTo>
                    <a:pt x="4782" y="1749"/>
                  </a:lnTo>
                  <a:lnTo>
                    <a:pt x="4788" y="1753"/>
                  </a:lnTo>
                  <a:lnTo>
                    <a:pt x="4794" y="1754"/>
                  </a:lnTo>
                  <a:lnTo>
                    <a:pt x="4806" y="1756"/>
                  </a:lnTo>
                  <a:lnTo>
                    <a:pt x="4818" y="1757"/>
                  </a:lnTo>
                  <a:lnTo>
                    <a:pt x="4840" y="1755"/>
                  </a:lnTo>
                  <a:lnTo>
                    <a:pt x="4865" y="1753"/>
                  </a:lnTo>
                  <a:lnTo>
                    <a:pt x="4874" y="1752"/>
                  </a:lnTo>
                  <a:lnTo>
                    <a:pt x="4885" y="1751"/>
                  </a:lnTo>
                  <a:lnTo>
                    <a:pt x="4897" y="1748"/>
                  </a:lnTo>
                  <a:lnTo>
                    <a:pt x="4910" y="1745"/>
                  </a:lnTo>
                  <a:lnTo>
                    <a:pt x="4937" y="1740"/>
                  </a:lnTo>
                  <a:lnTo>
                    <a:pt x="4965" y="1735"/>
                  </a:lnTo>
                  <a:lnTo>
                    <a:pt x="4978" y="1733"/>
                  </a:lnTo>
                  <a:lnTo>
                    <a:pt x="4990" y="1732"/>
                  </a:lnTo>
                  <a:lnTo>
                    <a:pt x="5003" y="1733"/>
                  </a:lnTo>
                  <a:lnTo>
                    <a:pt x="5015" y="1734"/>
                  </a:lnTo>
                  <a:lnTo>
                    <a:pt x="5025" y="1737"/>
                  </a:lnTo>
                  <a:lnTo>
                    <a:pt x="5034" y="1741"/>
                  </a:lnTo>
                  <a:lnTo>
                    <a:pt x="5038" y="1744"/>
                  </a:lnTo>
                  <a:lnTo>
                    <a:pt x="5041" y="1747"/>
                  </a:lnTo>
                  <a:lnTo>
                    <a:pt x="5044" y="1752"/>
                  </a:lnTo>
                  <a:lnTo>
                    <a:pt x="5047" y="1756"/>
                  </a:lnTo>
                  <a:lnTo>
                    <a:pt x="5057" y="1784"/>
                  </a:lnTo>
                  <a:lnTo>
                    <a:pt x="5067" y="1804"/>
                  </a:lnTo>
                  <a:lnTo>
                    <a:pt x="5070" y="1806"/>
                  </a:lnTo>
                  <a:lnTo>
                    <a:pt x="5073" y="1808"/>
                  </a:lnTo>
                  <a:lnTo>
                    <a:pt x="5078" y="1807"/>
                  </a:lnTo>
                  <a:lnTo>
                    <a:pt x="5083" y="1806"/>
                  </a:lnTo>
                  <a:lnTo>
                    <a:pt x="5090" y="1803"/>
                  </a:lnTo>
                  <a:lnTo>
                    <a:pt x="5097" y="1798"/>
                  </a:lnTo>
                  <a:lnTo>
                    <a:pt x="5107" y="1791"/>
                  </a:lnTo>
                  <a:lnTo>
                    <a:pt x="5117" y="1781"/>
                  </a:lnTo>
                  <a:lnTo>
                    <a:pt x="5121" y="1778"/>
                  </a:lnTo>
                  <a:lnTo>
                    <a:pt x="5123" y="1776"/>
                  </a:lnTo>
                  <a:lnTo>
                    <a:pt x="5126" y="1775"/>
                  </a:lnTo>
                  <a:lnTo>
                    <a:pt x="5128" y="1775"/>
                  </a:lnTo>
                  <a:lnTo>
                    <a:pt x="5132" y="1776"/>
                  </a:lnTo>
                  <a:lnTo>
                    <a:pt x="5136" y="1779"/>
                  </a:lnTo>
                  <a:lnTo>
                    <a:pt x="5141" y="1782"/>
                  </a:lnTo>
                  <a:lnTo>
                    <a:pt x="5145" y="1786"/>
                  </a:lnTo>
                  <a:lnTo>
                    <a:pt x="5149" y="1790"/>
                  </a:lnTo>
                  <a:lnTo>
                    <a:pt x="5155" y="1791"/>
                  </a:lnTo>
                  <a:lnTo>
                    <a:pt x="5161" y="1791"/>
                  </a:lnTo>
                  <a:lnTo>
                    <a:pt x="5167" y="1790"/>
                  </a:lnTo>
                  <a:lnTo>
                    <a:pt x="5175" y="1787"/>
                  </a:lnTo>
                  <a:lnTo>
                    <a:pt x="5182" y="1785"/>
                  </a:lnTo>
                  <a:lnTo>
                    <a:pt x="5188" y="1783"/>
                  </a:lnTo>
                  <a:lnTo>
                    <a:pt x="5195" y="1782"/>
                  </a:lnTo>
                  <a:lnTo>
                    <a:pt x="5200" y="1782"/>
                  </a:lnTo>
                  <a:lnTo>
                    <a:pt x="5205" y="1784"/>
                  </a:lnTo>
                  <a:lnTo>
                    <a:pt x="5226" y="1798"/>
                  </a:lnTo>
                  <a:lnTo>
                    <a:pt x="5244" y="1808"/>
                  </a:lnTo>
                  <a:lnTo>
                    <a:pt x="5252" y="1812"/>
                  </a:lnTo>
                  <a:lnTo>
                    <a:pt x="5259" y="1817"/>
                  </a:lnTo>
                  <a:lnTo>
                    <a:pt x="5264" y="1821"/>
                  </a:lnTo>
                  <a:lnTo>
                    <a:pt x="5268" y="1826"/>
                  </a:lnTo>
                  <a:lnTo>
                    <a:pt x="5272" y="1832"/>
                  </a:lnTo>
                  <a:lnTo>
                    <a:pt x="5274" y="1839"/>
                  </a:lnTo>
                  <a:lnTo>
                    <a:pt x="5275" y="1846"/>
                  </a:lnTo>
                  <a:lnTo>
                    <a:pt x="5274" y="1854"/>
                  </a:lnTo>
                  <a:lnTo>
                    <a:pt x="5272" y="1864"/>
                  </a:lnTo>
                  <a:lnTo>
                    <a:pt x="5269" y="1877"/>
                  </a:lnTo>
                  <a:lnTo>
                    <a:pt x="5265" y="1890"/>
                  </a:lnTo>
                  <a:lnTo>
                    <a:pt x="5259" y="1907"/>
                  </a:lnTo>
                  <a:lnTo>
                    <a:pt x="5254" y="1920"/>
                  </a:lnTo>
                  <a:lnTo>
                    <a:pt x="5250" y="1931"/>
                  </a:lnTo>
                  <a:lnTo>
                    <a:pt x="5247" y="1941"/>
                  </a:lnTo>
                  <a:lnTo>
                    <a:pt x="5246" y="1951"/>
                  </a:lnTo>
                  <a:lnTo>
                    <a:pt x="5244" y="1959"/>
                  </a:lnTo>
                  <a:lnTo>
                    <a:pt x="5246" y="1967"/>
                  </a:lnTo>
                  <a:lnTo>
                    <a:pt x="5248" y="1973"/>
                  </a:lnTo>
                  <a:lnTo>
                    <a:pt x="5251" y="1979"/>
                  </a:lnTo>
                  <a:lnTo>
                    <a:pt x="5255" y="1986"/>
                  </a:lnTo>
                  <a:lnTo>
                    <a:pt x="5260" y="1990"/>
                  </a:lnTo>
                  <a:lnTo>
                    <a:pt x="5266" y="1995"/>
                  </a:lnTo>
                  <a:lnTo>
                    <a:pt x="5273" y="1999"/>
                  </a:lnTo>
                  <a:lnTo>
                    <a:pt x="5291" y="2006"/>
                  </a:lnTo>
                  <a:lnTo>
                    <a:pt x="5312" y="2014"/>
                  </a:lnTo>
                  <a:lnTo>
                    <a:pt x="5313" y="2012"/>
                  </a:lnTo>
                  <a:lnTo>
                    <a:pt x="5314" y="2011"/>
                  </a:lnTo>
                  <a:lnTo>
                    <a:pt x="5312" y="2014"/>
                  </a:lnTo>
                  <a:lnTo>
                    <a:pt x="5415" y="2056"/>
                  </a:lnTo>
                  <a:lnTo>
                    <a:pt x="5540" y="2055"/>
                  </a:lnTo>
                  <a:lnTo>
                    <a:pt x="5540" y="205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44">
              <a:extLst>
                <a:ext uri="{FF2B5EF4-FFF2-40B4-BE49-F238E27FC236}">
                  <a16:creationId xmlns:a16="http://schemas.microsoft.com/office/drawing/2014/main" id="{C39E588D-166E-4AA2-BB25-338920BF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" y="1808"/>
              <a:ext cx="1154" cy="799"/>
            </a:xfrm>
            <a:custGeom>
              <a:avLst/>
              <a:gdLst>
                <a:gd name="T0" fmla="*/ 5341 w 5766"/>
                <a:gd name="T1" fmla="*/ 2313 h 3995"/>
                <a:gd name="T2" fmla="*/ 5684 w 5766"/>
                <a:gd name="T3" fmla="*/ 2673 h 3995"/>
                <a:gd name="T4" fmla="*/ 5667 w 5766"/>
                <a:gd name="T5" fmla="*/ 2898 h 3995"/>
                <a:gd name="T6" fmla="*/ 5322 w 5766"/>
                <a:gd name="T7" fmla="*/ 3075 h 3995"/>
                <a:gd name="T8" fmla="*/ 4870 w 5766"/>
                <a:gd name="T9" fmla="*/ 3239 h 3995"/>
                <a:gd name="T10" fmla="*/ 4577 w 5766"/>
                <a:gd name="T11" fmla="*/ 3351 h 3995"/>
                <a:gd name="T12" fmla="*/ 4380 w 5766"/>
                <a:gd name="T13" fmla="*/ 3310 h 3995"/>
                <a:gd name="T14" fmla="*/ 4351 w 5766"/>
                <a:gd name="T15" fmla="*/ 3502 h 3995"/>
                <a:gd name="T16" fmla="*/ 4088 w 5766"/>
                <a:gd name="T17" fmla="*/ 3337 h 3995"/>
                <a:gd name="T18" fmla="*/ 3818 w 5766"/>
                <a:gd name="T19" fmla="*/ 3307 h 3995"/>
                <a:gd name="T20" fmla="*/ 3510 w 5766"/>
                <a:gd name="T21" fmla="*/ 3153 h 3995"/>
                <a:gd name="T22" fmla="*/ 3680 w 5766"/>
                <a:gd name="T23" fmla="*/ 3390 h 3995"/>
                <a:gd name="T24" fmla="*/ 3427 w 5766"/>
                <a:gd name="T25" fmla="*/ 3391 h 3995"/>
                <a:gd name="T26" fmla="*/ 3212 w 5766"/>
                <a:gd name="T27" fmla="*/ 3475 h 3995"/>
                <a:gd name="T28" fmla="*/ 3001 w 5766"/>
                <a:gd name="T29" fmla="*/ 3546 h 3995"/>
                <a:gd name="T30" fmla="*/ 3077 w 5766"/>
                <a:gd name="T31" fmla="*/ 3727 h 3995"/>
                <a:gd name="T32" fmla="*/ 2992 w 5766"/>
                <a:gd name="T33" fmla="*/ 3952 h 3995"/>
                <a:gd name="T34" fmla="*/ 2382 w 5766"/>
                <a:gd name="T35" fmla="*/ 3884 h 3995"/>
                <a:gd name="T36" fmla="*/ 2111 w 5766"/>
                <a:gd name="T37" fmla="*/ 3693 h 3995"/>
                <a:gd name="T38" fmla="*/ 1804 w 5766"/>
                <a:gd name="T39" fmla="*/ 3525 h 3995"/>
                <a:gd name="T40" fmla="*/ 1622 w 5766"/>
                <a:gd name="T41" fmla="*/ 3545 h 3995"/>
                <a:gd name="T42" fmla="*/ 1399 w 5766"/>
                <a:gd name="T43" fmla="*/ 3610 h 3995"/>
                <a:gd name="T44" fmla="*/ 1168 w 5766"/>
                <a:gd name="T45" fmla="*/ 3735 h 3995"/>
                <a:gd name="T46" fmla="*/ 898 w 5766"/>
                <a:gd name="T47" fmla="*/ 3986 h 3995"/>
                <a:gd name="T48" fmla="*/ 463 w 5766"/>
                <a:gd name="T49" fmla="*/ 3994 h 3995"/>
                <a:gd name="T50" fmla="*/ 447 w 5766"/>
                <a:gd name="T51" fmla="*/ 3857 h 3995"/>
                <a:gd name="T52" fmla="*/ 232 w 5766"/>
                <a:gd name="T53" fmla="*/ 3782 h 3995"/>
                <a:gd name="T54" fmla="*/ 85 w 5766"/>
                <a:gd name="T55" fmla="*/ 3633 h 3995"/>
                <a:gd name="T56" fmla="*/ 22 w 5766"/>
                <a:gd name="T57" fmla="*/ 3427 h 3995"/>
                <a:gd name="T58" fmla="*/ 210 w 5766"/>
                <a:gd name="T59" fmla="*/ 3371 h 3995"/>
                <a:gd name="T60" fmla="*/ 293 w 5766"/>
                <a:gd name="T61" fmla="*/ 3267 h 3995"/>
                <a:gd name="T62" fmla="*/ 450 w 5766"/>
                <a:gd name="T63" fmla="*/ 3081 h 3995"/>
                <a:gd name="T64" fmla="*/ 783 w 5766"/>
                <a:gd name="T65" fmla="*/ 2767 h 3995"/>
                <a:gd name="T66" fmla="*/ 1069 w 5766"/>
                <a:gd name="T67" fmla="*/ 2884 h 3995"/>
                <a:gd name="T68" fmla="*/ 1355 w 5766"/>
                <a:gd name="T69" fmla="*/ 2743 h 3995"/>
                <a:gd name="T70" fmla="*/ 1725 w 5766"/>
                <a:gd name="T71" fmla="*/ 2851 h 3995"/>
                <a:gd name="T72" fmla="*/ 1958 w 5766"/>
                <a:gd name="T73" fmla="*/ 2922 h 3995"/>
                <a:gd name="T74" fmla="*/ 1874 w 5766"/>
                <a:gd name="T75" fmla="*/ 2599 h 3995"/>
                <a:gd name="T76" fmla="*/ 1774 w 5766"/>
                <a:gd name="T77" fmla="*/ 2221 h 3995"/>
                <a:gd name="T78" fmla="*/ 1509 w 5766"/>
                <a:gd name="T79" fmla="*/ 2310 h 3995"/>
                <a:gd name="T80" fmla="*/ 1586 w 5766"/>
                <a:gd name="T81" fmla="*/ 2015 h 3995"/>
                <a:gd name="T82" fmla="*/ 1535 w 5766"/>
                <a:gd name="T83" fmla="*/ 1851 h 3995"/>
                <a:gd name="T84" fmla="*/ 1393 w 5766"/>
                <a:gd name="T85" fmla="*/ 1622 h 3995"/>
                <a:gd name="T86" fmla="*/ 1263 w 5766"/>
                <a:gd name="T87" fmla="*/ 1493 h 3995"/>
                <a:gd name="T88" fmla="*/ 1649 w 5766"/>
                <a:gd name="T89" fmla="*/ 1311 h 3995"/>
                <a:gd name="T90" fmla="*/ 1950 w 5766"/>
                <a:gd name="T91" fmla="*/ 867 h 3995"/>
                <a:gd name="T92" fmla="*/ 2219 w 5766"/>
                <a:gd name="T93" fmla="*/ 701 h 3995"/>
                <a:gd name="T94" fmla="*/ 2653 w 5766"/>
                <a:gd name="T95" fmla="*/ 262 h 3995"/>
                <a:gd name="T96" fmla="*/ 2920 w 5766"/>
                <a:gd name="T97" fmla="*/ 240 h 3995"/>
                <a:gd name="T98" fmla="*/ 3047 w 5766"/>
                <a:gd name="T99" fmla="*/ 216 h 3995"/>
                <a:gd name="T100" fmla="*/ 3400 w 5766"/>
                <a:gd name="T101" fmla="*/ 209 h 3995"/>
                <a:gd name="T102" fmla="*/ 3531 w 5766"/>
                <a:gd name="T103" fmla="*/ 425 h 3995"/>
                <a:gd name="T104" fmla="*/ 3554 w 5766"/>
                <a:gd name="T105" fmla="*/ 618 h 3995"/>
                <a:gd name="T106" fmla="*/ 3423 w 5766"/>
                <a:gd name="T107" fmla="*/ 755 h 3995"/>
                <a:gd name="T108" fmla="*/ 3412 w 5766"/>
                <a:gd name="T109" fmla="*/ 853 h 3995"/>
                <a:gd name="T110" fmla="*/ 3451 w 5766"/>
                <a:gd name="T111" fmla="*/ 1121 h 3995"/>
                <a:gd name="T112" fmla="*/ 3544 w 5766"/>
                <a:gd name="T113" fmla="*/ 1334 h 3995"/>
                <a:gd name="T114" fmla="*/ 3644 w 5766"/>
                <a:gd name="T115" fmla="*/ 1514 h 3995"/>
                <a:gd name="T116" fmla="*/ 4132 w 5766"/>
                <a:gd name="T117" fmla="*/ 1507 h 3995"/>
                <a:gd name="T118" fmla="*/ 5034 w 5766"/>
                <a:gd name="T119" fmla="*/ 1741 h 3995"/>
                <a:gd name="T120" fmla="*/ 5182 w 5766"/>
                <a:gd name="T121" fmla="*/ 1785 h 3995"/>
                <a:gd name="T122" fmla="*/ 5260 w 5766"/>
                <a:gd name="T123" fmla="*/ 1990 h 3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66" h="3995">
                  <a:moveTo>
                    <a:pt x="5540" y="2055"/>
                  </a:moveTo>
                  <a:lnTo>
                    <a:pt x="5532" y="2178"/>
                  </a:lnTo>
                  <a:lnTo>
                    <a:pt x="5530" y="2184"/>
                  </a:lnTo>
                  <a:lnTo>
                    <a:pt x="5528" y="2191"/>
                  </a:lnTo>
                  <a:lnTo>
                    <a:pt x="5527" y="2197"/>
                  </a:lnTo>
                  <a:lnTo>
                    <a:pt x="5524" y="2203"/>
                  </a:lnTo>
                  <a:lnTo>
                    <a:pt x="5519" y="2216"/>
                  </a:lnTo>
                  <a:lnTo>
                    <a:pt x="5512" y="2227"/>
                  </a:lnTo>
                  <a:lnTo>
                    <a:pt x="5496" y="2248"/>
                  </a:lnTo>
                  <a:lnTo>
                    <a:pt x="5479" y="2268"/>
                  </a:lnTo>
                  <a:lnTo>
                    <a:pt x="5474" y="2273"/>
                  </a:lnTo>
                  <a:lnTo>
                    <a:pt x="5468" y="2277"/>
                  </a:lnTo>
                  <a:lnTo>
                    <a:pt x="5460" y="2281"/>
                  </a:lnTo>
                  <a:lnTo>
                    <a:pt x="5452" y="2284"/>
                  </a:lnTo>
                  <a:lnTo>
                    <a:pt x="5444" y="2286"/>
                  </a:lnTo>
                  <a:lnTo>
                    <a:pt x="5436" y="2287"/>
                  </a:lnTo>
                  <a:lnTo>
                    <a:pt x="5428" y="2288"/>
                  </a:lnTo>
                  <a:lnTo>
                    <a:pt x="5419" y="2288"/>
                  </a:lnTo>
                  <a:lnTo>
                    <a:pt x="5407" y="2289"/>
                  </a:lnTo>
                  <a:lnTo>
                    <a:pt x="5390" y="2292"/>
                  </a:lnTo>
                  <a:lnTo>
                    <a:pt x="5372" y="2294"/>
                  </a:lnTo>
                  <a:lnTo>
                    <a:pt x="5360" y="2298"/>
                  </a:lnTo>
                  <a:lnTo>
                    <a:pt x="5351" y="2300"/>
                  </a:lnTo>
                  <a:lnTo>
                    <a:pt x="5347" y="2300"/>
                  </a:lnTo>
                  <a:lnTo>
                    <a:pt x="5345" y="2301"/>
                  </a:lnTo>
                  <a:lnTo>
                    <a:pt x="5344" y="2303"/>
                  </a:lnTo>
                  <a:lnTo>
                    <a:pt x="5343" y="2307"/>
                  </a:lnTo>
                  <a:lnTo>
                    <a:pt x="5341" y="2313"/>
                  </a:lnTo>
                  <a:lnTo>
                    <a:pt x="5326" y="2379"/>
                  </a:lnTo>
                  <a:lnTo>
                    <a:pt x="5319" y="2397"/>
                  </a:lnTo>
                  <a:lnTo>
                    <a:pt x="5307" y="2418"/>
                  </a:lnTo>
                  <a:lnTo>
                    <a:pt x="5303" y="2428"/>
                  </a:lnTo>
                  <a:lnTo>
                    <a:pt x="5301" y="2436"/>
                  </a:lnTo>
                  <a:lnTo>
                    <a:pt x="5302" y="2439"/>
                  </a:lnTo>
                  <a:lnTo>
                    <a:pt x="5303" y="2442"/>
                  </a:lnTo>
                  <a:lnTo>
                    <a:pt x="5305" y="2444"/>
                  </a:lnTo>
                  <a:lnTo>
                    <a:pt x="5308" y="2445"/>
                  </a:lnTo>
                  <a:lnTo>
                    <a:pt x="5335" y="2453"/>
                  </a:lnTo>
                  <a:lnTo>
                    <a:pt x="5360" y="2457"/>
                  </a:lnTo>
                  <a:lnTo>
                    <a:pt x="5383" y="2461"/>
                  </a:lnTo>
                  <a:lnTo>
                    <a:pt x="5407" y="2464"/>
                  </a:lnTo>
                  <a:lnTo>
                    <a:pt x="5430" y="2468"/>
                  </a:lnTo>
                  <a:lnTo>
                    <a:pt x="5452" y="2475"/>
                  </a:lnTo>
                  <a:lnTo>
                    <a:pt x="5464" y="2479"/>
                  </a:lnTo>
                  <a:lnTo>
                    <a:pt x="5476" y="2483"/>
                  </a:lnTo>
                  <a:lnTo>
                    <a:pt x="5487" y="2490"/>
                  </a:lnTo>
                  <a:lnTo>
                    <a:pt x="5501" y="2497"/>
                  </a:lnTo>
                  <a:lnTo>
                    <a:pt x="5513" y="2506"/>
                  </a:lnTo>
                  <a:lnTo>
                    <a:pt x="5532" y="2522"/>
                  </a:lnTo>
                  <a:lnTo>
                    <a:pt x="5548" y="2538"/>
                  </a:lnTo>
                  <a:lnTo>
                    <a:pt x="5557" y="2546"/>
                  </a:lnTo>
                  <a:lnTo>
                    <a:pt x="5656" y="2638"/>
                  </a:lnTo>
                  <a:lnTo>
                    <a:pt x="5661" y="2643"/>
                  </a:lnTo>
                  <a:lnTo>
                    <a:pt x="5666" y="2648"/>
                  </a:lnTo>
                  <a:lnTo>
                    <a:pt x="5676" y="2660"/>
                  </a:lnTo>
                  <a:lnTo>
                    <a:pt x="5684" y="2673"/>
                  </a:lnTo>
                  <a:lnTo>
                    <a:pt x="5686" y="2676"/>
                  </a:lnTo>
                  <a:lnTo>
                    <a:pt x="5689" y="2677"/>
                  </a:lnTo>
                  <a:lnTo>
                    <a:pt x="5707" y="2680"/>
                  </a:lnTo>
                  <a:lnTo>
                    <a:pt x="5727" y="2684"/>
                  </a:lnTo>
                  <a:lnTo>
                    <a:pt x="5745" y="2689"/>
                  </a:lnTo>
                  <a:lnTo>
                    <a:pt x="5763" y="2695"/>
                  </a:lnTo>
                  <a:lnTo>
                    <a:pt x="5765" y="2696"/>
                  </a:lnTo>
                  <a:lnTo>
                    <a:pt x="5766" y="2698"/>
                  </a:lnTo>
                  <a:lnTo>
                    <a:pt x="5766" y="2700"/>
                  </a:lnTo>
                  <a:lnTo>
                    <a:pt x="5766" y="2712"/>
                  </a:lnTo>
                  <a:lnTo>
                    <a:pt x="5765" y="2734"/>
                  </a:lnTo>
                  <a:lnTo>
                    <a:pt x="5764" y="2757"/>
                  </a:lnTo>
                  <a:lnTo>
                    <a:pt x="5763" y="2770"/>
                  </a:lnTo>
                  <a:lnTo>
                    <a:pt x="5753" y="2804"/>
                  </a:lnTo>
                  <a:lnTo>
                    <a:pt x="5747" y="2822"/>
                  </a:lnTo>
                  <a:lnTo>
                    <a:pt x="5744" y="2826"/>
                  </a:lnTo>
                  <a:lnTo>
                    <a:pt x="5741" y="2829"/>
                  </a:lnTo>
                  <a:lnTo>
                    <a:pt x="5736" y="2831"/>
                  </a:lnTo>
                  <a:lnTo>
                    <a:pt x="5731" y="2835"/>
                  </a:lnTo>
                  <a:lnTo>
                    <a:pt x="5715" y="2840"/>
                  </a:lnTo>
                  <a:lnTo>
                    <a:pt x="5690" y="2847"/>
                  </a:lnTo>
                  <a:lnTo>
                    <a:pt x="5688" y="2848"/>
                  </a:lnTo>
                  <a:lnTo>
                    <a:pt x="5686" y="2849"/>
                  </a:lnTo>
                  <a:lnTo>
                    <a:pt x="5684" y="2852"/>
                  </a:lnTo>
                  <a:lnTo>
                    <a:pt x="5682" y="2855"/>
                  </a:lnTo>
                  <a:lnTo>
                    <a:pt x="5679" y="2863"/>
                  </a:lnTo>
                  <a:lnTo>
                    <a:pt x="5675" y="2874"/>
                  </a:lnTo>
                  <a:lnTo>
                    <a:pt x="5667" y="2898"/>
                  </a:lnTo>
                  <a:lnTo>
                    <a:pt x="5659" y="2928"/>
                  </a:lnTo>
                  <a:lnTo>
                    <a:pt x="5651" y="2960"/>
                  </a:lnTo>
                  <a:lnTo>
                    <a:pt x="5641" y="2989"/>
                  </a:lnTo>
                  <a:lnTo>
                    <a:pt x="5635" y="3002"/>
                  </a:lnTo>
                  <a:lnTo>
                    <a:pt x="5629" y="3013"/>
                  </a:lnTo>
                  <a:lnTo>
                    <a:pt x="5623" y="3023"/>
                  </a:lnTo>
                  <a:lnTo>
                    <a:pt x="5616" y="3031"/>
                  </a:lnTo>
                  <a:lnTo>
                    <a:pt x="5446" y="3175"/>
                  </a:lnTo>
                  <a:lnTo>
                    <a:pt x="5444" y="3176"/>
                  </a:lnTo>
                  <a:lnTo>
                    <a:pt x="5442" y="3178"/>
                  </a:lnTo>
                  <a:lnTo>
                    <a:pt x="5439" y="3183"/>
                  </a:lnTo>
                  <a:lnTo>
                    <a:pt x="5436" y="3186"/>
                  </a:lnTo>
                  <a:lnTo>
                    <a:pt x="5432" y="3187"/>
                  </a:lnTo>
                  <a:lnTo>
                    <a:pt x="5427" y="3188"/>
                  </a:lnTo>
                  <a:lnTo>
                    <a:pt x="5422" y="3188"/>
                  </a:lnTo>
                  <a:lnTo>
                    <a:pt x="5417" y="3188"/>
                  </a:lnTo>
                  <a:lnTo>
                    <a:pt x="5414" y="3187"/>
                  </a:lnTo>
                  <a:lnTo>
                    <a:pt x="5412" y="3185"/>
                  </a:lnTo>
                  <a:lnTo>
                    <a:pt x="5382" y="3153"/>
                  </a:lnTo>
                  <a:lnTo>
                    <a:pt x="5374" y="3142"/>
                  </a:lnTo>
                  <a:lnTo>
                    <a:pt x="5360" y="3122"/>
                  </a:lnTo>
                  <a:lnTo>
                    <a:pt x="5345" y="3101"/>
                  </a:lnTo>
                  <a:lnTo>
                    <a:pt x="5337" y="3091"/>
                  </a:lnTo>
                  <a:lnTo>
                    <a:pt x="5331" y="3085"/>
                  </a:lnTo>
                  <a:lnTo>
                    <a:pt x="5327" y="3078"/>
                  </a:lnTo>
                  <a:lnTo>
                    <a:pt x="5326" y="3076"/>
                  </a:lnTo>
                  <a:lnTo>
                    <a:pt x="5324" y="3075"/>
                  </a:lnTo>
                  <a:lnTo>
                    <a:pt x="5322" y="3075"/>
                  </a:lnTo>
                  <a:lnTo>
                    <a:pt x="5318" y="3075"/>
                  </a:lnTo>
                  <a:lnTo>
                    <a:pt x="5309" y="3076"/>
                  </a:lnTo>
                  <a:lnTo>
                    <a:pt x="5298" y="3079"/>
                  </a:lnTo>
                  <a:lnTo>
                    <a:pt x="5270" y="3089"/>
                  </a:lnTo>
                  <a:lnTo>
                    <a:pt x="5238" y="3104"/>
                  </a:lnTo>
                  <a:lnTo>
                    <a:pt x="5205" y="3119"/>
                  </a:lnTo>
                  <a:lnTo>
                    <a:pt x="5176" y="3133"/>
                  </a:lnTo>
                  <a:lnTo>
                    <a:pt x="5151" y="3145"/>
                  </a:lnTo>
                  <a:lnTo>
                    <a:pt x="5135" y="3151"/>
                  </a:lnTo>
                  <a:lnTo>
                    <a:pt x="5108" y="3157"/>
                  </a:lnTo>
                  <a:lnTo>
                    <a:pt x="5080" y="3163"/>
                  </a:lnTo>
                  <a:lnTo>
                    <a:pt x="5068" y="3167"/>
                  </a:lnTo>
                  <a:lnTo>
                    <a:pt x="5054" y="3171"/>
                  </a:lnTo>
                  <a:lnTo>
                    <a:pt x="5042" y="3176"/>
                  </a:lnTo>
                  <a:lnTo>
                    <a:pt x="5029" y="3184"/>
                  </a:lnTo>
                  <a:lnTo>
                    <a:pt x="4938" y="3239"/>
                  </a:lnTo>
                  <a:lnTo>
                    <a:pt x="4933" y="3242"/>
                  </a:lnTo>
                  <a:lnTo>
                    <a:pt x="4926" y="3247"/>
                  </a:lnTo>
                  <a:lnTo>
                    <a:pt x="4920" y="3248"/>
                  </a:lnTo>
                  <a:lnTo>
                    <a:pt x="4916" y="3249"/>
                  </a:lnTo>
                  <a:lnTo>
                    <a:pt x="4912" y="3249"/>
                  </a:lnTo>
                  <a:lnTo>
                    <a:pt x="4908" y="3247"/>
                  </a:lnTo>
                  <a:lnTo>
                    <a:pt x="4900" y="3242"/>
                  </a:lnTo>
                  <a:lnTo>
                    <a:pt x="4893" y="3239"/>
                  </a:lnTo>
                  <a:lnTo>
                    <a:pt x="4885" y="3237"/>
                  </a:lnTo>
                  <a:lnTo>
                    <a:pt x="4878" y="3237"/>
                  </a:lnTo>
                  <a:lnTo>
                    <a:pt x="4874" y="3237"/>
                  </a:lnTo>
                  <a:lnTo>
                    <a:pt x="4870" y="3239"/>
                  </a:lnTo>
                  <a:lnTo>
                    <a:pt x="4867" y="3240"/>
                  </a:lnTo>
                  <a:lnTo>
                    <a:pt x="4863" y="3243"/>
                  </a:lnTo>
                  <a:lnTo>
                    <a:pt x="4856" y="3249"/>
                  </a:lnTo>
                  <a:lnTo>
                    <a:pt x="4847" y="3260"/>
                  </a:lnTo>
                  <a:lnTo>
                    <a:pt x="4834" y="3275"/>
                  </a:lnTo>
                  <a:lnTo>
                    <a:pt x="4819" y="3291"/>
                  </a:lnTo>
                  <a:lnTo>
                    <a:pt x="4801" y="3307"/>
                  </a:lnTo>
                  <a:lnTo>
                    <a:pt x="4782" y="3322"/>
                  </a:lnTo>
                  <a:lnTo>
                    <a:pt x="4762" y="3337"/>
                  </a:lnTo>
                  <a:lnTo>
                    <a:pt x="4741" y="3349"/>
                  </a:lnTo>
                  <a:lnTo>
                    <a:pt x="4722" y="3360"/>
                  </a:lnTo>
                  <a:lnTo>
                    <a:pt x="4702" y="3368"/>
                  </a:lnTo>
                  <a:lnTo>
                    <a:pt x="4685" y="3377"/>
                  </a:lnTo>
                  <a:lnTo>
                    <a:pt x="4667" y="3386"/>
                  </a:lnTo>
                  <a:lnTo>
                    <a:pt x="4659" y="3389"/>
                  </a:lnTo>
                  <a:lnTo>
                    <a:pt x="4650" y="3392"/>
                  </a:lnTo>
                  <a:lnTo>
                    <a:pt x="4640" y="3394"/>
                  </a:lnTo>
                  <a:lnTo>
                    <a:pt x="4628" y="3395"/>
                  </a:lnTo>
                  <a:lnTo>
                    <a:pt x="4623" y="3394"/>
                  </a:lnTo>
                  <a:lnTo>
                    <a:pt x="4619" y="3393"/>
                  </a:lnTo>
                  <a:lnTo>
                    <a:pt x="4615" y="3391"/>
                  </a:lnTo>
                  <a:lnTo>
                    <a:pt x="4611" y="3389"/>
                  </a:lnTo>
                  <a:lnTo>
                    <a:pt x="4604" y="3382"/>
                  </a:lnTo>
                  <a:lnTo>
                    <a:pt x="4597" y="3374"/>
                  </a:lnTo>
                  <a:lnTo>
                    <a:pt x="4591" y="3365"/>
                  </a:lnTo>
                  <a:lnTo>
                    <a:pt x="4584" y="3357"/>
                  </a:lnTo>
                  <a:lnTo>
                    <a:pt x="4581" y="3354"/>
                  </a:lnTo>
                  <a:lnTo>
                    <a:pt x="4577" y="3351"/>
                  </a:lnTo>
                  <a:lnTo>
                    <a:pt x="4573" y="3348"/>
                  </a:lnTo>
                  <a:lnTo>
                    <a:pt x="4568" y="3347"/>
                  </a:lnTo>
                  <a:lnTo>
                    <a:pt x="4563" y="3346"/>
                  </a:lnTo>
                  <a:lnTo>
                    <a:pt x="4559" y="3346"/>
                  </a:lnTo>
                  <a:lnTo>
                    <a:pt x="4555" y="3346"/>
                  </a:lnTo>
                  <a:lnTo>
                    <a:pt x="4552" y="3347"/>
                  </a:lnTo>
                  <a:lnTo>
                    <a:pt x="4546" y="3350"/>
                  </a:lnTo>
                  <a:lnTo>
                    <a:pt x="4540" y="3353"/>
                  </a:lnTo>
                  <a:lnTo>
                    <a:pt x="4537" y="3354"/>
                  </a:lnTo>
                  <a:lnTo>
                    <a:pt x="4534" y="3355"/>
                  </a:lnTo>
                  <a:lnTo>
                    <a:pt x="4531" y="3356"/>
                  </a:lnTo>
                  <a:lnTo>
                    <a:pt x="4526" y="3355"/>
                  </a:lnTo>
                  <a:lnTo>
                    <a:pt x="4523" y="3354"/>
                  </a:lnTo>
                  <a:lnTo>
                    <a:pt x="4519" y="3352"/>
                  </a:lnTo>
                  <a:lnTo>
                    <a:pt x="4514" y="3349"/>
                  </a:lnTo>
                  <a:lnTo>
                    <a:pt x="4509" y="3345"/>
                  </a:lnTo>
                  <a:lnTo>
                    <a:pt x="4497" y="3332"/>
                  </a:lnTo>
                  <a:lnTo>
                    <a:pt x="4483" y="3323"/>
                  </a:lnTo>
                  <a:lnTo>
                    <a:pt x="4471" y="3316"/>
                  </a:lnTo>
                  <a:lnTo>
                    <a:pt x="4458" y="3312"/>
                  </a:lnTo>
                  <a:lnTo>
                    <a:pt x="4443" y="3309"/>
                  </a:lnTo>
                  <a:lnTo>
                    <a:pt x="4428" y="3307"/>
                  </a:lnTo>
                  <a:lnTo>
                    <a:pt x="4411" y="3306"/>
                  </a:lnTo>
                  <a:lnTo>
                    <a:pt x="4394" y="3306"/>
                  </a:lnTo>
                  <a:lnTo>
                    <a:pt x="4389" y="3306"/>
                  </a:lnTo>
                  <a:lnTo>
                    <a:pt x="4385" y="3307"/>
                  </a:lnTo>
                  <a:lnTo>
                    <a:pt x="4382" y="3308"/>
                  </a:lnTo>
                  <a:lnTo>
                    <a:pt x="4380" y="3310"/>
                  </a:lnTo>
                  <a:lnTo>
                    <a:pt x="4379" y="3313"/>
                  </a:lnTo>
                  <a:lnTo>
                    <a:pt x="4378" y="3315"/>
                  </a:lnTo>
                  <a:lnTo>
                    <a:pt x="4378" y="3318"/>
                  </a:lnTo>
                  <a:lnTo>
                    <a:pt x="4379" y="3322"/>
                  </a:lnTo>
                  <a:lnTo>
                    <a:pt x="4381" y="3330"/>
                  </a:lnTo>
                  <a:lnTo>
                    <a:pt x="4385" y="3340"/>
                  </a:lnTo>
                  <a:lnTo>
                    <a:pt x="4392" y="3350"/>
                  </a:lnTo>
                  <a:lnTo>
                    <a:pt x="4398" y="3361"/>
                  </a:lnTo>
                  <a:lnTo>
                    <a:pt x="4411" y="3386"/>
                  </a:lnTo>
                  <a:lnTo>
                    <a:pt x="4424" y="3411"/>
                  </a:lnTo>
                  <a:lnTo>
                    <a:pt x="4428" y="3424"/>
                  </a:lnTo>
                  <a:lnTo>
                    <a:pt x="4430" y="3435"/>
                  </a:lnTo>
                  <a:lnTo>
                    <a:pt x="4431" y="3441"/>
                  </a:lnTo>
                  <a:lnTo>
                    <a:pt x="4431" y="3446"/>
                  </a:lnTo>
                  <a:lnTo>
                    <a:pt x="4430" y="3452"/>
                  </a:lnTo>
                  <a:lnTo>
                    <a:pt x="4429" y="3457"/>
                  </a:lnTo>
                  <a:lnTo>
                    <a:pt x="4425" y="3470"/>
                  </a:lnTo>
                  <a:lnTo>
                    <a:pt x="4423" y="3482"/>
                  </a:lnTo>
                  <a:lnTo>
                    <a:pt x="4422" y="3493"/>
                  </a:lnTo>
                  <a:lnTo>
                    <a:pt x="4422" y="3502"/>
                  </a:lnTo>
                  <a:lnTo>
                    <a:pt x="4422" y="3516"/>
                  </a:lnTo>
                  <a:lnTo>
                    <a:pt x="4422" y="3524"/>
                  </a:lnTo>
                  <a:lnTo>
                    <a:pt x="4420" y="3526"/>
                  </a:lnTo>
                  <a:lnTo>
                    <a:pt x="4417" y="3527"/>
                  </a:lnTo>
                  <a:lnTo>
                    <a:pt x="4412" y="3526"/>
                  </a:lnTo>
                  <a:lnTo>
                    <a:pt x="4406" y="3524"/>
                  </a:lnTo>
                  <a:lnTo>
                    <a:pt x="4384" y="3516"/>
                  </a:lnTo>
                  <a:lnTo>
                    <a:pt x="4351" y="3502"/>
                  </a:lnTo>
                  <a:lnTo>
                    <a:pt x="4335" y="3495"/>
                  </a:lnTo>
                  <a:lnTo>
                    <a:pt x="4321" y="3486"/>
                  </a:lnTo>
                  <a:lnTo>
                    <a:pt x="4307" y="3477"/>
                  </a:lnTo>
                  <a:lnTo>
                    <a:pt x="4295" y="3467"/>
                  </a:lnTo>
                  <a:lnTo>
                    <a:pt x="4270" y="3445"/>
                  </a:lnTo>
                  <a:lnTo>
                    <a:pt x="4245" y="3422"/>
                  </a:lnTo>
                  <a:lnTo>
                    <a:pt x="4239" y="3417"/>
                  </a:lnTo>
                  <a:lnTo>
                    <a:pt x="4233" y="3414"/>
                  </a:lnTo>
                  <a:lnTo>
                    <a:pt x="4228" y="3410"/>
                  </a:lnTo>
                  <a:lnTo>
                    <a:pt x="4223" y="3408"/>
                  </a:lnTo>
                  <a:lnTo>
                    <a:pt x="4213" y="3405"/>
                  </a:lnTo>
                  <a:lnTo>
                    <a:pt x="4202" y="3405"/>
                  </a:lnTo>
                  <a:lnTo>
                    <a:pt x="4184" y="3408"/>
                  </a:lnTo>
                  <a:lnTo>
                    <a:pt x="4166" y="3414"/>
                  </a:lnTo>
                  <a:lnTo>
                    <a:pt x="4157" y="3415"/>
                  </a:lnTo>
                  <a:lnTo>
                    <a:pt x="4149" y="3415"/>
                  </a:lnTo>
                  <a:lnTo>
                    <a:pt x="4145" y="3415"/>
                  </a:lnTo>
                  <a:lnTo>
                    <a:pt x="4141" y="3414"/>
                  </a:lnTo>
                  <a:lnTo>
                    <a:pt x="4137" y="3411"/>
                  </a:lnTo>
                  <a:lnTo>
                    <a:pt x="4131" y="3408"/>
                  </a:lnTo>
                  <a:lnTo>
                    <a:pt x="4127" y="3405"/>
                  </a:lnTo>
                  <a:lnTo>
                    <a:pt x="4123" y="3401"/>
                  </a:lnTo>
                  <a:lnTo>
                    <a:pt x="4119" y="3396"/>
                  </a:lnTo>
                  <a:lnTo>
                    <a:pt x="4114" y="3390"/>
                  </a:lnTo>
                  <a:lnTo>
                    <a:pt x="4105" y="3374"/>
                  </a:lnTo>
                  <a:lnTo>
                    <a:pt x="4095" y="3353"/>
                  </a:lnTo>
                  <a:lnTo>
                    <a:pt x="4092" y="3345"/>
                  </a:lnTo>
                  <a:lnTo>
                    <a:pt x="4088" y="3337"/>
                  </a:lnTo>
                  <a:lnTo>
                    <a:pt x="4084" y="3329"/>
                  </a:lnTo>
                  <a:lnTo>
                    <a:pt x="4079" y="3323"/>
                  </a:lnTo>
                  <a:lnTo>
                    <a:pt x="4075" y="3317"/>
                  </a:lnTo>
                  <a:lnTo>
                    <a:pt x="4070" y="3313"/>
                  </a:lnTo>
                  <a:lnTo>
                    <a:pt x="4066" y="3308"/>
                  </a:lnTo>
                  <a:lnTo>
                    <a:pt x="4060" y="3305"/>
                  </a:lnTo>
                  <a:lnTo>
                    <a:pt x="4055" y="3302"/>
                  </a:lnTo>
                  <a:lnTo>
                    <a:pt x="4050" y="3299"/>
                  </a:lnTo>
                  <a:lnTo>
                    <a:pt x="4045" y="3298"/>
                  </a:lnTo>
                  <a:lnTo>
                    <a:pt x="4039" y="3295"/>
                  </a:lnTo>
                  <a:lnTo>
                    <a:pt x="4027" y="3294"/>
                  </a:lnTo>
                  <a:lnTo>
                    <a:pt x="4016" y="3293"/>
                  </a:lnTo>
                  <a:lnTo>
                    <a:pt x="4004" y="3295"/>
                  </a:lnTo>
                  <a:lnTo>
                    <a:pt x="3990" y="3298"/>
                  </a:lnTo>
                  <a:lnTo>
                    <a:pt x="3977" y="3301"/>
                  </a:lnTo>
                  <a:lnTo>
                    <a:pt x="3964" y="3304"/>
                  </a:lnTo>
                  <a:lnTo>
                    <a:pt x="3935" y="3312"/>
                  </a:lnTo>
                  <a:lnTo>
                    <a:pt x="3906" y="3318"/>
                  </a:lnTo>
                  <a:lnTo>
                    <a:pt x="3894" y="3320"/>
                  </a:lnTo>
                  <a:lnTo>
                    <a:pt x="3881" y="3321"/>
                  </a:lnTo>
                  <a:lnTo>
                    <a:pt x="3871" y="3321"/>
                  </a:lnTo>
                  <a:lnTo>
                    <a:pt x="3861" y="3321"/>
                  </a:lnTo>
                  <a:lnTo>
                    <a:pt x="3853" y="3320"/>
                  </a:lnTo>
                  <a:lnTo>
                    <a:pt x="3844" y="3318"/>
                  </a:lnTo>
                  <a:lnTo>
                    <a:pt x="3836" y="3316"/>
                  </a:lnTo>
                  <a:lnTo>
                    <a:pt x="3830" y="3313"/>
                  </a:lnTo>
                  <a:lnTo>
                    <a:pt x="3824" y="3310"/>
                  </a:lnTo>
                  <a:lnTo>
                    <a:pt x="3818" y="3307"/>
                  </a:lnTo>
                  <a:lnTo>
                    <a:pt x="3812" y="3303"/>
                  </a:lnTo>
                  <a:lnTo>
                    <a:pt x="3807" y="3298"/>
                  </a:lnTo>
                  <a:lnTo>
                    <a:pt x="3799" y="3288"/>
                  </a:lnTo>
                  <a:lnTo>
                    <a:pt x="3792" y="3277"/>
                  </a:lnTo>
                  <a:lnTo>
                    <a:pt x="3780" y="3252"/>
                  </a:lnTo>
                  <a:lnTo>
                    <a:pt x="3766" y="3227"/>
                  </a:lnTo>
                  <a:lnTo>
                    <a:pt x="3759" y="3214"/>
                  </a:lnTo>
                  <a:lnTo>
                    <a:pt x="3750" y="3203"/>
                  </a:lnTo>
                  <a:lnTo>
                    <a:pt x="3745" y="3198"/>
                  </a:lnTo>
                  <a:lnTo>
                    <a:pt x="3739" y="3192"/>
                  </a:lnTo>
                  <a:lnTo>
                    <a:pt x="3733" y="3187"/>
                  </a:lnTo>
                  <a:lnTo>
                    <a:pt x="3726" y="3183"/>
                  </a:lnTo>
                  <a:lnTo>
                    <a:pt x="3707" y="3169"/>
                  </a:lnTo>
                  <a:lnTo>
                    <a:pt x="3687" y="3156"/>
                  </a:lnTo>
                  <a:lnTo>
                    <a:pt x="3666" y="3144"/>
                  </a:lnTo>
                  <a:lnTo>
                    <a:pt x="3646" y="3132"/>
                  </a:lnTo>
                  <a:lnTo>
                    <a:pt x="3636" y="3127"/>
                  </a:lnTo>
                  <a:lnTo>
                    <a:pt x="3624" y="3123"/>
                  </a:lnTo>
                  <a:lnTo>
                    <a:pt x="3614" y="3120"/>
                  </a:lnTo>
                  <a:lnTo>
                    <a:pt x="3603" y="3119"/>
                  </a:lnTo>
                  <a:lnTo>
                    <a:pt x="3591" y="3118"/>
                  </a:lnTo>
                  <a:lnTo>
                    <a:pt x="3579" y="3119"/>
                  </a:lnTo>
                  <a:lnTo>
                    <a:pt x="3568" y="3121"/>
                  </a:lnTo>
                  <a:lnTo>
                    <a:pt x="3555" y="3124"/>
                  </a:lnTo>
                  <a:lnTo>
                    <a:pt x="3546" y="3128"/>
                  </a:lnTo>
                  <a:lnTo>
                    <a:pt x="3535" y="3134"/>
                  </a:lnTo>
                  <a:lnTo>
                    <a:pt x="3522" y="3143"/>
                  </a:lnTo>
                  <a:lnTo>
                    <a:pt x="3510" y="3153"/>
                  </a:lnTo>
                  <a:lnTo>
                    <a:pt x="3506" y="3157"/>
                  </a:lnTo>
                  <a:lnTo>
                    <a:pt x="3502" y="3162"/>
                  </a:lnTo>
                  <a:lnTo>
                    <a:pt x="3499" y="3167"/>
                  </a:lnTo>
                  <a:lnTo>
                    <a:pt x="3497" y="3171"/>
                  </a:lnTo>
                  <a:lnTo>
                    <a:pt x="3497" y="3175"/>
                  </a:lnTo>
                  <a:lnTo>
                    <a:pt x="3499" y="3179"/>
                  </a:lnTo>
                  <a:lnTo>
                    <a:pt x="3503" y="3183"/>
                  </a:lnTo>
                  <a:lnTo>
                    <a:pt x="3509" y="3186"/>
                  </a:lnTo>
                  <a:lnTo>
                    <a:pt x="3530" y="3194"/>
                  </a:lnTo>
                  <a:lnTo>
                    <a:pt x="3548" y="3202"/>
                  </a:lnTo>
                  <a:lnTo>
                    <a:pt x="3556" y="3207"/>
                  </a:lnTo>
                  <a:lnTo>
                    <a:pt x="3566" y="3212"/>
                  </a:lnTo>
                  <a:lnTo>
                    <a:pt x="3574" y="3220"/>
                  </a:lnTo>
                  <a:lnTo>
                    <a:pt x="3583" y="3228"/>
                  </a:lnTo>
                  <a:lnTo>
                    <a:pt x="3587" y="3234"/>
                  </a:lnTo>
                  <a:lnTo>
                    <a:pt x="3591" y="3241"/>
                  </a:lnTo>
                  <a:lnTo>
                    <a:pt x="3594" y="3248"/>
                  </a:lnTo>
                  <a:lnTo>
                    <a:pt x="3596" y="3255"/>
                  </a:lnTo>
                  <a:lnTo>
                    <a:pt x="3600" y="3272"/>
                  </a:lnTo>
                  <a:lnTo>
                    <a:pt x="3605" y="3286"/>
                  </a:lnTo>
                  <a:lnTo>
                    <a:pt x="3611" y="3297"/>
                  </a:lnTo>
                  <a:lnTo>
                    <a:pt x="3618" y="3308"/>
                  </a:lnTo>
                  <a:lnTo>
                    <a:pt x="3625" y="3318"/>
                  </a:lnTo>
                  <a:lnTo>
                    <a:pt x="3633" y="3328"/>
                  </a:lnTo>
                  <a:lnTo>
                    <a:pt x="3651" y="3349"/>
                  </a:lnTo>
                  <a:lnTo>
                    <a:pt x="3666" y="3368"/>
                  </a:lnTo>
                  <a:lnTo>
                    <a:pt x="3674" y="3379"/>
                  </a:lnTo>
                  <a:lnTo>
                    <a:pt x="3680" y="3390"/>
                  </a:lnTo>
                  <a:lnTo>
                    <a:pt x="3685" y="3400"/>
                  </a:lnTo>
                  <a:lnTo>
                    <a:pt x="3688" y="3410"/>
                  </a:lnTo>
                  <a:lnTo>
                    <a:pt x="3690" y="3422"/>
                  </a:lnTo>
                  <a:lnTo>
                    <a:pt x="3690" y="3433"/>
                  </a:lnTo>
                  <a:lnTo>
                    <a:pt x="3690" y="3439"/>
                  </a:lnTo>
                  <a:lnTo>
                    <a:pt x="3688" y="3444"/>
                  </a:lnTo>
                  <a:lnTo>
                    <a:pt x="3687" y="3451"/>
                  </a:lnTo>
                  <a:lnTo>
                    <a:pt x="3684" y="3457"/>
                  </a:lnTo>
                  <a:lnTo>
                    <a:pt x="3683" y="3460"/>
                  </a:lnTo>
                  <a:lnTo>
                    <a:pt x="3680" y="3462"/>
                  </a:lnTo>
                  <a:lnTo>
                    <a:pt x="3677" y="3464"/>
                  </a:lnTo>
                  <a:lnTo>
                    <a:pt x="3674" y="3466"/>
                  </a:lnTo>
                  <a:lnTo>
                    <a:pt x="3665" y="3467"/>
                  </a:lnTo>
                  <a:lnTo>
                    <a:pt x="3656" y="3467"/>
                  </a:lnTo>
                  <a:lnTo>
                    <a:pt x="3645" y="3466"/>
                  </a:lnTo>
                  <a:lnTo>
                    <a:pt x="3632" y="3463"/>
                  </a:lnTo>
                  <a:lnTo>
                    <a:pt x="3619" y="3460"/>
                  </a:lnTo>
                  <a:lnTo>
                    <a:pt x="3606" y="3456"/>
                  </a:lnTo>
                  <a:lnTo>
                    <a:pt x="3578" y="3445"/>
                  </a:lnTo>
                  <a:lnTo>
                    <a:pt x="3550" y="3435"/>
                  </a:lnTo>
                  <a:lnTo>
                    <a:pt x="3525" y="3426"/>
                  </a:lnTo>
                  <a:lnTo>
                    <a:pt x="3507" y="3421"/>
                  </a:lnTo>
                  <a:lnTo>
                    <a:pt x="3482" y="3415"/>
                  </a:lnTo>
                  <a:lnTo>
                    <a:pt x="3464" y="3410"/>
                  </a:lnTo>
                  <a:lnTo>
                    <a:pt x="3456" y="3407"/>
                  </a:lnTo>
                  <a:lnTo>
                    <a:pt x="3447" y="3403"/>
                  </a:lnTo>
                  <a:lnTo>
                    <a:pt x="3438" y="3398"/>
                  </a:lnTo>
                  <a:lnTo>
                    <a:pt x="3427" y="3391"/>
                  </a:lnTo>
                  <a:lnTo>
                    <a:pt x="3414" y="3379"/>
                  </a:lnTo>
                  <a:lnTo>
                    <a:pt x="3397" y="3362"/>
                  </a:lnTo>
                  <a:lnTo>
                    <a:pt x="3382" y="3346"/>
                  </a:lnTo>
                  <a:lnTo>
                    <a:pt x="3374" y="3338"/>
                  </a:lnTo>
                  <a:lnTo>
                    <a:pt x="3371" y="3336"/>
                  </a:lnTo>
                  <a:lnTo>
                    <a:pt x="3368" y="3334"/>
                  </a:lnTo>
                  <a:lnTo>
                    <a:pt x="3366" y="3334"/>
                  </a:lnTo>
                  <a:lnTo>
                    <a:pt x="3364" y="3336"/>
                  </a:lnTo>
                  <a:lnTo>
                    <a:pt x="3359" y="3349"/>
                  </a:lnTo>
                  <a:lnTo>
                    <a:pt x="3352" y="3363"/>
                  </a:lnTo>
                  <a:lnTo>
                    <a:pt x="3342" y="3378"/>
                  </a:lnTo>
                  <a:lnTo>
                    <a:pt x="3333" y="3393"/>
                  </a:lnTo>
                  <a:lnTo>
                    <a:pt x="3315" y="3420"/>
                  </a:lnTo>
                  <a:lnTo>
                    <a:pt x="3298" y="3441"/>
                  </a:lnTo>
                  <a:lnTo>
                    <a:pt x="3295" y="3443"/>
                  </a:lnTo>
                  <a:lnTo>
                    <a:pt x="3292" y="3445"/>
                  </a:lnTo>
                  <a:lnTo>
                    <a:pt x="3288" y="3446"/>
                  </a:lnTo>
                  <a:lnTo>
                    <a:pt x="3283" y="3447"/>
                  </a:lnTo>
                  <a:lnTo>
                    <a:pt x="3272" y="3447"/>
                  </a:lnTo>
                  <a:lnTo>
                    <a:pt x="3261" y="3447"/>
                  </a:lnTo>
                  <a:lnTo>
                    <a:pt x="3250" y="3446"/>
                  </a:lnTo>
                  <a:lnTo>
                    <a:pt x="3239" y="3446"/>
                  </a:lnTo>
                  <a:lnTo>
                    <a:pt x="3235" y="3446"/>
                  </a:lnTo>
                  <a:lnTo>
                    <a:pt x="3231" y="3447"/>
                  </a:lnTo>
                  <a:lnTo>
                    <a:pt x="3228" y="3448"/>
                  </a:lnTo>
                  <a:lnTo>
                    <a:pt x="3226" y="3451"/>
                  </a:lnTo>
                  <a:lnTo>
                    <a:pt x="3219" y="3461"/>
                  </a:lnTo>
                  <a:lnTo>
                    <a:pt x="3212" y="3475"/>
                  </a:lnTo>
                  <a:lnTo>
                    <a:pt x="3208" y="3481"/>
                  </a:lnTo>
                  <a:lnTo>
                    <a:pt x="3205" y="3487"/>
                  </a:lnTo>
                  <a:lnTo>
                    <a:pt x="3200" y="3492"/>
                  </a:lnTo>
                  <a:lnTo>
                    <a:pt x="3197" y="3494"/>
                  </a:lnTo>
                  <a:lnTo>
                    <a:pt x="3183" y="3501"/>
                  </a:lnTo>
                  <a:lnTo>
                    <a:pt x="3166" y="3507"/>
                  </a:lnTo>
                  <a:lnTo>
                    <a:pt x="3157" y="3510"/>
                  </a:lnTo>
                  <a:lnTo>
                    <a:pt x="3148" y="3511"/>
                  </a:lnTo>
                  <a:lnTo>
                    <a:pt x="3138" y="3510"/>
                  </a:lnTo>
                  <a:lnTo>
                    <a:pt x="3126" y="3508"/>
                  </a:lnTo>
                  <a:lnTo>
                    <a:pt x="3114" y="3506"/>
                  </a:lnTo>
                  <a:lnTo>
                    <a:pt x="3102" y="3505"/>
                  </a:lnTo>
                  <a:lnTo>
                    <a:pt x="3089" y="3504"/>
                  </a:lnTo>
                  <a:lnTo>
                    <a:pt x="3077" y="3501"/>
                  </a:lnTo>
                  <a:lnTo>
                    <a:pt x="3067" y="3494"/>
                  </a:lnTo>
                  <a:lnTo>
                    <a:pt x="3053" y="3484"/>
                  </a:lnTo>
                  <a:lnTo>
                    <a:pt x="3047" y="3480"/>
                  </a:lnTo>
                  <a:lnTo>
                    <a:pt x="3041" y="3477"/>
                  </a:lnTo>
                  <a:lnTo>
                    <a:pt x="3039" y="3476"/>
                  </a:lnTo>
                  <a:lnTo>
                    <a:pt x="3037" y="3476"/>
                  </a:lnTo>
                  <a:lnTo>
                    <a:pt x="3036" y="3476"/>
                  </a:lnTo>
                  <a:lnTo>
                    <a:pt x="3035" y="3477"/>
                  </a:lnTo>
                  <a:lnTo>
                    <a:pt x="3028" y="3491"/>
                  </a:lnTo>
                  <a:lnTo>
                    <a:pt x="3020" y="3503"/>
                  </a:lnTo>
                  <a:lnTo>
                    <a:pt x="3013" y="3514"/>
                  </a:lnTo>
                  <a:lnTo>
                    <a:pt x="3007" y="3527"/>
                  </a:lnTo>
                  <a:lnTo>
                    <a:pt x="3003" y="3539"/>
                  </a:lnTo>
                  <a:lnTo>
                    <a:pt x="3001" y="3546"/>
                  </a:lnTo>
                  <a:lnTo>
                    <a:pt x="3001" y="3551"/>
                  </a:lnTo>
                  <a:lnTo>
                    <a:pt x="3002" y="3554"/>
                  </a:lnTo>
                  <a:lnTo>
                    <a:pt x="3004" y="3558"/>
                  </a:lnTo>
                  <a:lnTo>
                    <a:pt x="3006" y="3561"/>
                  </a:lnTo>
                  <a:lnTo>
                    <a:pt x="3008" y="3568"/>
                  </a:lnTo>
                  <a:lnTo>
                    <a:pt x="3009" y="3577"/>
                  </a:lnTo>
                  <a:lnTo>
                    <a:pt x="3007" y="3584"/>
                  </a:lnTo>
                  <a:lnTo>
                    <a:pt x="3004" y="3595"/>
                  </a:lnTo>
                  <a:lnTo>
                    <a:pt x="3003" y="3601"/>
                  </a:lnTo>
                  <a:lnTo>
                    <a:pt x="3003" y="3608"/>
                  </a:lnTo>
                  <a:lnTo>
                    <a:pt x="3003" y="3610"/>
                  </a:lnTo>
                  <a:lnTo>
                    <a:pt x="3004" y="3612"/>
                  </a:lnTo>
                  <a:lnTo>
                    <a:pt x="3006" y="3614"/>
                  </a:lnTo>
                  <a:lnTo>
                    <a:pt x="3008" y="3615"/>
                  </a:lnTo>
                  <a:lnTo>
                    <a:pt x="3021" y="3622"/>
                  </a:lnTo>
                  <a:lnTo>
                    <a:pt x="3045" y="3635"/>
                  </a:lnTo>
                  <a:lnTo>
                    <a:pt x="3057" y="3642"/>
                  </a:lnTo>
                  <a:lnTo>
                    <a:pt x="3070" y="3650"/>
                  </a:lnTo>
                  <a:lnTo>
                    <a:pt x="3079" y="3656"/>
                  </a:lnTo>
                  <a:lnTo>
                    <a:pt x="3085" y="3661"/>
                  </a:lnTo>
                  <a:lnTo>
                    <a:pt x="3087" y="3664"/>
                  </a:lnTo>
                  <a:lnTo>
                    <a:pt x="3088" y="3668"/>
                  </a:lnTo>
                  <a:lnTo>
                    <a:pt x="3088" y="3672"/>
                  </a:lnTo>
                  <a:lnTo>
                    <a:pt x="3088" y="3677"/>
                  </a:lnTo>
                  <a:lnTo>
                    <a:pt x="3086" y="3690"/>
                  </a:lnTo>
                  <a:lnTo>
                    <a:pt x="3083" y="3702"/>
                  </a:lnTo>
                  <a:lnTo>
                    <a:pt x="3080" y="3714"/>
                  </a:lnTo>
                  <a:lnTo>
                    <a:pt x="3077" y="3727"/>
                  </a:lnTo>
                  <a:lnTo>
                    <a:pt x="3076" y="3733"/>
                  </a:lnTo>
                  <a:lnTo>
                    <a:pt x="3076" y="3738"/>
                  </a:lnTo>
                  <a:lnTo>
                    <a:pt x="3076" y="3742"/>
                  </a:lnTo>
                  <a:lnTo>
                    <a:pt x="3077" y="3746"/>
                  </a:lnTo>
                  <a:lnTo>
                    <a:pt x="3086" y="3757"/>
                  </a:lnTo>
                  <a:lnTo>
                    <a:pt x="3101" y="3773"/>
                  </a:lnTo>
                  <a:lnTo>
                    <a:pt x="3117" y="3788"/>
                  </a:lnTo>
                  <a:lnTo>
                    <a:pt x="3128" y="3801"/>
                  </a:lnTo>
                  <a:lnTo>
                    <a:pt x="3134" y="3807"/>
                  </a:lnTo>
                  <a:lnTo>
                    <a:pt x="3137" y="3814"/>
                  </a:lnTo>
                  <a:lnTo>
                    <a:pt x="3138" y="3820"/>
                  </a:lnTo>
                  <a:lnTo>
                    <a:pt x="3138" y="3825"/>
                  </a:lnTo>
                  <a:lnTo>
                    <a:pt x="3137" y="3830"/>
                  </a:lnTo>
                  <a:lnTo>
                    <a:pt x="3135" y="3835"/>
                  </a:lnTo>
                  <a:lnTo>
                    <a:pt x="3131" y="3841"/>
                  </a:lnTo>
                  <a:lnTo>
                    <a:pt x="3126" y="3845"/>
                  </a:lnTo>
                  <a:lnTo>
                    <a:pt x="3116" y="3854"/>
                  </a:lnTo>
                  <a:lnTo>
                    <a:pt x="3103" y="3862"/>
                  </a:lnTo>
                  <a:lnTo>
                    <a:pt x="3088" y="3870"/>
                  </a:lnTo>
                  <a:lnTo>
                    <a:pt x="3074" y="3880"/>
                  </a:lnTo>
                  <a:lnTo>
                    <a:pt x="3059" y="3889"/>
                  </a:lnTo>
                  <a:lnTo>
                    <a:pt x="3045" y="3897"/>
                  </a:lnTo>
                  <a:lnTo>
                    <a:pt x="3031" y="3907"/>
                  </a:lnTo>
                  <a:lnTo>
                    <a:pt x="3016" y="3918"/>
                  </a:lnTo>
                  <a:lnTo>
                    <a:pt x="3009" y="3927"/>
                  </a:lnTo>
                  <a:lnTo>
                    <a:pt x="3001" y="3940"/>
                  </a:lnTo>
                  <a:lnTo>
                    <a:pt x="2996" y="3946"/>
                  </a:lnTo>
                  <a:lnTo>
                    <a:pt x="2992" y="3952"/>
                  </a:lnTo>
                  <a:lnTo>
                    <a:pt x="2986" y="3957"/>
                  </a:lnTo>
                  <a:lnTo>
                    <a:pt x="2982" y="3960"/>
                  </a:lnTo>
                  <a:lnTo>
                    <a:pt x="2982" y="3960"/>
                  </a:lnTo>
                  <a:lnTo>
                    <a:pt x="2921" y="3926"/>
                  </a:lnTo>
                  <a:lnTo>
                    <a:pt x="2889" y="3896"/>
                  </a:lnTo>
                  <a:lnTo>
                    <a:pt x="2832" y="3787"/>
                  </a:lnTo>
                  <a:lnTo>
                    <a:pt x="2741" y="3797"/>
                  </a:lnTo>
                  <a:lnTo>
                    <a:pt x="2746" y="3891"/>
                  </a:lnTo>
                  <a:lnTo>
                    <a:pt x="2746" y="3891"/>
                  </a:lnTo>
                  <a:lnTo>
                    <a:pt x="2627" y="3881"/>
                  </a:lnTo>
                  <a:lnTo>
                    <a:pt x="2572" y="3881"/>
                  </a:lnTo>
                  <a:lnTo>
                    <a:pt x="2558" y="3882"/>
                  </a:lnTo>
                  <a:lnTo>
                    <a:pt x="2545" y="3884"/>
                  </a:lnTo>
                  <a:lnTo>
                    <a:pt x="2533" y="3885"/>
                  </a:lnTo>
                  <a:lnTo>
                    <a:pt x="2520" y="3886"/>
                  </a:lnTo>
                  <a:lnTo>
                    <a:pt x="2505" y="3887"/>
                  </a:lnTo>
                  <a:lnTo>
                    <a:pt x="2491" y="3890"/>
                  </a:lnTo>
                  <a:lnTo>
                    <a:pt x="2477" y="3894"/>
                  </a:lnTo>
                  <a:lnTo>
                    <a:pt x="2464" y="3897"/>
                  </a:lnTo>
                  <a:lnTo>
                    <a:pt x="2450" y="3900"/>
                  </a:lnTo>
                  <a:lnTo>
                    <a:pt x="2436" y="3902"/>
                  </a:lnTo>
                  <a:lnTo>
                    <a:pt x="2430" y="3902"/>
                  </a:lnTo>
                  <a:lnTo>
                    <a:pt x="2422" y="3901"/>
                  </a:lnTo>
                  <a:lnTo>
                    <a:pt x="2414" y="3899"/>
                  </a:lnTo>
                  <a:lnTo>
                    <a:pt x="2406" y="3897"/>
                  </a:lnTo>
                  <a:lnTo>
                    <a:pt x="2399" y="3894"/>
                  </a:lnTo>
                  <a:lnTo>
                    <a:pt x="2391" y="3889"/>
                  </a:lnTo>
                  <a:lnTo>
                    <a:pt x="2382" y="3884"/>
                  </a:lnTo>
                  <a:lnTo>
                    <a:pt x="2373" y="3877"/>
                  </a:lnTo>
                  <a:lnTo>
                    <a:pt x="2356" y="3863"/>
                  </a:lnTo>
                  <a:lnTo>
                    <a:pt x="2341" y="3851"/>
                  </a:lnTo>
                  <a:lnTo>
                    <a:pt x="2340" y="3849"/>
                  </a:lnTo>
                  <a:lnTo>
                    <a:pt x="2339" y="3847"/>
                  </a:lnTo>
                  <a:lnTo>
                    <a:pt x="2337" y="3845"/>
                  </a:lnTo>
                  <a:lnTo>
                    <a:pt x="2336" y="3844"/>
                  </a:lnTo>
                  <a:lnTo>
                    <a:pt x="2332" y="3838"/>
                  </a:lnTo>
                  <a:lnTo>
                    <a:pt x="2323" y="3827"/>
                  </a:lnTo>
                  <a:lnTo>
                    <a:pt x="2314" y="3816"/>
                  </a:lnTo>
                  <a:lnTo>
                    <a:pt x="2307" y="3811"/>
                  </a:lnTo>
                  <a:lnTo>
                    <a:pt x="2301" y="3805"/>
                  </a:lnTo>
                  <a:lnTo>
                    <a:pt x="2296" y="3797"/>
                  </a:lnTo>
                  <a:lnTo>
                    <a:pt x="2286" y="3794"/>
                  </a:lnTo>
                  <a:lnTo>
                    <a:pt x="2275" y="3790"/>
                  </a:lnTo>
                  <a:lnTo>
                    <a:pt x="2263" y="3785"/>
                  </a:lnTo>
                  <a:lnTo>
                    <a:pt x="2252" y="3780"/>
                  </a:lnTo>
                  <a:lnTo>
                    <a:pt x="2230" y="3770"/>
                  </a:lnTo>
                  <a:lnTo>
                    <a:pt x="2213" y="3763"/>
                  </a:lnTo>
                  <a:lnTo>
                    <a:pt x="2185" y="3716"/>
                  </a:lnTo>
                  <a:lnTo>
                    <a:pt x="2183" y="3713"/>
                  </a:lnTo>
                  <a:lnTo>
                    <a:pt x="2180" y="3711"/>
                  </a:lnTo>
                  <a:lnTo>
                    <a:pt x="2176" y="3709"/>
                  </a:lnTo>
                  <a:lnTo>
                    <a:pt x="2171" y="3707"/>
                  </a:lnTo>
                  <a:lnTo>
                    <a:pt x="2157" y="3704"/>
                  </a:lnTo>
                  <a:lnTo>
                    <a:pt x="2142" y="3701"/>
                  </a:lnTo>
                  <a:lnTo>
                    <a:pt x="2125" y="3698"/>
                  </a:lnTo>
                  <a:lnTo>
                    <a:pt x="2111" y="3693"/>
                  </a:lnTo>
                  <a:lnTo>
                    <a:pt x="2104" y="3690"/>
                  </a:lnTo>
                  <a:lnTo>
                    <a:pt x="2098" y="3687"/>
                  </a:lnTo>
                  <a:lnTo>
                    <a:pt x="2092" y="3681"/>
                  </a:lnTo>
                  <a:lnTo>
                    <a:pt x="2088" y="3676"/>
                  </a:lnTo>
                  <a:lnTo>
                    <a:pt x="2075" y="3656"/>
                  </a:lnTo>
                  <a:lnTo>
                    <a:pt x="2060" y="3632"/>
                  </a:lnTo>
                  <a:lnTo>
                    <a:pt x="2052" y="3620"/>
                  </a:lnTo>
                  <a:lnTo>
                    <a:pt x="2046" y="3609"/>
                  </a:lnTo>
                  <a:lnTo>
                    <a:pt x="2041" y="3596"/>
                  </a:lnTo>
                  <a:lnTo>
                    <a:pt x="2037" y="3585"/>
                  </a:lnTo>
                  <a:lnTo>
                    <a:pt x="2002" y="3580"/>
                  </a:lnTo>
                  <a:lnTo>
                    <a:pt x="1956" y="3571"/>
                  </a:lnTo>
                  <a:lnTo>
                    <a:pt x="1943" y="3568"/>
                  </a:lnTo>
                  <a:lnTo>
                    <a:pt x="1932" y="3563"/>
                  </a:lnTo>
                  <a:lnTo>
                    <a:pt x="1922" y="3559"/>
                  </a:lnTo>
                  <a:lnTo>
                    <a:pt x="1912" y="3555"/>
                  </a:lnTo>
                  <a:lnTo>
                    <a:pt x="1904" y="3549"/>
                  </a:lnTo>
                  <a:lnTo>
                    <a:pt x="1897" y="3544"/>
                  </a:lnTo>
                  <a:lnTo>
                    <a:pt x="1895" y="3540"/>
                  </a:lnTo>
                  <a:lnTo>
                    <a:pt x="1892" y="3537"/>
                  </a:lnTo>
                  <a:lnTo>
                    <a:pt x="1891" y="3534"/>
                  </a:lnTo>
                  <a:lnTo>
                    <a:pt x="1889" y="3530"/>
                  </a:lnTo>
                  <a:lnTo>
                    <a:pt x="1873" y="3526"/>
                  </a:lnTo>
                  <a:lnTo>
                    <a:pt x="1857" y="3524"/>
                  </a:lnTo>
                  <a:lnTo>
                    <a:pt x="1838" y="3523"/>
                  </a:lnTo>
                  <a:lnTo>
                    <a:pt x="1821" y="3523"/>
                  </a:lnTo>
                  <a:lnTo>
                    <a:pt x="1813" y="3523"/>
                  </a:lnTo>
                  <a:lnTo>
                    <a:pt x="1804" y="3525"/>
                  </a:lnTo>
                  <a:lnTo>
                    <a:pt x="1796" y="3527"/>
                  </a:lnTo>
                  <a:lnTo>
                    <a:pt x="1788" y="3531"/>
                  </a:lnTo>
                  <a:lnTo>
                    <a:pt x="1781" y="3534"/>
                  </a:lnTo>
                  <a:lnTo>
                    <a:pt x="1774" y="3539"/>
                  </a:lnTo>
                  <a:lnTo>
                    <a:pt x="1767" y="3544"/>
                  </a:lnTo>
                  <a:lnTo>
                    <a:pt x="1761" y="3551"/>
                  </a:lnTo>
                  <a:lnTo>
                    <a:pt x="1756" y="3556"/>
                  </a:lnTo>
                  <a:lnTo>
                    <a:pt x="1750" y="3562"/>
                  </a:lnTo>
                  <a:lnTo>
                    <a:pt x="1743" y="3568"/>
                  </a:lnTo>
                  <a:lnTo>
                    <a:pt x="1735" y="3572"/>
                  </a:lnTo>
                  <a:lnTo>
                    <a:pt x="1726" y="3576"/>
                  </a:lnTo>
                  <a:lnTo>
                    <a:pt x="1717" y="3580"/>
                  </a:lnTo>
                  <a:lnTo>
                    <a:pt x="1707" y="3583"/>
                  </a:lnTo>
                  <a:lnTo>
                    <a:pt x="1697" y="3586"/>
                  </a:lnTo>
                  <a:lnTo>
                    <a:pt x="1687" y="3587"/>
                  </a:lnTo>
                  <a:lnTo>
                    <a:pt x="1678" y="3587"/>
                  </a:lnTo>
                  <a:lnTo>
                    <a:pt x="1669" y="3586"/>
                  </a:lnTo>
                  <a:lnTo>
                    <a:pt x="1660" y="3584"/>
                  </a:lnTo>
                  <a:lnTo>
                    <a:pt x="1653" y="3580"/>
                  </a:lnTo>
                  <a:lnTo>
                    <a:pt x="1647" y="3575"/>
                  </a:lnTo>
                  <a:lnTo>
                    <a:pt x="1644" y="3572"/>
                  </a:lnTo>
                  <a:lnTo>
                    <a:pt x="1642" y="3568"/>
                  </a:lnTo>
                  <a:lnTo>
                    <a:pt x="1640" y="3563"/>
                  </a:lnTo>
                  <a:lnTo>
                    <a:pt x="1639" y="3559"/>
                  </a:lnTo>
                  <a:lnTo>
                    <a:pt x="1635" y="3557"/>
                  </a:lnTo>
                  <a:lnTo>
                    <a:pt x="1631" y="3554"/>
                  </a:lnTo>
                  <a:lnTo>
                    <a:pt x="1626" y="3550"/>
                  </a:lnTo>
                  <a:lnTo>
                    <a:pt x="1622" y="3545"/>
                  </a:lnTo>
                  <a:lnTo>
                    <a:pt x="1613" y="3534"/>
                  </a:lnTo>
                  <a:lnTo>
                    <a:pt x="1604" y="3522"/>
                  </a:lnTo>
                  <a:lnTo>
                    <a:pt x="1599" y="3518"/>
                  </a:lnTo>
                  <a:lnTo>
                    <a:pt x="1593" y="3514"/>
                  </a:lnTo>
                  <a:lnTo>
                    <a:pt x="1588" y="3512"/>
                  </a:lnTo>
                  <a:lnTo>
                    <a:pt x="1583" y="3511"/>
                  </a:lnTo>
                  <a:lnTo>
                    <a:pt x="1577" y="3512"/>
                  </a:lnTo>
                  <a:lnTo>
                    <a:pt x="1571" y="3515"/>
                  </a:lnTo>
                  <a:lnTo>
                    <a:pt x="1565" y="3521"/>
                  </a:lnTo>
                  <a:lnTo>
                    <a:pt x="1559" y="3530"/>
                  </a:lnTo>
                  <a:lnTo>
                    <a:pt x="1545" y="3555"/>
                  </a:lnTo>
                  <a:lnTo>
                    <a:pt x="1526" y="3593"/>
                  </a:lnTo>
                  <a:lnTo>
                    <a:pt x="1516" y="3613"/>
                  </a:lnTo>
                  <a:lnTo>
                    <a:pt x="1506" y="3629"/>
                  </a:lnTo>
                  <a:lnTo>
                    <a:pt x="1502" y="3636"/>
                  </a:lnTo>
                  <a:lnTo>
                    <a:pt x="1497" y="3641"/>
                  </a:lnTo>
                  <a:lnTo>
                    <a:pt x="1493" y="3646"/>
                  </a:lnTo>
                  <a:lnTo>
                    <a:pt x="1489" y="3648"/>
                  </a:lnTo>
                  <a:lnTo>
                    <a:pt x="1488" y="3650"/>
                  </a:lnTo>
                  <a:lnTo>
                    <a:pt x="1485" y="3652"/>
                  </a:lnTo>
                  <a:lnTo>
                    <a:pt x="1482" y="3652"/>
                  </a:lnTo>
                  <a:lnTo>
                    <a:pt x="1478" y="3652"/>
                  </a:lnTo>
                  <a:lnTo>
                    <a:pt x="1470" y="3649"/>
                  </a:lnTo>
                  <a:lnTo>
                    <a:pt x="1460" y="3645"/>
                  </a:lnTo>
                  <a:lnTo>
                    <a:pt x="1441" y="3633"/>
                  </a:lnTo>
                  <a:lnTo>
                    <a:pt x="1431" y="3626"/>
                  </a:lnTo>
                  <a:lnTo>
                    <a:pt x="1420" y="3620"/>
                  </a:lnTo>
                  <a:lnTo>
                    <a:pt x="1399" y="3610"/>
                  </a:lnTo>
                  <a:lnTo>
                    <a:pt x="1381" y="3598"/>
                  </a:lnTo>
                  <a:lnTo>
                    <a:pt x="1371" y="3592"/>
                  </a:lnTo>
                  <a:lnTo>
                    <a:pt x="1359" y="3587"/>
                  </a:lnTo>
                  <a:lnTo>
                    <a:pt x="1338" y="3577"/>
                  </a:lnTo>
                  <a:lnTo>
                    <a:pt x="1328" y="3571"/>
                  </a:lnTo>
                  <a:lnTo>
                    <a:pt x="1319" y="3564"/>
                  </a:lnTo>
                  <a:lnTo>
                    <a:pt x="1313" y="3559"/>
                  </a:lnTo>
                  <a:lnTo>
                    <a:pt x="1310" y="3557"/>
                  </a:lnTo>
                  <a:lnTo>
                    <a:pt x="1306" y="3556"/>
                  </a:lnTo>
                  <a:lnTo>
                    <a:pt x="1302" y="3554"/>
                  </a:lnTo>
                  <a:lnTo>
                    <a:pt x="1300" y="3553"/>
                  </a:lnTo>
                  <a:lnTo>
                    <a:pt x="1299" y="3553"/>
                  </a:lnTo>
                  <a:lnTo>
                    <a:pt x="1297" y="3554"/>
                  </a:lnTo>
                  <a:lnTo>
                    <a:pt x="1296" y="3557"/>
                  </a:lnTo>
                  <a:lnTo>
                    <a:pt x="1294" y="3558"/>
                  </a:lnTo>
                  <a:lnTo>
                    <a:pt x="1289" y="3563"/>
                  </a:lnTo>
                  <a:lnTo>
                    <a:pt x="1284" y="3570"/>
                  </a:lnTo>
                  <a:lnTo>
                    <a:pt x="1278" y="3578"/>
                  </a:lnTo>
                  <a:lnTo>
                    <a:pt x="1262" y="3598"/>
                  </a:lnTo>
                  <a:lnTo>
                    <a:pt x="1245" y="3623"/>
                  </a:lnTo>
                  <a:lnTo>
                    <a:pt x="1227" y="3648"/>
                  </a:lnTo>
                  <a:lnTo>
                    <a:pt x="1210" y="3670"/>
                  </a:lnTo>
                  <a:lnTo>
                    <a:pt x="1194" y="3690"/>
                  </a:lnTo>
                  <a:lnTo>
                    <a:pt x="1183" y="3701"/>
                  </a:lnTo>
                  <a:lnTo>
                    <a:pt x="1178" y="3709"/>
                  </a:lnTo>
                  <a:lnTo>
                    <a:pt x="1174" y="3717"/>
                  </a:lnTo>
                  <a:lnTo>
                    <a:pt x="1170" y="3726"/>
                  </a:lnTo>
                  <a:lnTo>
                    <a:pt x="1168" y="3735"/>
                  </a:lnTo>
                  <a:lnTo>
                    <a:pt x="1163" y="3754"/>
                  </a:lnTo>
                  <a:lnTo>
                    <a:pt x="1160" y="3774"/>
                  </a:lnTo>
                  <a:lnTo>
                    <a:pt x="1159" y="3794"/>
                  </a:lnTo>
                  <a:lnTo>
                    <a:pt x="1157" y="3815"/>
                  </a:lnTo>
                  <a:lnTo>
                    <a:pt x="1155" y="3834"/>
                  </a:lnTo>
                  <a:lnTo>
                    <a:pt x="1152" y="3853"/>
                  </a:lnTo>
                  <a:lnTo>
                    <a:pt x="1149" y="3861"/>
                  </a:lnTo>
                  <a:lnTo>
                    <a:pt x="1145" y="3868"/>
                  </a:lnTo>
                  <a:lnTo>
                    <a:pt x="1141" y="3875"/>
                  </a:lnTo>
                  <a:lnTo>
                    <a:pt x="1135" y="3883"/>
                  </a:lnTo>
                  <a:lnTo>
                    <a:pt x="1127" y="3889"/>
                  </a:lnTo>
                  <a:lnTo>
                    <a:pt x="1120" y="3895"/>
                  </a:lnTo>
                  <a:lnTo>
                    <a:pt x="1112" y="3901"/>
                  </a:lnTo>
                  <a:lnTo>
                    <a:pt x="1104" y="3907"/>
                  </a:lnTo>
                  <a:lnTo>
                    <a:pt x="1085" y="3918"/>
                  </a:lnTo>
                  <a:lnTo>
                    <a:pt x="1069" y="3929"/>
                  </a:lnTo>
                  <a:lnTo>
                    <a:pt x="1052" y="3939"/>
                  </a:lnTo>
                  <a:lnTo>
                    <a:pt x="1038" y="3949"/>
                  </a:lnTo>
                  <a:lnTo>
                    <a:pt x="1033" y="3955"/>
                  </a:lnTo>
                  <a:lnTo>
                    <a:pt x="1027" y="3959"/>
                  </a:lnTo>
                  <a:lnTo>
                    <a:pt x="1020" y="3963"/>
                  </a:lnTo>
                  <a:lnTo>
                    <a:pt x="1012" y="3966"/>
                  </a:lnTo>
                  <a:lnTo>
                    <a:pt x="997" y="3972"/>
                  </a:lnTo>
                  <a:lnTo>
                    <a:pt x="979" y="3977"/>
                  </a:lnTo>
                  <a:lnTo>
                    <a:pt x="960" y="3980"/>
                  </a:lnTo>
                  <a:lnTo>
                    <a:pt x="940" y="3983"/>
                  </a:lnTo>
                  <a:lnTo>
                    <a:pt x="920" y="3985"/>
                  </a:lnTo>
                  <a:lnTo>
                    <a:pt x="898" y="3986"/>
                  </a:lnTo>
                  <a:lnTo>
                    <a:pt x="877" y="3985"/>
                  </a:lnTo>
                  <a:lnTo>
                    <a:pt x="857" y="3985"/>
                  </a:lnTo>
                  <a:lnTo>
                    <a:pt x="836" y="3983"/>
                  </a:lnTo>
                  <a:lnTo>
                    <a:pt x="817" y="3981"/>
                  </a:lnTo>
                  <a:lnTo>
                    <a:pt x="799" y="3978"/>
                  </a:lnTo>
                  <a:lnTo>
                    <a:pt x="783" y="3975"/>
                  </a:lnTo>
                  <a:lnTo>
                    <a:pt x="768" y="3971"/>
                  </a:lnTo>
                  <a:lnTo>
                    <a:pt x="756" y="3967"/>
                  </a:lnTo>
                  <a:lnTo>
                    <a:pt x="747" y="3964"/>
                  </a:lnTo>
                  <a:lnTo>
                    <a:pt x="738" y="3961"/>
                  </a:lnTo>
                  <a:lnTo>
                    <a:pt x="726" y="3959"/>
                  </a:lnTo>
                  <a:lnTo>
                    <a:pt x="716" y="3958"/>
                  </a:lnTo>
                  <a:lnTo>
                    <a:pt x="691" y="3957"/>
                  </a:lnTo>
                  <a:lnTo>
                    <a:pt x="666" y="3957"/>
                  </a:lnTo>
                  <a:lnTo>
                    <a:pt x="640" y="3958"/>
                  </a:lnTo>
                  <a:lnTo>
                    <a:pt x="614" y="3960"/>
                  </a:lnTo>
                  <a:lnTo>
                    <a:pt x="590" y="3961"/>
                  </a:lnTo>
                  <a:lnTo>
                    <a:pt x="569" y="3961"/>
                  </a:lnTo>
                  <a:lnTo>
                    <a:pt x="560" y="3962"/>
                  </a:lnTo>
                  <a:lnTo>
                    <a:pt x="551" y="3963"/>
                  </a:lnTo>
                  <a:lnTo>
                    <a:pt x="543" y="3964"/>
                  </a:lnTo>
                  <a:lnTo>
                    <a:pt x="536" y="3966"/>
                  </a:lnTo>
                  <a:lnTo>
                    <a:pt x="521" y="3972"/>
                  </a:lnTo>
                  <a:lnTo>
                    <a:pt x="506" y="3978"/>
                  </a:lnTo>
                  <a:lnTo>
                    <a:pt x="492" y="3984"/>
                  </a:lnTo>
                  <a:lnTo>
                    <a:pt x="477" y="3989"/>
                  </a:lnTo>
                  <a:lnTo>
                    <a:pt x="470" y="3991"/>
                  </a:lnTo>
                  <a:lnTo>
                    <a:pt x="463" y="3994"/>
                  </a:lnTo>
                  <a:lnTo>
                    <a:pt x="456" y="3995"/>
                  </a:lnTo>
                  <a:lnTo>
                    <a:pt x="448" y="3995"/>
                  </a:lnTo>
                  <a:lnTo>
                    <a:pt x="441" y="3995"/>
                  </a:lnTo>
                  <a:lnTo>
                    <a:pt x="436" y="3993"/>
                  </a:lnTo>
                  <a:lnTo>
                    <a:pt x="431" y="3990"/>
                  </a:lnTo>
                  <a:lnTo>
                    <a:pt x="427" y="3987"/>
                  </a:lnTo>
                  <a:lnTo>
                    <a:pt x="424" y="3983"/>
                  </a:lnTo>
                  <a:lnTo>
                    <a:pt x="422" y="3979"/>
                  </a:lnTo>
                  <a:lnTo>
                    <a:pt x="420" y="3974"/>
                  </a:lnTo>
                  <a:lnTo>
                    <a:pt x="420" y="3968"/>
                  </a:lnTo>
                  <a:lnTo>
                    <a:pt x="419" y="3963"/>
                  </a:lnTo>
                  <a:lnTo>
                    <a:pt x="420" y="3957"/>
                  </a:lnTo>
                  <a:lnTo>
                    <a:pt x="421" y="3951"/>
                  </a:lnTo>
                  <a:lnTo>
                    <a:pt x="423" y="3945"/>
                  </a:lnTo>
                  <a:lnTo>
                    <a:pt x="425" y="3940"/>
                  </a:lnTo>
                  <a:lnTo>
                    <a:pt x="428" y="3935"/>
                  </a:lnTo>
                  <a:lnTo>
                    <a:pt x="431" y="3930"/>
                  </a:lnTo>
                  <a:lnTo>
                    <a:pt x="435" y="3926"/>
                  </a:lnTo>
                  <a:lnTo>
                    <a:pt x="445" y="3915"/>
                  </a:lnTo>
                  <a:lnTo>
                    <a:pt x="454" y="3905"/>
                  </a:lnTo>
                  <a:lnTo>
                    <a:pt x="459" y="3897"/>
                  </a:lnTo>
                  <a:lnTo>
                    <a:pt x="462" y="3891"/>
                  </a:lnTo>
                  <a:lnTo>
                    <a:pt x="464" y="3886"/>
                  </a:lnTo>
                  <a:lnTo>
                    <a:pt x="464" y="3881"/>
                  </a:lnTo>
                  <a:lnTo>
                    <a:pt x="463" y="3877"/>
                  </a:lnTo>
                  <a:lnTo>
                    <a:pt x="460" y="3872"/>
                  </a:lnTo>
                  <a:lnTo>
                    <a:pt x="455" y="3865"/>
                  </a:lnTo>
                  <a:lnTo>
                    <a:pt x="447" y="3857"/>
                  </a:lnTo>
                  <a:lnTo>
                    <a:pt x="445" y="3852"/>
                  </a:lnTo>
                  <a:lnTo>
                    <a:pt x="443" y="3846"/>
                  </a:lnTo>
                  <a:lnTo>
                    <a:pt x="442" y="3839"/>
                  </a:lnTo>
                  <a:lnTo>
                    <a:pt x="442" y="3830"/>
                  </a:lnTo>
                  <a:lnTo>
                    <a:pt x="446" y="3817"/>
                  </a:lnTo>
                  <a:lnTo>
                    <a:pt x="451" y="3806"/>
                  </a:lnTo>
                  <a:lnTo>
                    <a:pt x="452" y="3803"/>
                  </a:lnTo>
                  <a:lnTo>
                    <a:pt x="452" y="3801"/>
                  </a:lnTo>
                  <a:lnTo>
                    <a:pt x="451" y="3799"/>
                  </a:lnTo>
                  <a:lnTo>
                    <a:pt x="450" y="3795"/>
                  </a:lnTo>
                  <a:lnTo>
                    <a:pt x="447" y="3793"/>
                  </a:lnTo>
                  <a:lnTo>
                    <a:pt x="444" y="3791"/>
                  </a:lnTo>
                  <a:lnTo>
                    <a:pt x="440" y="3789"/>
                  </a:lnTo>
                  <a:lnTo>
                    <a:pt x="435" y="3787"/>
                  </a:lnTo>
                  <a:lnTo>
                    <a:pt x="407" y="3775"/>
                  </a:lnTo>
                  <a:lnTo>
                    <a:pt x="369" y="3757"/>
                  </a:lnTo>
                  <a:lnTo>
                    <a:pt x="351" y="3749"/>
                  </a:lnTo>
                  <a:lnTo>
                    <a:pt x="334" y="3742"/>
                  </a:lnTo>
                  <a:lnTo>
                    <a:pt x="322" y="3738"/>
                  </a:lnTo>
                  <a:lnTo>
                    <a:pt x="315" y="3737"/>
                  </a:lnTo>
                  <a:lnTo>
                    <a:pt x="296" y="3747"/>
                  </a:lnTo>
                  <a:lnTo>
                    <a:pt x="272" y="3763"/>
                  </a:lnTo>
                  <a:lnTo>
                    <a:pt x="259" y="3770"/>
                  </a:lnTo>
                  <a:lnTo>
                    <a:pt x="249" y="3776"/>
                  </a:lnTo>
                  <a:lnTo>
                    <a:pt x="240" y="3781"/>
                  </a:lnTo>
                  <a:lnTo>
                    <a:pt x="236" y="3782"/>
                  </a:lnTo>
                  <a:lnTo>
                    <a:pt x="236" y="3785"/>
                  </a:lnTo>
                  <a:lnTo>
                    <a:pt x="232" y="3782"/>
                  </a:lnTo>
                  <a:lnTo>
                    <a:pt x="228" y="3775"/>
                  </a:lnTo>
                  <a:lnTo>
                    <a:pt x="224" y="3765"/>
                  </a:lnTo>
                  <a:lnTo>
                    <a:pt x="219" y="3753"/>
                  </a:lnTo>
                  <a:lnTo>
                    <a:pt x="209" y="3731"/>
                  </a:lnTo>
                  <a:lnTo>
                    <a:pt x="203" y="3716"/>
                  </a:lnTo>
                  <a:lnTo>
                    <a:pt x="195" y="3705"/>
                  </a:lnTo>
                  <a:lnTo>
                    <a:pt x="188" y="3696"/>
                  </a:lnTo>
                  <a:lnTo>
                    <a:pt x="181" y="3688"/>
                  </a:lnTo>
                  <a:lnTo>
                    <a:pt x="173" y="3681"/>
                  </a:lnTo>
                  <a:lnTo>
                    <a:pt x="154" y="3670"/>
                  </a:lnTo>
                  <a:lnTo>
                    <a:pt x="134" y="3659"/>
                  </a:lnTo>
                  <a:lnTo>
                    <a:pt x="131" y="3659"/>
                  </a:lnTo>
                  <a:lnTo>
                    <a:pt x="129" y="3658"/>
                  </a:lnTo>
                  <a:lnTo>
                    <a:pt x="126" y="3657"/>
                  </a:lnTo>
                  <a:lnTo>
                    <a:pt x="124" y="3655"/>
                  </a:lnTo>
                  <a:lnTo>
                    <a:pt x="121" y="3653"/>
                  </a:lnTo>
                  <a:lnTo>
                    <a:pt x="117" y="3651"/>
                  </a:lnTo>
                  <a:lnTo>
                    <a:pt x="116" y="3650"/>
                  </a:lnTo>
                  <a:lnTo>
                    <a:pt x="116" y="3649"/>
                  </a:lnTo>
                  <a:lnTo>
                    <a:pt x="114" y="3648"/>
                  </a:lnTo>
                  <a:lnTo>
                    <a:pt x="113" y="3646"/>
                  </a:lnTo>
                  <a:lnTo>
                    <a:pt x="109" y="3646"/>
                  </a:lnTo>
                  <a:lnTo>
                    <a:pt x="106" y="3642"/>
                  </a:lnTo>
                  <a:lnTo>
                    <a:pt x="104" y="3642"/>
                  </a:lnTo>
                  <a:lnTo>
                    <a:pt x="101" y="3641"/>
                  </a:lnTo>
                  <a:lnTo>
                    <a:pt x="98" y="3638"/>
                  </a:lnTo>
                  <a:lnTo>
                    <a:pt x="92" y="3636"/>
                  </a:lnTo>
                  <a:lnTo>
                    <a:pt x="85" y="3633"/>
                  </a:lnTo>
                  <a:lnTo>
                    <a:pt x="77" y="3625"/>
                  </a:lnTo>
                  <a:lnTo>
                    <a:pt x="70" y="3620"/>
                  </a:lnTo>
                  <a:lnTo>
                    <a:pt x="21" y="3578"/>
                  </a:lnTo>
                  <a:lnTo>
                    <a:pt x="21" y="3578"/>
                  </a:lnTo>
                  <a:lnTo>
                    <a:pt x="67" y="3568"/>
                  </a:lnTo>
                  <a:lnTo>
                    <a:pt x="75" y="3568"/>
                  </a:lnTo>
                  <a:lnTo>
                    <a:pt x="87" y="3567"/>
                  </a:lnTo>
                  <a:lnTo>
                    <a:pt x="94" y="3564"/>
                  </a:lnTo>
                  <a:lnTo>
                    <a:pt x="99" y="3563"/>
                  </a:lnTo>
                  <a:lnTo>
                    <a:pt x="103" y="3560"/>
                  </a:lnTo>
                  <a:lnTo>
                    <a:pt x="104" y="3558"/>
                  </a:lnTo>
                  <a:lnTo>
                    <a:pt x="106" y="3558"/>
                  </a:lnTo>
                  <a:lnTo>
                    <a:pt x="109" y="3545"/>
                  </a:lnTo>
                  <a:lnTo>
                    <a:pt x="112" y="3532"/>
                  </a:lnTo>
                  <a:lnTo>
                    <a:pt x="115" y="3519"/>
                  </a:lnTo>
                  <a:lnTo>
                    <a:pt x="120" y="3506"/>
                  </a:lnTo>
                  <a:lnTo>
                    <a:pt x="122" y="3500"/>
                  </a:lnTo>
                  <a:lnTo>
                    <a:pt x="123" y="3494"/>
                  </a:lnTo>
                  <a:lnTo>
                    <a:pt x="122" y="3488"/>
                  </a:lnTo>
                  <a:lnTo>
                    <a:pt x="120" y="3482"/>
                  </a:lnTo>
                  <a:lnTo>
                    <a:pt x="117" y="3473"/>
                  </a:lnTo>
                  <a:lnTo>
                    <a:pt x="115" y="3463"/>
                  </a:lnTo>
                  <a:lnTo>
                    <a:pt x="103" y="3460"/>
                  </a:lnTo>
                  <a:lnTo>
                    <a:pt x="92" y="3456"/>
                  </a:lnTo>
                  <a:lnTo>
                    <a:pt x="79" y="3451"/>
                  </a:lnTo>
                  <a:lnTo>
                    <a:pt x="66" y="3444"/>
                  </a:lnTo>
                  <a:lnTo>
                    <a:pt x="42" y="3434"/>
                  </a:lnTo>
                  <a:lnTo>
                    <a:pt x="22" y="3427"/>
                  </a:lnTo>
                  <a:lnTo>
                    <a:pt x="20" y="3420"/>
                  </a:lnTo>
                  <a:lnTo>
                    <a:pt x="15" y="3409"/>
                  </a:lnTo>
                  <a:lnTo>
                    <a:pt x="10" y="3399"/>
                  </a:lnTo>
                  <a:lnTo>
                    <a:pt x="5" y="3388"/>
                  </a:lnTo>
                  <a:lnTo>
                    <a:pt x="3" y="3383"/>
                  </a:lnTo>
                  <a:lnTo>
                    <a:pt x="1" y="3378"/>
                  </a:lnTo>
                  <a:lnTo>
                    <a:pt x="0" y="3374"/>
                  </a:lnTo>
                  <a:lnTo>
                    <a:pt x="0" y="3369"/>
                  </a:lnTo>
                  <a:lnTo>
                    <a:pt x="2" y="3366"/>
                  </a:lnTo>
                  <a:lnTo>
                    <a:pt x="4" y="3364"/>
                  </a:lnTo>
                  <a:lnTo>
                    <a:pt x="8" y="3362"/>
                  </a:lnTo>
                  <a:lnTo>
                    <a:pt x="13" y="3362"/>
                  </a:lnTo>
                  <a:lnTo>
                    <a:pt x="36" y="3364"/>
                  </a:lnTo>
                  <a:lnTo>
                    <a:pt x="61" y="3369"/>
                  </a:lnTo>
                  <a:lnTo>
                    <a:pt x="72" y="3371"/>
                  </a:lnTo>
                  <a:lnTo>
                    <a:pt x="84" y="3372"/>
                  </a:lnTo>
                  <a:lnTo>
                    <a:pt x="96" y="3372"/>
                  </a:lnTo>
                  <a:lnTo>
                    <a:pt x="105" y="3370"/>
                  </a:lnTo>
                  <a:lnTo>
                    <a:pt x="114" y="3368"/>
                  </a:lnTo>
                  <a:lnTo>
                    <a:pt x="123" y="3368"/>
                  </a:lnTo>
                  <a:lnTo>
                    <a:pt x="135" y="3368"/>
                  </a:lnTo>
                  <a:lnTo>
                    <a:pt x="146" y="3369"/>
                  </a:lnTo>
                  <a:lnTo>
                    <a:pt x="169" y="3371"/>
                  </a:lnTo>
                  <a:lnTo>
                    <a:pt x="189" y="3374"/>
                  </a:lnTo>
                  <a:lnTo>
                    <a:pt x="197" y="3375"/>
                  </a:lnTo>
                  <a:lnTo>
                    <a:pt x="205" y="3374"/>
                  </a:lnTo>
                  <a:lnTo>
                    <a:pt x="207" y="3372"/>
                  </a:lnTo>
                  <a:lnTo>
                    <a:pt x="210" y="3371"/>
                  </a:lnTo>
                  <a:lnTo>
                    <a:pt x="211" y="3369"/>
                  </a:lnTo>
                  <a:lnTo>
                    <a:pt x="212" y="3368"/>
                  </a:lnTo>
                  <a:lnTo>
                    <a:pt x="213" y="3365"/>
                  </a:lnTo>
                  <a:lnTo>
                    <a:pt x="212" y="3363"/>
                  </a:lnTo>
                  <a:lnTo>
                    <a:pt x="211" y="3359"/>
                  </a:lnTo>
                  <a:lnTo>
                    <a:pt x="209" y="3356"/>
                  </a:lnTo>
                  <a:lnTo>
                    <a:pt x="203" y="3347"/>
                  </a:lnTo>
                  <a:lnTo>
                    <a:pt x="193" y="3334"/>
                  </a:lnTo>
                  <a:lnTo>
                    <a:pt x="187" y="3326"/>
                  </a:lnTo>
                  <a:lnTo>
                    <a:pt x="183" y="3321"/>
                  </a:lnTo>
                  <a:lnTo>
                    <a:pt x="182" y="3318"/>
                  </a:lnTo>
                  <a:lnTo>
                    <a:pt x="183" y="3316"/>
                  </a:lnTo>
                  <a:lnTo>
                    <a:pt x="185" y="3314"/>
                  </a:lnTo>
                  <a:lnTo>
                    <a:pt x="187" y="3312"/>
                  </a:lnTo>
                  <a:lnTo>
                    <a:pt x="190" y="3308"/>
                  </a:lnTo>
                  <a:lnTo>
                    <a:pt x="192" y="3303"/>
                  </a:lnTo>
                  <a:lnTo>
                    <a:pt x="202" y="3302"/>
                  </a:lnTo>
                  <a:lnTo>
                    <a:pt x="214" y="3301"/>
                  </a:lnTo>
                  <a:lnTo>
                    <a:pt x="228" y="3299"/>
                  </a:lnTo>
                  <a:lnTo>
                    <a:pt x="244" y="3295"/>
                  </a:lnTo>
                  <a:lnTo>
                    <a:pt x="259" y="3291"/>
                  </a:lnTo>
                  <a:lnTo>
                    <a:pt x="272" y="3287"/>
                  </a:lnTo>
                  <a:lnTo>
                    <a:pt x="278" y="3285"/>
                  </a:lnTo>
                  <a:lnTo>
                    <a:pt x="282" y="3282"/>
                  </a:lnTo>
                  <a:lnTo>
                    <a:pt x="286" y="3280"/>
                  </a:lnTo>
                  <a:lnTo>
                    <a:pt x="288" y="3277"/>
                  </a:lnTo>
                  <a:lnTo>
                    <a:pt x="291" y="3273"/>
                  </a:lnTo>
                  <a:lnTo>
                    <a:pt x="293" y="3267"/>
                  </a:lnTo>
                  <a:lnTo>
                    <a:pt x="295" y="3262"/>
                  </a:lnTo>
                  <a:lnTo>
                    <a:pt x="296" y="3255"/>
                  </a:lnTo>
                  <a:lnTo>
                    <a:pt x="298" y="3242"/>
                  </a:lnTo>
                  <a:lnTo>
                    <a:pt x="301" y="3231"/>
                  </a:lnTo>
                  <a:lnTo>
                    <a:pt x="303" y="3225"/>
                  </a:lnTo>
                  <a:lnTo>
                    <a:pt x="306" y="3221"/>
                  </a:lnTo>
                  <a:lnTo>
                    <a:pt x="309" y="3216"/>
                  </a:lnTo>
                  <a:lnTo>
                    <a:pt x="312" y="3213"/>
                  </a:lnTo>
                  <a:lnTo>
                    <a:pt x="317" y="3211"/>
                  </a:lnTo>
                  <a:lnTo>
                    <a:pt x="322" y="3211"/>
                  </a:lnTo>
                  <a:lnTo>
                    <a:pt x="329" y="3212"/>
                  </a:lnTo>
                  <a:lnTo>
                    <a:pt x="336" y="3214"/>
                  </a:lnTo>
                  <a:lnTo>
                    <a:pt x="346" y="3216"/>
                  </a:lnTo>
                  <a:lnTo>
                    <a:pt x="353" y="3217"/>
                  </a:lnTo>
                  <a:lnTo>
                    <a:pt x="361" y="3216"/>
                  </a:lnTo>
                  <a:lnTo>
                    <a:pt x="368" y="3214"/>
                  </a:lnTo>
                  <a:lnTo>
                    <a:pt x="384" y="3208"/>
                  </a:lnTo>
                  <a:lnTo>
                    <a:pt x="398" y="3203"/>
                  </a:lnTo>
                  <a:lnTo>
                    <a:pt x="399" y="3194"/>
                  </a:lnTo>
                  <a:lnTo>
                    <a:pt x="400" y="3184"/>
                  </a:lnTo>
                  <a:lnTo>
                    <a:pt x="402" y="3175"/>
                  </a:lnTo>
                  <a:lnTo>
                    <a:pt x="404" y="3167"/>
                  </a:lnTo>
                  <a:lnTo>
                    <a:pt x="410" y="3152"/>
                  </a:lnTo>
                  <a:lnTo>
                    <a:pt x="418" y="3138"/>
                  </a:lnTo>
                  <a:lnTo>
                    <a:pt x="426" y="3125"/>
                  </a:lnTo>
                  <a:lnTo>
                    <a:pt x="434" y="3111"/>
                  </a:lnTo>
                  <a:lnTo>
                    <a:pt x="442" y="3096"/>
                  </a:lnTo>
                  <a:lnTo>
                    <a:pt x="450" y="3081"/>
                  </a:lnTo>
                  <a:lnTo>
                    <a:pt x="489" y="3007"/>
                  </a:lnTo>
                  <a:lnTo>
                    <a:pt x="489" y="3007"/>
                  </a:lnTo>
                  <a:lnTo>
                    <a:pt x="587" y="2828"/>
                  </a:lnTo>
                  <a:lnTo>
                    <a:pt x="597" y="2829"/>
                  </a:lnTo>
                  <a:lnTo>
                    <a:pt x="605" y="2833"/>
                  </a:lnTo>
                  <a:lnTo>
                    <a:pt x="614" y="2836"/>
                  </a:lnTo>
                  <a:lnTo>
                    <a:pt x="622" y="2839"/>
                  </a:lnTo>
                  <a:lnTo>
                    <a:pt x="639" y="2847"/>
                  </a:lnTo>
                  <a:lnTo>
                    <a:pt x="655" y="2854"/>
                  </a:lnTo>
                  <a:lnTo>
                    <a:pt x="662" y="2857"/>
                  </a:lnTo>
                  <a:lnTo>
                    <a:pt x="671" y="2858"/>
                  </a:lnTo>
                  <a:lnTo>
                    <a:pt x="678" y="2859"/>
                  </a:lnTo>
                  <a:lnTo>
                    <a:pt x="684" y="2859"/>
                  </a:lnTo>
                  <a:lnTo>
                    <a:pt x="691" y="2856"/>
                  </a:lnTo>
                  <a:lnTo>
                    <a:pt x="697" y="2853"/>
                  </a:lnTo>
                  <a:lnTo>
                    <a:pt x="704" y="2847"/>
                  </a:lnTo>
                  <a:lnTo>
                    <a:pt x="710" y="2839"/>
                  </a:lnTo>
                  <a:lnTo>
                    <a:pt x="719" y="2824"/>
                  </a:lnTo>
                  <a:lnTo>
                    <a:pt x="727" y="2812"/>
                  </a:lnTo>
                  <a:lnTo>
                    <a:pt x="736" y="2801"/>
                  </a:lnTo>
                  <a:lnTo>
                    <a:pt x="743" y="2791"/>
                  </a:lnTo>
                  <a:lnTo>
                    <a:pt x="750" y="2784"/>
                  </a:lnTo>
                  <a:lnTo>
                    <a:pt x="756" y="2778"/>
                  </a:lnTo>
                  <a:lnTo>
                    <a:pt x="762" y="2774"/>
                  </a:lnTo>
                  <a:lnTo>
                    <a:pt x="767" y="2770"/>
                  </a:lnTo>
                  <a:lnTo>
                    <a:pt x="774" y="2768"/>
                  </a:lnTo>
                  <a:lnTo>
                    <a:pt x="778" y="2767"/>
                  </a:lnTo>
                  <a:lnTo>
                    <a:pt x="783" y="2767"/>
                  </a:lnTo>
                  <a:lnTo>
                    <a:pt x="787" y="2768"/>
                  </a:lnTo>
                  <a:lnTo>
                    <a:pt x="791" y="2770"/>
                  </a:lnTo>
                  <a:lnTo>
                    <a:pt x="796" y="2772"/>
                  </a:lnTo>
                  <a:lnTo>
                    <a:pt x="799" y="2776"/>
                  </a:lnTo>
                  <a:lnTo>
                    <a:pt x="803" y="2779"/>
                  </a:lnTo>
                  <a:lnTo>
                    <a:pt x="820" y="2799"/>
                  </a:lnTo>
                  <a:lnTo>
                    <a:pt x="839" y="2819"/>
                  </a:lnTo>
                  <a:lnTo>
                    <a:pt x="845" y="2824"/>
                  </a:lnTo>
                  <a:lnTo>
                    <a:pt x="850" y="2828"/>
                  </a:lnTo>
                  <a:lnTo>
                    <a:pt x="856" y="2833"/>
                  </a:lnTo>
                  <a:lnTo>
                    <a:pt x="863" y="2837"/>
                  </a:lnTo>
                  <a:lnTo>
                    <a:pt x="870" y="2840"/>
                  </a:lnTo>
                  <a:lnTo>
                    <a:pt x="877" y="2842"/>
                  </a:lnTo>
                  <a:lnTo>
                    <a:pt x="886" y="2843"/>
                  </a:lnTo>
                  <a:lnTo>
                    <a:pt x="895" y="2844"/>
                  </a:lnTo>
                  <a:lnTo>
                    <a:pt x="905" y="2844"/>
                  </a:lnTo>
                  <a:lnTo>
                    <a:pt x="917" y="2847"/>
                  </a:lnTo>
                  <a:lnTo>
                    <a:pt x="929" y="2850"/>
                  </a:lnTo>
                  <a:lnTo>
                    <a:pt x="941" y="2854"/>
                  </a:lnTo>
                  <a:lnTo>
                    <a:pt x="966" y="2864"/>
                  </a:lnTo>
                  <a:lnTo>
                    <a:pt x="993" y="2875"/>
                  </a:lnTo>
                  <a:lnTo>
                    <a:pt x="1006" y="2880"/>
                  </a:lnTo>
                  <a:lnTo>
                    <a:pt x="1018" y="2883"/>
                  </a:lnTo>
                  <a:lnTo>
                    <a:pt x="1031" y="2886"/>
                  </a:lnTo>
                  <a:lnTo>
                    <a:pt x="1043" y="2888"/>
                  </a:lnTo>
                  <a:lnTo>
                    <a:pt x="1053" y="2887"/>
                  </a:lnTo>
                  <a:lnTo>
                    <a:pt x="1065" y="2885"/>
                  </a:lnTo>
                  <a:lnTo>
                    <a:pt x="1069" y="2884"/>
                  </a:lnTo>
                  <a:lnTo>
                    <a:pt x="1074" y="2881"/>
                  </a:lnTo>
                  <a:lnTo>
                    <a:pt x="1078" y="2878"/>
                  </a:lnTo>
                  <a:lnTo>
                    <a:pt x="1082" y="2875"/>
                  </a:lnTo>
                  <a:lnTo>
                    <a:pt x="1096" y="2861"/>
                  </a:lnTo>
                  <a:lnTo>
                    <a:pt x="1107" y="2848"/>
                  </a:lnTo>
                  <a:lnTo>
                    <a:pt x="1118" y="2837"/>
                  </a:lnTo>
                  <a:lnTo>
                    <a:pt x="1130" y="2827"/>
                  </a:lnTo>
                  <a:lnTo>
                    <a:pt x="1136" y="2823"/>
                  </a:lnTo>
                  <a:lnTo>
                    <a:pt x="1142" y="2819"/>
                  </a:lnTo>
                  <a:lnTo>
                    <a:pt x="1149" y="2817"/>
                  </a:lnTo>
                  <a:lnTo>
                    <a:pt x="1156" y="2815"/>
                  </a:lnTo>
                  <a:lnTo>
                    <a:pt x="1165" y="2814"/>
                  </a:lnTo>
                  <a:lnTo>
                    <a:pt x="1174" y="2813"/>
                  </a:lnTo>
                  <a:lnTo>
                    <a:pt x="1183" y="2814"/>
                  </a:lnTo>
                  <a:lnTo>
                    <a:pt x="1194" y="2816"/>
                  </a:lnTo>
                  <a:lnTo>
                    <a:pt x="1202" y="2817"/>
                  </a:lnTo>
                  <a:lnTo>
                    <a:pt x="1208" y="2817"/>
                  </a:lnTo>
                  <a:lnTo>
                    <a:pt x="1215" y="2816"/>
                  </a:lnTo>
                  <a:lnTo>
                    <a:pt x="1222" y="2815"/>
                  </a:lnTo>
                  <a:lnTo>
                    <a:pt x="1238" y="2811"/>
                  </a:lnTo>
                  <a:lnTo>
                    <a:pt x="1252" y="2806"/>
                  </a:lnTo>
                  <a:lnTo>
                    <a:pt x="1266" y="2798"/>
                  </a:lnTo>
                  <a:lnTo>
                    <a:pt x="1282" y="2789"/>
                  </a:lnTo>
                  <a:lnTo>
                    <a:pt x="1296" y="2780"/>
                  </a:lnTo>
                  <a:lnTo>
                    <a:pt x="1312" y="2771"/>
                  </a:lnTo>
                  <a:lnTo>
                    <a:pt x="1326" y="2761"/>
                  </a:lnTo>
                  <a:lnTo>
                    <a:pt x="1340" y="2751"/>
                  </a:lnTo>
                  <a:lnTo>
                    <a:pt x="1355" y="2743"/>
                  </a:lnTo>
                  <a:lnTo>
                    <a:pt x="1369" y="2737"/>
                  </a:lnTo>
                  <a:lnTo>
                    <a:pt x="1383" y="2732"/>
                  </a:lnTo>
                  <a:lnTo>
                    <a:pt x="1396" y="2729"/>
                  </a:lnTo>
                  <a:lnTo>
                    <a:pt x="1402" y="2729"/>
                  </a:lnTo>
                  <a:lnTo>
                    <a:pt x="1408" y="2729"/>
                  </a:lnTo>
                  <a:lnTo>
                    <a:pt x="1416" y="2730"/>
                  </a:lnTo>
                  <a:lnTo>
                    <a:pt x="1422" y="2731"/>
                  </a:lnTo>
                  <a:lnTo>
                    <a:pt x="1436" y="2735"/>
                  </a:lnTo>
                  <a:lnTo>
                    <a:pt x="1450" y="2739"/>
                  </a:lnTo>
                  <a:lnTo>
                    <a:pt x="1466" y="2741"/>
                  </a:lnTo>
                  <a:lnTo>
                    <a:pt x="1481" y="2743"/>
                  </a:lnTo>
                  <a:lnTo>
                    <a:pt x="1513" y="2745"/>
                  </a:lnTo>
                  <a:lnTo>
                    <a:pt x="1544" y="2749"/>
                  </a:lnTo>
                  <a:lnTo>
                    <a:pt x="1560" y="2751"/>
                  </a:lnTo>
                  <a:lnTo>
                    <a:pt x="1575" y="2756"/>
                  </a:lnTo>
                  <a:lnTo>
                    <a:pt x="1589" y="2760"/>
                  </a:lnTo>
                  <a:lnTo>
                    <a:pt x="1604" y="2766"/>
                  </a:lnTo>
                  <a:lnTo>
                    <a:pt x="1618" y="2774"/>
                  </a:lnTo>
                  <a:lnTo>
                    <a:pt x="1632" y="2783"/>
                  </a:lnTo>
                  <a:lnTo>
                    <a:pt x="1638" y="2788"/>
                  </a:lnTo>
                  <a:lnTo>
                    <a:pt x="1644" y="2795"/>
                  </a:lnTo>
                  <a:lnTo>
                    <a:pt x="1650" y="2802"/>
                  </a:lnTo>
                  <a:lnTo>
                    <a:pt x="1656" y="2809"/>
                  </a:lnTo>
                  <a:lnTo>
                    <a:pt x="1668" y="2818"/>
                  </a:lnTo>
                  <a:lnTo>
                    <a:pt x="1681" y="2827"/>
                  </a:lnTo>
                  <a:lnTo>
                    <a:pt x="1694" y="2836"/>
                  </a:lnTo>
                  <a:lnTo>
                    <a:pt x="1710" y="2844"/>
                  </a:lnTo>
                  <a:lnTo>
                    <a:pt x="1725" y="2851"/>
                  </a:lnTo>
                  <a:lnTo>
                    <a:pt x="1741" y="2857"/>
                  </a:lnTo>
                  <a:lnTo>
                    <a:pt x="1755" y="2863"/>
                  </a:lnTo>
                  <a:lnTo>
                    <a:pt x="1767" y="2867"/>
                  </a:lnTo>
                  <a:lnTo>
                    <a:pt x="1783" y="2874"/>
                  </a:lnTo>
                  <a:lnTo>
                    <a:pt x="1798" y="2880"/>
                  </a:lnTo>
                  <a:lnTo>
                    <a:pt x="1814" y="2887"/>
                  </a:lnTo>
                  <a:lnTo>
                    <a:pt x="1828" y="2894"/>
                  </a:lnTo>
                  <a:lnTo>
                    <a:pt x="1840" y="2901"/>
                  </a:lnTo>
                  <a:lnTo>
                    <a:pt x="1853" y="2912"/>
                  </a:lnTo>
                  <a:lnTo>
                    <a:pt x="1860" y="2916"/>
                  </a:lnTo>
                  <a:lnTo>
                    <a:pt x="1866" y="2920"/>
                  </a:lnTo>
                  <a:lnTo>
                    <a:pt x="1872" y="2923"/>
                  </a:lnTo>
                  <a:lnTo>
                    <a:pt x="1879" y="2925"/>
                  </a:lnTo>
                  <a:lnTo>
                    <a:pt x="1881" y="2928"/>
                  </a:lnTo>
                  <a:lnTo>
                    <a:pt x="1883" y="2931"/>
                  </a:lnTo>
                  <a:lnTo>
                    <a:pt x="1885" y="2933"/>
                  </a:lnTo>
                  <a:lnTo>
                    <a:pt x="1887" y="2935"/>
                  </a:lnTo>
                  <a:lnTo>
                    <a:pt x="1894" y="2938"/>
                  </a:lnTo>
                  <a:lnTo>
                    <a:pt x="1901" y="2940"/>
                  </a:lnTo>
                  <a:lnTo>
                    <a:pt x="1908" y="2941"/>
                  </a:lnTo>
                  <a:lnTo>
                    <a:pt x="1915" y="2941"/>
                  </a:lnTo>
                  <a:lnTo>
                    <a:pt x="1923" y="2940"/>
                  </a:lnTo>
                  <a:lnTo>
                    <a:pt x="1929" y="2939"/>
                  </a:lnTo>
                  <a:lnTo>
                    <a:pt x="1935" y="2937"/>
                  </a:lnTo>
                  <a:lnTo>
                    <a:pt x="1942" y="2934"/>
                  </a:lnTo>
                  <a:lnTo>
                    <a:pt x="1947" y="2930"/>
                  </a:lnTo>
                  <a:lnTo>
                    <a:pt x="1954" y="2926"/>
                  </a:lnTo>
                  <a:lnTo>
                    <a:pt x="1958" y="2922"/>
                  </a:lnTo>
                  <a:lnTo>
                    <a:pt x="1963" y="2917"/>
                  </a:lnTo>
                  <a:lnTo>
                    <a:pt x="1967" y="2912"/>
                  </a:lnTo>
                  <a:lnTo>
                    <a:pt x="1970" y="2905"/>
                  </a:lnTo>
                  <a:lnTo>
                    <a:pt x="1973" y="2899"/>
                  </a:lnTo>
                  <a:lnTo>
                    <a:pt x="1976" y="2893"/>
                  </a:lnTo>
                  <a:lnTo>
                    <a:pt x="1978" y="2887"/>
                  </a:lnTo>
                  <a:lnTo>
                    <a:pt x="1979" y="2880"/>
                  </a:lnTo>
                  <a:lnTo>
                    <a:pt x="1979" y="2874"/>
                  </a:lnTo>
                  <a:lnTo>
                    <a:pt x="1979" y="2866"/>
                  </a:lnTo>
                  <a:lnTo>
                    <a:pt x="1979" y="2859"/>
                  </a:lnTo>
                  <a:lnTo>
                    <a:pt x="1977" y="2852"/>
                  </a:lnTo>
                  <a:lnTo>
                    <a:pt x="1975" y="2841"/>
                  </a:lnTo>
                  <a:lnTo>
                    <a:pt x="1975" y="2828"/>
                  </a:lnTo>
                  <a:lnTo>
                    <a:pt x="1976" y="2816"/>
                  </a:lnTo>
                  <a:lnTo>
                    <a:pt x="1977" y="2805"/>
                  </a:lnTo>
                  <a:lnTo>
                    <a:pt x="1979" y="2791"/>
                  </a:lnTo>
                  <a:lnTo>
                    <a:pt x="1980" y="2779"/>
                  </a:lnTo>
                  <a:lnTo>
                    <a:pt x="1980" y="2767"/>
                  </a:lnTo>
                  <a:lnTo>
                    <a:pt x="1979" y="2754"/>
                  </a:lnTo>
                  <a:lnTo>
                    <a:pt x="1897" y="2668"/>
                  </a:lnTo>
                  <a:lnTo>
                    <a:pt x="1893" y="2663"/>
                  </a:lnTo>
                  <a:lnTo>
                    <a:pt x="1889" y="2658"/>
                  </a:lnTo>
                  <a:lnTo>
                    <a:pt x="1886" y="2653"/>
                  </a:lnTo>
                  <a:lnTo>
                    <a:pt x="1883" y="2648"/>
                  </a:lnTo>
                  <a:lnTo>
                    <a:pt x="1878" y="2636"/>
                  </a:lnTo>
                  <a:lnTo>
                    <a:pt x="1876" y="2624"/>
                  </a:lnTo>
                  <a:lnTo>
                    <a:pt x="1875" y="2612"/>
                  </a:lnTo>
                  <a:lnTo>
                    <a:pt x="1874" y="2599"/>
                  </a:lnTo>
                  <a:lnTo>
                    <a:pt x="1875" y="2586"/>
                  </a:lnTo>
                  <a:lnTo>
                    <a:pt x="1876" y="2574"/>
                  </a:lnTo>
                  <a:lnTo>
                    <a:pt x="1878" y="2548"/>
                  </a:lnTo>
                  <a:lnTo>
                    <a:pt x="1878" y="2524"/>
                  </a:lnTo>
                  <a:lnTo>
                    <a:pt x="1876" y="2511"/>
                  </a:lnTo>
                  <a:lnTo>
                    <a:pt x="1873" y="2500"/>
                  </a:lnTo>
                  <a:lnTo>
                    <a:pt x="1871" y="2495"/>
                  </a:lnTo>
                  <a:lnTo>
                    <a:pt x="1869" y="2489"/>
                  </a:lnTo>
                  <a:lnTo>
                    <a:pt x="1866" y="2483"/>
                  </a:lnTo>
                  <a:lnTo>
                    <a:pt x="1863" y="2479"/>
                  </a:lnTo>
                  <a:lnTo>
                    <a:pt x="1847" y="2462"/>
                  </a:lnTo>
                  <a:lnTo>
                    <a:pt x="1828" y="2445"/>
                  </a:lnTo>
                  <a:lnTo>
                    <a:pt x="1819" y="2437"/>
                  </a:lnTo>
                  <a:lnTo>
                    <a:pt x="1811" y="2429"/>
                  </a:lnTo>
                  <a:lnTo>
                    <a:pt x="1804" y="2420"/>
                  </a:lnTo>
                  <a:lnTo>
                    <a:pt x="1798" y="2410"/>
                  </a:lnTo>
                  <a:lnTo>
                    <a:pt x="1794" y="2396"/>
                  </a:lnTo>
                  <a:lnTo>
                    <a:pt x="1790" y="2383"/>
                  </a:lnTo>
                  <a:lnTo>
                    <a:pt x="1787" y="2369"/>
                  </a:lnTo>
                  <a:lnTo>
                    <a:pt x="1785" y="2354"/>
                  </a:lnTo>
                  <a:lnTo>
                    <a:pt x="1783" y="2324"/>
                  </a:lnTo>
                  <a:lnTo>
                    <a:pt x="1782" y="2295"/>
                  </a:lnTo>
                  <a:lnTo>
                    <a:pt x="1783" y="2285"/>
                  </a:lnTo>
                  <a:lnTo>
                    <a:pt x="1783" y="2275"/>
                  </a:lnTo>
                  <a:lnTo>
                    <a:pt x="1782" y="2266"/>
                  </a:lnTo>
                  <a:lnTo>
                    <a:pt x="1781" y="2257"/>
                  </a:lnTo>
                  <a:lnTo>
                    <a:pt x="1778" y="2238"/>
                  </a:lnTo>
                  <a:lnTo>
                    <a:pt x="1774" y="2221"/>
                  </a:lnTo>
                  <a:lnTo>
                    <a:pt x="1769" y="2203"/>
                  </a:lnTo>
                  <a:lnTo>
                    <a:pt x="1765" y="2187"/>
                  </a:lnTo>
                  <a:lnTo>
                    <a:pt x="1761" y="2169"/>
                  </a:lnTo>
                  <a:lnTo>
                    <a:pt x="1758" y="2151"/>
                  </a:lnTo>
                  <a:lnTo>
                    <a:pt x="1751" y="2142"/>
                  </a:lnTo>
                  <a:lnTo>
                    <a:pt x="1745" y="2132"/>
                  </a:lnTo>
                  <a:lnTo>
                    <a:pt x="1741" y="2128"/>
                  </a:lnTo>
                  <a:lnTo>
                    <a:pt x="1736" y="2126"/>
                  </a:lnTo>
                  <a:lnTo>
                    <a:pt x="1733" y="2125"/>
                  </a:lnTo>
                  <a:lnTo>
                    <a:pt x="1730" y="2125"/>
                  </a:lnTo>
                  <a:lnTo>
                    <a:pt x="1727" y="2125"/>
                  </a:lnTo>
                  <a:lnTo>
                    <a:pt x="1723" y="2126"/>
                  </a:lnTo>
                  <a:lnTo>
                    <a:pt x="1711" y="2151"/>
                  </a:lnTo>
                  <a:lnTo>
                    <a:pt x="1697" y="2173"/>
                  </a:lnTo>
                  <a:lnTo>
                    <a:pt x="1683" y="2195"/>
                  </a:lnTo>
                  <a:lnTo>
                    <a:pt x="1669" y="2216"/>
                  </a:lnTo>
                  <a:lnTo>
                    <a:pt x="1652" y="2236"/>
                  </a:lnTo>
                  <a:lnTo>
                    <a:pt x="1634" y="2256"/>
                  </a:lnTo>
                  <a:lnTo>
                    <a:pt x="1614" y="2274"/>
                  </a:lnTo>
                  <a:lnTo>
                    <a:pt x="1593" y="2292"/>
                  </a:lnTo>
                  <a:lnTo>
                    <a:pt x="1583" y="2300"/>
                  </a:lnTo>
                  <a:lnTo>
                    <a:pt x="1572" y="2306"/>
                  </a:lnTo>
                  <a:lnTo>
                    <a:pt x="1562" y="2310"/>
                  </a:lnTo>
                  <a:lnTo>
                    <a:pt x="1550" y="2313"/>
                  </a:lnTo>
                  <a:lnTo>
                    <a:pt x="1540" y="2314"/>
                  </a:lnTo>
                  <a:lnTo>
                    <a:pt x="1529" y="2314"/>
                  </a:lnTo>
                  <a:lnTo>
                    <a:pt x="1518" y="2313"/>
                  </a:lnTo>
                  <a:lnTo>
                    <a:pt x="1509" y="2310"/>
                  </a:lnTo>
                  <a:lnTo>
                    <a:pt x="1500" y="2306"/>
                  </a:lnTo>
                  <a:lnTo>
                    <a:pt x="1492" y="2300"/>
                  </a:lnTo>
                  <a:lnTo>
                    <a:pt x="1484" y="2294"/>
                  </a:lnTo>
                  <a:lnTo>
                    <a:pt x="1478" y="2284"/>
                  </a:lnTo>
                  <a:lnTo>
                    <a:pt x="1473" y="2275"/>
                  </a:lnTo>
                  <a:lnTo>
                    <a:pt x="1470" y="2264"/>
                  </a:lnTo>
                  <a:lnTo>
                    <a:pt x="1467" y="2251"/>
                  </a:lnTo>
                  <a:lnTo>
                    <a:pt x="1467" y="2238"/>
                  </a:lnTo>
                  <a:lnTo>
                    <a:pt x="1467" y="2231"/>
                  </a:lnTo>
                  <a:lnTo>
                    <a:pt x="1468" y="2224"/>
                  </a:lnTo>
                  <a:lnTo>
                    <a:pt x="1470" y="2217"/>
                  </a:lnTo>
                  <a:lnTo>
                    <a:pt x="1473" y="2210"/>
                  </a:lnTo>
                  <a:lnTo>
                    <a:pt x="1479" y="2198"/>
                  </a:lnTo>
                  <a:lnTo>
                    <a:pt x="1489" y="2187"/>
                  </a:lnTo>
                  <a:lnTo>
                    <a:pt x="1508" y="2164"/>
                  </a:lnTo>
                  <a:lnTo>
                    <a:pt x="1527" y="2143"/>
                  </a:lnTo>
                  <a:lnTo>
                    <a:pt x="1533" y="2132"/>
                  </a:lnTo>
                  <a:lnTo>
                    <a:pt x="1539" y="2122"/>
                  </a:lnTo>
                  <a:lnTo>
                    <a:pt x="1543" y="2113"/>
                  </a:lnTo>
                  <a:lnTo>
                    <a:pt x="1547" y="2103"/>
                  </a:lnTo>
                  <a:lnTo>
                    <a:pt x="1553" y="2083"/>
                  </a:lnTo>
                  <a:lnTo>
                    <a:pt x="1559" y="2065"/>
                  </a:lnTo>
                  <a:lnTo>
                    <a:pt x="1561" y="2056"/>
                  </a:lnTo>
                  <a:lnTo>
                    <a:pt x="1565" y="2047"/>
                  </a:lnTo>
                  <a:lnTo>
                    <a:pt x="1568" y="2039"/>
                  </a:lnTo>
                  <a:lnTo>
                    <a:pt x="1573" y="2031"/>
                  </a:lnTo>
                  <a:lnTo>
                    <a:pt x="1579" y="2023"/>
                  </a:lnTo>
                  <a:lnTo>
                    <a:pt x="1586" y="2015"/>
                  </a:lnTo>
                  <a:lnTo>
                    <a:pt x="1596" y="2007"/>
                  </a:lnTo>
                  <a:lnTo>
                    <a:pt x="1607" y="2000"/>
                  </a:lnTo>
                  <a:lnTo>
                    <a:pt x="1612" y="1997"/>
                  </a:lnTo>
                  <a:lnTo>
                    <a:pt x="1616" y="1993"/>
                  </a:lnTo>
                  <a:lnTo>
                    <a:pt x="1619" y="1990"/>
                  </a:lnTo>
                  <a:lnTo>
                    <a:pt x="1622" y="1986"/>
                  </a:lnTo>
                  <a:lnTo>
                    <a:pt x="1624" y="1983"/>
                  </a:lnTo>
                  <a:lnTo>
                    <a:pt x="1626" y="1978"/>
                  </a:lnTo>
                  <a:lnTo>
                    <a:pt x="1627" y="1975"/>
                  </a:lnTo>
                  <a:lnTo>
                    <a:pt x="1627" y="1971"/>
                  </a:lnTo>
                  <a:lnTo>
                    <a:pt x="1626" y="1964"/>
                  </a:lnTo>
                  <a:lnTo>
                    <a:pt x="1624" y="1956"/>
                  </a:lnTo>
                  <a:lnTo>
                    <a:pt x="1620" y="1949"/>
                  </a:lnTo>
                  <a:lnTo>
                    <a:pt x="1614" y="1941"/>
                  </a:lnTo>
                  <a:lnTo>
                    <a:pt x="1608" y="1934"/>
                  </a:lnTo>
                  <a:lnTo>
                    <a:pt x="1601" y="1927"/>
                  </a:lnTo>
                  <a:lnTo>
                    <a:pt x="1592" y="1921"/>
                  </a:lnTo>
                  <a:lnTo>
                    <a:pt x="1585" y="1915"/>
                  </a:lnTo>
                  <a:lnTo>
                    <a:pt x="1569" y="1904"/>
                  </a:lnTo>
                  <a:lnTo>
                    <a:pt x="1555" y="1896"/>
                  </a:lnTo>
                  <a:lnTo>
                    <a:pt x="1554" y="1888"/>
                  </a:lnTo>
                  <a:lnTo>
                    <a:pt x="1552" y="1881"/>
                  </a:lnTo>
                  <a:lnTo>
                    <a:pt x="1550" y="1875"/>
                  </a:lnTo>
                  <a:lnTo>
                    <a:pt x="1548" y="1869"/>
                  </a:lnTo>
                  <a:lnTo>
                    <a:pt x="1545" y="1863"/>
                  </a:lnTo>
                  <a:lnTo>
                    <a:pt x="1542" y="1859"/>
                  </a:lnTo>
                  <a:lnTo>
                    <a:pt x="1538" y="1855"/>
                  </a:lnTo>
                  <a:lnTo>
                    <a:pt x="1535" y="1851"/>
                  </a:lnTo>
                  <a:lnTo>
                    <a:pt x="1527" y="1845"/>
                  </a:lnTo>
                  <a:lnTo>
                    <a:pt x="1517" y="1841"/>
                  </a:lnTo>
                  <a:lnTo>
                    <a:pt x="1507" y="1838"/>
                  </a:lnTo>
                  <a:lnTo>
                    <a:pt x="1497" y="1835"/>
                  </a:lnTo>
                  <a:lnTo>
                    <a:pt x="1476" y="1830"/>
                  </a:lnTo>
                  <a:lnTo>
                    <a:pt x="1456" y="1823"/>
                  </a:lnTo>
                  <a:lnTo>
                    <a:pt x="1445" y="1818"/>
                  </a:lnTo>
                  <a:lnTo>
                    <a:pt x="1436" y="1811"/>
                  </a:lnTo>
                  <a:lnTo>
                    <a:pt x="1432" y="1807"/>
                  </a:lnTo>
                  <a:lnTo>
                    <a:pt x="1428" y="1803"/>
                  </a:lnTo>
                  <a:lnTo>
                    <a:pt x="1424" y="1798"/>
                  </a:lnTo>
                  <a:lnTo>
                    <a:pt x="1421" y="1792"/>
                  </a:lnTo>
                  <a:lnTo>
                    <a:pt x="1408" y="1781"/>
                  </a:lnTo>
                  <a:lnTo>
                    <a:pt x="1394" y="1772"/>
                  </a:lnTo>
                  <a:lnTo>
                    <a:pt x="1389" y="1767"/>
                  </a:lnTo>
                  <a:lnTo>
                    <a:pt x="1386" y="1762"/>
                  </a:lnTo>
                  <a:lnTo>
                    <a:pt x="1385" y="1757"/>
                  </a:lnTo>
                  <a:lnTo>
                    <a:pt x="1384" y="1749"/>
                  </a:lnTo>
                  <a:lnTo>
                    <a:pt x="1390" y="1745"/>
                  </a:lnTo>
                  <a:lnTo>
                    <a:pt x="1394" y="1740"/>
                  </a:lnTo>
                  <a:lnTo>
                    <a:pt x="1397" y="1733"/>
                  </a:lnTo>
                  <a:lnTo>
                    <a:pt x="1399" y="1726"/>
                  </a:lnTo>
                  <a:lnTo>
                    <a:pt x="1401" y="1718"/>
                  </a:lnTo>
                  <a:lnTo>
                    <a:pt x="1402" y="1708"/>
                  </a:lnTo>
                  <a:lnTo>
                    <a:pt x="1402" y="1699"/>
                  </a:lnTo>
                  <a:lnTo>
                    <a:pt x="1402" y="1689"/>
                  </a:lnTo>
                  <a:lnTo>
                    <a:pt x="1397" y="1651"/>
                  </a:lnTo>
                  <a:lnTo>
                    <a:pt x="1393" y="1622"/>
                  </a:lnTo>
                  <a:lnTo>
                    <a:pt x="1391" y="1616"/>
                  </a:lnTo>
                  <a:lnTo>
                    <a:pt x="1390" y="1610"/>
                  </a:lnTo>
                  <a:lnTo>
                    <a:pt x="1387" y="1607"/>
                  </a:lnTo>
                  <a:lnTo>
                    <a:pt x="1383" y="1600"/>
                  </a:lnTo>
                  <a:lnTo>
                    <a:pt x="1378" y="1593"/>
                  </a:lnTo>
                  <a:lnTo>
                    <a:pt x="1377" y="1588"/>
                  </a:lnTo>
                  <a:lnTo>
                    <a:pt x="1372" y="1584"/>
                  </a:lnTo>
                  <a:lnTo>
                    <a:pt x="1367" y="1580"/>
                  </a:lnTo>
                  <a:lnTo>
                    <a:pt x="1362" y="1576"/>
                  </a:lnTo>
                  <a:lnTo>
                    <a:pt x="1355" y="1573"/>
                  </a:lnTo>
                  <a:lnTo>
                    <a:pt x="1348" y="1571"/>
                  </a:lnTo>
                  <a:lnTo>
                    <a:pt x="1340" y="1570"/>
                  </a:lnTo>
                  <a:lnTo>
                    <a:pt x="1334" y="1569"/>
                  </a:lnTo>
                  <a:lnTo>
                    <a:pt x="1327" y="1569"/>
                  </a:lnTo>
                  <a:lnTo>
                    <a:pt x="1314" y="1569"/>
                  </a:lnTo>
                  <a:lnTo>
                    <a:pt x="1300" y="1568"/>
                  </a:lnTo>
                  <a:lnTo>
                    <a:pt x="1289" y="1566"/>
                  </a:lnTo>
                  <a:lnTo>
                    <a:pt x="1278" y="1562"/>
                  </a:lnTo>
                  <a:lnTo>
                    <a:pt x="1273" y="1560"/>
                  </a:lnTo>
                  <a:lnTo>
                    <a:pt x="1267" y="1555"/>
                  </a:lnTo>
                  <a:lnTo>
                    <a:pt x="1264" y="1551"/>
                  </a:lnTo>
                  <a:lnTo>
                    <a:pt x="1262" y="1545"/>
                  </a:lnTo>
                  <a:lnTo>
                    <a:pt x="1261" y="1537"/>
                  </a:lnTo>
                  <a:lnTo>
                    <a:pt x="1260" y="1529"/>
                  </a:lnTo>
                  <a:lnTo>
                    <a:pt x="1260" y="1521"/>
                  </a:lnTo>
                  <a:lnTo>
                    <a:pt x="1260" y="1512"/>
                  </a:lnTo>
                  <a:lnTo>
                    <a:pt x="1261" y="1502"/>
                  </a:lnTo>
                  <a:lnTo>
                    <a:pt x="1263" y="1493"/>
                  </a:lnTo>
                  <a:lnTo>
                    <a:pt x="1265" y="1483"/>
                  </a:lnTo>
                  <a:lnTo>
                    <a:pt x="1266" y="1472"/>
                  </a:lnTo>
                  <a:lnTo>
                    <a:pt x="1268" y="1462"/>
                  </a:lnTo>
                  <a:lnTo>
                    <a:pt x="1270" y="1451"/>
                  </a:lnTo>
                  <a:lnTo>
                    <a:pt x="1270" y="1438"/>
                  </a:lnTo>
                  <a:lnTo>
                    <a:pt x="1273" y="1425"/>
                  </a:lnTo>
                  <a:lnTo>
                    <a:pt x="1275" y="1387"/>
                  </a:lnTo>
                  <a:lnTo>
                    <a:pt x="1275" y="1387"/>
                  </a:lnTo>
                  <a:lnTo>
                    <a:pt x="1297" y="1394"/>
                  </a:lnTo>
                  <a:lnTo>
                    <a:pt x="1311" y="1398"/>
                  </a:lnTo>
                  <a:lnTo>
                    <a:pt x="1318" y="1398"/>
                  </a:lnTo>
                  <a:lnTo>
                    <a:pt x="1326" y="1396"/>
                  </a:lnTo>
                  <a:lnTo>
                    <a:pt x="1338" y="1392"/>
                  </a:lnTo>
                  <a:lnTo>
                    <a:pt x="1355" y="1387"/>
                  </a:lnTo>
                  <a:lnTo>
                    <a:pt x="1377" y="1380"/>
                  </a:lnTo>
                  <a:lnTo>
                    <a:pt x="1400" y="1374"/>
                  </a:lnTo>
                  <a:lnTo>
                    <a:pt x="1423" y="1368"/>
                  </a:lnTo>
                  <a:lnTo>
                    <a:pt x="1445" y="1362"/>
                  </a:lnTo>
                  <a:lnTo>
                    <a:pt x="1468" y="1357"/>
                  </a:lnTo>
                  <a:lnTo>
                    <a:pt x="1491" y="1351"/>
                  </a:lnTo>
                  <a:lnTo>
                    <a:pt x="1513" y="1344"/>
                  </a:lnTo>
                  <a:lnTo>
                    <a:pt x="1535" y="1336"/>
                  </a:lnTo>
                  <a:lnTo>
                    <a:pt x="1555" y="1329"/>
                  </a:lnTo>
                  <a:lnTo>
                    <a:pt x="1574" y="1322"/>
                  </a:lnTo>
                  <a:lnTo>
                    <a:pt x="1592" y="1318"/>
                  </a:lnTo>
                  <a:lnTo>
                    <a:pt x="1611" y="1315"/>
                  </a:lnTo>
                  <a:lnTo>
                    <a:pt x="1629" y="1312"/>
                  </a:lnTo>
                  <a:lnTo>
                    <a:pt x="1649" y="1311"/>
                  </a:lnTo>
                  <a:lnTo>
                    <a:pt x="1670" y="1310"/>
                  </a:lnTo>
                  <a:lnTo>
                    <a:pt x="1692" y="1310"/>
                  </a:lnTo>
                  <a:lnTo>
                    <a:pt x="1695" y="1309"/>
                  </a:lnTo>
                  <a:lnTo>
                    <a:pt x="1696" y="1306"/>
                  </a:lnTo>
                  <a:lnTo>
                    <a:pt x="1696" y="1304"/>
                  </a:lnTo>
                  <a:lnTo>
                    <a:pt x="1698" y="1291"/>
                  </a:lnTo>
                  <a:lnTo>
                    <a:pt x="1706" y="1268"/>
                  </a:lnTo>
                  <a:lnTo>
                    <a:pt x="1716" y="1240"/>
                  </a:lnTo>
                  <a:lnTo>
                    <a:pt x="1727" y="1207"/>
                  </a:lnTo>
                  <a:lnTo>
                    <a:pt x="1740" y="1176"/>
                  </a:lnTo>
                  <a:lnTo>
                    <a:pt x="1751" y="1146"/>
                  </a:lnTo>
                  <a:lnTo>
                    <a:pt x="1760" y="1121"/>
                  </a:lnTo>
                  <a:lnTo>
                    <a:pt x="1766" y="1106"/>
                  </a:lnTo>
                  <a:lnTo>
                    <a:pt x="1772" y="1085"/>
                  </a:lnTo>
                  <a:lnTo>
                    <a:pt x="1781" y="1057"/>
                  </a:lnTo>
                  <a:lnTo>
                    <a:pt x="1785" y="1043"/>
                  </a:lnTo>
                  <a:lnTo>
                    <a:pt x="1790" y="1031"/>
                  </a:lnTo>
                  <a:lnTo>
                    <a:pt x="1793" y="1026"/>
                  </a:lnTo>
                  <a:lnTo>
                    <a:pt x="1795" y="1021"/>
                  </a:lnTo>
                  <a:lnTo>
                    <a:pt x="1798" y="1018"/>
                  </a:lnTo>
                  <a:lnTo>
                    <a:pt x="1801" y="1014"/>
                  </a:lnTo>
                  <a:lnTo>
                    <a:pt x="1822" y="1001"/>
                  </a:lnTo>
                  <a:lnTo>
                    <a:pt x="1848" y="984"/>
                  </a:lnTo>
                  <a:lnTo>
                    <a:pt x="1860" y="974"/>
                  </a:lnTo>
                  <a:lnTo>
                    <a:pt x="1871" y="965"/>
                  </a:lnTo>
                  <a:lnTo>
                    <a:pt x="1882" y="956"/>
                  </a:lnTo>
                  <a:lnTo>
                    <a:pt x="1889" y="948"/>
                  </a:lnTo>
                  <a:lnTo>
                    <a:pt x="1950" y="867"/>
                  </a:lnTo>
                  <a:lnTo>
                    <a:pt x="1954" y="863"/>
                  </a:lnTo>
                  <a:lnTo>
                    <a:pt x="1954" y="857"/>
                  </a:lnTo>
                  <a:lnTo>
                    <a:pt x="1955" y="851"/>
                  </a:lnTo>
                  <a:lnTo>
                    <a:pt x="1955" y="844"/>
                  </a:lnTo>
                  <a:lnTo>
                    <a:pt x="1955" y="839"/>
                  </a:lnTo>
                  <a:lnTo>
                    <a:pt x="1955" y="834"/>
                  </a:lnTo>
                  <a:lnTo>
                    <a:pt x="1956" y="832"/>
                  </a:lnTo>
                  <a:lnTo>
                    <a:pt x="1957" y="830"/>
                  </a:lnTo>
                  <a:lnTo>
                    <a:pt x="1958" y="829"/>
                  </a:lnTo>
                  <a:lnTo>
                    <a:pt x="1960" y="828"/>
                  </a:lnTo>
                  <a:lnTo>
                    <a:pt x="1977" y="823"/>
                  </a:lnTo>
                  <a:lnTo>
                    <a:pt x="1999" y="814"/>
                  </a:lnTo>
                  <a:lnTo>
                    <a:pt x="2024" y="805"/>
                  </a:lnTo>
                  <a:lnTo>
                    <a:pt x="2049" y="794"/>
                  </a:lnTo>
                  <a:lnTo>
                    <a:pt x="2074" y="781"/>
                  </a:lnTo>
                  <a:lnTo>
                    <a:pt x="2098" y="769"/>
                  </a:lnTo>
                  <a:lnTo>
                    <a:pt x="2108" y="763"/>
                  </a:lnTo>
                  <a:lnTo>
                    <a:pt x="2117" y="758"/>
                  </a:lnTo>
                  <a:lnTo>
                    <a:pt x="2124" y="752"/>
                  </a:lnTo>
                  <a:lnTo>
                    <a:pt x="2130" y="746"/>
                  </a:lnTo>
                  <a:lnTo>
                    <a:pt x="2137" y="740"/>
                  </a:lnTo>
                  <a:lnTo>
                    <a:pt x="2144" y="735"/>
                  </a:lnTo>
                  <a:lnTo>
                    <a:pt x="2150" y="731"/>
                  </a:lnTo>
                  <a:lnTo>
                    <a:pt x="2157" y="727"/>
                  </a:lnTo>
                  <a:lnTo>
                    <a:pt x="2173" y="720"/>
                  </a:lnTo>
                  <a:lnTo>
                    <a:pt x="2187" y="714"/>
                  </a:lnTo>
                  <a:lnTo>
                    <a:pt x="2204" y="708"/>
                  </a:lnTo>
                  <a:lnTo>
                    <a:pt x="2219" y="701"/>
                  </a:lnTo>
                  <a:lnTo>
                    <a:pt x="2234" y="693"/>
                  </a:lnTo>
                  <a:lnTo>
                    <a:pt x="2250" y="683"/>
                  </a:lnTo>
                  <a:lnTo>
                    <a:pt x="2469" y="522"/>
                  </a:lnTo>
                  <a:lnTo>
                    <a:pt x="2501" y="497"/>
                  </a:lnTo>
                  <a:lnTo>
                    <a:pt x="2533" y="471"/>
                  </a:lnTo>
                  <a:lnTo>
                    <a:pt x="2547" y="458"/>
                  </a:lnTo>
                  <a:lnTo>
                    <a:pt x="2563" y="444"/>
                  </a:lnTo>
                  <a:lnTo>
                    <a:pt x="2577" y="429"/>
                  </a:lnTo>
                  <a:lnTo>
                    <a:pt x="2590" y="415"/>
                  </a:lnTo>
                  <a:lnTo>
                    <a:pt x="2597" y="407"/>
                  </a:lnTo>
                  <a:lnTo>
                    <a:pt x="2601" y="400"/>
                  </a:lnTo>
                  <a:lnTo>
                    <a:pt x="2603" y="392"/>
                  </a:lnTo>
                  <a:lnTo>
                    <a:pt x="2604" y="385"/>
                  </a:lnTo>
                  <a:lnTo>
                    <a:pt x="2604" y="379"/>
                  </a:lnTo>
                  <a:lnTo>
                    <a:pt x="2603" y="372"/>
                  </a:lnTo>
                  <a:lnTo>
                    <a:pt x="2601" y="366"/>
                  </a:lnTo>
                  <a:lnTo>
                    <a:pt x="2599" y="360"/>
                  </a:lnTo>
                  <a:lnTo>
                    <a:pt x="2594" y="348"/>
                  </a:lnTo>
                  <a:lnTo>
                    <a:pt x="2591" y="338"/>
                  </a:lnTo>
                  <a:lnTo>
                    <a:pt x="2591" y="333"/>
                  </a:lnTo>
                  <a:lnTo>
                    <a:pt x="2593" y="329"/>
                  </a:lnTo>
                  <a:lnTo>
                    <a:pt x="2597" y="324"/>
                  </a:lnTo>
                  <a:lnTo>
                    <a:pt x="2601" y="319"/>
                  </a:lnTo>
                  <a:lnTo>
                    <a:pt x="2615" y="309"/>
                  </a:lnTo>
                  <a:lnTo>
                    <a:pt x="2625" y="300"/>
                  </a:lnTo>
                  <a:lnTo>
                    <a:pt x="2635" y="291"/>
                  </a:lnTo>
                  <a:lnTo>
                    <a:pt x="2641" y="282"/>
                  </a:lnTo>
                  <a:lnTo>
                    <a:pt x="2653" y="262"/>
                  </a:lnTo>
                  <a:lnTo>
                    <a:pt x="2669" y="237"/>
                  </a:lnTo>
                  <a:lnTo>
                    <a:pt x="2677" y="222"/>
                  </a:lnTo>
                  <a:lnTo>
                    <a:pt x="2686" y="203"/>
                  </a:lnTo>
                  <a:lnTo>
                    <a:pt x="2693" y="182"/>
                  </a:lnTo>
                  <a:lnTo>
                    <a:pt x="2700" y="160"/>
                  </a:lnTo>
                  <a:lnTo>
                    <a:pt x="2708" y="138"/>
                  </a:lnTo>
                  <a:lnTo>
                    <a:pt x="2713" y="115"/>
                  </a:lnTo>
                  <a:lnTo>
                    <a:pt x="2719" y="95"/>
                  </a:lnTo>
                  <a:lnTo>
                    <a:pt x="2723" y="76"/>
                  </a:lnTo>
                  <a:lnTo>
                    <a:pt x="2727" y="59"/>
                  </a:lnTo>
                  <a:lnTo>
                    <a:pt x="2730" y="39"/>
                  </a:lnTo>
                  <a:lnTo>
                    <a:pt x="2733" y="20"/>
                  </a:lnTo>
                  <a:lnTo>
                    <a:pt x="2734" y="0"/>
                  </a:lnTo>
                  <a:lnTo>
                    <a:pt x="2734" y="0"/>
                  </a:lnTo>
                  <a:lnTo>
                    <a:pt x="2802" y="2"/>
                  </a:lnTo>
                  <a:lnTo>
                    <a:pt x="2866" y="89"/>
                  </a:lnTo>
                  <a:lnTo>
                    <a:pt x="2877" y="113"/>
                  </a:lnTo>
                  <a:lnTo>
                    <a:pt x="2881" y="117"/>
                  </a:lnTo>
                  <a:lnTo>
                    <a:pt x="2881" y="130"/>
                  </a:lnTo>
                  <a:lnTo>
                    <a:pt x="2885" y="146"/>
                  </a:lnTo>
                  <a:lnTo>
                    <a:pt x="2889" y="163"/>
                  </a:lnTo>
                  <a:lnTo>
                    <a:pt x="2893" y="182"/>
                  </a:lnTo>
                  <a:lnTo>
                    <a:pt x="2899" y="200"/>
                  </a:lnTo>
                  <a:lnTo>
                    <a:pt x="2905" y="217"/>
                  </a:lnTo>
                  <a:lnTo>
                    <a:pt x="2909" y="224"/>
                  </a:lnTo>
                  <a:lnTo>
                    <a:pt x="2912" y="230"/>
                  </a:lnTo>
                  <a:lnTo>
                    <a:pt x="2915" y="236"/>
                  </a:lnTo>
                  <a:lnTo>
                    <a:pt x="2920" y="240"/>
                  </a:lnTo>
                  <a:lnTo>
                    <a:pt x="2925" y="244"/>
                  </a:lnTo>
                  <a:lnTo>
                    <a:pt x="2929" y="247"/>
                  </a:lnTo>
                  <a:lnTo>
                    <a:pt x="2934" y="247"/>
                  </a:lnTo>
                  <a:lnTo>
                    <a:pt x="2939" y="247"/>
                  </a:lnTo>
                  <a:lnTo>
                    <a:pt x="2944" y="245"/>
                  </a:lnTo>
                  <a:lnTo>
                    <a:pt x="2948" y="241"/>
                  </a:lnTo>
                  <a:lnTo>
                    <a:pt x="2953" y="237"/>
                  </a:lnTo>
                  <a:lnTo>
                    <a:pt x="2958" y="233"/>
                  </a:lnTo>
                  <a:lnTo>
                    <a:pt x="2966" y="223"/>
                  </a:lnTo>
                  <a:lnTo>
                    <a:pt x="2973" y="212"/>
                  </a:lnTo>
                  <a:lnTo>
                    <a:pt x="2979" y="201"/>
                  </a:lnTo>
                  <a:lnTo>
                    <a:pt x="2984" y="193"/>
                  </a:lnTo>
                  <a:lnTo>
                    <a:pt x="2988" y="187"/>
                  </a:lnTo>
                  <a:lnTo>
                    <a:pt x="2993" y="182"/>
                  </a:lnTo>
                  <a:lnTo>
                    <a:pt x="2997" y="179"/>
                  </a:lnTo>
                  <a:lnTo>
                    <a:pt x="3001" y="177"/>
                  </a:lnTo>
                  <a:lnTo>
                    <a:pt x="3005" y="177"/>
                  </a:lnTo>
                  <a:lnTo>
                    <a:pt x="3008" y="177"/>
                  </a:lnTo>
                  <a:lnTo>
                    <a:pt x="3012" y="178"/>
                  </a:lnTo>
                  <a:lnTo>
                    <a:pt x="3015" y="180"/>
                  </a:lnTo>
                  <a:lnTo>
                    <a:pt x="3021" y="186"/>
                  </a:lnTo>
                  <a:lnTo>
                    <a:pt x="3027" y="195"/>
                  </a:lnTo>
                  <a:lnTo>
                    <a:pt x="3031" y="205"/>
                  </a:lnTo>
                  <a:lnTo>
                    <a:pt x="3034" y="215"/>
                  </a:lnTo>
                  <a:lnTo>
                    <a:pt x="3035" y="215"/>
                  </a:lnTo>
                  <a:lnTo>
                    <a:pt x="3035" y="216"/>
                  </a:lnTo>
                  <a:lnTo>
                    <a:pt x="3041" y="216"/>
                  </a:lnTo>
                  <a:lnTo>
                    <a:pt x="3047" y="216"/>
                  </a:lnTo>
                  <a:lnTo>
                    <a:pt x="3053" y="215"/>
                  </a:lnTo>
                  <a:lnTo>
                    <a:pt x="3058" y="211"/>
                  </a:lnTo>
                  <a:lnTo>
                    <a:pt x="3070" y="197"/>
                  </a:lnTo>
                  <a:lnTo>
                    <a:pt x="3079" y="185"/>
                  </a:lnTo>
                  <a:lnTo>
                    <a:pt x="3079" y="184"/>
                  </a:lnTo>
                  <a:lnTo>
                    <a:pt x="3080" y="184"/>
                  </a:lnTo>
                  <a:lnTo>
                    <a:pt x="3196" y="76"/>
                  </a:lnTo>
                  <a:lnTo>
                    <a:pt x="3282" y="67"/>
                  </a:lnTo>
                  <a:lnTo>
                    <a:pt x="3286" y="67"/>
                  </a:lnTo>
                  <a:lnTo>
                    <a:pt x="3291" y="67"/>
                  </a:lnTo>
                  <a:lnTo>
                    <a:pt x="3295" y="69"/>
                  </a:lnTo>
                  <a:lnTo>
                    <a:pt x="3299" y="70"/>
                  </a:lnTo>
                  <a:lnTo>
                    <a:pt x="3307" y="76"/>
                  </a:lnTo>
                  <a:lnTo>
                    <a:pt x="3316" y="83"/>
                  </a:lnTo>
                  <a:lnTo>
                    <a:pt x="3324" y="91"/>
                  </a:lnTo>
                  <a:lnTo>
                    <a:pt x="3331" y="100"/>
                  </a:lnTo>
                  <a:lnTo>
                    <a:pt x="3337" y="109"/>
                  </a:lnTo>
                  <a:lnTo>
                    <a:pt x="3341" y="117"/>
                  </a:lnTo>
                  <a:lnTo>
                    <a:pt x="3353" y="145"/>
                  </a:lnTo>
                  <a:lnTo>
                    <a:pt x="3361" y="170"/>
                  </a:lnTo>
                  <a:lnTo>
                    <a:pt x="3363" y="176"/>
                  </a:lnTo>
                  <a:lnTo>
                    <a:pt x="3366" y="181"/>
                  </a:lnTo>
                  <a:lnTo>
                    <a:pt x="3370" y="187"/>
                  </a:lnTo>
                  <a:lnTo>
                    <a:pt x="3374" y="192"/>
                  </a:lnTo>
                  <a:lnTo>
                    <a:pt x="3378" y="196"/>
                  </a:lnTo>
                  <a:lnTo>
                    <a:pt x="3385" y="201"/>
                  </a:lnTo>
                  <a:lnTo>
                    <a:pt x="3392" y="206"/>
                  </a:lnTo>
                  <a:lnTo>
                    <a:pt x="3400" y="209"/>
                  </a:lnTo>
                  <a:lnTo>
                    <a:pt x="3416" y="216"/>
                  </a:lnTo>
                  <a:lnTo>
                    <a:pt x="3431" y="221"/>
                  </a:lnTo>
                  <a:lnTo>
                    <a:pt x="3442" y="226"/>
                  </a:lnTo>
                  <a:lnTo>
                    <a:pt x="3452" y="232"/>
                  </a:lnTo>
                  <a:lnTo>
                    <a:pt x="3457" y="236"/>
                  </a:lnTo>
                  <a:lnTo>
                    <a:pt x="3461" y="240"/>
                  </a:lnTo>
                  <a:lnTo>
                    <a:pt x="3465" y="245"/>
                  </a:lnTo>
                  <a:lnTo>
                    <a:pt x="3468" y="250"/>
                  </a:lnTo>
                  <a:lnTo>
                    <a:pt x="3474" y="263"/>
                  </a:lnTo>
                  <a:lnTo>
                    <a:pt x="3481" y="280"/>
                  </a:lnTo>
                  <a:lnTo>
                    <a:pt x="3481" y="280"/>
                  </a:lnTo>
                  <a:lnTo>
                    <a:pt x="3481" y="362"/>
                  </a:lnTo>
                  <a:lnTo>
                    <a:pt x="3488" y="372"/>
                  </a:lnTo>
                  <a:lnTo>
                    <a:pt x="3495" y="383"/>
                  </a:lnTo>
                  <a:lnTo>
                    <a:pt x="3498" y="386"/>
                  </a:lnTo>
                  <a:lnTo>
                    <a:pt x="3501" y="390"/>
                  </a:lnTo>
                  <a:lnTo>
                    <a:pt x="3506" y="394"/>
                  </a:lnTo>
                  <a:lnTo>
                    <a:pt x="3511" y="399"/>
                  </a:lnTo>
                  <a:lnTo>
                    <a:pt x="3513" y="401"/>
                  </a:lnTo>
                  <a:lnTo>
                    <a:pt x="3515" y="404"/>
                  </a:lnTo>
                  <a:lnTo>
                    <a:pt x="3517" y="404"/>
                  </a:lnTo>
                  <a:lnTo>
                    <a:pt x="3517" y="405"/>
                  </a:lnTo>
                  <a:lnTo>
                    <a:pt x="3517" y="406"/>
                  </a:lnTo>
                  <a:lnTo>
                    <a:pt x="3517" y="407"/>
                  </a:lnTo>
                  <a:lnTo>
                    <a:pt x="3522" y="414"/>
                  </a:lnTo>
                  <a:lnTo>
                    <a:pt x="3528" y="420"/>
                  </a:lnTo>
                  <a:lnTo>
                    <a:pt x="3528" y="423"/>
                  </a:lnTo>
                  <a:lnTo>
                    <a:pt x="3531" y="425"/>
                  </a:lnTo>
                  <a:lnTo>
                    <a:pt x="3533" y="428"/>
                  </a:lnTo>
                  <a:lnTo>
                    <a:pt x="3535" y="431"/>
                  </a:lnTo>
                  <a:lnTo>
                    <a:pt x="3535" y="435"/>
                  </a:lnTo>
                  <a:lnTo>
                    <a:pt x="3534" y="446"/>
                  </a:lnTo>
                  <a:lnTo>
                    <a:pt x="3531" y="457"/>
                  </a:lnTo>
                  <a:lnTo>
                    <a:pt x="3521" y="479"/>
                  </a:lnTo>
                  <a:lnTo>
                    <a:pt x="3515" y="492"/>
                  </a:lnTo>
                  <a:lnTo>
                    <a:pt x="3513" y="493"/>
                  </a:lnTo>
                  <a:lnTo>
                    <a:pt x="3511" y="494"/>
                  </a:lnTo>
                  <a:lnTo>
                    <a:pt x="3509" y="497"/>
                  </a:lnTo>
                  <a:lnTo>
                    <a:pt x="3507" y="499"/>
                  </a:lnTo>
                  <a:lnTo>
                    <a:pt x="3504" y="506"/>
                  </a:lnTo>
                  <a:lnTo>
                    <a:pt x="3502" y="516"/>
                  </a:lnTo>
                  <a:lnTo>
                    <a:pt x="3499" y="532"/>
                  </a:lnTo>
                  <a:lnTo>
                    <a:pt x="3498" y="545"/>
                  </a:lnTo>
                  <a:lnTo>
                    <a:pt x="3498" y="550"/>
                  </a:lnTo>
                  <a:lnTo>
                    <a:pt x="3499" y="555"/>
                  </a:lnTo>
                  <a:lnTo>
                    <a:pt x="3501" y="558"/>
                  </a:lnTo>
                  <a:lnTo>
                    <a:pt x="3502" y="562"/>
                  </a:lnTo>
                  <a:lnTo>
                    <a:pt x="3507" y="568"/>
                  </a:lnTo>
                  <a:lnTo>
                    <a:pt x="3512" y="574"/>
                  </a:lnTo>
                  <a:lnTo>
                    <a:pt x="3518" y="580"/>
                  </a:lnTo>
                  <a:lnTo>
                    <a:pt x="3523" y="585"/>
                  </a:lnTo>
                  <a:lnTo>
                    <a:pt x="3529" y="592"/>
                  </a:lnTo>
                  <a:lnTo>
                    <a:pt x="3531" y="599"/>
                  </a:lnTo>
                  <a:lnTo>
                    <a:pt x="3539" y="606"/>
                  </a:lnTo>
                  <a:lnTo>
                    <a:pt x="3549" y="613"/>
                  </a:lnTo>
                  <a:lnTo>
                    <a:pt x="3554" y="618"/>
                  </a:lnTo>
                  <a:lnTo>
                    <a:pt x="3560" y="622"/>
                  </a:lnTo>
                  <a:lnTo>
                    <a:pt x="3561" y="624"/>
                  </a:lnTo>
                  <a:lnTo>
                    <a:pt x="3561" y="626"/>
                  </a:lnTo>
                  <a:lnTo>
                    <a:pt x="3566" y="628"/>
                  </a:lnTo>
                  <a:lnTo>
                    <a:pt x="3568" y="633"/>
                  </a:lnTo>
                  <a:lnTo>
                    <a:pt x="3570" y="635"/>
                  </a:lnTo>
                  <a:lnTo>
                    <a:pt x="3573" y="640"/>
                  </a:lnTo>
                  <a:lnTo>
                    <a:pt x="3576" y="645"/>
                  </a:lnTo>
                  <a:lnTo>
                    <a:pt x="3577" y="649"/>
                  </a:lnTo>
                  <a:lnTo>
                    <a:pt x="3579" y="651"/>
                  </a:lnTo>
                  <a:lnTo>
                    <a:pt x="3580" y="653"/>
                  </a:lnTo>
                  <a:lnTo>
                    <a:pt x="3580" y="657"/>
                  </a:lnTo>
                  <a:lnTo>
                    <a:pt x="3579" y="661"/>
                  </a:lnTo>
                  <a:lnTo>
                    <a:pt x="3578" y="670"/>
                  </a:lnTo>
                  <a:lnTo>
                    <a:pt x="3577" y="676"/>
                  </a:lnTo>
                  <a:lnTo>
                    <a:pt x="3572" y="683"/>
                  </a:lnTo>
                  <a:lnTo>
                    <a:pt x="3568" y="692"/>
                  </a:lnTo>
                  <a:lnTo>
                    <a:pt x="3560" y="696"/>
                  </a:lnTo>
                  <a:lnTo>
                    <a:pt x="3547" y="705"/>
                  </a:lnTo>
                  <a:lnTo>
                    <a:pt x="3535" y="715"/>
                  </a:lnTo>
                  <a:lnTo>
                    <a:pt x="3529" y="720"/>
                  </a:lnTo>
                  <a:lnTo>
                    <a:pt x="3520" y="721"/>
                  </a:lnTo>
                  <a:lnTo>
                    <a:pt x="3506" y="724"/>
                  </a:lnTo>
                  <a:lnTo>
                    <a:pt x="3489" y="729"/>
                  </a:lnTo>
                  <a:lnTo>
                    <a:pt x="3471" y="735"/>
                  </a:lnTo>
                  <a:lnTo>
                    <a:pt x="3452" y="741"/>
                  </a:lnTo>
                  <a:lnTo>
                    <a:pt x="3436" y="749"/>
                  </a:lnTo>
                  <a:lnTo>
                    <a:pt x="3423" y="755"/>
                  </a:lnTo>
                  <a:lnTo>
                    <a:pt x="3415" y="759"/>
                  </a:lnTo>
                  <a:lnTo>
                    <a:pt x="3407" y="767"/>
                  </a:lnTo>
                  <a:lnTo>
                    <a:pt x="3403" y="773"/>
                  </a:lnTo>
                  <a:lnTo>
                    <a:pt x="3402" y="776"/>
                  </a:lnTo>
                  <a:lnTo>
                    <a:pt x="3402" y="779"/>
                  </a:lnTo>
                  <a:lnTo>
                    <a:pt x="3402" y="781"/>
                  </a:lnTo>
                  <a:lnTo>
                    <a:pt x="3403" y="785"/>
                  </a:lnTo>
                  <a:lnTo>
                    <a:pt x="3407" y="789"/>
                  </a:lnTo>
                  <a:lnTo>
                    <a:pt x="3411" y="793"/>
                  </a:lnTo>
                  <a:lnTo>
                    <a:pt x="3417" y="797"/>
                  </a:lnTo>
                  <a:lnTo>
                    <a:pt x="3425" y="800"/>
                  </a:lnTo>
                  <a:lnTo>
                    <a:pt x="3440" y="807"/>
                  </a:lnTo>
                  <a:lnTo>
                    <a:pt x="3453" y="815"/>
                  </a:lnTo>
                  <a:lnTo>
                    <a:pt x="3459" y="820"/>
                  </a:lnTo>
                  <a:lnTo>
                    <a:pt x="3463" y="826"/>
                  </a:lnTo>
                  <a:lnTo>
                    <a:pt x="3464" y="829"/>
                  </a:lnTo>
                  <a:lnTo>
                    <a:pt x="3464" y="833"/>
                  </a:lnTo>
                  <a:lnTo>
                    <a:pt x="3464" y="836"/>
                  </a:lnTo>
                  <a:lnTo>
                    <a:pt x="3464" y="840"/>
                  </a:lnTo>
                  <a:lnTo>
                    <a:pt x="3453" y="841"/>
                  </a:lnTo>
                  <a:lnTo>
                    <a:pt x="3438" y="844"/>
                  </a:lnTo>
                  <a:lnTo>
                    <a:pt x="3431" y="846"/>
                  </a:lnTo>
                  <a:lnTo>
                    <a:pt x="3424" y="848"/>
                  </a:lnTo>
                  <a:lnTo>
                    <a:pt x="3420" y="850"/>
                  </a:lnTo>
                  <a:lnTo>
                    <a:pt x="3417" y="851"/>
                  </a:lnTo>
                  <a:lnTo>
                    <a:pt x="3415" y="851"/>
                  </a:lnTo>
                  <a:lnTo>
                    <a:pt x="3414" y="853"/>
                  </a:lnTo>
                  <a:lnTo>
                    <a:pt x="3412" y="853"/>
                  </a:lnTo>
                  <a:lnTo>
                    <a:pt x="3411" y="854"/>
                  </a:lnTo>
                  <a:lnTo>
                    <a:pt x="3409" y="856"/>
                  </a:lnTo>
                  <a:lnTo>
                    <a:pt x="3409" y="858"/>
                  </a:lnTo>
                  <a:lnTo>
                    <a:pt x="3408" y="859"/>
                  </a:lnTo>
                  <a:lnTo>
                    <a:pt x="3408" y="863"/>
                  </a:lnTo>
                  <a:lnTo>
                    <a:pt x="3407" y="864"/>
                  </a:lnTo>
                  <a:lnTo>
                    <a:pt x="3407" y="865"/>
                  </a:lnTo>
                  <a:lnTo>
                    <a:pt x="3405" y="867"/>
                  </a:lnTo>
                  <a:lnTo>
                    <a:pt x="3403" y="870"/>
                  </a:lnTo>
                  <a:lnTo>
                    <a:pt x="3373" y="1021"/>
                  </a:lnTo>
                  <a:lnTo>
                    <a:pt x="3407" y="1049"/>
                  </a:lnTo>
                  <a:lnTo>
                    <a:pt x="3408" y="1051"/>
                  </a:lnTo>
                  <a:lnTo>
                    <a:pt x="3408" y="1053"/>
                  </a:lnTo>
                  <a:lnTo>
                    <a:pt x="3408" y="1056"/>
                  </a:lnTo>
                  <a:lnTo>
                    <a:pt x="3407" y="1057"/>
                  </a:lnTo>
                  <a:lnTo>
                    <a:pt x="3410" y="1063"/>
                  </a:lnTo>
                  <a:lnTo>
                    <a:pt x="3411" y="1071"/>
                  </a:lnTo>
                  <a:lnTo>
                    <a:pt x="3412" y="1080"/>
                  </a:lnTo>
                  <a:lnTo>
                    <a:pt x="3412" y="1089"/>
                  </a:lnTo>
                  <a:lnTo>
                    <a:pt x="3413" y="1099"/>
                  </a:lnTo>
                  <a:lnTo>
                    <a:pt x="3416" y="1106"/>
                  </a:lnTo>
                  <a:lnTo>
                    <a:pt x="3418" y="1109"/>
                  </a:lnTo>
                  <a:lnTo>
                    <a:pt x="3422" y="1112"/>
                  </a:lnTo>
                  <a:lnTo>
                    <a:pt x="3425" y="1114"/>
                  </a:lnTo>
                  <a:lnTo>
                    <a:pt x="3430" y="1115"/>
                  </a:lnTo>
                  <a:lnTo>
                    <a:pt x="3437" y="1116"/>
                  </a:lnTo>
                  <a:lnTo>
                    <a:pt x="3444" y="1118"/>
                  </a:lnTo>
                  <a:lnTo>
                    <a:pt x="3451" y="1121"/>
                  </a:lnTo>
                  <a:lnTo>
                    <a:pt x="3458" y="1124"/>
                  </a:lnTo>
                  <a:lnTo>
                    <a:pt x="3464" y="1127"/>
                  </a:lnTo>
                  <a:lnTo>
                    <a:pt x="3470" y="1131"/>
                  </a:lnTo>
                  <a:lnTo>
                    <a:pt x="3476" y="1137"/>
                  </a:lnTo>
                  <a:lnTo>
                    <a:pt x="3481" y="1142"/>
                  </a:lnTo>
                  <a:lnTo>
                    <a:pt x="3485" y="1148"/>
                  </a:lnTo>
                  <a:lnTo>
                    <a:pt x="3489" y="1154"/>
                  </a:lnTo>
                  <a:lnTo>
                    <a:pt x="3494" y="1160"/>
                  </a:lnTo>
                  <a:lnTo>
                    <a:pt x="3497" y="1167"/>
                  </a:lnTo>
                  <a:lnTo>
                    <a:pt x="3499" y="1175"/>
                  </a:lnTo>
                  <a:lnTo>
                    <a:pt x="3501" y="1182"/>
                  </a:lnTo>
                  <a:lnTo>
                    <a:pt x="3502" y="1189"/>
                  </a:lnTo>
                  <a:lnTo>
                    <a:pt x="3502" y="1197"/>
                  </a:lnTo>
                  <a:lnTo>
                    <a:pt x="3503" y="1204"/>
                  </a:lnTo>
                  <a:lnTo>
                    <a:pt x="3504" y="1210"/>
                  </a:lnTo>
                  <a:lnTo>
                    <a:pt x="3506" y="1215"/>
                  </a:lnTo>
                  <a:lnTo>
                    <a:pt x="3508" y="1220"/>
                  </a:lnTo>
                  <a:lnTo>
                    <a:pt x="3514" y="1227"/>
                  </a:lnTo>
                  <a:lnTo>
                    <a:pt x="3521" y="1235"/>
                  </a:lnTo>
                  <a:lnTo>
                    <a:pt x="3529" y="1243"/>
                  </a:lnTo>
                  <a:lnTo>
                    <a:pt x="3535" y="1253"/>
                  </a:lnTo>
                  <a:lnTo>
                    <a:pt x="3537" y="1258"/>
                  </a:lnTo>
                  <a:lnTo>
                    <a:pt x="3539" y="1265"/>
                  </a:lnTo>
                  <a:lnTo>
                    <a:pt x="3540" y="1272"/>
                  </a:lnTo>
                  <a:lnTo>
                    <a:pt x="3541" y="1280"/>
                  </a:lnTo>
                  <a:lnTo>
                    <a:pt x="3541" y="1306"/>
                  </a:lnTo>
                  <a:lnTo>
                    <a:pt x="3543" y="1326"/>
                  </a:lnTo>
                  <a:lnTo>
                    <a:pt x="3544" y="1334"/>
                  </a:lnTo>
                  <a:lnTo>
                    <a:pt x="3546" y="1341"/>
                  </a:lnTo>
                  <a:lnTo>
                    <a:pt x="3548" y="1347"/>
                  </a:lnTo>
                  <a:lnTo>
                    <a:pt x="3552" y="1352"/>
                  </a:lnTo>
                  <a:lnTo>
                    <a:pt x="3555" y="1357"/>
                  </a:lnTo>
                  <a:lnTo>
                    <a:pt x="3560" y="1361"/>
                  </a:lnTo>
                  <a:lnTo>
                    <a:pt x="3567" y="1366"/>
                  </a:lnTo>
                  <a:lnTo>
                    <a:pt x="3574" y="1370"/>
                  </a:lnTo>
                  <a:lnTo>
                    <a:pt x="3590" y="1377"/>
                  </a:lnTo>
                  <a:lnTo>
                    <a:pt x="3613" y="1386"/>
                  </a:lnTo>
                  <a:lnTo>
                    <a:pt x="3618" y="1388"/>
                  </a:lnTo>
                  <a:lnTo>
                    <a:pt x="3623" y="1390"/>
                  </a:lnTo>
                  <a:lnTo>
                    <a:pt x="3627" y="1393"/>
                  </a:lnTo>
                  <a:lnTo>
                    <a:pt x="3630" y="1396"/>
                  </a:lnTo>
                  <a:lnTo>
                    <a:pt x="3633" y="1399"/>
                  </a:lnTo>
                  <a:lnTo>
                    <a:pt x="3636" y="1403"/>
                  </a:lnTo>
                  <a:lnTo>
                    <a:pt x="3637" y="1407"/>
                  </a:lnTo>
                  <a:lnTo>
                    <a:pt x="3638" y="1410"/>
                  </a:lnTo>
                  <a:lnTo>
                    <a:pt x="3640" y="1418"/>
                  </a:lnTo>
                  <a:lnTo>
                    <a:pt x="3639" y="1426"/>
                  </a:lnTo>
                  <a:lnTo>
                    <a:pt x="3638" y="1436"/>
                  </a:lnTo>
                  <a:lnTo>
                    <a:pt x="3637" y="1447"/>
                  </a:lnTo>
                  <a:lnTo>
                    <a:pt x="3636" y="1460"/>
                  </a:lnTo>
                  <a:lnTo>
                    <a:pt x="3635" y="1472"/>
                  </a:lnTo>
                  <a:lnTo>
                    <a:pt x="3635" y="1483"/>
                  </a:lnTo>
                  <a:lnTo>
                    <a:pt x="3636" y="1493"/>
                  </a:lnTo>
                  <a:lnTo>
                    <a:pt x="3638" y="1501"/>
                  </a:lnTo>
                  <a:lnTo>
                    <a:pt x="3641" y="1508"/>
                  </a:lnTo>
                  <a:lnTo>
                    <a:pt x="3644" y="1514"/>
                  </a:lnTo>
                  <a:lnTo>
                    <a:pt x="3648" y="1520"/>
                  </a:lnTo>
                  <a:lnTo>
                    <a:pt x="3653" y="1523"/>
                  </a:lnTo>
                  <a:lnTo>
                    <a:pt x="3659" y="1526"/>
                  </a:lnTo>
                  <a:lnTo>
                    <a:pt x="3666" y="1529"/>
                  </a:lnTo>
                  <a:lnTo>
                    <a:pt x="3675" y="1530"/>
                  </a:lnTo>
                  <a:lnTo>
                    <a:pt x="3683" y="1531"/>
                  </a:lnTo>
                  <a:lnTo>
                    <a:pt x="3693" y="1531"/>
                  </a:lnTo>
                  <a:lnTo>
                    <a:pt x="3703" y="1531"/>
                  </a:lnTo>
                  <a:lnTo>
                    <a:pt x="3715" y="1530"/>
                  </a:lnTo>
                  <a:lnTo>
                    <a:pt x="3769" y="1522"/>
                  </a:lnTo>
                  <a:lnTo>
                    <a:pt x="3838" y="1510"/>
                  </a:lnTo>
                  <a:lnTo>
                    <a:pt x="3878" y="1504"/>
                  </a:lnTo>
                  <a:lnTo>
                    <a:pt x="3923" y="1499"/>
                  </a:lnTo>
                  <a:lnTo>
                    <a:pt x="3971" y="1496"/>
                  </a:lnTo>
                  <a:lnTo>
                    <a:pt x="4023" y="1494"/>
                  </a:lnTo>
                  <a:lnTo>
                    <a:pt x="4079" y="1474"/>
                  </a:lnTo>
                  <a:lnTo>
                    <a:pt x="4082" y="1474"/>
                  </a:lnTo>
                  <a:lnTo>
                    <a:pt x="4085" y="1475"/>
                  </a:lnTo>
                  <a:lnTo>
                    <a:pt x="4088" y="1477"/>
                  </a:lnTo>
                  <a:lnTo>
                    <a:pt x="4090" y="1481"/>
                  </a:lnTo>
                  <a:lnTo>
                    <a:pt x="4095" y="1487"/>
                  </a:lnTo>
                  <a:lnTo>
                    <a:pt x="4101" y="1492"/>
                  </a:lnTo>
                  <a:lnTo>
                    <a:pt x="4106" y="1496"/>
                  </a:lnTo>
                  <a:lnTo>
                    <a:pt x="4111" y="1500"/>
                  </a:lnTo>
                  <a:lnTo>
                    <a:pt x="4116" y="1503"/>
                  </a:lnTo>
                  <a:lnTo>
                    <a:pt x="4121" y="1505"/>
                  </a:lnTo>
                  <a:lnTo>
                    <a:pt x="4126" y="1506"/>
                  </a:lnTo>
                  <a:lnTo>
                    <a:pt x="4132" y="1507"/>
                  </a:lnTo>
                  <a:lnTo>
                    <a:pt x="4139" y="1508"/>
                  </a:lnTo>
                  <a:lnTo>
                    <a:pt x="4145" y="1508"/>
                  </a:lnTo>
                  <a:lnTo>
                    <a:pt x="4173" y="1506"/>
                  </a:lnTo>
                  <a:lnTo>
                    <a:pt x="4209" y="1503"/>
                  </a:lnTo>
                  <a:lnTo>
                    <a:pt x="4289" y="1428"/>
                  </a:lnTo>
                  <a:lnTo>
                    <a:pt x="4460" y="1418"/>
                  </a:lnTo>
                  <a:lnTo>
                    <a:pt x="4589" y="1624"/>
                  </a:lnTo>
                  <a:lnTo>
                    <a:pt x="4768" y="1742"/>
                  </a:lnTo>
                  <a:lnTo>
                    <a:pt x="4775" y="1746"/>
                  </a:lnTo>
                  <a:lnTo>
                    <a:pt x="4782" y="1749"/>
                  </a:lnTo>
                  <a:lnTo>
                    <a:pt x="4788" y="1753"/>
                  </a:lnTo>
                  <a:lnTo>
                    <a:pt x="4794" y="1754"/>
                  </a:lnTo>
                  <a:lnTo>
                    <a:pt x="4806" y="1756"/>
                  </a:lnTo>
                  <a:lnTo>
                    <a:pt x="4818" y="1757"/>
                  </a:lnTo>
                  <a:lnTo>
                    <a:pt x="4840" y="1755"/>
                  </a:lnTo>
                  <a:lnTo>
                    <a:pt x="4865" y="1753"/>
                  </a:lnTo>
                  <a:lnTo>
                    <a:pt x="4874" y="1752"/>
                  </a:lnTo>
                  <a:lnTo>
                    <a:pt x="4885" y="1751"/>
                  </a:lnTo>
                  <a:lnTo>
                    <a:pt x="4897" y="1748"/>
                  </a:lnTo>
                  <a:lnTo>
                    <a:pt x="4910" y="1745"/>
                  </a:lnTo>
                  <a:lnTo>
                    <a:pt x="4937" y="1740"/>
                  </a:lnTo>
                  <a:lnTo>
                    <a:pt x="4965" y="1735"/>
                  </a:lnTo>
                  <a:lnTo>
                    <a:pt x="4978" y="1733"/>
                  </a:lnTo>
                  <a:lnTo>
                    <a:pt x="4990" y="1732"/>
                  </a:lnTo>
                  <a:lnTo>
                    <a:pt x="5003" y="1733"/>
                  </a:lnTo>
                  <a:lnTo>
                    <a:pt x="5015" y="1734"/>
                  </a:lnTo>
                  <a:lnTo>
                    <a:pt x="5025" y="1737"/>
                  </a:lnTo>
                  <a:lnTo>
                    <a:pt x="5034" y="1741"/>
                  </a:lnTo>
                  <a:lnTo>
                    <a:pt x="5038" y="1744"/>
                  </a:lnTo>
                  <a:lnTo>
                    <a:pt x="5041" y="1747"/>
                  </a:lnTo>
                  <a:lnTo>
                    <a:pt x="5044" y="1752"/>
                  </a:lnTo>
                  <a:lnTo>
                    <a:pt x="5047" y="1756"/>
                  </a:lnTo>
                  <a:lnTo>
                    <a:pt x="5057" y="1784"/>
                  </a:lnTo>
                  <a:lnTo>
                    <a:pt x="5067" y="1804"/>
                  </a:lnTo>
                  <a:lnTo>
                    <a:pt x="5070" y="1806"/>
                  </a:lnTo>
                  <a:lnTo>
                    <a:pt x="5073" y="1808"/>
                  </a:lnTo>
                  <a:lnTo>
                    <a:pt x="5078" y="1807"/>
                  </a:lnTo>
                  <a:lnTo>
                    <a:pt x="5083" y="1806"/>
                  </a:lnTo>
                  <a:lnTo>
                    <a:pt x="5090" y="1803"/>
                  </a:lnTo>
                  <a:lnTo>
                    <a:pt x="5097" y="1798"/>
                  </a:lnTo>
                  <a:lnTo>
                    <a:pt x="5107" y="1791"/>
                  </a:lnTo>
                  <a:lnTo>
                    <a:pt x="5117" y="1781"/>
                  </a:lnTo>
                  <a:lnTo>
                    <a:pt x="5121" y="1778"/>
                  </a:lnTo>
                  <a:lnTo>
                    <a:pt x="5123" y="1776"/>
                  </a:lnTo>
                  <a:lnTo>
                    <a:pt x="5126" y="1775"/>
                  </a:lnTo>
                  <a:lnTo>
                    <a:pt x="5128" y="1775"/>
                  </a:lnTo>
                  <a:lnTo>
                    <a:pt x="5132" y="1776"/>
                  </a:lnTo>
                  <a:lnTo>
                    <a:pt x="5136" y="1779"/>
                  </a:lnTo>
                  <a:lnTo>
                    <a:pt x="5141" y="1782"/>
                  </a:lnTo>
                  <a:lnTo>
                    <a:pt x="5145" y="1786"/>
                  </a:lnTo>
                  <a:lnTo>
                    <a:pt x="5149" y="1790"/>
                  </a:lnTo>
                  <a:lnTo>
                    <a:pt x="5155" y="1791"/>
                  </a:lnTo>
                  <a:lnTo>
                    <a:pt x="5161" y="1791"/>
                  </a:lnTo>
                  <a:lnTo>
                    <a:pt x="5167" y="1790"/>
                  </a:lnTo>
                  <a:lnTo>
                    <a:pt x="5175" y="1787"/>
                  </a:lnTo>
                  <a:lnTo>
                    <a:pt x="5182" y="1785"/>
                  </a:lnTo>
                  <a:lnTo>
                    <a:pt x="5188" y="1783"/>
                  </a:lnTo>
                  <a:lnTo>
                    <a:pt x="5195" y="1782"/>
                  </a:lnTo>
                  <a:lnTo>
                    <a:pt x="5200" y="1782"/>
                  </a:lnTo>
                  <a:lnTo>
                    <a:pt x="5205" y="1784"/>
                  </a:lnTo>
                  <a:lnTo>
                    <a:pt x="5226" y="1798"/>
                  </a:lnTo>
                  <a:lnTo>
                    <a:pt x="5244" y="1808"/>
                  </a:lnTo>
                  <a:lnTo>
                    <a:pt x="5252" y="1812"/>
                  </a:lnTo>
                  <a:lnTo>
                    <a:pt x="5259" y="1817"/>
                  </a:lnTo>
                  <a:lnTo>
                    <a:pt x="5264" y="1821"/>
                  </a:lnTo>
                  <a:lnTo>
                    <a:pt x="5268" y="1826"/>
                  </a:lnTo>
                  <a:lnTo>
                    <a:pt x="5272" y="1832"/>
                  </a:lnTo>
                  <a:lnTo>
                    <a:pt x="5274" y="1839"/>
                  </a:lnTo>
                  <a:lnTo>
                    <a:pt x="5275" y="1846"/>
                  </a:lnTo>
                  <a:lnTo>
                    <a:pt x="5274" y="1854"/>
                  </a:lnTo>
                  <a:lnTo>
                    <a:pt x="5272" y="1864"/>
                  </a:lnTo>
                  <a:lnTo>
                    <a:pt x="5269" y="1877"/>
                  </a:lnTo>
                  <a:lnTo>
                    <a:pt x="5265" y="1890"/>
                  </a:lnTo>
                  <a:lnTo>
                    <a:pt x="5259" y="1907"/>
                  </a:lnTo>
                  <a:lnTo>
                    <a:pt x="5254" y="1920"/>
                  </a:lnTo>
                  <a:lnTo>
                    <a:pt x="5250" y="1931"/>
                  </a:lnTo>
                  <a:lnTo>
                    <a:pt x="5247" y="1941"/>
                  </a:lnTo>
                  <a:lnTo>
                    <a:pt x="5246" y="1951"/>
                  </a:lnTo>
                  <a:lnTo>
                    <a:pt x="5244" y="1959"/>
                  </a:lnTo>
                  <a:lnTo>
                    <a:pt x="5246" y="1967"/>
                  </a:lnTo>
                  <a:lnTo>
                    <a:pt x="5248" y="1973"/>
                  </a:lnTo>
                  <a:lnTo>
                    <a:pt x="5251" y="1979"/>
                  </a:lnTo>
                  <a:lnTo>
                    <a:pt x="5255" y="1986"/>
                  </a:lnTo>
                  <a:lnTo>
                    <a:pt x="5260" y="1990"/>
                  </a:lnTo>
                  <a:lnTo>
                    <a:pt x="5266" y="1995"/>
                  </a:lnTo>
                  <a:lnTo>
                    <a:pt x="5273" y="1999"/>
                  </a:lnTo>
                  <a:lnTo>
                    <a:pt x="5291" y="2006"/>
                  </a:lnTo>
                  <a:lnTo>
                    <a:pt x="5312" y="2014"/>
                  </a:lnTo>
                  <a:lnTo>
                    <a:pt x="5313" y="2012"/>
                  </a:lnTo>
                  <a:lnTo>
                    <a:pt x="5314" y="2011"/>
                  </a:lnTo>
                  <a:lnTo>
                    <a:pt x="5312" y="2014"/>
                  </a:lnTo>
                  <a:lnTo>
                    <a:pt x="5415" y="2056"/>
                  </a:lnTo>
                  <a:lnTo>
                    <a:pt x="5540" y="2055"/>
                  </a:lnTo>
                  <a:lnTo>
                    <a:pt x="5540" y="2055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45">
              <a:extLst>
                <a:ext uri="{FF2B5EF4-FFF2-40B4-BE49-F238E27FC236}">
                  <a16:creationId xmlns:a16="http://schemas.microsoft.com/office/drawing/2014/main" id="{E1AF57F3-6191-4E5B-B21F-BE8FDDD39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0" y="1475"/>
              <a:ext cx="544" cy="606"/>
            </a:xfrm>
            <a:custGeom>
              <a:avLst/>
              <a:gdLst>
                <a:gd name="T0" fmla="*/ 1060 w 2721"/>
                <a:gd name="T1" fmla="*/ 1521 h 3029"/>
                <a:gd name="T2" fmla="*/ 1042 w 2721"/>
                <a:gd name="T3" fmla="*/ 1579 h 3029"/>
                <a:gd name="T4" fmla="*/ 1012 w 2721"/>
                <a:gd name="T5" fmla="*/ 1607 h 3029"/>
                <a:gd name="T6" fmla="*/ 990 w 2721"/>
                <a:gd name="T7" fmla="*/ 1651 h 3029"/>
                <a:gd name="T8" fmla="*/ 976 w 2721"/>
                <a:gd name="T9" fmla="*/ 1712 h 3029"/>
                <a:gd name="T10" fmla="*/ 948 w 2721"/>
                <a:gd name="T11" fmla="*/ 1739 h 3029"/>
                <a:gd name="T12" fmla="*/ 919 w 2721"/>
                <a:gd name="T13" fmla="*/ 1770 h 3029"/>
                <a:gd name="T14" fmla="*/ 909 w 2721"/>
                <a:gd name="T15" fmla="*/ 1799 h 3029"/>
                <a:gd name="T16" fmla="*/ 889 w 2721"/>
                <a:gd name="T17" fmla="*/ 1831 h 3029"/>
                <a:gd name="T18" fmla="*/ 814 w 2721"/>
                <a:gd name="T19" fmla="*/ 1835 h 3029"/>
                <a:gd name="T20" fmla="*/ 770 w 2721"/>
                <a:gd name="T21" fmla="*/ 1866 h 3029"/>
                <a:gd name="T22" fmla="*/ 709 w 2721"/>
                <a:gd name="T23" fmla="*/ 1997 h 3029"/>
                <a:gd name="T24" fmla="*/ 631 w 2721"/>
                <a:gd name="T25" fmla="*/ 2058 h 3029"/>
                <a:gd name="T26" fmla="*/ 527 w 2721"/>
                <a:gd name="T27" fmla="*/ 2095 h 3029"/>
                <a:gd name="T28" fmla="*/ 272 w 2721"/>
                <a:gd name="T29" fmla="*/ 2204 h 3029"/>
                <a:gd name="T30" fmla="*/ 130 w 2721"/>
                <a:gd name="T31" fmla="*/ 2309 h 3029"/>
                <a:gd name="T32" fmla="*/ 27 w 2721"/>
                <a:gd name="T33" fmla="*/ 2378 h 3029"/>
                <a:gd name="T34" fmla="*/ 33 w 2721"/>
                <a:gd name="T35" fmla="*/ 2440 h 3029"/>
                <a:gd name="T36" fmla="*/ 41 w 2721"/>
                <a:gd name="T37" fmla="*/ 2588 h 3029"/>
                <a:gd name="T38" fmla="*/ 68 w 2721"/>
                <a:gd name="T39" fmla="*/ 2613 h 3029"/>
                <a:gd name="T40" fmla="*/ 89 w 2721"/>
                <a:gd name="T41" fmla="*/ 2660 h 3029"/>
                <a:gd name="T42" fmla="*/ 116 w 2721"/>
                <a:gd name="T43" fmla="*/ 2643 h 3029"/>
                <a:gd name="T44" fmla="*/ 177 w 2721"/>
                <a:gd name="T45" fmla="*/ 2622 h 3029"/>
                <a:gd name="T46" fmla="*/ 278 w 2721"/>
                <a:gd name="T47" fmla="*/ 2621 h 3029"/>
                <a:gd name="T48" fmla="*/ 312 w 2721"/>
                <a:gd name="T49" fmla="*/ 2640 h 3029"/>
                <a:gd name="T50" fmla="*/ 462 w 2721"/>
                <a:gd name="T51" fmla="*/ 2673 h 3029"/>
                <a:gd name="T52" fmla="*/ 576 w 2721"/>
                <a:gd name="T53" fmla="*/ 2735 h 3029"/>
                <a:gd name="T54" fmla="*/ 591 w 2721"/>
                <a:gd name="T55" fmla="*/ 2773 h 3029"/>
                <a:gd name="T56" fmla="*/ 631 w 2721"/>
                <a:gd name="T57" fmla="*/ 2786 h 3029"/>
                <a:gd name="T58" fmla="*/ 720 w 2721"/>
                <a:gd name="T59" fmla="*/ 2862 h 3029"/>
                <a:gd name="T60" fmla="*/ 753 w 2721"/>
                <a:gd name="T61" fmla="*/ 2897 h 3029"/>
                <a:gd name="T62" fmla="*/ 845 w 2721"/>
                <a:gd name="T63" fmla="*/ 2982 h 3029"/>
                <a:gd name="T64" fmla="*/ 1363 w 2721"/>
                <a:gd name="T65" fmla="*/ 2673 h 3029"/>
                <a:gd name="T66" fmla="*/ 1473 w 2721"/>
                <a:gd name="T67" fmla="*/ 2462 h 3029"/>
                <a:gd name="T68" fmla="*/ 1577 w 2721"/>
                <a:gd name="T69" fmla="*/ 2399 h 3029"/>
                <a:gd name="T70" fmla="*/ 1788 w 2721"/>
                <a:gd name="T71" fmla="*/ 2235 h 3029"/>
                <a:gd name="T72" fmla="*/ 1980 w 2721"/>
                <a:gd name="T73" fmla="*/ 2199 h 3029"/>
                <a:gd name="T74" fmla="*/ 2165 w 2721"/>
                <a:gd name="T75" fmla="*/ 2030 h 3029"/>
                <a:gd name="T76" fmla="*/ 2249 w 2721"/>
                <a:gd name="T77" fmla="*/ 1867 h 3029"/>
                <a:gd name="T78" fmla="*/ 2311 w 2721"/>
                <a:gd name="T79" fmla="*/ 1643 h 3029"/>
                <a:gd name="T80" fmla="*/ 2212 w 2721"/>
                <a:gd name="T81" fmla="*/ 1397 h 3029"/>
                <a:gd name="T82" fmla="*/ 2011 w 2721"/>
                <a:gd name="T83" fmla="*/ 1350 h 3029"/>
                <a:gd name="T84" fmla="*/ 1628 w 2721"/>
                <a:gd name="T85" fmla="*/ 1194 h 3029"/>
                <a:gd name="T86" fmla="*/ 1438 w 2721"/>
                <a:gd name="T87" fmla="*/ 1267 h 3029"/>
                <a:gd name="T88" fmla="*/ 2698 w 2721"/>
                <a:gd name="T89" fmla="*/ 934 h 3029"/>
                <a:gd name="T90" fmla="*/ 2655 w 2721"/>
                <a:gd name="T91" fmla="*/ 913 h 3029"/>
                <a:gd name="T92" fmla="*/ 2573 w 2721"/>
                <a:gd name="T93" fmla="*/ 888 h 3029"/>
                <a:gd name="T94" fmla="*/ 2561 w 2721"/>
                <a:gd name="T95" fmla="*/ 852 h 3029"/>
                <a:gd name="T96" fmla="*/ 2609 w 2721"/>
                <a:gd name="T97" fmla="*/ 794 h 3029"/>
                <a:gd name="T98" fmla="*/ 2637 w 2721"/>
                <a:gd name="T99" fmla="*/ 765 h 3029"/>
                <a:gd name="T100" fmla="*/ 2625 w 2721"/>
                <a:gd name="T101" fmla="*/ 711 h 3029"/>
                <a:gd name="T102" fmla="*/ 2537 w 2721"/>
                <a:gd name="T103" fmla="*/ 508 h 3029"/>
                <a:gd name="T104" fmla="*/ 2512 w 2721"/>
                <a:gd name="T105" fmla="*/ 459 h 3029"/>
                <a:gd name="T106" fmla="*/ 2338 w 2721"/>
                <a:gd name="T107" fmla="*/ 317 h 3029"/>
                <a:gd name="T108" fmla="*/ 2191 w 2721"/>
                <a:gd name="T109" fmla="*/ 269 h 3029"/>
                <a:gd name="T110" fmla="*/ 2161 w 2721"/>
                <a:gd name="T111" fmla="*/ 239 h 3029"/>
                <a:gd name="T112" fmla="*/ 2070 w 2721"/>
                <a:gd name="T113" fmla="*/ 93 h 3029"/>
                <a:gd name="T114" fmla="*/ 1954 w 2721"/>
                <a:gd name="T115" fmla="*/ 2 h 3029"/>
                <a:gd name="T116" fmla="*/ 1504 w 2721"/>
                <a:gd name="T117" fmla="*/ 379 h 3029"/>
                <a:gd name="T118" fmla="*/ 1552 w 2721"/>
                <a:gd name="T119" fmla="*/ 991 h 3029"/>
                <a:gd name="T120" fmla="*/ 1650 w 2721"/>
                <a:gd name="T121" fmla="*/ 1156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1" h="3029">
                  <a:moveTo>
                    <a:pt x="1182" y="1494"/>
                  </a:moveTo>
                  <a:lnTo>
                    <a:pt x="1169" y="1494"/>
                  </a:lnTo>
                  <a:lnTo>
                    <a:pt x="1149" y="1491"/>
                  </a:lnTo>
                  <a:lnTo>
                    <a:pt x="1113" y="1487"/>
                  </a:lnTo>
                  <a:lnTo>
                    <a:pt x="1096" y="1485"/>
                  </a:lnTo>
                  <a:lnTo>
                    <a:pt x="1079" y="1485"/>
                  </a:lnTo>
                  <a:lnTo>
                    <a:pt x="1073" y="1486"/>
                  </a:lnTo>
                  <a:lnTo>
                    <a:pt x="1069" y="1487"/>
                  </a:lnTo>
                  <a:lnTo>
                    <a:pt x="1066" y="1489"/>
                  </a:lnTo>
                  <a:lnTo>
                    <a:pt x="1065" y="1492"/>
                  </a:lnTo>
                  <a:lnTo>
                    <a:pt x="1065" y="1504"/>
                  </a:lnTo>
                  <a:lnTo>
                    <a:pt x="1060" y="1507"/>
                  </a:lnTo>
                  <a:lnTo>
                    <a:pt x="1060" y="1521"/>
                  </a:lnTo>
                  <a:lnTo>
                    <a:pt x="1060" y="1524"/>
                  </a:lnTo>
                  <a:lnTo>
                    <a:pt x="1059" y="1528"/>
                  </a:lnTo>
                  <a:lnTo>
                    <a:pt x="1058" y="1532"/>
                  </a:lnTo>
                  <a:lnTo>
                    <a:pt x="1056" y="1536"/>
                  </a:lnTo>
                  <a:lnTo>
                    <a:pt x="1053" y="1547"/>
                  </a:lnTo>
                  <a:lnTo>
                    <a:pt x="1051" y="1560"/>
                  </a:lnTo>
                  <a:lnTo>
                    <a:pt x="1050" y="1563"/>
                  </a:lnTo>
                  <a:lnTo>
                    <a:pt x="1049" y="1567"/>
                  </a:lnTo>
                  <a:lnTo>
                    <a:pt x="1048" y="1570"/>
                  </a:lnTo>
                  <a:lnTo>
                    <a:pt x="1047" y="1573"/>
                  </a:lnTo>
                  <a:lnTo>
                    <a:pt x="1046" y="1575"/>
                  </a:lnTo>
                  <a:lnTo>
                    <a:pt x="1044" y="1578"/>
                  </a:lnTo>
                  <a:lnTo>
                    <a:pt x="1042" y="1579"/>
                  </a:lnTo>
                  <a:lnTo>
                    <a:pt x="1040" y="1580"/>
                  </a:lnTo>
                  <a:lnTo>
                    <a:pt x="1037" y="1583"/>
                  </a:lnTo>
                  <a:lnTo>
                    <a:pt x="1034" y="1586"/>
                  </a:lnTo>
                  <a:lnTo>
                    <a:pt x="1032" y="1588"/>
                  </a:lnTo>
                  <a:lnTo>
                    <a:pt x="1032" y="1590"/>
                  </a:lnTo>
                  <a:lnTo>
                    <a:pt x="1032" y="1592"/>
                  </a:lnTo>
                  <a:lnTo>
                    <a:pt x="1029" y="1593"/>
                  </a:lnTo>
                  <a:lnTo>
                    <a:pt x="1025" y="1593"/>
                  </a:lnTo>
                  <a:lnTo>
                    <a:pt x="1023" y="1593"/>
                  </a:lnTo>
                  <a:lnTo>
                    <a:pt x="1020" y="1595"/>
                  </a:lnTo>
                  <a:lnTo>
                    <a:pt x="1017" y="1597"/>
                  </a:lnTo>
                  <a:lnTo>
                    <a:pt x="1015" y="1601"/>
                  </a:lnTo>
                  <a:lnTo>
                    <a:pt x="1012" y="1607"/>
                  </a:lnTo>
                  <a:lnTo>
                    <a:pt x="1009" y="1611"/>
                  </a:lnTo>
                  <a:lnTo>
                    <a:pt x="1007" y="1613"/>
                  </a:lnTo>
                  <a:lnTo>
                    <a:pt x="1002" y="1613"/>
                  </a:lnTo>
                  <a:lnTo>
                    <a:pt x="1000" y="1616"/>
                  </a:lnTo>
                  <a:lnTo>
                    <a:pt x="998" y="1619"/>
                  </a:lnTo>
                  <a:lnTo>
                    <a:pt x="992" y="1621"/>
                  </a:lnTo>
                  <a:lnTo>
                    <a:pt x="987" y="1624"/>
                  </a:lnTo>
                  <a:lnTo>
                    <a:pt x="985" y="1626"/>
                  </a:lnTo>
                  <a:lnTo>
                    <a:pt x="984" y="1628"/>
                  </a:lnTo>
                  <a:lnTo>
                    <a:pt x="984" y="1632"/>
                  </a:lnTo>
                  <a:lnTo>
                    <a:pt x="985" y="1637"/>
                  </a:lnTo>
                  <a:lnTo>
                    <a:pt x="987" y="1642"/>
                  </a:lnTo>
                  <a:lnTo>
                    <a:pt x="990" y="1651"/>
                  </a:lnTo>
                  <a:lnTo>
                    <a:pt x="992" y="1657"/>
                  </a:lnTo>
                  <a:lnTo>
                    <a:pt x="994" y="1665"/>
                  </a:lnTo>
                  <a:lnTo>
                    <a:pt x="995" y="1673"/>
                  </a:lnTo>
                  <a:lnTo>
                    <a:pt x="995" y="1682"/>
                  </a:lnTo>
                  <a:lnTo>
                    <a:pt x="994" y="1690"/>
                  </a:lnTo>
                  <a:lnTo>
                    <a:pt x="994" y="1692"/>
                  </a:lnTo>
                  <a:lnTo>
                    <a:pt x="992" y="1695"/>
                  </a:lnTo>
                  <a:lnTo>
                    <a:pt x="988" y="1699"/>
                  </a:lnTo>
                  <a:lnTo>
                    <a:pt x="985" y="1703"/>
                  </a:lnTo>
                  <a:lnTo>
                    <a:pt x="981" y="1704"/>
                  </a:lnTo>
                  <a:lnTo>
                    <a:pt x="978" y="1705"/>
                  </a:lnTo>
                  <a:lnTo>
                    <a:pt x="977" y="1709"/>
                  </a:lnTo>
                  <a:lnTo>
                    <a:pt x="976" y="1712"/>
                  </a:lnTo>
                  <a:lnTo>
                    <a:pt x="973" y="1715"/>
                  </a:lnTo>
                  <a:lnTo>
                    <a:pt x="971" y="1717"/>
                  </a:lnTo>
                  <a:lnTo>
                    <a:pt x="969" y="1719"/>
                  </a:lnTo>
                  <a:lnTo>
                    <a:pt x="965" y="1721"/>
                  </a:lnTo>
                  <a:lnTo>
                    <a:pt x="963" y="1724"/>
                  </a:lnTo>
                  <a:lnTo>
                    <a:pt x="961" y="1726"/>
                  </a:lnTo>
                  <a:lnTo>
                    <a:pt x="959" y="1729"/>
                  </a:lnTo>
                  <a:lnTo>
                    <a:pt x="958" y="1734"/>
                  </a:lnTo>
                  <a:lnTo>
                    <a:pt x="957" y="1736"/>
                  </a:lnTo>
                  <a:lnTo>
                    <a:pt x="956" y="1737"/>
                  </a:lnTo>
                  <a:lnTo>
                    <a:pt x="954" y="1738"/>
                  </a:lnTo>
                  <a:lnTo>
                    <a:pt x="952" y="1739"/>
                  </a:lnTo>
                  <a:lnTo>
                    <a:pt x="948" y="1739"/>
                  </a:lnTo>
                  <a:lnTo>
                    <a:pt x="945" y="1739"/>
                  </a:lnTo>
                  <a:lnTo>
                    <a:pt x="944" y="1740"/>
                  </a:lnTo>
                  <a:lnTo>
                    <a:pt x="944" y="1741"/>
                  </a:lnTo>
                  <a:lnTo>
                    <a:pt x="942" y="1743"/>
                  </a:lnTo>
                  <a:lnTo>
                    <a:pt x="940" y="1747"/>
                  </a:lnTo>
                  <a:lnTo>
                    <a:pt x="938" y="1753"/>
                  </a:lnTo>
                  <a:lnTo>
                    <a:pt x="935" y="1755"/>
                  </a:lnTo>
                  <a:lnTo>
                    <a:pt x="932" y="1757"/>
                  </a:lnTo>
                  <a:lnTo>
                    <a:pt x="930" y="1759"/>
                  </a:lnTo>
                  <a:lnTo>
                    <a:pt x="927" y="1763"/>
                  </a:lnTo>
                  <a:lnTo>
                    <a:pt x="925" y="1765"/>
                  </a:lnTo>
                  <a:lnTo>
                    <a:pt x="921" y="1768"/>
                  </a:lnTo>
                  <a:lnTo>
                    <a:pt x="919" y="1770"/>
                  </a:lnTo>
                  <a:lnTo>
                    <a:pt x="917" y="1772"/>
                  </a:lnTo>
                  <a:lnTo>
                    <a:pt x="914" y="1774"/>
                  </a:lnTo>
                  <a:lnTo>
                    <a:pt x="912" y="1776"/>
                  </a:lnTo>
                  <a:lnTo>
                    <a:pt x="909" y="1778"/>
                  </a:lnTo>
                  <a:lnTo>
                    <a:pt x="905" y="1782"/>
                  </a:lnTo>
                  <a:lnTo>
                    <a:pt x="900" y="1786"/>
                  </a:lnTo>
                  <a:lnTo>
                    <a:pt x="898" y="1788"/>
                  </a:lnTo>
                  <a:lnTo>
                    <a:pt x="897" y="1790"/>
                  </a:lnTo>
                  <a:lnTo>
                    <a:pt x="897" y="1793"/>
                  </a:lnTo>
                  <a:lnTo>
                    <a:pt x="898" y="1794"/>
                  </a:lnTo>
                  <a:lnTo>
                    <a:pt x="900" y="1797"/>
                  </a:lnTo>
                  <a:lnTo>
                    <a:pt x="907" y="1797"/>
                  </a:lnTo>
                  <a:lnTo>
                    <a:pt x="909" y="1799"/>
                  </a:lnTo>
                  <a:lnTo>
                    <a:pt x="912" y="1801"/>
                  </a:lnTo>
                  <a:lnTo>
                    <a:pt x="914" y="1803"/>
                  </a:lnTo>
                  <a:lnTo>
                    <a:pt x="916" y="1805"/>
                  </a:lnTo>
                  <a:lnTo>
                    <a:pt x="918" y="1807"/>
                  </a:lnTo>
                  <a:lnTo>
                    <a:pt x="918" y="1809"/>
                  </a:lnTo>
                  <a:lnTo>
                    <a:pt x="917" y="1812"/>
                  </a:lnTo>
                  <a:lnTo>
                    <a:pt x="914" y="1814"/>
                  </a:lnTo>
                  <a:lnTo>
                    <a:pt x="909" y="1820"/>
                  </a:lnTo>
                  <a:lnTo>
                    <a:pt x="905" y="1827"/>
                  </a:lnTo>
                  <a:lnTo>
                    <a:pt x="901" y="1831"/>
                  </a:lnTo>
                  <a:lnTo>
                    <a:pt x="898" y="1832"/>
                  </a:lnTo>
                  <a:lnTo>
                    <a:pt x="893" y="1832"/>
                  </a:lnTo>
                  <a:lnTo>
                    <a:pt x="889" y="1831"/>
                  </a:lnTo>
                  <a:lnTo>
                    <a:pt x="880" y="1826"/>
                  </a:lnTo>
                  <a:lnTo>
                    <a:pt x="871" y="1822"/>
                  </a:lnTo>
                  <a:lnTo>
                    <a:pt x="868" y="1822"/>
                  </a:lnTo>
                  <a:lnTo>
                    <a:pt x="865" y="1820"/>
                  </a:lnTo>
                  <a:lnTo>
                    <a:pt x="863" y="1819"/>
                  </a:lnTo>
                  <a:lnTo>
                    <a:pt x="861" y="1818"/>
                  </a:lnTo>
                  <a:lnTo>
                    <a:pt x="858" y="1817"/>
                  </a:lnTo>
                  <a:lnTo>
                    <a:pt x="855" y="1817"/>
                  </a:lnTo>
                  <a:lnTo>
                    <a:pt x="848" y="1818"/>
                  </a:lnTo>
                  <a:lnTo>
                    <a:pt x="840" y="1821"/>
                  </a:lnTo>
                  <a:lnTo>
                    <a:pt x="824" y="1826"/>
                  </a:lnTo>
                  <a:lnTo>
                    <a:pt x="815" y="1832"/>
                  </a:lnTo>
                  <a:lnTo>
                    <a:pt x="814" y="1835"/>
                  </a:lnTo>
                  <a:lnTo>
                    <a:pt x="812" y="1836"/>
                  </a:lnTo>
                  <a:lnTo>
                    <a:pt x="806" y="1836"/>
                  </a:lnTo>
                  <a:lnTo>
                    <a:pt x="801" y="1841"/>
                  </a:lnTo>
                  <a:lnTo>
                    <a:pt x="796" y="1845"/>
                  </a:lnTo>
                  <a:lnTo>
                    <a:pt x="792" y="1845"/>
                  </a:lnTo>
                  <a:lnTo>
                    <a:pt x="784" y="1850"/>
                  </a:lnTo>
                  <a:lnTo>
                    <a:pt x="777" y="1858"/>
                  </a:lnTo>
                  <a:lnTo>
                    <a:pt x="776" y="1860"/>
                  </a:lnTo>
                  <a:lnTo>
                    <a:pt x="775" y="1863"/>
                  </a:lnTo>
                  <a:lnTo>
                    <a:pt x="774" y="1864"/>
                  </a:lnTo>
                  <a:lnTo>
                    <a:pt x="773" y="1865"/>
                  </a:lnTo>
                  <a:lnTo>
                    <a:pt x="772" y="1866"/>
                  </a:lnTo>
                  <a:lnTo>
                    <a:pt x="770" y="1866"/>
                  </a:lnTo>
                  <a:lnTo>
                    <a:pt x="765" y="1866"/>
                  </a:lnTo>
                  <a:lnTo>
                    <a:pt x="763" y="1870"/>
                  </a:lnTo>
                  <a:lnTo>
                    <a:pt x="758" y="1875"/>
                  </a:lnTo>
                  <a:lnTo>
                    <a:pt x="754" y="1880"/>
                  </a:lnTo>
                  <a:lnTo>
                    <a:pt x="751" y="1882"/>
                  </a:lnTo>
                  <a:lnTo>
                    <a:pt x="748" y="1885"/>
                  </a:lnTo>
                  <a:lnTo>
                    <a:pt x="746" y="1889"/>
                  </a:lnTo>
                  <a:lnTo>
                    <a:pt x="739" y="1906"/>
                  </a:lnTo>
                  <a:lnTo>
                    <a:pt x="733" y="1925"/>
                  </a:lnTo>
                  <a:lnTo>
                    <a:pt x="727" y="1942"/>
                  </a:lnTo>
                  <a:lnTo>
                    <a:pt x="722" y="1961"/>
                  </a:lnTo>
                  <a:lnTo>
                    <a:pt x="716" y="1979"/>
                  </a:lnTo>
                  <a:lnTo>
                    <a:pt x="709" y="1997"/>
                  </a:lnTo>
                  <a:lnTo>
                    <a:pt x="704" y="2005"/>
                  </a:lnTo>
                  <a:lnTo>
                    <a:pt x="699" y="2013"/>
                  </a:lnTo>
                  <a:lnTo>
                    <a:pt x="692" y="2021"/>
                  </a:lnTo>
                  <a:lnTo>
                    <a:pt x="685" y="2029"/>
                  </a:lnTo>
                  <a:lnTo>
                    <a:pt x="677" y="2038"/>
                  </a:lnTo>
                  <a:lnTo>
                    <a:pt x="670" y="2044"/>
                  </a:lnTo>
                  <a:lnTo>
                    <a:pt x="666" y="2047"/>
                  </a:lnTo>
                  <a:lnTo>
                    <a:pt x="661" y="2049"/>
                  </a:lnTo>
                  <a:lnTo>
                    <a:pt x="654" y="2050"/>
                  </a:lnTo>
                  <a:lnTo>
                    <a:pt x="648" y="2051"/>
                  </a:lnTo>
                  <a:lnTo>
                    <a:pt x="641" y="2052"/>
                  </a:lnTo>
                  <a:lnTo>
                    <a:pt x="636" y="2054"/>
                  </a:lnTo>
                  <a:lnTo>
                    <a:pt x="631" y="2058"/>
                  </a:lnTo>
                  <a:lnTo>
                    <a:pt x="626" y="2063"/>
                  </a:lnTo>
                  <a:lnTo>
                    <a:pt x="621" y="2068"/>
                  </a:lnTo>
                  <a:lnTo>
                    <a:pt x="617" y="2072"/>
                  </a:lnTo>
                  <a:lnTo>
                    <a:pt x="612" y="2077"/>
                  </a:lnTo>
                  <a:lnTo>
                    <a:pt x="607" y="2080"/>
                  </a:lnTo>
                  <a:lnTo>
                    <a:pt x="598" y="2084"/>
                  </a:lnTo>
                  <a:lnTo>
                    <a:pt x="589" y="2088"/>
                  </a:lnTo>
                  <a:lnTo>
                    <a:pt x="579" y="2092"/>
                  </a:lnTo>
                  <a:lnTo>
                    <a:pt x="570" y="2094"/>
                  </a:lnTo>
                  <a:lnTo>
                    <a:pt x="560" y="2096"/>
                  </a:lnTo>
                  <a:lnTo>
                    <a:pt x="549" y="2097"/>
                  </a:lnTo>
                  <a:lnTo>
                    <a:pt x="538" y="2097"/>
                  </a:lnTo>
                  <a:lnTo>
                    <a:pt x="527" y="2095"/>
                  </a:lnTo>
                  <a:lnTo>
                    <a:pt x="512" y="2090"/>
                  </a:lnTo>
                  <a:lnTo>
                    <a:pt x="495" y="2083"/>
                  </a:lnTo>
                  <a:lnTo>
                    <a:pt x="486" y="2079"/>
                  </a:lnTo>
                  <a:lnTo>
                    <a:pt x="477" y="2077"/>
                  </a:lnTo>
                  <a:lnTo>
                    <a:pt x="471" y="2076"/>
                  </a:lnTo>
                  <a:lnTo>
                    <a:pt x="466" y="2077"/>
                  </a:lnTo>
                  <a:lnTo>
                    <a:pt x="456" y="2082"/>
                  </a:lnTo>
                  <a:lnTo>
                    <a:pt x="446" y="2089"/>
                  </a:lnTo>
                  <a:lnTo>
                    <a:pt x="435" y="2096"/>
                  </a:lnTo>
                  <a:lnTo>
                    <a:pt x="425" y="2105"/>
                  </a:lnTo>
                  <a:lnTo>
                    <a:pt x="403" y="2122"/>
                  </a:lnTo>
                  <a:lnTo>
                    <a:pt x="384" y="2135"/>
                  </a:lnTo>
                  <a:lnTo>
                    <a:pt x="272" y="2204"/>
                  </a:lnTo>
                  <a:lnTo>
                    <a:pt x="198" y="2246"/>
                  </a:lnTo>
                  <a:lnTo>
                    <a:pt x="190" y="2249"/>
                  </a:lnTo>
                  <a:lnTo>
                    <a:pt x="181" y="2252"/>
                  </a:lnTo>
                  <a:lnTo>
                    <a:pt x="172" y="2254"/>
                  </a:lnTo>
                  <a:lnTo>
                    <a:pt x="163" y="2257"/>
                  </a:lnTo>
                  <a:lnTo>
                    <a:pt x="154" y="2260"/>
                  </a:lnTo>
                  <a:lnTo>
                    <a:pt x="147" y="2263"/>
                  </a:lnTo>
                  <a:lnTo>
                    <a:pt x="144" y="2265"/>
                  </a:lnTo>
                  <a:lnTo>
                    <a:pt x="141" y="2267"/>
                  </a:lnTo>
                  <a:lnTo>
                    <a:pt x="140" y="2270"/>
                  </a:lnTo>
                  <a:lnTo>
                    <a:pt x="138" y="2273"/>
                  </a:lnTo>
                  <a:lnTo>
                    <a:pt x="131" y="2307"/>
                  </a:lnTo>
                  <a:lnTo>
                    <a:pt x="130" y="2309"/>
                  </a:lnTo>
                  <a:lnTo>
                    <a:pt x="128" y="2310"/>
                  </a:lnTo>
                  <a:lnTo>
                    <a:pt x="126" y="2310"/>
                  </a:lnTo>
                  <a:lnTo>
                    <a:pt x="117" y="2314"/>
                  </a:lnTo>
                  <a:lnTo>
                    <a:pt x="102" y="2322"/>
                  </a:lnTo>
                  <a:lnTo>
                    <a:pt x="86" y="2330"/>
                  </a:lnTo>
                  <a:lnTo>
                    <a:pt x="79" y="2337"/>
                  </a:lnTo>
                  <a:lnTo>
                    <a:pt x="75" y="2343"/>
                  </a:lnTo>
                  <a:lnTo>
                    <a:pt x="69" y="2350"/>
                  </a:lnTo>
                  <a:lnTo>
                    <a:pt x="62" y="2357"/>
                  </a:lnTo>
                  <a:lnTo>
                    <a:pt x="53" y="2363"/>
                  </a:lnTo>
                  <a:lnTo>
                    <a:pt x="44" y="2369"/>
                  </a:lnTo>
                  <a:lnTo>
                    <a:pt x="35" y="2375"/>
                  </a:lnTo>
                  <a:lnTo>
                    <a:pt x="27" y="2378"/>
                  </a:lnTo>
                  <a:lnTo>
                    <a:pt x="21" y="2379"/>
                  </a:lnTo>
                  <a:lnTo>
                    <a:pt x="19" y="2379"/>
                  </a:lnTo>
                  <a:lnTo>
                    <a:pt x="15" y="2381"/>
                  </a:lnTo>
                  <a:lnTo>
                    <a:pt x="13" y="2385"/>
                  </a:lnTo>
                  <a:lnTo>
                    <a:pt x="7" y="2394"/>
                  </a:lnTo>
                  <a:lnTo>
                    <a:pt x="3" y="2403"/>
                  </a:lnTo>
                  <a:lnTo>
                    <a:pt x="1" y="2406"/>
                  </a:lnTo>
                  <a:lnTo>
                    <a:pt x="0" y="2411"/>
                  </a:lnTo>
                  <a:lnTo>
                    <a:pt x="0" y="2415"/>
                  </a:lnTo>
                  <a:lnTo>
                    <a:pt x="1" y="2418"/>
                  </a:lnTo>
                  <a:lnTo>
                    <a:pt x="8" y="2423"/>
                  </a:lnTo>
                  <a:lnTo>
                    <a:pt x="21" y="2432"/>
                  </a:lnTo>
                  <a:lnTo>
                    <a:pt x="33" y="2440"/>
                  </a:lnTo>
                  <a:lnTo>
                    <a:pt x="41" y="2446"/>
                  </a:lnTo>
                  <a:lnTo>
                    <a:pt x="43" y="2450"/>
                  </a:lnTo>
                  <a:lnTo>
                    <a:pt x="45" y="2455"/>
                  </a:lnTo>
                  <a:lnTo>
                    <a:pt x="45" y="2463"/>
                  </a:lnTo>
                  <a:lnTo>
                    <a:pt x="45" y="2471"/>
                  </a:lnTo>
                  <a:lnTo>
                    <a:pt x="43" y="2492"/>
                  </a:lnTo>
                  <a:lnTo>
                    <a:pt x="40" y="2515"/>
                  </a:lnTo>
                  <a:lnTo>
                    <a:pt x="37" y="2539"/>
                  </a:lnTo>
                  <a:lnTo>
                    <a:pt x="36" y="2560"/>
                  </a:lnTo>
                  <a:lnTo>
                    <a:pt x="36" y="2570"/>
                  </a:lnTo>
                  <a:lnTo>
                    <a:pt x="36" y="2578"/>
                  </a:lnTo>
                  <a:lnTo>
                    <a:pt x="38" y="2584"/>
                  </a:lnTo>
                  <a:lnTo>
                    <a:pt x="41" y="2588"/>
                  </a:lnTo>
                  <a:lnTo>
                    <a:pt x="42" y="2589"/>
                  </a:lnTo>
                  <a:lnTo>
                    <a:pt x="44" y="2589"/>
                  </a:lnTo>
                  <a:lnTo>
                    <a:pt x="47" y="2590"/>
                  </a:lnTo>
                  <a:lnTo>
                    <a:pt x="50" y="2592"/>
                  </a:lnTo>
                  <a:lnTo>
                    <a:pt x="53" y="2594"/>
                  </a:lnTo>
                  <a:lnTo>
                    <a:pt x="55" y="2597"/>
                  </a:lnTo>
                  <a:lnTo>
                    <a:pt x="57" y="2597"/>
                  </a:lnTo>
                  <a:lnTo>
                    <a:pt x="58" y="2598"/>
                  </a:lnTo>
                  <a:lnTo>
                    <a:pt x="59" y="2600"/>
                  </a:lnTo>
                  <a:lnTo>
                    <a:pt x="64" y="2606"/>
                  </a:lnTo>
                  <a:lnTo>
                    <a:pt x="68" y="2611"/>
                  </a:lnTo>
                  <a:lnTo>
                    <a:pt x="68" y="2612"/>
                  </a:lnTo>
                  <a:lnTo>
                    <a:pt x="68" y="2613"/>
                  </a:lnTo>
                  <a:lnTo>
                    <a:pt x="69" y="2614"/>
                  </a:lnTo>
                  <a:lnTo>
                    <a:pt x="69" y="2616"/>
                  </a:lnTo>
                  <a:lnTo>
                    <a:pt x="69" y="2617"/>
                  </a:lnTo>
                  <a:lnTo>
                    <a:pt x="70" y="2618"/>
                  </a:lnTo>
                  <a:lnTo>
                    <a:pt x="70" y="2620"/>
                  </a:lnTo>
                  <a:lnTo>
                    <a:pt x="70" y="2628"/>
                  </a:lnTo>
                  <a:lnTo>
                    <a:pt x="70" y="2631"/>
                  </a:lnTo>
                  <a:lnTo>
                    <a:pt x="70" y="2633"/>
                  </a:lnTo>
                  <a:lnTo>
                    <a:pt x="71" y="2634"/>
                  </a:lnTo>
                  <a:lnTo>
                    <a:pt x="77" y="2646"/>
                  </a:lnTo>
                  <a:lnTo>
                    <a:pt x="82" y="2658"/>
                  </a:lnTo>
                  <a:lnTo>
                    <a:pt x="85" y="2659"/>
                  </a:lnTo>
                  <a:lnTo>
                    <a:pt x="89" y="2660"/>
                  </a:lnTo>
                  <a:lnTo>
                    <a:pt x="91" y="2661"/>
                  </a:lnTo>
                  <a:lnTo>
                    <a:pt x="93" y="2661"/>
                  </a:lnTo>
                  <a:lnTo>
                    <a:pt x="95" y="2660"/>
                  </a:lnTo>
                  <a:lnTo>
                    <a:pt x="97" y="2659"/>
                  </a:lnTo>
                  <a:lnTo>
                    <a:pt x="101" y="2656"/>
                  </a:lnTo>
                  <a:lnTo>
                    <a:pt x="103" y="2653"/>
                  </a:lnTo>
                  <a:lnTo>
                    <a:pt x="104" y="2652"/>
                  </a:lnTo>
                  <a:lnTo>
                    <a:pt x="105" y="2651"/>
                  </a:lnTo>
                  <a:lnTo>
                    <a:pt x="108" y="2650"/>
                  </a:lnTo>
                  <a:lnTo>
                    <a:pt x="111" y="2647"/>
                  </a:lnTo>
                  <a:lnTo>
                    <a:pt x="112" y="2645"/>
                  </a:lnTo>
                  <a:lnTo>
                    <a:pt x="115" y="2645"/>
                  </a:lnTo>
                  <a:lnTo>
                    <a:pt x="116" y="2643"/>
                  </a:lnTo>
                  <a:lnTo>
                    <a:pt x="118" y="2640"/>
                  </a:lnTo>
                  <a:lnTo>
                    <a:pt x="120" y="2640"/>
                  </a:lnTo>
                  <a:lnTo>
                    <a:pt x="124" y="2640"/>
                  </a:lnTo>
                  <a:lnTo>
                    <a:pt x="126" y="2637"/>
                  </a:lnTo>
                  <a:lnTo>
                    <a:pt x="129" y="2637"/>
                  </a:lnTo>
                  <a:lnTo>
                    <a:pt x="135" y="2637"/>
                  </a:lnTo>
                  <a:lnTo>
                    <a:pt x="142" y="2635"/>
                  </a:lnTo>
                  <a:lnTo>
                    <a:pt x="148" y="2632"/>
                  </a:lnTo>
                  <a:lnTo>
                    <a:pt x="152" y="2629"/>
                  </a:lnTo>
                  <a:lnTo>
                    <a:pt x="156" y="2628"/>
                  </a:lnTo>
                  <a:lnTo>
                    <a:pt x="161" y="2628"/>
                  </a:lnTo>
                  <a:lnTo>
                    <a:pt x="167" y="2625"/>
                  </a:lnTo>
                  <a:lnTo>
                    <a:pt x="177" y="2622"/>
                  </a:lnTo>
                  <a:lnTo>
                    <a:pt x="187" y="2620"/>
                  </a:lnTo>
                  <a:lnTo>
                    <a:pt x="194" y="2618"/>
                  </a:lnTo>
                  <a:lnTo>
                    <a:pt x="211" y="2615"/>
                  </a:lnTo>
                  <a:lnTo>
                    <a:pt x="227" y="2613"/>
                  </a:lnTo>
                  <a:lnTo>
                    <a:pt x="245" y="2612"/>
                  </a:lnTo>
                  <a:lnTo>
                    <a:pt x="263" y="2613"/>
                  </a:lnTo>
                  <a:lnTo>
                    <a:pt x="265" y="2614"/>
                  </a:lnTo>
                  <a:lnTo>
                    <a:pt x="269" y="2615"/>
                  </a:lnTo>
                  <a:lnTo>
                    <a:pt x="271" y="2617"/>
                  </a:lnTo>
                  <a:lnTo>
                    <a:pt x="274" y="2619"/>
                  </a:lnTo>
                  <a:lnTo>
                    <a:pt x="276" y="2619"/>
                  </a:lnTo>
                  <a:lnTo>
                    <a:pt x="277" y="2620"/>
                  </a:lnTo>
                  <a:lnTo>
                    <a:pt x="278" y="2621"/>
                  </a:lnTo>
                  <a:lnTo>
                    <a:pt x="280" y="2622"/>
                  </a:lnTo>
                  <a:lnTo>
                    <a:pt x="282" y="2622"/>
                  </a:lnTo>
                  <a:lnTo>
                    <a:pt x="284" y="2624"/>
                  </a:lnTo>
                  <a:lnTo>
                    <a:pt x="285" y="2626"/>
                  </a:lnTo>
                  <a:lnTo>
                    <a:pt x="285" y="2627"/>
                  </a:lnTo>
                  <a:lnTo>
                    <a:pt x="286" y="2628"/>
                  </a:lnTo>
                  <a:lnTo>
                    <a:pt x="293" y="2631"/>
                  </a:lnTo>
                  <a:lnTo>
                    <a:pt x="300" y="2634"/>
                  </a:lnTo>
                  <a:lnTo>
                    <a:pt x="303" y="2637"/>
                  </a:lnTo>
                  <a:lnTo>
                    <a:pt x="304" y="2639"/>
                  </a:lnTo>
                  <a:lnTo>
                    <a:pt x="306" y="2639"/>
                  </a:lnTo>
                  <a:lnTo>
                    <a:pt x="309" y="2640"/>
                  </a:lnTo>
                  <a:lnTo>
                    <a:pt x="312" y="2640"/>
                  </a:lnTo>
                  <a:lnTo>
                    <a:pt x="313" y="2639"/>
                  </a:lnTo>
                  <a:lnTo>
                    <a:pt x="314" y="2637"/>
                  </a:lnTo>
                  <a:lnTo>
                    <a:pt x="314" y="2636"/>
                  </a:lnTo>
                  <a:lnTo>
                    <a:pt x="315" y="2635"/>
                  </a:lnTo>
                  <a:lnTo>
                    <a:pt x="327" y="2636"/>
                  </a:lnTo>
                  <a:lnTo>
                    <a:pt x="345" y="2638"/>
                  </a:lnTo>
                  <a:lnTo>
                    <a:pt x="365" y="2642"/>
                  </a:lnTo>
                  <a:lnTo>
                    <a:pt x="388" y="2646"/>
                  </a:lnTo>
                  <a:lnTo>
                    <a:pt x="409" y="2652"/>
                  </a:lnTo>
                  <a:lnTo>
                    <a:pt x="430" y="2657"/>
                  </a:lnTo>
                  <a:lnTo>
                    <a:pt x="446" y="2663"/>
                  </a:lnTo>
                  <a:lnTo>
                    <a:pt x="456" y="2669"/>
                  </a:lnTo>
                  <a:lnTo>
                    <a:pt x="462" y="2673"/>
                  </a:lnTo>
                  <a:lnTo>
                    <a:pt x="469" y="2676"/>
                  </a:lnTo>
                  <a:lnTo>
                    <a:pt x="477" y="2681"/>
                  </a:lnTo>
                  <a:lnTo>
                    <a:pt x="485" y="2684"/>
                  </a:lnTo>
                  <a:lnTo>
                    <a:pt x="500" y="2690"/>
                  </a:lnTo>
                  <a:lnTo>
                    <a:pt x="514" y="2696"/>
                  </a:lnTo>
                  <a:lnTo>
                    <a:pt x="529" y="2706"/>
                  </a:lnTo>
                  <a:lnTo>
                    <a:pt x="543" y="2716"/>
                  </a:lnTo>
                  <a:lnTo>
                    <a:pt x="552" y="2722"/>
                  </a:lnTo>
                  <a:lnTo>
                    <a:pt x="563" y="2726"/>
                  </a:lnTo>
                  <a:lnTo>
                    <a:pt x="567" y="2730"/>
                  </a:lnTo>
                  <a:lnTo>
                    <a:pt x="572" y="2733"/>
                  </a:lnTo>
                  <a:lnTo>
                    <a:pt x="574" y="2733"/>
                  </a:lnTo>
                  <a:lnTo>
                    <a:pt x="576" y="2735"/>
                  </a:lnTo>
                  <a:lnTo>
                    <a:pt x="578" y="2738"/>
                  </a:lnTo>
                  <a:lnTo>
                    <a:pt x="580" y="2738"/>
                  </a:lnTo>
                  <a:lnTo>
                    <a:pt x="580" y="2740"/>
                  </a:lnTo>
                  <a:lnTo>
                    <a:pt x="583" y="2741"/>
                  </a:lnTo>
                  <a:lnTo>
                    <a:pt x="584" y="2742"/>
                  </a:lnTo>
                  <a:lnTo>
                    <a:pt x="585" y="2743"/>
                  </a:lnTo>
                  <a:lnTo>
                    <a:pt x="586" y="2745"/>
                  </a:lnTo>
                  <a:lnTo>
                    <a:pt x="586" y="2748"/>
                  </a:lnTo>
                  <a:lnTo>
                    <a:pt x="585" y="2756"/>
                  </a:lnTo>
                  <a:lnTo>
                    <a:pt x="586" y="2766"/>
                  </a:lnTo>
                  <a:lnTo>
                    <a:pt x="589" y="2768"/>
                  </a:lnTo>
                  <a:lnTo>
                    <a:pt x="591" y="2770"/>
                  </a:lnTo>
                  <a:lnTo>
                    <a:pt x="591" y="2773"/>
                  </a:lnTo>
                  <a:lnTo>
                    <a:pt x="593" y="2774"/>
                  </a:lnTo>
                  <a:lnTo>
                    <a:pt x="595" y="2774"/>
                  </a:lnTo>
                  <a:lnTo>
                    <a:pt x="601" y="2775"/>
                  </a:lnTo>
                  <a:lnTo>
                    <a:pt x="607" y="2776"/>
                  </a:lnTo>
                  <a:lnTo>
                    <a:pt x="614" y="2777"/>
                  </a:lnTo>
                  <a:lnTo>
                    <a:pt x="620" y="2779"/>
                  </a:lnTo>
                  <a:lnTo>
                    <a:pt x="621" y="2780"/>
                  </a:lnTo>
                  <a:lnTo>
                    <a:pt x="621" y="2781"/>
                  </a:lnTo>
                  <a:lnTo>
                    <a:pt x="623" y="2781"/>
                  </a:lnTo>
                  <a:lnTo>
                    <a:pt x="626" y="2782"/>
                  </a:lnTo>
                  <a:lnTo>
                    <a:pt x="628" y="2783"/>
                  </a:lnTo>
                  <a:lnTo>
                    <a:pt x="630" y="2784"/>
                  </a:lnTo>
                  <a:lnTo>
                    <a:pt x="631" y="2786"/>
                  </a:lnTo>
                  <a:lnTo>
                    <a:pt x="632" y="2787"/>
                  </a:lnTo>
                  <a:lnTo>
                    <a:pt x="636" y="2791"/>
                  </a:lnTo>
                  <a:lnTo>
                    <a:pt x="640" y="2793"/>
                  </a:lnTo>
                  <a:lnTo>
                    <a:pt x="648" y="2795"/>
                  </a:lnTo>
                  <a:lnTo>
                    <a:pt x="656" y="2799"/>
                  </a:lnTo>
                  <a:lnTo>
                    <a:pt x="664" y="2803"/>
                  </a:lnTo>
                  <a:lnTo>
                    <a:pt x="671" y="2808"/>
                  </a:lnTo>
                  <a:lnTo>
                    <a:pt x="683" y="2819"/>
                  </a:lnTo>
                  <a:lnTo>
                    <a:pt x="693" y="2829"/>
                  </a:lnTo>
                  <a:lnTo>
                    <a:pt x="703" y="2839"/>
                  </a:lnTo>
                  <a:lnTo>
                    <a:pt x="712" y="2850"/>
                  </a:lnTo>
                  <a:lnTo>
                    <a:pt x="716" y="2856"/>
                  </a:lnTo>
                  <a:lnTo>
                    <a:pt x="720" y="2862"/>
                  </a:lnTo>
                  <a:lnTo>
                    <a:pt x="724" y="2868"/>
                  </a:lnTo>
                  <a:lnTo>
                    <a:pt x="726" y="2875"/>
                  </a:lnTo>
                  <a:lnTo>
                    <a:pt x="728" y="2877"/>
                  </a:lnTo>
                  <a:lnTo>
                    <a:pt x="731" y="2878"/>
                  </a:lnTo>
                  <a:lnTo>
                    <a:pt x="735" y="2880"/>
                  </a:lnTo>
                  <a:lnTo>
                    <a:pt x="737" y="2883"/>
                  </a:lnTo>
                  <a:lnTo>
                    <a:pt x="739" y="2886"/>
                  </a:lnTo>
                  <a:lnTo>
                    <a:pt x="742" y="2890"/>
                  </a:lnTo>
                  <a:lnTo>
                    <a:pt x="745" y="2893"/>
                  </a:lnTo>
                  <a:lnTo>
                    <a:pt x="749" y="2894"/>
                  </a:lnTo>
                  <a:lnTo>
                    <a:pt x="751" y="2894"/>
                  </a:lnTo>
                  <a:lnTo>
                    <a:pt x="752" y="2895"/>
                  </a:lnTo>
                  <a:lnTo>
                    <a:pt x="753" y="2897"/>
                  </a:lnTo>
                  <a:lnTo>
                    <a:pt x="758" y="2901"/>
                  </a:lnTo>
                  <a:lnTo>
                    <a:pt x="762" y="2905"/>
                  </a:lnTo>
                  <a:lnTo>
                    <a:pt x="771" y="2913"/>
                  </a:lnTo>
                  <a:lnTo>
                    <a:pt x="778" y="2919"/>
                  </a:lnTo>
                  <a:lnTo>
                    <a:pt x="786" y="2924"/>
                  </a:lnTo>
                  <a:lnTo>
                    <a:pt x="792" y="2930"/>
                  </a:lnTo>
                  <a:lnTo>
                    <a:pt x="802" y="2939"/>
                  </a:lnTo>
                  <a:lnTo>
                    <a:pt x="812" y="2949"/>
                  </a:lnTo>
                  <a:lnTo>
                    <a:pt x="815" y="2953"/>
                  </a:lnTo>
                  <a:lnTo>
                    <a:pt x="818" y="2955"/>
                  </a:lnTo>
                  <a:lnTo>
                    <a:pt x="827" y="2965"/>
                  </a:lnTo>
                  <a:lnTo>
                    <a:pt x="836" y="2975"/>
                  </a:lnTo>
                  <a:lnTo>
                    <a:pt x="845" y="2982"/>
                  </a:lnTo>
                  <a:lnTo>
                    <a:pt x="853" y="2988"/>
                  </a:lnTo>
                  <a:lnTo>
                    <a:pt x="857" y="2991"/>
                  </a:lnTo>
                  <a:lnTo>
                    <a:pt x="860" y="2994"/>
                  </a:lnTo>
                  <a:lnTo>
                    <a:pt x="871" y="3004"/>
                  </a:lnTo>
                  <a:lnTo>
                    <a:pt x="883" y="3015"/>
                  </a:lnTo>
                  <a:lnTo>
                    <a:pt x="888" y="3020"/>
                  </a:lnTo>
                  <a:lnTo>
                    <a:pt x="893" y="3024"/>
                  </a:lnTo>
                  <a:lnTo>
                    <a:pt x="894" y="3025"/>
                  </a:lnTo>
                  <a:lnTo>
                    <a:pt x="895" y="3026"/>
                  </a:lnTo>
                  <a:lnTo>
                    <a:pt x="896" y="3029"/>
                  </a:lnTo>
                  <a:lnTo>
                    <a:pt x="897" y="3029"/>
                  </a:lnTo>
                  <a:lnTo>
                    <a:pt x="1287" y="2924"/>
                  </a:lnTo>
                  <a:lnTo>
                    <a:pt x="1363" y="2673"/>
                  </a:lnTo>
                  <a:lnTo>
                    <a:pt x="1355" y="2600"/>
                  </a:lnTo>
                  <a:lnTo>
                    <a:pt x="1326" y="2603"/>
                  </a:lnTo>
                  <a:lnTo>
                    <a:pt x="1315" y="2541"/>
                  </a:lnTo>
                  <a:lnTo>
                    <a:pt x="1400" y="2446"/>
                  </a:lnTo>
                  <a:lnTo>
                    <a:pt x="1402" y="2445"/>
                  </a:lnTo>
                  <a:lnTo>
                    <a:pt x="1406" y="2446"/>
                  </a:lnTo>
                  <a:lnTo>
                    <a:pt x="1410" y="2447"/>
                  </a:lnTo>
                  <a:lnTo>
                    <a:pt x="1416" y="2449"/>
                  </a:lnTo>
                  <a:lnTo>
                    <a:pt x="1425" y="2453"/>
                  </a:lnTo>
                  <a:lnTo>
                    <a:pt x="1431" y="2455"/>
                  </a:lnTo>
                  <a:lnTo>
                    <a:pt x="1448" y="2459"/>
                  </a:lnTo>
                  <a:lnTo>
                    <a:pt x="1464" y="2461"/>
                  </a:lnTo>
                  <a:lnTo>
                    <a:pt x="1473" y="2462"/>
                  </a:lnTo>
                  <a:lnTo>
                    <a:pt x="1481" y="2462"/>
                  </a:lnTo>
                  <a:lnTo>
                    <a:pt x="1490" y="2462"/>
                  </a:lnTo>
                  <a:lnTo>
                    <a:pt x="1499" y="2461"/>
                  </a:lnTo>
                  <a:lnTo>
                    <a:pt x="1509" y="2457"/>
                  </a:lnTo>
                  <a:lnTo>
                    <a:pt x="1529" y="2446"/>
                  </a:lnTo>
                  <a:lnTo>
                    <a:pt x="1539" y="2440"/>
                  </a:lnTo>
                  <a:lnTo>
                    <a:pt x="1549" y="2433"/>
                  </a:lnTo>
                  <a:lnTo>
                    <a:pt x="1557" y="2426"/>
                  </a:lnTo>
                  <a:lnTo>
                    <a:pt x="1562" y="2420"/>
                  </a:lnTo>
                  <a:lnTo>
                    <a:pt x="1567" y="2415"/>
                  </a:lnTo>
                  <a:lnTo>
                    <a:pt x="1572" y="2410"/>
                  </a:lnTo>
                  <a:lnTo>
                    <a:pt x="1574" y="2404"/>
                  </a:lnTo>
                  <a:lnTo>
                    <a:pt x="1577" y="2399"/>
                  </a:lnTo>
                  <a:lnTo>
                    <a:pt x="1581" y="2393"/>
                  </a:lnTo>
                  <a:lnTo>
                    <a:pt x="1585" y="2387"/>
                  </a:lnTo>
                  <a:lnTo>
                    <a:pt x="1597" y="2376"/>
                  </a:lnTo>
                  <a:lnTo>
                    <a:pt x="1609" y="2364"/>
                  </a:lnTo>
                  <a:lnTo>
                    <a:pt x="1621" y="2353"/>
                  </a:lnTo>
                  <a:lnTo>
                    <a:pt x="1634" y="2344"/>
                  </a:lnTo>
                  <a:lnTo>
                    <a:pt x="1645" y="2337"/>
                  </a:lnTo>
                  <a:lnTo>
                    <a:pt x="1653" y="2330"/>
                  </a:lnTo>
                  <a:lnTo>
                    <a:pt x="1675" y="2317"/>
                  </a:lnTo>
                  <a:lnTo>
                    <a:pt x="1700" y="2299"/>
                  </a:lnTo>
                  <a:lnTo>
                    <a:pt x="1728" y="2278"/>
                  </a:lnTo>
                  <a:lnTo>
                    <a:pt x="1758" y="2256"/>
                  </a:lnTo>
                  <a:lnTo>
                    <a:pt x="1788" y="2235"/>
                  </a:lnTo>
                  <a:lnTo>
                    <a:pt x="1818" y="2217"/>
                  </a:lnTo>
                  <a:lnTo>
                    <a:pt x="1832" y="2209"/>
                  </a:lnTo>
                  <a:lnTo>
                    <a:pt x="1846" y="2203"/>
                  </a:lnTo>
                  <a:lnTo>
                    <a:pt x="1858" y="2198"/>
                  </a:lnTo>
                  <a:lnTo>
                    <a:pt x="1870" y="2195"/>
                  </a:lnTo>
                  <a:lnTo>
                    <a:pt x="1885" y="2196"/>
                  </a:lnTo>
                  <a:lnTo>
                    <a:pt x="1906" y="2200"/>
                  </a:lnTo>
                  <a:lnTo>
                    <a:pt x="1927" y="2203"/>
                  </a:lnTo>
                  <a:lnTo>
                    <a:pt x="1941" y="2205"/>
                  </a:lnTo>
                  <a:lnTo>
                    <a:pt x="1952" y="2205"/>
                  </a:lnTo>
                  <a:lnTo>
                    <a:pt x="1961" y="2203"/>
                  </a:lnTo>
                  <a:lnTo>
                    <a:pt x="1971" y="2201"/>
                  </a:lnTo>
                  <a:lnTo>
                    <a:pt x="1980" y="2199"/>
                  </a:lnTo>
                  <a:lnTo>
                    <a:pt x="1990" y="2196"/>
                  </a:lnTo>
                  <a:lnTo>
                    <a:pt x="1998" y="2192"/>
                  </a:lnTo>
                  <a:lnTo>
                    <a:pt x="2007" y="2187"/>
                  </a:lnTo>
                  <a:lnTo>
                    <a:pt x="2015" y="2183"/>
                  </a:lnTo>
                  <a:lnTo>
                    <a:pt x="2032" y="2171"/>
                  </a:lnTo>
                  <a:lnTo>
                    <a:pt x="2047" y="2158"/>
                  </a:lnTo>
                  <a:lnTo>
                    <a:pt x="2063" y="2145"/>
                  </a:lnTo>
                  <a:lnTo>
                    <a:pt x="2078" y="2130"/>
                  </a:lnTo>
                  <a:lnTo>
                    <a:pt x="2147" y="2065"/>
                  </a:lnTo>
                  <a:lnTo>
                    <a:pt x="2151" y="2059"/>
                  </a:lnTo>
                  <a:lnTo>
                    <a:pt x="2156" y="2050"/>
                  </a:lnTo>
                  <a:lnTo>
                    <a:pt x="2160" y="2041"/>
                  </a:lnTo>
                  <a:lnTo>
                    <a:pt x="2165" y="2030"/>
                  </a:lnTo>
                  <a:lnTo>
                    <a:pt x="2172" y="2010"/>
                  </a:lnTo>
                  <a:lnTo>
                    <a:pt x="2175" y="2001"/>
                  </a:lnTo>
                  <a:lnTo>
                    <a:pt x="2176" y="1993"/>
                  </a:lnTo>
                  <a:lnTo>
                    <a:pt x="2178" y="1986"/>
                  </a:lnTo>
                  <a:lnTo>
                    <a:pt x="2182" y="1977"/>
                  </a:lnTo>
                  <a:lnTo>
                    <a:pt x="2186" y="1968"/>
                  </a:lnTo>
                  <a:lnTo>
                    <a:pt x="2197" y="1951"/>
                  </a:lnTo>
                  <a:lnTo>
                    <a:pt x="2211" y="1932"/>
                  </a:lnTo>
                  <a:lnTo>
                    <a:pt x="2224" y="1914"/>
                  </a:lnTo>
                  <a:lnTo>
                    <a:pt x="2237" y="1894"/>
                  </a:lnTo>
                  <a:lnTo>
                    <a:pt x="2242" y="1886"/>
                  </a:lnTo>
                  <a:lnTo>
                    <a:pt x="2246" y="1877"/>
                  </a:lnTo>
                  <a:lnTo>
                    <a:pt x="2249" y="1867"/>
                  </a:lnTo>
                  <a:lnTo>
                    <a:pt x="2251" y="1859"/>
                  </a:lnTo>
                  <a:lnTo>
                    <a:pt x="2254" y="1846"/>
                  </a:lnTo>
                  <a:lnTo>
                    <a:pt x="2259" y="1833"/>
                  </a:lnTo>
                  <a:lnTo>
                    <a:pt x="2264" y="1820"/>
                  </a:lnTo>
                  <a:lnTo>
                    <a:pt x="2270" y="1808"/>
                  </a:lnTo>
                  <a:lnTo>
                    <a:pt x="2276" y="1795"/>
                  </a:lnTo>
                  <a:lnTo>
                    <a:pt x="2282" y="1782"/>
                  </a:lnTo>
                  <a:lnTo>
                    <a:pt x="2287" y="1769"/>
                  </a:lnTo>
                  <a:lnTo>
                    <a:pt x="2291" y="1756"/>
                  </a:lnTo>
                  <a:lnTo>
                    <a:pt x="2300" y="1719"/>
                  </a:lnTo>
                  <a:lnTo>
                    <a:pt x="2307" y="1681"/>
                  </a:lnTo>
                  <a:lnTo>
                    <a:pt x="2310" y="1662"/>
                  </a:lnTo>
                  <a:lnTo>
                    <a:pt x="2311" y="1643"/>
                  </a:lnTo>
                  <a:lnTo>
                    <a:pt x="2312" y="1624"/>
                  </a:lnTo>
                  <a:lnTo>
                    <a:pt x="2312" y="1606"/>
                  </a:lnTo>
                  <a:lnTo>
                    <a:pt x="2310" y="1588"/>
                  </a:lnTo>
                  <a:lnTo>
                    <a:pt x="2308" y="1570"/>
                  </a:lnTo>
                  <a:lnTo>
                    <a:pt x="2303" y="1552"/>
                  </a:lnTo>
                  <a:lnTo>
                    <a:pt x="2298" y="1535"/>
                  </a:lnTo>
                  <a:lnTo>
                    <a:pt x="2291" y="1517"/>
                  </a:lnTo>
                  <a:lnTo>
                    <a:pt x="2283" y="1500"/>
                  </a:lnTo>
                  <a:lnTo>
                    <a:pt x="2273" y="1484"/>
                  </a:lnTo>
                  <a:lnTo>
                    <a:pt x="2261" y="1467"/>
                  </a:lnTo>
                  <a:lnTo>
                    <a:pt x="2241" y="1439"/>
                  </a:lnTo>
                  <a:lnTo>
                    <a:pt x="2218" y="1405"/>
                  </a:lnTo>
                  <a:lnTo>
                    <a:pt x="2212" y="1397"/>
                  </a:lnTo>
                  <a:lnTo>
                    <a:pt x="2205" y="1389"/>
                  </a:lnTo>
                  <a:lnTo>
                    <a:pt x="2198" y="1382"/>
                  </a:lnTo>
                  <a:lnTo>
                    <a:pt x="2191" y="1376"/>
                  </a:lnTo>
                  <a:lnTo>
                    <a:pt x="2185" y="1371"/>
                  </a:lnTo>
                  <a:lnTo>
                    <a:pt x="2178" y="1367"/>
                  </a:lnTo>
                  <a:lnTo>
                    <a:pt x="2171" y="1363"/>
                  </a:lnTo>
                  <a:lnTo>
                    <a:pt x="2164" y="1361"/>
                  </a:lnTo>
                  <a:lnTo>
                    <a:pt x="2126" y="1359"/>
                  </a:lnTo>
                  <a:lnTo>
                    <a:pt x="2087" y="1358"/>
                  </a:lnTo>
                  <a:lnTo>
                    <a:pt x="2068" y="1357"/>
                  </a:lnTo>
                  <a:lnTo>
                    <a:pt x="2048" y="1356"/>
                  </a:lnTo>
                  <a:lnTo>
                    <a:pt x="2030" y="1353"/>
                  </a:lnTo>
                  <a:lnTo>
                    <a:pt x="2011" y="1350"/>
                  </a:lnTo>
                  <a:lnTo>
                    <a:pt x="1671" y="1256"/>
                  </a:lnTo>
                  <a:lnTo>
                    <a:pt x="1666" y="1255"/>
                  </a:lnTo>
                  <a:lnTo>
                    <a:pt x="1661" y="1253"/>
                  </a:lnTo>
                  <a:lnTo>
                    <a:pt x="1658" y="1249"/>
                  </a:lnTo>
                  <a:lnTo>
                    <a:pt x="1655" y="1246"/>
                  </a:lnTo>
                  <a:lnTo>
                    <a:pt x="1651" y="1239"/>
                  </a:lnTo>
                  <a:lnTo>
                    <a:pt x="1648" y="1231"/>
                  </a:lnTo>
                  <a:lnTo>
                    <a:pt x="1645" y="1222"/>
                  </a:lnTo>
                  <a:lnTo>
                    <a:pt x="1643" y="1213"/>
                  </a:lnTo>
                  <a:lnTo>
                    <a:pt x="1640" y="1204"/>
                  </a:lnTo>
                  <a:lnTo>
                    <a:pt x="1635" y="1196"/>
                  </a:lnTo>
                  <a:lnTo>
                    <a:pt x="1632" y="1194"/>
                  </a:lnTo>
                  <a:lnTo>
                    <a:pt x="1628" y="1194"/>
                  </a:lnTo>
                  <a:lnTo>
                    <a:pt x="1622" y="1196"/>
                  </a:lnTo>
                  <a:lnTo>
                    <a:pt x="1615" y="1198"/>
                  </a:lnTo>
                  <a:lnTo>
                    <a:pt x="1599" y="1205"/>
                  </a:lnTo>
                  <a:lnTo>
                    <a:pt x="1580" y="1216"/>
                  </a:lnTo>
                  <a:lnTo>
                    <a:pt x="1543" y="1236"/>
                  </a:lnTo>
                  <a:lnTo>
                    <a:pt x="1518" y="1251"/>
                  </a:lnTo>
                  <a:lnTo>
                    <a:pt x="1512" y="1254"/>
                  </a:lnTo>
                  <a:lnTo>
                    <a:pt x="1505" y="1256"/>
                  </a:lnTo>
                  <a:lnTo>
                    <a:pt x="1496" y="1258"/>
                  </a:lnTo>
                  <a:lnTo>
                    <a:pt x="1486" y="1260"/>
                  </a:lnTo>
                  <a:lnTo>
                    <a:pt x="1466" y="1263"/>
                  </a:lnTo>
                  <a:lnTo>
                    <a:pt x="1452" y="1265"/>
                  </a:lnTo>
                  <a:lnTo>
                    <a:pt x="1438" y="1267"/>
                  </a:lnTo>
                  <a:lnTo>
                    <a:pt x="1421" y="1271"/>
                  </a:lnTo>
                  <a:lnTo>
                    <a:pt x="1413" y="1273"/>
                  </a:lnTo>
                  <a:lnTo>
                    <a:pt x="1405" y="1276"/>
                  </a:lnTo>
                  <a:lnTo>
                    <a:pt x="1399" y="1279"/>
                  </a:lnTo>
                  <a:lnTo>
                    <a:pt x="1395" y="1281"/>
                  </a:lnTo>
                  <a:lnTo>
                    <a:pt x="1182" y="1494"/>
                  </a:lnTo>
                  <a:close/>
                  <a:moveTo>
                    <a:pt x="2721" y="952"/>
                  </a:moveTo>
                  <a:lnTo>
                    <a:pt x="2714" y="943"/>
                  </a:lnTo>
                  <a:lnTo>
                    <a:pt x="2711" y="943"/>
                  </a:lnTo>
                  <a:lnTo>
                    <a:pt x="2710" y="942"/>
                  </a:lnTo>
                  <a:lnTo>
                    <a:pt x="2708" y="942"/>
                  </a:lnTo>
                  <a:lnTo>
                    <a:pt x="2704" y="938"/>
                  </a:lnTo>
                  <a:lnTo>
                    <a:pt x="2698" y="934"/>
                  </a:lnTo>
                  <a:lnTo>
                    <a:pt x="2693" y="932"/>
                  </a:lnTo>
                  <a:lnTo>
                    <a:pt x="2688" y="931"/>
                  </a:lnTo>
                  <a:lnTo>
                    <a:pt x="2686" y="929"/>
                  </a:lnTo>
                  <a:lnTo>
                    <a:pt x="2683" y="927"/>
                  </a:lnTo>
                  <a:lnTo>
                    <a:pt x="2679" y="925"/>
                  </a:lnTo>
                  <a:lnTo>
                    <a:pt x="2676" y="925"/>
                  </a:lnTo>
                  <a:lnTo>
                    <a:pt x="2673" y="922"/>
                  </a:lnTo>
                  <a:lnTo>
                    <a:pt x="2668" y="920"/>
                  </a:lnTo>
                  <a:lnTo>
                    <a:pt x="2665" y="918"/>
                  </a:lnTo>
                  <a:lnTo>
                    <a:pt x="2660" y="917"/>
                  </a:lnTo>
                  <a:lnTo>
                    <a:pt x="2658" y="915"/>
                  </a:lnTo>
                  <a:lnTo>
                    <a:pt x="2656" y="915"/>
                  </a:lnTo>
                  <a:lnTo>
                    <a:pt x="2655" y="913"/>
                  </a:lnTo>
                  <a:lnTo>
                    <a:pt x="2650" y="912"/>
                  </a:lnTo>
                  <a:lnTo>
                    <a:pt x="2646" y="910"/>
                  </a:lnTo>
                  <a:lnTo>
                    <a:pt x="2637" y="908"/>
                  </a:lnTo>
                  <a:lnTo>
                    <a:pt x="2630" y="904"/>
                  </a:lnTo>
                  <a:lnTo>
                    <a:pt x="2619" y="903"/>
                  </a:lnTo>
                  <a:lnTo>
                    <a:pt x="2605" y="899"/>
                  </a:lnTo>
                  <a:lnTo>
                    <a:pt x="2598" y="897"/>
                  </a:lnTo>
                  <a:lnTo>
                    <a:pt x="2591" y="895"/>
                  </a:lnTo>
                  <a:lnTo>
                    <a:pt x="2587" y="893"/>
                  </a:lnTo>
                  <a:lnTo>
                    <a:pt x="2584" y="891"/>
                  </a:lnTo>
                  <a:lnTo>
                    <a:pt x="2579" y="890"/>
                  </a:lnTo>
                  <a:lnTo>
                    <a:pt x="2576" y="888"/>
                  </a:lnTo>
                  <a:lnTo>
                    <a:pt x="2573" y="888"/>
                  </a:lnTo>
                  <a:lnTo>
                    <a:pt x="2569" y="887"/>
                  </a:lnTo>
                  <a:lnTo>
                    <a:pt x="2566" y="885"/>
                  </a:lnTo>
                  <a:lnTo>
                    <a:pt x="2565" y="883"/>
                  </a:lnTo>
                  <a:lnTo>
                    <a:pt x="2562" y="880"/>
                  </a:lnTo>
                  <a:lnTo>
                    <a:pt x="2559" y="876"/>
                  </a:lnTo>
                  <a:lnTo>
                    <a:pt x="2556" y="875"/>
                  </a:lnTo>
                  <a:lnTo>
                    <a:pt x="2554" y="872"/>
                  </a:lnTo>
                  <a:lnTo>
                    <a:pt x="2550" y="871"/>
                  </a:lnTo>
                  <a:lnTo>
                    <a:pt x="2548" y="869"/>
                  </a:lnTo>
                  <a:lnTo>
                    <a:pt x="2548" y="865"/>
                  </a:lnTo>
                  <a:lnTo>
                    <a:pt x="2549" y="864"/>
                  </a:lnTo>
                  <a:lnTo>
                    <a:pt x="2550" y="862"/>
                  </a:lnTo>
                  <a:lnTo>
                    <a:pt x="2561" y="852"/>
                  </a:lnTo>
                  <a:lnTo>
                    <a:pt x="2572" y="841"/>
                  </a:lnTo>
                  <a:lnTo>
                    <a:pt x="2578" y="835"/>
                  </a:lnTo>
                  <a:lnTo>
                    <a:pt x="2583" y="830"/>
                  </a:lnTo>
                  <a:lnTo>
                    <a:pt x="2586" y="829"/>
                  </a:lnTo>
                  <a:lnTo>
                    <a:pt x="2587" y="826"/>
                  </a:lnTo>
                  <a:lnTo>
                    <a:pt x="2589" y="826"/>
                  </a:lnTo>
                  <a:lnTo>
                    <a:pt x="2592" y="821"/>
                  </a:lnTo>
                  <a:lnTo>
                    <a:pt x="2596" y="819"/>
                  </a:lnTo>
                  <a:lnTo>
                    <a:pt x="2598" y="813"/>
                  </a:lnTo>
                  <a:lnTo>
                    <a:pt x="2601" y="807"/>
                  </a:lnTo>
                  <a:lnTo>
                    <a:pt x="2605" y="801"/>
                  </a:lnTo>
                  <a:lnTo>
                    <a:pt x="2609" y="796"/>
                  </a:lnTo>
                  <a:lnTo>
                    <a:pt x="2609" y="794"/>
                  </a:lnTo>
                  <a:lnTo>
                    <a:pt x="2610" y="792"/>
                  </a:lnTo>
                  <a:lnTo>
                    <a:pt x="2612" y="791"/>
                  </a:lnTo>
                  <a:lnTo>
                    <a:pt x="2613" y="788"/>
                  </a:lnTo>
                  <a:lnTo>
                    <a:pt x="2615" y="787"/>
                  </a:lnTo>
                  <a:lnTo>
                    <a:pt x="2616" y="783"/>
                  </a:lnTo>
                  <a:lnTo>
                    <a:pt x="2618" y="782"/>
                  </a:lnTo>
                  <a:lnTo>
                    <a:pt x="2619" y="781"/>
                  </a:lnTo>
                  <a:lnTo>
                    <a:pt x="2620" y="780"/>
                  </a:lnTo>
                  <a:lnTo>
                    <a:pt x="2622" y="778"/>
                  </a:lnTo>
                  <a:lnTo>
                    <a:pt x="2624" y="777"/>
                  </a:lnTo>
                  <a:lnTo>
                    <a:pt x="2626" y="774"/>
                  </a:lnTo>
                  <a:lnTo>
                    <a:pt x="2630" y="771"/>
                  </a:lnTo>
                  <a:lnTo>
                    <a:pt x="2637" y="765"/>
                  </a:lnTo>
                  <a:lnTo>
                    <a:pt x="2643" y="759"/>
                  </a:lnTo>
                  <a:lnTo>
                    <a:pt x="2644" y="758"/>
                  </a:lnTo>
                  <a:lnTo>
                    <a:pt x="2645" y="758"/>
                  </a:lnTo>
                  <a:lnTo>
                    <a:pt x="2646" y="757"/>
                  </a:lnTo>
                  <a:lnTo>
                    <a:pt x="2644" y="748"/>
                  </a:lnTo>
                  <a:lnTo>
                    <a:pt x="2640" y="734"/>
                  </a:lnTo>
                  <a:lnTo>
                    <a:pt x="2637" y="728"/>
                  </a:lnTo>
                  <a:lnTo>
                    <a:pt x="2634" y="723"/>
                  </a:lnTo>
                  <a:lnTo>
                    <a:pt x="2632" y="719"/>
                  </a:lnTo>
                  <a:lnTo>
                    <a:pt x="2628" y="717"/>
                  </a:lnTo>
                  <a:lnTo>
                    <a:pt x="2627" y="714"/>
                  </a:lnTo>
                  <a:lnTo>
                    <a:pt x="2625" y="713"/>
                  </a:lnTo>
                  <a:lnTo>
                    <a:pt x="2625" y="711"/>
                  </a:lnTo>
                  <a:lnTo>
                    <a:pt x="2620" y="705"/>
                  </a:lnTo>
                  <a:lnTo>
                    <a:pt x="2616" y="700"/>
                  </a:lnTo>
                  <a:lnTo>
                    <a:pt x="2606" y="685"/>
                  </a:lnTo>
                  <a:lnTo>
                    <a:pt x="2595" y="666"/>
                  </a:lnTo>
                  <a:lnTo>
                    <a:pt x="2583" y="646"/>
                  </a:lnTo>
                  <a:lnTo>
                    <a:pt x="2573" y="624"/>
                  </a:lnTo>
                  <a:lnTo>
                    <a:pt x="2563" y="603"/>
                  </a:lnTo>
                  <a:lnTo>
                    <a:pt x="2554" y="581"/>
                  </a:lnTo>
                  <a:lnTo>
                    <a:pt x="2547" y="561"/>
                  </a:lnTo>
                  <a:lnTo>
                    <a:pt x="2541" y="541"/>
                  </a:lnTo>
                  <a:lnTo>
                    <a:pt x="2540" y="532"/>
                  </a:lnTo>
                  <a:lnTo>
                    <a:pt x="2538" y="517"/>
                  </a:lnTo>
                  <a:lnTo>
                    <a:pt x="2537" y="508"/>
                  </a:lnTo>
                  <a:lnTo>
                    <a:pt x="2536" y="502"/>
                  </a:lnTo>
                  <a:lnTo>
                    <a:pt x="2534" y="497"/>
                  </a:lnTo>
                  <a:lnTo>
                    <a:pt x="2533" y="495"/>
                  </a:lnTo>
                  <a:lnTo>
                    <a:pt x="2532" y="489"/>
                  </a:lnTo>
                  <a:lnTo>
                    <a:pt x="2530" y="480"/>
                  </a:lnTo>
                  <a:lnTo>
                    <a:pt x="2528" y="475"/>
                  </a:lnTo>
                  <a:lnTo>
                    <a:pt x="2527" y="471"/>
                  </a:lnTo>
                  <a:lnTo>
                    <a:pt x="2525" y="468"/>
                  </a:lnTo>
                  <a:lnTo>
                    <a:pt x="2523" y="467"/>
                  </a:lnTo>
                  <a:lnTo>
                    <a:pt x="2523" y="465"/>
                  </a:lnTo>
                  <a:lnTo>
                    <a:pt x="2522" y="463"/>
                  </a:lnTo>
                  <a:lnTo>
                    <a:pt x="2517" y="462"/>
                  </a:lnTo>
                  <a:lnTo>
                    <a:pt x="2512" y="459"/>
                  </a:lnTo>
                  <a:lnTo>
                    <a:pt x="2507" y="455"/>
                  </a:lnTo>
                  <a:lnTo>
                    <a:pt x="2502" y="451"/>
                  </a:lnTo>
                  <a:lnTo>
                    <a:pt x="2490" y="440"/>
                  </a:lnTo>
                  <a:lnTo>
                    <a:pt x="2476" y="426"/>
                  </a:lnTo>
                  <a:lnTo>
                    <a:pt x="2449" y="399"/>
                  </a:lnTo>
                  <a:lnTo>
                    <a:pt x="2429" y="381"/>
                  </a:lnTo>
                  <a:lnTo>
                    <a:pt x="2407" y="364"/>
                  </a:lnTo>
                  <a:lnTo>
                    <a:pt x="2383" y="343"/>
                  </a:lnTo>
                  <a:lnTo>
                    <a:pt x="2369" y="334"/>
                  </a:lnTo>
                  <a:lnTo>
                    <a:pt x="2357" y="326"/>
                  </a:lnTo>
                  <a:lnTo>
                    <a:pt x="2351" y="321"/>
                  </a:lnTo>
                  <a:lnTo>
                    <a:pt x="2345" y="319"/>
                  </a:lnTo>
                  <a:lnTo>
                    <a:pt x="2338" y="317"/>
                  </a:lnTo>
                  <a:lnTo>
                    <a:pt x="2333" y="316"/>
                  </a:lnTo>
                  <a:lnTo>
                    <a:pt x="2331" y="313"/>
                  </a:lnTo>
                  <a:lnTo>
                    <a:pt x="2330" y="310"/>
                  </a:lnTo>
                  <a:lnTo>
                    <a:pt x="2327" y="308"/>
                  </a:lnTo>
                  <a:lnTo>
                    <a:pt x="2324" y="305"/>
                  </a:lnTo>
                  <a:lnTo>
                    <a:pt x="2317" y="301"/>
                  </a:lnTo>
                  <a:lnTo>
                    <a:pt x="2308" y="297"/>
                  </a:lnTo>
                  <a:lnTo>
                    <a:pt x="2284" y="291"/>
                  </a:lnTo>
                  <a:lnTo>
                    <a:pt x="2258" y="286"/>
                  </a:lnTo>
                  <a:lnTo>
                    <a:pt x="2231" y="280"/>
                  </a:lnTo>
                  <a:lnTo>
                    <a:pt x="2209" y="275"/>
                  </a:lnTo>
                  <a:lnTo>
                    <a:pt x="2200" y="272"/>
                  </a:lnTo>
                  <a:lnTo>
                    <a:pt x="2191" y="269"/>
                  </a:lnTo>
                  <a:lnTo>
                    <a:pt x="2189" y="267"/>
                  </a:lnTo>
                  <a:lnTo>
                    <a:pt x="2186" y="265"/>
                  </a:lnTo>
                  <a:lnTo>
                    <a:pt x="2185" y="263"/>
                  </a:lnTo>
                  <a:lnTo>
                    <a:pt x="2184" y="261"/>
                  </a:lnTo>
                  <a:lnTo>
                    <a:pt x="2183" y="260"/>
                  </a:lnTo>
                  <a:lnTo>
                    <a:pt x="2180" y="258"/>
                  </a:lnTo>
                  <a:lnTo>
                    <a:pt x="2178" y="257"/>
                  </a:lnTo>
                  <a:lnTo>
                    <a:pt x="2175" y="251"/>
                  </a:lnTo>
                  <a:lnTo>
                    <a:pt x="2170" y="247"/>
                  </a:lnTo>
                  <a:lnTo>
                    <a:pt x="2169" y="244"/>
                  </a:lnTo>
                  <a:lnTo>
                    <a:pt x="2167" y="243"/>
                  </a:lnTo>
                  <a:lnTo>
                    <a:pt x="2165" y="241"/>
                  </a:lnTo>
                  <a:lnTo>
                    <a:pt x="2161" y="239"/>
                  </a:lnTo>
                  <a:lnTo>
                    <a:pt x="2157" y="238"/>
                  </a:lnTo>
                  <a:lnTo>
                    <a:pt x="2153" y="237"/>
                  </a:lnTo>
                  <a:lnTo>
                    <a:pt x="2121" y="187"/>
                  </a:lnTo>
                  <a:lnTo>
                    <a:pt x="2121" y="187"/>
                  </a:lnTo>
                  <a:lnTo>
                    <a:pt x="2084" y="152"/>
                  </a:lnTo>
                  <a:lnTo>
                    <a:pt x="2081" y="149"/>
                  </a:lnTo>
                  <a:lnTo>
                    <a:pt x="2079" y="145"/>
                  </a:lnTo>
                  <a:lnTo>
                    <a:pt x="2077" y="138"/>
                  </a:lnTo>
                  <a:lnTo>
                    <a:pt x="2076" y="131"/>
                  </a:lnTo>
                  <a:lnTo>
                    <a:pt x="2075" y="115"/>
                  </a:lnTo>
                  <a:lnTo>
                    <a:pt x="2075" y="104"/>
                  </a:lnTo>
                  <a:lnTo>
                    <a:pt x="2073" y="99"/>
                  </a:lnTo>
                  <a:lnTo>
                    <a:pt x="2070" y="93"/>
                  </a:lnTo>
                  <a:lnTo>
                    <a:pt x="2064" y="86"/>
                  </a:lnTo>
                  <a:lnTo>
                    <a:pt x="2058" y="80"/>
                  </a:lnTo>
                  <a:lnTo>
                    <a:pt x="2044" y="69"/>
                  </a:lnTo>
                  <a:lnTo>
                    <a:pt x="2033" y="60"/>
                  </a:lnTo>
                  <a:lnTo>
                    <a:pt x="2019" y="46"/>
                  </a:lnTo>
                  <a:lnTo>
                    <a:pt x="2009" y="34"/>
                  </a:lnTo>
                  <a:lnTo>
                    <a:pt x="1999" y="24"/>
                  </a:lnTo>
                  <a:lnTo>
                    <a:pt x="1988" y="15"/>
                  </a:lnTo>
                  <a:lnTo>
                    <a:pt x="1982" y="11"/>
                  </a:lnTo>
                  <a:lnTo>
                    <a:pt x="1976" y="8"/>
                  </a:lnTo>
                  <a:lnTo>
                    <a:pt x="1969" y="5"/>
                  </a:lnTo>
                  <a:lnTo>
                    <a:pt x="1962" y="3"/>
                  </a:lnTo>
                  <a:lnTo>
                    <a:pt x="1954" y="2"/>
                  </a:lnTo>
                  <a:lnTo>
                    <a:pt x="1945" y="1"/>
                  </a:lnTo>
                  <a:lnTo>
                    <a:pt x="1935" y="0"/>
                  </a:lnTo>
                  <a:lnTo>
                    <a:pt x="1924" y="0"/>
                  </a:lnTo>
                  <a:lnTo>
                    <a:pt x="1860" y="29"/>
                  </a:lnTo>
                  <a:lnTo>
                    <a:pt x="1860" y="29"/>
                  </a:lnTo>
                  <a:lnTo>
                    <a:pt x="1865" y="32"/>
                  </a:lnTo>
                  <a:lnTo>
                    <a:pt x="1869" y="34"/>
                  </a:lnTo>
                  <a:lnTo>
                    <a:pt x="1869" y="35"/>
                  </a:lnTo>
                  <a:lnTo>
                    <a:pt x="1869" y="36"/>
                  </a:lnTo>
                  <a:lnTo>
                    <a:pt x="1867" y="37"/>
                  </a:lnTo>
                  <a:lnTo>
                    <a:pt x="1864" y="37"/>
                  </a:lnTo>
                  <a:lnTo>
                    <a:pt x="1714" y="51"/>
                  </a:lnTo>
                  <a:lnTo>
                    <a:pt x="1504" y="379"/>
                  </a:lnTo>
                  <a:lnTo>
                    <a:pt x="1498" y="386"/>
                  </a:lnTo>
                  <a:lnTo>
                    <a:pt x="1494" y="393"/>
                  </a:lnTo>
                  <a:lnTo>
                    <a:pt x="1493" y="935"/>
                  </a:lnTo>
                  <a:lnTo>
                    <a:pt x="1491" y="935"/>
                  </a:lnTo>
                  <a:lnTo>
                    <a:pt x="1488" y="936"/>
                  </a:lnTo>
                  <a:lnTo>
                    <a:pt x="1487" y="937"/>
                  </a:lnTo>
                  <a:lnTo>
                    <a:pt x="1486" y="938"/>
                  </a:lnTo>
                  <a:lnTo>
                    <a:pt x="1487" y="940"/>
                  </a:lnTo>
                  <a:lnTo>
                    <a:pt x="1492" y="945"/>
                  </a:lnTo>
                  <a:lnTo>
                    <a:pt x="1500" y="951"/>
                  </a:lnTo>
                  <a:lnTo>
                    <a:pt x="1521" y="965"/>
                  </a:lnTo>
                  <a:lnTo>
                    <a:pt x="1538" y="978"/>
                  </a:lnTo>
                  <a:lnTo>
                    <a:pt x="1552" y="991"/>
                  </a:lnTo>
                  <a:lnTo>
                    <a:pt x="1565" y="1001"/>
                  </a:lnTo>
                  <a:lnTo>
                    <a:pt x="1570" y="1007"/>
                  </a:lnTo>
                  <a:lnTo>
                    <a:pt x="1576" y="1013"/>
                  </a:lnTo>
                  <a:lnTo>
                    <a:pt x="1581" y="1021"/>
                  </a:lnTo>
                  <a:lnTo>
                    <a:pt x="1587" y="1030"/>
                  </a:lnTo>
                  <a:lnTo>
                    <a:pt x="1598" y="1049"/>
                  </a:lnTo>
                  <a:lnTo>
                    <a:pt x="1607" y="1072"/>
                  </a:lnTo>
                  <a:lnTo>
                    <a:pt x="1616" y="1096"/>
                  </a:lnTo>
                  <a:lnTo>
                    <a:pt x="1627" y="1119"/>
                  </a:lnTo>
                  <a:lnTo>
                    <a:pt x="1632" y="1129"/>
                  </a:lnTo>
                  <a:lnTo>
                    <a:pt x="1638" y="1140"/>
                  </a:lnTo>
                  <a:lnTo>
                    <a:pt x="1644" y="1149"/>
                  </a:lnTo>
                  <a:lnTo>
                    <a:pt x="1650" y="1156"/>
                  </a:lnTo>
                  <a:lnTo>
                    <a:pt x="1657" y="1163"/>
                  </a:lnTo>
                  <a:lnTo>
                    <a:pt x="1666" y="1168"/>
                  </a:lnTo>
                  <a:lnTo>
                    <a:pt x="1670" y="1169"/>
                  </a:lnTo>
                  <a:lnTo>
                    <a:pt x="1675" y="1171"/>
                  </a:lnTo>
                  <a:lnTo>
                    <a:pt x="1679" y="1173"/>
                  </a:lnTo>
                  <a:lnTo>
                    <a:pt x="1684" y="1173"/>
                  </a:lnTo>
                  <a:lnTo>
                    <a:pt x="2244" y="1185"/>
                  </a:lnTo>
                  <a:lnTo>
                    <a:pt x="2662" y="1049"/>
                  </a:lnTo>
                  <a:lnTo>
                    <a:pt x="2721" y="952"/>
                  </a:lnTo>
                  <a:lnTo>
                    <a:pt x="2721" y="952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46">
              <a:extLst>
                <a:ext uri="{FF2B5EF4-FFF2-40B4-BE49-F238E27FC236}">
                  <a16:creationId xmlns:a16="http://schemas.microsoft.com/office/drawing/2014/main" id="{4838FD17-AE5C-4F2F-8FDD-3AD337BCA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" y="1714"/>
              <a:ext cx="462" cy="367"/>
            </a:xfrm>
            <a:custGeom>
              <a:avLst/>
              <a:gdLst>
                <a:gd name="T0" fmla="*/ 1065 w 2312"/>
                <a:gd name="T1" fmla="*/ 298 h 1835"/>
                <a:gd name="T2" fmla="*/ 1050 w 2312"/>
                <a:gd name="T3" fmla="*/ 369 h 1835"/>
                <a:gd name="T4" fmla="*/ 1032 w 2312"/>
                <a:gd name="T5" fmla="*/ 394 h 1835"/>
                <a:gd name="T6" fmla="*/ 1009 w 2312"/>
                <a:gd name="T7" fmla="*/ 417 h 1835"/>
                <a:gd name="T8" fmla="*/ 985 w 2312"/>
                <a:gd name="T9" fmla="*/ 443 h 1835"/>
                <a:gd name="T10" fmla="*/ 988 w 2312"/>
                <a:gd name="T11" fmla="*/ 505 h 1835"/>
                <a:gd name="T12" fmla="*/ 963 w 2312"/>
                <a:gd name="T13" fmla="*/ 530 h 1835"/>
                <a:gd name="T14" fmla="*/ 944 w 2312"/>
                <a:gd name="T15" fmla="*/ 546 h 1835"/>
                <a:gd name="T16" fmla="*/ 921 w 2312"/>
                <a:gd name="T17" fmla="*/ 574 h 1835"/>
                <a:gd name="T18" fmla="*/ 897 w 2312"/>
                <a:gd name="T19" fmla="*/ 599 h 1835"/>
                <a:gd name="T20" fmla="*/ 917 w 2312"/>
                <a:gd name="T21" fmla="*/ 618 h 1835"/>
                <a:gd name="T22" fmla="*/ 868 w 2312"/>
                <a:gd name="T23" fmla="*/ 628 h 1835"/>
                <a:gd name="T24" fmla="*/ 814 w 2312"/>
                <a:gd name="T25" fmla="*/ 641 h 1835"/>
                <a:gd name="T26" fmla="*/ 774 w 2312"/>
                <a:gd name="T27" fmla="*/ 670 h 1835"/>
                <a:gd name="T28" fmla="*/ 746 w 2312"/>
                <a:gd name="T29" fmla="*/ 695 h 1835"/>
                <a:gd name="T30" fmla="*/ 685 w 2312"/>
                <a:gd name="T31" fmla="*/ 835 h 1835"/>
                <a:gd name="T32" fmla="*/ 626 w 2312"/>
                <a:gd name="T33" fmla="*/ 869 h 1835"/>
                <a:gd name="T34" fmla="*/ 549 w 2312"/>
                <a:gd name="T35" fmla="*/ 903 h 1835"/>
                <a:gd name="T36" fmla="*/ 446 w 2312"/>
                <a:gd name="T37" fmla="*/ 895 h 1835"/>
                <a:gd name="T38" fmla="*/ 163 w 2312"/>
                <a:gd name="T39" fmla="*/ 1063 h 1835"/>
                <a:gd name="T40" fmla="*/ 126 w 2312"/>
                <a:gd name="T41" fmla="*/ 1116 h 1835"/>
                <a:gd name="T42" fmla="*/ 35 w 2312"/>
                <a:gd name="T43" fmla="*/ 1181 h 1835"/>
                <a:gd name="T44" fmla="*/ 0 w 2312"/>
                <a:gd name="T45" fmla="*/ 1221 h 1835"/>
                <a:gd name="T46" fmla="*/ 43 w 2312"/>
                <a:gd name="T47" fmla="*/ 1298 h 1835"/>
                <a:gd name="T48" fmla="*/ 47 w 2312"/>
                <a:gd name="T49" fmla="*/ 1396 h 1835"/>
                <a:gd name="T50" fmla="*/ 68 w 2312"/>
                <a:gd name="T51" fmla="*/ 1419 h 1835"/>
                <a:gd name="T52" fmla="*/ 77 w 2312"/>
                <a:gd name="T53" fmla="*/ 1452 h 1835"/>
                <a:gd name="T54" fmla="*/ 104 w 2312"/>
                <a:gd name="T55" fmla="*/ 1458 h 1835"/>
                <a:gd name="T56" fmla="*/ 126 w 2312"/>
                <a:gd name="T57" fmla="*/ 1443 h 1835"/>
                <a:gd name="T58" fmla="*/ 187 w 2312"/>
                <a:gd name="T59" fmla="*/ 1426 h 1835"/>
                <a:gd name="T60" fmla="*/ 276 w 2312"/>
                <a:gd name="T61" fmla="*/ 1425 h 1835"/>
                <a:gd name="T62" fmla="*/ 300 w 2312"/>
                <a:gd name="T63" fmla="*/ 1440 h 1835"/>
                <a:gd name="T64" fmla="*/ 327 w 2312"/>
                <a:gd name="T65" fmla="*/ 1442 h 1835"/>
                <a:gd name="T66" fmla="*/ 477 w 2312"/>
                <a:gd name="T67" fmla="*/ 1487 h 1835"/>
                <a:gd name="T68" fmla="*/ 574 w 2312"/>
                <a:gd name="T69" fmla="*/ 1539 h 1835"/>
                <a:gd name="T70" fmla="*/ 585 w 2312"/>
                <a:gd name="T71" fmla="*/ 1562 h 1835"/>
                <a:gd name="T72" fmla="*/ 620 w 2312"/>
                <a:gd name="T73" fmla="*/ 1585 h 1835"/>
                <a:gd name="T74" fmla="*/ 640 w 2312"/>
                <a:gd name="T75" fmla="*/ 1599 h 1835"/>
                <a:gd name="T76" fmla="*/ 720 w 2312"/>
                <a:gd name="T77" fmla="*/ 1668 h 1835"/>
                <a:gd name="T78" fmla="*/ 749 w 2312"/>
                <a:gd name="T79" fmla="*/ 1700 h 1835"/>
                <a:gd name="T80" fmla="*/ 802 w 2312"/>
                <a:gd name="T81" fmla="*/ 1745 h 1835"/>
                <a:gd name="T82" fmla="*/ 871 w 2312"/>
                <a:gd name="T83" fmla="*/ 1810 h 1835"/>
                <a:gd name="T84" fmla="*/ 1355 w 2312"/>
                <a:gd name="T85" fmla="*/ 1406 h 1835"/>
                <a:gd name="T86" fmla="*/ 1448 w 2312"/>
                <a:gd name="T87" fmla="*/ 1265 h 1835"/>
                <a:gd name="T88" fmla="*/ 1557 w 2312"/>
                <a:gd name="T89" fmla="*/ 1232 h 1835"/>
                <a:gd name="T90" fmla="*/ 1621 w 2312"/>
                <a:gd name="T91" fmla="*/ 1159 h 1835"/>
                <a:gd name="T92" fmla="*/ 1832 w 2312"/>
                <a:gd name="T93" fmla="*/ 1015 h 1835"/>
                <a:gd name="T94" fmla="*/ 1971 w 2312"/>
                <a:gd name="T95" fmla="*/ 1007 h 1835"/>
                <a:gd name="T96" fmla="*/ 2147 w 2312"/>
                <a:gd name="T97" fmla="*/ 871 h 1835"/>
                <a:gd name="T98" fmla="*/ 2186 w 2312"/>
                <a:gd name="T99" fmla="*/ 774 h 1835"/>
                <a:gd name="T100" fmla="*/ 2259 w 2312"/>
                <a:gd name="T101" fmla="*/ 639 h 1835"/>
                <a:gd name="T102" fmla="*/ 2311 w 2312"/>
                <a:gd name="T103" fmla="*/ 449 h 1835"/>
                <a:gd name="T104" fmla="*/ 2261 w 2312"/>
                <a:gd name="T105" fmla="*/ 273 h 1835"/>
                <a:gd name="T106" fmla="*/ 2164 w 2312"/>
                <a:gd name="T107" fmla="*/ 167 h 1835"/>
                <a:gd name="T108" fmla="*/ 1658 w 2312"/>
                <a:gd name="T109" fmla="*/ 55 h 1835"/>
                <a:gd name="T110" fmla="*/ 1622 w 2312"/>
                <a:gd name="T111" fmla="*/ 2 h 1835"/>
                <a:gd name="T112" fmla="*/ 1466 w 2312"/>
                <a:gd name="T113" fmla="*/ 69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12" h="1835">
                  <a:moveTo>
                    <a:pt x="1182" y="300"/>
                  </a:moveTo>
                  <a:lnTo>
                    <a:pt x="1169" y="300"/>
                  </a:lnTo>
                  <a:lnTo>
                    <a:pt x="1149" y="297"/>
                  </a:lnTo>
                  <a:lnTo>
                    <a:pt x="1113" y="293"/>
                  </a:lnTo>
                  <a:lnTo>
                    <a:pt x="1096" y="291"/>
                  </a:lnTo>
                  <a:lnTo>
                    <a:pt x="1079" y="291"/>
                  </a:lnTo>
                  <a:lnTo>
                    <a:pt x="1073" y="292"/>
                  </a:lnTo>
                  <a:lnTo>
                    <a:pt x="1069" y="293"/>
                  </a:lnTo>
                  <a:lnTo>
                    <a:pt x="1066" y="295"/>
                  </a:lnTo>
                  <a:lnTo>
                    <a:pt x="1065" y="298"/>
                  </a:lnTo>
                  <a:lnTo>
                    <a:pt x="1065" y="310"/>
                  </a:lnTo>
                  <a:lnTo>
                    <a:pt x="1060" y="313"/>
                  </a:lnTo>
                  <a:lnTo>
                    <a:pt x="1060" y="327"/>
                  </a:lnTo>
                  <a:lnTo>
                    <a:pt x="1060" y="330"/>
                  </a:lnTo>
                  <a:lnTo>
                    <a:pt x="1059" y="334"/>
                  </a:lnTo>
                  <a:lnTo>
                    <a:pt x="1058" y="338"/>
                  </a:lnTo>
                  <a:lnTo>
                    <a:pt x="1056" y="342"/>
                  </a:lnTo>
                  <a:lnTo>
                    <a:pt x="1053" y="353"/>
                  </a:lnTo>
                  <a:lnTo>
                    <a:pt x="1051" y="366"/>
                  </a:lnTo>
                  <a:lnTo>
                    <a:pt x="1050" y="369"/>
                  </a:lnTo>
                  <a:lnTo>
                    <a:pt x="1049" y="373"/>
                  </a:lnTo>
                  <a:lnTo>
                    <a:pt x="1048" y="376"/>
                  </a:lnTo>
                  <a:lnTo>
                    <a:pt x="1047" y="379"/>
                  </a:lnTo>
                  <a:lnTo>
                    <a:pt x="1046" y="381"/>
                  </a:lnTo>
                  <a:lnTo>
                    <a:pt x="1044" y="384"/>
                  </a:lnTo>
                  <a:lnTo>
                    <a:pt x="1042" y="385"/>
                  </a:lnTo>
                  <a:lnTo>
                    <a:pt x="1040" y="386"/>
                  </a:lnTo>
                  <a:lnTo>
                    <a:pt x="1037" y="389"/>
                  </a:lnTo>
                  <a:lnTo>
                    <a:pt x="1034" y="392"/>
                  </a:lnTo>
                  <a:lnTo>
                    <a:pt x="1032" y="394"/>
                  </a:lnTo>
                  <a:lnTo>
                    <a:pt x="1032" y="396"/>
                  </a:lnTo>
                  <a:lnTo>
                    <a:pt x="1032" y="398"/>
                  </a:lnTo>
                  <a:lnTo>
                    <a:pt x="1029" y="399"/>
                  </a:lnTo>
                  <a:lnTo>
                    <a:pt x="1025" y="399"/>
                  </a:lnTo>
                  <a:lnTo>
                    <a:pt x="1023" y="399"/>
                  </a:lnTo>
                  <a:lnTo>
                    <a:pt x="1020" y="401"/>
                  </a:lnTo>
                  <a:lnTo>
                    <a:pt x="1017" y="403"/>
                  </a:lnTo>
                  <a:lnTo>
                    <a:pt x="1015" y="407"/>
                  </a:lnTo>
                  <a:lnTo>
                    <a:pt x="1012" y="413"/>
                  </a:lnTo>
                  <a:lnTo>
                    <a:pt x="1009" y="417"/>
                  </a:lnTo>
                  <a:lnTo>
                    <a:pt x="1007" y="419"/>
                  </a:lnTo>
                  <a:lnTo>
                    <a:pt x="1002" y="419"/>
                  </a:lnTo>
                  <a:lnTo>
                    <a:pt x="1000" y="422"/>
                  </a:lnTo>
                  <a:lnTo>
                    <a:pt x="998" y="425"/>
                  </a:lnTo>
                  <a:lnTo>
                    <a:pt x="992" y="427"/>
                  </a:lnTo>
                  <a:lnTo>
                    <a:pt x="987" y="430"/>
                  </a:lnTo>
                  <a:lnTo>
                    <a:pt x="985" y="432"/>
                  </a:lnTo>
                  <a:lnTo>
                    <a:pt x="984" y="434"/>
                  </a:lnTo>
                  <a:lnTo>
                    <a:pt x="984" y="438"/>
                  </a:lnTo>
                  <a:lnTo>
                    <a:pt x="985" y="443"/>
                  </a:lnTo>
                  <a:lnTo>
                    <a:pt x="987" y="448"/>
                  </a:lnTo>
                  <a:lnTo>
                    <a:pt x="990" y="457"/>
                  </a:lnTo>
                  <a:lnTo>
                    <a:pt x="992" y="463"/>
                  </a:lnTo>
                  <a:lnTo>
                    <a:pt x="994" y="471"/>
                  </a:lnTo>
                  <a:lnTo>
                    <a:pt x="995" y="479"/>
                  </a:lnTo>
                  <a:lnTo>
                    <a:pt x="995" y="488"/>
                  </a:lnTo>
                  <a:lnTo>
                    <a:pt x="994" y="496"/>
                  </a:lnTo>
                  <a:lnTo>
                    <a:pt x="994" y="498"/>
                  </a:lnTo>
                  <a:lnTo>
                    <a:pt x="992" y="501"/>
                  </a:lnTo>
                  <a:lnTo>
                    <a:pt x="988" y="505"/>
                  </a:lnTo>
                  <a:lnTo>
                    <a:pt x="985" y="509"/>
                  </a:lnTo>
                  <a:lnTo>
                    <a:pt x="981" y="510"/>
                  </a:lnTo>
                  <a:lnTo>
                    <a:pt x="978" y="511"/>
                  </a:lnTo>
                  <a:lnTo>
                    <a:pt x="977" y="515"/>
                  </a:lnTo>
                  <a:lnTo>
                    <a:pt x="976" y="518"/>
                  </a:lnTo>
                  <a:lnTo>
                    <a:pt x="973" y="521"/>
                  </a:lnTo>
                  <a:lnTo>
                    <a:pt x="971" y="523"/>
                  </a:lnTo>
                  <a:lnTo>
                    <a:pt x="969" y="525"/>
                  </a:lnTo>
                  <a:lnTo>
                    <a:pt x="965" y="527"/>
                  </a:lnTo>
                  <a:lnTo>
                    <a:pt x="963" y="530"/>
                  </a:lnTo>
                  <a:lnTo>
                    <a:pt x="961" y="532"/>
                  </a:lnTo>
                  <a:lnTo>
                    <a:pt x="959" y="535"/>
                  </a:lnTo>
                  <a:lnTo>
                    <a:pt x="958" y="540"/>
                  </a:lnTo>
                  <a:lnTo>
                    <a:pt x="957" y="542"/>
                  </a:lnTo>
                  <a:lnTo>
                    <a:pt x="956" y="543"/>
                  </a:lnTo>
                  <a:lnTo>
                    <a:pt x="954" y="544"/>
                  </a:lnTo>
                  <a:lnTo>
                    <a:pt x="952" y="545"/>
                  </a:lnTo>
                  <a:lnTo>
                    <a:pt x="948" y="545"/>
                  </a:lnTo>
                  <a:lnTo>
                    <a:pt x="945" y="545"/>
                  </a:lnTo>
                  <a:lnTo>
                    <a:pt x="944" y="546"/>
                  </a:lnTo>
                  <a:lnTo>
                    <a:pt x="944" y="547"/>
                  </a:lnTo>
                  <a:lnTo>
                    <a:pt x="942" y="549"/>
                  </a:lnTo>
                  <a:lnTo>
                    <a:pt x="940" y="553"/>
                  </a:lnTo>
                  <a:lnTo>
                    <a:pt x="938" y="559"/>
                  </a:lnTo>
                  <a:lnTo>
                    <a:pt x="935" y="561"/>
                  </a:lnTo>
                  <a:lnTo>
                    <a:pt x="932" y="563"/>
                  </a:lnTo>
                  <a:lnTo>
                    <a:pt x="930" y="565"/>
                  </a:lnTo>
                  <a:lnTo>
                    <a:pt x="927" y="569"/>
                  </a:lnTo>
                  <a:lnTo>
                    <a:pt x="925" y="571"/>
                  </a:lnTo>
                  <a:lnTo>
                    <a:pt x="921" y="574"/>
                  </a:lnTo>
                  <a:lnTo>
                    <a:pt x="919" y="576"/>
                  </a:lnTo>
                  <a:lnTo>
                    <a:pt x="917" y="578"/>
                  </a:lnTo>
                  <a:lnTo>
                    <a:pt x="914" y="580"/>
                  </a:lnTo>
                  <a:lnTo>
                    <a:pt x="912" y="582"/>
                  </a:lnTo>
                  <a:lnTo>
                    <a:pt x="909" y="584"/>
                  </a:lnTo>
                  <a:lnTo>
                    <a:pt x="905" y="588"/>
                  </a:lnTo>
                  <a:lnTo>
                    <a:pt x="900" y="592"/>
                  </a:lnTo>
                  <a:lnTo>
                    <a:pt x="898" y="594"/>
                  </a:lnTo>
                  <a:lnTo>
                    <a:pt x="897" y="596"/>
                  </a:lnTo>
                  <a:lnTo>
                    <a:pt x="897" y="599"/>
                  </a:lnTo>
                  <a:lnTo>
                    <a:pt x="898" y="600"/>
                  </a:lnTo>
                  <a:lnTo>
                    <a:pt x="900" y="603"/>
                  </a:lnTo>
                  <a:lnTo>
                    <a:pt x="907" y="603"/>
                  </a:lnTo>
                  <a:lnTo>
                    <a:pt x="909" y="605"/>
                  </a:lnTo>
                  <a:lnTo>
                    <a:pt x="912" y="607"/>
                  </a:lnTo>
                  <a:lnTo>
                    <a:pt x="914" y="609"/>
                  </a:lnTo>
                  <a:lnTo>
                    <a:pt x="916" y="611"/>
                  </a:lnTo>
                  <a:lnTo>
                    <a:pt x="918" y="613"/>
                  </a:lnTo>
                  <a:lnTo>
                    <a:pt x="918" y="615"/>
                  </a:lnTo>
                  <a:lnTo>
                    <a:pt x="917" y="618"/>
                  </a:lnTo>
                  <a:lnTo>
                    <a:pt x="914" y="620"/>
                  </a:lnTo>
                  <a:lnTo>
                    <a:pt x="909" y="626"/>
                  </a:lnTo>
                  <a:lnTo>
                    <a:pt x="905" y="633"/>
                  </a:lnTo>
                  <a:lnTo>
                    <a:pt x="901" y="637"/>
                  </a:lnTo>
                  <a:lnTo>
                    <a:pt x="898" y="638"/>
                  </a:lnTo>
                  <a:lnTo>
                    <a:pt x="893" y="638"/>
                  </a:lnTo>
                  <a:lnTo>
                    <a:pt x="889" y="637"/>
                  </a:lnTo>
                  <a:lnTo>
                    <a:pt x="880" y="632"/>
                  </a:lnTo>
                  <a:lnTo>
                    <a:pt x="871" y="628"/>
                  </a:lnTo>
                  <a:lnTo>
                    <a:pt x="868" y="628"/>
                  </a:lnTo>
                  <a:lnTo>
                    <a:pt x="865" y="626"/>
                  </a:lnTo>
                  <a:lnTo>
                    <a:pt x="863" y="625"/>
                  </a:lnTo>
                  <a:lnTo>
                    <a:pt x="861" y="624"/>
                  </a:lnTo>
                  <a:lnTo>
                    <a:pt x="858" y="623"/>
                  </a:lnTo>
                  <a:lnTo>
                    <a:pt x="855" y="623"/>
                  </a:lnTo>
                  <a:lnTo>
                    <a:pt x="848" y="624"/>
                  </a:lnTo>
                  <a:lnTo>
                    <a:pt x="840" y="627"/>
                  </a:lnTo>
                  <a:lnTo>
                    <a:pt x="824" y="632"/>
                  </a:lnTo>
                  <a:lnTo>
                    <a:pt x="815" y="638"/>
                  </a:lnTo>
                  <a:lnTo>
                    <a:pt x="814" y="641"/>
                  </a:lnTo>
                  <a:lnTo>
                    <a:pt x="812" y="642"/>
                  </a:lnTo>
                  <a:lnTo>
                    <a:pt x="806" y="642"/>
                  </a:lnTo>
                  <a:lnTo>
                    <a:pt x="801" y="647"/>
                  </a:lnTo>
                  <a:lnTo>
                    <a:pt x="796" y="651"/>
                  </a:lnTo>
                  <a:lnTo>
                    <a:pt x="792" y="651"/>
                  </a:lnTo>
                  <a:lnTo>
                    <a:pt x="784" y="656"/>
                  </a:lnTo>
                  <a:lnTo>
                    <a:pt x="777" y="664"/>
                  </a:lnTo>
                  <a:lnTo>
                    <a:pt x="776" y="666"/>
                  </a:lnTo>
                  <a:lnTo>
                    <a:pt x="775" y="669"/>
                  </a:lnTo>
                  <a:lnTo>
                    <a:pt x="774" y="670"/>
                  </a:lnTo>
                  <a:lnTo>
                    <a:pt x="773" y="671"/>
                  </a:lnTo>
                  <a:lnTo>
                    <a:pt x="772" y="672"/>
                  </a:lnTo>
                  <a:lnTo>
                    <a:pt x="770" y="672"/>
                  </a:lnTo>
                  <a:lnTo>
                    <a:pt x="765" y="672"/>
                  </a:lnTo>
                  <a:lnTo>
                    <a:pt x="763" y="676"/>
                  </a:lnTo>
                  <a:lnTo>
                    <a:pt x="758" y="681"/>
                  </a:lnTo>
                  <a:lnTo>
                    <a:pt x="754" y="686"/>
                  </a:lnTo>
                  <a:lnTo>
                    <a:pt x="751" y="688"/>
                  </a:lnTo>
                  <a:lnTo>
                    <a:pt x="748" y="691"/>
                  </a:lnTo>
                  <a:lnTo>
                    <a:pt x="746" y="695"/>
                  </a:lnTo>
                  <a:lnTo>
                    <a:pt x="739" y="712"/>
                  </a:lnTo>
                  <a:lnTo>
                    <a:pt x="733" y="731"/>
                  </a:lnTo>
                  <a:lnTo>
                    <a:pt x="727" y="748"/>
                  </a:lnTo>
                  <a:lnTo>
                    <a:pt x="722" y="767"/>
                  </a:lnTo>
                  <a:lnTo>
                    <a:pt x="716" y="785"/>
                  </a:lnTo>
                  <a:lnTo>
                    <a:pt x="709" y="803"/>
                  </a:lnTo>
                  <a:lnTo>
                    <a:pt x="704" y="811"/>
                  </a:lnTo>
                  <a:lnTo>
                    <a:pt x="699" y="819"/>
                  </a:lnTo>
                  <a:lnTo>
                    <a:pt x="692" y="827"/>
                  </a:lnTo>
                  <a:lnTo>
                    <a:pt x="685" y="835"/>
                  </a:lnTo>
                  <a:lnTo>
                    <a:pt x="677" y="844"/>
                  </a:lnTo>
                  <a:lnTo>
                    <a:pt x="670" y="850"/>
                  </a:lnTo>
                  <a:lnTo>
                    <a:pt x="666" y="853"/>
                  </a:lnTo>
                  <a:lnTo>
                    <a:pt x="661" y="855"/>
                  </a:lnTo>
                  <a:lnTo>
                    <a:pt x="654" y="856"/>
                  </a:lnTo>
                  <a:lnTo>
                    <a:pt x="648" y="857"/>
                  </a:lnTo>
                  <a:lnTo>
                    <a:pt x="641" y="858"/>
                  </a:lnTo>
                  <a:lnTo>
                    <a:pt x="636" y="860"/>
                  </a:lnTo>
                  <a:lnTo>
                    <a:pt x="631" y="864"/>
                  </a:lnTo>
                  <a:lnTo>
                    <a:pt x="626" y="869"/>
                  </a:lnTo>
                  <a:lnTo>
                    <a:pt x="621" y="874"/>
                  </a:lnTo>
                  <a:lnTo>
                    <a:pt x="617" y="878"/>
                  </a:lnTo>
                  <a:lnTo>
                    <a:pt x="612" y="883"/>
                  </a:lnTo>
                  <a:lnTo>
                    <a:pt x="607" y="886"/>
                  </a:lnTo>
                  <a:lnTo>
                    <a:pt x="598" y="890"/>
                  </a:lnTo>
                  <a:lnTo>
                    <a:pt x="589" y="894"/>
                  </a:lnTo>
                  <a:lnTo>
                    <a:pt x="579" y="898"/>
                  </a:lnTo>
                  <a:lnTo>
                    <a:pt x="570" y="900"/>
                  </a:lnTo>
                  <a:lnTo>
                    <a:pt x="560" y="902"/>
                  </a:lnTo>
                  <a:lnTo>
                    <a:pt x="549" y="903"/>
                  </a:lnTo>
                  <a:lnTo>
                    <a:pt x="538" y="903"/>
                  </a:lnTo>
                  <a:lnTo>
                    <a:pt x="527" y="901"/>
                  </a:lnTo>
                  <a:lnTo>
                    <a:pt x="512" y="896"/>
                  </a:lnTo>
                  <a:lnTo>
                    <a:pt x="495" y="889"/>
                  </a:lnTo>
                  <a:lnTo>
                    <a:pt x="486" y="885"/>
                  </a:lnTo>
                  <a:lnTo>
                    <a:pt x="477" y="883"/>
                  </a:lnTo>
                  <a:lnTo>
                    <a:pt x="471" y="882"/>
                  </a:lnTo>
                  <a:lnTo>
                    <a:pt x="466" y="883"/>
                  </a:lnTo>
                  <a:lnTo>
                    <a:pt x="456" y="888"/>
                  </a:lnTo>
                  <a:lnTo>
                    <a:pt x="446" y="895"/>
                  </a:lnTo>
                  <a:lnTo>
                    <a:pt x="435" y="902"/>
                  </a:lnTo>
                  <a:lnTo>
                    <a:pt x="425" y="911"/>
                  </a:lnTo>
                  <a:lnTo>
                    <a:pt x="403" y="928"/>
                  </a:lnTo>
                  <a:lnTo>
                    <a:pt x="384" y="941"/>
                  </a:lnTo>
                  <a:lnTo>
                    <a:pt x="272" y="1010"/>
                  </a:lnTo>
                  <a:lnTo>
                    <a:pt x="198" y="1052"/>
                  </a:lnTo>
                  <a:lnTo>
                    <a:pt x="190" y="1055"/>
                  </a:lnTo>
                  <a:lnTo>
                    <a:pt x="181" y="1058"/>
                  </a:lnTo>
                  <a:lnTo>
                    <a:pt x="172" y="1060"/>
                  </a:lnTo>
                  <a:lnTo>
                    <a:pt x="163" y="1063"/>
                  </a:lnTo>
                  <a:lnTo>
                    <a:pt x="154" y="1066"/>
                  </a:lnTo>
                  <a:lnTo>
                    <a:pt x="147" y="1069"/>
                  </a:lnTo>
                  <a:lnTo>
                    <a:pt x="144" y="1071"/>
                  </a:lnTo>
                  <a:lnTo>
                    <a:pt x="141" y="1073"/>
                  </a:lnTo>
                  <a:lnTo>
                    <a:pt x="140" y="1076"/>
                  </a:lnTo>
                  <a:lnTo>
                    <a:pt x="138" y="1079"/>
                  </a:lnTo>
                  <a:lnTo>
                    <a:pt x="131" y="1113"/>
                  </a:lnTo>
                  <a:lnTo>
                    <a:pt x="130" y="1115"/>
                  </a:lnTo>
                  <a:lnTo>
                    <a:pt x="128" y="1116"/>
                  </a:lnTo>
                  <a:lnTo>
                    <a:pt x="126" y="1116"/>
                  </a:lnTo>
                  <a:lnTo>
                    <a:pt x="117" y="1120"/>
                  </a:lnTo>
                  <a:lnTo>
                    <a:pt x="102" y="1128"/>
                  </a:lnTo>
                  <a:lnTo>
                    <a:pt x="86" y="1136"/>
                  </a:lnTo>
                  <a:lnTo>
                    <a:pt x="79" y="1143"/>
                  </a:lnTo>
                  <a:lnTo>
                    <a:pt x="75" y="1149"/>
                  </a:lnTo>
                  <a:lnTo>
                    <a:pt x="69" y="1156"/>
                  </a:lnTo>
                  <a:lnTo>
                    <a:pt x="62" y="1163"/>
                  </a:lnTo>
                  <a:lnTo>
                    <a:pt x="53" y="1169"/>
                  </a:lnTo>
                  <a:lnTo>
                    <a:pt x="44" y="1175"/>
                  </a:lnTo>
                  <a:lnTo>
                    <a:pt x="35" y="1181"/>
                  </a:lnTo>
                  <a:lnTo>
                    <a:pt x="27" y="1184"/>
                  </a:lnTo>
                  <a:lnTo>
                    <a:pt x="21" y="1185"/>
                  </a:lnTo>
                  <a:lnTo>
                    <a:pt x="19" y="1185"/>
                  </a:lnTo>
                  <a:lnTo>
                    <a:pt x="15" y="1187"/>
                  </a:lnTo>
                  <a:lnTo>
                    <a:pt x="13" y="1191"/>
                  </a:lnTo>
                  <a:lnTo>
                    <a:pt x="7" y="1200"/>
                  </a:lnTo>
                  <a:lnTo>
                    <a:pt x="3" y="1209"/>
                  </a:lnTo>
                  <a:lnTo>
                    <a:pt x="1" y="1212"/>
                  </a:lnTo>
                  <a:lnTo>
                    <a:pt x="0" y="1217"/>
                  </a:lnTo>
                  <a:lnTo>
                    <a:pt x="0" y="1221"/>
                  </a:lnTo>
                  <a:lnTo>
                    <a:pt x="1" y="1224"/>
                  </a:lnTo>
                  <a:lnTo>
                    <a:pt x="8" y="1229"/>
                  </a:lnTo>
                  <a:lnTo>
                    <a:pt x="21" y="1238"/>
                  </a:lnTo>
                  <a:lnTo>
                    <a:pt x="33" y="1246"/>
                  </a:lnTo>
                  <a:lnTo>
                    <a:pt x="41" y="1252"/>
                  </a:lnTo>
                  <a:lnTo>
                    <a:pt x="43" y="1256"/>
                  </a:lnTo>
                  <a:lnTo>
                    <a:pt x="45" y="1261"/>
                  </a:lnTo>
                  <a:lnTo>
                    <a:pt x="45" y="1269"/>
                  </a:lnTo>
                  <a:lnTo>
                    <a:pt x="45" y="1277"/>
                  </a:lnTo>
                  <a:lnTo>
                    <a:pt x="43" y="1298"/>
                  </a:lnTo>
                  <a:lnTo>
                    <a:pt x="40" y="1321"/>
                  </a:lnTo>
                  <a:lnTo>
                    <a:pt x="37" y="1345"/>
                  </a:lnTo>
                  <a:lnTo>
                    <a:pt x="36" y="1366"/>
                  </a:lnTo>
                  <a:lnTo>
                    <a:pt x="36" y="1376"/>
                  </a:lnTo>
                  <a:lnTo>
                    <a:pt x="36" y="1384"/>
                  </a:lnTo>
                  <a:lnTo>
                    <a:pt x="38" y="1390"/>
                  </a:lnTo>
                  <a:lnTo>
                    <a:pt x="41" y="1394"/>
                  </a:lnTo>
                  <a:lnTo>
                    <a:pt x="42" y="1395"/>
                  </a:lnTo>
                  <a:lnTo>
                    <a:pt x="44" y="1395"/>
                  </a:lnTo>
                  <a:lnTo>
                    <a:pt x="47" y="1396"/>
                  </a:lnTo>
                  <a:lnTo>
                    <a:pt x="50" y="1398"/>
                  </a:lnTo>
                  <a:lnTo>
                    <a:pt x="53" y="1400"/>
                  </a:lnTo>
                  <a:lnTo>
                    <a:pt x="55" y="1403"/>
                  </a:lnTo>
                  <a:lnTo>
                    <a:pt x="57" y="1403"/>
                  </a:lnTo>
                  <a:lnTo>
                    <a:pt x="58" y="1404"/>
                  </a:lnTo>
                  <a:lnTo>
                    <a:pt x="59" y="1406"/>
                  </a:lnTo>
                  <a:lnTo>
                    <a:pt x="64" y="1412"/>
                  </a:lnTo>
                  <a:lnTo>
                    <a:pt x="68" y="1417"/>
                  </a:lnTo>
                  <a:lnTo>
                    <a:pt x="68" y="1418"/>
                  </a:lnTo>
                  <a:lnTo>
                    <a:pt x="68" y="1419"/>
                  </a:lnTo>
                  <a:lnTo>
                    <a:pt x="69" y="1420"/>
                  </a:lnTo>
                  <a:lnTo>
                    <a:pt x="69" y="1422"/>
                  </a:lnTo>
                  <a:lnTo>
                    <a:pt x="69" y="1423"/>
                  </a:lnTo>
                  <a:lnTo>
                    <a:pt x="70" y="1424"/>
                  </a:lnTo>
                  <a:lnTo>
                    <a:pt x="70" y="1426"/>
                  </a:lnTo>
                  <a:lnTo>
                    <a:pt x="70" y="1434"/>
                  </a:lnTo>
                  <a:lnTo>
                    <a:pt x="70" y="1437"/>
                  </a:lnTo>
                  <a:lnTo>
                    <a:pt x="70" y="1439"/>
                  </a:lnTo>
                  <a:lnTo>
                    <a:pt x="71" y="1440"/>
                  </a:lnTo>
                  <a:lnTo>
                    <a:pt x="77" y="1452"/>
                  </a:lnTo>
                  <a:lnTo>
                    <a:pt x="82" y="1464"/>
                  </a:lnTo>
                  <a:lnTo>
                    <a:pt x="85" y="1465"/>
                  </a:lnTo>
                  <a:lnTo>
                    <a:pt x="89" y="1466"/>
                  </a:lnTo>
                  <a:lnTo>
                    <a:pt x="91" y="1467"/>
                  </a:lnTo>
                  <a:lnTo>
                    <a:pt x="93" y="1467"/>
                  </a:lnTo>
                  <a:lnTo>
                    <a:pt x="95" y="1466"/>
                  </a:lnTo>
                  <a:lnTo>
                    <a:pt x="97" y="1465"/>
                  </a:lnTo>
                  <a:lnTo>
                    <a:pt x="101" y="1462"/>
                  </a:lnTo>
                  <a:lnTo>
                    <a:pt x="103" y="1459"/>
                  </a:lnTo>
                  <a:lnTo>
                    <a:pt x="104" y="1458"/>
                  </a:lnTo>
                  <a:lnTo>
                    <a:pt x="105" y="1457"/>
                  </a:lnTo>
                  <a:lnTo>
                    <a:pt x="108" y="1456"/>
                  </a:lnTo>
                  <a:lnTo>
                    <a:pt x="111" y="1453"/>
                  </a:lnTo>
                  <a:lnTo>
                    <a:pt x="112" y="1451"/>
                  </a:lnTo>
                  <a:lnTo>
                    <a:pt x="115" y="1451"/>
                  </a:lnTo>
                  <a:lnTo>
                    <a:pt x="116" y="1449"/>
                  </a:lnTo>
                  <a:lnTo>
                    <a:pt x="118" y="1446"/>
                  </a:lnTo>
                  <a:lnTo>
                    <a:pt x="120" y="1446"/>
                  </a:lnTo>
                  <a:lnTo>
                    <a:pt x="124" y="1446"/>
                  </a:lnTo>
                  <a:lnTo>
                    <a:pt x="126" y="1443"/>
                  </a:lnTo>
                  <a:lnTo>
                    <a:pt x="129" y="1443"/>
                  </a:lnTo>
                  <a:lnTo>
                    <a:pt x="135" y="1443"/>
                  </a:lnTo>
                  <a:lnTo>
                    <a:pt x="142" y="1441"/>
                  </a:lnTo>
                  <a:lnTo>
                    <a:pt x="148" y="1438"/>
                  </a:lnTo>
                  <a:lnTo>
                    <a:pt x="152" y="1435"/>
                  </a:lnTo>
                  <a:lnTo>
                    <a:pt x="156" y="1434"/>
                  </a:lnTo>
                  <a:lnTo>
                    <a:pt x="161" y="1434"/>
                  </a:lnTo>
                  <a:lnTo>
                    <a:pt x="167" y="1431"/>
                  </a:lnTo>
                  <a:lnTo>
                    <a:pt x="177" y="1428"/>
                  </a:lnTo>
                  <a:lnTo>
                    <a:pt x="187" y="1426"/>
                  </a:lnTo>
                  <a:lnTo>
                    <a:pt x="194" y="1424"/>
                  </a:lnTo>
                  <a:lnTo>
                    <a:pt x="211" y="1421"/>
                  </a:lnTo>
                  <a:lnTo>
                    <a:pt x="227" y="1419"/>
                  </a:lnTo>
                  <a:lnTo>
                    <a:pt x="245" y="1418"/>
                  </a:lnTo>
                  <a:lnTo>
                    <a:pt x="263" y="1419"/>
                  </a:lnTo>
                  <a:lnTo>
                    <a:pt x="265" y="1420"/>
                  </a:lnTo>
                  <a:lnTo>
                    <a:pt x="269" y="1421"/>
                  </a:lnTo>
                  <a:lnTo>
                    <a:pt x="271" y="1423"/>
                  </a:lnTo>
                  <a:lnTo>
                    <a:pt x="274" y="1425"/>
                  </a:lnTo>
                  <a:lnTo>
                    <a:pt x="276" y="1425"/>
                  </a:lnTo>
                  <a:lnTo>
                    <a:pt x="277" y="1426"/>
                  </a:lnTo>
                  <a:lnTo>
                    <a:pt x="278" y="1427"/>
                  </a:lnTo>
                  <a:lnTo>
                    <a:pt x="280" y="1428"/>
                  </a:lnTo>
                  <a:lnTo>
                    <a:pt x="282" y="1428"/>
                  </a:lnTo>
                  <a:lnTo>
                    <a:pt x="284" y="1430"/>
                  </a:lnTo>
                  <a:lnTo>
                    <a:pt x="285" y="1432"/>
                  </a:lnTo>
                  <a:lnTo>
                    <a:pt x="285" y="1433"/>
                  </a:lnTo>
                  <a:lnTo>
                    <a:pt x="286" y="1434"/>
                  </a:lnTo>
                  <a:lnTo>
                    <a:pt x="293" y="1437"/>
                  </a:lnTo>
                  <a:lnTo>
                    <a:pt x="300" y="1440"/>
                  </a:lnTo>
                  <a:lnTo>
                    <a:pt x="303" y="1443"/>
                  </a:lnTo>
                  <a:lnTo>
                    <a:pt x="304" y="1445"/>
                  </a:lnTo>
                  <a:lnTo>
                    <a:pt x="306" y="1445"/>
                  </a:lnTo>
                  <a:lnTo>
                    <a:pt x="309" y="1446"/>
                  </a:lnTo>
                  <a:lnTo>
                    <a:pt x="312" y="1446"/>
                  </a:lnTo>
                  <a:lnTo>
                    <a:pt x="313" y="1445"/>
                  </a:lnTo>
                  <a:lnTo>
                    <a:pt x="314" y="1443"/>
                  </a:lnTo>
                  <a:lnTo>
                    <a:pt x="314" y="1442"/>
                  </a:lnTo>
                  <a:lnTo>
                    <a:pt x="315" y="1441"/>
                  </a:lnTo>
                  <a:lnTo>
                    <a:pt x="327" y="1442"/>
                  </a:lnTo>
                  <a:lnTo>
                    <a:pt x="345" y="1444"/>
                  </a:lnTo>
                  <a:lnTo>
                    <a:pt x="365" y="1448"/>
                  </a:lnTo>
                  <a:lnTo>
                    <a:pt x="388" y="1452"/>
                  </a:lnTo>
                  <a:lnTo>
                    <a:pt x="409" y="1458"/>
                  </a:lnTo>
                  <a:lnTo>
                    <a:pt x="430" y="1463"/>
                  </a:lnTo>
                  <a:lnTo>
                    <a:pt x="446" y="1469"/>
                  </a:lnTo>
                  <a:lnTo>
                    <a:pt x="456" y="1475"/>
                  </a:lnTo>
                  <a:lnTo>
                    <a:pt x="462" y="1479"/>
                  </a:lnTo>
                  <a:lnTo>
                    <a:pt x="469" y="1482"/>
                  </a:lnTo>
                  <a:lnTo>
                    <a:pt x="477" y="1487"/>
                  </a:lnTo>
                  <a:lnTo>
                    <a:pt x="485" y="1490"/>
                  </a:lnTo>
                  <a:lnTo>
                    <a:pt x="500" y="1496"/>
                  </a:lnTo>
                  <a:lnTo>
                    <a:pt x="514" y="1502"/>
                  </a:lnTo>
                  <a:lnTo>
                    <a:pt x="529" y="1512"/>
                  </a:lnTo>
                  <a:lnTo>
                    <a:pt x="543" y="1522"/>
                  </a:lnTo>
                  <a:lnTo>
                    <a:pt x="552" y="1528"/>
                  </a:lnTo>
                  <a:lnTo>
                    <a:pt x="563" y="1532"/>
                  </a:lnTo>
                  <a:lnTo>
                    <a:pt x="567" y="1536"/>
                  </a:lnTo>
                  <a:lnTo>
                    <a:pt x="572" y="1539"/>
                  </a:lnTo>
                  <a:lnTo>
                    <a:pt x="574" y="1539"/>
                  </a:lnTo>
                  <a:lnTo>
                    <a:pt x="576" y="1541"/>
                  </a:lnTo>
                  <a:lnTo>
                    <a:pt x="578" y="1544"/>
                  </a:lnTo>
                  <a:lnTo>
                    <a:pt x="580" y="1544"/>
                  </a:lnTo>
                  <a:lnTo>
                    <a:pt x="580" y="1546"/>
                  </a:lnTo>
                  <a:lnTo>
                    <a:pt x="583" y="1547"/>
                  </a:lnTo>
                  <a:lnTo>
                    <a:pt x="584" y="1548"/>
                  </a:lnTo>
                  <a:lnTo>
                    <a:pt x="585" y="1549"/>
                  </a:lnTo>
                  <a:lnTo>
                    <a:pt x="586" y="1551"/>
                  </a:lnTo>
                  <a:lnTo>
                    <a:pt x="586" y="1554"/>
                  </a:lnTo>
                  <a:lnTo>
                    <a:pt x="585" y="1562"/>
                  </a:lnTo>
                  <a:lnTo>
                    <a:pt x="586" y="1572"/>
                  </a:lnTo>
                  <a:lnTo>
                    <a:pt x="589" y="1574"/>
                  </a:lnTo>
                  <a:lnTo>
                    <a:pt x="591" y="1576"/>
                  </a:lnTo>
                  <a:lnTo>
                    <a:pt x="591" y="1579"/>
                  </a:lnTo>
                  <a:lnTo>
                    <a:pt x="593" y="1580"/>
                  </a:lnTo>
                  <a:lnTo>
                    <a:pt x="595" y="1580"/>
                  </a:lnTo>
                  <a:lnTo>
                    <a:pt x="601" y="1581"/>
                  </a:lnTo>
                  <a:lnTo>
                    <a:pt x="607" y="1582"/>
                  </a:lnTo>
                  <a:lnTo>
                    <a:pt x="614" y="1583"/>
                  </a:lnTo>
                  <a:lnTo>
                    <a:pt x="620" y="1585"/>
                  </a:lnTo>
                  <a:lnTo>
                    <a:pt x="621" y="1586"/>
                  </a:lnTo>
                  <a:lnTo>
                    <a:pt x="621" y="1587"/>
                  </a:lnTo>
                  <a:lnTo>
                    <a:pt x="623" y="1587"/>
                  </a:lnTo>
                  <a:lnTo>
                    <a:pt x="626" y="1588"/>
                  </a:lnTo>
                  <a:lnTo>
                    <a:pt x="628" y="1589"/>
                  </a:lnTo>
                  <a:lnTo>
                    <a:pt x="630" y="1590"/>
                  </a:lnTo>
                  <a:lnTo>
                    <a:pt x="631" y="1592"/>
                  </a:lnTo>
                  <a:lnTo>
                    <a:pt x="632" y="1593"/>
                  </a:lnTo>
                  <a:lnTo>
                    <a:pt x="636" y="1597"/>
                  </a:lnTo>
                  <a:lnTo>
                    <a:pt x="640" y="1599"/>
                  </a:lnTo>
                  <a:lnTo>
                    <a:pt x="648" y="1601"/>
                  </a:lnTo>
                  <a:lnTo>
                    <a:pt x="656" y="1605"/>
                  </a:lnTo>
                  <a:lnTo>
                    <a:pt x="664" y="1609"/>
                  </a:lnTo>
                  <a:lnTo>
                    <a:pt x="671" y="1614"/>
                  </a:lnTo>
                  <a:lnTo>
                    <a:pt x="683" y="1625"/>
                  </a:lnTo>
                  <a:lnTo>
                    <a:pt x="693" y="1635"/>
                  </a:lnTo>
                  <a:lnTo>
                    <a:pt x="703" y="1645"/>
                  </a:lnTo>
                  <a:lnTo>
                    <a:pt x="712" y="1656"/>
                  </a:lnTo>
                  <a:lnTo>
                    <a:pt x="716" y="1662"/>
                  </a:lnTo>
                  <a:lnTo>
                    <a:pt x="720" y="1668"/>
                  </a:lnTo>
                  <a:lnTo>
                    <a:pt x="724" y="1674"/>
                  </a:lnTo>
                  <a:lnTo>
                    <a:pt x="726" y="1681"/>
                  </a:lnTo>
                  <a:lnTo>
                    <a:pt x="728" y="1683"/>
                  </a:lnTo>
                  <a:lnTo>
                    <a:pt x="731" y="1684"/>
                  </a:lnTo>
                  <a:lnTo>
                    <a:pt x="735" y="1686"/>
                  </a:lnTo>
                  <a:lnTo>
                    <a:pt x="737" y="1689"/>
                  </a:lnTo>
                  <a:lnTo>
                    <a:pt x="739" y="1692"/>
                  </a:lnTo>
                  <a:lnTo>
                    <a:pt x="742" y="1696"/>
                  </a:lnTo>
                  <a:lnTo>
                    <a:pt x="745" y="1699"/>
                  </a:lnTo>
                  <a:lnTo>
                    <a:pt x="749" y="1700"/>
                  </a:lnTo>
                  <a:lnTo>
                    <a:pt x="751" y="1700"/>
                  </a:lnTo>
                  <a:lnTo>
                    <a:pt x="752" y="1701"/>
                  </a:lnTo>
                  <a:lnTo>
                    <a:pt x="753" y="1703"/>
                  </a:lnTo>
                  <a:lnTo>
                    <a:pt x="758" y="1707"/>
                  </a:lnTo>
                  <a:lnTo>
                    <a:pt x="762" y="1711"/>
                  </a:lnTo>
                  <a:lnTo>
                    <a:pt x="771" y="1719"/>
                  </a:lnTo>
                  <a:lnTo>
                    <a:pt x="778" y="1725"/>
                  </a:lnTo>
                  <a:lnTo>
                    <a:pt x="786" y="1730"/>
                  </a:lnTo>
                  <a:lnTo>
                    <a:pt x="792" y="1736"/>
                  </a:lnTo>
                  <a:lnTo>
                    <a:pt x="802" y="1745"/>
                  </a:lnTo>
                  <a:lnTo>
                    <a:pt x="812" y="1755"/>
                  </a:lnTo>
                  <a:lnTo>
                    <a:pt x="815" y="1759"/>
                  </a:lnTo>
                  <a:lnTo>
                    <a:pt x="818" y="1761"/>
                  </a:lnTo>
                  <a:lnTo>
                    <a:pt x="827" y="1771"/>
                  </a:lnTo>
                  <a:lnTo>
                    <a:pt x="836" y="1781"/>
                  </a:lnTo>
                  <a:lnTo>
                    <a:pt x="845" y="1788"/>
                  </a:lnTo>
                  <a:lnTo>
                    <a:pt x="853" y="1794"/>
                  </a:lnTo>
                  <a:lnTo>
                    <a:pt x="857" y="1797"/>
                  </a:lnTo>
                  <a:lnTo>
                    <a:pt x="860" y="1800"/>
                  </a:lnTo>
                  <a:lnTo>
                    <a:pt x="871" y="1810"/>
                  </a:lnTo>
                  <a:lnTo>
                    <a:pt x="883" y="1821"/>
                  </a:lnTo>
                  <a:lnTo>
                    <a:pt x="888" y="1826"/>
                  </a:lnTo>
                  <a:lnTo>
                    <a:pt x="893" y="1830"/>
                  </a:lnTo>
                  <a:lnTo>
                    <a:pt x="894" y="1831"/>
                  </a:lnTo>
                  <a:lnTo>
                    <a:pt x="895" y="1832"/>
                  </a:lnTo>
                  <a:lnTo>
                    <a:pt x="896" y="1835"/>
                  </a:lnTo>
                  <a:lnTo>
                    <a:pt x="897" y="1835"/>
                  </a:lnTo>
                  <a:lnTo>
                    <a:pt x="1287" y="1730"/>
                  </a:lnTo>
                  <a:lnTo>
                    <a:pt x="1363" y="1479"/>
                  </a:lnTo>
                  <a:lnTo>
                    <a:pt x="1355" y="1406"/>
                  </a:lnTo>
                  <a:lnTo>
                    <a:pt x="1326" y="1409"/>
                  </a:lnTo>
                  <a:lnTo>
                    <a:pt x="1315" y="1347"/>
                  </a:lnTo>
                  <a:lnTo>
                    <a:pt x="1400" y="1252"/>
                  </a:lnTo>
                  <a:lnTo>
                    <a:pt x="1402" y="1251"/>
                  </a:lnTo>
                  <a:lnTo>
                    <a:pt x="1406" y="1252"/>
                  </a:lnTo>
                  <a:lnTo>
                    <a:pt x="1410" y="1253"/>
                  </a:lnTo>
                  <a:lnTo>
                    <a:pt x="1416" y="1255"/>
                  </a:lnTo>
                  <a:lnTo>
                    <a:pt x="1425" y="1259"/>
                  </a:lnTo>
                  <a:lnTo>
                    <a:pt x="1431" y="1261"/>
                  </a:lnTo>
                  <a:lnTo>
                    <a:pt x="1448" y="1265"/>
                  </a:lnTo>
                  <a:lnTo>
                    <a:pt x="1464" y="1267"/>
                  </a:lnTo>
                  <a:lnTo>
                    <a:pt x="1473" y="1268"/>
                  </a:lnTo>
                  <a:lnTo>
                    <a:pt x="1481" y="1268"/>
                  </a:lnTo>
                  <a:lnTo>
                    <a:pt x="1490" y="1268"/>
                  </a:lnTo>
                  <a:lnTo>
                    <a:pt x="1499" y="1267"/>
                  </a:lnTo>
                  <a:lnTo>
                    <a:pt x="1509" y="1263"/>
                  </a:lnTo>
                  <a:lnTo>
                    <a:pt x="1529" y="1252"/>
                  </a:lnTo>
                  <a:lnTo>
                    <a:pt x="1539" y="1246"/>
                  </a:lnTo>
                  <a:lnTo>
                    <a:pt x="1549" y="1239"/>
                  </a:lnTo>
                  <a:lnTo>
                    <a:pt x="1557" y="1232"/>
                  </a:lnTo>
                  <a:lnTo>
                    <a:pt x="1562" y="1226"/>
                  </a:lnTo>
                  <a:lnTo>
                    <a:pt x="1567" y="1221"/>
                  </a:lnTo>
                  <a:lnTo>
                    <a:pt x="1572" y="1216"/>
                  </a:lnTo>
                  <a:lnTo>
                    <a:pt x="1574" y="1210"/>
                  </a:lnTo>
                  <a:lnTo>
                    <a:pt x="1577" y="1205"/>
                  </a:lnTo>
                  <a:lnTo>
                    <a:pt x="1581" y="1199"/>
                  </a:lnTo>
                  <a:lnTo>
                    <a:pt x="1585" y="1193"/>
                  </a:lnTo>
                  <a:lnTo>
                    <a:pt x="1597" y="1182"/>
                  </a:lnTo>
                  <a:lnTo>
                    <a:pt x="1609" y="1170"/>
                  </a:lnTo>
                  <a:lnTo>
                    <a:pt x="1621" y="1159"/>
                  </a:lnTo>
                  <a:lnTo>
                    <a:pt x="1634" y="1150"/>
                  </a:lnTo>
                  <a:lnTo>
                    <a:pt x="1645" y="1143"/>
                  </a:lnTo>
                  <a:lnTo>
                    <a:pt x="1653" y="1136"/>
                  </a:lnTo>
                  <a:lnTo>
                    <a:pt x="1675" y="1123"/>
                  </a:lnTo>
                  <a:lnTo>
                    <a:pt x="1700" y="1105"/>
                  </a:lnTo>
                  <a:lnTo>
                    <a:pt x="1728" y="1084"/>
                  </a:lnTo>
                  <a:lnTo>
                    <a:pt x="1758" y="1062"/>
                  </a:lnTo>
                  <a:lnTo>
                    <a:pt x="1788" y="1041"/>
                  </a:lnTo>
                  <a:lnTo>
                    <a:pt x="1818" y="1023"/>
                  </a:lnTo>
                  <a:lnTo>
                    <a:pt x="1832" y="1015"/>
                  </a:lnTo>
                  <a:lnTo>
                    <a:pt x="1846" y="1009"/>
                  </a:lnTo>
                  <a:lnTo>
                    <a:pt x="1858" y="1004"/>
                  </a:lnTo>
                  <a:lnTo>
                    <a:pt x="1870" y="1001"/>
                  </a:lnTo>
                  <a:lnTo>
                    <a:pt x="1885" y="1002"/>
                  </a:lnTo>
                  <a:lnTo>
                    <a:pt x="1906" y="1006"/>
                  </a:lnTo>
                  <a:lnTo>
                    <a:pt x="1927" y="1009"/>
                  </a:lnTo>
                  <a:lnTo>
                    <a:pt x="1941" y="1011"/>
                  </a:lnTo>
                  <a:lnTo>
                    <a:pt x="1952" y="1011"/>
                  </a:lnTo>
                  <a:lnTo>
                    <a:pt x="1961" y="1009"/>
                  </a:lnTo>
                  <a:lnTo>
                    <a:pt x="1971" y="1007"/>
                  </a:lnTo>
                  <a:lnTo>
                    <a:pt x="1980" y="1005"/>
                  </a:lnTo>
                  <a:lnTo>
                    <a:pt x="1990" y="1002"/>
                  </a:lnTo>
                  <a:lnTo>
                    <a:pt x="1998" y="998"/>
                  </a:lnTo>
                  <a:lnTo>
                    <a:pt x="2007" y="993"/>
                  </a:lnTo>
                  <a:lnTo>
                    <a:pt x="2015" y="989"/>
                  </a:lnTo>
                  <a:lnTo>
                    <a:pt x="2032" y="977"/>
                  </a:lnTo>
                  <a:lnTo>
                    <a:pt x="2047" y="964"/>
                  </a:lnTo>
                  <a:lnTo>
                    <a:pt x="2063" y="951"/>
                  </a:lnTo>
                  <a:lnTo>
                    <a:pt x="2078" y="936"/>
                  </a:lnTo>
                  <a:lnTo>
                    <a:pt x="2147" y="871"/>
                  </a:lnTo>
                  <a:lnTo>
                    <a:pt x="2151" y="865"/>
                  </a:lnTo>
                  <a:lnTo>
                    <a:pt x="2156" y="856"/>
                  </a:lnTo>
                  <a:lnTo>
                    <a:pt x="2160" y="847"/>
                  </a:lnTo>
                  <a:lnTo>
                    <a:pt x="2165" y="836"/>
                  </a:lnTo>
                  <a:lnTo>
                    <a:pt x="2172" y="816"/>
                  </a:lnTo>
                  <a:lnTo>
                    <a:pt x="2175" y="807"/>
                  </a:lnTo>
                  <a:lnTo>
                    <a:pt x="2176" y="799"/>
                  </a:lnTo>
                  <a:lnTo>
                    <a:pt x="2178" y="792"/>
                  </a:lnTo>
                  <a:lnTo>
                    <a:pt x="2182" y="783"/>
                  </a:lnTo>
                  <a:lnTo>
                    <a:pt x="2186" y="774"/>
                  </a:lnTo>
                  <a:lnTo>
                    <a:pt x="2197" y="757"/>
                  </a:lnTo>
                  <a:lnTo>
                    <a:pt x="2211" y="738"/>
                  </a:lnTo>
                  <a:lnTo>
                    <a:pt x="2224" y="720"/>
                  </a:lnTo>
                  <a:lnTo>
                    <a:pt x="2237" y="700"/>
                  </a:lnTo>
                  <a:lnTo>
                    <a:pt x="2242" y="692"/>
                  </a:lnTo>
                  <a:lnTo>
                    <a:pt x="2246" y="683"/>
                  </a:lnTo>
                  <a:lnTo>
                    <a:pt x="2249" y="673"/>
                  </a:lnTo>
                  <a:lnTo>
                    <a:pt x="2251" y="665"/>
                  </a:lnTo>
                  <a:lnTo>
                    <a:pt x="2254" y="652"/>
                  </a:lnTo>
                  <a:lnTo>
                    <a:pt x="2259" y="639"/>
                  </a:lnTo>
                  <a:lnTo>
                    <a:pt x="2264" y="626"/>
                  </a:lnTo>
                  <a:lnTo>
                    <a:pt x="2270" y="614"/>
                  </a:lnTo>
                  <a:lnTo>
                    <a:pt x="2276" y="601"/>
                  </a:lnTo>
                  <a:lnTo>
                    <a:pt x="2282" y="588"/>
                  </a:lnTo>
                  <a:lnTo>
                    <a:pt x="2287" y="575"/>
                  </a:lnTo>
                  <a:lnTo>
                    <a:pt x="2291" y="562"/>
                  </a:lnTo>
                  <a:lnTo>
                    <a:pt x="2300" y="525"/>
                  </a:lnTo>
                  <a:lnTo>
                    <a:pt x="2307" y="487"/>
                  </a:lnTo>
                  <a:lnTo>
                    <a:pt x="2310" y="468"/>
                  </a:lnTo>
                  <a:lnTo>
                    <a:pt x="2311" y="449"/>
                  </a:lnTo>
                  <a:lnTo>
                    <a:pt x="2312" y="430"/>
                  </a:lnTo>
                  <a:lnTo>
                    <a:pt x="2312" y="412"/>
                  </a:lnTo>
                  <a:lnTo>
                    <a:pt x="2310" y="394"/>
                  </a:lnTo>
                  <a:lnTo>
                    <a:pt x="2308" y="376"/>
                  </a:lnTo>
                  <a:lnTo>
                    <a:pt x="2303" y="358"/>
                  </a:lnTo>
                  <a:lnTo>
                    <a:pt x="2298" y="341"/>
                  </a:lnTo>
                  <a:lnTo>
                    <a:pt x="2291" y="323"/>
                  </a:lnTo>
                  <a:lnTo>
                    <a:pt x="2283" y="306"/>
                  </a:lnTo>
                  <a:lnTo>
                    <a:pt x="2273" y="290"/>
                  </a:lnTo>
                  <a:lnTo>
                    <a:pt x="2261" y="273"/>
                  </a:lnTo>
                  <a:lnTo>
                    <a:pt x="2241" y="245"/>
                  </a:lnTo>
                  <a:lnTo>
                    <a:pt x="2218" y="211"/>
                  </a:lnTo>
                  <a:lnTo>
                    <a:pt x="2212" y="203"/>
                  </a:lnTo>
                  <a:lnTo>
                    <a:pt x="2205" y="195"/>
                  </a:lnTo>
                  <a:lnTo>
                    <a:pt x="2198" y="188"/>
                  </a:lnTo>
                  <a:lnTo>
                    <a:pt x="2191" y="182"/>
                  </a:lnTo>
                  <a:lnTo>
                    <a:pt x="2185" y="177"/>
                  </a:lnTo>
                  <a:lnTo>
                    <a:pt x="2178" y="173"/>
                  </a:lnTo>
                  <a:lnTo>
                    <a:pt x="2171" y="169"/>
                  </a:lnTo>
                  <a:lnTo>
                    <a:pt x="2164" y="167"/>
                  </a:lnTo>
                  <a:lnTo>
                    <a:pt x="2126" y="165"/>
                  </a:lnTo>
                  <a:lnTo>
                    <a:pt x="2087" y="164"/>
                  </a:lnTo>
                  <a:lnTo>
                    <a:pt x="2068" y="163"/>
                  </a:lnTo>
                  <a:lnTo>
                    <a:pt x="2048" y="162"/>
                  </a:lnTo>
                  <a:lnTo>
                    <a:pt x="2030" y="159"/>
                  </a:lnTo>
                  <a:lnTo>
                    <a:pt x="2011" y="156"/>
                  </a:lnTo>
                  <a:lnTo>
                    <a:pt x="1671" y="62"/>
                  </a:lnTo>
                  <a:lnTo>
                    <a:pt x="1666" y="61"/>
                  </a:lnTo>
                  <a:lnTo>
                    <a:pt x="1661" y="59"/>
                  </a:lnTo>
                  <a:lnTo>
                    <a:pt x="1658" y="55"/>
                  </a:lnTo>
                  <a:lnTo>
                    <a:pt x="1655" y="52"/>
                  </a:lnTo>
                  <a:lnTo>
                    <a:pt x="1651" y="45"/>
                  </a:lnTo>
                  <a:lnTo>
                    <a:pt x="1648" y="37"/>
                  </a:lnTo>
                  <a:lnTo>
                    <a:pt x="1645" y="28"/>
                  </a:lnTo>
                  <a:lnTo>
                    <a:pt x="1643" y="19"/>
                  </a:lnTo>
                  <a:lnTo>
                    <a:pt x="1640" y="10"/>
                  </a:lnTo>
                  <a:lnTo>
                    <a:pt x="1635" y="2"/>
                  </a:lnTo>
                  <a:lnTo>
                    <a:pt x="1632" y="0"/>
                  </a:lnTo>
                  <a:lnTo>
                    <a:pt x="1628" y="0"/>
                  </a:lnTo>
                  <a:lnTo>
                    <a:pt x="1622" y="2"/>
                  </a:lnTo>
                  <a:lnTo>
                    <a:pt x="1615" y="4"/>
                  </a:lnTo>
                  <a:lnTo>
                    <a:pt x="1599" y="11"/>
                  </a:lnTo>
                  <a:lnTo>
                    <a:pt x="1580" y="22"/>
                  </a:lnTo>
                  <a:lnTo>
                    <a:pt x="1543" y="42"/>
                  </a:lnTo>
                  <a:lnTo>
                    <a:pt x="1518" y="57"/>
                  </a:lnTo>
                  <a:lnTo>
                    <a:pt x="1512" y="60"/>
                  </a:lnTo>
                  <a:lnTo>
                    <a:pt x="1505" y="62"/>
                  </a:lnTo>
                  <a:lnTo>
                    <a:pt x="1496" y="64"/>
                  </a:lnTo>
                  <a:lnTo>
                    <a:pt x="1486" y="66"/>
                  </a:lnTo>
                  <a:lnTo>
                    <a:pt x="1466" y="69"/>
                  </a:lnTo>
                  <a:lnTo>
                    <a:pt x="1452" y="71"/>
                  </a:lnTo>
                  <a:lnTo>
                    <a:pt x="1438" y="73"/>
                  </a:lnTo>
                  <a:lnTo>
                    <a:pt x="1421" y="77"/>
                  </a:lnTo>
                  <a:lnTo>
                    <a:pt x="1413" y="79"/>
                  </a:lnTo>
                  <a:lnTo>
                    <a:pt x="1405" y="82"/>
                  </a:lnTo>
                  <a:lnTo>
                    <a:pt x="1399" y="85"/>
                  </a:lnTo>
                  <a:lnTo>
                    <a:pt x="1395" y="87"/>
                  </a:lnTo>
                  <a:lnTo>
                    <a:pt x="1182" y="300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47">
              <a:extLst>
                <a:ext uri="{FF2B5EF4-FFF2-40B4-BE49-F238E27FC236}">
                  <a16:creationId xmlns:a16="http://schemas.microsoft.com/office/drawing/2014/main" id="{C30E6BEA-1A8E-4C96-A998-BC16C41EB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" y="1475"/>
              <a:ext cx="247" cy="237"/>
            </a:xfrm>
            <a:custGeom>
              <a:avLst/>
              <a:gdLst>
                <a:gd name="T0" fmla="*/ 1224 w 1235"/>
                <a:gd name="T1" fmla="*/ 942 h 1185"/>
                <a:gd name="T2" fmla="*/ 1207 w 1235"/>
                <a:gd name="T3" fmla="*/ 932 h 1185"/>
                <a:gd name="T4" fmla="*/ 1193 w 1235"/>
                <a:gd name="T5" fmla="*/ 925 h 1185"/>
                <a:gd name="T6" fmla="*/ 1179 w 1235"/>
                <a:gd name="T7" fmla="*/ 918 h 1185"/>
                <a:gd name="T8" fmla="*/ 1169 w 1235"/>
                <a:gd name="T9" fmla="*/ 913 h 1185"/>
                <a:gd name="T10" fmla="*/ 1144 w 1235"/>
                <a:gd name="T11" fmla="*/ 904 h 1185"/>
                <a:gd name="T12" fmla="*/ 1105 w 1235"/>
                <a:gd name="T13" fmla="*/ 895 h 1185"/>
                <a:gd name="T14" fmla="*/ 1090 w 1235"/>
                <a:gd name="T15" fmla="*/ 888 h 1185"/>
                <a:gd name="T16" fmla="*/ 1079 w 1235"/>
                <a:gd name="T17" fmla="*/ 883 h 1185"/>
                <a:gd name="T18" fmla="*/ 1068 w 1235"/>
                <a:gd name="T19" fmla="*/ 872 h 1185"/>
                <a:gd name="T20" fmla="*/ 1063 w 1235"/>
                <a:gd name="T21" fmla="*/ 864 h 1185"/>
                <a:gd name="T22" fmla="*/ 1092 w 1235"/>
                <a:gd name="T23" fmla="*/ 835 h 1185"/>
                <a:gd name="T24" fmla="*/ 1103 w 1235"/>
                <a:gd name="T25" fmla="*/ 826 h 1185"/>
                <a:gd name="T26" fmla="*/ 1115 w 1235"/>
                <a:gd name="T27" fmla="*/ 807 h 1185"/>
                <a:gd name="T28" fmla="*/ 1124 w 1235"/>
                <a:gd name="T29" fmla="*/ 792 h 1185"/>
                <a:gd name="T30" fmla="*/ 1130 w 1235"/>
                <a:gd name="T31" fmla="*/ 783 h 1185"/>
                <a:gd name="T32" fmla="*/ 1136 w 1235"/>
                <a:gd name="T33" fmla="*/ 778 h 1185"/>
                <a:gd name="T34" fmla="*/ 1151 w 1235"/>
                <a:gd name="T35" fmla="*/ 765 h 1185"/>
                <a:gd name="T36" fmla="*/ 1160 w 1235"/>
                <a:gd name="T37" fmla="*/ 757 h 1185"/>
                <a:gd name="T38" fmla="*/ 1148 w 1235"/>
                <a:gd name="T39" fmla="*/ 723 h 1185"/>
                <a:gd name="T40" fmla="*/ 1139 w 1235"/>
                <a:gd name="T41" fmla="*/ 713 h 1185"/>
                <a:gd name="T42" fmla="*/ 1120 w 1235"/>
                <a:gd name="T43" fmla="*/ 685 h 1185"/>
                <a:gd name="T44" fmla="*/ 1077 w 1235"/>
                <a:gd name="T45" fmla="*/ 603 h 1185"/>
                <a:gd name="T46" fmla="*/ 1054 w 1235"/>
                <a:gd name="T47" fmla="*/ 532 h 1185"/>
                <a:gd name="T48" fmla="*/ 1048 w 1235"/>
                <a:gd name="T49" fmla="*/ 497 h 1185"/>
                <a:gd name="T50" fmla="*/ 1042 w 1235"/>
                <a:gd name="T51" fmla="*/ 475 h 1185"/>
                <a:gd name="T52" fmla="*/ 1037 w 1235"/>
                <a:gd name="T53" fmla="*/ 465 h 1185"/>
                <a:gd name="T54" fmla="*/ 1021 w 1235"/>
                <a:gd name="T55" fmla="*/ 455 h 1185"/>
                <a:gd name="T56" fmla="*/ 963 w 1235"/>
                <a:gd name="T57" fmla="*/ 399 h 1185"/>
                <a:gd name="T58" fmla="*/ 883 w 1235"/>
                <a:gd name="T59" fmla="*/ 334 h 1185"/>
                <a:gd name="T60" fmla="*/ 852 w 1235"/>
                <a:gd name="T61" fmla="*/ 317 h 1185"/>
                <a:gd name="T62" fmla="*/ 841 w 1235"/>
                <a:gd name="T63" fmla="*/ 308 h 1185"/>
                <a:gd name="T64" fmla="*/ 798 w 1235"/>
                <a:gd name="T65" fmla="*/ 291 h 1185"/>
                <a:gd name="T66" fmla="*/ 714 w 1235"/>
                <a:gd name="T67" fmla="*/ 272 h 1185"/>
                <a:gd name="T68" fmla="*/ 699 w 1235"/>
                <a:gd name="T69" fmla="*/ 263 h 1185"/>
                <a:gd name="T70" fmla="*/ 692 w 1235"/>
                <a:gd name="T71" fmla="*/ 257 h 1185"/>
                <a:gd name="T72" fmla="*/ 681 w 1235"/>
                <a:gd name="T73" fmla="*/ 243 h 1185"/>
                <a:gd name="T74" fmla="*/ 667 w 1235"/>
                <a:gd name="T75" fmla="*/ 237 h 1185"/>
                <a:gd name="T76" fmla="*/ 595 w 1235"/>
                <a:gd name="T77" fmla="*/ 149 h 1185"/>
                <a:gd name="T78" fmla="*/ 589 w 1235"/>
                <a:gd name="T79" fmla="*/ 115 h 1185"/>
                <a:gd name="T80" fmla="*/ 578 w 1235"/>
                <a:gd name="T81" fmla="*/ 86 h 1185"/>
                <a:gd name="T82" fmla="*/ 533 w 1235"/>
                <a:gd name="T83" fmla="*/ 46 h 1185"/>
                <a:gd name="T84" fmla="*/ 496 w 1235"/>
                <a:gd name="T85" fmla="*/ 11 h 1185"/>
                <a:gd name="T86" fmla="*/ 468 w 1235"/>
                <a:gd name="T87" fmla="*/ 2 h 1185"/>
                <a:gd name="T88" fmla="*/ 374 w 1235"/>
                <a:gd name="T89" fmla="*/ 29 h 1185"/>
                <a:gd name="T90" fmla="*/ 383 w 1235"/>
                <a:gd name="T91" fmla="*/ 35 h 1185"/>
                <a:gd name="T92" fmla="*/ 228 w 1235"/>
                <a:gd name="T93" fmla="*/ 51 h 1185"/>
                <a:gd name="T94" fmla="*/ 7 w 1235"/>
                <a:gd name="T95" fmla="*/ 935 h 1185"/>
                <a:gd name="T96" fmla="*/ 0 w 1235"/>
                <a:gd name="T97" fmla="*/ 938 h 1185"/>
                <a:gd name="T98" fmla="*/ 35 w 1235"/>
                <a:gd name="T99" fmla="*/ 965 h 1185"/>
                <a:gd name="T100" fmla="*/ 84 w 1235"/>
                <a:gd name="T101" fmla="*/ 1007 h 1185"/>
                <a:gd name="T102" fmla="*/ 112 w 1235"/>
                <a:gd name="T103" fmla="*/ 1049 h 1185"/>
                <a:gd name="T104" fmla="*/ 146 w 1235"/>
                <a:gd name="T105" fmla="*/ 1129 h 1185"/>
                <a:gd name="T106" fmla="*/ 171 w 1235"/>
                <a:gd name="T107" fmla="*/ 1163 h 1185"/>
                <a:gd name="T108" fmla="*/ 193 w 1235"/>
                <a:gd name="T109" fmla="*/ 1173 h 1185"/>
                <a:gd name="T110" fmla="*/ 1235 w 1235"/>
                <a:gd name="T111" fmla="*/ 95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5" h="1185">
                  <a:moveTo>
                    <a:pt x="1235" y="952"/>
                  </a:moveTo>
                  <a:lnTo>
                    <a:pt x="1228" y="943"/>
                  </a:lnTo>
                  <a:lnTo>
                    <a:pt x="1225" y="943"/>
                  </a:lnTo>
                  <a:lnTo>
                    <a:pt x="1224" y="942"/>
                  </a:lnTo>
                  <a:lnTo>
                    <a:pt x="1222" y="942"/>
                  </a:lnTo>
                  <a:lnTo>
                    <a:pt x="1218" y="938"/>
                  </a:lnTo>
                  <a:lnTo>
                    <a:pt x="1212" y="934"/>
                  </a:lnTo>
                  <a:lnTo>
                    <a:pt x="1207" y="932"/>
                  </a:lnTo>
                  <a:lnTo>
                    <a:pt x="1202" y="931"/>
                  </a:lnTo>
                  <a:lnTo>
                    <a:pt x="1200" y="929"/>
                  </a:lnTo>
                  <a:lnTo>
                    <a:pt x="1197" y="927"/>
                  </a:lnTo>
                  <a:lnTo>
                    <a:pt x="1193" y="925"/>
                  </a:lnTo>
                  <a:lnTo>
                    <a:pt x="1190" y="925"/>
                  </a:lnTo>
                  <a:lnTo>
                    <a:pt x="1187" y="922"/>
                  </a:lnTo>
                  <a:lnTo>
                    <a:pt x="1182" y="920"/>
                  </a:lnTo>
                  <a:lnTo>
                    <a:pt x="1179" y="918"/>
                  </a:lnTo>
                  <a:lnTo>
                    <a:pt x="1174" y="917"/>
                  </a:lnTo>
                  <a:lnTo>
                    <a:pt x="1172" y="915"/>
                  </a:lnTo>
                  <a:lnTo>
                    <a:pt x="1170" y="915"/>
                  </a:lnTo>
                  <a:lnTo>
                    <a:pt x="1169" y="913"/>
                  </a:lnTo>
                  <a:lnTo>
                    <a:pt x="1164" y="912"/>
                  </a:lnTo>
                  <a:lnTo>
                    <a:pt x="1160" y="910"/>
                  </a:lnTo>
                  <a:lnTo>
                    <a:pt x="1151" y="908"/>
                  </a:lnTo>
                  <a:lnTo>
                    <a:pt x="1144" y="904"/>
                  </a:lnTo>
                  <a:lnTo>
                    <a:pt x="1133" y="903"/>
                  </a:lnTo>
                  <a:lnTo>
                    <a:pt x="1119" y="899"/>
                  </a:lnTo>
                  <a:lnTo>
                    <a:pt x="1112" y="897"/>
                  </a:lnTo>
                  <a:lnTo>
                    <a:pt x="1105" y="895"/>
                  </a:lnTo>
                  <a:lnTo>
                    <a:pt x="1101" y="893"/>
                  </a:lnTo>
                  <a:lnTo>
                    <a:pt x="1098" y="891"/>
                  </a:lnTo>
                  <a:lnTo>
                    <a:pt x="1093" y="890"/>
                  </a:lnTo>
                  <a:lnTo>
                    <a:pt x="1090" y="888"/>
                  </a:lnTo>
                  <a:lnTo>
                    <a:pt x="1087" y="888"/>
                  </a:lnTo>
                  <a:lnTo>
                    <a:pt x="1083" y="887"/>
                  </a:lnTo>
                  <a:lnTo>
                    <a:pt x="1080" y="885"/>
                  </a:lnTo>
                  <a:lnTo>
                    <a:pt x="1079" y="883"/>
                  </a:lnTo>
                  <a:lnTo>
                    <a:pt x="1076" y="880"/>
                  </a:lnTo>
                  <a:lnTo>
                    <a:pt x="1073" y="876"/>
                  </a:lnTo>
                  <a:lnTo>
                    <a:pt x="1070" y="875"/>
                  </a:lnTo>
                  <a:lnTo>
                    <a:pt x="1068" y="872"/>
                  </a:lnTo>
                  <a:lnTo>
                    <a:pt x="1064" y="871"/>
                  </a:lnTo>
                  <a:lnTo>
                    <a:pt x="1062" y="869"/>
                  </a:lnTo>
                  <a:lnTo>
                    <a:pt x="1062" y="865"/>
                  </a:lnTo>
                  <a:lnTo>
                    <a:pt x="1063" y="864"/>
                  </a:lnTo>
                  <a:lnTo>
                    <a:pt x="1064" y="862"/>
                  </a:lnTo>
                  <a:lnTo>
                    <a:pt x="1075" y="852"/>
                  </a:lnTo>
                  <a:lnTo>
                    <a:pt x="1086" y="841"/>
                  </a:lnTo>
                  <a:lnTo>
                    <a:pt x="1092" y="835"/>
                  </a:lnTo>
                  <a:lnTo>
                    <a:pt x="1097" y="830"/>
                  </a:lnTo>
                  <a:lnTo>
                    <a:pt x="1100" y="829"/>
                  </a:lnTo>
                  <a:lnTo>
                    <a:pt x="1101" y="826"/>
                  </a:lnTo>
                  <a:lnTo>
                    <a:pt x="1103" y="826"/>
                  </a:lnTo>
                  <a:lnTo>
                    <a:pt x="1106" y="821"/>
                  </a:lnTo>
                  <a:lnTo>
                    <a:pt x="1110" y="819"/>
                  </a:lnTo>
                  <a:lnTo>
                    <a:pt x="1112" y="813"/>
                  </a:lnTo>
                  <a:lnTo>
                    <a:pt x="1115" y="807"/>
                  </a:lnTo>
                  <a:lnTo>
                    <a:pt x="1119" y="801"/>
                  </a:lnTo>
                  <a:lnTo>
                    <a:pt x="1123" y="796"/>
                  </a:lnTo>
                  <a:lnTo>
                    <a:pt x="1123" y="794"/>
                  </a:lnTo>
                  <a:lnTo>
                    <a:pt x="1124" y="792"/>
                  </a:lnTo>
                  <a:lnTo>
                    <a:pt x="1126" y="791"/>
                  </a:lnTo>
                  <a:lnTo>
                    <a:pt x="1127" y="788"/>
                  </a:lnTo>
                  <a:lnTo>
                    <a:pt x="1129" y="787"/>
                  </a:lnTo>
                  <a:lnTo>
                    <a:pt x="1130" y="783"/>
                  </a:lnTo>
                  <a:lnTo>
                    <a:pt x="1132" y="782"/>
                  </a:lnTo>
                  <a:lnTo>
                    <a:pt x="1133" y="781"/>
                  </a:lnTo>
                  <a:lnTo>
                    <a:pt x="1134" y="780"/>
                  </a:lnTo>
                  <a:lnTo>
                    <a:pt x="1136" y="778"/>
                  </a:lnTo>
                  <a:lnTo>
                    <a:pt x="1138" y="777"/>
                  </a:lnTo>
                  <a:lnTo>
                    <a:pt x="1140" y="774"/>
                  </a:lnTo>
                  <a:lnTo>
                    <a:pt x="1144" y="771"/>
                  </a:lnTo>
                  <a:lnTo>
                    <a:pt x="1151" y="765"/>
                  </a:lnTo>
                  <a:lnTo>
                    <a:pt x="1157" y="759"/>
                  </a:lnTo>
                  <a:lnTo>
                    <a:pt x="1158" y="758"/>
                  </a:lnTo>
                  <a:lnTo>
                    <a:pt x="1159" y="758"/>
                  </a:lnTo>
                  <a:lnTo>
                    <a:pt x="1160" y="757"/>
                  </a:lnTo>
                  <a:lnTo>
                    <a:pt x="1158" y="748"/>
                  </a:lnTo>
                  <a:lnTo>
                    <a:pt x="1154" y="734"/>
                  </a:lnTo>
                  <a:lnTo>
                    <a:pt x="1151" y="728"/>
                  </a:lnTo>
                  <a:lnTo>
                    <a:pt x="1148" y="723"/>
                  </a:lnTo>
                  <a:lnTo>
                    <a:pt x="1146" y="719"/>
                  </a:lnTo>
                  <a:lnTo>
                    <a:pt x="1142" y="717"/>
                  </a:lnTo>
                  <a:lnTo>
                    <a:pt x="1141" y="714"/>
                  </a:lnTo>
                  <a:lnTo>
                    <a:pt x="1139" y="713"/>
                  </a:lnTo>
                  <a:lnTo>
                    <a:pt x="1139" y="711"/>
                  </a:lnTo>
                  <a:lnTo>
                    <a:pt x="1134" y="705"/>
                  </a:lnTo>
                  <a:lnTo>
                    <a:pt x="1130" y="700"/>
                  </a:lnTo>
                  <a:lnTo>
                    <a:pt x="1120" y="685"/>
                  </a:lnTo>
                  <a:lnTo>
                    <a:pt x="1109" y="666"/>
                  </a:lnTo>
                  <a:lnTo>
                    <a:pt x="1097" y="646"/>
                  </a:lnTo>
                  <a:lnTo>
                    <a:pt x="1087" y="624"/>
                  </a:lnTo>
                  <a:lnTo>
                    <a:pt x="1077" y="603"/>
                  </a:lnTo>
                  <a:lnTo>
                    <a:pt x="1068" y="581"/>
                  </a:lnTo>
                  <a:lnTo>
                    <a:pt x="1061" y="561"/>
                  </a:lnTo>
                  <a:lnTo>
                    <a:pt x="1055" y="541"/>
                  </a:lnTo>
                  <a:lnTo>
                    <a:pt x="1054" y="532"/>
                  </a:lnTo>
                  <a:lnTo>
                    <a:pt x="1052" y="517"/>
                  </a:lnTo>
                  <a:lnTo>
                    <a:pt x="1051" y="508"/>
                  </a:lnTo>
                  <a:lnTo>
                    <a:pt x="1050" y="502"/>
                  </a:lnTo>
                  <a:lnTo>
                    <a:pt x="1048" y="497"/>
                  </a:lnTo>
                  <a:lnTo>
                    <a:pt x="1047" y="495"/>
                  </a:lnTo>
                  <a:lnTo>
                    <a:pt x="1046" y="489"/>
                  </a:lnTo>
                  <a:lnTo>
                    <a:pt x="1044" y="480"/>
                  </a:lnTo>
                  <a:lnTo>
                    <a:pt x="1042" y="475"/>
                  </a:lnTo>
                  <a:lnTo>
                    <a:pt x="1041" y="471"/>
                  </a:lnTo>
                  <a:lnTo>
                    <a:pt x="1039" y="468"/>
                  </a:lnTo>
                  <a:lnTo>
                    <a:pt x="1037" y="467"/>
                  </a:lnTo>
                  <a:lnTo>
                    <a:pt x="1037" y="465"/>
                  </a:lnTo>
                  <a:lnTo>
                    <a:pt x="1036" y="463"/>
                  </a:lnTo>
                  <a:lnTo>
                    <a:pt x="1031" y="462"/>
                  </a:lnTo>
                  <a:lnTo>
                    <a:pt x="1026" y="459"/>
                  </a:lnTo>
                  <a:lnTo>
                    <a:pt x="1021" y="455"/>
                  </a:lnTo>
                  <a:lnTo>
                    <a:pt x="1016" y="451"/>
                  </a:lnTo>
                  <a:lnTo>
                    <a:pt x="1004" y="440"/>
                  </a:lnTo>
                  <a:lnTo>
                    <a:pt x="990" y="426"/>
                  </a:lnTo>
                  <a:lnTo>
                    <a:pt x="963" y="399"/>
                  </a:lnTo>
                  <a:lnTo>
                    <a:pt x="943" y="381"/>
                  </a:lnTo>
                  <a:lnTo>
                    <a:pt x="921" y="364"/>
                  </a:lnTo>
                  <a:lnTo>
                    <a:pt x="897" y="343"/>
                  </a:lnTo>
                  <a:lnTo>
                    <a:pt x="883" y="334"/>
                  </a:lnTo>
                  <a:lnTo>
                    <a:pt x="871" y="326"/>
                  </a:lnTo>
                  <a:lnTo>
                    <a:pt x="865" y="321"/>
                  </a:lnTo>
                  <a:lnTo>
                    <a:pt x="859" y="319"/>
                  </a:lnTo>
                  <a:lnTo>
                    <a:pt x="852" y="317"/>
                  </a:lnTo>
                  <a:lnTo>
                    <a:pt x="847" y="316"/>
                  </a:lnTo>
                  <a:lnTo>
                    <a:pt x="845" y="313"/>
                  </a:lnTo>
                  <a:lnTo>
                    <a:pt x="844" y="310"/>
                  </a:lnTo>
                  <a:lnTo>
                    <a:pt x="841" y="308"/>
                  </a:lnTo>
                  <a:lnTo>
                    <a:pt x="838" y="305"/>
                  </a:lnTo>
                  <a:lnTo>
                    <a:pt x="831" y="301"/>
                  </a:lnTo>
                  <a:lnTo>
                    <a:pt x="822" y="297"/>
                  </a:lnTo>
                  <a:lnTo>
                    <a:pt x="798" y="291"/>
                  </a:lnTo>
                  <a:lnTo>
                    <a:pt x="772" y="286"/>
                  </a:lnTo>
                  <a:lnTo>
                    <a:pt x="745" y="280"/>
                  </a:lnTo>
                  <a:lnTo>
                    <a:pt x="723" y="275"/>
                  </a:lnTo>
                  <a:lnTo>
                    <a:pt x="714" y="272"/>
                  </a:lnTo>
                  <a:lnTo>
                    <a:pt x="705" y="269"/>
                  </a:lnTo>
                  <a:lnTo>
                    <a:pt x="703" y="267"/>
                  </a:lnTo>
                  <a:lnTo>
                    <a:pt x="700" y="265"/>
                  </a:lnTo>
                  <a:lnTo>
                    <a:pt x="699" y="263"/>
                  </a:lnTo>
                  <a:lnTo>
                    <a:pt x="698" y="261"/>
                  </a:lnTo>
                  <a:lnTo>
                    <a:pt x="697" y="260"/>
                  </a:lnTo>
                  <a:lnTo>
                    <a:pt x="694" y="258"/>
                  </a:lnTo>
                  <a:lnTo>
                    <a:pt x="692" y="257"/>
                  </a:lnTo>
                  <a:lnTo>
                    <a:pt x="689" y="251"/>
                  </a:lnTo>
                  <a:lnTo>
                    <a:pt x="684" y="247"/>
                  </a:lnTo>
                  <a:lnTo>
                    <a:pt x="683" y="244"/>
                  </a:lnTo>
                  <a:lnTo>
                    <a:pt x="681" y="243"/>
                  </a:lnTo>
                  <a:lnTo>
                    <a:pt x="679" y="241"/>
                  </a:lnTo>
                  <a:lnTo>
                    <a:pt x="675" y="239"/>
                  </a:lnTo>
                  <a:lnTo>
                    <a:pt x="671" y="238"/>
                  </a:lnTo>
                  <a:lnTo>
                    <a:pt x="667" y="237"/>
                  </a:lnTo>
                  <a:lnTo>
                    <a:pt x="635" y="187"/>
                  </a:lnTo>
                  <a:lnTo>
                    <a:pt x="635" y="187"/>
                  </a:lnTo>
                  <a:lnTo>
                    <a:pt x="598" y="152"/>
                  </a:lnTo>
                  <a:lnTo>
                    <a:pt x="595" y="149"/>
                  </a:lnTo>
                  <a:lnTo>
                    <a:pt x="593" y="145"/>
                  </a:lnTo>
                  <a:lnTo>
                    <a:pt x="591" y="138"/>
                  </a:lnTo>
                  <a:lnTo>
                    <a:pt x="590" y="131"/>
                  </a:lnTo>
                  <a:lnTo>
                    <a:pt x="589" y="115"/>
                  </a:lnTo>
                  <a:lnTo>
                    <a:pt x="589" y="104"/>
                  </a:lnTo>
                  <a:lnTo>
                    <a:pt x="587" y="99"/>
                  </a:lnTo>
                  <a:lnTo>
                    <a:pt x="584" y="93"/>
                  </a:lnTo>
                  <a:lnTo>
                    <a:pt x="578" y="86"/>
                  </a:lnTo>
                  <a:lnTo>
                    <a:pt x="572" y="80"/>
                  </a:lnTo>
                  <a:lnTo>
                    <a:pt x="558" y="69"/>
                  </a:lnTo>
                  <a:lnTo>
                    <a:pt x="547" y="60"/>
                  </a:lnTo>
                  <a:lnTo>
                    <a:pt x="533" y="46"/>
                  </a:lnTo>
                  <a:lnTo>
                    <a:pt x="523" y="34"/>
                  </a:lnTo>
                  <a:lnTo>
                    <a:pt x="513" y="24"/>
                  </a:lnTo>
                  <a:lnTo>
                    <a:pt x="502" y="15"/>
                  </a:lnTo>
                  <a:lnTo>
                    <a:pt x="496" y="11"/>
                  </a:lnTo>
                  <a:lnTo>
                    <a:pt x="490" y="8"/>
                  </a:lnTo>
                  <a:lnTo>
                    <a:pt x="483" y="5"/>
                  </a:lnTo>
                  <a:lnTo>
                    <a:pt x="476" y="3"/>
                  </a:lnTo>
                  <a:lnTo>
                    <a:pt x="468" y="2"/>
                  </a:lnTo>
                  <a:lnTo>
                    <a:pt x="459" y="1"/>
                  </a:lnTo>
                  <a:lnTo>
                    <a:pt x="449" y="0"/>
                  </a:lnTo>
                  <a:lnTo>
                    <a:pt x="438" y="0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79" y="32"/>
                  </a:lnTo>
                  <a:lnTo>
                    <a:pt x="383" y="34"/>
                  </a:lnTo>
                  <a:lnTo>
                    <a:pt x="383" y="35"/>
                  </a:lnTo>
                  <a:lnTo>
                    <a:pt x="383" y="36"/>
                  </a:lnTo>
                  <a:lnTo>
                    <a:pt x="381" y="37"/>
                  </a:lnTo>
                  <a:lnTo>
                    <a:pt x="378" y="37"/>
                  </a:lnTo>
                  <a:lnTo>
                    <a:pt x="228" y="51"/>
                  </a:lnTo>
                  <a:lnTo>
                    <a:pt x="18" y="379"/>
                  </a:lnTo>
                  <a:lnTo>
                    <a:pt x="12" y="386"/>
                  </a:lnTo>
                  <a:lnTo>
                    <a:pt x="8" y="393"/>
                  </a:lnTo>
                  <a:lnTo>
                    <a:pt x="7" y="935"/>
                  </a:lnTo>
                  <a:lnTo>
                    <a:pt x="5" y="935"/>
                  </a:lnTo>
                  <a:lnTo>
                    <a:pt x="2" y="936"/>
                  </a:lnTo>
                  <a:lnTo>
                    <a:pt x="1" y="937"/>
                  </a:lnTo>
                  <a:lnTo>
                    <a:pt x="0" y="938"/>
                  </a:lnTo>
                  <a:lnTo>
                    <a:pt x="1" y="940"/>
                  </a:lnTo>
                  <a:lnTo>
                    <a:pt x="6" y="945"/>
                  </a:lnTo>
                  <a:lnTo>
                    <a:pt x="14" y="951"/>
                  </a:lnTo>
                  <a:lnTo>
                    <a:pt x="35" y="965"/>
                  </a:lnTo>
                  <a:lnTo>
                    <a:pt x="52" y="978"/>
                  </a:lnTo>
                  <a:lnTo>
                    <a:pt x="66" y="991"/>
                  </a:lnTo>
                  <a:lnTo>
                    <a:pt x="79" y="1001"/>
                  </a:lnTo>
                  <a:lnTo>
                    <a:pt x="84" y="1007"/>
                  </a:lnTo>
                  <a:lnTo>
                    <a:pt x="90" y="1013"/>
                  </a:lnTo>
                  <a:lnTo>
                    <a:pt x="95" y="1021"/>
                  </a:lnTo>
                  <a:lnTo>
                    <a:pt x="101" y="1030"/>
                  </a:lnTo>
                  <a:lnTo>
                    <a:pt x="112" y="1049"/>
                  </a:lnTo>
                  <a:lnTo>
                    <a:pt x="121" y="1072"/>
                  </a:lnTo>
                  <a:lnTo>
                    <a:pt x="130" y="1096"/>
                  </a:lnTo>
                  <a:lnTo>
                    <a:pt x="141" y="1119"/>
                  </a:lnTo>
                  <a:lnTo>
                    <a:pt x="146" y="1129"/>
                  </a:lnTo>
                  <a:lnTo>
                    <a:pt x="152" y="1140"/>
                  </a:lnTo>
                  <a:lnTo>
                    <a:pt x="158" y="1149"/>
                  </a:lnTo>
                  <a:lnTo>
                    <a:pt x="164" y="1156"/>
                  </a:lnTo>
                  <a:lnTo>
                    <a:pt x="171" y="1163"/>
                  </a:lnTo>
                  <a:lnTo>
                    <a:pt x="180" y="1168"/>
                  </a:lnTo>
                  <a:lnTo>
                    <a:pt x="184" y="1169"/>
                  </a:lnTo>
                  <a:lnTo>
                    <a:pt x="189" y="1171"/>
                  </a:lnTo>
                  <a:lnTo>
                    <a:pt x="193" y="1173"/>
                  </a:lnTo>
                  <a:lnTo>
                    <a:pt x="198" y="1173"/>
                  </a:lnTo>
                  <a:lnTo>
                    <a:pt x="758" y="1185"/>
                  </a:lnTo>
                  <a:lnTo>
                    <a:pt x="1176" y="1049"/>
                  </a:lnTo>
                  <a:lnTo>
                    <a:pt x="1235" y="952"/>
                  </a:lnTo>
                  <a:lnTo>
                    <a:pt x="1235" y="952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48">
              <a:extLst>
                <a:ext uri="{FF2B5EF4-FFF2-40B4-BE49-F238E27FC236}">
                  <a16:creationId xmlns:a16="http://schemas.microsoft.com/office/drawing/2014/main" id="{30DC8435-D0D5-4572-BF59-7E33C0CD0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" y="1461"/>
              <a:ext cx="802" cy="759"/>
            </a:xfrm>
            <a:custGeom>
              <a:avLst/>
              <a:gdLst>
                <a:gd name="T0" fmla="*/ 3415 w 4010"/>
                <a:gd name="T1" fmla="*/ 3573 h 3792"/>
                <a:gd name="T2" fmla="*/ 3626 w 4010"/>
                <a:gd name="T3" fmla="*/ 3471 h 3792"/>
                <a:gd name="T4" fmla="*/ 3879 w 4010"/>
                <a:gd name="T5" fmla="*/ 3243 h 3792"/>
                <a:gd name="T6" fmla="*/ 3959 w 4010"/>
                <a:gd name="T7" fmla="*/ 3105 h 3792"/>
                <a:gd name="T8" fmla="*/ 3887 w 4010"/>
                <a:gd name="T9" fmla="*/ 2837 h 3792"/>
                <a:gd name="T10" fmla="*/ 4007 w 4010"/>
                <a:gd name="T11" fmla="*/ 2513 h 3792"/>
                <a:gd name="T12" fmla="*/ 3878 w 4010"/>
                <a:gd name="T13" fmla="*/ 2315 h 3792"/>
                <a:gd name="T14" fmla="*/ 3706 w 4010"/>
                <a:gd name="T15" fmla="*/ 2009 h 3792"/>
                <a:gd name="T16" fmla="*/ 3643 w 4010"/>
                <a:gd name="T17" fmla="*/ 2136 h 3792"/>
                <a:gd name="T18" fmla="*/ 3312 w 4010"/>
                <a:gd name="T19" fmla="*/ 2040 h 3792"/>
                <a:gd name="T20" fmla="*/ 2885 w 4010"/>
                <a:gd name="T21" fmla="*/ 1950 h 3792"/>
                <a:gd name="T22" fmla="*/ 2832 w 4010"/>
                <a:gd name="T23" fmla="*/ 1707 h 3792"/>
                <a:gd name="T24" fmla="*/ 2811 w 4010"/>
                <a:gd name="T25" fmla="*/ 1554 h 3792"/>
                <a:gd name="T26" fmla="*/ 2943 w 4010"/>
                <a:gd name="T27" fmla="*/ 1503 h 3792"/>
                <a:gd name="T28" fmla="*/ 2275 w 4010"/>
                <a:gd name="T29" fmla="*/ 1050 h 3792"/>
                <a:gd name="T30" fmla="*/ 2229 w 4010"/>
                <a:gd name="T31" fmla="*/ 1238 h 3792"/>
                <a:gd name="T32" fmla="*/ 2055 w 4010"/>
                <a:gd name="T33" fmla="*/ 1236 h 3792"/>
                <a:gd name="T34" fmla="*/ 1894 w 4010"/>
                <a:gd name="T35" fmla="*/ 1238 h 3792"/>
                <a:gd name="T36" fmla="*/ 1786 w 4010"/>
                <a:gd name="T37" fmla="*/ 1090 h 3792"/>
                <a:gd name="T38" fmla="*/ 1638 w 4010"/>
                <a:gd name="T39" fmla="*/ 940 h 3792"/>
                <a:gd name="T40" fmla="*/ 1357 w 4010"/>
                <a:gd name="T41" fmla="*/ 901 h 3792"/>
                <a:gd name="T42" fmla="*/ 1091 w 4010"/>
                <a:gd name="T43" fmla="*/ 725 h 3792"/>
                <a:gd name="T44" fmla="*/ 1050 w 4010"/>
                <a:gd name="T45" fmla="*/ 512 h 3792"/>
                <a:gd name="T46" fmla="*/ 1256 w 4010"/>
                <a:gd name="T47" fmla="*/ 348 h 3792"/>
                <a:gd name="T48" fmla="*/ 1245 w 4010"/>
                <a:gd name="T49" fmla="*/ 259 h 3792"/>
                <a:gd name="T50" fmla="*/ 1150 w 4010"/>
                <a:gd name="T51" fmla="*/ 182 h 3792"/>
                <a:gd name="T52" fmla="*/ 1094 w 4010"/>
                <a:gd name="T53" fmla="*/ 106 h 3792"/>
                <a:gd name="T54" fmla="*/ 825 w 4010"/>
                <a:gd name="T55" fmla="*/ 153 h 3792"/>
                <a:gd name="T56" fmla="*/ 49 w 4010"/>
                <a:gd name="T57" fmla="*/ 314 h 3792"/>
                <a:gd name="T58" fmla="*/ 209 w 4010"/>
                <a:gd name="T59" fmla="*/ 377 h 3792"/>
                <a:gd name="T60" fmla="*/ 402 w 4010"/>
                <a:gd name="T61" fmla="*/ 532 h 3792"/>
                <a:gd name="T62" fmla="*/ 474 w 4010"/>
                <a:gd name="T63" fmla="*/ 733 h 3792"/>
                <a:gd name="T64" fmla="*/ 505 w 4010"/>
                <a:gd name="T65" fmla="*/ 841 h 3792"/>
                <a:gd name="T66" fmla="*/ 466 w 4010"/>
                <a:gd name="T67" fmla="*/ 893 h 3792"/>
                <a:gd name="T68" fmla="*/ 455 w 4010"/>
                <a:gd name="T69" fmla="*/ 955 h 3792"/>
                <a:gd name="T70" fmla="*/ 555 w 4010"/>
                <a:gd name="T71" fmla="*/ 992 h 3792"/>
                <a:gd name="T72" fmla="*/ 658 w 4010"/>
                <a:gd name="T73" fmla="*/ 1043 h 3792"/>
                <a:gd name="T74" fmla="*/ 575 w 4010"/>
                <a:gd name="T75" fmla="*/ 1204 h 3792"/>
                <a:gd name="T76" fmla="*/ 489 w 4010"/>
                <a:gd name="T77" fmla="*/ 1212 h 3792"/>
                <a:gd name="T78" fmla="*/ 252 w 4010"/>
                <a:gd name="T79" fmla="*/ 1234 h 3792"/>
                <a:gd name="T80" fmla="*/ 96 w 4010"/>
                <a:gd name="T81" fmla="*/ 1378 h 3792"/>
                <a:gd name="T82" fmla="*/ 182 w 4010"/>
                <a:gd name="T83" fmla="*/ 1555 h 3792"/>
                <a:gd name="T84" fmla="*/ 381 w 4010"/>
                <a:gd name="T85" fmla="*/ 1931 h 3792"/>
                <a:gd name="T86" fmla="*/ 475 w 4010"/>
                <a:gd name="T87" fmla="*/ 1913 h 3792"/>
                <a:gd name="T88" fmla="*/ 561 w 4010"/>
                <a:gd name="T89" fmla="*/ 1915 h 3792"/>
                <a:gd name="T90" fmla="*/ 856 w 4010"/>
                <a:gd name="T91" fmla="*/ 1923 h 3792"/>
                <a:gd name="T92" fmla="*/ 980 w 4010"/>
                <a:gd name="T93" fmla="*/ 2117 h 3792"/>
                <a:gd name="T94" fmla="*/ 1003 w 4010"/>
                <a:gd name="T95" fmla="*/ 2210 h 3792"/>
                <a:gd name="T96" fmla="*/ 1013 w 4010"/>
                <a:gd name="T97" fmla="*/ 2330 h 3792"/>
                <a:gd name="T98" fmla="*/ 1054 w 4010"/>
                <a:gd name="T99" fmla="*/ 2414 h 3792"/>
                <a:gd name="T100" fmla="*/ 885 w 4010"/>
                <a:gd name="T101" fmla="*/ 2516 h 3792"/>
                <a:gd name="T102" fmla="*/ 897 w 4010"/>
                <a:gd name="T103" fmla="*/ 2582 h 3792"/>
                <a:gd name="T104" fmla="*/ 893 w 4010"/>
                <a:gd name="T105" fmla="*/ 2802 h 3792"/>
                <a:gd name="T106" fmla="*/ 976 w 4010"/>
                <a:gd name="T107" fmla="*/ 2891 h 3792"/>
                <a:gd name="T108" fmla="*/ 1025 w 4010"/>
                <a:gd name="T109" fmla="*/ 3057 h 3792"/>
                <a:gd name="T110" fmla="*/ 1122 w 4010"/>
                <a:gd name="T111" fmla="*/ 3149 h 3792"/>
                <a:gd name="T112" fmla="*/ 1197 w 4010"/>
                <a:gd name="T113" fmla="*/ 3261 h 3792"/>
                <a:gd name="T114" fmla="*/ 1614 w 4010"/>
                <a:gd name="T115" fmla="*/ 3238 h 3792"/>
                <a:gd name="T116" fmla="*/ 2379 w 4010"/>
                <a:gd name="T117" fmla="*/ 3479 h 3792"/>
                <a:gd name="T118" fmla="*/ 2565 w 4010"/>
                <a:gd name="T119" fmla="*/ 3537 h 3792"/>
                <a:gd name="T120" fmla="*/ 2670 w 4010"/>
                <a:gd name="T121" fmla="*/ 3514 h 3792"/>
                <a:gd name="T122" fmla="*/ 2732 w 4010"/>
                <a:gd name="T123" fmla="*/ 3662 h 3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0" h="3792">
                  <a:moveTo>
                    <a:pt x="2794" y="3745"/>
                  </a:moveTo>
                  <a:lnTo>
                    <a:pt x="2897" y="3787"/>
                  </a:lnTo>
                  <a:lnTo>
                    <a:pt x="3022" y="3786"/>
                  </a:lnTo>
                  <a:lnTo>
                    <a:pt x="3022" y="3786"/>
                  </a:lnTo>
                  <a:lnTo>
                    <a:pt x="3312" y="3792"/>
                  </a:lnTo>
                  <a:lnTo>
                    <a:pt x="3317" y="3791"/>
                  </a:lnTo>
                  <a:lnTo>
                    <a:pt x="3321" y="3787"/>
                  </a:lnTo>
                  <a:lnTo>
                    <a:pt x="3326" y="3782"/>
                  </a:lnTo>
                  <a:lnTo>
                    <a:pt x="3330" y="3776"/>
                  </a:lnTo>
                  <a:lnTo>
                    <a:pt x="3339" y="3762"/>
                  </a:lnTo>
                  <a:lnTo>
                    <a:pt x="3345" y="3749"/>
                  </a:lnTo>
                  <a:lnTo>
                    <a:pt x="3351" y="3735"/>
                  </a:lnTo>
                  <a:lnTo>
                    <a:pt x="3357" y="3719"/>
                  </a:lnTo>
                  <a:lnTo>
                    <a:pt x="3363" y="3703"/>
                  </a:lnTo>
                  <a:lnTo>
                    <a:pt x="3369" y="3687"/>
                  </a:lnTo>
                  <a:lnTo>
                    <a:pt x="3379" y="3664"/>
                  </a:lnTo>
                  <a:lnTo>
                    <a:pt x="3394" y="3628"/>
                  </a:lnTo>
                  <a:lnTo>
                    <a:pt x="3409" y="3592"/>
                  </a:lnTo>
                  <a:lnTo>
                    <a:pt x="3415" y="3573"/>
                  </a:lnTo>
                  <a:lnTo>
                    <a:pt x="3415" y="3570"/>
                  </a:lnTo>
                  <a:lnTo>
                    <a:pt x="3417" y="3570"/>
                  </a:lnTo>
                  <a:lnTo>
                    <a:pt x="3421" y="3570"/>
                  </a:lnTo>
                  <a:lnTo>
                    <a:pt x="3426" y="3567"/>
                  </a:lnTo>
                  <a:lnTo>
                    <a:pt x="3432" y="3564"/>
                  </a:lnTo>
                  <a:lnTo>
                    <a:pt x="3439" y="3559"/>
                  </a:lnTo>
                  <a:lnTo>
                    <a:pt x="3455" y="3547"/>
                  </a:lnTo>
                  <a:lnTo>
                    <a:pt x="3472" y="3533"/>
                  </a:lnTo>
                  <a:lnTo>
                    <a:pt x="3489" y="3518"/>
                  </a:lnTo>
                  <a:lnTo>
                    <a:pt x="3505" y="3506"/>
                  </a:lnTo>
                  <a:lnTo>
                    <a:pt x="3520" y="3496"/>
                  </a:lnTo>
                  <a:lnTo>
                    <a:pt x="3529" y="3490"/>
                  </a:lnTo>
                  <a:lnTo>
                    <a:pt x="3542" y="3486"/>
                  </a:lnTo>
                  <a:lnTo>
                    <a:pt x="3555" y="3483"/>
                  </a:lnTo>
                  <a:lnTo>
                    <a:pt x="3567" y="3480"/>
                  </a:lnTo>
                  <a:lnTo>
                    <a:pt x="3578" y="3479"/>
                  </a:lnTo>
                  <a:lnTo>
                    <a:pt x="3598" y="3476"/>
                  </a:lnTo>
                  <a:lnTo>
                    <a:pt x="3616" y="3473"/>
                  </a:lnTo>
                  <a:lnTo>
                    <a:pt x="3626" y="3471"/>
                  </a:lnTo>
                  <a:lnTo>
                    <a:pt x="3633" y="3467"/>
                  </a:lnTo>
                  <a:lnTo>
                    <a:pt x="3641" y="3463"/>
                  </a:lnTo>
                  <a:lnTo>
                    <a:pt x="3648" y="3457"/>
                  </a:lnTo>
                  <a:lnTo>
                    <a:pt x="3655" y="3449"/>
                  </a:lnTo>
                  <a:lnTo>
                    <a:pt x="3662" y="3438"/>
                  </a:lnTo>
                  <a:lnTo>
                    <a:pt x="3668" y="3426"/>
                  </a:lnTo>
                  <a:lnTo>
                    <a:pt x="3674" y="3411"/>
                  </a:lnTo>
                  <a:lnTo>
                    <a:pt x="3731" y="3255"/>
                  </a:lnTo>
                  <a:lnTo>
                    <a:pt x="3733" y="3248"/>
                  </a:lnTo>
                  <a:lnTo>
                    <a:pt x="3737" y="3244"/>
                  </a:lnTo>
                  <a:lnTo>
                    <a:pt x="3742" y="3240"/>
                  </a:lnTo>
                  <a:lnTo>
                    <a:pt x="3747" y="3238"/>
                  </a:lnTo>
                  <a:lnTo>
                    <a:pt x="3753" y="3236"/>
                  </a:lnTo>
                  <a:lnTo>
                    <a:pt x="3760" y="3234"/>
                  </a:lnTo>
                  <a:lnTo>
                    <a:pt x="3769" y="3234"/>
                  </a:lnTo>
                  <a:lnTo>
                    <a:pt x="3777" y="3234"/>
                  </a:lnTo>
                  <a:lnTo>
                    <a:pt x="3815" y="3237"/>
                  </a:lnTo>
                  <a:lnTo>
                    <a:pt x="3857" y="3241"/>
                  </a:lnTo>
                  <a:lnTo>
                    <a:pt x="3879" y="3243"/>
                  </a:lnTo>
                  <a:lnTo>
                    <a:pt x="3899" y="3243"/>
                  </a:lnTo>
                  <a:lnTo>
                    <a:pt x="3909" y="3242"/>
                  </a:lnTo>
                  <a:lnTo>
                    <a:pt x="3918" y="3240"/>
                  </a:lnTo>
                  <a:lnTo>
                    <a:pt x="3927" y="3238"/>
                  </a:lnTo>
                  <a:lnTo>
                    <a:pt x="3935" y="3235"/>
                  </a:lnTo>
                  <a:lnTo>
                    <a:pt x="3944" y="3232"/>
                  </a:lnTo>
                  <a:lnTo>
                    <a:pt x="3951" y="3227"/>
                  </a:lnTo>
                  <a:lnTo>
                    <a:pt x="3957" y="3222"/>
                  </a:lnTo>
                  <a:lnTo>
                    <a:pt x="3962" y="3215"/>
                  </a:lnTo>
                  <a:lnTo>
                    <a:pt x="3967" y="3206"/>
                  </a:lnTo>
                  <a:lnTo>
                    <a:pt x="3971" y="3197"/>
                  </a:lnTo>
                  <a:lnTo>
                    <a:pt x="3973" y="3186"/>
                  </a:lnTo>
                  <a:lnTo>
                    <a:pt x="3975" y="3174"/>
                  </a:lnTo>
                  <a:lnTo>
                    <a:pt x="3975" y="3159"/>
                  </a:lnTo>
                  <a:lnTo>
                    <a:pt x="3974" y="3146"/>
                  </a:lnTo>
                  <a:lnTo>
                    <a:pt x="3972" y="3134"/>
                  </a:lnTo>
                  <a:lnTo>
                    <a:pt x="3969" y="3123"/>
                  </a:lnTo>
                  <a:lnTo>
                    <a:pt x="3965" y="3113"/>
                  </a:lnTo>
                  <a:lnTo>
                    <a:pt x="3959" y="3105"/>
                  </a:lnTo>
                  <a:lnTo>
                    <a:pt x="3954" y="3096"/>
                  </a:lnTo>
                  <a:lnTo>
                    <a:pt x="3947" y="3087"/>
                  </a:lnTo>
                  <a:lnTo>
                    <a:pt x="3932" y="3072"/>
                  </a:lnTo>
                  <a:lnTo>
                    <a:pt x="3918" y="3054"/>
                  </a:lnTo>
                  <a:lnTo>
                    <a:pt x="3910" y="3045"/>
                  </a:lnTo>
                  <a:lnTo>
                    <a:pt x="3903" y="3035"/>
                  </a:lnTo>
                  <a:lnTo>
                    <a:pt x="3896" y="3024"/>
                  </a:lnTo>
                  <a:lnTo>
                    <a:pt x="3890" y="3011"/>
                  </a:lnTo>
                  <a:lnTo>
                    <a:pt x="3884" y="2994"/>
                  </a:lnTo>
                  <a:lnTo>
                    <a:pt x="3879" y="2977"/>
                  </a:lnTo>
                  <a:lnTo>
                    <a:pt x="3875" y="2962"/>
                  </a:lnTo>
                  <a:lnTo>
                    <a:pt x="3871" y="2946"/>
                  </a:lnTo>
                  <a:lnTo>
                    <a:pt x="3870" y="2930"/>
                  </a:lnTo>
                  <a:lnTo>
                    <a:pt x="3870" y="2914"/>
                  </a:lnTo>
                  <a:lnTo>
                    <a:pt x="3871" y="2898"/>
                  </a:lnTo>
                  <a:lnTo>
                    <a:pt x="3874" y="2883"/>
                  </a:lnTo>
                  <a:lnTo>
                    <a:pt x="3877" y="2868"/>
                  </a:lnTo>
                  <a:lnTo>
                    <a:pt x="3881" y="2852"/>
                  </a:lnTo>
                  <a:lnTo>
                    <a:pt x="3887" y="2837"/>
                  </a:lnTo>
                  <a:lnTo>
                    <a:pt x="3893" y="2821"/>
                  </a:lnTo>
                  <a:lnTo>
                    <a:pt x="3900" y="2807"/>
                  </a:lnTo>
                  <a:lnTo>
                    <a:pt x="3909" y="2792"/>
                  </a:lnTo>
                  <a:lnTo>
                    <a:pt x="3918" y="2777"/>
                  </a:lnTo>
                  <a:lnTo>
                    <a:pt x="3928" y="2762"/>
                  </a:lnTo>
                  <a:lnTo>
                    <a:pt x="3944" y="2739"/>
                  </a:lnTo>
                  <a:lnTo>
                    <a:pt x="3959" y="2718"/>
                  </a:lnTo>
                  <a:lnTo>
                    <a:pt x="3973" y="2696"/>
                  </a:lnTo>
                  <a:lnTo>
                    <a:pt x="3986" y="2675"/>
                  </a:lnTo>
                  <a:lnTo>
                    <a:pt x="3991" y="2662"/>
                  </a:lnTo>
                  <a:lnTo>
                    <a:pt x="3996" y="2651"/>
                  </a:lnTo>
                  <a:lnTo>
                    <a:pt x="4000" y="2639"/>
                  </a:lnTo>
                  <a:lnTo>
                    <a:pt x="4003" y="2626"/>
                  </a:lnTo>
                  <a:lnTo>
                    <a:pt x="4006" y="2613"/>
                  </a:lnTo>
                  <a:lnTo>
                    <a:pt x="4008" y="2599"/>
                  </a:lnTo>
                  <a:lnTo>
                    <a:pt x="4010" y="2584"/>
                  </a:lnTo>
                  <a:lnTo>
                    <a:pt x="4010" y="2568"/>
                  </a:lnTo>
                  <a:lnTo>
                    <a:pt x="4009" y="2541"/>
                  </a:lnTo>
                  <a:lnTo>
                    <a:pt x="4007" y="2513"/>
                  </a:lnTo>
                  <a:lnTo>
                    <a:pt x="4003" y="2488"/>
                  </a:lnTo>
                  <a:lnTo>
                    <a:pt x="3998" y="2461"/>
                  </a:lnTo>
                  <a:lnTo>
                    <a:pt x="3992" y="2436"/>
                  </a:lnTo>
                  <a:lnTo>
                    <a:pt x="3986" y="2411"/>
                  </a:lnTo>
                  <a:lnTo>
                    <a:pt x="3980" y="2386"/>
                  </a:lnTo>
                  <a:lnTo>
                    <a:pt x="3974" y="2362"/>
                  </a:lnTo>
                  <a:lnTo>
                    <a:pt x="3973" y="2359"/>
                  </a:lnTo>
                  <a:lnTo>
                    <a:pt x="3970" y="2358"/>
                  </a:lnTo>
                  <a:lnTo>
                    <a:pt x="3961" y="2353"/>
                  </a:lnTo>
                  <a:lnTo>
                    <a:pt x="3944" y="2345"/>
                  </a:lnTo>
                  <a:lnTo>
                    <a:pt x="3926" y="2338"/>
                  </a:lnTo>
                  <a:lnTo>
                    <a:pt x="3918" y="2334"/>
                  </a:lnTo>
                  <a:lnTo>
                    <a:pt x="3907" y="2330"/>
                  </a:lnTo>
                  <a:lnTo>
                    <a:pt x="3897" y="2327"/>
                  </a:lnTo>
                  <a:lnTo>
                    <a:pt x="3893" y="2325"/>
                  </a:lnTo>
                  <a:lnTo>
                    <a:pt x="3890" y="2323"/>
                  </a:lnTo>
                  <a:lnTo>
                    <a:pt x="3888" y="2321"/>
                  </a:lnTo>
                  <a:lnTo>
                    <a:pt x="3885" y="2319"/>
                  </a:lnTo>
                  <a:lnTo>
                    <a:pt x="3878" y="2315"/>
                  </a:lnTo>
                  <a:lnTo>
                    <a:pt x="3871" y="2312"/>
                  </a:lnTo>
                  <a:lnTo>
                    <a:pt x="3869" y="2310"/>
                  </a:lnTo>
                  <a:lnTo>
                    <a:pt x="3868" y="2308"/>
                  </a:lnTo>
                  <a:lnTo>
                    <a:pt x="3860" y="2292"/>
                  </a:lnTo>
                  <a:lnTo>
                    <a:pt x="3849" y="2272"/>
                  </a:lnTo>
                  <a:lnTo>
                    <a:pt x="3844" y="2263"/>
                  </a:lnTo>
                  <a:lnTo>
                    <a:pt x="3839" y="2253"/>
                  </a:lnTo>
                  <a:lnTo>
                    <a:pt x="3833" y="2243"/>
                  </a:lnTo>
                  <a:lnTo>
                    <a:pt x="3829" y="2233"/>
                  </a:lnTo>
                  <a:lnTo>
                    <a:pt x="3796" y="2138"/>
                  </a:lnTo>
                  <a:lnTo>
                    <a:pt x="3746" y="1985"/>
                  </a:lnTo>
                  <a:lnTo>
                    <a:pt x="3744" y="1983"/>
                  </a:lnTo>
                  <a:lnTo>
                    <a:pt x="3743" y="1982"/>
                  </a:lnTo>
                  <a:lnTo>
                    <a:pt x="3740" y="1982"/>
                  </a:lnTo>
                  <a:lnTo>
                    <a:pt x="3737" y="1983"/>
                  </a:lnTo>
                  <a:lnTo>
                    <a:pt x="3730" y="1987"/>
                  </a:lnTo>
                  <a:lnTo>
                    <a:pt x="3721" y="1994"/>
                  </a:lnTo>
                  <a:lnTo>
                    <a:pt x="3713" y="2001"/>
                  </a:lnTo>
                  <a:lnTo>
                    <a:pt x="3706" y="2009"/>
                  </a:lnTo>
                  <a:lnTo>
                    <a:pt x="3700" y="2018"/>
                  </a:lnTo>
                  <a:lnTo>
                    <a:pt x="3696" y="2025"/>
                  </a:lnTo>
                  <a:lnTo>
                    <a:pt x="3694" y="2026"/>
                  </a:lnTo>
                  <a:lnTo>
                    <a:pt x="3691" y="2028"/>
                  </a:lnTo>
                  <a:lnTo>
                    <a:pt x="3687" y="2034"/>
                  </a:lnTo>
                  <a:lnTo>
                    <a:pt x="3682" y="2042"/>
                  </a:lnTo>
                  <a:lnTo>
                    <a:pt x="3677" y="2052"/>
                  </a:lnTo>
                  <a:lnTo>
                    <a:pt x="3675" y="2059"/>
                  </a:lnTo>
                  <a:lnTo>
                    <a:pt x="3674" y="2069"/>
                  </a:lnTo>
                  <a:lnTo>
                    <a:pt x="3673" y="2079"/>
                  </a:lnTo>
                  <a:lnTo>
                    <a:pt x="3672" y="2088"/>
                  </a:lnTo>
                  <a:lnTo>
                    <a:pt x="3670" y="2097"/>
                  </a:lnTo>
                  <a:lnTo>
                    <a:pt x="3667" y="2105"/>
                  </a:lnTo>
                  <a:lnTo>
                    <a:pt x="3664" y="2111"/>
                  </a:lnTo>
                  <a:lnTo>
                    <a:pt x="3661" y="2117"/>
                  </a:lnTo>
                  <a:lnTo>
                    <a:pt x="3656" y="2123"/>
                  </a:lnTo>
                  <a:lnTo>
                    <a:pt x="3652" y="2129"/>
                  </a:lnTo>
                  <a:lnTo>
                    <a:pt x="3648" y="2133"/>
                  </a:lnTo>
                  <a:lnTo>
                    <a:pt x="3643" y="2136"/>
                  </a:lnTo>
                  <a:lnTo>
                    <a:pt x="3638" y="2139"/>
                  </a:lnTo>
                  <a:lnTo>
                    <a:pt x="3633" y="2142"/>
                  </a:lnTo>
                  <a:lnTo>
                    <a:pt x="3628" y="2144"/>
                  </a:lnTo>
                  <a:lnTo>
                    <a:pt x="3622" y="2146"/>
                  </a:lnTo>
                  <a:lnTo>
                    <a:pt x="3615" y="2147"/>
                  </a:lnTo>
                  <a:lnTo>
                    <a:pt x="3603" y="2148"/>
                  </a:lnTo>
                  <a:lnTo>
                    <a:pt x="3590" y="2148"/>
                  </a:lnTo>
                  <a:lnTo>
                    <a:pt x="3576" y="2147"/>
                  </a:lnTo>
                  <a:lnTo>
                    <a:pt x="3562" y="2144"/>
                  </a:lnTo>
                  <a:lnTo>
                    <a:pt x="3534" y="2138"/>
                  </a:lnTo>
                  <a:lnTo>
                    <a:pt x="3506" y="2131"/>
                  </a:lnTo>
                  <a:lnTo>
                    <a:pt x="3486" y="2123"/>
                  </a:lnTo>
                  <a:lnTo>
                    <a:pt x="3462" y="2113"/>
                  </a:lnTo>
                  <a:lnTo>
                    <a:pt x="3438" y="2102"/>
                  </a:lnTo>
                  <a:lnTo>
                    <a:pt x="3413" y="2088"/>
                  </a:lnTo>
                  <a:lnTo>
                    <a:pt x="3387" y="2076"/>
                  </a:lnTo>
                  <a:lnTo>
                    <a:pt x="3361" y="2063"/>
                  </a:lnTo>
                  <a:lnTo>
                    <a:pt x="3336" y="2050"/>
                  </a:lnTo>
                  <a:lnTo>
                    <a:pt x="3312" y="2040"/>
                  </a:lnTo>
                  <a:lnTo>
                    <a:pt x="3297" y="2034"/>
                  </a:lnTo>
                  <a:lnTo>
                    <a:pt x="3283" y="2030"/>
                  </a:lnTo>
                  <a:lnTo>
                    <a:pt x="3269" y="2026"/>
                  </a:lnTo>
                  <a:lnTo>
                    <a:pt x="3254" y="2022"/>
                  </a:lnTo>
                  <a:lnTo>
                    <a:pt x="3223" y="2017"/>
                  </a:lnTo>
                  <a:lnTo>
                    <a:pt x="3194" y="2013"/>
                  </a:lnTo>
                  <a:lnTo>
                    <a:pt x="3131" y="2006"/>
                  </a:lnTo>
                  <a:lnTo>
                    <a:pt x="3069" y="2002"/>
                  </a:lnTo>
                  <a:lnTo>
                    <a:pt x="3039" y="1999"/>
                  </a:lnTo>
                  <a:lnTo>
                    <a:pt x="3009" y="1995"/>
                  </a:lnTo>
                  <a:lnTo>
                    <a:pt x="2994" y="1992"/>
                  </a:lnTo>
                  <a:lnTo>
                    <a:pt x="2980" y="1989"/>
                  </a:lnTo>
                  <a:lnTo>
                    <a:pt x="2965" y="1986"/>
                  </a:lnTo>
                  <a:lnTo>
                    <a:pt x="2952" y="1982"/>
                  </a:lnTo>
                  <a:lnTo>
                    <a:pt x="2937" y="1977"/>
                  </a:lnTo>
                  <a:lnTo>
                    <a:pt x="2924" y="1971"/>
                  </a:lnTo>
                  <a:lnTo>
                    <a:pt x="2911" y="1965"/>
                  </a:lnTo>
                  <a:lnTo>
                    <a:pt x="2898" y="1958"/>
                  </a:lnTo>
                  <a:lnTo>
                    <a:pt x="2885" y="1950"/>
                  </a:lnTo>
                  <a:lnTo>
                    <a:pt x="2873" y="1942"/>
                  </a:lnTo>
                  <a:lnTo>
                    <a:pt x="2861" y="1931"/>
                  </a:lnTo>
                  <a:lnTo>
                    <a:pt x="2850" y="1921"/>
                  </a:lnTo>
                  <a:lnTo>
                    <a:pt x="2844" y="1914"/>
                  </a:lnTo>
                  <a:lnTo>
                    <a:pt x="2839" y="1908"/>
                  </a:lnTo>
                  <a:lnTo>
                    <a:pt x="2835" y="1902"/>
                  </a:lnTo>
                  <a:lnTo>
                    <a:pt x="2831" y="1895"/>
                  </a:lnTo>
                  <a:lnTo>
                    <a:pt x="2829" y="1890"/>
                  </a:lnTo>
                  <a:lnTo>
                    <a:pt x="2829" y="1884"/>
                  </a:lnTo>
                  <a:lnTo>
                    <a:pt x="2828" y="1879"/>
                  </a:lnTo>
                  <a:lnTo>
                    <a:pt x="2829" y="1873"/>
                  </a:lnTo>
                  <a:lnTo>
                    <a:pt x="2836" y="1847"/>
                  </a:lnTo>
                  <a:lnTo>
                    <a:pt x="2841" y="1813"/>
                  </a:lnTo>
                  <a:lnTo>
                    <a:pt x="2843" y="1786"/>
                  </a:lnTo>
                  <a:lnTo>
                    <a:pt x="2844" y="1764"/>
                  </a:lnTo>
                  <a:lnTo>
                    <a:pt x="2844" y="1748"/>
                  </a:lnTo>
                  <a:lnTo>
                    <a:pt x="2843" y="1734"/>
                  </a:lnTo>
                  <a:lnTo>
                    <a:pt x="2839" y="1721"/>
                  </a:lnTo>
                  <a:lnTo>
                    <a:pt x="2832" y="1707"/>
                  </a:lnTo>
                  <a:lnTo>
                    <a:pt x="2824" y="1687"/>
                  </a:lnTo>
                  <a:lnTo>
                    <a:pt x="2812" y="1661"/>
                  </a:lnTo>
                  <a:lnTo>
                    <a:pt x="2796" y="1635"/>
                  </a:lnTo>
                  <a:lnTo>
                    <a:pt x="2779" y="1606"/>
                  </a:lnTo>
                  <a:lnTo>
                    <a:pt x="2775" y="1599"/>
                  </a:lnTo>
                  <a:lnTo>
                    <a:pt x="2771" y="1592"/>
                  </a:lnTo>
                  <a:lnTo>
                    <a:pt x="2769" y="1584"/>
                  </a:lnTo>
                  <a:lnTo>
                    <a:pt x="2767" y="1578"/>
                  </a:lnTo>
                  <a:lnTo>
                    <a:pt x="2766" y="1572"/>
                  </a:lnTo>
                  <a:lnTo>
                    <a:pt x="2766" y="1566"/>
                  </a:lnTo>
                  <a:lnTo>
                    <a:pt x="2767" y="1560"/>
                  </a:lnTo>
                  <a:lnTo>
                    <a:pt x="2770" y="1555"/>
                  </a:lnTo>
                  <a:lnTo>
                    <a:pt x="2772" y="1552"/>
                  </a:lnTo>
                  <a:lnTo>
                    <a:pt x="2774" y="1550"/>
                  </a:lnTo>
                  <a:lnTo>
                    <a:pt x="2777" y="1547"/>
                  </a:lnTo>
                  <a:lnTo>
                    <a:pt x="2780" y="1546"/>
                  </a:lnTo>
                  <a:lnTo>
                    <a:pt x="2787" y="1546"/>
                  </a:lnTo>
                  <a:lnTo>
                    <a:pt x="2794" y="1548"/>
                  </a:lnTo>
                  <a:lnTo>
                    <a:pt x="2811" y="1554"/>
                  </a:lnTo>
                  <a:lnTo>
                    <a:pt x="2827" y="1560"/>
                  </a:lnTo>
                  <a:lnTo>
                    <a:pt x="2841" y="1565"/>
                  </a:lnTo>
                  <a:lnTo>
                    <a:pt x="2855" y="1573"/>
                  </a:lnTo>
                  <a:lnTo>
                    <a:pt x="2869" y="1580"/>
                  </a:lnTo>
                  <a:lnTo>
                    <a:pt x="2879" y="1583"/>
                  </a:lnTo>
                  <a:lnTo>
                    <a:pt x="2883" y="1582"/>
                  </a:lnTo>
                  <a:lnTo>
                    <a:pt x="2887" y="1580"/>
                  </a:lnTo>
                  <a:lnTo>
                    <a:pt x="2890" y="1577"/>
                  </a:lnTo>
                  <a:lnTo>
                    <a:pt x="2893" y="1573"/>
                  </a:lnTo>
                  <a:lnTo>
                    <a:pt x="2898" y="1562"/>
                  </a:lnTo>
                  <a:lnTo>
                    <a:pt x="2902" y="1548"/>
                  </a:lnTo>
                  <a:lnTo>
                    <a:pt x="2909" y="1521"/>
                  </a:lnTo>
                  <a:lnTo>
                    <a:pt x="2916" y="1500"/>
                  </a:lnTo>
                  <a:lnTo>
                    <a:pt x="2918" y="1498"/>
                  </a:lnTo>
                  <a:lnTo>
                    <a:pt x="2920" y="1497"/>
                  </a:lnTo>
                  <a:lnTo>
                    <a:pt x="2923" y="1497"/>
                  </a:lnTo>
                  <a:lnTo>
                    <a:pt x="2926" y="1497"/>
                  </a:lnTo>
                  <a:lnTo>
                    <a:pt x="2933" y="1499"/>
                  </a:lnTo>
                  <a:lnTo>
                    <a:pt x="2943" y="1503"/>
                  </a:lnTo>
                  <a:lnTo>
                    <a:pt x="2960" y="1512"/>
                  </a:lnTo>
                  <a:lnTo>
                    <a:pt x="2975" y="1517"/>
                  </a:lnTo>
                  <a:lnTo>
                    <a:pt x="2990" y="1519"/>
                  </a:lnTo>
                  <a:lnTo>
                    <a:pt x="3004" y="1520"/>
                  </a:lnTo>
                  <a:lnTo>
                    <a:pt x="3019" y="1520"/>
                  </a:lnTo>
                  <a:lnTo>
                    <a:pt x="3033" y="1519"/>
                  </a:lnTo>
                  <a:lnTo>
                    <a:pt x="3045" y="1514"/>
                  </a:lnTo>
                  <a:lnTo>
                    <a:pt x="3056" y="1508"/>
                  </a:lnTo>
                  <a:lnTo>
                    <a:pt x="2907" y="1351"/>
                  </a:lnTo>
                  <a:lnTo>
                    <a:pt x="2920" y="1222"/>
                  </a:lnTo>
                  <a:lnTo>
                    <a:pt x="2871" y="1175"/>
                  </a:lnTo>
                  <a:lnTo>
                    <a:pt x="2871" y="1175"/>
                  </a:lnTo>
                  <a:lnTo>
                    <a:pt x="2820" y="1058"/>
                  </a:lnTo>
                  <a:lnTo>
                    <a:pt x="2579" y="933"/>
                  </a:lnTo>
                  <a:lnTo>
                    <a:pt x="2366" y="952"/>
                  </a:lnTo>
                  <a:lnTo>
                    <a:pt x="2344" y="978"/>
                  </a:lnTo>
                  <a:lnTo>
                    <a:pt x="2310" y="1015"/>
                  </a:lnTo>
                  <a:lnTo>
                    <a:pt x="2291" y="1033"/>
                  </a:lnTo>
                  <a:lnTo>
                    <a:pt x="2275" y="1050"/>
                  </a:lnTo>
                  <a:lnTo>
                    <a:pt x="2268" y="1056"/>
                  </a:lnTo>
                  <a:lnTo>
                    <a:pt x="2262" y="1060"/>
                  </a:lnTo>
                  <a:lnTo>
                    <a:pt x="2256" y="1063"/>
                  </a:lnTo>
                  <a:lnTo>
                    <a:pt x="2253" y="1064"/>
                  </a:lnTo>
                  <a:lnTo>
                    <a:pt x="2253" y="1089"/>
                  </a:lnTo>
                  <a:lnTo>
                    <a:pt x="2255" y="1114"/>
                  </a:lnTo>
                  <a:lnTo>
                    <a:pt x="2257" y="1139"/>
                  </a:lnTo>
                  <a:lnTo>
                    <a:pt x="2258" y="1164"/>
                  </a:lnTo>
                  <a:lnTo>
                    <a:pt x="2258" y="1186"/>
                  </a:lnTo>
                  <a:lnTo>
                    <a:pt x="2259" y="1211"/>
                  </a:lnTo>
                  <a:lnTo>
                    <a:pt x="2262" y="1223"/>
                  </a:lnTo>
                  <a:lnTo>
                    <a:pt x="2263" y="1234"/>
                  </a:lnTo>
                  <a:lnTo>
                    <a:pt x="2265" y="1246"/>
                  </a:lnTo>
                  <a:lnTo>
                    <a:pt x="2268" y="1255"/>
                  </a:lnTo>
                  <a:lnTo>
                    <a:pt x="2260" y="1254"/>
                  </a:lnTo>
                  <a:lnTo>
                    <a:pt x="2253" y="1252"/>
                  </a:lnTo>
                  <a:lnTo>
                    <a:pt x="2245" y="1248"/>
                  </a:lnTo>
                  <a:lnTo>
                    <a:pt x="2237" y="1244"/>
                  </a:lnTo>
                  <a:lnTo>
                    <a:pt x="2229" y="1238"/>
                  </a:lnTo>
                  <a:lnTo>
                    <a:pt x="2220" y="1234"/>
                  </a:lnTo>
                  <a:lnTo>
                    <a:pt x="2213" y="1231"/>
                  </a:lnTo>
                  <a:lnTo>
                    <a:pt x="2206" y="1228"/>
                  </a:lnTo>
                  <a:lnTo>
                    <a:pt x="2195" y="1225"/>
                  </a:lnTo>
                  <a:lnTo>
                    <a:pt x="2184" y="1221"/>
                  </a:lnTo>
                  <a:lnTo>
                    <a:pt x="2174" y="1217"/>
                  </a:lnTo>
                  <a:lnTo>
                    <a:pt x="2165" y="1212"/>
                  </a:lnTo>
                  <a:lnTo>
                    <a:pt x="2144" y="1202"/>
                  </a:lnTo>
                  <a:lnTo>
                    <a:pt x="2124" y="1192"/>
                  </a:lnTo>
                  <a:lnTo>
                    <a:pt x="2120" y="1192"/>
                  </a:lnTo>
                  <a:lnTo>
                    <a:pt x="2115" y="1194"/>
                  </a:lnTo>
                  <a:lnTo>
                    <a:pt x="2111" y="1196"/>
                  </a:lnTo>
                  <a:lnTo>
                    <a:pt x="2107" y="1199"/>
                  </a:lnTo>
                  <a:lnTo>
                    <a:pt x="2098" y="1207"/>
                  </a:lnTo>
                  <a:lnTo>
                    <a:pt x="2088" y="1215"/>
                  </a:lnTo>
                  <a:lnTo>
                    <a:pt x="2077" y="1224"/>
                  </a:lnTo>
                  <a:lnTo>
                    <a:pt x="2066" y="1231"/>
                  </a:lnTo>
                  <a:lnTo>
                    <a:pt x="2061" y="1234"/>
                  </a:lnTo>
                  <a:lnTo>
                    <a:pt x="2055" y="1236"/>
                  </a:lnTo>
                  <a:lnTo>
                    <a:pt x="2048" y="1237"/>
                  </a:lnTo>
                  <a:lnTo>
                    <a:pt x="2041" y="1238"/>
                  </a:lnTo>
                  <a:lnTo>
                    <a:pt x="2033" y="1237"/>
                  </a:lnTo>
                  <a:lnTo>
                    <a:pt x="2023" y="1233"/>
                  </a:lnTo>
                  <a:lnTo>
                    <a:pt x="2012" y="1228"/>
                  </a:lnTo>
                  <a:lnTo>
                    <a:pt x="1999" y="1222"/>
                  </a:lnTo>
                  <a:lnTo>
                    <a:pt x="1988" y="1216"/>
                  </a:lnTo>
                  <a:lnTo>
                    <a:pt x="1978" y="1209"/>
                  </a:lnTo>
                  <a:lnTo>
                    <a:pt x="1973" y="1205"/>
                  </a:lnTo>
                  <a:lnTo>
                    <a:pt x="1970" y="1202"/>
                  </a:lnTo>
                  <a:lnTo>
                    <a:pt x="1968" y="1198"/>
                  </a:lnTo>
                  <a:lnTo>
                    <a:pt x="1967" y="1195"/>
                  </a:lnTo>
                  <a:lnTo>
                    <a:pt x="1959" y="1196"/>
                  </a:lnTo>
                  <a:lnTo>
                    <a:pt x="1952" y="1198"/>
                  </a:lnTo>
                  <a:lnTo>
                    <a:pt x="1944" y="1202"/>
                  </a:lnTo>
                  <a:lnTo>
                    <a:pt x="1936" y="1206"/>
                  </a:lnTo>
                  <a:lnTo>
                    <a:pt x="1922" y="1215"/>
                  </a:lnTo>
                  <a:lnTo>
                    <a:pt x="1909" y="1227"/>
                  </a:lnTo>
                  <a:lnTo>
                    <a:pt x="1894" y="1238"/>
                  </a:lnTo>
                  <a:lnTo>
                    <a:pt x="1879" y="1249"/>
                  </a:lnTo>
                  <a:lnTo>
                    <a:pt x="1871" y="1253"/>
                  </a:lnTo>
                  <a:lnTo>
                    <a:pt x="1862" y="1256"/>
                  </a:lnTo>
                  <a:lnTo>
                    <a:pt x="1853" y="1258"/>
                  </a:lnTo>
                  <a:lnTo>
                    <a:pt x="1844" y="1258"/>
                  </a:lnTo>
                  <a:lnTo>
                    <a:pt x="1842" y="1252"/>
                  </a:lnTo>
                  <a:lnTo>
                    <a:pt x="1839" y="1244"/>
                  </a:lnTo>
                  <a:lnTo>
                    <a:pt x="1833" y="1234"/>
                  </a:lnTo>
                  <a:lnTo>
                    <a:pt x="1826" y="1224"/>
                  </a:lnTo>
                  <a:lnTo>
                    <a:pt x="1813" y="1203"/>
                  </a:lnTo>
                  <a:lnTo>
                    <a:pt x="1804" y="1184"/>
                  </a:lnTo>
                  <a:lnTo>
                    <a:pt x="1801" y="1174"/>
                  </a:lnTo>
                  <a:lnTo>
                    <a:pt x="1799" y="1160"/>
                  </a:lnTo>
                  <a:lnTo>
                    <a:pt x="1797" y="1145"/>
                  </a:lnTo>
                  <a:lnTo>
                    <a:pt x="1795" y="1130"/>
                  </a:lnTo>
                  <a:lnTo>
                    <a:pt x="1793" y="1114"/>
                  </a:lnTo>
                  <a:lnTo>
                    <a:pt x="1790" y="1101"/>
                  </a:lnTo>
                  <a:lnTo>
                    <a:pt x="1788" y="1095"/>
                  </a:lnTo>
                  <a:lnTo>
                    <a:pt x="1786" y="1090"/>
                  </a:lnTo>
                  <a:lnTo>
                    <a:pt x="1784" y="1084"/>
                  </a:lnTo>
                  <a:lnTo>
                    <a:pt x="1782" y="1081"/>
                  </a:lnTo>
                  <a:lnTo>
                    <a:pt x="1773" y="1072"/>
                  </a:lnTo>
                  <a:lnTo>
                    <a:pt x="1765" y="1064"/>
                  </a:lnTo>
                  <a:lnTo>
                    <a:pt x="1755" y="1057"/>
                  </a:lnTo>
                  <a:lnTo>
                    <a:pt x="1746" y="1050"/>
                  </a:lnTo>
                  <a:lnTo>
                    <a:pt x="1728" y="1037"/>
                  </a:lnTo>
                  <a:lnTo>
                    <a:pt x="1710" y="1024"/>
                  </a:lnTo>
                  <a:lnTo>
                    <a:pt x="1702" y="1017"/>
                  </a:lnTo>
                  <a:lnTo>
                    <a:pt x="1695" y="1009"/>
                  </a:lnTo>
                  <a:lnTo>
                    <a:pt x="1688" y="999"/>
                  </a:lnTo>
                  <a:lnTo>
                    <a:pt x="1682" y="990"/>
                  </a:lnTo>
                  <a:lnTo>
                    <a:pt x="1678" y="979"/>
                  </a:lnTo>
                  <a:lnTo>
                    <a:pt x="1674" y="966"/>
                  </a:lnTo>
                  <a:lnTo>
                    <a:pt x="1672" y="952"/>
                  </a:lnTo>
                  <a:lnTo>
                    <a:pt x="1671" y="937"/>
                  </a:lnTo>
                  <a:lnTo>
                    <a:pt x="1661" y="937"/>
                  </a:lnTo>
                  <a:lnTo>
                    <a:pt x="1649" y="938"/>
                  </a:lnTo>
                  <a:lnTo>
                    <a:pt x="1638" y="940"/>
                  </a:lnTo>
                  <a:lnTo>
                    <a:pt x="1628" y="942"/>
                  </a:lnTo>
                  <a:lnTo>
                    <a:pt x="1606" y="947"/>
                  </a:lnTo>
                  <a:lnTo>
                    <a:pt x="1584" y="952"/>
                  </a:lnTo>
                  <a:lnTo>
                    <a:pt x="1562" y="957"/>
                  </a:lnTo>
                  <a:lnTo>
                    <a:pt x="1538" y="961"/>
                  </a:lnTo>
                  <a:lnTo>
                    <a:pt x="1527" y="962"/>
                  </a:lnTo>
                  <a:lnTo>
                    <a:pt x="1515" y="963"/>
                  </a:lnTo>
                  <a:lnTo>
                    <a:pt x="1501" y="963"/>
                  </a:lnTo>
                  <a:lnTo>
                    <a:pt x="1488" y="962"/>
                  </a:lnTo>
                  <a:lnTo>
                    <a:pt x="1481" y="960"/>
                  </a:lnTo>
                  <a:lnTo>
                    <a:pt x="1472" y="958"/>
                  </a:lnTo>
                  <a:lnTo>
                    <a:pt x="1462" y="955"/>
                  </a:lnTo>
                  <a:lnTo>
                    <a:pt x="1451" y="951"/>
                  </a:lnTo>
                  <a:lnTo>
                    <a:pt x="1426" y="942"/>
                  </a:lnTo>
                  <a:lnTo>
                    <a:pt x="1401" y="929"/>
                  </a:lnTo>
                  <a:lnTo>
                    <a:pt x="1389" y="922"/>
                  </a:lnTo>
                  <a:lnTo>
                    <a:pt x="1378" y="916"/>
                  </a:lnTo>
                  <a:lnTo>
                    <a:pt x="1367" y="909"/>
                  </a:lnTo>
                  <a:lnTo>
                    <a:pt x="1357" y="901"/>
                  </a:lnTo>
                  <a:lnTo>
                    <a:pt x="1348" y="894"/>
                  </a:lnTo>
                  <a:lnTo>
                    <a:pt x="1342" y="886"/>
                  </a:lnTo>
                  <a:lnTo>
                    <a:pt x="1337" y="879"/>
                  </a:lnTo>
                  <a:lnTo>
                    <a:pt x="1334" y="873"/>
                  </a:lnTo>
                  <a:lnTo>
                    <a:pt x="1311" y="871"/>
                  </a:lnTo>
                  <a:lnTo>
                    <a:pt x="1292" y="869"/>
                  </a:lnTo>
                  <a:lnTo>
                    <a:pt x="1283" y="868"/>
                  </a:lnTo>
                  <a:lnTo>
                    <a:pt x="1273" y="870"/>
                  </a:lnTo>
                  <a:lnTo>
                    <a:pt x="1262" y="873"/>
                  </a:lnTo>
                  <a:lnTo>
                    <a:pt x="1249" y="878"/>
                  </a:lnTo>
                  <a:lnTo>
                    <a:pt x="1231" y="889"/>
                  </a:lnTo>
                  <a:lnTo>
                    <a:pt x="1211" y="902"/>
                  </a:lnTo>
                  <a:lnTo>
                    <a:pt x="1202" y="907"/>
                  </a:lnTo>
                  <a:lnTo>
                    <a:pt x="1193" y="912"/>
                  </a:lnTo>
                  <a:lnTo>
                    <a:pt x="1184" y="915"/>
                  </a:lnTo>
                  <a:lnTo>
                    <a:pt x="1176" y="916"/>
                  </a:lnTo>
                  <a:lnTo>
                    <a:pt x="1176" y="914"/>
                  </a:lnTo>
                  <a:lnTo>
                    <a:pt x="1091" y="734"/>
                  </a:lnTo>
                  <a:lnTo>
                    <a:pt x="1091" y="725"/>
                  </a:lnTo>
                  <a:lnTo>
                    <a:pt x="1089" y="715"/>
                  </a:lnTo>
                  <a:lnTo>
                    <a:pt x="1086" y="705"/>
                  </a:lnTo>
                  <a:lnTo>
                    <a:pt x="1082" y="694"/>
                  </a:lnTo>
                  <a:lnTo>
                    <a:pt x="1071" y="672"/>
                  </a:lnTo>
                  <a:lnTo>
                    <a:pt x="1059" y="648"/>
                  </a:lnTo>
                  <a:lnTo>
                    <a:pt x="1046" y="626"/>
                  </a:lnTo>
                  <a:lnTo>
                    <a:pt x="1034" y="603"/>
                  </a:lnTo>
                  <a:lnTo>
                    <a:pt x="1028" y="592"/>
                  </a:lnTo>
                  <a:lnTo>
                    <a:pt x="1024" y="581"/>
                  </a:lnTo>
                  <a:lnTo>
                    <a:pt x="1020" y="571"/>
                  </a:lnTo>
                  <a:lnTo>
                    <a:pt x="1017" y="562"/>
                  </a:lnTo>
                  <a:lnTo>
                    <a:pt x="1016" y="561"/>
                  </a:lnTo>
                  <a:lnTo>
                    <a:pt x="1016" y="557"/>
                  </a:lnTo>
                  <a:lnTo>
                    <a:pt x="1016" y="551"/>
                  </a:lnTo>
                  <a:lnTo>
                    <a:pt x="1017" y="545"/>
                  </a:lnTo>
                  <a:lnTo>
                    <a:pt x="1018" y="531"/>
                  </a:lnTo>
                  <a:lnTo>
                    <a:pt x="1019" y="522"/>
                  </a:lnTo>
                  <a:lnTo>
                    <a:pt x="1034" y="517"/>
                  </a:lnTo>
                  <a:lnTo>
                    <a:pt x="1050" y="512"/>
                  </a:lnTo>
                  <a:lnTo>
                    <a:pt x="1065" y="506"/>
                  </a:lnTo>
                  <a:lnTo>
                    <a:pt x="1081" y="499"/>
                  </a:lnTo>
                  <a:lnTo>
                    <a:pt x="1111" y="486"/>
                  </a:lnTo>
                  <a:lnTo>
                    <a:pt x="1141" y="474"/>
                  </a:lnTo>
                  <a:lnTo>
                    <a:pt x="1150" y="469"/>
                  </a:lnTo>
                  <a:lnTo>
                    <a:pt x="1159" y="463"/>
                  </a:lnTo>
                  <a:lnTo>
                    <a:pt x="1166" y="456"/>
                  </a:lnTo>
                  <a:lnTo>
                    <a:pt x="1172" y="449"/>
                  </a:lnTo>
                  <a:lnTo>
                    <a:pt x="1183" y="433"/>
                  </a:lnTo>
                  <a:lnTo>
                    <a:pt x="1194" y="415"/>
                  </a:lnTo>
                  <a:lnTo>
                    <a:pt x="1203" y="399"/>
                  </a:lnTo>
                  <a:lnTo>
                    <a:pt x="1212" y="383"/>
                  </a:lnTo>
                  <a:lnTo>
                    <a:pt x="1217" y="377"/>
                  </a:lnTo>
                  <a:lnTo>
                    <a:pt x="1224" y="372"/>
                  </a:lnTo>
                  <a:lnTo>
                    <a:pt x="1230" y="368"/>
                  </a:lnTo>
                  <a:lnTo>
                    <a:pt x="1237" y="365"/>
                  </a:lnTo>
                  <a:lnTo>
                    <a:pt x="1244" y="359"/>
                  </a:lnTo>
                  <a:lnTo>
                    <a:pt x="1252" y="355"/>
                  </a:lnTo>
                  <a:lnTo>
                    <a:pt x="1256" y="348"/>
                  </a:lnTo>
                  <a:lnTo>
                    <a:pt x="1261" y="343"/>
                  </a:lnTo>
                  <a:lnTo>
                    <a:pt x="1263" y="342"/>
                  </a:lnTo>
                  <a:lnTo>
                    <a:pt x="1264" y="341"/>
                  </a:lnTo>
                  <a:lnTo>
                    <a:pt x="1271" y="334"/>
                  </a:lnTo>
                  <a:lnTo>
                    <a:pt x="1278" y="326"/>
                  </a:lnTo>
                  <a:lnTo>
                    <a:pt x="1281" y="323"/>
                  </a:lnTo>
                  <a:lnTo>
                    <a:pt x="1284" y="320"/>
                  </a:lnTo>
                  <a:lnTo>
                    <a:pt x="1283" y="316"/>
                  </a:lnTo>
                  <a:lnTo>
                    <a:pt x="1279" y="308"/>
                  </a:lnTo>
                  <a:lnTo>
                    <a:pt x="1274" y="300"/>
                  </a:lnTo>
                  <a:lnTo>
                    <a:pt x="1269" y="290"/>
                  </a:lnTo>
                  <a:lnTo>
                    <a:pt x="1263" y="281"/>
                  </a:lnTo>
                  <a:lnTo>
                    <a:pt x="1256" y="274"/>
                  </a:lnTo>
                  <a:lnTo>
                    <a:pt x="1252" y="267"/>
                  </a:lnTo>
                  <a:lnTo>
                    <a:pt x="1249" y="265"/>
                  </a:lnTo>
                  <a:lnTo>
                    <a:pt x="1248" y="263"/>
                  </a:lnTo>
                  <a:lnTo>
                    <a:pt x="1248" y="262"/>
                  </a:lnTo>
                  <a:lnTo>
                    <a:pt x="1246" y="261"/>
                  </a:lnTo>
                  <a:lnTo>
                    <a:pt x="1245" y="259"/>
                  </a:lnTo>
                  <a:lnTo>
                    <a:pt x="1241" y="257"/>
                  </a:lnTo>
                  <a:lnTo>
                    <a:pt x="1237" y="254"/>
                  </a:lnTo>
                  <a:lnTo>
                    <a:pt x="1236" y="252"/>
                  </a:lnTo>
                  <a:lnTo>
                    <a:pt x="1234" y="251"/>
                  </a:lnTo>
                  <a:lnTo>
                    <a:pt x="1230" y="246"/>
                  </a:lnTo>
                  <a:lnTo>
                    <a:pt x="1226" y="241"/>
                  </a:lnTo>
                  <a:lnTo>
                    <a:pt x="1221" y="239"/>
                  </a:lnTo>
                  <a:lnTo>
                    <a:pt x="1218" y="234"/>
                  </a:lnTo>
                  <a:lnTo>
                    <a:pt x="1214" y="232"/>
                  </a:lnTo>
                  <a:lnTo>
                    <a:pt x="1211" y="231"/>
                  </a:lnTo>
                  <a:lnTo>
                    <a:pt x="1208" y="226"/>
                  </a:lnTo>
                  <a:lnTo>
                    <a:pt x="1204" y="223"/>
                  </a:lnTo>
                  <a:lnTo>
                    <a:pt x="1196" y="215"/>
                  </a:lnTo>
                  <a:lnTo>
                    <a:pt x="1190" y="209"/>
                  </a:lnTo>
                  <a:lnTo>
                    <a:pt x="1182" y="207"/>
                  </a:lnTo>
                  <a:lnTo>
                    <a:pt x="1175" y="202"/>
                  </a:lnTo>
                  <a:lnTo>
                    <a:pt x="1167" y="197"/>
                  </a:lnTo>
                  <a:lnTo>
                    <a:pt x="1159" y="189"/>
                  </a:lnTo>
                  <a:lnTo>
                    <a:pt x="1150" y="182"/>
                  </a:lnTo>
                  <a:lnTo>
                    <a:pt x="1144" y="174"/>
                  </a:lnTo>
                  <a:lnTo>
                    <a:pt x="1139" y="167"/>
                  </a:lnTo>
                  <a:lnTo>
                    <a:pt x="1136" y="161"/>
                  </a:lnTo>
                  <a:lnTo>
                    <a:pt x="1131" y="154"/>
                  </a:lnTo>
                  <a:lnTo>
                    <a:pt x="1126" y="148"/>
                  </a:lnTo>
                  <a:lnTo>
                    <a:pt x="1125" y="147"/>
                  </a:lnTo>
                  <a:lnTo>
                    <a:pt x="1123" y="146"/>
                  </a:lnTo>
                  <a:lnTo>
                    <a:pt x="1122" y="143"/>
                  </a:lnTo>
                  <a:lnTo>
                    <a:pt x="1120" y="141"/>
                  </a:lnTo>
                  <a:lnTo>
                    <a:pt x="1117" y="139"/>
                  </a:lnTo>
                  <a:lnTo>
                    <a:pt x="1115" y="136"/>
                  </a:lnTo>
                  <a:lnTo>
                    <a:pt x="1112" y="134"/>
                  </a:lnTo>
                  <a:lnTo>
                    <a:pt x="1110" y="130"/>
                  </a:lnTo>
                  <a:lnTo>
                    <a:pt x="1106" y="126"/>
                  </a:lnTo>
                  <a:lnTo>
                    <a:pt x="1103" y="122"/>
                  </a:lnTo>
                  <a:lnTo>
                    <a:pt x="1103" y="120"/>
                  </a:lnTo>
                  <a:lnTo>
                    <a:pt x="1100" y="117"/>
                  </a:lnTo>
                  <a:lnTo>
                    <a:pt x="1097" y="112"/>
                  </a:lnTo>
                  <a:lnTo>
                    <a:pt x="1094" y="106"/>
                  </a:lnTo>
                  <a:lnTo>
                    <a:pt x="1091" y="99"/>
                  </a:lnTo>
                  <a:lnTo>
                    <a:pt x="1088" y="93"/>
                  </a:lnTo>
                  <a:lnTo>
                    <a:pt x="1084" y="87"/>
                  </a:lnTo>
                  <a:lnTo>
                    <a:pt x="1081" y="82"/>
                  </a:lnTo>
                  <a:lnTo>
                    <a:pt x="1076" y="79"/>
                  </a:lnTo>
                  <a:lnTo>
                    <a:pt x="1073" y="74"/>
                  </a:lnTo>
                  <a:lnTo>
                    <a:pt x="1069" y="70"/>
                  </a:lnTo>
                  <a:lnTo>
                    <a:pt x="1067" y="69"/>
                  </a:lnTo>
                  <a:lnTo>
                    <a:pt x="1064" y="68"/>
                  </a:lnTo>
                  <a:lnTo>
                    <a:pt x="1061" y="65"/>
                  </a:lnTo>
                  <a:lnTo>
                    <a:pt x="1058" y="62"/>
                  </a:lnTo>
                  <a:lnTo>
                    <a:pt x="1052" y="56"/>
                  </a:lnTo>
                  <a:lnTo>
                    <a:pt x="1047" y="51"/>
                  </a:lnTo>
                  <a:lnTo>
                    <a:pt x="1006" y="0"/>
                  </a:lnTo>
                  <a:lnTo>
                    <a:pt x="1006" y="0"/>
                  </a:lnTo>
                  <a:lnTo>
                    <a:pt x="904" y="73"/>
                  </a:lnTo>
                  <a:lnTo>
                    <a:pt x="892" y="81"/>
                  </a:lnTo>
                  <a:lnTo>
                    <a:pt x="818" y="85"/>
                  </a:lnTo>
                  <a:lnTo>
                    <a:pt x="825" y="153"/>
                  </a:lnTo>
                  <a:lnTo>
                    <a:pt x="742" y="211"/>
                  </a:lnTo>
                  <a:lnTo>
                    <a:pt x="725" y="161"/>
                  </a:lnTo>
                  <a:lnTo>
                    <a:pt x="633" y="204"/>
                  </a:lnTo>
                  <a:lnTo>
                    <a:pt x="591" y="151"/>
                  </a:lnTo>
                  <a:lnTo>
                    <a:pt x="566" y="59"/>
                  </a:lnTo>
                  <a:lnTo>
                    <a:pt x="407" y="107"/>
                  </a:lnTo>
                  <a:lnTo>
                    <a:pt x="388" y="189"/>
                  </a:lnTo>
                  <a:lnTo>
                    <a:pt x="274" y="274"/>
                  </a:lnTo>
                  <a:lnTo>
                    <a:pt x="152" y="255"/>
                  </a:lnTo>
                  <a:lnTo>
                    <a:pt x="72" y="18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32" y="304"/>
                  </a:lnTo>
                  <a:lnTo>
                    <a:pt x="36" y="305"/>
                  </a:lnTo>
                  <a:lnTo>
                    <a:pt x="40" y="306"/>
                  </a:lnTo>
                  <a:lnTo>
                    <a:pt x="44" y="308"/>
                  </a:lnTo>
                  <a:lnTo>
                    <a:pt x="46" y="310"/>
                  </a:lnTo>
                  <a:lnTo>
                    <a:pt x="48" y="311"/>
                  </a:lnTo>
                  <a:lnTo>
                    <a:pt x="49" y="314"/>
                  </a:lnTo>
                  <a:lnTo>
                    <a:pt x="54" y="318"/>
                  </a:lnTo>
                  <a:lnTo>
                    <a:pt x="57" y="324"/>
                  </a:lnTo>
                  <a:lnTo>
                    <a:pt x="59" y="325"/>
                  </a:lnTo>
                  <a:lnTo>
                    <a:pt x="62" y="327"/>
                  </a:lnTo>
                  <a:lnTo>
                    <a:pt x="63" y="328"/>
                  </a:lnTo>
                  <a:lnTo>
                    <a:pt x="64" y="330"/>
                  </a:lnTo>
                  <a:lnTo>
                    <a:pt x="65" y="332"/>
                  </a:lnTo>
                  <a:lnTo>
                    <a:pt x="68" y="334"/>
                  </a:lnTo>
                  <a:lnTo>
                    <a:pt x="70" y="336"/>
                  </a:lnTo>
                  <a:lnTo>
                    <a:pt x="79" y="339"/>
                  </a:lnTo>
                  <a:lnTo>
                    <a:pt x="88" y="342"/>
                  </a:lnTo>
                  <a:lnTo>
                    <a:pt x="110" y="347"/>
                  </a:lnTo>
                  <a:lnTo>
                    <a:pt x="137" y="353"/>
                  </a:lnTo>
                  <a:lnTo>
                    <a:pt x="163" y="358"/>
                  </a:lnTo>
                  <a:lnTo>
                    <a:pt x="187" y="364"/>
                  </a:lnTo>
                  <a:lnTo>
                    <a:pt x="196" y="368"/>
                  </a:lnTo>
                  <a:lnTo>
                    <a:pt x="203" y="372"/>
                  </a:lnTo>
                  <a:lnTo>
                    <a:pt x="206" y="375"/>
                  </a:lnTo>
                  <a:lnTo>
                    <a:pt x="209" y="377"/>
                  </a:lnTo>
                  <a:lnTo>
                    <a:pt x="210" y="380"/>
                  </a:lnTo>
                  <a:lnTo>
                    <a:pt x="212" y="383"/>
                  </a:lnTo>
                  <a:lnTo>
                    <a:pt x="217" y="384"/>
                  </a:lnTo>
                  <a:lnTo>
                    <a:pt x="224" y="386"/>
                  </a:lnTo>
                  <a:lnTo>
                    <a:pt x="230" y="388"/>
                  </a:lnTo>
                  <a:lnTo>
                    <a:pt x="236" y="393"/>
                  </a:lnTo>
                  <a:lnTo>
                    <a:pt x="248" y="401"/>
                  </a:lnTo>
                  <a:lnTo>
                    <a:pt x="262" y="410"/>
                  </a:lnTo>
                  <a:lnTo>
                    <a:pt x="286" y="431"/>
                  </a:lnTo>
                  <a:lnTo>
                    <a:pt x="308" y="448"/>
                  </a:lnTo>
                  <a:lnTo>
                    <a:pt x="328" y="466"/>
                  </a:lnTo>
                  <a:lnTo>
                    <a:pt x="355" y="493"/>
                  </a:lnTo>
                  <a:lnTo>
                    <a:pt x="369" y="507"/>
                  </a:lnTo>
                  <a:lnTo>
                    <a:pt x="381" y="518"/>
                  </a:lnTo>
                  <a:lnTo>
                    <a:pt x="386" y="522"/>
                  </a:lnTo>
                  <a:lnTo>
                    <a:pt x="391" y="526"/>
                  </a:lnTo>
                  <a:lnTo>
                    <a:pt x="396" y="529"/>
                  </a:lnTo>
                  <a:lnTo>
                    <a:pt x="401" y="530"/>
                  </a:lnTo>
                  <a:lnTo>
                    <a:pt x="402" y="532"/>
                  </a:lnTo>
                  <a:lnTo>
                    <a:pt x="402" y="534"/>
                  </a:lnTo>
                  <a:lnTo>
                    <a:pt x="404" y="535"/>
                  </a:lnTo>
                  <a:lnTo>
                    <a:pt x="406" y="538"/>
                  </a:lnTo>
                  <a:lnTo>
                    <a:pt x="407" y="542"/>
                  </a:lnTo>
                  <a:lnTo>
                    <a:pt x="409" y="547"/>
                  </a:lnTo>
                  <a:lnTo>
                    <a:pt x="411" y="556"/>
                  </a:lnTo>
                  <a:lnTo>
                    <a:pt x="412" y="562"/>
                  </a:lnTo>
                  <a:lnTo>
                    <a:pt x="413" y="564"/>
                  </a:lnTo>
                  <a:lnTo>
                    <a:pt x="415" y="569"/>
                  </a:lnTo>
                  <a:lnTo>
                    <a:pt x="416" y="575"/>
                  </a:lnTo>
                  <a:lnTo>
                    <a:pt x="417" y="584"/>
                  </a:lnTo>
                  <a:lnTo>
                    <a:pt x="419" y="599"/>
                  </a:lnTo>
                  <a:lnTo>
                    <a:pt x="420" y="608"/>
                  </a:lnTo>
                  <a:lnTo>
                    <a:pt x="426" y="628"/>
                  </a:lnTo>
                  <a:lnTo>
                    <a:pt x="433" y="648"/>
                  </a:lnTo>
                  <a:lnTo>
                    <a:pt x="442" y="670"/>
                  </a:lnTo>
                  <a:lnTo>
                    <a:pt x="452" y="691"/>
                  </a:lnTo>
                  <a:lnTo>
                    <a:pt x="462" y="713"/>
                  </a:lnTo>
                  <a:lnTo>
                    <a:pt x="474" y="733"/>
                  </a:lnTo>
                  <a:lnTo>
                    <a:pt x="485" y="752"/>
                  </a:lnTo>
                  <a:lnTo>
                    <a:pt x="495" y="767"/>
                  </a:lnTo>
                  <a:lnTo>
                    <a:pt x="499" y="772"/>
                  </a:lnTo>
                  <a:lnTo>
                    <a:pt x="504" y="778"/>
                  </a:lnTo>
                  <a:lnTo>
                    <a:pt x="504" y="780"/>
                  </a:lnTo>
                  <a:lnTo>
                    <a:pt x="506" y="781"/>
                  </a:lnTo>
                  <a:lnTo>
                    <a:pt x="507" y="784"/>
                  </a:lnTo>
                  <a:lnTo>
                    <a:pt x="511" y="786"/>
                  </a:lnTo>
                  <a:lnTo>
                    <a:pt x="513" y="790"/>
                  </a:lnTo>
                  <a:lnTo>
                    <a:pt x="516" y="795"/>
                  </a:lnTo>
                  <a:lnTo>
                    <a:pt x="519" y="801"/>
                  </a:lnTo>
                  <a:lnTo>
                    <a:pt x="523" y="815"/>
                  </a:lnTo>
                  <a:lnTo>
                    <a:pt x="525" y="824"/>
                  </a:lnTo>
                  <a:lnTo>
                    <a:pt x="524" y="825"/>
                  </a:lnTo>
                  <a:lnTo>
                    <a:pt x="523" y="825"/>
                  </a:lnTo>
                  <a:lnTo>
                    <a:pt x="522" y="826"/>
                  </a:lnTo>
                  <a:lnTo>
                    <a:pt x="516" y="832"/>
                  </a:lnTo>
                  <a:lnTo>
                    <a:pt x="509" y="838"/>
                  </a:lnTo>
                  <a:lnTo>
                    <a:pt x="505" y="841"/>
                  </a:lnTo>
                  <a:lnTo>
                    <a:pt x="503" y="844"/>
                  </a:lnTo>
                  <a:lnTo>
                    <a:pt x="501" y="845"/>
                  </a:lnTo>
                  <a:lnTo>
                    <a:pt x="499" y="847"/>
                  </a:lnTo>
                  <a:lnTo>
                    <a:pt x="498" y="848"/>
                  </a:lnTo>
                  <a:lnTo>
                    <a:pt x="497" y="849"/>
                  </a:lnTo>
                  <a:lnTo>
                    <a:pt x="495" y="850"/>
                  </a:lnTo>
                  <a:lnTo>
                    <a:pt x="494" y="854"/>
                  </a:lnTo>
                  <a:lnTo>
                    <a:pt x="492" y="855"/>
                  </a:lnTo>
                  <a:lnTo>
                    <a:pt x="491" y="858"/>
                  </a:lnTo>
                  <a:lnTo>
                    <a:pt x="489" y="859"/>
                  </a:lnTo>
                  <a:lnTo>
                    <a:pt x="488" y="861"/>
                  </a:lnTo>
                  <a:lnTo>
                    <a:pt x="488" y="863"/>
                  </a:lnTo>
                  <a:lnTo>
                    <a:pt x="484" y="868"/>
                  </a:lnTo>
                  <a:lnTo>
                    <a:pt x="480" y="874"/>
                  </a:lnTo>
                  <a:lnTo>
                    <a:pt x="477" y="880"/>
                  </a:lnTo>
                  <a:lnTo>
                    <a:pt x="475" y="886"/>
                  </a:lnTo>
                  <a:lnTo>
                    <a:pt x="471" y="888"/>
                  </a:lnTo>
                  <a:lnTo>
                    <a:pt x="468" y="893"/>
                  </a:lnTo>
                  <a:lnTo>
                    <a:pt x="466" y="893"/>
                  </a:lnTo>
                  <a:lnTo>
                    <a:pt x="465" y="896"/>
                  </a:lnTo>
                  <a:lnTo>
                    <a:pt x="462" y="897"/>
                  </a:lnTo>
                  <a:lnTo>
                    <a:pt x="457" y="902"/>
                  </a:lnTo>
                  <a:lnTo>
                    <a:pt x="451" y="908"/>
                  </a:lnTo>
                  <a:lnTo>
                    <a:pt x="440" y="919"/>
                  </a:lnTo>
                  <a:lnTo>
                    <a:pt x="429" y="929"/>
                  </a:lnTo>
                  <a:lnTo>
                    <a:pt x="428" y="931"/>
                  </a:lnTo>
                  <a:lnTo>
                    <a:pt x="427" y="932"/>
                  </a:lnTo>
                  <a:lnTo>
                    <a:pt x="427" y="936"/>
                  </a:lnTo>
                  <a:lnTo>
                    <a:pt x="429" y="938"/>
                  </a:lnTo>
                  <a:lnTo>
                    <a:pt x="433" y="939"/>
                  </a:lnTo>
                  <a:lnTo>
                    <a:pt x="435" y="942"/>
                  </a:lnTo>
                  <a:lnTo>
                    <a:pt x="438" y="943"/>
                  </a:lnTo>
                  <a:lnTo>
                    <a:pt x="441" y="947"/>
                  </a:lnTo>
                  <a:lnTo>
                    <a:pt x="444" y="950"/>
                  </a:lnTo>
                  <a:lnTo>
                    <a:pt x="445" y="952"/>
                  </a:lnTo>
                  <a:lnTo>
                    <a:pt x="448" y="954"/>
                  </a:lnTo>
                  <a:lnTo>
                    <a:pt x="452" y="955"/>
                  </a:lnTo>
                  <a:lnTo>
                    <a:pt x="455" y="955"/>
                  </a:lnTo>
                  <a:lnTo>
                    <a:pt x="458" y="957"/>
                  </a:lnTo>
                  <a:lnTo>
                    <a:pt x="463" y="958"/>
                  </a:lnTo>
                  <a:lnTo>
                    <a:pt x="466" y="960"/>
                  </a:lnTo>
                  <a:lnTo>
                    <a:pt x="470" y="962"/>
                  </a:lnTo>
                  <a:lnTo>
                    <a:pt x="477" y="964"/>
                  </a:lnTo>
                  <a:lnTo>
                    <a:pt x="484" y="966"/>
                  </a:lnTo>
                  <a:lnTo>
                    <a:pt x="498" y="970"/>
                  </a:lnTo>
                  <a:lnTo>
                    <a:pt x="509" y="971"/>
                  </a:lnTo>
                  <a:lnTo>
                    <a:pt x="516" y="975"/>
                  </a:lnTo>
                  <a:lnTo>
                    <a:pt x="525" y="977"/>
                  </a:lnTo>
                  <a:lnTo>
                    <a:pt x="529" y="979"/>
                  </a:lnTo>
                  <a:lnTo>
                    <a:pt x="534" y="980"/>
                  </a:lnTo>
                  <a:lnTo>
                    <a:pt x="535" y="982"/>
                  </a:lnTo>
                  <a:lnTo>
                    <a:pt x="537" y="982"/>
                  </a:lnTo>
                  <a:lnTo>
                    <a:pt x="539" y="984"/>
                  </a:lnTo>
                  <a:lnTo>
                    <a:pt x="544" y="985"/>
                  </a:lnTo>
                  <a:lnTo>
                    <a:pt x="547" y="987"/>
                  </a:lnTo>
                  <a:lnTo>
                    <a:pt x="552" y="989"/>
                  </a:lnTo>
                  <a:lnTo>
                    <a:pt x="555" y="992"/>
                  </a:lnTo>
                  <a:lnTo>
                    <a:pt x="558" y="992"/>
                  </a:lnTo>
                  <a:lnTo>
                    <a:pt x="562" y="994"/>
                  </a:lnTo>
                  <a:lnTo>
                    <a:pt x="565" y="996"/>
                  </a:lnTo>
                  <a:lnTo>
                    <a:pt x="567" y="998"/>
                  </a:lnTo>
                  <a:lnTo>
                    <a:pt x="572" y="999"/>
                  </a:lnTo>
                  <a:lnTo>
                    <a:pt x="577" y="1001"/>
                  </a:lnTo>
                  <a:lnTo>
                    <a:pt x="583" y="1005"/>
                  </a:lnTo>
                  <a:lnTo>
                    <a:pt x="587" y="1009"/>
                  </a:lnTo>
                  <a:lnTo>
                    <a:pt x="589" y="1009"/>
                  </a:lnTo>
                  <a:lnTo>
                    <a:pt x="590" y="1010"/>
                  </a:lnTo>
                  <a:lnTo>
                    <a:pt x="593" y="1010"/>
                  </a:lnTo>
                  <a:lnTo>
                    <a:pt x="600" y="1019"/>
                  </a:lnTo>
                  <a:lnTo>
                    <a:pt x="600" y="1019"/>
                  </a:lnTo>
                  <a:lnTo>
                    <a:pt x="608" y="1021"/>
                  </a:lnTo>
                  <a:lnTo>
                    <a:pt x="628" y="1026"/>
                  </a:lnTo>
                  <a:lnTo>
                    <a:pt x="638" y="1030"/>
                  </a:lnTo>
                  <a:lnTo>
                    <a:pt x="649" y="1036"/>
                  </a:lnTo>
                  <a:lnTo>
                    <a:pt x="654" y="1039"/>
                  </a:lnTo>
                  <a:lnTo>
                    <a:pt x="658" y="1043"/>
                  </a:lnTo>
                  <a:lnTo>
                    <a:pt x="662" y="1047"/>
                  </a:lnTo>
                  <a:lnTo>
                    <a:pt x="664" y="1052"/>
                  </a:lnTo>
                  <a:lnTo>
                    <a:pt x="675" y="1066"/>
                  </a:lnTo>
                  <a:lnTo>
                    <a:pt x="696" y="1092"/>
                  </a:lnTo>
                  <a:lnTo>
                    <a:pt x="715" y="1116"/>
                  </a:lnTo>
                  <a:lnTo>
                    <a:pt x="721" y="1128"/>
                  </a:lnTo>
                  <a:lnTo>
                    <a:pt x="714" y="1128"/>
                  </a:lnTo>
                  <a:lnTo>
                    <a:pt x="708" y="1129"/>
                  </a:lnTo>
                  <a:lnTo>
                    <a:pt x="701" y="1130"/>
                  </a:lnTo>
                  <a:lnTo>
                    <a:pt x="695" y="1132"/>
                  </a:lnTo>
                  <a:lnTo>
                    <a:pt x="682" y="1138"/>
                  </a:lnTo>
                  <a:lnTo>
                    <a:pt x="671" y="1144"/>
                  </a:lnTo>
                  <a:lnTo>
                    <a:pt x="648" y="1160"/>
                  </a:lnTo>
                  <a:lnTo>
                    <a:pt x="627" y="1178"/>
                  </a:lnTo>
                  <a:lnTo>
                    <a:pt x="616" y="1185"/>
                  </a:lnTo>
                  <a:lnTo>
                    <a:pt x="605" y="1192"/>
                  </a:lnTo>
                  <a:lnTo>
                    <a:pt x="593" y="1198"/>
                  </a:lnTo>
                  <a:lnTo>
                    <a:pt x="582" y="1203"/>
                  </a:lnTo>
                  <a:lnTo>
                    <a:pt x="575" y="1204"/>
                  </a:lnTo>
                  <a:lnTo>
                    <a:pt x="569" y="1205"/>
                  </a:lnTo>
                  <a:lnTo>
                    <a:pt x="562" y="1205"/>
                  </a:lnTo>
                  <a:lnTo>
                    <a:pt x="556" y="1205"/>
                  </a:lnTo>
                  <a:lnTo>
                    <a:pt x="549" y="1204"/>
                  </a:lnTo>
                  <a:lnTo>
                    <a:pt x="541" y="1202"/>
                  </a:lnTo>
                  <a:lnTo>
                    <a:pt x="534" y="1198"/>
                  </a:lnTo>
                  <a:lnTo>
                    <a:pt x="526" y="1195"/>
                  </a:lnTo>
                  <a:lnTo>
                    <a:pt x="515" y="1190"/>
                  </a:lnTo>
                  <a:lnTo>
                    <a:pt x="509" y="1187"/>
                  </a:lnTo>
                  <a:lnTo>
                    <a:pt x="506" y="1187"/>
                  </a:lnTo>
                  <a:lnTo>
                    <a:pt x="505" y="1188"/>
                  </a:lnTo>
                  <a:lnTo>
                    <a:pt x="504" y="1188"/>
                  </a:lnTo>
                  <a:lnTo>
                    <a:pt x="504" y="1190"/>
                  </a:lnTo>
                  <a:lnTo>
                    <a:pt x="503" y="1194"/>
                  </a:lnTo>
                  <a:lnTo>
                    <a:pt x="501" y="1199"/>
                  </a:lnTo>
                  <a:lnTo>
                    <a:pt x="499" y="1203"/>
                  </a:lnTo>
                  <a:lnTo>
                    <a:pt x="497" y="1206"/>
                  </a:lnTo>
                  <a:lnTo>
                    <a:pt x="493" y="1209"/>
                  </a:lnTo>
                  <a:lnTo>
                    <a:pt x="489" y="1212"/>
                  </a:lnTo>
                  <a:lnTo>
                    <a:pt x="465" y="1226"/>
                  </a:lnTo>
                  <a:lnTo>
                    <a:pt x="447" y="1235"/>
                  </a:lnTo>
                  <a:lnTo>
                    <a:pt x="438" y="1240"/>
                  </a:lnTo>
                  <a:lnTo>
                    <a:pt x="427" y="1243"/>
                  </a:lnTo>
                  <a:lnTo>
                    <a:pt x="415" y="1246"/>
                  </a:lnTo>
                  <a:lnTo>
                    <a:pt x="401" y="1250"/>
                  </a:lnTo>
                  <a:lnTo>
                    <a:pt x="392" y="1251"/>
                  </a:lnTo>
                  <a:lnTo>
                    <a:pt x="385" y="1251"/>
                  </a:lnTo>
                  <a:lnTo>
                    <a:pt x="377" y="1250"/>
                  </a:lnTo>
                  <a:lnTo>
                    <a:pt x="370" y="1248"/>
                  </a:lnTo>
                  <a:lnTo>
                    <a:pt x="354" y="1243"/>
                  </a:lnTo>
                  <a:lnTo>
                    <a:pt x="339" y="1236"/>
                  </a:lnTo>
                  <a:lnTo>
                    <a:pt x="325" y="1229"/>
                  </a:lnTo>
                  <a:lnTo>
                    <a:pt x="312" y="1224"/>
                  </a:lnTo>
                  <a:lnTo>
                    <a:pt x="306" y="1223"/>
                  </a:lnTo>
                  <a:lnTo>
                    <a:pt x="301" y="1222"/>
                  </a:lnTo>
                  <a:lnTo>
                    <a:pt x="296" y="1222"/>
                  </a:lnTo>
                  <a:lnTo>
                    <a:pt x="290" y="1223"/>
                  </a:lnTo>
                  <a:lnTo>
                    <a:pt x="252" y="1234"/>
                  </a:lnTo>
                  <a:lnTo>
                    <a:pt x="209" y="1246"/>
                  </a:lnTo>
                  <a:lnTo>
                    <a:pt x="188" y="1253"/>
                  </a:lnTo>
                  <a:lnTo>
                    <a:pt x="168" y="1261"/>
                  </a:lnTo>
                  <a:lnTo>
                    <a:pt x="160" y="1266"/>
                  </a:lnTo>
                  <a:lnTo>
                    <a:pt x="152" y="1271"/>
                  </a:lnTo>
                  <a:lnTo>
                    <a:pt x="144" y="1277"/>
                  </a:lnTo>
                  <a:lnTo>
                    <a:pt x="138" y="1284"/>
                  </a:lnTo>
                  <a:lnTo>
                    <a:pt x="135" y="1287"/>
                  </a:lnTo>
                  <a:lnTo>
                    <a:pt x="133" y="1292"/>
                  </a:lnTo>
                  <a:lnTo>
                    <a:pt x="132" y="1296"/>
                  </a:lnTo>
                  <a:lnTo>
                    <a:pt x="130" y="1301"/>
                  </a:lnTo>
                  <a:lnTo>
                    <a:pt x="128" y="1313"/>
                  </a:lnTo>
                  <a:lnTo>
                    <a:pt x="124" y="1328"/>
                  </a:lnTo>
                  <a:lnTo>
                    <a:pt x="122" y="1336"/>
                  </a:lnTo>
                  <a:lnTo>
                    <a:pt x="119" y="1343"/>
                  </a:lnTo>
                  <a:lnTo>
                    <a:pt x="115" y="1351"/>
                  </a:lnTo>
                  <a:lnTo>
                    <a:pt x="109" y="1361"/>
                  </a:lnTo>
                  <a:lnTo>
                    <a:pt x="103" y="1369"/>
                  </a:lnTo>
                  <a:lnTo>
                    <a:pt x="96" y="1378"/>
                  </a:lnTo>
                  <a:lnTo>
                    <a:pt x="88" y="1387"/>
                  </a:lnTo>
                  <a:lnTo>
                    <a:pt x="77" y="1397"/>
                  </a:lnTo>
                  <a:lnTo>
                    <a:pt x="73" y="1401"/>
                  </a:lnTo>
                  <a:lnTo>
                    <a:pt x="70" y="1405"/>
                  </a:lnTo>
                  <a:lnTo>
                    <a:pt x="67" y="1410"/>
                  </a:lnTo>
                  <a:lnTo>
                    <a:pt x="66" y="1414"/>
                  </a:lnTo>
                  <a:lnTo>
                    <a:pt x="66" y="1419"/>
                  </a:lnTo>
                  <a:lnTo>
                    <a:pt x="66" y="1423"/>
                  </a:lnTo>
                  <a:lnTo>
                    <a:pt x="68" y="1428"/>
                  </a:lnTo>
                  <a:lnTo>
                    <a:pt x="69" y="1434"/>
                  </a:lnTo>
                  <a:lnTo>
                    <a:pt x="75" y="1444"/>
                  </a:lnTo>
                  <a:lnTo>
                    <a:pt x="84" y="1454"/>
                  </a:lnTo>
                  <a:lnTo>
                    <a:pt x="93" y="1464"/>
                  </a:lnTo>
                  <a:lnTo>
                    <a:pt x="104" y="1476"/>
                  </a:lnTo>
                  <a:lnTo>
                    <a:pt x="129" y="1498"/>
                  </a:lnTo>
                  <a:lnTo>
                    <a:pt x="154" y="1521"/>
                  </a:lnTo>
                  <a:lnTo>
                    <a:pt x="165" y="1532"/>
                  </a:lnTo>
                  <a:lnTo>
                    <a:pt x="174" y="1543"/>
                  </a:lnTo>
                  <a:lnTo>
                    <a:pt x="182" y="1555"/>
                  </a:lnTo>
                  <a:lnTo>
                    <a:pt x="189" y="1565"/>
                  </a:lnTo>
                  <a:lnTo>
                    <a:pt x="196" y="1583"/>
                  </a:lnTo>
                  <a:lnTo>
                    <a:pt x="202" y="1603"/>
                  </a:lnTo>
                  <a:lnTo>
                    <a:pt x="207" y="1623"/>
                  </a:lnTo>
                  <a:lnTo>
                    <a:pt x="211" y="1644"/>
                  </a:lnTo>
                  <a:lnTo>
                    <a:pt x="214" y="1666"/>
                  </a:lnTo>
                  <a:lnTo>
                    <a:pt x="216" y="1687"/>
                  </a:lnTo>
                  <a:lnTo>
                    <a:pt x="216" y="1710"/>
                  </a:lnTo>
                  <a:lnTo>
                    <a:pt x="216" y="1731"/>
                  </a:lnTo>
                  <a:lnTo>
                    <a:pt x="216" y="1731"/>
                  </a:lnTo>
                  <a:lnTo>
                    <a:pt x="284" y="1733"/>
                  </a:lnTo>
                  <a:lnTo>
                    <a:pt x="348" y="1820"/>
                  </a:lnTo>
                  <a:lnTo>
                    <a:pt x="359" y="1844"/>
                  </a:lnTo>
                  <a:lnTo>
                    <a:pt x="363" y="1848"/>
                  </a:lnTo>
                  <a:lnTo>
                    <a:pt x="363" y="1861"/>
                  </a:lnTo>
                  <a:lnTo>
                    <a:pt x="367" y="1877"/>
                  </a:lnTo>
                  <a:lnTo>
                    <a:pt x="371" y="1894"/>
                  </a:lnTo>
                  <a:lnTo>
                    <a:pt x="375" y="1913"/>
                  </a:lnTo>
                  <a:lnTo>
                    <a:pt x="381" y="1931"/>
                  </a:lnTo>
                  <a:lnTo>
                    <a:pt x="387" y="1948"/>
                  </a:lnTo>
                  <a:lnTo>
                    <a:pt x="391" y="1955"/>
                  </a:lnTo>
                  <a:lnTo>
                    <a:pt x="394" y="1961"/>
                  </a:lnTo>
                  <a:lnTo>
                    <a:pt x="397" y="1967"/>
                  </a:lnTo>
                  <a:lnTo>
                    <a:pt x="402" y="1971"/>
                  </a:lnTo>
                  <a:lnTo>
                    <a:pt x="407" y="1975"/>
                  </a:lnTo>
                  <a:lnTo>
                    <a:pt x="411" y="1978"/>
                  </a:lnTo>
                  <a:lnTo>
                    <a:pt x="416" y="1978"/>
                  </a:lnTo>
                  <a:lnTo>
                    <a:pt x="421" y="1978"/>
                  </a:lnTo>
                  <a:lnTo>
                    <a:pt x="426" y="1976"/>
                  </a:lnTo>
                  <a:lnTo>
                    <a:pt x="430" y="1972"/>
                  </a:lnTo>
                  <a:lnTo>
                    <a:pt x="435" y="1968"/>
                  </a:lnTo>
                  <a:lnTo>
                    <a:pt x="440" y="1964"/>
                  </a:lnTo>
                  <a:lnTo>
                    <a:pt x="448" y="1954"/>
                  </a:lnTo>
                  <a:lnTo>
                    <a:pt x="455" y="1943"/>
                  </a:lnTo>
                  <a:lnTo>
                    <a:pt x="461" y="1932"/>
                  </a:lnTo>
                  <a:lnTo>
                    <a:pt x="466" y="1924"/>
                  </a:lnTo>
                  <a:lnTo>
                    <a:pt x="470" y="1918"/>
                  </a:lnTo>
                  <a:lnTo>
                    <a:pt x="475" y="1913"/>
                  </a:lnTo>
                  <a:lnTo>
                    <a:pt x="479" y="1910"/>
                  </a:lnTo>
                  <a:lnTo>
                    <a:pt x="483" y="1908"/>
                  </a:lnTo>
                  <a:lnTo>
                    <a:pt x="487" y="1908"/>
                  </a:lnTo>
                  <a:lnTo>
                    <a:pt x="490" y="1908"/>
                  </a:lnTo>
                  <a:lnTo>
                    <a:pt x="494" y="1909"/>
                  </a:lnTo>
                  <a:lnTo>
                    <a:pt x="497" y="1911"/>
                  </a:lnTo>
                  <a:lnTo>
                    <a:pt x="503" y="1917"/>
                  </a:lnTo>
                  <a:lnTo>
                    <a:pt x="509" y="1926"/>
                  </a:lnTo>
                  <a:lnTo>
                    <a:pt x="513" y="1936"/>
                  </a:lnTo>
                  <a:lnTo>
                    <a:pt x="516" y="1946"/>
                  </a:lnTo>
                  <a:lnTo>
                    <a:pt x="517" y="1946"/>
                  </a:lnTo>
                  <a:lnTo>
                    <a:pt x="517" y="1947"/>
                  </a:lnTo>
                  <a:lnTo>
                    <a:pt x="523" y="1947"/>
                  </a:lnTo>
                  <a:lnTo>
                    <a:pt x="529" y="1947"/>
                  </a:lnTo>
                  <a:lnTo>
                    <a:pt x="535" y="1946"/>
                  </a:lnTo>
                  <a:lnTo>
                    <a:pt x="540" y="1942"/>
                  </a:lnTo>
                  <a:lnTo>
                    <a:pt x="552" y="1928"/>
                  </a:lnTo>
                  <a:lnTo>
                    <a:pt x="561" y="1916"/>
                  </a:lnTo>
                  <a:lnTo>
                    <a:pt x="561" y="1915"/>
                  </a:lnTo>
                  <a:lnTo>
                    <a:pt x="562" y="1915"/>
                  </a:lnTo>
                  <a:lnTo>
                    <a:pt x="678" y="1807"/>
                  </a:lnTo>
                  <a:lnTo>
                    <a:pt x="764" y="1798"/>
                  </a:lnTo>
                  <a:lnTo>
                    <a:pt x="768" y="1798"/>
                  </a:lnTo>
                  <a:lnTo>
                    <a:pt x="773" y="1798"/>
                  </a:lnTo>
                  <a:lnTo>
                    <a:pt x="777" y="1800"/>
                  </a:lnTo>
                  <a:lnTo>
                    <a:pt x="781" y="1801"/>
                  </a:lnTo>
                  <a:lnTo>
                    <a:pt x="789" y="1807"/>
                  </a:lnTo>
                  <a:lnTo>
                    <a:pt x="798" y="1814"/>
                  </a:lnTo>
                  <a:lnTo>
                    <a:pt x="806" y="1822"/>
                  </a:lnTo>
                  <a:lnTo>
                    <a:pt x="813" y="1831"/>
                  </a:lnTo>
                  <a:lnTo>
                    <a:pt x="819" y="1840"/>
                  </a:lnTo>
                  <a:lnTo>
                    <a:pt x="823" y="1848"/>
                  </a:lnTo>
                  <a:lnTo>
                    <a:pt x="835" y="1876"/>
                  </a:lnTo>
                  <a:lnTo>
                    <a:pt x="843" y="1901"/>
                  </a:lnTo>
                  <a:lnTo>
                    <a:pt x="845" y="1907"/>
                  </a:lnTo>
                  <a:lnTo>
                    <a:pt x="848" y="1912"/>
                  </a:lnTo>
                  <a:lnTo>
                    <a:pt x="852" y="1918"/>
                  </a:lnTo>
                  <a:lnTo>
                    <a:pt x="856" y="1923"/>
                  </a:lnTo>
                  <a:lnTo>
                    <a:pt x="860" y="1927"/>
                  </a:lnTo>
                  <a:lnTo>
                    <a:pt x="867" y="1932"/>
                  </a:lnTo>
                  <a:lnTo>
                    <a:pt x="874" y="1937"/>
                  </a:lnTo>
                  <a:lnTo>
                    <a:pt x="882" y="1940"/>
                  </a:lnTo>
                  <a:lnTo>
                    <a:pt x="898" y="1947"/>
                  </a:lnTo>
                  <a:lnTo>
                    <a:pt x="913" y="1952"/>
                  </a:lnTo>
                  <a:lnTo>
                    <a:pt x="924" y="1957"/>
                  </a:lnTo>
                  <a:lnTo>
                    <a:pt x="934" y="1963"/>
                  </a:lnTo>
                  <a:lnTo>
                    <a:pt x="939" y="1967"/>
                  </a:lnTo>
                  <a:lnTo>
                    <a:pt x="943" y="1971"/>
                  </a:lnTo>
                  <a:lnTo>
                    <a:pt x="947" y="1976"/>
                  </a:lnTo>
                  <a:lnTo>
                    <a:pt x="950" y="1981"/>
                  </a:lnTo>
                  <a:lnTo>
                    <a:pt x="956" y="1994"/>
                  </a:lnTo>
                  <a:lnTo>
                    <a:pt x="963" y="2011"/>
                  </a:lnTo>
                  <a:lnTo>
                    <a:pt x="963" y="2011"/>
                  </a:lnTo>
                  <a:lnTo>
                    <a:pt x="963" y="2093"/>
                  </a:lnTo>
                  <a:lnTo>
                    <a:pt x="970" y="2103"/>
                  </a:lnTo>
                  <a:lnTo>
                    <a:pt x="977" y="2114"/>
                  </a:lnTo>
                  <a:lnTo>
                    <a:pt x="980" y="2117"/>
                  </a:lnTo>
                  <a:lnTo>
                    <a:pt x="983" y="2121"/>
                  </a:lnTo>
                  <a:lnTo>
                    <a:pt x="988" y="2125"/>
                  </a:lnTo>
                  <a:lnTo>
                    <a:pt x="993" y="2130"/>
                  </a:lnTo>
                  <a:lnTo>
                    <a:pt x="995" y="2132"/>
                  </a:lnTo>
                  <a:lnTo>
                    <a:pt x="997" y="2135"/>
                  </a:lnTo>
                  <a:lnTo>
                    <a:pt x="999" y="2135"/>
                  </a:lnTo>
                  <a:lnTo>
                    <a:pt x="999" y="2136"/>
                  </a:lnTo>
                  <a:lnTo>
                    <a:pt x="999" y="2137"/>
                  </a:lnTo>
                  <a:lnTo>
                    <a:pt x="999" y="2138"/>
                  </a:lnTo>
                  <a:lnTo>
                    <a:pt x="1004" y="2145"/>
                  </a:lnTo>
                  <a:lnTo>
                    <a:pt x="1010" y="2151"/>
                  </a:lnTo>
                  <a:lnTo>
                    <a:pt x="1010" y="2154"/>
                  </a:lnTo>
                  <a:lnTo>
                    <a:pt x="1013" y="2156"/>
                  </a:lnTo>
                  <a:lnTo>
                    <a:pt x="1015" y="2159"/>
                  </a:lnTo>
                  <a:lnTo>
                    <a:pt x="1017" y="2162"/>
                  </a:lnTo>
                  <a:lnTo>
                    <a:pt x="1017" y="2166"/>
                  </a:lnTo>
                  <a:lnTo>
                    <a:pt x="1016" y="2177"/>
                  </a:lnTo>
                  <a:lnTo>
                    <a:pt x="1013" y="2188"/>
                  </a:lnTo>
                  <a:lnTo>
                    <a:pt x="1003" y="2210"/>
                  </a:lnTo>
                  <a:lnTo>
                    <a:pt x="997" y="2223"/>
                  </a:lnTo>
                  <a:lnTo>
                    <a:pt x="995" y="2224"/>
                  </a:lnTo>
                  <a:lnTo>
                    <a:pt x="993" y="2225"/>
                  </a:lnTo>
                  <a:lnTo>
                    <a:pt x="991" y="2228"/>
                  </a:lnTo>
                  <a:lnTo>
                    <a:pt x="989" y="2230"/>
                  </a:lnTo>
                  <a:lnTo>
                    <a:pt x="986" y="2237"/>
                  </a:lnTo>
                  <a:lnTo>
                    <a:pt x="984" y="2247"/>
                  </a:lnTo>
                  <a:lnTo>
                    <a:pt x="981" y="2263"/>
                  </a:lnTo>
                  <a:lnTo>
                    <a:pt x="980" y="2276"/>
                  </a:lnTo>
                  <a:lnTo>
                    <a:pt x="980" y="2281"/>
                  </a:lnTo>
                  <a:lnTo>
                    <a:pt x="981" y="2286"/>
                  </a:lnTo>
                  <a:lnTo>
                    <a:pt x="983" y="2289"/>
                  </a:lnTo>
                  <a:lnTo>
                    <a:pt x="984" y="2293"/>
                  </a:lnTo>
                  <a:lnTo>
                    <a:pt x="989" y="2299"/>
                  </a:lnTo>
                  <a:lnTo>
                    <a:pt x="994" y="2305"/>
                  </a:lnTo>
                  <a:lnTo>
                    <a:pt x="1000" y="2311"/>
                  </a:lnTo>
                  <a:lnTo>
                    <a:pt x="1005" y="2316"/>
                  </a:lnTo>
                  <a:lnTo>
                    <a:pt x="1011" y="2323"/>
                  </a:lnTo>
                  <a:lnTo>
                    <a:pt x="1013" y="2330"/>
                  </a:lnTo>
                  <a:lnTo>
                    <a:pt x="1021" y="2337"/>
                  </a:lnTo>
                  <a:lnTo>
                    <a:pt x="1031" y="2344"/>
                  </a:lnTo>
                  <a:lnTo>
                    <a:pt x="1036" y="2349"/>
                  </a:lnTo>
                  <a:lnTo>
                    <a:pt x="1042" y="2353"/>
                  </a:lnTo>
                  <a:lnTo>
                    <a:pt x="1043" y="2355"/>
                  </a:lnTo>
                  <a:lnTo>
                    <a:pt x="1043" y="2357"/>
                  </a:lnTo>
                  <a:lnTo>
                    <a:pt x="1048" y="2359"/>
                  </a:lnTo>
                  <a:lnTo>
                    <a:pt x="1050" y="2364"/>
                  </a:lnTo>
                  <a:lnTo>
                    <a:pt x="1052" y="2366"/>
                  </a:lnTo>
                  <a:lnTo>
                    <a:pt x="1055" y="2371"/>
                  </a:lnTo>
                  <a:lnTo>
                    <a:pt x="1058" y="2376"/>
                  </a:lnTo>
                  <a:lnTo>
                    <a:pt x="1059" y="2380"/>
                  </a:lnTo>
                  <a:lnTo>
                    <a:pt x="1061" y="2382"/>
                  </a:lnTo>
                  <a:lnTo>
                    <a:pt x="1062" y="2384"/>
                  </a:lnTo>
                  <a:lnTo>
                    <a:pt x="1062" y="2388"/>
                  </a:lnTo>
                  <a:lnTo>
                    <a:pt x="1061" y="2392"/>
                  </a:lnTo>
                  <a:lnTo>
                    <a:pt x="1060" y="2401"/>
                  </a:lnTo>
                  <a:lnTo>
                    <a:pt x="1059" y="2407"/>
                  </a:lnTo>
                  <a:lnTo>
                    <a:pt x="1054" y="2414"/>
                  </a:lnTo>
                  <a:lnTo>
                    <a:pt x="1050" y="2423"/>
                  </a:lnTo>
                  <a:lnTo>
                    <a:pt x="1042" y="2427"/>
                  </a:lnTo>
                  <a:lnTo>
                    <a:pt x="1029" y="2436"/>
                  </a:lnTo>
                  <a:lnTo>
                    <a:pt x="1017" y="2446"/>
                  </a:lnTo>
                  <a:lnTo>
                    <a:pt x="1011" y="2451"/>
                  </a:lnTo>
                  <a:lnTo>
                    <a:pt x="1002" y="2452"/>
                  </a:lnTo>
                  <a:lnTo>
                    <a:pt x="988" y="2455"/>
                  </a:lnTo>
                  <a:lnTo>
                    <a:pt x="971" y="2460"/>
                  </a:lnTo>
                  <a:lnTo>
                    <a:pt x="953" y="2466"/>
                  </a:lnTo>
                  <a:lnTo>
                    <a:pt x="934" y="2472"/>
                  </a:lnTo>
                  <a:lnTo>
                    <a:pt x="918" y="2480"/>
                  </a:lnTo>
                  <a:lnTo>
                    <a:pt x="905" y="2486"/>
                  </a:lnTo>
                  <a:lnTo>
                    <a:pt x="897" y="2490"/>
                  </a:lnTo>
                  <a:lnTo>
                    <a:pt x="889" y="2498"/>
                  </a:lnTo>
                  <a:lnTo>
                    <a:pt x="885" y="2504"/>
                  </a:lnTo>
                  <a:lnTo>
                    <a:pt x="884" y="2507"/>
                  </a:lnTo>
                  <a:lnTo>
                    <a:pt x="884" y="2510"/>
                  </a:lnTo>
                  <a:lnTo>
                    <a:pt x="884" y="2512"/>
                  </a:lnTo>
                  <a:lnTo>
                    <a:pt x="885" y="2516"/>
                  </a:lnTo>
                  <a:lnTo>
                    <a:pt x="889" y="2520"/>
                  </a:lnTo>
                  <a:lnTo>
                    <a:pt x="893" y="2524"/>
                  </a:lnTo>
                  <a:lnTo>
                    <a:pt x="899" y="2528"/>
                  </a:lnTo>
                  <a:lnTo>
                    <a:pt x="907" y="2531"/>
                  </a:lnTo>
                  <a:lnTo>
                    <a:pt x="922" y="2538"/>
                  </a:lnTo>
                  <a:lnTo>
                    <a:pt x="935" y="2546"/>
                  </a:lnTo>
                  <a:lnTo>
                    <a:pt x="941" y="2551"/>
                  </a:lnTo>
                  <a:lnTo>
                    <a:pt x="945" y="2557"/>
                  </a:lnTo>
                  <a:lnTo>
                    <a:pt x="946" y="2560"/>
                  </a:lnTo>
                  <a:lnTo>
                    <a:pt x="946" y="2564"/>
                  </a:lnTo>
                  <a:lnTo>
                    <a:pt x="946" y="2567"/>
                  </a:lnTo>
                  <a:lnTo>
                    <a:pt x="946" y="2571"/>
                  </a:lnTo>
                  <a:lnTo>
                    <a:pt x="935" y="2572"/>
                  </a:lnTo>
                  <a:lnTo>
                    <a:pt x="920" y="2575"/>
                  </a:lnTo>
                  <a:lnTo>
                    <a:pt x="913" y="2577"/>
                  </a:lnTo>
                  <a:lnTo>
                    <a:pt x="906" y="2579"/>
                  </a:lnTo>
                  <a:lnTo>
                    <a:pt x="902" y="2581"/>
                  </a:lnTo>
                  <a:lnTo>
                    <a:pt x="899" y="2582"/>
                  </a:lnTo>
                  <a:lnTo>
                    <a:pt x="897" y="2582"/>
                  </a:lnTo>
                  <a:lnTo>
                    <a:pt x="896" y="2584"/>
                  </a:lnTo>
                  <a:lnTo>
                    <a:pt x="894" y="2584"/>
                  </a:lnTo>
                  <a:lnTo>
                    <a:pt x="893" y="2585"/>
                  </a:lnTo>
                  <a:lnTo>
                    <a:pt x="891" y="2587"/>
                  </a:lnTo>
                  <a:lnTo>
                    <a:pt x="891" y="2589"/>
                  </a:lnTo>
                  <a:lnTo>
                    <a:pt x="890" y="2590"/>
                  </a:lnTo>
                  <a:lnTo>
                    <a:pt x="890" y="2594"/>
                  </a:lnTo>
                  <a:lnTo>
                    <a:pt x="889" y="2595"/>
                  </a:lnTo>
                  <a:lnTo>
                    <a:pt x="889" y="2596"/>
                  </a:lnTo>
                  <a:lnTo>
                    <a:pt x="887" y="2598"/>
                  </a:lnTo>
                  <a:lnTo>
                    <a:pt x="885" y="2601"/>
                  </a:lnTo>
                  <a:lnTo>
                    <a:pt x="855" y="2752"/>
                  </a:lnTo>
                  <a:lnTo>
                    <a:pt x="889" y="2780"/>
                  </a:lnTo>
                  <a:lnTo>
                    <a:pt x="890" y="2782"/>
                  </a:lnTo>
                  <a:lnTo>
                    <a:pt x="890" y="2784"/>
                  </a:lnTo>
                  <a:lnTo>
                    <a:pt x="890" y="2787"/>
                  </a:lnTo>
                  <a:lnTo>
                    <a:pt x="889" y="2788"/>
                  </a:lnTo>
                  <a:lnTo>
                    <a:pt x="892" y="2794"/>
                  </a:lnTo>
                  <a:lnTo>
                    <a:pt x="893" y="2802"/>
                  </a:lnTo>
                  <a:lnTo>
                    <a:pt x="894" y="2811"/>
                  </a:lnTo>
                  <a:lnTo>
                    <a:pt x="894" y="2820"/>
                  </a:lnTo>
                  <a:lnTo>
                    <a:pt x="895" y="2830"/>
                  </a:lnTo>
                  <a:lnTo>
                    <a:pt x="898" y="2837"/>
                  </a:lnTo>
                  <a:lnTo>
                    <a:pt x="900" y="2840"/>
                  </a:lnTo>
                  <a:lnTo>
                    <a:pt x="904" y="2843"/>
                  </a:lnTo>
                  <a:lnTo>
                    <a:pt x="907" y="2845"/>
                  </a:lnTo>
                  <a:lnTo>
                    <a:pt x="912" y="2846"/>
                  </a:lnTo>
                  <a:lnTo>
                    <a:pt x="919" y="2847"/>
                  </a:lnTo>
                  <a:lnTo>
                    <a:pt x="926" y="2849"/>
                  </a:lnTo>
                  <a:lnTo>
                    <a:pt x="933" y="2852"/>
                  </a:lnTo>
                  <a:lnTo>
                    <a:pt x="940" y="2855"/>
                  </a:lnTo>
                  <a:lnTo>
                    <a:pt x="946" y="2858"/>
                  </a:lnTo>
                  <a:lnTo>
                    <a:pt x="952" y="2862"/>
                  </a:lnTo>
                  <a:lnTo>
                    <a:pt x="958" y="2868"/>
                  </a:lnTo>
                  <a:lnTo>
                    <a:pt x="963" y="2873"/>
                  </a:lnTo>
                  <a:lnTo>
                    <a:pt x="967" y="2879"/>
                  </a:lnTo>
                  <a:lnTo>
                    <a:pt x="971" y="2885"/>
                  </a:lnTo>
                  <a:lnTo>
                    <a:pt x="976" y="2891"/>
                  </a:lnTo>
                  <a:lnTo>
                    <a:pt x="979" y="2898"/>
                  </a:lnTo>
                  <a:lnTo>
                    <a:pt x="981" y="2906"/>
                  </a:lnTo>
                  <a:lnTo>
                    <a:pt x="983" y="2913"/>
                  </a:lnTo>
                  <a:lnTo>
                    <a:pt x="984" y="2920"/>
                  </a:lnTo>
                  <a:lnTo>
                    <a:pt x="984" y="2928"/>
                  </a:lnTo>
                  <a:lnTo>
                    <a:pt x="985" y="2935"/>
                  </a:lnTo>
                  <a:lnTo>
                    <a:pt x="986" y="2941"/>
                  </a:lnTo>
                  <a:lnTo>
                    <a:pt x="988" y="2946"/>
                  </a:lnTo>
                  <a:lnTo>
                    <a:pt x="990" y="2951"/>
                  </a:lnTo>
                  <a:lnTo>
                    <a:pt x="996" y="2958"/>
                  </a:lnTo>
                  <a:lnTo>
                    <a:pt x="1003" y="2966"/>
                  </a:lnTo>
                  <a:lnTo>
                    <a:pt x="1011" y="2974"/>
                  </a:lnTo>
                  <a:lnTo>
                    <a:pt x="1017" y="2984"/>
                  </a:lnTo>
                  <a:lnTo>
                    <a:pt x="1019" y="2989"/>
                  </a:lnTo>
                  <a:lnTo>
                    <a:pt x="1021" y="2996"/>
                  </a:lnTo>
                  <a:lnTo>
                    <a:pt x="1022" y="3003"/>
                  </a:lnTo>
                  <a:lnTo>
                    <a:pt x="1023" y="3011"/>
                  </a:lnTo>
                  <a:lnTo>
                    <a:pt x="1023" y="3037"/>
                  </a:lnTo>
                  <a:lnTo>
                    <a:pt x="1025" y="3057"/>
                  </a:lnTo>
                  <a:lnTo>
                    <a:pt x="1026" y="3065"/>
                  </a:lnTo>
                  <a:lnTo>
                    <a:pt x="1028" y="3072"/>
                  </a:lnTo>
                  <a:lnTo>
                    <a:pt x="1030" y="3078"/>
                  </a:lnTo>
                  <a:lnTo>
                    <a:pt x="1034" y="3083"/>
                  </a:lnTo>
                  <a:lnTo>
                    <a:pt x="1037" y="3088"/>
                  </a:lnTo>
                  <a:lnTo>
                    <a:pt x="1042" y="3092"/>
                  </a:lnTo>
                  <a:lnTo>
                    <a:pt x="1049" y="3097"/>
                  </a:lnTo>
                  <a:lnTo>
                    <a:pt x="1056" y="3101"/>
                  </a:lnTo>
                  <a:lnTo>
                    <a:pt x="1072" y="3108"/>
                  </a:lnTo>
                  <a:lnTo>
                    <a:pt x="1095" y="3117"/>
                  </a:lnTo>
                  <a:lnTo>
                    <a:pt x="1100" y="3119"/>
                  </a:lnTo>
                  <a:lnTo>
                    <a:pt x="1105" y="3121"/>
                  </a:lnTo>
                  <a:lnTo>
                    <a:pt x="1109" y="3124"/>
                  </a:lnTo>
                  <a:lnTo>
                    <a:pt x="1112" y="3127"/>
                  </a:lnTo>
                  <a:lnTo>
                    <a:pt x="1115" y="3130"/>
                  </a:lnTo>
                  <a:lnTo>
                    <a:pt x="1118" y="3134"/>
                  </a:lnTo>
                  <a:lnTo>
                    <a:pt x="1119" y="3138"/>
                  </a:lnTo>
                  <a:lnTo>
                    <a:pt x="1120" y="3141"/>
                  </a:lnTo>
                  <a:lnTo>
                    <a:pt x="1122" y="3149"/>
                  </a:lnTo>
                  <a:lnTo>
                    <a:pt x="1121" y="3157"/>
                  </a:lnTo>
                  <a:lnTo>
                    <a:pt x="1120" y="3167"/>
                  </a:lnTo>
                  <a:lnTo>
                    <a:pt x="1119" y="3178"/>
                  </a:lnTo>
                  <a:lnTo>
                    <a:pt x="1118" y="3191"/>
                  </a:lnTo>
                  <a:lnTo>
                    <a:pt x="1117" y="3203"/>
                  </a:lnTo>
                  <a:lnTo>
                    <a:pt x="1117" y="3214"/>
                  </a:lnTo>
                  <a:lnTo>
                    <a:pt x="1118" y="3224"/>
                  </a:lnTo>
                  <a:lnTo>
                    <a:pt x="1120" y="3232"/>
                  </a:lnTo>
                  <a:lnTo>
                    <a:pt x="1123" y="3239"/>
                  </a:lnTo>
                  <a:lnTo>
                    <a:pt x="1126" y="3245"/>
                  </a:lnTo>
                  <a:lnTo>
                    <a:pt x="1130" y="3251"/>
                  </a:lnTo>
                  <a:lnTo>
                    <a:pt x="1135" y="3254"/>
                  </a:lnTo>
                  <a:lnTo>
                    <a:pt x="1141" y="3257"/>
                  </a:lnTo>
                  <a:lnTo>
                    <a:pt x="1148" y="3260"/>
                  </a:lnTo>
                  <a:lnTo>
                    <a:pt x="1157" y="3261"/>
                  </a:lnTo>
                  <a:lnTo>
                    <a:pt x="1165" y="3262"/>
                  </a:lnTo>
                  <a:lnTo>
                    <a:pt x="1175" y="3262"/>
                  </a:lnTo>
                  <a:lnTo>
                    <a:pt x="1185" y="3262"/>
                  </a:lnTo>
                  <a:lnTo>
                    <a:pt x="1197" y="3261"/>
                  </a:lnTo>
                  <a:lnTo>
                    <a:pt x="1251" y="3253"/>
                  </a:lnTo>
                  <a:lnTo>
                    <a:pt x="1320" y="3241"/>
                  </a:lnTo>
                  <a:lnTo>
                    <a:pt x="1360" y="3235"/>
                  </a:lnTo>
                  <a:lnTo>
                    <a:pt x="1405" y="3230"/>
                  </a:lnTo>
                  <a:lnTo>
                    <a:pt x="1453" y="3227"/>
                  </a:lnTo>
                  <a:lnTo>
                    <a:pt x="1505" y="3225"/>
                  </a:lnTo>
                  <a:lnTo>
                    <a:pt x="1561" y="3205"/>
                  </a:lnTo>
                  <a:lnTo>
                    <a:pt x="1564" y="3205"/>
                  </a:lnTo>
                  <a:lnTo>
                    <a:pt x="1567" y="3206"/>
                  </a:lnTo>
                  <a:lnTo>
                    <a:pt x="1570" y="3208"/>
                  </a:lnTo>
                  <a:lnTo>
                    <a:pt x="1572" y="3212"/>
                  </a:lnTo>
                  <a:lnTo>
                    <a:pt x="1577" y="3218"/>
                  </a:lnTo>
                  <a:lnTo>
                    <a:pt x="1583" y="3223"/>
                  </a:lnTo>
                  <a:lnTo>
                    <a:pt x="1588" y="3227"/>
                  </a:lnTo>
                  <a:lnTo>
                    <a:pt x="1593" y="3231"/>
                  </a:lnTo>
                  <a:lnTo>
                    <a:pt x="1598" y="3234"/>
                  </a:lnTo>
                  <a:lnTo>
                    <a:pt x="1603" y="3236"/>
                  </a:lnTo>
                  <a:lnTo>
                    <a:pt x="1608" y="3237"/>
                  </a:lnTo>
                  <a:lnTo>
                    <a:pt x="1614" y="3238"/>
                  </a:lnTo>
                  <a:lnTo>
                    <a:pt x="1621" y="3239"/>
                  </a:lnTo>
                  <a:lnTo>
                    <a:pt x="1627" y="3239"/>
                  </a:lnTo>
                  <a:lnTo>
                    <a:pt x="1655" y="3237"/>
                  </a:lnTo>
                  <a:lnTo>
                    <a:pt x="1691" y="3234"/>
                  </a:lnTo>
                  <a:lnTo>
                    <a:pt x="1771" y="3159"/>
                  </a:lnTo>
                  <a:lnTo>
                    <a:pt x="1942" y="3149"/>
                  </a:lnTo>
                  <a:lnTo>
                    <a:pt x="2071" y="3355"/>
                  </a:lnTo>
                  <a:lnTo>
                    <a:pt x="2250" y="3473"/>
                  </a:lnTo>
                  <a:lnTo>
                    <a:pt x="2257" y="3477"/>
                  </a:lnTo>
                  <a:lnTo>
                    <a:pt x="2264" y="3480"/>
                  </a:lnTo>
                  <a:lnTo>
                    <a:pt x="2270" y="3484"/>
                  </a:lnTo>
                  <a:lnTo>
                    <a:pt x="2276" y="3485"/>
                  </a:lnTo>
                  <a:lnTo>
                    <a:pt x="2288" y="3487"/>
                  </a:lnTo>
                  <a:lnTo>
                    <a:pt x="2300" y="3488"/>
                  </a:lnTo>
                  <a:lnTo>
                    <a:pt x="2322" y="3486"/>
                  </a:lnTo>
                  <a:lnTo>
                    <a:pt x="2347" y="3484"/>
                  </a:lnTo>
                  <a:lnTo>
                    <a:pt x="2356" y="3483"/>
                  </a:lnTo>
                  <a:lnTo>
                    <a:pt x="2367" y="3482"/>
                  </a:lnTo>
                  <a:lnTo>
                    <a:pt x="2379" y="3479"/>
                  </a:lnTo>
                  <a:lnTo>
                    <a:pt x="2392" y="3476"/>
                  </a:lnTo>
                  <a:lnTo>
                    <a:pt x="2419" y="3471"/>
                  </a:lnTo>
                  <a:lnTo>
                    <a:pt x="2447" y="3466"/>
                  </a:lnTo>
                  <a:lnTo>
                    <a:pt x="2460" y="3464"/>
                  </a:lnTo>
                  <a:lnTo>
                    <a:pt x="2472" y="3463"/>
                  </a:lnTo>
                  <a:lnTo>
                    <a:pt x="2485" y="3464"/>
                  </a:lnTo>
                  <a:lnTo>
                    <a:pt x="2497" y="3465"/>
                  </a:lnTo>
                  <a:lnTo>
                    <a:pt x="2507" y="3468"/>
                  </a:lnTo>
                  <a:lnTo>
                    <a:pt x="2516" y="3472"/>
                  </a:lnTo>
                  <a:lnTo>
                    <a:pt x="2520" y="3475"/>
                  </a:lnTo>
                  <a:lnTo>
                    <a:pt x="2523" y="3478"/>
                  </a:lnTo>
                  <a:lnTo>
                    <a:pt x="2526" y="3483"/>
                  </a:lnTo>
                  <a:lnTo>
                    <a:pt x="2529" y="3487"/>
                  </a:lnTo>
                  <a:lnTo>
                    <a:pt x="2539" y="3515"/>
                  </a:lnTo>
                  <a:lnTo>
                    <a:pt x="2549" y="3535"/>
                  </a:lnTo>
                  <a:lnTo>
                    <a:pt x="2552" y="3537"/>
                  </a:lnTo>
                  <a:lnTo>
                    <a:pt x="2555" y="3539"/>
                  </a:lnTo>
                  <a:lnTo>
                    <a:pt x="2560" y="3538"/>
                  </a:lnTo>
                  <a:lnTo>
                    <a:pt x="2565" y="3537"/>
                  </a:lnTo>
                  <a:lnTo>
                    <a:pt x="2572" y="3534"/>
                  </a:lnTo>
                  <a:lnTo>
                    <a:pt x="2579" y="3529"/>
                  </a:lnTo>
                  <a:lnTo>
                    <a:pt x="2589" y="3522"/>
                  </a:lnTo>
                  <a:lnTo>
                    <a:pt x="2599" y="3512"/>
                  </a:lnTo>
                  <a:lnTo>
                    <a:pt x="2603" y="3509"/>
                  </a:lnTo>
                  <a:lnTo>
                    <a:pt x="2605" y="3507"/>
                  </a:lnTo>
                  <a:lnTo>
                    <a:pt x="2608" y="3506"/>
                  </a:lnTo>
                  <a:lnTo>
                    <a:pt x="2610" y="3506"/>
                  </a:lnTo>
                  <a:lnTo>
                    <a:pt x="2614" y="3507"/>
                  </a:lnTo>
                  <a:lnTo>
                    <a:pt x="2618" y="3510"/>
                  </a:lnTo>
                  <a:lnTo>
                    <a:pt x="2623" y="3513"/>
                  </a:lnTo>
                  <a:lnTo>
                    <a:pt x="2627" y="3517"/>
                  </a:lnTo>
                  <a:lnTo>
                    <a:pt x="2631" y="3521"/>
                  </a:lnTo>
                  <a:lnTo>
                    <a:pt x="2637" y="3522"/>
                  </a:lnTo>
                  <a:lnTo>
                    <a:pt x="2643" y="3522"/>
                  </a:lnTo>
                  <a:lnTo>
                    <a:pt x="2649" y="3521"/>
                  </a:lnTo>
                  <a:lnTo>
                    <a:pt x="2657" y="3518"/>
                  </a:lnTo>
                  <a:lnTo>
                    <a:pt x="2664" y="3516"/>
                  </a:lnTo>
                  <a:lnTo>
                    <a:pt x="2670" y="3514"/>
                  </a:lnTo>
                  <a:lnTo>
                    <a:pt x="2677" y="3513"/>
                  </a:lnTo>
                  <a:lnTo>
                    <a:pt x="2682" y="3513"/>
                  </a:lnTo>
                  <a:lnTo>
                    <a:pt x="2687" y="3515"/>
                  </a:lnTo>
                  <a:lnTo>
                    <a:pt x="2708" y="3529"/>
                  </a:lnTo>
                  <a:lnTo>
                    <a:pt x="2726" y="3539"/>
                  </a:lnTo>
                  <a:lnTo>
                    <a:pt x="2734" y="3543"/>
                  </a:lnTo>
                  <a:lnTo>
                    <a:pt x="2741" y="3548"/>
                  </a:lnTo>
                  <a:lnTo>
                    <a:pt x="2746" y="3552"/>
                  </a:lnTo>
                  <a:lnTo>
                    <a:pt x="2750" y="3557"/>
                  </a:lnTo>
                  <a:lnTo>
                    <a:pt x="2754" y="3563"/>
                  </a:lnTo>
                  <a:lnTo>
                    <a:pt x="2756" y="3570"/>
                  </a:lnTo>
                  <a:lnTo>
                    <a:pt x="2757" y="3577"/>
                  </a:lnTo>
                  <a:lnTo>
                    <a:pt x="2756" y="3585"/>
                  </a:lnTo>
                  <a:lnTo>
                    <a:pt x="2754" y="3595"/>
                  </a:lnTo>
                  <a:lnTo>
                    <a:pt x="2751" y="3608"/>
                  </a:lnTo>
                  <a:lnTo>
                    <a:pt x="2747" y="3621"/>
                  </a:lnTo>
                  <a:lnTo>
                    <a:pt x="2741" y="3638"/>
                  </a:lnTo>
                  <a:lnTo>
                    <a:pt x="2736" y="3651"/>
                  </a:lnTo>
                  <a:lnTo>
                    <a:pt x="2732" y="3662"/>
                  </a:lnTo>
                  <a:lnTo>
                    <a:pt x="2729" y="3672"/>
                  </a:lnTo>
                  <a:lnTo>
                    <a:pt x="2728" y="3682"/>
                  </a:lnTo>
                  <a:lnTo>
                    <a:pt x="2726" y="3690"/>
                  </a:lnTo>
                  <a:lnTo>
                    <a:pt x="2728" y="3698"/>
                  </a:lnTo>
                  <a:lnTo>
                    <a:pt x="2730" y="3704"/>
                  </a:lnTo>
                  <a:lnTo>
                    <a:pt x="2733" y="3710"/>
                  </a:lnTo>
                  <a:lnTo>
                    <a:pt x="2737" y="3717"/>
                  </a:lnTo>
                  <a:lnTo>
                    <a:pt x="2742" y="3721"/>
                  </a:lnTo>
                  <a:lnTo>
                    <a:pt x="2748" y="3726"/>
                  </a:lnTo>
                  <a:lnTo>
                    <a:pt x="2755" y="3730"/>
                  </a:lnTo>
                  <a:lnTo>
                    <a:pt x="2773" y="3737"/>
                  </a:lnTo>
                  <a:lnTo>
                    <a:pt x="2794" y="3745"/>
                  </a:lnTo>
                  <a:lnTo>
                    <a:pt x="2795" y="3743"/>
                  </a:lnTo>
                  <a:lnTo>
                    <a:pt x="2796" y="3742"/>
                  </a:lnTo>
                  <a:lnTo>
                    <a:pt x="2794" y="374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49">
              <a:extLst>
                <a:ext uri="{FF2B5EF4-FFF2-40B4-BE49-F238E27FC236}">
                  <a16:creationId xmlns:a16="http://schemas.microsoft.com/office/drawing/2014/main" id="{F8177A03-37CB-4995-BD99-48095E5E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" y="1461"/>
              <a:ext cx="802" cy="759"/>
            </a:xfrm>
            <a:custGeom>
              <a:avLst/>
              <a:gdLst>
                <a:gd name="T0" fmla="*/ 3415 w 4010"/>
                <a:gd name="T1" fmla="*/ 3573 h 3792"/>
                <a:gd name="T2" fmla="*/ 3626 w 4010"/>
                <a:gd name="T3" fmla="*/ 3471 h 3792"/>
                <a:gd name="T4" fmla="*/ 3879 w 4010"/>
                <a:gd name="T5" fmla="*/ 3243 h 3792"/>
                <a:gd name="T6" fmla="*/ 3959 w 4010"/>
                <a:gd name="T7" fmla="*/ 3105 h 3792"/>
                <a:gd name="T8" fmla="*/ 3887 w 4010"/>
                <a:gd name="T9" fmla="*/ 2837 h 3792"/>
                <a:gd name="T10" fmla="*/ 4007 w 4010"/>
                <a:gd name="T11" fmla="*/ 2513 h 3792"/>
                <a:gd name="T12" fmla="*/ 3878 w 4010"/>
                <a:gd name="T13" fmla="*/ 2315 h 3792"/>
                <a:gd name="T14" fmla="*/ 3706 w 4010"/>
                <a:gd name="T15" fmla="*/ 2009 h 3792"/>
                <a:gd name="T16" fmla="*/ 3643 w 4010"/>
                <a:gd name="T17" fmla="*/ 2136 h 3792"/>
                <a:gd name="T18" fmla="*/ 3312 w 4010"/>
                <a:gd name="T19" fmla="*/ 2040 h 3792"/>
                <a:gd name="T20" fmla="*/ 2885 w 4010"/>
                <a:gd name="T21" fmla="*/ 1950 h 3792"/>
                <a:gd name="T22" fmla="*/ 2832 w 4010"/>
                <a:gd name="T23" fmla="*/ 1707 h 3792"/>
                <a:gd name="T24" fmla="*/ 2811 w 4010"/>
                <a:gd name="T25" fmla="*/ 1554 h 3792"/>
                <a:gd name="T26" fmla="*/ 2943 w 4010"/>
                <a:gd name="T27" fmla="*/ 1503 h 3792"/>
                <a:gd name="T28" fmla="*/ 2275 w 4010"/>
                <a:gd name="T29" fmla="*/ 1050 h 3792"/>
                <a:gd name="T30" fmla="*/ 2229 w 4010"/>
                <a:gd name="T31" fmla="*/ 1238 h 3792"/>
                <a:gd name="T32" fmla="*/ 2055 w 4010"/>
                <a:gd name="T33" fmla="*/ 1236 h 3792"/>
                <a:gd name="T34" fmla="*/ 1894 w 4010"/>
                <a:gd name="T35" fmla="*/ 1238 h 3792"/>
                <a:gd name="T36" fmla="*/ 1786 w 4010"/>
                <a:gd name="T37" fmla="*/ 1090 h 3792"/>
                <a:gd name="T38" fmla="*/ 1638 w 4010"/>
                <a:gd name="T39" fmla="*/ 940 h 3792"/>
                <a:gd name="T40" fmla="*/ 1357 w 4010"/>
                <a:gd name="T41" fmla="*/ 901 h 3792"/>
                <a:gd name="T42" fmla="*/ 1091 w 4010"/>
                <a:gd name="T43" fmla="*/ 725 h 3792"/>
                <a:gd name="T44" fmla="*/ 1050 w 4010"/>
                <a:gd name="T45" fmla="*/ 512 h 3792"/>
                <a:gd name="T46" fmla="*/ 1256 w 4010"/>
                <a:gd name="T47" fmla="*/ 348 h 3792"/>
                <a:gd name="T48" fmla="*/ 1245 w 4010"/>
                <a:gd name="T49" fmla="*/ 259 h 3792"/>
                <a:gd name="T50" fmla="*/ 1150 w 4010"/>
                <a:gd name="T51" fmla="*/ 182 h 3792"/>
                <a:gd name="T52" fmla="*/ 1094 w 4010"/>
                <a:gd name="T53" fmla="*/ 106 h 3792"/>
                <a:gd name="T54" fmla="*/ 825 w 4010"/>
                <a:gd name="T55" fmla="*/ 153 h 3792"/>
                <a:gd name="T56" fmla="*/ 49 w 4010"/>
                <a:gd name="T57" fmla="*/ 314 h 3792"/>
                <a:gd name="T58" fmla="*/ 209 w 4010"/>
                <a:gd name="T59" fmla="*/ 377 h 3792"/>
                <a:gd name="T60" fmla="*/ 402 w 4010"/>
                <a:gd name="T61" fmla="*/ 532 h 3792"/>
                <a:gd name="T62" fmla="*/ 474 w 4010"/>
                <a:gd name="T63" fmla="*/ 733 h 3792"/>
                <a:gd name="T64" fmla="*/ 505 w 4010"/>
                <a:gd name="T65" fmla="*/ 841 h 3792"/>
                <a:gd name="T66" fmla="*/ 466 w 4010"/>
                <a:gd name="T67" fmla="*/ 893 h 3792"/>
                <a:gd name="T68" fmla="*/ 455 w 4010"/>
                <a:gd name="T69" fmla="*/ 955 h 3792"/>
                <a:gd name="T70" fmla="*/ 555 w 4010"/>
                <a:gd name="T71" fmla="*/ 992 h 3792"/>
                <a:gd name="T72" fmla="*/ 658 w 4010"/>
                <a:gd name="T73" fmla="*/ 1043 h 3792"/>
                <a:gd name="T74" fmla="*/ 575 w 4010"/>
                <a:gd name="T75" fmla="*/ 1204 h 3792"/>
                <a:gd name="T76" fmla="*/ 489 w 4010"/>
                <a:gd name="T77" fmla="*/ 1212 h 3792"/>
                <a:gd name="T78" fmla="*/ 252 w 4010"/>
                <a:gd name="T79" fmla="*/ 1234 h 3792"/>
                <a:gd name="T80" fmla="*/ 96 w 4010"/>
                <a:gd name="T81" fmla="*/ 1378 h 3792"/>
                <a:gd name="T82" fmla="*/ 182 w 4010"/>
                <a:gd name="T83" fmla="*/ 1555 h 3792"/>
                <a:gd name="T84" fmla="*/ 381 w 4010"/>
                <a:gd name="T85" fmla="*/ 1931 h 3792"/>
                <a:gd name="T86" fmla="*/ 475 w 4010"/>
                <a:gd name="T87" fmla="*/ 1913 h 3792"/>
                <a:gd name="T88" fmla="*/ 561 w 4010"/>
                <a:gd name="T89" fmla="*/ 1915 h 3792"/>
                <a:gd name="T90" fmla="*/ 856 w 4010"/>
                <a:gd name="T91" fmla="*/ 1923 h 3792"/>
                <a:gd name="T92" fmla="*/ 980 w 4010"/>
                <a:gd name="T93" fmla="*/ 2117 h 3792"/>
                <a:gd name="T94" fmla="*/ 1003 w 4010"/>
                <a:gd name="T95" fmla="*/ 2210 h 3792"/>
                <a:gd name="T96" fmla="*/ 1013 w 4010"/>
                <a:gd name="T97" fmla="*/ 2330 h 3792"/>
                <a:gd name="T98" fmla="*/ 1054 w 4010"/>
                <a:gd name="T99" fmla="*/ 2414 h 3792"/>
                <a:gd name="T100" fmla="*/ 885 w 4010"/>
                <a:gd name="T101" fmla="*/ 2516 h 3792"/>
                <a:gd name="T102" fmla="*/ 897 w 4010"/>
                <a:gd name="T103" fmla="*/ 2582 h 3792"/>
                <a:gd name="T104" fmla="*/ 893 w 4010"/>
                <a:gd name="T105" fmla="*/ 2802 h 3792"/>
                <a:gd name="T106" fmla="*/ 976 w 4010"/>
                <a:gd name="T107" fmla="*/ 2891 h 3792"/>
                <a:gd name="T108" fmla="*/ 1025 w 4010"/>
                <a:gd name="T109" fmla="*/ 3057 h 3792"/>
                <a:gd name="T110" fmla="*/ 1122 w 4010"/>
                <a:gd name="T111" fmla="*/ 3149 h 3792"/>
                <a:gd name="T112" fmla="*/ 1197 w 4010"/>
                <a:gd name="T113" fmla="*/ 3261 h 3792"/>
                <a:gd name="T114" fmla="*/ 1614 w 4010"/>
                <a:gd name="T115" fmla="*/ 3238 h 3792"/>
                <a:gd name="T116" fmla="*/ 2379 w 4010"/>
                <a:gd name="T117" fmla="*/ 3479 h 3792"/>
                <a:gd name="T118" fmla="*/ 2565 w 4010"/>
                <a:gd name="T119" fmla="*/ 3537 h 3792"/>
                <a:gd name="T120" fmla="*/ 2670 w 4010"/>
                <a:gd name="T121" fmla="*/ 3514 h 3792"/>
                <a:gd name="T122" fmla="*/ 2732 w 4010"/>
                <a:gd name="T123" fmla="*/ 3662 h 3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0" h="3792">
                  <a:moveTo>
                    <a:pt x="2794" y="3745"/>
                  </a:moveTo>
                  <a:lnTo>
                    <a:pt x="2897" y="3787"/>
                  </a:lnTo>
                  <a:lnTo>
                    <a:pt x="3022" y="3786"/>
                  </a:lnTo>
                  <a:lnTo>
                    <a:pt x="3022" y="3786"/>
                  </a:lnTo>
                  <a:lnTo>
                    <a:pt x="3312" y="3792"/>
                  </a:lnTo>
                  <a:lnTo>
                    <a:pt x="3317" y="3791"/>
                  </a:lnTo>
                  <a:lnTo>
                    <a:pt x="3321" y="3787"/>
                  </a:lnTo>
                  <a:lnTo>
                    <a:pt x="3326" y="3782"/>
                  </a:lnTo>
                  <a:lnTo>
                    <a:pt x="3330" y="3776"/>
                  </a:lnTo>
                  <a:lnTo>
                    <a:pt x="3339" y="3762"/>
                  </a:lnTo>
                  <a:lnTo>
                    <a:pt x="3345" y="3749"/>
                  </a:lnTo>
                  <a:lnTo>
                    <a:pt x="3351" y="3735"/>
                  </a:lnTo>
                  <a:lnTo>
                    <a:pt x="3357" y="3719"/>
                  </a:lnTo>
                  <a:lnTo>
                    <a:pt x="3363" y="3703"/>
                  </a:lnTo>
                  <a:lnTo>
                    <a:pt x="3369" y="3687"/>
                  </a:lnTo>
                  <a:lnTo>
                    <a:pt x="3379" y="3664"/>
                  </a:lnTo>
                  <a:lnTo>
                    <a:pt x="3394" y="3628"/>
                  </a:lnTo>
                  <a:lnTo>
                    <a:pt x="3409" y="3592"/>
                  </a:lnTo>
                  <a:lnTo>
                    <a:pt x="3415" y="3573"/>
                  </a:lnTo>
                  <a:lnTo>
                    <a:pt x="3415" y="3570"/>
                  </a:lnTo>
                  <a:lnTo>
                    <a:pt x="3417" y="3570"/>
                  </a:lnTo>
                  <a:lnTo>
                    <a:pt x="3421" y="3570"/>
                  </a:lnTo>
                  <a:lnTo>
                    <a:pt x="3426" y="3567"/>
                  </a:lnTo>
                  <a:lnTo>
                    <a:pt x="3432" y="3564"/>
                  </a:lnTo>
                  <a:lnTo>
                    <a:pt x="3439" y="3559"/>
                  </a:lnTo>
                  <a:lnTo>
                    <a:pt x="3455" y="3547"/>
                  </a:lnTo>
                  <a:lnTo>
                    <a:pt x="3472" y="3533"/>
                  </a:lnTo>
                  <a:lnTo>
                    <a:pt x="3489" y="3518"/>
                  </a:lnTo>
                  <a:lnTo>
                    <a:pt x="3505" y="3506"/>
                  </a:lnTo>
                  <a:lnTo>
                    <a:pt x="3520" y="3496"/>
                  </a:lnTo>
                  <a:lnTo>
                    <a:pt x="3529" y="3490"/>
                  </a:lnTo>
                  <a:lnTo>
                    <a:pt x="3542" y="3486"/>
                  </a:lnTo>
                  <a:lnTo>
                    <a:pt x="3555" y="3483"/>
                  </a:lnTo>
                  <a:lnTo>
                    <a:pt x="3567" y="3480"/>
                  </a:lnTo>
                  <a:lnTo>
                    <a:pt x="3578" y="3479"/>
                  </a:lnTo>
                  <a:lnTo>
                    <a:pt x="3598" y="3476"/>
                  </a:lnTo>
                  <a:lnTo>
                    <a:pt x="3616" y="3473"/>
                  </a:lnTo>
                  <a:lnTo>
                    <a:pt x="3626" y="3471"/>
                  </a:lnTo>
                  <a:lnTo>
                    <a:pt x="3633" y="3467"/>
                  </a:lnTo>
                  <a:lnTo>
                    <a:pt x="3641" y="3463"/>
                  </a:lnTo>
                  <a:lnTo>
                    <a:pt x="3648" y="3457"/>
                  </a:lnTo>
                  <a:lnTo>
                    <a:pt x="3655" y="3449"/>
                  </a:lnTo>
                  <a:lnTo>
                    <a:pt x="3662" y="3438"/>
                  </a:lnTo>
                  <a:lnTo>
                    <a:pt x="3668" y="3426"/>
                  </a:lnTo>
                  <a:lnTo>
                    <a:pt x="3674" y="3411"/>
                  </a:lnTo>
                  <a:lnTo>
                    <a:pt x="3731" y="3255"/>
                  </a:lnTo>
                  <a:lnTo>
                    <a:pt x="3733" y="3248"/>
                  </a:lnTo>
                  <a:lnTo>
                    <a:pt x="3737" y="3244"/>
                  </a:lnTo>
                  <a:lnTo>
                    <a:pt x="3742" y="3240"/>
                  </a:lnTo>
                  <a:lnTo>
                    <a:pt x="3747" y="3238"/>
                  </a:lnTo>
                  <a:lnTo>
                    <a:pt x="3753" y="3236"/>
                  </a:lnTo>
                  <a:lnTo>
                    <a:pt x="3760" y="3234"/>
                  </a:lnTo>
                  <a:lnTo>
                    <a:pt x="3769" y="3234"/>
                  </a:lnTo>
                  <a:lnTo>
                    <a:pt x="3777" y="3234"/>
                  </a:lnTo>
                  <a:lnTo>
                    <a:pt x="3815" y="3237"/>
                  </a:lnTo>
                  <a:lnTo>
                    <a:pt x="3857" y="3241"/>
                  </a:lnTo>
                  <a:lnTo>
                    <a:pt x="3879" y="3243"/>
                  </a:lnTo>
                  <a:lnTo>
                    <a:pt x="3899" y="3243"/>
                  </a:lnTo>
                  <a:lnTo>
                    <a:pt x="3909" y="3242"/>
                  </a:lnTo>
                  <a:lnTo>
                    <a:pt x="3918" y="3240"/>
                  </a:lnTo>
                  <a:lnTo>
                    <a:pt x="3927" y="3238"/>
                  </a:lnTo>
                  <a:lnTo>
                    <a:pt x="3935" y="3235"/>
                  </a:lnTo>
                  <a:lnTo>
                    <a:pt x="3944" y="3232"/>
                  </a:lnTo>
                  <a:lnTo>
                    <a:pt x="3951" y="3227"/>
                  </a:lnTo>
                  <a:lnTo>
                    <a:pt x="3957" y="3222"/>
                  </a:lnTo>
                  <a:lnTo>
                    <a:pt x="3962" y="3215"/>
                  </a:lnTo>
                  <a:lnTo>
                    <a:pt x="3967" y="3206"/>
                  </a:lnTo>
                  <a:lnTo>
                    <a:pt x="3971" y="3197"/>
                  </a:lnTo>
                  <a:lnTo>
                    <a:pt x="3973" y="3186"/>
                  </a:lnTo>
                  <a:lnTo>
                    <a:pt x="3975" y="3174"/>
                  </a:lnTo>
                  <a:lnTo>
                    <a:pt x="3975" y="3159"/>
                  </a:lnTo>
                  <a:lnTo>
                    <a:pt x="3974" y="3146"/>
                  </a:lnTo>
                  <a:lnTo>
                    <a:pt x="3972" y="3134"/>
                  </a:lnTo>
                  <a:lnTo>
                    <a:pt x="3969" y="3123"/>
                  </a:lnTo>
                  <a:lnTo>
                    <a:pt x="3965" y="3113"/>
                  </a:lnTo>
                  <a:lnTo>
                    <a:pt x="3959" y="3105"/>
                  </a:lnTo>
                  <a:lnTo>
                    <a:pt x="3954" y="3096"/>
                  </a:lnTo>
                  <a:lnTo>
                    <a:pt x="3947" y="3087"/>
                  </a:lnTo>
                  <a:lnTo>
                    <a:pt x="3932" y="3072"/>
                  </a:lnTo>
                  <a:lnTo>
                    <a:pt x="3918" y="3054"/>
                  </a:lnTo>
                  <a:lnTo>
                    <a:pt x="3910" y="3045"/>
                  </a:lnTo>
                  <a:lnTo>
                    <a:pt x="3903" y="3035"/>
                  </a:lnTo>
                  <a:lnTo>
                    <a:pt x="3896" y="3024"/>
                  </a:lnTo>
                  <a:lnTo>
                    <a:pt x="3890" y="3011"/>
                  </a:lnTo>
                  <a:lnTo>
                    <a:pt x="3884" y="2994"/>
                  </a:lnTo>
                  <a:lnTo>
                    <a:pt x="3879" y="2977"/>
                  </a:lnTo>
                  <a:lnTo>
                    <a:pt x="3875" y="2962"/>
                  </a:lnTo>
                  <a:lnTo>
                    <a:pt x="3871" y="2946"/>
                  </a:lnTo>
                  <a:lnTo>
                    <a:pt x="3870" y="2930"/>
                  </a:lnTo>
                  <a:lnTo>
                    <a:pt x="3870" y="2914"/>
                  </a:lnTo>
                  <a:lnTo>
                    <a:pt x="3871" y="2898"/>
                  </a:lnTo>
                  <a:lnTo>
                    <a:pt x="3874" y="2883"/>
                  </a:lnTo>
                  <a:lnTo>
                    <a:pt x="3877" y="2868"/>
                  </a:lnTo>
                  <a:lnTo>
                    <a:pt x="3881" y="2852"/>
                  </a:lnTo>
                  <a:lnTo>
                    <a:pt x="3887" y="2837"/>
                  </a:lnTo>
                  <a:lnTo>
                    <a:pt x="3893" y="2821"/>
                  </a:lnTo>
                  <a:lnTo>
                    <a:pt x="3900" y="2807"/>
                  </a:lnTo>
                  <a:lnTo>
                    <a:pt x="3909" y="2792"/>
                  </a:lnTo>
                  <a:lnTo>
                    <a:pt x="3918" y="2777"/>
                  </a:lnTo>
                  <a:lnTo>
                    <a:pt x="3928" y="2762"/>
                  </a:lnTo>
                  <a:lnTo>
                    <a:pt x="3944" y="2739"/>
                  </a:lnTo>
                  <a:lnTo>
                    <a:pt x="3959" y="2718"/>
                  </a:lnTo>
                  <a:lnTo>
                    <a:pt x="3973" y="2696"/>
                  </a:lnTo>
                  <a:lnTo>
                    <a:pt x="3986" y="2675"/>
                  </a:lnTo>
                  <a:lnTo>
                    <a:pt x="3991" y="2662"/>
                  </a:lnTo>
                  <a:lnTo>
                    <a:pt x="3996" y="2651"/>
                  </a:lnTo>
                  <a:lnTo>
                    <a:pt x="4000" y="2639"/>
                  </a:lnTo>
                  <a:lnTo>
                    <a:pt x="4003" y="2626"/>
                  </a:lnTo>
                  <a:lnTo>
                    <a:pt x="4006" y="2613"/>
                  </a:lnTo>
                  <a:lnTo>
                    <a:pt x="4008" y="2599"/>
                  </a:lnTo>
                  <a:lnTo>
                    <a:pt x="4010" y="2584"/>
                  </a:lnTo>
                  <a:lnTo>
                    <a:pt x="4010" y="2568"/>
                  </a:lnTo>
                  <a:lnTo>
                    <a:pt x="4009" y="2541"/>
                  </a:lnTo>
                  <a:lnTo>
                    <a:pt x="4007" y="2513"/>
                  </a:lnTo>
                  <a:lnTo>
                    <a:pt x="4003" y="2488"/>
                  </a:lnTo>
                  <a:lnTo>
                    <a:pt x="3998" y="2461"/>
                  </a:lnTo>
                  <a:lnTo>
                    <a:pt x="3992" y="2436"/>
                  </a:lnTo>
                  <a:lnTo>
                    <a:pt x="3986" y="2411"/>
                  </a:lnTo>
                  <a:lnTo>
                    <a:pt x="3980" y="2386"/>
                  </a:lnTo>
                  <a:lnTo>
                    <a:pt x="3974" y="2362"/>
                  </a:lnTo>
                  <a:lnTo>
                    <a:pt x="3973" y="2359"/>
                  </a:lnTo>
                  <a:lnTo>
                    <a:pt x="3970" y="2358"/>
                  </a:lnTo>
                  <a:lnTo>
                    <a:pt x="3961" y="2353"/>
                  </a:lnTo>
                  <a:lnTo>
                    <a:pt x="3944" y="2345"/>
                  </a:lnTo>
                  <a:lnTo>
                    <a:pt x="3926" y="2338"/>
                  </a:lnTo>
                  <a:lnTo>
                    <a:pt x="3918" y="2334"/>
                  </a:lnTo>
                  <a:lnTo>
                    <a:pt x="3907" y="2330"/>
                  </a:lnTo>
                  <a:lnTo>
                    <a:pt x="3897" y="2327"/>
                  </a:lnTo>
                  <a:lnTo>
                    <a:pt x="3893" y="2325"/>
                  </a:lnTo>
                  <a:lnTo>
                    <a:pt x="3890" y="2323"/>
                  </a:lnTo>
                  <a:lnTo>
                    <a:pt x="3888" y="2321"/>
                  </a:lnTo>
                  <a:lnTo>
                    <a:pt x="3885" y="2319"/>
                  </a:lnTo>
                  <a:lnTo>
                    <a:pt x="3878" y="2315"/>
                  </a:lnTo>
                  <a:lnTo>
                    <a:pt x="3871" y="2312"/>
                  </a:lnTo>
                  <a:lnTo>
                    <a:pt x="3869" y="2310"/>
                  </a:lnTo>
                  <a:lnTo>
                    <a:pt x="3868" y="2308"/>
                  </a:lnTo>
                  <a:lnTo>
                    <a:pt x="3860" y="2292"/>
                  </a:lnTo>
                  <a:lnTo>
                    <a:pt x="3849" y="2272"/>
                  </a:lnTo>
                  <a:lnTo>
                    <a:pt x="3844" y="2263"/>
                  </a:lnTo>
                  <a:lnTo>
                    <a:pt x="3839" y="2253"/>
                  </a:lnTo>
                  <a:lnTo>
                    <a:pt x="3833" y="2243"/>
                  </a:lnTo>
                  <a:lnTo>
                    <a:pt x="3829" y="2233"/>
                  </a:lnTo>
                  <a:lnTo>
                    <a:pt x="3796" y="2138"/>
                  </a:lnTo>
                  <a:lnTo>
                    <a:pt x="3746" y="1985"/>
                  </a:lnTo>
                  <a:lnTo>
                    <a:pt x="3744" y="1983"/>
                  </a:lnTo>
                  <a:lnTo>
                    <a:pt x="3743" y="1982"/>
                  </a:lnTo>
                  <a:lnTo>
                    <a:pt x="3740" y="1982"/>
                  </a:lnTo>
                  <a:lnTo>
                    <a:pt x="3737" y="1983"/>
                  </a:lnTo>
                  <a:lnTo>
                    <a:pt x="3730" y="1987"/>
                  </a:lnTo>
                  <a:lnTo>
                    <a:pt x="3721" y="1994"/>
                  </a:lnTo>
                  <a:lnTo>
                    <a:pt x="3713" y="2001"/>
                  </a:lnTo>
                  <a:lnTo>
                    <a:pt x="3706" y="2009"/>
                  </a:lnTo>
                  <a:lnTo>
                    <a:pt x="3700" y="2018"/>
                  </a:lnTo>
                  <a:lnTo>
                    <a:pt x="3696" y="2025"/>
                  </a:lnTo>
                  <a:lnTo>
                    <a:pt x="3694" y="2026"/>
                  </a:lnTo>
                  <a:lnTo>
                    <a:pt x="3691" y="2028"/>
                  </a:lnTo>
                  <a:lnTo>
                    <a:pt x="3687" y="2034"/>
                  </a:lnTo>
                  <a:lnTo>
                    <a:pt x="3682" y="2042"/>
                  </a:lnTo>
                  <a:lnTo>
                    <a:pt x="3677" y="2052"/>
                  </a:lnTo>
                  <a:lnTo>
                    <a:pt x="3675" y="2059"/>
                  </a:lnTo>
                  <a:lnTo>
                    <a:pt x="3674" y="2069"/>
                  </a:lnTo>
                  <a:lnTo>
                    <a:pt x="3673" y="2079"/>
                  </a:lnTo>
                  <a:lnTo>
                    <a:pt x="3672" y="2088"/>
                  </a:lnTo>
                  <a:lnTo>
                    <a:pt x="3670" y="2097"/>
                  </a:lnTo>
                  <a:lnTo>
                    <a:pt x="3667" y="2105"/>
                  </a:lnTo>
                  <a:lnTo>
                    <a:pt x="3664" y="2111"/>
                  </a:lnTo>
                  <a:lnTo>
                    <a:pt x="3661" y="2117"/>
                  </a:lnTo>
                  <a:lnTo>
                    <a:pt x="3656" y="2123"/>
                  </a:lnTo>
                  <a:lnTo>
                    <a:pt x="3652" y="2129"/>
                  </a:lnTo>
                  <a:lnTo>
                    <a:pt x="3648" y="2133"/>
                  </a:lnTo>
                  <a:lnTo>
                    <a:pt x="3643" y="2136"/>
                  </a:lnTo>
                  <a:lnTo>
                    <a:pt x="3638" y="2139"/>
                  </a:lnTo>
                  <a:lnTo>
                    <a:pt x="3633" y="2142"/>
                  </a:lnTo>
                  <a:lnTo>
                    <a:pt x="3628" y="2144"/>
                  </a:lnTo>
                  <a:lnTo>
                    <a:pt x="3622" y="2146"/>
                  </a:lnTo>
                  <a:lnTo>
                    <a:pt x="3615" y="2147"/>
                  </a:lnTo>
                  <a:lnTo>
                    <a:pt x="3603" y="2148"/>
                  </a:lnTo>
                  <a:lnTo>
                    <a:pt x="3590" y="2148"/>
                  </a:lnTo>
                  <a:lnTo>
                    <a:pt x="3576" y="2147"/>
                  </a:lnTo>
                  <a:lnTo>
                    <a:pt x="3562" y="2144"/>
                  </a:lnTo>
                  <a:lnTo>
                    <a:pt x="3534" y="2138"/>
                  </a:lnTo>
                  <a:lnTo>
                    <a:pt x="3506" y="2131"/>
                  </a:lnTo>
                  <a:lnTo>
                    <a:pt x="3486" y="2123"/>
                  </a:lnTo>
                  <a:lnTo>
                    <a:pt x="3462" y="2113"/>
                  </a:lnTo>
                  <a:lnTo>
                    <a:pt x="3438" y="2102"/>
                  </a:lnTo>
                  <a:lnTo>
                    <a:pt x="3413" y="2088"/>
                  </a:lnTo>
                  <a:lnTo>
                    <a:pt x="3387" y="2076"/>
                  </a:lnTo>
                  <a:lnTo>
                    <a:pt x="3361" y="2063"/>
                  </a:lnTo>
                  <a:lnTo>
                    <a:pt x="3336" y="2050"/>
                  </a:lnTo>
                  <a:lnTo>
                    <a:pt x="3312" y="2040"/>
                  </a:lnTo>
                  <a:lnTo>
                    <a:pt x="3297" y="2034"/>
                  </a:lnTo>
                  <a:lnTo>
                    <a:pt x="3283" y="2030"/>
                  </a:lnTo>
                  <a:lnTo>
                    <a:pt x="3269" y="2026"/>
                  </a:lnTo>
                  <a:lnTo>
                    <a:pt x="3254" y="2022"/>
                  </a:lnTo>
                  <a:lnTo>
                    <a:pt x="3223" y="2017"/>
                  </a:lnTo>
                  <a:lnTo>
                    <a:pt x="3194" y="2013"/>
                  </a:lnTo>
                  <a:lnTo>
                    <a:pt x="3131" y="2006"/>
                  </a:lnTo>
                  <a:lnTo>
                    <a:pt x="3069" y="2002"/>
                  </a:lnTo>
                  <a:lnTo>
                    <a:pt x="3039" y="1999"/>
                  </a:lnTo>
                  <a:lnTo>
                    <a:pt x="3009" y="1995"/>
                  </a:lnTo>
                  <a:lnTo>
                    <a:pt x="2994" y="1992"/>
                  </a:lnTo>
                  <a:lnTo>
                    <a:pt x="2980" y="1989"/>
                  </a:lnTo>
                  <a:lnTo>
                    <a:pt x="2965" y="1986"/>
                  </a:lnTo>
                  <a:lnTo>
                    <a:pt x="2952" y="1982"/>
                  </a:lnTo>
                  <a:lnTo>
                    <a:pt x="2937" y="1977"/>
                  </a:lnTo>
                  <a:lnTo>
                    <a:pt x="2924" y="1971"/>
                  </a:lnTo>
                  <a:lnTo>
                    <a:pt x="2911" y="1965"/>
                  </a:lnTo>
                  <a:lnTo>
                    <a:pt x="2898" y="1958"/>
                  </a:lnTo>
                  <a:lnTo>
                    <a:pt x="2885" y="1950"/>
                  </a:lnTo>
                  <a:lnTo>
                    <a:pt x="2873" y="1942"/>
                  </a:lnTo>
                  <a:lnTo>
                    <a:pt x="2861" y="1931"/>
                  </a:lnTo>
                  <a:lnTo>
                    <a:pt x="2850" y="1921"/>
                  </a:lnTo>
                  <a:lnTo>
                    <a:pt x="2844" y="1914"/>
                  </a:lnTo>
                  <a:lnTo>
                    <a:pt x="2839" y="1908"/>
                  </a:lnTo>
                  <a:lnTo>
                    <a:pt x="2835" y="1902"/>
                  </a:lnTo>
                  <a:lnTo>
                    <a:pt x="2831" y="1895"/>
                  </a:lnTo>
                  <a:lnTo>
                    <a:pt x="2829" y="1890"/>
                  </a:lnTo>
                  <a:lnTo>
                    <a:pt x="2829" y="1884"/>
                  </a:lnTo>
                  <a:lnTo>
                    <a:pt x="2828" y="1879"/>
                  </a:lnTo>
                  <a:lnTo>
                    <a:pt x="2829" y="1873"/>
                  </a:lnTo>
                  <a:lnTo>
                    <a:pt x="2836" y="1847"/>
                  </a:lnTo>
                  <a:lnTo>
                    <a:pt x="2841" y="1813"/>
                  </a:lnTo>
                  <a:lnTo>
                    <a:pt x="2843" y="1786"/>
                  </a:lnTo>
                  <a:lnTo>
                    <a:pt x="2844" y="1764"/>
                  </a:lnTo>
                  <a:lnTo>
                    <a:pt x="2844" y="1748"/>
                  </a:lnTo>
                  <a:lnTo>
                    <a:pt x="2843" y="1734"/>
                  </a:lnTo>
                  <a:lnTo>
                    <a:pt x="2839" y="1721"/>
                  </a:lnTo>
                  <a:lnTo>
                    <a:pt x="2832" y="1707"/>
                  </a:lnTo>
                  <a:lnTo>
                    <a:pt x="2824" y="1687"/>
                  </a:lnTo>
                  <a:lnTo>
                    <a:pt x="2812" y="1661"/>
                  </a:lnTo>
                  <a:lnTo>
                    <a:pt x="2796" y="1635"/>
                  </a:lnTo>
                  <a:lnTo>
                    <a:pt x="2779" y="1606"/>
                  </a:lnTo>
                  <a:lnTo>
                    <a:pt x="2775" y="1599"/>
                  </a:lnTo>
                  <a:lnTo>
                    <a:pt x="2771" y="1592"/>
                  </a:lnTo>
                  <a:lnTo>
                    <a:pt x="2769" y="1584"/>
                  </a:lnTo>
                  <a:lnTo>
                    <a:pt x="2767" y="1578"/>
                  </a:lnTo>
                  <a:lnTo>
                    <a:pt x="2766" y="1572"/>
                  </a:lnTo>
                  <a:lnTo>
                    <a:pt x="2766" y="1566"/>
                  </a:lnTo>
                  <a:lnTo>
                    <a:pt x="2767" y="1560"/>
                  </a:lnTo>
                  <a:lnTo>
                    <a:pt x="2770" y="1555"/>
                  </a:lnTo>
                  <a:lnTo>
                    <a:pt x="2772" y="1552"/>
                  </a:lnTo>
                  <a:lnTo>
                    <a:pt x="2774" y="1550"/>
                  </a:lnTo>
                  <a:lnTo>
                    <a:pt x="2777" y="1547"/>
                  </a:lnTo>
                  <a:lnTo>
                    <a:pt x="2780" y="1546"/>
                  </a:lnTo>
                  <a:lnTo>
                    <a:pt x="2787" y="1546"/>
                  </a:lnTo>
                  <a:lnTo>
                    <a:pt x="2794" y="1548"/>
                  </a:lnTo>
                  <a:lnTo>
                    <a:pt x="2811" y="1554"/>
                  </a:lnTo>
                  <a:lnTo>
                    <a:pt x="2827" y="1560"/>
                  </a:lnTo>
                  <a:lnTo>
                    <a:pt x="2841" y="1565"/>
                  </a:lnTo>
                  <a:lnTo>
                    <a:pt x="2855" y="1573"/>
                  </a:lnTo>
                  <a:lnTo>
                    <a:pt x="2869" y="1580"/>
                  </a:lnTo>
                  <a:lnTo>
                    <a:pt x="2879" y="1583"/>
                  </a:lnTo>
                  <a:lnTo>
                    <a:pt x="2883" y="1582"/>
                  </a:lnTo>
                  <a:lnTo>
                    <a:pt x="2887" y="1580"/>
                  </a:lnTo>
                  <a:lnTo>
                    <a:pt x="2890" y="1577"/>
                  </a:lnTo>
                  <a:lnTo>
                    <a:pt x="2893" y="1573"/>
                  </a:lnTo>
                  <a:lnTo>
                    <a:pt x="2898" y="1562"/>
                  </a:lnTo>
                  <a:lnTo>
                    <a:pt x="2902" y="1548"/>
                  </a:lnTo>
                  <a:lnTo>
                    <a:pt x="2909" y="1521"/>
                  </a:lnTo>
                  <a:lnTo>
                    <a:pt x="2916" y="1500"/>
                  </a:lnTo>
                  <a:lnTo>
                    <a:pt x="2918" y="1498"/>
                  </a:lnTo>
                  <a:lnTo>
                    <a:pt x="2920" y="1497"/>
                  </a:lnTo>
                  <a:lnTo>
                    <a:pt x="2923" y="1497"/>
                  </a:lnTo>
                  <a:lnTo>
                    <a:pt x="2926" y="1497"/>
                  </a:lnTo>
                  <a:lnTo>
                    <a:pt x="2933" y="1499"/>
                  </a:lnTo>
                  <a:lnTo>
                    <a:pt x="2943" y="1503"/>
                  </a:lnTo>
                  <a:lnTo>
                    <a:pt x="2960" y="1512"/>
                  </a:lnTo>
                  <a:lnTo>
                    <a:pt x="2975" y="1517"/>
                  </a:lnTo>
                  <a:lnTo>
                    <a:pt x="2990" y="1519"/>
                  </a:lnTo>
                  <a:lnTo>
                    <a:pt x="3004" y="1520"/>
                  </a:lnTo>
                  <a:lnTo>
                    <a:pt x="3019" y="1520"/>
                  </a:lnTo>
                  <a:lnTo>
                    <a:pt x="3033" y="1519"/>
                  </a:lnTo>
                  <a:lnTo>
                    <a:pt x="3045" y="1514"/>
                  </a:lnTo>
                  <a:lnTo>
                    <a:pt x="3056" y="1508"/>
                  </a:lnTo>
                  <a:lnTo>
                    <a:pt x="2907" y="1351"/>
                  </a:lnTo>
                  <a:lnTo>
                    <a:pt x="2920" y="1222"/>
                  </a:lnTo>
                  <a:lnTo>
                    <a:pt x="2871" y="1175"/>
                  </a:lnTo>
                  <a:lnTo>
                    <a:pt x="2871" y="1175"/>
                  </a:lnTo>
                  <a:lnTo>
                    <a:pt x="2820" y="1058"/>
                  </a:lnTo>
                  <a:lnTo>
                    <a:pt x="2579" y="933"/>
                  </a:lnTo>
                  <a:lnTo>
                    <a:pt x="2366" y="952"/>
                  </a:lnTo>
                  <a:lnTo>
                    <a:pt x="2344" y="978"/>
                  </a:lnTo>
                  <a:lnTo>
                    <a:pt x="2310" y="1015"/>
                  </a:lnTo>
                  <a:lnTo>
                    <a:pt x="2291" y="1033"/>
                  </a:lnTo>
                  <a:lnTo>
                    <a:pt x="2275" y="1050"/>
                  </a:lnTo>
                  <a:lnTo>
                    <a:pt x="2268" y="1056"/>
                  </a:lnTo>
                  <a:lnTo>
                    <a:pt x="2262" y="1060"/>
                  </a:lnTo>
                  <a:lnTo>
                    <a:pt x="2256" y="1063"/>
                  </a:lnTo>
                  <a:lnTo>
                    <a:pt x="2253" y="1064"/>
                  </a:lnTo>
                  <a:lnTo>
                    <a:pt x="2253" y="1089"/>
                  </a:lnTo>
                  <a:lnTo>
                    <a:pt x="2255" y="1114"/>
                  </a:lnTo>
                  <a:lnTo>
                    <a:pt x="2257" y="1139"/>
                  </a:lnTo>
                  <a:lnTo>
                    <a:pt x="2258" y="1164"/>
                  </a:lnTo>
                  <a:lnTo>
                    <a:pt x="2258" y="1186"/>
                  </a:lnTo>
                  <a:lnTo>
                    <a:pt x="2259" y="1211"/>
                  </a:lnTo>
                  <a:lnTo>
                    <a:pt x="2262" y="1223"/>
                  </a:lnTo>
                  <a:lnTo>
                    <a:pt x="2263" y="1234"/>
                  </a:lnTo>
                  <a:lnTo>
                    <a:pt x="2265" y="1246"/>
                  </a:lnTo>
                  <a:lnTo>
                    <a:pt x="2268" y="1255"/>
                  </a:lnTo>
                  <a:lnTo>
                    <a:pt x="2260" y="1254"/>
                  </a:lnTo>
                  <a:lnTo>
                    <a:pt x="2253" y="1252"/>
                  </a:lnTo>
                  <a:lnTo>
                    <a:pt x="2245" y="1248"/>
                  </a:lnTo>
                  <a:lnTo>
                    <a:pt x="2237" y="1244"/>
                  </a:lnTo>
                  <a:lnTo>
                    <a:pt x="2229" y="1238"/>
                  </a:lnTo>
                  <a:lnTo>
                    <a:pt x="2220" y="1234"/>
                  </a:lnTo>
                  <a:lnTo>
                    <a:pt x="2213" y="1231"/>
                  </a:lnTo>
                  <a:lnTo>
                    <a:pt x="2206" y="1228"/>
                  </a:lnTo>
                  <a:lnTo>
                    <a:pt x="2195" y="1225"/>
                  </a:lnTo>
                  <a:lnTo>
                    <a:pt x="2184" y="1221"/>
                  </a:lnTo>
                  <a:lnTo>
                    <a:pt x="2174" y="1217"/>
                  </a:lnTo>
                  <a:lnTo>
                    <a:pt x="2165" y="1212"/>
                  </a:lnTo>
                  <a:lnTo>
                    <a:pt x="2144" y="1202"/>
                  </a:lnTo>
                  <a:lnTo>
                    <a:pt x="2124" y="1192"/>
                  </a:lnTo>
                  <a:lnTo>
                    <a:pt x="2120" y="1192"/>
                  </a:lnTo>
                  <a:lnTo>
                    <a:pt x="2115" y="1194"/>
                  </a:lnTo>
                  <a:lnTo>
                    <a:pt x="2111" y="1196"/>
                  </a:lnTo>
                  <a:lnTo>
                    <a:pt x="2107" y="1199"/>
                  </a:lnTo>
                  <a:lnTo>
                    <a:pt x="2098" y="1207"/>
                  </a:lnTo>
                  <a:lnTo>
                    <a:pt x="2088" y="1215"/>
                  </a:lnTo>
                  <a:lnTo>
                    <a:pt x="2077" y="1224"/>
                  </a:lnTo>
                  <a:lnTo>
                    <a:pt x="2066" y="1231"/>
                  </a:lnTo>
                  <a:lnTo>
                    <a:pt x="2061" y="1234"/>
                  </a:lnTo>
                  <a:lnTo>
                    <a:pt x="2055" y="1236"/>
                  </a:lnTo>
                  <a:lnTo>
                    <a:pt x="2048" y="1237"/>
                  </a:lnTo>
                  <a:lnTo>
                    <a:pt x="2041" y="1238"/>
                  </a:lnTo>
                  <a:lnTo>
                    <a:pt x="2033" y="1237"/>
                  </a:lnTo>
                  <a:lnTo>
                    <a:pt x="2023" y="1233"/>
                  </a:lnTo>
                  <a:lnTo>
                    <a:pt x="2012" y="1228"/>
                  </a:lnTo>
                  <a:lnTo>
                    <a:pt x="1999" y="1222"/>
                  </a:lnTo>
                  <a:lnTo>
                    <a:pt x="1988" y="1216"/>
                  </a:lnTo>
                  <a:lnTo>
                    <a:pt x="1978" y="1209"/>
                  </a:lnTo>
                  <a:lnTo>
                    <a:pt x="1973" y="1205"/>
                  </a:lnTo>
                  <a:lnTo>
                    <a:pt x="1970" y="1202"/>
                  </a:lnTo>
                  <a:lnTo>
                    <a:pt x="1968" y="1198"/>
                  </a:lnTo>
                  <a:lnTo>
                    <a:pt x="1967" y="1195"/>
                  </a:lnTo>
                  <a:lnTo>
                    <a:pt x="1959" y="1196"/>
                  </a:lnTo>
                  <a:lnTo>
                    <a:pt x="1952" y="1198"/>
                  </a:lnTo>
                  <a:lnTo>
                    <a:pt x="1944" y="1202"/>
                  </a:lnTo>
                  <a:lnTo>
                    <a:pt x="1936" y="1206"/>
                  </a:lnTo>
                  <a:lnTo>
                    <a:pt x="1922" y="1215"/>
                  </a:lnTo>
                  <a:lnTo>
                    <a:pt x="1909" y="1227"/>
                  </a:lnTo>
                  <a:lnTo>
                    <a:pt x="1894" y="1238"/>
                  </a:lnTo>
                  <a:lnTo>
                    <a:pt x="1879" y="1249"/>
                  </a:lnTo>
                  <a:lnTo>
                    <a:pt x="1871" y="1253"/>
                  </a:lnTo>
                  <a:lnTo>
                    <a:pt x="1862" y="1256"/>
                  </a:lnTo>
                  <a:lnTo>
                    <a:pt x="1853" y="1258"/>
                  </a:lnTo>
                  <a:lnTo>
                    <a:pt x="1844" y="1258"/>
                  </a:lnTo>
                  <a:lnTo>
                    <a:pt x="1842" y="1252"/>
                  </a:lnTo>
                  <a:lnTo>
                    <a:pt x="1839" y="1244"/>
                  </a:lnTo>
                  <a:lnTo>
                    <a:pt x="1833" y="1234"/>
                  </a:lnTo>
                  <a:lnTo>
                    <a:pt x="1826" y="1224"/>
                  </a:lnTo>
                  <a:lnTo>
                    <a:pt x="1813" y="1203"/>
                  </a:lnTo>
                  <a:lnTo>
                    <a:pt x="1804" y="1184"/>
                  </a:lnTo>
                  <a:lnTo>
                    <a:pt x="1801" y="1174"/>
                  </a:lnTo>
                  <a:lnTo>
                    <a:pt x="1799" y="1160"/>
                  </a:lnTo>
                  <a:lnTo>
                    <a:pt x="1797" y="1145"/>
                  </a:lnTo>
                  <a:lnTo>
                    <a:pt x="1795" y="1130"/>
                  </a:lnTo>
                  <a:lnTo>
                    <a:pt x="1793" y="1114"/>
                  </a:lnTo>
                  <a:lnTo>
                    <a:pt x="1790" y="1101"/>
                  </a:lnTo>
                  <a:lnTo>
                    <a:pt x="1788" y="1095"/>
                  </a:lnTo>
                  <a:lnTo>
                    <a:pt x="1786" y="1090"/>
                  </a:lnTo>
                  <a:lnTo>
                    <a:pt x="1784" y="1084"/>
                  </a:lnTo>
                  <a:lnTo>
                    <a:pt x="1782" y="1081"/>
                  </a:lnTo>
                  <a:lnTo>
                    <a:pt x="1773" y="1072"/>
                  </a:lnTo>
                  <a:lnTo>
                    <a:pt x="1765" y="1064"/>
                  </a:lnTo>
                  <a:lnTo>
                    <a:pt x="1755" y="1057"/>
                  </a:lnTo>
                  <a:lnTo>
                    <a:pt x="1746" y="1050"/>
                  </a:lnTo>
                  <a:lnTo>
                    <a:pt x="1728" y="1037"/>
                  </a:lnTo>
                  <a:lnTo>
                    <a:pt x="1710" y="1024"/>
                  </a:lnTo>
                  <a:lnTo>
                    <a:pt x="1702" y="1017"/>
                  </a:lnTo>
                  <a:lnTo>
                    <a:pt x="1695" y="1009"/>
                  </a:lnTo>
                  <a:lnTo>
                    <a:pt x="1688" y="999"/>
                  </a:lnTo>
                  <a:lnTo>
                    <a:pt x="1682" y="990"/>
                  </a:lnTo>
                  <a:lnTo>
                    <a:pt x="1678" y="979"/>
                  </a:lnTo>
                  <a:lnTo>
                    <a:pt x="1674" y="966"/>
                  </a:lnTo>
                  <a:lnTo>
                    <a:pt x="1672" y="952"/>
                  </a:lnTo>
                  <a:lnTo>
                    <a:pt x="1671" y="937"/>
                  </a:lnTo>
                  <a:lnTo>
                    <a:pt x="1661" y="937"/>
                  </a:lnTo>
                  <a:lnTo>
                    <a:pt x="1649" y="938"/>
                  </a:lnTo>
                  <a:lnTo>
                    <a:pt x="1638" y="940"/>
                  </a:lnTo>
                  <a:lnTo>
                    <a:pt x="1628" y="942"/>
                  </a:lnTo>
                  <a:lnTo>
                    <a:pt x="1606" y="947"/>
                  </a:lnTo>
                  <a:lnTo>
                    <a:pt x="1584" y="952"/>
                  </a:lnTo>
                  <a:lnTo>
                    <a:pt x="1562" y="957"/>
                  </a:lnTo>
                  <a:lnTo>
                    <a:pt x="1538" y="961"/>
                  </a:lnTo>
                  <a:lnTo>
                    <a:pt x="1527" y="962"/>
                  </a:lnTo>
                  <a:lnTo>
                    <a:pt x="1515" y="963"/>
                  </a:lnTo>
                  <a:lnTo>
                    <a:pt x="1501" y="963"/>
                  </a:lnTo>
                  <a:lnTo>
                    <a:pt x="1488" y="962"/>
                  </a:lnTo>
                  <a:lnTo>
                    <a:pt x="1481" y="960"/>
                  </a:lnTo>
                  <a:lnTo>
                    <a:pt x="1472" y="958"/>
                  </a:lnTo>
                  <a:lnTo>
                    <a:pt x="1462" y="955"/>
                  </a:lnTo>
                  <a:lnTo>
                    <a:pt x="1451" y="951"/>
                  </a:lnTo>
                  <a:lnTo>
                    <a:pt x="1426" y="942"/>
                  </a:lnTo>
                  <a:lnTo>
                    <a:pt x="1401" y="929"/>
                  </a:lnTo>
                  <a:lnTo>
                    <a:pt x="1389" y="922"/>
                  </a:lnTo>
                  <a:lnTo>
                    <a:pt x="1378" y="916"/>
                  </a:lnTo>
                  <a:lnTo>
                    <a:pt x="1367" y="909"/>
                  </a:lnTo>
                  <a:lnTo>
                    <a:pt x="1357" y="901"/>
                  </a:lnTo>
                  <a:lnTo>
                    <a:pt x="1348" y="894"/>
                  </a:lnTo>
                  <a:lnTo>
                    <a:pt x="1342" y="886"/>
                  </a:lnTo>
                  <a:lnTo>
                    <a:pt x="1337" y="879"/>
                  </a:lnTo>
                  <a:lnTo>
                    <a:pt x="1334" y="873"/>
                  </a:lnTo>
                  <a:lnTo>
                    <a:pt x="1311" y="871"/>
                  </a:lnTo>
                  <a:lnTo>
                    <a:pt x="1292" y="869"/>
                  </a:lnTo>
                  <a:lnTo>
                    <a:pt x="1283" y="868"/>
                  </a:lnTo>
                  <a:lnTo>
                    <a:pt x="1273" y="870"/>
                  </a:lnTo>
                  <a:lnTo>
                    <a:pt x="1262" y="873"/>
                  </a:lnTo>
                  <a:lnTo>
                    <a:pt x="1249" y="878"/>
                  </a:lnTo>
                  <a:lnTo>
                    <a:pt x="1231" y="889"/>
                  </a:lnTo>
                  <a:lnTo>
                    <a:pt x="1211" y="902"/>
                  </a:lnTo>
                  <a:lnTo>
                    <a:pt x="1202" y="907"/>
                  </a:lnTo>
                  <a:lnTo>
                    <a:pt x="1193" y="912"/>
                  </a:lnTo>
                  <a:lnTo>
                    <a:pt x="1184" y="915"/>
                  </a:lnTo>
                  <a:lnTo>
                    <a:pt x="1176" y="916"/>
                  </a:lnTo>
                  <a:lnTo>
                    <a:pt x="1176" y="914"/>
                  </a:lnTo>
                  <a:lnTo>
                    <a:pt x="1091" y="734"/>
                  </a:lnTo>
                  <a:lnTo>
                    <a:pt x="1091" y="725"/>
                  </a:lnTo>
                  <a:lnTo>
                    <a:pt x="1089" y="715"/>
                  </a:lnTo>
                  <a:lnTo>
                    <a:pt x="1086" y="705"/>
                  </a:lnTo>
                  <a:lnTo>
                    <a:pt x="1082" y="694"/>
                  </a:lnTo>
                  <a:lnTo>
                    <a:pt x="1071" y="672"/>
                  </a:lnTo>
                  <a:lnTo>
                    <a:pt x="1059" y="648"/>
                  </a:lnTo>
                  <a:lnTo>
                    <a:pt x="1046" y="626"/>
                  </a:lnTo>
                  <a:lnTo>
                    <a:pt x="1034" y="603"/>
                  </a:lnTo>
                  <a:lnTo>
                    <a:pt x="1028" y="592"/>
                  </a:lnTo>
                  <a:lnTo>
                    <a:pt x="1024" y="581"/>
                  </a:lnTo>
                  <a:lnTo>
                    <a:pt x="1020" y="571"/>
                  </a:lnTo>
                  <a:lnTo>
                    <a:pt x="1017" y="562"/>
                  </a:lnTo>
                  <a:lnTo>
                    <a:pt x="1016" y="561"/>
                  </a:lnTo>
                  <a:lnTo>
                    <a:pt x="1016" y="557"/>
                  </a:lnTo>
                  <a:lnTo>
                    <a:pt x="1016" y="551"/>
                  </a:lnTo>
                  <a:lnTo>
                    <a:pt x="1017" y="545"/>
                  </a:lnTo>
                  <a:lnTo>
                    <a:pt x="1018" y="531"/>
                  </a:lnTo>
                  <a:lnTo>
                    <a:pt x="1019" y="522"/>
                  </a:lnTo>
                  <a:lnTo>
                    <a:pt x="1034" y="517"/>
                  </a:lnTo>
                  <a:lnTo>
                    <a:pt x="1050" y="512"/>
                  </a:lnTo>
                  <a:lnTo>
                    <a:pt x="1065" y="506"/>
                  </a:lnTo>
                  <a:lnTo>
                    <a:pt x="1081" y="499"/>
                  </a:lnTo>
                  <a:lnTo>
                    <a:pt x="1111" y="486"/>
                  </a:lnTo>
                  <a:lnTo>
                    <a:pt x="1141" y="474"/>
                  </a:lnTo>
                  <a:lnTo>
                    <a:pt x="1150" y="469"/>
                  </a:lnTo>
                  <a:lnTo>
                    <a:pt x="1159" y="463"/>
                  </a:lnTo>
                  <a:lnTo>
                    <a:pt x="1166" y="456"/>
                  </a:lnTo>
                  <a:lnTo>
                    <a:pt x="1172" y="449"/>
                  </a:lnTo>
                  <a:lnTo>
                    <a:pt x="1183" y="433"/>
                  </a:lnTo>
                  <a:lnTo>
                    <a:pt x="1194" y="415"/>
                  </a:lnTo>
                  <a:lnTo>
                    <a:pt x="1203" y="399"/>
                  </a:lnTo>
                  <a:lnTo>
                    <a:pt x="1212" y="383"/>
                  </a:lnTo>
                  <a:lnTo>
                    <a:pt x="1217" y="377"/>
                  </a:lnTo>
                  <a:lnTo>
                    <a:pt x="1224" y="372"/>
                  </a:lnTo>
                  <a:lnTo>
                    <a:pt x="1230" y="368"/>
                  </a:lnTo>
                  <a:lnTo>
                    <a:pt x="1237" y="365"/>
                  </a:lnTo>
                  <a:lnTo>
                    <a:pt x="1244" y="359"/>
                  </a:lnTo>
                  <a:lnTo>
                    <a:pt x="1252" y="355"/>
                  </a:lnTo>
                  <a:lnTo>
                    <a:pt x="1256" y="348"/>
                  </a:lnTo>
                  <a:lnTo>
                    <a:pt x="1261" y="343"/>
                  </a:lnTo>
                  <a:lnTo>
                    <a:pt x="1263" y="342"/>
                  </a:lnTo>
                  <a:lnTo>
                    <a:pt x="1264" y="341"/>
                  </a:lnTo>
                  <a:lnTo>
                    <a:pt x="1271" y="334"/>
                  </a:lnTo>
                  <a:lnTo>
                    <a:pt x="1278" y="326"/>
                  </a:lnTo>
                  <a:lnTo>
                    <a:pt x="1281" y="323"/>
                  </a:lnTo>
                  <a:lnTo>
                    <a:pt x="1284" y="320"/>
                  </a:lnTo>
                  <a:lnTo>
                    <a:pt x="1283" y="316"/>
                  </a:lnTo>
                  <a:lnTo>
                    <a:pt x="1279" y="308"/>
                  </a:lnTo>
                  <a:lnTo>
                    <a:pt x="1274" y="300"/>
                  </a:lnTo>
                  <a:lnTo>
                    <a:pt x="1269" y="290"/>
                  </a:lnTo>
                  <a:lnTo>
                    <a:pt x="1263" y="281"/>
                  </a:lnTo>
                  <a:lnTo>
                    <a:pt x="1256" y="274"/>
                  </a:lnTo>
                  <a:lnTo>
                    <a:pt x="1252" y="267"/>
                  </a:lnTo>
                  <a:lnTo>
                    <a:pt x="1249" y="265"/>
                  </a:lnTo>
                  <a:lnTo>
                    <a:pt x="1248" y="263"/>
                  </a:lnTo>
                  <a:lnTo>
                    <a:pt x="1248" y="262"/>
                  </a:lnTo>
                  <a:lnTo>
                    <a:pt x="1246" y="261"/>
                  </a:lnTo>
                  <a:lnTo>
                    <a:pt x="1245" y="259"/>
                  </a:lnTo>
                  <a:lnTo>
                    <a:pt x="1241" y="257"/>
                  </a:lnTo>
                  <a:lnTo>
                    <a:pt x="1237" y="254"/>
                  </a:lnTo>
                  <a:lnTo>
                    <a:pt x="1236" y="252"/>
                  </a:lnTo>
                  <a:lnTo>
                    <a:pt x="1234" y="251"/>
                  </a:lnTo>
                  <a:lnTo>
                    <a:pt x="1230" y="246"/>
                  </a:lnTo>
                  <a:lnTo>
                    <a:pt x="1226" y="241"/>
                  </a:lnTo>
                  <a:lnTo>
                    <a:pt x="1221" y="239"/>
                  </a:lnTo>
                  <a:lnTo>
                    <a:pt x="1218" y="234"/>
                  </a:lnTo>
                  <a:lnTo>
                    <a:pt x="1214" y="232"/>
                  </a:lnTo>
                  <a:lnTo>
                    <a:pt x="1211" y="231"/>
                  </a:lnTo>
                  <a:lnTo>
                    <a:pt x="1208" y="226"/>
                  </a:lnTo>
                  <a:lnTo>
                    <a:pt x="1204" y="223"/>
                  </a:lnTo>
                  <a:lnTo>
                    <a:pt x="1196" y="215"/>
                  </a:lnTo>
                  <a:lnTo>
                    <a:pt x="1190" y="209"/>
                  </a:lnTo>
                  <a:lnTo>
                    <a:pt x="1182" y="207"/>
                  </a:lnTo>
                  <a:lnTo>
                    <a:pt x="1175" y="202"/>
                  </a:lnTo>
                  <a:lnTo>
                    <a:pt x="1167" y="197"/>
                  </a:lnTo>
                  <a:lnTo>
                    <a:pt x="1159" y="189"/>
                  </a:lnTo>
                  <a:lnTo>
                    <a:pt x="1150" y="182"/>
                  </a:lnTo>
                  <a:lnTo>
                    <a:pt x="1144" y="174"/>
                  </a:lnTo>
                  <a:lnTo>
                    <a:pt x="1139" y="167"/>
                  </a:lnTo>
                  <a:lnTo>
                    <a:pt x="1136" y="161"/>
                  </a:lnTo>
                  <a:lnTo>
                    <a:pt x="1131" y="154"/>
                  </a:lnTo>
                  <a:lnTo>
                    <a:pt x="1126" y="148"/>
                  </a:lnTo>
                  <a:lnTo>
                    <a:pt x="1125" y="147"/>
                  </a:lnTo>
                  <a:lnTo>
                    <a:pt x="1123" y="146"/>
                  </a:lnTo>
                  <a:lnTo>
                    <a:pt x="1122" y="143"/>
                  </a:lnTo>
                  <a:lnTo>
                    <a:pt x="1120" y="141"/>
                  </a:lnTo>
                  <a:lnTo>
                    <a:pt x="1117" y="139"/>
                  </a:lnTo>
                  <a:lnTo>
                    <a:pt x="1115" y="136"/>
                  </a:lnTo>
                  <a:lnTo>
                    <a:pt x="1112" y="134"/>
                  </a:lnTo>
                  <a:lnTo>
                    <a:pt x="1110" y="130"/>
                  </a:lnTo>
                  <a:lnTo>
                    <a:pt x="1106" y="126"/>
                  </a:lnTo>
                  <a:lnTo>
                    <a:pt x="1103" y="122"/>
                  </a:lnTo>
                  <a:lnTo>
                    <a:pt x="1103" y="120"/>
                  </a:lnTo>
                  <a:lnTo>
                    <a:pt x="1100" y="117"/>
                  </a:lnTo>
                  <a:lnTo>
                    <a:pt x="1097" y="112"/>
                  </a:lnTo>
                  <a:lnTo>
                    <a:pt x="1094" y="106"/>
                  </a:lnTo>
                  <a:lnTo>
                    <a:pt x="1091" y="99"/>
                  </a:lnTo>
                  <a:lnTo>
                    <a:pt x="1088" y="93"/>
                  </a:lnTo>
                  <a:lnTo>
                    <a:pt x="1084" y="87"/>
                  </a:lnTo>
                  <a:lnTo>
                    <a:pt x="1081" y="82"/>
                  </a:lnTo>
                  <a:lnTo>
                    <a:pt x="1076" y="79"/>
                  </a:lnTo>
                  <a:lnTo>
                    <a:pt x="1073" y="74"/>
                  </a:lnTo>
                  <a:lnTo>
                    <a:pt x="1069" y="70"/>
                  </a:lnTo>
                  <a:lnTo>
                    <a:pt x="1067" y="69"/>
                  </a:lnTo>
                  <a:lnTo>
                    <a:pt x="1064" y="68"/>
                  </a:lnTo>
                  <a:lnTo>
                    <a:pt x="1061" y="65"/>
                  </a:lnTo>
                  <a:lnTo>
                    <a:pt x="1058" y="62"/>
                  </a:lnTo>
                  <a:lnTo>
                    <a:pt x="1052" y="56"/>
                  </a:lnTo>
                  <a:lnTo>
                    <a:pt x="1047" y="51"/>
                  </a:lnTo>
                  <a:lnTo>
                    <a:pt x="1006" y="0"/>
                  </a:lnTo>
                  <a:lnTo>
                    <a:pt x="1006" y="0"/>
                  </a:lnTo>
                  <a:lnTo>
                    <a:pt x="904" y="73"/>
                  </a:lnTo>
                  <a:lnTo>
                    <a:pt x="892" y="81"/>
                  </a:lnTo>
                  <a:lnTo>
                    <a:pt x="818" y="85"/>
                  </a:lnTo>
                  <a:lnTo>
                    <a:pt x="825" y="153"/>
                  </a:lnTo>
                  <a:lnTo>
                    <a:pt x="742" y="211"/>
                  </a:lnTo>
                  <a:lnTo>
                    <a:pt x="725" y="161"/>
                  </a:lnTo>
                  <a:lnTo>
                    <a:pt x="633" y="204"/>
                  </a:lnTo>
                  <a:lnTo>
                    <a:pt x="591" y="151"/>
                  </a:lnTo>
                  <a:lnTo>
                    <a:pt x="566" y="59"/>
                  </a:lnTo>
                  <a:lnTo>
                    <a:pt x="407" y="107"/>
                  </a:lnTo>
                  <a:lnTo>
                    <a:pt x="388" y="189"/>
                  </a:lnTo>
                  <a:lnTo>
                    <a:pt x="274" y="274"/>
                  </a:lnTo>
                  <a:lnTo>
                    <a:pt x="152" y="255"/>
                  </a:lnTo>
                  <a:lnTo>
                    <a:pt x="72" y="18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32" y="304"/>
                  </a:lnTo>
                  <a:lnTo>
                    <a:pt x="36" y="305"/>
                  </a:lnTo>
                  <a:lnTo>
                    <a:pt x="40" y="306"/>
                  </a:lnTo>
                  <a:lnTo>
                    <a:pt x="44" y="308"/>
                  </a:lnTo>
                  <a:lnTo>
                    <a:pt x="46" y="310"/>
                  </a:lnTo>
                  <a:lnTo>
                    <a:pt x="48" y="311"/>
                  </a:lnTo>
                  <a:lnTo>
                    <a:pt x="49" y="314"/>
                  </a:lnTo>
                  <a:lnTo>
                    <a:pt x="54" y="318"/>
                  </a:lnTo>
                  <a:lnTo>
                    <a:pt x="57" y="324"/>
                  </a:lnTo>
                  <a:lnTo>
                    <a:pt x="59" y="325"/>
                  </a:lnTo>
                  <a:lnTo>
                    <a:pt x="62" y="327"/>
                  </a:lnTo>
                  <a:lnTo>
                    <a:pt x="63" y="328"/>
                  </a:lnTo>
                  <a:lnTo>
                    <a:pt x="64" y="330"/>
                  </a:lnTo>
                  <a:lnTo>
                    <a:pt x="65" y="332"/>
                  </a:lnTo>
                  <a:lnTo>
                    <a:pt x="68" y="334"/>
                  </a:lnTo>
                  <a:lnTo>
                    <a:pt x="70" y="336"/>
                  </a:lnTo>
                  <a:lnTo>
                    <a:pt x="79" y="339"/>
                  </a:lnTo>
                  <a:lnTo>
                    <a:pt x="88" y="342"/>
                  </a:lnTo>
                  <a:lnTo>
                    <a:pt x="110" y="347"/>
                  </a:lnTo>
                  <a:lnTo>
                    <a:pt x="137" y="353"/>
                  </a:lnTo>
                  <a:lnTo>
                    <a:pt x="163" y="358"/>
                  </a:lnTo>
                  <a:lnTo>
                    <a:pt x="187" y="364"/>
                  </a:lnTo>
                  <a:lnTo>
                    <a:pt x="196" y="368"/>
                  </a:lnTo>
                  <a:lnTo>
                    <a:pt x="203" y="372"/>
                  </a:lnTo>
                  <a:lnTo>
                    <a:pt x="206" y="375"/>
                  </a:lnTo>
                  <a:lnTo>
                    <a:pt x="209" y="377"/>
                  </a:lnTo>
                  <a:lnTo>
                    <a:pt x="210" y="380"/>
                  </a:lnTo>
                  <a:lnTo>
                    <a:pt x="212" y="383"/>
                  </a:lnTo>
                  <a:lnTo>
                    <a:pt x="217" y="384"/>
                  </a:lnTo>
                  <a:lnTo>
                    <a:pt x="224" y="386"/>
                  </a:lnTo>
                  <a:lnTo>
                    <a:pt x="230" y="388"/>
                  </a:lnTo>
                  <a:lnTo>
                    <a:pt x="236" y="393"/>
                  </a:lnTo>
                  <a:lnTo>
                    <a:pt x="248" y="401"/>
                  </a:lnTo>
                  <a:lnTo>
                    <a:pt x="262" y="410"/>
                  </a:lnTo>
                  <a:lnTo>
                    <a:pt x="286" y="431"/>
                  </a:lnTo>
                  <a:lnTo>
                    <a:pt x="308" y="448"/>
                  </a:lnTo>
                  <a:lnTo>
                    <a:pt x="328" y="466"/>
                  </a:lnTo>
                  <a:lnTo>
                    <a:pt x="355" y="493"/>
                  </a:lnTo>
                  <a:lnTo>
                    <a:pt x="369" y="507"/>
                  </a:lnTo>
                  <a:lnTo>
                    <a:pt x="381" y="518"/>
                  </a:lnTo>
                  <a:lnTo>
                    <a:pt x="386" y="522"/>
                  </a:lnTo>
                  <a:lnTo>
                    <a:pt x="391" y="526"/>
                  </a:lnTo>
                  <a:lnTo>
                    <a:pt x="396" y="529"/>
                  </a:lnTo>
                  <a:lnTo>
                    <a:pt x="401" y="530"/>
                  </a:lnTo>
                  <a:lnTo>
                    <a:pt x="402" y="532"/>
                  </a:lnTo>
                  <a:lnTo>
                    <a:pt x="402" y="534"/>
                  </a:lnTo>
                  <a:lnTo>
                    <a:pt x="404" y="535"/>
                  </a:lnTo>
                  <a:lnTo>
                    <a:pt x="406" y="538"/>
                  </a:lnTo>
                  <a:lnTo>
                    <a:pt x="407" y="542"/>
                  </a:lnTo>
                  <a:lnTo>
                    <a:pt x="409" y="547"/>
                  </a:lnTo>
                  <a:lnTo>
                    <a:pt x="411" y="556"/>
                  </a:lnTo>
                  <a:lnTo>
                    <a:pt x="412" y="562"/>
                  </a:lnTo>
                  <a:lnTo>
                    <a:pt x="413" y="564"/>
                  </a:lnTo>
                  <a:lnTo>
                    <a:pt x="415" y="569"/>
                  </a:lnTo>
                  <a:lnTo>
                    <a:pt x="416" y="575"/>
                  </a:lnTo>
                  <a:lnTo>
                    <a:pt x="417" y="584"/>
                  </a:lnTo>
                  <a:lnTo>
                    <a:pt x="419" y="599"/>
                  </a:lnTo>
                  <a:lnTo>
                    <a:pt x="420" y="608"/>
                  </a:lnTo>
                  <a:lnTo>
                    <a:pt x="426" y="628"/>
                  </a:lnTo>
                  <a:lnTo>
                    <a:pt x="433" y="648"/>
                  </a:lnTo>
                  <a:lnTo>
                    <a:pt x="442" y="670"/>
                  </a:lnTo>
                  <a:lnTo>
                    <a:pt x="452" y="691"/>
                  </a:lnTo>
                  <a:lnTo>
                    <a:pt x="462" y="713"/>
                  </a:lnTo>
                  <a:lnTo>
                    <a:pt x="474" y="733"/>
                  </a:lnTo>
                  <a:lnTo>
                    <a:pt x="485" y="752"/>
                  </a:lnTo>
                  <a:lnTo>
                    <a:pt x="495" y="767"/>
                  </a:lnTo>
                  <a:lnTo>
                    <a:pt x="499" y="772"/>
                  </a:lnTo>
                  <a:lnTo>
                    <a:pt x="504" y="778"/>
                  </a:lnTo>
                  <a:lnTo>
                    <a:pt x="504" y="780"/>
                  </a:lnTo>
                  <a:lnTo>
                    <a:pt x="506" y="781"/>
                  </a:lnTo>
                  <a:lnTo>
                    <a:pt x="507" y="784"/>
                  </a:lnTo>
                  <a:lnTo>
                    <a:pt x="511" y="786"/>
                  </a:lnTo>
                  <a:lnTo>
                    <a:pt x="513" y="790"/>
                  </a:lnTo>
                  <a:lnTo>
                    <a:pt x="516" y="795"/>
                  </a:lnTo>
                  <a:lnTo>
                    <a:pt x="519" y="801"/>
                  </a:lnTo>
                  <a:lnTo>
                    <a:pt x="523" y="815"/>
                  </a:lnTo>
                  <a:lnTo>
                    <a:pt x="525" y="824"/>
                  </a:lnTo>
                  <a:lnTo>
                    <a:pt x="524" y="825"/>
                  </a:lnTo>
                  <a:lnTo>
                    <a:pt x="523" y="825"/>
                  </a:lnTo>
                  <a:lnTo>
                    <a:pt x="522" y="826"/>
                  </a:lnTo>
                  <a:lnTo>
                    <a:pt x="516" y="832"/>
                  </a:lnTo>
                  <a:lnTo>
                    <a:pt x="509" y="838"/>
                  </a:lnTo>
                  <a:lnTo>
                    <a:pt x="505" y="841"/>
                  </a:lnTo>
                  <a:lnTo>
                    <a:pt x="503" y="844"/>
                  </a:lnTo>
                  <a:lnTo>
                    <a:pt x="501" y="845"/>
                  </a:lnTo>
                  <a:lnTo>
                    <a:pt x="499" y="847"/>
                  </a:lnTo>
                  <a:lnTo>
                    <a:pt x="498" y="848"/>
                  </a:lnTo>
                  <a:lnTo>
                    <a:pt x="497" y="849"/>
                  </a:lnTo>
                  <a:lnTo>
                    <a:pt x="495" y="850"/>
                  </a:lnTo>
                  <a:lnTo>
                    <a:pt x="494" y="854"/>
                  </a:lnTo>
                  <a:lnTo>
                    <a:pt x="492" y="855"/>
                  </a:lnTo>
                  <a:lnTo>
                    <a:pt x="491" y="858"/>
                  </a:lnTo>
                  <a:lnTo>
                    <a:pt x="489" y="859"/>
                  </a:lnTo>
                  <a:lnTo>
                    <a:pt x="488" y="861"/>
                  </a:lnTo>
                  <a:lnTo>
                    <a:pt x="488" y="863"/>
                  </a:lnTo>
                  <a:lnTo>
                    <a:pt x="484" y="868"/>
                  </a:lnTo>
                  <a:lnTo>
                    <a:pt x="480" y="874"/>
                  </a:lnTo>
                  <a:lnTo>
                    <a:pt x="477" y="880"/>
                  </a:lnTo>
                  <a:lnTo>
                    <a:pt x="475" y="886"/>
                  </a:lnTo>
                  <a:lnTo>
                    <a:pt x="471" y="888"/>
                  </a:lnTo>
                  <a:lnTo>
                    <a:pt x="468" y="893"/>
                  </a:lnTo>
                  <a:lnTo>
                    <a:pt x="466" y="893"/>
                  </a:lnTo>
                  <a:lnTo>
                    <a:pt x="465" y="896"/>
                  </a:lnTo>
                  <a:lnTo>
                    <a:pt x="462" y="897"/>
                  </a:lnTo>
                  <a:lnTo>
                    <a:pt x="457" y="902"/>
                  </a:lnTo>
                  <a:lnTo>
                    <a:pt x="451" y="908"/>
                  </a:lnTo>
                  <a:lnTo>
                    <a:pt x="440" y="919"/>
                  </a:lnTo>
                  <a:lnTo>
                    <a:pt x="429" y="929"/>
                  </a:lnTo>
                  <a:lnTo>
                    <a:pt x="428" y="931"/>
                  </a:lnTo>
                  <a:lnTo>
                    <a:pt x="427" y="932"/>
                  </a:lnTo>
                  <a:lnTo>
                    <a:pt x="427" y="936"/>
                  </a:lnTo>
                  <a:lnTo>
                    <a:pt x="429" y="938"/>
                  </a:lnTo>
                  <a:lnTo>
                    <a:pt x="433" y="939"/>
                  </a:lnTo>
                  <a:lnTo>
                    <a:pt x="435" y="942"/>
                  </a:lnTo>
                  <a:lnTo>
                    <a:pt x="438" y="943"/>
                  </a:lnTo>
                  <a:lnTo>
                    <a:pt x="441" y="947"/>
                  </a:lnTo>
                  <a:lnTo>
                    <a:pt x="444" y="950"/>
                  </a:lnTo>
                  <a:lnTo>
                    <a:pt x="445" y="952"/>
                  </a:lnTo>
                  <a:lnTo>
                    <a:pt x="448" y="954"/>
                  </a:lnTo>
                  <a:lnTo>
                    <a:pt x="452" y="955"/>
                  </a:lnTo>
                  <a:lnTo>
                    <a:pt x="455" y="955"/>
                  </a:lnTo>
                  <a:lnTo>
                    <a:pt x="458" y="957"/>
                  </a:lnTo>
                  <a:lnTo>
                    <a:pt x="463" y="958"/>
                  </a:lnTo>
                  <a:lnTo>
                    <a:pt x="466" y="960"/>
                  </a:lnTo>
                  <a:lnTo>
                    <a:pt x="470" y="962"/>
                  </a:lnTo>
                  <a:lnTo>
                    <a:pt x="477" y="964"/>
                  </a:lnTo>
                  <a:lnTo>
                    <a:pt x="484" y="966"/>
                  </a:lnTo>
                  <a:lnTo>
                    <a:pt x="498" y="970"/>
                  </a:lnTo>
                  <a:lnTo>
                    <a:pt x="509" y="971"/>
                  </a:lnTo>
                  <a:lnTo>
                    <a:pt x="516" y="975"/>
                  </a:lnTo>
                  <a:lnTo>
                    <a:pt x="525" y="977"/>
                  </a:lnTo>
                  <a:lnTo>
                    <a:pt x="529" y="979"/>
                  </a:lnTo>
                  <a:lnTo>
                    <a:pt x="534" y="980"/>
                  </a:lnTo>
                  <a:lnTo>
                    <a:pt x="535" y="982"/>
                  </a:lnTo>
                  <a:lnTo>
                    <a:pt x="537" y="982"/>
                  </a:lnTo>
                  <a:lnTo>
                    <a:pt x="539" y="984"/>
                  </a:lnTo>
                  <a:lnTo>
                    <a:pt x="544" y="985"/>
                  </a:lnTo>
                  <a:lnTo>
                    <a:pt x="547" y="987"/>
                  </a:lnTo>
                  <a:lnTo>
                    <a:pt x="552" y="989"/>
                  </a:lnTo>
                  <a:lnTo>
                    <a:pt x="555" y="992"/>
                  </a:lnTo>
                  <a:lnTo>
                    <a:pt x="558" y="992"/>
                  </a:lnTo>
                  <a:lnTo>
                    <a:pt x="562" y="994"/>
                  </a:lnTo>
                  <a:lnTo>
                    <a:pt x="565" y="996"/>
                  </a:lnTo>
                  <a:lnTo>
                    <a:pt x="567" y="998"/>
                  </a:lnTo>
                  <a:lnTo>
                    <a:pt x="572" y="999"/>
                  </a:lnTo>
                  <a:lnTo>
                    <a:pt x="577" y="1001"/>
                  </a:lnTo>
                  <a:lnTo>
                    <a:pt x="583" y="1005"/>
                  </a:lnTo>
                  <a:lnTo>
                    <a:pt x="587" y="1009"/>
                  </a:lnTo>
                  <a:lnTo>
                    <a:pt x="589" y="1009"/>
                  </a:lnTo>
                  <a:lnTo>
                    <a:pt x="590" y="1010"/>
                  </a:lnTo>
                  <a:lnTo>
                    <a:pt x="593" y="1010"/>
                  </a:lnTo>
                  <a:lnTo>
                    <a:pt x="600" y="1019"/>
                  </a:lnTo>
                  <a:lnTo>
                    <a:pt x="600" y="1019"/>
                  </a:lnTo>
                  <a:lnTo>
                    <a:pt x="608" y="1021"/>
                  </a:lnTo>
                  <a:lnTo>
                    <a:pt x="628" y="1026"/>
                  </a:lnTo>
                  <a:lnTo>
                    <a:pt x="638" y="1030"/>
                  </a:lnTo>
                  <a:lnTo>
                    <a:pt x="649" y="1036"/>
                  </a:lnTo>
                  <a:lnTo>
                    <a:pt x="654" y="1039"/>
                  </a:lnTo>
                  <a:lnTo>
                    <a:pt x="658" y="1043"/>
                  </a:lnTo>
                  <a:lnTo>
                    <a:pt x="662" y="1047"/>
                  </a:lnTo>
                  <a:lnTo>
                    <a:pt x="664" y="1052"/>
                  </a:lnTo>
                  <a:lnTo>
                    <a:pt x="675" y="1066"/>
                  </a:lnTo>
                  <a:lnTo>
                    <a:pt x="696" y="1092"/>
                  </a:lnTo>
                  <a:lnTo>
                    <a:pt x="715" y="1116"/>
                  </a:lnTo>
                  <a:lnTo>
                    <a:pt x="721" y="1128"/>
                  </a:lnTo>
                  <a:lnTo>
                    <a:pt x="714" y="1128"/>
                  </a:lnTo>
                  <a:lnTo>
                    <a:pt x="708" y="1129"/>
                  </a:lnTo>
                  <a:lnTo>
                    <a:pt x="701" y="1130"/>
                  </a:lnTo>
                  <a:lnTo>
                    <a:pt x="695" y="1132"/>
                  </a:lnTo>
                  <a:lnTo>
                    <a:pt x="682" y="1138"/>
                  </a:lnTo>
                  <a:lnTo>
                    <a:pt x="671" y="1144"/>
                  </a:lnTo>
                  <a:lnTo>
                    <a:pt x="648" y="1160"/>
                  </a:lnTo>
                  <a:lnTo>
                    <a:pt x="627" y="1178"/>
                  </a:lnTo>
                  <a:lnTo>
                    <a:pt x="616" y="1185"/>
                  </a:lnTo>
                  <a:lnTo>
                    <a:pt x="605" y="1192"/>
                  </a:lnTo>
                  <a:lnTo>
                    <a:pt x="593" y="1198"/>
                  </a:lnTo>
                  <a:lnTo>
                    <a:pt x="582" y="1203"/>
                  </a:lnTo>
                  <a:lnTo>
                    <a:pt x="575" y="1204"/>
                  </a:lnTo>
                  <a:lnTo>
                    <a:pt x="569" y="1205"/>
                  </a:lnTo>
                  <a:lnTo>
                    <a:pt x="562" y="1205"/>
                  </a:lnTo>
                  <a:lnTo>
                    <a:pt x="556" y="1205"/>
                  </a:lnTo>
                  <a:lnTo>
                    <a:pt x="549" y="1204"/>
                  </a:lnTo>
                  <a:lnTo>
                    <a:pt x="541" y="1202"/>
                  </a:lnTo>
                  <a:lnTo>
                    <a:pt x="534" y="1198"/>
                  </a:lnTo>
                  <a:lnTo>
                    <a:pt x="526" y="1195"/>
                  </a:lnTo>
                  <a:lnTo>
                    <a:pt x="515" y="1190"/>
                  </a:lnTo>
                  <a:lnTo>
                    <a:pt x="509" y="1187"/>
                  </a:lnTo>
                  <a:lnTo>
                    <a:pt x="506" y="1187"/>
                  </a:lnTo>
                  <a:lnTo>
                    <a:pt x="505" y="1188"/>
                  </a:lnTo>
                  <a:lnTo>
                    <a:pt x="504" y="1188"/>
                  </a:lnTo>
                  <a:lnTo>
                    <a:pt x="504" y="1190"/>
                  </a:lnTo>
                  <a:lnTo>
                    <a:pt x="503" y="1194"/>
                  </a:lnTo>
                  <a:lnTo>
                    <a:pt x="501" y="1199"/>
                  </a:lnTo>
                  <a:lnTo>
                    <a:pt x="499" y="1203"/>
                  </a:lnTo>
                  <a:lnTo>
                    <a:pt x="497" y="1206"/>
                  </a:lnTo>
                  <a:lnTo>
                    <a:pt x="493" y="1209"/>
                  </a:lnTo>
                  <a:lnTo>
                    <a:pt x="489" y="1212"/>
                  </a:lnTo>
                  <a:lnTo>
                    <a:pt x="465" y="1226"/>
                  </a:lnTo>
                  <a:lnTo>
                    <a:pt x="447" y="1235"/>
                  </a:lnTo>
                  <a:lnTo>
                    <a:pt x="438" y="1240"/>
                  </a:lnTo>
                  <a:lnTo>
                    <a:pt x="427" y="1243"/>
                  </a:lnTo>
                  <a:lnTo>
                    <a:pt x="415" y="1246"/>
                  </a:lnTo>
                  <a:lnTo>
                    <a:pt x="401" y="1250"/>
                  </a:lnTo>
                  <a:lnTo>
                    <a:pt x="392" y="1251"/>
                  </a:lnTo>
                  <a:lnTo>
                    <a:pt x="385" y="1251"/>
                  </a:lnTo>
                  <a:lnTo>
                    <a:pt x="377" y="1250"/>
                  </a:lnTo>
                  <a:lnTo>
                    <a:pt x="370" y="1248"/>
                  </a:lnTo>
                  <a:lnTo>
                    <a:pt x="354" y="1243"/>
                  </a:lnTo>
                  <a:lnTo>
                    <a:pt x="339" y="1236"/>
                  </a:lnTo>
                  <a:lnTo>
                    <a:pt x="325" y="1229"/>
                  </a:lnTo>
                  <a:lnTo>
                    <a:pt x="312" y="1224"/>
                  </a:lnTo>
                  <a:lnTo>
                    <a:pt x="306" y="1223"/>
                  </a:lnTo>
                  <a:lnTo>
                    <a:pt x="301" y="1222"/>
                  </a:lnTo>
                  <a:lnTo>
                    <a:pt x="296" y="1222"/>
                  </a:lnTo>
                  <a:lnTo>
                    <a:pt x="290" y="1223"/>
                  </a:lnTo>
                  <a:lnTo>
                    <a:pt x="252" y="1234"/>
                  </a:lnTo>
                  <a:lnTo>
                    <a:pt x="209" y="1246"/>
                  </a:lnTo>
                  <a:lnTo>
                    <a:pt x="188" y="1253"/>
                  </a:lnTo>
                  <a:lnTo>
                    <a:pt x="168" y="1261"/>
                  </a:lnTo>
                  <a:lnTo>
                    <a:pt x="160" y="1266"/>
                  </a:lnTo>
                  <a:lnTo>
                    <a:pt x="152" y="1271"/>
                  </a:lnTo>
                  <a:lnTo>
                    <a:pt x="144" y="1277"/>
                  </a:lnTo>
                  <a:lnTo>
                    <a:pt x="138" y="1284"/>
                  </a:lnTo>
                  <a:lnTo>
                    <a:pt x="135" y="1287"/>
                  </a:lnTo>
                  <a:lnTo>
                    <a:pt x="133" y="1292"/>
                  </a:lnTo>
                  <a:lnTo>
                    <a:pt x="132" y="1296"/>
                  </a:lnTo>
                  <a:lnTo>
                    <a:pt x="130" y="1301"/>
                  </a:lnTo>
                  <a:lnTo>
                    <a:pt x="128" y="1313"/>
                  </a:lnTo>
                  <a:lnTo>
                    <a:pt x="124" y="1328"/>
                  </a:lnTo>
                  <a:lnTo>
                    <a:pt x="122" y="1336"/>
                  </a:lnTo>
                  <a:lnTo>
                    <a:pt x="119" y="1343"/>
                  </a:lnTo>
                  <a:lnTo>
                    <a:pt x="115" y="1351"/>
                  </a:lnTo>
                  <a:lnTo>
                    <a:pt x="109" y="1361"/>
                  </a:lnTo>
                  <a:lnTo>
                    <a:pt x="103" y="1369"/>
                  </a:lnTo>
                  <a:lnTo>
                    <a:pt x="96" y="1378"/>
                  </a:lnTo>
                  <a:lnTo>
                    <a:pt x="88" y="1387"/>
                  </a:lnTo>
                  <a:lnTo>
                    <a:pt x="77" y="1397"/>
                  </a:lnTo>
                  <a:lnTo>
                    <a:pt x="73" y="1401"/>
                  </a:lnTo>
                  <a:lnTo>
                    <a:pt x="70" y="1405"/>
                  </a:lnTo>
                  <a:lnTo>
                    <a:pt x="67" y="1410"/>
                  </a:lnTo>
                  <a:lnTo>
                    <a:pt x="66" y="1414"/>
                  </a:lnTo>
                  <a:lnTo>
                    <a:pt x="66" y="1419"/>
                  </a:lnTo>
                  <a:lnTo>
                    <a:pt x="66" y="1423"/>
                  </a:lnTo>
                  <a:lnTo>
                    <a:pt x="68" y="1428"/>
                  </a:lnTo>
                  <a:lnTo>
                    <a:pt x="69" y="1434"/>
                  </a:lnTo>
                  <a:lnTo>
                    <a:pt x="75" y="1444"/>
                  </a:lnTo>
                  <a:lnTo>
                    <a:pt x="84" y="1454"/>
                  </a:lnTo>
                  <a:lnTo>
                    <a:pt x="93" y="1464"/>
                  </a:lnTo>
                  <a:lnTo>
                    <a:pt x="104" y="1476"/>
                  </a:lnTo>
                  <a:lnTo>
                    <a:pt x="129" y="1498"/>
                  </a:lnTo>
                  <a:lnTo>
                    <a:pt x="154" y="1521"/>
                  </a:lnTo>
                  <a:lnTo>
                    <a:pt x="165" y="1532"/>
                  </a:lnTo>
                  <a:lnTo>
                    <a:pt x="174" y="1543"/>
                  </a:lnTo>
                  <a:lnTo>
                    <a:pt x="182" y="1555"/>
                  </a:lnTo>
                  <a:lnTo>
                    <a:pt x="189" y="1565"/>
                  </a:lnTo>
                  <a:lnTo>
                    <a:pt x="196" y="1583"/>
                  </a:lnTo>
                  <a:lnTo>
                    <a:pt x="202" y="1603"/>
                  </a:lnTo>
                  <a:lnTo>
                    <a:pt x="207" y="1623"/>
                  </a:lnTo>
                  <a:lnTo>
                    <a:pt x="211" y="1644"/>
                  </a:lnTo>
                  <a:lnTo>
                    <a:pt x="214" y="1666"/>
                  </a:lnTo>
                  <a:lnTo>
                    <a:pt x="216" y="1687"/>
                  </a:lnTo>
                  <a:lnTo>
                    <a:pt x="216" y="1710"/>
                  </a:lnTo>
                  <a:lnTo>
                    <a:pt x="216" y="1731"/>
                  </a:lnTo>
                  <a:lnTo>
                    <a:pt x="216" y="1731"/>
                  </a:lnTo>
                  <a:lnTo>
                    <a:pt x="284" y="1733"/>
                  </a:lnTo>
                  <a:lnTo>
                    <a:pt x="348" y="1820"/>
                  </a:lnTo>
                  <a:lnTo>
                    <a:pt x="359" y="1844"/>
                  </a:lnTo>
                  <a:lnTo>
                    <a:pt x="363" y="1848"/>
                  </a:lnTo>
                  <a:lnTo>
                    <a:pt x="363" y="1861"/>
                  </a:lnTo>
                  <a:lnTo>
                    <a:pt x="367" y="1877"/>
                  </a:lnTo>
                  <a:lnTo>
                    <a:pt x="371" y="1894"/>
                  </a:lnTo>
                  <a:lnTo>
                    <a:pt x="375" y="1913"/>
                  </a:lnTo>
                  <a:lnTo>
                    <a:pt x="381" y="1931"/>
                  </a:lnTo>
                  <a:lnTo>
                    <a:pt x="387" y="1948"/>
                  </a:lnTo>
                  <a:lnTo>
                    <a:pt x="391" y="1955"/>
                  </a:lnTo>
                  <a:lnTo>
                    <a:pt x="394" y="1961"/>
                  </a:lnTo>
                  <a:lnTo>
                    <a:pt x="397" y="1967"/>
                  </a:lnTo>
                  <a:lnTo>
                    <a:pt x="402" y="1971"/>
                  </a:lnTo>
                  <a:lnTo>
                    <a:pt x="407" y="1975"/>
                  </a:lnTo>
                  <a:lnTo>
                    <a:pt x="411" y="1978"/>
                  </a:lnTo>
                  <a:lnTo>
                    <a:pt x="416" y="1978"/>
                  </a:lnTo>
                  <a:lnTo>
                    <a:pt x="421" y="1978"/>
                  </a:lnTo>
                  <a:lnTo>
                    <a:pt x="426" y="1976"/>
                  </a:lnTo>
                  <a:lnTo>
                    <a:pt x="430" y="1972"/>
                  </a:lnTo>
                  <a:lnTo>
                    <a:pt x="435" y="1968"/>
                  </a:lnTo>
                  <a:lnTo>
                    <a:pt x="440" y="1964"/>
                  </a:lnTo>
                  <a:lnTo>
                    <a:pt x="448" y="1954"/>
                  </a:lnTo>
                  <a:lnTo>
                    <a:pt x="455" y="1943"/>
                  </a:lnTo>
                  <a:lnTo>
                    <a:pt x="461" y="1932"/>
                  </a:lnTo>
                  <a:lnTo>
                    <a:pt x="466" y="1924"/>
                  </a:lnTo>
                  <a:lnTo>
                    <a:pt x="470" y="1918"/>
                  </a:lnTo>
                  <a:lnTo>
                    <a:pt x="475" y="1913"/>
                  </a:lnTo>
                  <a:lnTo>
                    <a:pt x="479" y="1910"/>
                  </a:lnTo>
                  <a:lnTo>
                    <a:pt x="483" y="1908"/>
                  </a:lnTo>
                  <a:lnTo>
                    <a:pt x="487" y="1908"/>
                  </a:lnTo>
                  <a:lnTo>
                    <a:pt x="490" y="1908"/>
                  </a:lnTo>
                  <a:lnTo>
                    <a:pt x="494" y="1909"/>
                  </a:lnTo>
                  <a:lnTo>
                    <a:pt x="497" y="1911"/>
                  </a:lnTo>
                  <a:lnTo>
                    <a:pt x="503" y="1917"/>
                  </a:lnTo>
                  <a:lnTo>
                    <a:pt x="509" y="1926"/>
                  </a:lnTo>
                  <a:lnTo>
                    <a:pt x="513" y="1936"/>
                  </a:lnTo>
                  <a:lnTo>
                    <a:pt x="516" y="1946"/>
                  </a:lnTo>
                  <a:lnTo>
                    <a:pt x="517" y="1946"/>
                  </a:lnTo>
                  <a:lnTo>
                    <a:pt x="517" y="1947"/>
                  </a:lnTo>
                  <a:lnTo>
                    <a:pt x="523" y="1947"/>
                  </a:lnTo>
                  <a:lnTo>
                    <a:pt x="529" y="1947"/>
                  </a:lnTo>
                  <a:lnTo>
                    <a:pt x="535" y="1946"/>
                  </a:lnTo>
                  <a:lnTo>
                    <a:pt x="540" y="1942"/>
                  </a:lnTo>
                  <a:lnTo>
                    <a:pt x="552" y="1928"/>
                  </a:lnTo>
                  <a:lnTo>
                    <a:pt x="561" y="1916"/>
                  </a:lnTo>
                  <a:lnTo>
                    <a:pt x="561" y="1915"/>
                  </a:lnTo>
                  <a:lnTo>
                    <a:pt x="562" y="1915"/>
                  </a:lnTo>
                  <a:lnTo>
                    <a:pt x="678" y="1807"/>
                  </a:lnTo>
                  <a:lnTo>
                    <a:pt x="764" y="1798"/>
                  </a:lnTo>
                  <a:lnTo>
                    <a:pt x="768" y="1798"/>
                  </a:lnTo>
                  <a:lnTo>
                    <a:pt x="773" y="1798"/>
                  </a:lnTo>
                  <a:lnTo>
                    <a:pt x="777" y="1800"/>
                  </a:lnTo>
                  <a:lnTo>
                    <a:pt x="781" y="1801"/>
                  </a:lnTo>
                  <a:lnTo>
                    <a:pt x="789" y="1807"/>
                  </a:lnTo>
                  <a:lnTo>
                    <a:pt x="798" y="1814"/>
                  </a:lnTo>
                  <a:lnTo>
                    <a:pt x="806" y="1822"/>
                  </a:lnTo>
                  <a:lnTo>
                    <a:pt x="813" y="1831"/>
                  </a:lnTo>
                  <a:lnTo>
                    <a:pt x="819" y="1840"/>
                  </a:lnTo>
                  <a:lnTo>
                    <a:pt x="823" y="1848"/>
                  </a:lnTo>
                  <a:lnTo>
                    <a:pt x="835" y="1876"/>
                  </a:lnTo>
                  <a:lnTo>
                    <a:pt x="843" y="1901"/>
                  </a:lnTo>
                  <a:lnTo>
                    <a:pt x="845" y="1907"/>
                  </a:lnTo>
                  <a:lnTo>
                    <a:pt x="848" y="1912"/>
                  </a:lnTo>
                  <a:lnTo>
                    <a:pt x="852" y="1918"/>
                  </a:lnTo>
                  <a:lnTo>
                    <a:pt x="856" y="1923"/>
                  </a:lnTo>
                  <a:lnTo>
                    <a:pt x="860" y="1927"/>
                  </a:lnTo>
                  <a:lnTo>
                    <a:pt x="867" y="1932"/>
                  </a:lnTo>
                  <a:lnTo>
                    <a:pt x="874" y="1937"/>
                  </a:lnTo>
                  <a:lnTo>
                    <a:pt x="882" y="1940"/>
                  </a:lnTo>
                  <a:lnTo>
                    <a:pt x="898" y="1947"/>
                  </a:lnTo>
                  <a:lnTo>
                    <a:pt x="913" y="1952"/>
                  </a:lnTo>
                  <a:lnTo>
                    <a:pt x="924" y="1957"/>
                  </a:lnTo>
                  <a:lnTo>
                    <a:pt x="934" y="1963"/>
                  </a:lnTo>
                  <a:lnTo>
                    <a:pt x="939" y="1967"/>
                  </a:lnTo>
                  <a:lnTo>
                    <a:pt x="943" y="1971"/>
                  </a:lnTo>
                  <a:lnTo>
                    <a:pt x="947" y="1976"/>
                  </a:lnTo>
                  <a:lnTo>
                    <a:pt x="950" y="1981"/>
                  </a:lnTo>
                  <a:lnTo>
                    <a:pt x="956" y="1994"/>
                  </a:lnTo>
                  <a:lnTo>
                    <a:pt x="963" y="2011"/>
                  </a:lnTo>
                  <a:lnTo>
                    <a:pt x="963" y="2011"/>
                  </a:lnTo>
                  <a:lnTo>
                    <a:pt x="963" y="2093"/>
                  </a:lnTo>
                  <a:lnTo>
                    <a:pt x="970" y="2103"/>
                  </a:lnTo>
                  <a:lnTo>
                    <a:pt x="977" y="2114"/>
                  </a:lnTo>
                  <a:lnTo>
                    <a:pt x="980" y="2117"/>
                  </a:lnTo>
                  <a:lnTo>
                    <a:pt x="983" y="2121"/>
                  </a:lnTo>
                  <a:lnTo>
                    <a:pt x="988" y="2125"/>
                  </a:lnTo>
                  <a:lnTo>
                    <a:pt x="993" y="2130"/>
                  </a:lnTo>
                  <a:lnTo>
                    <a:pt x="995" y="2132"/>
                  </a:lnTo>
                  <a:lnTo>
                    <a:pt x="997" y="2135"/>
                  </a:lnTo>
                  <a:lnTo>
                    <a:pt x="999" y="2135"/>
                  </a:lnTo>
                  <a:lnTo>
                    <a:pt x="999" y="2136"/>
                  </a:lnTo>
                  <a:lnTo>
                    <a:pt x="999" y="2137"/>
                  </a:lnTo>
                  <a:lnTo>
                    <a:pt x="999" y="2138"/>
                  </a:lnTo>
                  <a:lnTo>
                    <a:pt x="1004" y="2145"/>
                  </a:lnTo>
                  <a:lnTo>
                    <a:pt x="1010" y="2151"/>
                  </a:lnTo>
                  <a:lnTo>
                    <a:pt x="1010" y="2154"/>
                  </a:lnTo>
                  <a:lnTo>
                    <a:pt x="1013" y="2156"/>
                  </a:lnTo>
                  <a:lnTo>
                    <a:pt x="1015" y="2159"/>
                  </a:lnTo>
                  <a:lnTo>
                    <a:pt x="1017" y="2162"/>
                  </a:lnTo>
                  <a:lnTo>
                    <a:pt x="1017" y="2166"/>
                  </a:lnTo>
                  <a:lnTo>
                    <a:pt x="1016" y="2177"/>
                  </a:lnTo>
                  <a:lnTo>
                    <a:pt x="1013" y="2188"/>
                  </a:lnTo>
                  <a:lnTo>
                    <a:pt x="1003" y="2210"/>
                  </a:lnTo>
                  <a:lnTo>
                    <a:pt x="997" y="2223"/>
                  </a:lnTo>
                  <a:lnTo>
                    <a:pt x="995" y="2224"/>
                  </a:lnTo>
                  <a:lnTo>
                    <a:pt x="993" y="2225"/>
                  </a:lnTo>
                  <a:lnTo>
                    <a:pt x="991" y="2228"/>
                  </a:lnTo>
                  <a:lnTo>
                    <a:pt x="989" y="2230"/>
                  </a:lnTo>
                  <a:lnTo>
                    <a:pt x="986" y="2237"/>
                  </a:lnTo>
                  <a:lnTo>
                    <a:pt x="984" y="2247"/>
                  </a:lnTo>
                  <a:lnTo>
                    <a:pt x="981" y="2263"/>
                  </a:lnTo>
                  <a:lnTo>
                    <a:pt x="980" y="2276"/>
                  </a:lnTo>
                  <a:lnTo>
                    <a:pt x="980" y="2281"/>
                  </a:lnTo>
                  <a:lnTo>
                    <a:pt x="981" y="2286"/>
                  </a:lnTo>
                  <a:lnTo>
                    <a:pt x="983" y="2289"/>
                  </a:lnTo>
                  <a:lnTo>
                    <a:pt x="984" y="2293"/>
                  </a:lnTo>
                  <a:lnTo>
                    <a:pt x="989" y="2299"/>
                  </a:lnTo>
                  <a:lnTo>
                    <a:pt x="994" y="2305"/>
                  </a:lnTo>
                  <a:lnTo>
                    <a:pt x="1000" y="2311"/>
                  </a:lnTo>
                  <a:lnTo>
                    <a:pt x="1005" y="2316"/>
                  </a:lnTo>
                  <a:lnTo>
                    <a:pt x="1011" y="2323"/>
                  </a:lnTo>
                  <a:lnTo>
                    <a:pt x="1013" y="2330"/>
                  </a:lnTo>
                  <a:lnTo>
                    <a:pt x="1021" y="2337"/>
                  </a:lnTo>
                  <a:lnTo>
                    <a:pt x="1031" y="2344"/>
                  </a:lnTo>
                  <a:lnTo>
                    <a:pt x="1036" y="2349"/>
                  </a:lnTo>
                  <a:lnTo>
                    <a:pt x="1042" y="2353"/>
                  </a:lnTo>
                  <a:lnTo>
                    <a:pt x="1043" y="2355"/>
                  </a:lnTo>
                  <a:lnTo>
                    <a:pt x="1043" y="2357"/>
                  </a:lnTo>
                  <a:lnTo>
                    <a:pt x="1048" y="2359"/>
                  </a:lnTo>
                  <a:lnTo>
                    <a:pt x="1050" y="2364"/>
                  </a:lnTo>
                  <a:lnTo>
                    <a:pt x="1052" y="2366"/>
                  </a:lnTo>
                  <a:lnTo>
                    <a:pt x="1055" y="2371"/>
                  </a:lnTo>
                  <a:lnTo>
                    <a:pt x="1058" y="2376"/>
                  </a:lnTo>
                  <a:lnTo>
                    <a:pt x="1059" y="2380"/>
                  </a:lnTo>
                  <a:lnTo>
                    <a:pt x="1061" y="2382"/>
                  </a:lnTo>
                  <a:lnTo>
                    <a:pt x="1062" y="2384"/>
                  </a:lnTo>
                  <a:lnTo>
                    <a:pt x="1062" y="2388"/>
                  </a:lnTo>
                  <a:lnTo>
                    <a:pt x="1061" y="2392"/>
                  </a:lnTo>
                  <a:lnTo>
                    <a:pt x="1060" y="2401"/>
                  </a:lnTo>
                  <a:lnTo>
                    <a:pt x="1059" y="2407"/>
                  </a:lnTo>
                  <a:lnTo>
                    <a:pt x="1054" y="2414"/>
                  </a:lnTo>
                  <a:lnTo>
                    <a:pt x="1050" y="2423"/>
                  </a:lnTo>
                  <a:lnTo>
                    <a:pt x="1042" y="2427"/>
                  </a:lnTo>
                  <a:lnTo>
                    <a:pt x="1029" y="2436"/>
                  </a:lnTo>
                  <a:lnTo>
                    <a:pt x="1017" y="2446"/>
                  </a:lnTo>
                  <a:lnTo>
                    <a:pt x="1011" y="2451"/>
                  </a:lnTo>
                  <a:lnTo>
                    <a:pt x="1002" y="2452"/>
                  </a:lnTo>
                  <a:lnTo>
                    <a:pt x="988" y="2455"/>
                  </a:lnTo>
                  <a:lnTo>
                    <a:pt x="971" y="2460"/>
                  </a:lnTo>
                  <a:lnTo>
                    <a:pt x="953" y="2466"/>
                  </a:lnTo>
                  <a:lnTo>
                    <a:pt x="934" y="2472"/>
                  </a:lnTo>
                  <a:lnTo>
                    <a:pt x="918" y="2480"/>
                  </a:lnTo>
                  <a:lnTo>
                    <a:pt x="905" y="2486"/>
                  </a:lnTo>
                  <a:lnTo>
                    <a:pt x="897" y="2490"/>
                  </a:lnTo>
                  <a:lnTo>
                    <a:pt x="889" y="2498"/>
                  </a:lnTo>
                  <a:lnTo>
                    <a:pt x="885" y="2504"/>
                  </a:lnTo>
                  <a:lnTo>
                    <a:pt x="884" y="2507"/>
                  </a:lnTo>
                  <a:lnTo>
                    <a:pt x="884" y="2510"/>
                  </a:lnTo>
                  <a:lnTo>
                    <a:pt x="884" y="2512"/>
                  </a:lnTo>
                  <a:lnTo>
                    <a:pt x="885" y="2516"/>
                  </a:lnTo>
                  <a:lnTo>
                    <a:pt x="889" y="2520"/>
                  </a:lnTo>
                  <a:lnTo>
                    <a:pt x="893" y="2524"/>
                  </a:lnTo>
                  <a:lnTo>
                    <a:pt x="899" y="2528"/>
                  </a:lnTo>
                  <a:lnTo>
                    <a:pt x="907" y="2531"/>
                  </a:lnTo>
                  <a:lnTo>
                    <a:pt x="922" y="2538"/>
                  </a:lnTo>
                  <a:lnTo>
                    <a:pt x="935" y="2546"/>
                  </a:lnTo>
                  <a:lnTo>
                    <a:pt x="941" y="2551"/>
                  </a:lnTo>
                  <a:lnTo>
                    <a:pt x="945" y="2557"/>
                  </a:lnTo>
                  <a:lnTo>
                    <a:pt x="946" y="2560"/>
                  </a:lnTo>
                  <a:lnTo>
                    <a:pt x="946" y="2564"/>
                  </a:lnTo>
                  <a:lnTo>
                    <a:pt x="946" y="2567"/>
                  </a:lnTo>
                  <a:lnTo>
                    <a:pt x="946" y="2571"/>
                  </a:lnTo>
                  <a:lnTo>
                    <a:pt x="935" y="2572"/>
                  </a:lnTo>
                  <a:lnTo>
                    <a:pt x="920" y="2575"/>
                  </a:lnTo>
                  <a:lnTo>
                    <a:pt x="913" y="2577"/>
                  </a:lnTo>
                  <a:lnTo>
                    <a:pt x="906" y="2579"/>
                  </a:lnTo>
                  <a:lnTo>
                    <a:pt x="902" y="2581"/>
                  </a:lnTo>
                  <a:lnTo>
                    <a:pt x="899" y="2582"/>
                  </a:lnTo>
                  <a:lnTo>
                    <a:pt x="897" y="2582"/>
                  </a:lnTo>
                  <a:lnTo>
                    <a:pt x="896" y="2584"/>
                  </a:lnTo>
                  <a:lnTo>
                    <a:pt x="894" y="2584"/>
                  </a:lnTo>
                  <a:lnTo>
                    <a:pt x="893" y="2585"/>
                  </a:lnTo>
                  <a:lnTo>
                    <a:pt x="891" y="2587"/>
                  </a:lnTo>
                  <a:lnTo>
                    <a:pt x="891" y="2589"/>
                  </a:lnTo>
                  <a:lnTo>
                    <a:pt x="890" y="2590"/>
                  </a:lnTo>
                  <a:lnTo>
                    <a:pt x="890" y="2594"/>
                  </a:lnTo>
                  <a:lnTo>
                    <a:pt x="889" y="2595"/>
                  </a:lnTo>
                  <a:lnTo>
                    <a:pt x="889" y="2596"/>
                  </a:lnTo>
                  <a:lnTo>
                    <a:pt x="887" y="2598"/>
                  </a:lnTo>
                  <a:lnTo>
                    <a:pt x="885" y="2601"/>
                  </a:lnTo>
                  <a:lnTo>
                    <a:pt x="855" y="2752"/>
                  </a:lnTo>
                  <a:lnTo>
                    <a:pt x="889" y="2780"/>
                  </a:lnTo>
                  <a:lnTo>
                    <a:pt x="890" y="2782"/>
                  </a:lnTo>
                  <a:lnTo>
                    <a:pt x="890" y="2784"/>
                  </a:lnTo>
                  <a:lnTo>
                    <a:pt x="890" y="2787"/>
                  </a:lnTo>
                  <a:lnTo>
                    <a:pt x="889" y="2788"/>
                  </a:lnTo>
                  <a:lnTo>
                    <a:pt x="892" y="2794"/>
                  </a:lnTo>
                  <a:lnTo>
                    <a:pt x="893" y="2802"/>
                  </a:lnTo>
                  <a:lnTo>
                    <a:pt x="894" y="2811"/>
                  </a:lnTo>
                  <a:lnTo>
                    <a:pt x="894" y="2820"/>
                  </a:lnTo>
                  <a:lnTo>
                    <a:pt x="895" y="2830"/>
                  </a:lnTo>
                  <a:lnTo>
                    <a:pt x="898" y="2837"/>
                  </a:lnTo>
                  <a:lnTo>
                    <a:pt x="900" y="2840"/>
                  </a:lnTo>
                  <a:lnTo>
                    <a:pt x="904" y="2843"/>
                  </a:lnTo>
                  <a:lnTo>
                    <a:pt x="907" y="2845"/>
                  </a:lnTo>
                  <a:lnTo>
                    <a:pt x="912" y="2846"/>
                  </a:lnTo>
                  <a:lnTo>
                    <a:pt x="919" y="2847"/>
                  </a:lnTo>
                  <a:lnTo>
                    <a:pt x="926" y="2849"/>
                  </a:lnTo>
                  <a:lnTo>
                    <a:pt x="933" y="2852"/>
                  </a:lnTo>
                  <a:lnTo>
                    <a:pt x="940" y="2855"/>
                  </a:lnTo>
                  <a:lnTo>
                    <a:pt x="946" y="2858"/>
                  </a:lnTo>
                  <a:lnTo>
                    <a:pt x="952" y="2862"/>
                  </a:lnTo>
                  <a:lnTo>
                    <a:pt x="958" y="2868"/>
                  </a:lnTo>
                  <a:lnTo>
                    <a:pt x="963" y="2873"/>
                  </a:lnTo>
                  <a:lnTo>
                    <a:pt x="967" y="2879"/>
                  </a:lnTo>
                  <a:lnTo>
                    <a:pt x="971" y="2885"/>
                  </a:lnTo>
                  <a:lnTo>
                    <a:pt x="976" y="2891"/>
                  </a:lnTo>
                  <a:lnTo>
                    <a:pt x="979" y="2898"/>
                  </a:lnTo>
                  <a:lnTo>
                    <a:pt x="981" y="2906"/>
                  </a:lnTo>
                  <a:lnTo>
                    <a:pt x="983" y="2913"/>
                  </a:lnTo>
                  <a:lnTo>
                    <a:pt x="984" y="2920"/>
                  </a:lnTo>
                  <a:lnTo>
                    <a:pt x="984" y="2928"/>
                  </a:lnTo>
                  <a:lnTo>
                    <a:pt x="985" y="2935"/>
                  </a:lnTo>
                  <a:lnTo>
                    <a:pt x="986" y="2941"/>
                  </a:lnTo>
                  <a:lnTo>
                    <a:pt x="988" y="2946"/>
                  </a:lnTo>
                  <a:lnTo>
                    <a:pt x="990" y="2951"/>
                  </a:lnTo>
                  <a:lnTo>
                    <a:pt x="996" y="2958"/>
                  </a:lnTo>
                  <a:lnTo>
                    <a:pt x="1003" y="2966"/>
                  </a:lnTo>
                  <a:lnTo>
                    <a:pt x="1011" y="2974"/>
                  </a:lnTo>
                  <a:lnTo>
                    <a:pt x="1017" y="2984"/>
                  </a:lnTo>
                  <a:lnTo>
                    <a:pt x="1019" y="2989"/>
                  </a:lnTo>
                  <a:lnTo>
                    <a:pt x="1021" y="2996"/>
                  </a:lnTo>
                  <a:lnTo>
                    <a:pt x="1022" y="3003"/>
                  </a:lnTo>
                  <a:lnTo>
                    <a:pt x="1023" y="3011"/>
                  </a:lnTo>
                  <a:lnTo>
                    <a:pt x="1023" y="3037"/>
                  </a:lnTo>
                  <a:lnTo>
                    <a:pt x="1025" y="3057"/>
                  </a:lnTo>
                  <a:lnTo>
                    <a:pt x="1026" y="3065"/>
                  </a:lnTo>
                  <a:lnTo>
                    <a:pt x="1028" y="3072"/>
                  </a:lnTo>
                  <a:lnTo>
                    <a:pt x="1030" y="3078"/>
                  </a:lnTo>
                  <a:lnTo>
                    <a:pt x="1034" y="3083"/>
                  </a:lnTo>
                  <a:lnTo>
                    <a:pt x="1037" y="3088"/>
                  </a:lnTo>
                  <a:lnTo>
                    <a:pt x="1042" y="3092"/>
                  </a:lnTo>
                  <a:lnTo>
                    <a:pt x="1049" y="3097"/>
                  </a:lnTo>
                  <a:lnTo>
                    <a:pt x="1056" y="3101"/>
                  </a:lnTo>
                  <a:lnTo>
                    <a:pt x="1072" y="3108"/>
                  </a:lnTo>
                  <a:lnTo>
                    <a:pt x="1095" y="3117"/>
                  </a:lnTo>
                  <a:lnTo>
                    <a:pt x="1100" y="3119"/>
                  </a:lnTo>
                  <a:lnTo>
                    <a:pt x="1105" y="3121"/>
                  </a:lnTo>
                  <a:lnTo>
                    <a:pt x="1109" y="3124"/>
                  </a:lnTo>
                  <a:lnTo>
                    <a:pt x="1112" y="3127"/>
                  </a:lnTo>
                  <a:lnTo>
                    <a:pt x="1115" y="3130"/>
                  </a:lnTo>
                  <a:lnTo>
                    <a:pt x="1118" y="3134"/>
                  </a:lnTo>
                  <a:lnTo>
                    <a:pt x="1119" y="3138"/>
                  </a:lnTo>
                  <a:lnTo>
                    <a:pt x="1120" y="3141"/>
                  </a:lnTo>
                  <a:lnTo>
                    <a:pt x="1122" y="3149"/>
                  </a:lnTo>
                  <a:lnTo>
                    <a:pt x="1121" y="3157"/>
                  </a:lnTo>
                  <a:lnTo>
                    <a:pt x="1120" y="3167"/>
                  </a:lnTo>
                  <a:lnTo>
                    <a:pt x="1119" y="3178"/>
                  </a:lnTo>
                  <a:lnTo>
                    <a:pt x="1118" y="3191"/>
                  </a:lnTo>
                  <a:lnTo>
                    <a:pt x="1117" y="3203"/>
                  </a:lnTo>
                  <a:lnTo>
                    <a:pt x="1117" y="3214"/>
                  </a:lnTo>
                  <a:lnTo>
                    <a:pt x="1118" y="3224"/>
                  </a:lnTo>
                  <a:lnTo>
                    <a:pt x="1120" y="3232"/>
                  </a:lnTo>
                  <a:lnTo>
                    <a:pt x="1123" y="3239"/>
                  </a:lnTo>
                  <a:lnTo>
                    <a:pt x="1126" y="3245"/>
                  </a:lnTo>
                  <a:lnTo>
                    <a:pt x="1130" y="3251"/>
                  </a:lnTo>
                  <a:lnTo>
                    <a:pt x="1135" y="3254"/>
                  </a:lnTo>
                  <a:lnTo>
                    <a:pt x="1141" y="3257"/>
                  </a:lnTo>
                  <a:lnTo>
                    <a:pt x="1148" y="3260"/>
                  </a:lnTo>
                  <a:lnTo>
                    <a:pt x="1157" y="3261"/>
                  </a:lnTo>
                  <a:lnTo>
                    <a:pt x="1165" y="3262"/>
                  </a:lnTo>
                  <a:lnTo>
                    <a:pt x="1175" y="3262"/>
                  </a:lnTo>
                  <a:lnTo>
                    <a:pt x="1185" y="3262"/>
                  </a:lnTo>
                  <a:lnTo>
                    <a:pt x="1197" y="3261"/>
                  </a:lnTo>
                  <a:lnTo>
                    <a:pt x="1251" y="3253"/>
                  </a:lnTo>
                  <a:lnTo>
                    <a:pt x="1320" y="3241"/>
                  </a:lnTo>
                  <a:lnTo>
                    <a:pt x="1360" y="3235"/>
                  </a:lnTo>
                  <a:lnTo>
                    <a:pt x="1405" y="3230"/>
                  </a:lnTo>
                  <a:lnTo>
                    <a:pt x="1453" y="3227"/>
                  </a:lnTo>
                  <a:lnTo>
                    <a:pt x="1505" y="3225"/>
                  </a:lnTo>
                  <a:lnTo>
                    <a:pt x="1561" y="3205"/>
                  </a:lnTo>
                  <a:lnTo>
                    <a:pt x="1564" y="3205"/>
                  </a:lnTo>
                  <a:lnTo>
                    <a:pt x="1567" y="3206"/>
                  </a:lnTo>
                  <a:lnTo>
                    <a:pt x="1570" y="3208"/>
                  </a:lnTo>
                  <a:lnTo>
                    <a:pt x="1572" y="3212"/>
                  </a:lnTo>
                  <a:lnTo>
                    <a:pt x="1577" y="3218"/>
                  </a:lnTo>
                  <a:lnTo>
                    <a:pt x="1583" y="3223"/>
                  </a:lnTo>
                  <a:lnTo>
                    <a:pt x="1588" y="3227"/>
                  </a:lnTo>
                  <a:lnTo>
                    <a:pt x="1593" y="3231"/>
                  </a:lnTo>
                  <a:lnTo>
                    <a:pt x="1598" y="3234"/>
                  </a:lnTo>
                  <a:lnTo>
                    <a:pt x="1603" y="3236"/>
                  </a:lnTo>
                  <a:lnTo>
                    <a:pt x="1608" y="3237"/>
                  </a:lnTo>
                  <a:lnTo>
                    <a:pt x="1614" y="3238"/>
                  </a:lnTo>
                  <a:lnTo>
                    <a:pt x="1621" y="3239"/>
                  </a:lnTo>
                  <a:lnTo>
                    <a:pt x="1627" y="3239"/>
                  </a:lnTo>
                  <a:lnTo>
                    <a:pt x="1655" y="3237"/>
                  </a:lnTo>
                  <a:lnTo>
                    <a:pt x="1691" y="3234"/>
                  </a:lnTo>
                  <a:lnTo>
                    <a:pt x="1771" y="3159"/>
                  </a:lnTo>
                  <a:lnTo>
                    <a:pt x="1942" y="3149"/>
                  </a:lnTo>
                  <a:lnTo>
                    <a:pt x="2071" y="3355"/>
                  </a:lnTo>
                  <a:lnTo>
                    <a:pt x="2250" y="3473"/>
                  </a:lnTo>
                  <a:lnTo>
                    <a:pt x="2257" y="3477"/>
                  </a:lnTo>
                  <a:lnTo>
                    <a:pt x="2264" y="3480"/>
                  </a:lnTo>
                  <a:lnTo>
                    <a:pt x="2270" y="3484"/>
                  </a:lnTo>
                  <a:lnTo>
                    <a:pt x="2276" y="3485"/>
                  </a:lnTo>
                  <a:lnTo>
                    <a:pt x="2288" y="3487"/>
                  </a:lnTo>
                  <a:lnTo>
                    <a:pt x="2300" y="3488"/>
                  </a:lnTo>
                  <a:lnTo>
                    <a:pt x="2322" y="3486"/>
                  </a:lnTo>
                  <a:lnTo>
                    <a:pt x="2347" y="3484"/>
                  </a:lnTo>
                  <a:lnTo>
                    <a:pt x="2356" y="3483"/>
                  </a:lnTo>
                  <a:lnTo>
                    <a:pt x="2367" y="3482"/>
                  </a:lnTo>
                  <a:lnTo>
                    <a:pt x="2379" y="3479"/>
                  </a:lnTo>
                  <a:lnTo>
                    <a:pt x="2392" y="3476"/>
                  </a:lnTo>
                  <a:lnTo>
                    <a:pt x="2419" y="3471"/>
                  </a:lnTo>
                  <a:lnTo>
                    <a:pt x="2447" y="3466"/>
                  </a:lnTo>
                  <a:lnTo>
                    <a:pt x="2460" y="3464"/>
                  </a:lnTo>
                  <a:lnTo>
                    <a:pt x="2472" y="3463"/>
                  </a:lnTo>
                  <a:lnTo>
                    <a:pt x="2485" y="3464"/>
                  </a:lnTo>
                  <a:lnTo>
                    <a:pt x="2497" y="3465"/>
                  </a:lnTo>
                  <a:lnTo>
                    <a:pt x="2507" y="3468"/>
                  </a:lnTo>
                  <a:lnTo>
                    <a:pt x="2516" y="3472"/>
                  </a:lnTo>
                  <a:lnTo>
                    <a:pt x="2520" y="3475"/>
                  </a:lnTo>
                  <a:lnTo>
                    <a:pt x="2523" y="3478"/>
                  </a:lnTo>
                  <a:lnTo>
                    <a:pt x="2526" y="3483"/>
                  </a:lnTo>
                  <a:lnTo>
                    <a:pt x="2529" y="3487"/>
                  </a:lnTo>
                  <a:lnTo>
                    <a:pt x="2539" y="3515"/>
                  </a:lnTo>
                  <a:lnTo>
                    <a:pt x="2549" y="3535"/>
                  </a:lnTo>
                  <a:lnTo>
                    <a:pt x="2552" y="3537"/>
                  </a:lnTo>
                  <a:lnTo>
                    <a:pt x="2555" y="3539"/>
                  </a:lnTo>
                  <a:lnTo>
                    <a:pt x="2560" y="3538"/>
                  </a:lnTo>
                  <a:lnTo>
                    <a:pt x="2565" y="3537"/>
                  </a:lnTo>
                  <a:lnTo>
                    <a:pt x="2572" y="3534"/>
                  </a:lnTo>
                  <a:lnTo>
                    <a:pt x="2579" y="3529"/>
                  </a:lnTo>
                  <a:lnTo>
                    <a:pt x="2589" y="3522"/>
                  </a:lnTo>
                  <a:lnTo>
                    <a:pt x="2599" y="3512"/>
                  </a:lnTo>
                  <a:lnTo>
                    <a:pt x="2603" y="3509"/>
                  </a:lnTo>
                  <a:lnTo>
                    <a:pt x="2605" y="3507"/>
                  </a:lnTo>
                  <a:lnTo>
                    <a:pt x="2608" y="3506"/>
                  </a:lnTo>
                  <a:lnTo>
                    <a:pt x="2610" y="3506"/>
                  </a:lnTo>
                  <a:lnTo>
                    <a:pt x="2614" y="3507"/>
                  </a:lnTo>
                  <a:lnTo>
                    <a:pt x="2618" y="3510"/>
                  </a:lnTo>
                  <a:lnTo>
                    <a:pt x="2623" y="3513"/>
                  </a:lnTo>
                  <a:lnTo>
                    <a:pt x="2627" y="3517"/>
                  </a:lnTo>
                  <a:lnTo>
                    <a:pt x="2631" y="3521"/>
                  </a:lnTo>
                  <a:lnTo>
                    <a:pt x="2637" y="3522"/>
                  </a:lnTo>
                  <a:lnTo>
                    <a:pt x="2643" y="3522"/>
                  </a:lnTo>
                  <a:lnTo>
                    <a:pt x="2649" y="3521"/>
                  </a:lnTo>
                  <a:lnTo>
                    <a:pt x="2657" y="3518"/>
                  </a:lnTo>
                  <a:lnTo>
                    <a:pt x="2664" y="3516"/>
                  </a:lnTo>
                  <a:lnTo>
                    <a:pt x="2670" y="3514"/>
                  </a:lnTo>
                  <a:lnTo>
                    <a:pt x="2677" y="3513"/>
                  </a:lnTo>
                  <a:lnTo>
                    <a:pt x="2682" y="3513"/>
                  </a:lnTo>
                  <a:lnTo>
                    <a:pt x="2687" y="3515"/>
                  </a:lnTo>
                  <a:lnTo>
                    <a:pt x="2708" y="3529"/>
                  </a:lnTo>
                  <a:lnTo>
                    <a:pt x="2726" y="3539"/>
                  </a:lnTo>
                  <a:lnTo>
                    <a:pt x="2734" y="3543"/>
                  </a:lnTo>
                  <a:lnTo>
                    <a:pt x="2741" y="3548"/>
                  </a:lnTo>
                  <a:lnTo>
                    <a:pt x="2746" y="3552"/>
                  </a:lnTo>
                  <a:lnTo>
                    <a:pt x="2750" y="3557"/>
                  </a:lnTo>
                  <a:lnTo>
                    <a:pt x="2754" y="3563"/>
                  </a:lnTo>
                  <a:lnTo>
                    <a:pt x="2756" y="3570"/>
                  </a:lnTo>
                  <a:lnTo>
                    <a:pt x="2757" y="3577"/>
                  </a:lnTo>
                  <a:lnTo>
                    <a:pt x="2756" y="3585"/>
                  </a:lnTo>
                  <a:lnTo>
                    <a:pt x="2754" y="3595"/>
                  </a:lnTo>
                  <a:lnTo>
                    <a:pt x="2751" y="3608"/>
                  </a:lnTo>
                  <a:lnTo>
                    <a:pt x="2747" y="3621"/>
                  </a:lnTo>
                  <a:lnTo>
                    <a:pt x="2741" y="3638"/>
                  </a:lnTo>
                  <a:lnTo>
                    <a:pt x="2736" y="3651"/>
                  </a:lnTo>
                  <a:lnTo>
                    <a:pt x="2732" y="3662"/>
                  </a:lnTo>
                  <a:lnTo>
                    <a:pt x="2729" y="3672"/>
                  </a:lnTo>
                  <a:lnTo>
                    <a:pt x="2728" y="3682"/>
                  </a:lnTo>
                  <a:lnTo>
                    <a:pt x="2726" y="3690"/>
                  </a:lnTo>
                  <a:lnTo>
                    <a:pt x="2728" y="3698"/>
                  </a:lnTo>
                  <a:lnTo>
                    <a:pt x="2730" y="3704"/>
                  </a:lnTo>
                  <a:lnTo>
                    <a:pt x="2733" y="3710"/>
                  </a:lnTo>
                  <a:lnTo>
                    <a:pt x="2737" y="3717"/>
                  </a:lnTo>
                  <a:lnTo>
                    <a:pt x="2742" y="3721"/>
                  </a:lnTo>
                  <a:lnTo>
                    <a:pt x="2748" y="3726"/>
                  </a:lnTo>
                  <a:lnTo>
                    <a:pt x="2755" y="3730"/>
                  </a:lnTo>
                  <a:lnTo>
                    <a:pt x="2773" y="3737"/>
                  </a:lnTo>
                  <a:lnTo>
                    <a:pt x="2794" y="3745"/>
                  </a:lnTo>
                  <a:lnTo>
                    <a:pt x="2795" y="3743"/>
                  </a:lnTo>
                  <a:lnTo>
                    <a:pt x="2796" y="3742"/>
                  </a:lnTo>
                  <a:lnTo>
                    <a:pt x="2794" y="3745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50">
              <a:extLst>
                <a:ext uri="{FF2B5EF4-FFF2-40B4-BE49-F238E27FC236}">
                  <a16:creationId xmlns:a16="http://schemas.microsoft.com/office/drawing/2014/main" id="{0D1BD43C-1107-4FD1-AEE3-593CEFB57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1" y="771"/>
              <a:ext cx="989" cy="745"/>
            </a:xfrm>
            <a:custGeom>
              <a:avLst/>
              <a:gdLst>
                <a:gd name="T0" fmla="*/ 289 w 4946"/>
                <a:gd name="T1" fmla="*/ 1318 h 3724"/>
                <a:gd name="T2" fmla="*/ 23 w 4946"/>
                <a:gd name="T3" fmla="*/ 1626 h 3724"/>
                <a:gd name="T4" fmla="*/ 203 w 4946"/>
                <a:gd name="T5" fmla="*/ 1588 h 3724"/>
                <a:gd name="T6" fmla="*/ 720 w 4946"/>
                <a:gd name="T7" fmla="*/ 1239 h 3724"/>
                <a:gd name="T8" fmla="*/ 954 w 4946"/>
                <a:gd name="T9" fmla="*/ 1142 h 3724"/>
                <a:gd name="T10" fmla="*/ 848 w 4946"/>
                <a:gd name="T11" fmla="*/ 1175 h 3724"/>
                <a:gd name="T12" fmla="*/ 902 w 4946"/>
                <a:gd name="T13" fmla="*/ 1208 h 3724"/>
                <a:gd name="T14" fmla="*/ 975 w 4946"/>
                <a:gd name="T15" fmla="*/ 1141 h 3724"/>
                <a:gd name="T16" fmla="*/ 1658 w 4946"/>
                <a:gd name="T17" fmla="*/ 620 h 3724"/>
                <a:gd name="T18" fmla="*/ 1192 w 4946"/>
                <a:gd name="T19" fmla="*/ 801 h 3724"/>
                <a:gd name="T20" fmla="*/ 978 w 4946"/>
                <a:gd name="T21" fmla="*/ 776 h 3724"/>
                <a:gd name="T22" fmla="*/ 1585 w 4946"/>
                <a:gd name="T23" fmla="*/ 509 h 3724"/>
                <a:gd name="T24" fmla="*/ 2189 w 4946"/>
                <a:gd name="T25" fmla="*/ 372 h 3724"/>
                <a:gd name="T26" fmla="*/ 2066 w 4946"/>
                <a:gd name="T27" fmla="*/ 476 h 3724"/>
                <a:gd name="T28" fmla="*/ 1227 w 4946"/>
                <a:gd name="T29" fmla="*/ 1390 h 3724"/>
                <a:gd name="T30" fmla="*/ 1316 w 4946"/>
                <a:gd name="T31" fmla="*/ 1361 h 3724"/>
                <a:gd name="T32" fmla="*/ 3031 w 4946"/>
                <a:gd name="T33" fmla="*/ 287 h 3724"/>
                <a:gd name="T34" fmla="*/ 2485 w 4946"/>
                <a:gd name="T35" fmla="*/ 247 h 3724"/>
                <a:gd name="T36" fmla="*/ 2539 w 4946"/>
                <a:gd name="T37" fmla="*/ 472 h 3724"/>
                <a:gd name="T38" fmla="*/ 2978 w 4946"/>
                <a:gd name="T39" fmla="*/ 413 h 3724"/>
                <a:gd name="T40" fmla="*/ 3743 w 4946"/>
                <a:gd name="T41" fmla="*/ 189 h 3724"/>
                <a:gd name="T42" fmla="*/ 3713 w 4946"/>
                <a:gd name="T43" fmla="*/ 243 h 3724"/>
                <a:gd name="T44" fmla="*/ 3767 w 4946"/>
                <a:gd name="T45" fmla="*/ 194 h 3724"/>
                <a:gd name="T46" fmla="*/ 4026 w 4946"/>
                <a:gd name="T47" fmla="*/ 124 h 3724"/>
                <a:gd name="T48" fmla="*/ 4068 w 4946"/>
                <a:gd name="T49" fmla="*/ 294 h 3724"/>
                <a:gd name="T50" fmla="*/ 4576 w 4946"/>
                <a:gd name="T51" fmla="*/ 108 h 3724"/>
                <a:gd name="T52" fmla="*/ 4738 w 4946"/>
                <a:gd name="T53" fmla="*/ 3 h 3724"/>
                <a:gd name="T54" fmla="*/ 4373 w 4946"/>
                <a:gd name="T55" fmla="*/ 910 h 3724"/>
                <a:gd name="T56" fmla="*/ 4491 w 4946"/>
                <a:gd name="T57" fmla="*/ 1041 h 3724"/>
                <a:gd name="T58" fmla="*/ 4468 w 4946"/>
                <a:gd name="T59" fmla="*/ 1141 h 3724"/>
                <a:gd name="T60" fmla="*/ 4400 w 4946"/>
                <a:gd name="T61" fmla="*/ 1268 h 3724"/>
                <a:gd name="T62" fmla="*/ 4302 w 4946"/>
                <a:gd name="T63" fmla="*/ 1435 h 3724"/>
                <a:gd name="T64" fmla="*/ 4326 w 4946"/>
                <a:gd name="T65" fmla="*/ 1555 h 3724"/>
                <a:gd name="T66" fmla="*/ 4171 w 4946"/>
                <a:gd name="T67" fmla="*/ 2007 h 3724"/>
                <a:gd name="T68" fmla="*/ 4304 w 4946"/>
                <a:gd name="T69" fmla="*/ 2099 h 3724"/>
                <a:gd name="T70" fmla="*/ 4599 w 4946"/>
                <a:gd name="T71" fmla="*/ 2210 h 3724"/>
                <a:gd name="T72" fmla="*/ 4764 w 4946"/>
                <a:gd name="T73" fmla="*/ 2400 h 3724"/>
                <a:gd name="T74" fmla="*/ 4899 w 4946"/>
                <a:gd name="T75" fmla="*/ 2940 h 3724"/>
                <a:gd name="T76" fmla="*/ 4862 w 4946"/>
                <a:gd name="T77" fmla="*/ 3013 h 3724"/>
                <a:gd name="T78" fmla="*/ 4415 w 4946"/>
                <a:gd name="T79" fmla="*/ 3077 h 3724"/>
                <a:gd name="T80" fmla="*/ 4336 w 4946"/>
                <a:gd name="T81" fmla="*/ 3151 h 3724"/>
                <a:gd name="T82" fmla="*/ 4283 w 4946"/>
                <a:gd name="T83" fmla="*/ 3245 h 3724"/>
                <a:gd name="T84" fmla="*/ 2965 w 4946"/>
                <a:gd name="T85" fmla="*/ 3704 h 3724"/>
                <a:gd name="T86" fmla="*/ 2704 w 4946"/>
                <a:gd name="T87" fmla="*/ 3546 h 3724"/>
                <a:gd name="T88" fmla="*/ 2627 w 4946"/>
                <a:gd name="T89" fmla="*/ 3499 h 3724"/>
                <a:gd name="T90" fmla="*/ 2522 w 4946"/>
                <a:gd name="T91" fmla="*/ 3469 h 3724"/>
                <a:gd name="T92" fmla="*/ 2410 w 4946"/>
                <a:gd name="T93" fmla="*/ 3466 h 3724"/>
                <a:gd name="T94" fmla="*/ 2173 w 4946"/>
                <a:gd name="T95" fmla="*/ 3551 h 3724"/>
                <a:gd name="T96" fmla="*/ 1618 w 4946"/>
                <a:gd name="T97" fmla="*/ 3336 h 3724"/>
                <a:gd name="T98" fmla="*/ 1745 w 4946"/>
                <a:gd name="T99" fmla="*/ 3159 h 3724"/>
                <a:gd name="T100" fmla="*/ 1754 w 4946"/>
                <a:gd name="T101" fmla="*/ 2898 h 3724"/>
                <a:gd name="T102" fmla="*/ 1754 w 4946"/>
                <a:gd name="T103" fmla="*/ 2611 h 3724"/>
                <a:gd name="T104" fmla="*/ 1637 w 4946"/>
                <a:gd name="T105" fmla="*/ 2379 h 3724"/>
                <a:gd name="T106" fmla="*/ 1709 w 4946"/>
                <a:gd name="T107" fmla="*/ 2372 h 3724"/>
                <a:gd name="T108" fmla="*/ 1717 w 4946"/>
                <a:gd name="T109" fmla="*/ 2098 h 3724"/>
                <a:gd name="T110" fmla="*/ 1786 w 4946"/>
                <a:gd name="T111" fmla="*/ 1726 h 3724"/>
                <a:gd name="T112" fmla="*/ 2046 w 4946"/>
                <a:gd name="T113" fmla="*/ 1401 h 3724"/>
                <a:gd name="T114" fmla="*/ 2952 w 4946"/>
                <a:gd name="T115" fmla="*/ 812 h 3724"/>
                <a:gd name="T116" fmla="*/ 4101 w 4946"/>
                <a:gd name="T117" fmla="*/ 549 h 3724"/>
                <a:gd name="T118" fmla="*/ 4115 w 4946"/>
                <a:gd name="T119" fmla="*/ 719 h 3724"/>
                <a:gd name="T120" fmla="*/ 4194 w 4946"/>
                <a:gd name="T121" fmla="*/ 930 h 3724"/>
                <a:gd name="T122" fmla="*/ 4236 w 4946"/>
                <a:gd name="T123" fmla="*/ 870 h 3724"/>
                <a:gd name="T124" fmla="*/ 4336 w 4946"/>
                <a:gd name="T125" fmla="*/ 870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46" h="3724">
                  <a:moveTo>
                    <a:pt x="782" y="1105"/>
                  </a:moveTo>
                  <a:lnTo>
                    <a:pt x="778" y="1106"/>
                  </a:lnTo>
                  <a:lnTo>
                    <a:pt x="774" y="1106"/>
                  </a:lnTo>
                  <a:lnTo>
                    <a:pt x="769" y="1105"/>
                  </a:lnTo>
                  <a:lnTo>
                    <a:pt x="763" y="1103"/>
                  </a:lnTo>
                  <a:lnTo>
                    <a:pt x="751" y="1098"/>
                  </a:lnTo>
                  <a:lnTo>
                    <a:pt x="738" y="1091"/>
                  </a:lnTo>
                  <a:lnTo>
                    <a:pt x="726" y="1086"/>
                  </a:lnTo>
                  <a:lnTo>
                    <a:pt x="712" y="1082"/>
                  </a:lnTo>
                  <a:lnTo>
                    <a:pt x="706" y="1081"/>
                  </a:lnTo>
                  <a:lnTo>
                    <a:pt x="701" y="1081"/>
                  </a:lnTo>
                  <a:lnTo>
                    <a:pt x="695" y="1082"/>
                  </a:lnTo>
                  <a:lnTo>
                    <a:pt x="690" y="1085"/>
                  </a:lnTo>
                  <a:lnTo>
                    <a:pt x="674" y="1091"/>
                  </a:lnTo>
                  <a:lnTo>
                    <a:pt x="648" y="1103"/>
                  </a:lnTo>
                  <a:lnTo>
                    <a:pt x="621" y="1113"/>
                  </a:lnTo>
                  <a:lnTo>
                    <a:pt x="605" y="1119"/>
                  </a:lnTo>
                  <a:lnTo>
                    <a:pt x="520" y="1158"/>
                  </a:lnTo>
                  <a:lnTo>
                    <a:pt x="504" y="1166"/>
                  </a:lnTo>
                  <a:lnTo>
                    <a:pt x="486" y="1177"/>
                  </a:lnTo>
                  <a:lnTo>
                    <a:pt x="465" y="1189"/>
                  </a:lnTo>
                  <a:lnTo>
                    <a:pt x="445" y="1202"/>
                  </a:lnTo>
                  <a:lnTo>
                    <a:pt x="400" y="1232"/>
                  </a:lnTo>
                  <a:lnTo>
                    <a:pt x="354" y="1266"/>
                  </a:lnTo>
                  <a:lnTo>
                    <a:pt x="331" y="1283"/>
                  </a:lnTo>
                  <a:lnTo>
                    <a:pt x="309" y="1301"/>
                  </a:lnTo>
                  <a:lnTo>
                    <a:pt x="289" y="1318"/>
                  </a:lnTo>
                  <a:lnTo>
                    <a:pt x="268" y="1336"/>
                  </a:lnTo>
                  <a:lnTo>
                    <a:pt x="250" y="1353"/>
                  </a:lnTo>
                  <a:lnTo>
                    <a:pt x="234" y="1369"/>
                  </a:lnTo>
                  <a:lnTo>
                    <a:pt x="221" y="1384"/>
                  </a:lnTo>
                  <a:lnTo>
                    <a:pt x="209" y="1398"/>
                  </a:lnTo>
                  <a:lnTo>
                    <a:pt x="204" y="1405"/>
                  </a:lnTo>
                  <a:lnTo>
                    <a:pt x="197" y="1412"/>
                  </a:lnTo>
                  <a:lnTo>
                    <a:pt x="190" y="1418"/>
                  </a:lnTo>
                  <a:lnTo>
                    <a:pt x="181" y="1425"/>
                  </a:lnTo>
                  <a:lnTo>
                    <a:pt x="161" y="1438"/>
                  </a:lnTo>
                  <a:lnTo>
                    <a:pt x="139" y="1453"/>
                  </a:lnTo>
                  <a:lnTo>
                    <a:pt x="95" y="1479"/>
                  </a:lnTo>
                  <a:lnTo>
                    <a:pt x="59" y="1504"/>
                  </a:lnTo>
                  <a:lnTo>
                    <a:pt x="46" y="1513"/>
                  </a:lnTo>
                  <a:lnTo>
                    <a:pt x="30" y="1522"/>
                  </a:lnTo>
                  <a:lnTo>
                    <a:pt x="16" y="1530"/>
                  </a:lnTo>
                  <a:lnTo>
                    <a:pt x="3" y="1538"/>
                  </a:lnTo>
                  <a:lnTo>
                    <a:pt x="0" y="1541"/>
                  </a:lnTo>
                  <a:lnTo>
                    <a:pt x="0" y="1543"/>
                  </a:lnTo>
                  <a:lnTo>
                    <a:pt x="0" y="1547"/>
                  </a:lnTo>
                  <a:lnTo>
                    <a:pt x="0" y="1551"/>
                  </a:lnTo>
                  <a:lnTo>
                    <a:pt x="3" y="1562"/>
                  </a:lnTo>
                  <a:lnTo>
                    <a:pt x="7" y="1573"/>
                  </a:lnTo>
                  <a:lnTo>
                    <a:pt x="15" y="1593"/>
                  </a:lnTo>
                  <a:lnTo>
                    <a:pt x="19" y="1607"/>
                  </a:lnTo>
                  <a:lnTo>
                    <a:pt x="21" y="1618"/>
                  </a:lnTo>
                  <a:lnTo>
                    <a:pt x="23" y="1626"/>
                  </a:lnTo>
                  <a:lnTo>
                    <a:pt x="26" y="1632"/>
                  </a:lnTo>
                  <a:lnTo>
                    <a:pt x="29" y="1635"/>
                  </a:lnTo>
                  <a:lnTo>
                    <a:pt x="32" y="1637"/>
                  </a:lnTo>
                  <a:lnTo>
                    <a:pt x="36" y="1637"/>
                  </a:lnTo>
                  <a:lnTo>
                    <a:pt x="41" y="1634"/>
                  </a:lnTo>
                  <a:lnTo>
                    <a:pt x="45" y="1630"/>
                  </a:lnTo>
                  <a:lnTo>
                    <a:pt x="54" y="1622"/>
                  </a:lnTo>
                  <a:lnTo>
                    <a:pt x="63" y="1611"/>
                  </a:lnTo>
                  <a:lnTo>
                    <a:pt x="68" y="1606"/>
                  </a:lnTo>
                  <a:lnTo>
                    <a:pt x="74" y="1602"/>
                  </a:lnTo>
                  <a:lnTo>
                    <a:pt x="78" y="1597"/>
                  </a:lnTo>
                  <a:lnTo>
                    <a:pt x="82" y="1594"/>
                  </a:lnTo>
                  <a:lnTo>
                    <a:pt x="91" y="1591"/>
                  </a:lnTo>
                  <a:lnTo>
                    <a:pt x="101" y="1588"/>
                  </a:lnTo>
                  <a:lnTo>
                    <a:pt x="112" y="1587"/>
                  </a:lnTo>
                  <a:lnTo>
                    <a:pt x="122" y="1586"/>
                  </a:lnTo>
                  <a:lnTo>
                    <a:pt x="133" y="1587"/>
                  </a:lnTo>
                  <a:lnTo>
                    <a:pt x="143" y="1588"/>
                  </a:lnTo>
                  <a:lnTo>
                    <a:pt x="155" y="1590"/>
                  </a:lnTo>
                  <a:lnTo>
                    <a:pt x="165" y="1592"/>
                  </a:lnTo>
                  <a:lnTo>
                    <a:pt x="171" y="1593"/>
                  </a:lnTo>
                  <a:lnTo>
                    <a:pt x="176" y="1594"/>
                  </a:lnTo>
                  <a:lnTo>
                    <a:pt x="183" y="1594"/>
                  </a:lnTo>
                  <a:lnTo>
                    <a:pt x="188" y="1593"/>
                  </a:lnTo>
                  <a:lnTo>
                    <a:pt x="193" y="1592"/>
                  </a:lnTo>
                  <a:lnTo>
                    <a:pt x="198" y="1590"/>
                  </a:lnTo>
                  <a:lnTo>
                    <a:pt x="203" y="1588"/>
                  </a:lnTo>
                  <a:lnTo>
                    <a:pt x="207" y="1586"/>
                  </a:lnTo>
                  <a:lnTo>
                    <a:pt x="215" y="1579"/>
                  </a:lnTo>
                  <a:lnTo>
                    <a:pt x="224" y="1571"/>
                  </a:lnTo>
                  <a:lnTo>
                    <a:pt x="231" y="1561"/>
                  </a:lnTo>
                  <a:lnTo>
                    <a:pt x="238" y="1550"/>
                  </a:lnTo>
                  <a:lnTo>
                    <a:pt x="250" y="1528"/>
                  </a:lnTo>
                  <a:lnTo>
                    <a:pt x="261" y="1505"/>
                  </a:lnTo>
                  <a:lnTo>
                    <a:pt x="270" y="1485"/>
                  </a:lnTo>
                  <a:lnTo>
                    <a:pt x="279" y="1468"/>
                  </a:lnTo>
                  <a:lnTo>
                    <a:pt x="291" y="1454"/>
                  </a:lnTo>
                  <a:lnTo>
                    <a:pt x="303" y="1439"/>
                  </a:lnTo>
                  <a:lnTo>
                    <a:pt x="317" y="1427"/>
                  </a:lnTo>
                  <a:lnTo>
                    <a:pt x="332" y="1415"/>
                  </a:lnTo>
                  <a:lnTo>
                    <a:pt x="348" y="1403"/>
                  </a:lnTo>
                  <a:lnTo>
                    <a:pt x="366" y="1392"/>
                  </a:lnTo>
                  <a:lnTo>
                    <a:pt x="384" y="1383"/>
                  </a:lnTo>
                  <a:lnTo>
                    <a:pt x="404" y="1373"/>
                  </a:lnTo>
                  <a:lnTo>
                    <a:pt x="444" y="1355"/>
                  </a:lnTo>
                  <a:lnTo>
                    <a:pt x="486" y="1339"/>
                  </a:lnTo>
                  <a:lnTo>
                    <a:pt x="529" y="1323"/>
                  </a:lnTo>
                  <a:lnTo>
                    <a:pt x="571" y="1308"/>
                  </a:lnTo>
                  <a:lnTo>
                    <a:pt x="613" y="1293"/>
                  </a:lnTo>
                  <a:lnTo>
                    <a:pt x="652" y="1276"/>
                  </a:lnTo>
                  <a:lnTo>
                    <a:pt x="670" y="1268"/>
                  </a:lnTo>
                  <a:lnTo>
                    <a:pt x="688" y="1259"/>
                  </a:lnTo>
                  <a:lnTo>
                    <a:pt x="704" y="1249"/>
                  </a:lnTo>
                  <a:lnTo>
                    <a:pt x="720" y="1239"/>
                  </a:lnTo>
                  <a:lnTo>
                    <a:pt x="733" y="1229"/>
                  </a:lnTo>
                  <a:lnTo>
                    <a:pt x="745" y="1218"/>
                  </a:lnTo>
                  <a:lnTo>
                    <a:pt x="757" y="1206"/>
                  </a:lnTo>
                  <a:lnTo>
                    <a:pt x="766" y="1193"/>
                  </a:lnTo>
                  <a:lnTo>
                    <a:pt x="773" y="1180"/>
                  </a:lnTo>
                  <a:lnTo>
                    <a:pt x="778" y="1165"/>
                  </a:lnTo>
                  <a:lnTo>
                    <a:pt x="781" y="1150"/>
                  </a:lnTo>
                  <a:lnTo>
                    <a:pt x="782" y="1133"/>
                  </a:lnTo>
                  <a:lnTo>
                    <a:pt x="782" y="1131"/>
                  </a:lnTo>
                  <a:lnTo>
                    <a:pt x="783" y="1126"/>
                  </a:lnTo>
                  <a:lnTo>
                    <a:pt x="786" y="1123"/>
                  </a:lnTo>
                  <a:lnTo>
                    <a:pt x="790" y="1121"/>
                  </a:lnTo>
                  <a:lnTo>
                    <a:pt x="792" y="1119"/>
                  </a:lnTo>
                  <a:lnTo>
                    <a:pt x="791" y="1117"/>
                  </a:lnTo>
                  <a:lnTo>
                    <a:pt x="791" y="1116"/>
                  </a:lnTo>
                  <a:lnTo>
                    <a:pt x="791" y="1114"/>
                  </a:lnTo>
                  <a:lnTo>
                    <a:pt x="791" y="1112"/>
                  </a:lnTo>
                  <a:lnTo>
                    <a:pt x="791" y="1108"/>
                  </a:lnTo>
                  <a:lnTo>
                    <a:pt x="791" y="1105"/>
                  </a:lnTo>
                  <a:lnTo>
                    <a:pt x="791" y="1103"/>
                  </a:lnTo>
                  <a:lnTo>
                    <a:pt x="791" y="1103"/>
                  </a:lnTo>
                  <a:lnTo>
                    <a:pt x="790" y="1102"/>
                  </a:lnTo>
                  <a:lnTo>
                    <a:pt x="789" y="1103"/>
                  </a:lnTo>
                  <a:lnTo>
                    <a:pt x="782" y="1105"/>
                  </a:lnTo>
                  <a:close/>
                  <a:moveTo>
                    <a:pt x="968" y="1141"/>
                  </a:moveTo>
                  <a:lnTo>
                    <a:pt x="961" y="1142"/>
                  </a:lnTo>
                  <a:lnTo>
                    <a:pt x="954" y="1142"/>
                  </a:lnTo>
                  <a:lnTo>
                    <a:pt x="948" y="1141"/>
                  </a:lnTo>
                  <a:lnTo>
                    <a:pt x="942" y="1139"/>
                  </a:lnTo>
                  <a:lnTo>
                    <a:pt x="939" y="1139"/>
                  </a:lnTo>
                  <a:lnTo>
                    <a:pt x="936" y="1137"/>
                  </a:lnTo>
                  <a:lnTo>
                    <a:pt x="934" y="1135"/>
                  </a:lnTo>
                  <a:lnTo>
                    <a:pt x="928" y="1132"/>
                  </a:lnTo>
                  <a:lnTo>
                    <a:pt x="921" y="1132"/>
                  </a:lnTo>
                  <a:lnTo>
                    <a:pt x="916" y="1130"/>
                  </a:lnTo>
                  <a:lnTo>
                    <a:pt x="906" y="1128"/>
                  </a:lnTo>
                  <a:lnTo>
                    <a:pt x="894" y="1124"/>
                  </a:lnTo>
                  <a:lnTo>
                    <a:pt x="887" y="1122"/>
                  </a:lnTo>
                  <a:lnTo>
                    <a:pt x="884" y="1121"/>
                  </a:lnTo>
                  <a:lnTo>
                    <a:pt x="880" y="1119"/>
                  </a:lnTo>
                  <a:lnTo>
                    <a:pt x="876" y="1118"/>
                  </a:lnTo>
                  <a:lnTo>
                    <a:pt x="873" y="1119"/>
                  </a:lnTo>
                  <a:lnTo>
                    <a:pt x="872" y="1122"/>
                  </a:lnTo>
                  <a:lnTo>
                    <a:pt x="871" y="1125"/>
                  </a:lnTo>
                  <a:lnTo>
                    <a:pt x="870" y="1128"/>
                  </a:lnTo>
                  <a:lnTo>
                    <a:pt x="869" y="1130"/>
                  </a:lnTo>
                  <a:lnTo>
                    <a:pt x="868" y="1131"/>
                  </a:lnTo>
                  <a:lnTo>
                    <a:pt x="866" y="1133"/>
                  </a:lnTo>
                  <a:lnTo>
                    <a:pt x="863" y="1137"/>
                  </a:lnTo>
                  <a:lnTo>
                    <a:pt x="861" y="1140"/>
                  </a:lnTo>
                  <a:lnTo>
                    <a:pt x="855" y="1150"/>
                  </a:lnTo>
                  <a:lnTo>
                    <a:pt x="851" y="1160"/>
                  </a:lnTo>
                  <a:lnTo>
                    <a:pt x="850" y="1167"/>
                  </a:lnTo>
                  <a:lnTo>
                    <a:pt x="848" y="1175"/>
                  </a:lnTo>
                  <a:lnTo>
                    <a:pt x="845" y="1182"/>
                  </a:lnTo>
                  <a:lnTo>
                    <a:pt x="841" y="1188"/>
                  </a:lnTo>
                  <a:lnTo>
                    <a:pt x="839" y="1191"/>
                  </a:lnTo>
                  <a:lnTo>
                    <a:pt x="837" y="1194"/>
                  </a:lnTo>
                  <a:lnTo>
                    <a:pt x="836" y="1199"/>
                  </a:lnTo>
                  <a:lnTo>
                    <a:pt x="833" y="1207"/>
                  </a:lnTo>
                  <a:lnTo>
                    <a:pt x="831" y="1215"/>
                  </a:lnTo>
                  <a:lnTo>
                    <a:pt x="830" y="1219"/>
                  </a:lnTo>
                  <a:lnTo>
                    <a:pt x="830" y="1222"/>
                  </a:lnTo>
                  <a:lnTo>
                    <a:pt x="831" y="1226"/>
                  </a:lnTo>
                  <a:lnTo>
                    <a:pt x="834" y="1229"/>
                  </a:lnTo>
                  <a:lnTo>
                    <a:pt x="835" y="1230"/>
                  </a:lnTo>
                  <a:lnTo>
                    <a:pt x="839" y="1233"/>
                  </a:lnTo>
                  <a:lnTo>
                    <a:pt x="844" y="1235"/>
                  </a:lnTo>
                  <a:lnTo>
                    <a:pt x="850" y="1235"/>
                  </a:lnTo>
                  <a:lnTo>
                    <a:pt x="856" y="1234"/>
                  </a:lnTo>
                  <a:lnTo>
                    <a:pt x="862" y="1233"/>
                  </a:lnTo>
                  <a:lnTo>
                    <a:pt x="867" y="1230"/>
                  </a:lnTo>
                  <a:lnTo>
                    <a:pt x="871" y="1226"/>
                  </a:lnTo>
                  <a:lnTo>
                    <a:pt x="876" y="1223"/>
                  </a:lnTo>
                  <a:lnTo>
                    <a:pt x="880" y="1223"/>
                  </a:lnTo>
                  <a:lnTo>
                    <a:pt x="885" y="1219"/>
                  </a:lnTo>
                  <a:lnTo>
                    <a:pt x="890" y="1215"/>
                  </a:lnTo>
                  <a:lnTo>
                    <a:pt x="894" y="1215"/>
                  </a:lnTo>
                  <a:lnTo>
                    <a:pt x="898" y="1214"/>
                  </a:lnTo>
                  <a:lnTo>
                    <a:pt x="900" y="1212"/>
                  </a:lnTo>
                  <a:lnTo>
                    <a:pt x="902" y="1208"/>
                  </a:lnTo>
                  <a:lnTo>
                    <a:pt x="904" y="1206"/>
                  </a:lnTo>
                  <a:lnTo>
                    <a:pt x="906" y="1206"/>
                  </a:lnTo>
                  <a:lnTo>
                    <a:pt x="919" y="1201"/>
                  </a:lnTo>
                  <a:lnTo>
                    <a:pt x="932" y="1197"/>
                  </a:lnTo>
                  <a:lnTo>
                    <a:pt x="933" y="1196"/>
                  </a:lnTo>
                  <a:lnTo>
                    <a:pt x="934" y="1195"/>
                  </a:lnTo>
                  <a:lnTo>
                    <a:pt x="939" y="1192"/>
                  </a:lnTo>
                  <a:lnTo>
                    <a:pt x="944" y="1191"/>
                  </a:lnTo>
                  <a:lnTo>
                    <a:pt x="947" y="1191"/>
                  </a:lnTo>
                  <a:lnTo>
                    <a:pt x="950" y="1189"/>
                  </a:lnTo>
                  <a:lnTo>
                    <a:pt x="955" y="1186"/>
                  </a:lnTo>
                  <a:lnTo>
                    <a:pt x="958" y="1186"/>
                  </a:lnTo>
                  <a:lnTo>
                    <a:pt x="961" y="1185"/>
                  </a:lnTo>
                  <a:lnTo>
                    <a:pt x="962" y="1184"/>
                  </a:lnTo>
                  <a:lnTo>
                    <a:pt x="963" y="1182"/>
                  </a:lnTo>
                  <a:lnTo>
                    <a:pt x="966" y="1179"/>
                  </a:lnTo>
                  <a:lnTo>
                    <a:pt x="968" y="1176"/>
                  </a:lnTo>
                  <a:lnTo>
                    <a:pt x="969" y="1172"/>
                  </a:lnTo>
                  <a:lnTo>
                    <a:pt x="971" y="1169"/>
                  </a:lnTo>
                  <a:lnTo>
                    <a:pt x="972" y="1168"/>
                  </a:lnTo>
                  <a:lnTo>
                    <a:pt x="974" y="1166"/>
                  </a:lnTo>
                  <a:lnTo>
                    <a:pt x="975" y="1160"/>
                  </a:lnTo>
                  <a:lnTo>
                    <a:pt x="976" y="1154"/>
                  </a:lnTo>
                  <a:lnTo>
                    <a:pt x="977" y="1151"/>
                  </a:lnTo>
                  <a:lnTo>
                    <a:pt x="977" y="1147"/>
                  </a:lnTo>
                  <a:lnTo>
                    <a:pt x="976" y="1144"/>
                  </a:lnTo>
                  <a:lnTo>
                    <a:pt x="975" y="1141"/>
                  </a:lnTo>
                  <a:lnTo>
                    <a:pt x="974" y="1140"/>
                  </a:lnTo>
                  <a:lnTo>
                    <a:pt x="968" y="1141"/>
                  </a:lnTo>
                  <a:close/>
                  <a:moveTo>
                    <a:pt x="2054" y="495"/>
                  </a:moveTo>
                  <a:lnTo>
                    <a:pt x="2044" y="510"/>
                  </a:lnTo>
                  <a:lnTo>
                    <a:pt x="2032" y="525"/>
                  </a:lnTo>
                  <a:lnTo>
                    <a:pt x="2020" y="537"/>
                  </a:lnTo>
                  <a:lnTo>
                    <a:pt x="2007" y="548"/>
                  </a:lnTo>
                  <a:lnTo>
                    <a:pt x="1992" y="558"/>
                  </a:lnTo>
                  <a:lnTo>
                    <a:pt x="1978" y="567"/>
                  </a:lnTo>
                  <a:lnTo>
                    <a:pt x="1962" y="573"/>
                  </a:lnTo>
                  <a:lnTo>
                    <a:pt x="1946" y="579"/>
                  </a:lnTo>
                  <a:lnTo>
                    <a:pt x="1929" y="584"/>
                  </a:lnTo>
                  <a:lnTo>
                    <a:pt x="1913" y="588"/>
                  </a:lnTo>
                  <a:lnTo>
                    <a:pt x="1895" y="591"/>
                  </a:lnTo>
                  <a:lnTo>
                    <a:pt x="1879" y="594"/>
                  </a:lnTo>
                  <a:lnTo>
                    <a:pt x="1844" y="597"/>
                  </a:lnTo>
                  <a:lnTo>
                    <a:pt x="1811" y="597"/>
                  </a:lnTo>
                  <a:lnTo>
                    <a:pt x="1775" y="597"/>
                  </a:lnTo>
                  <a:lnTo>
                    <a:pt x="1746" y="598"/>
                  </a:lnTo>
                  <a:lnTo>
                    <a:pt x="1734" y="599"/>
                  </a:lnTo>
                  <a:lnTo>
                    <a:pt x="1722" y="600"/>
                  </a:lnTo>
                  <a:lnTo>
                    <a:pt x="1711" y="601"/>
                  </a:lnTo>
                  <a:lnTo>
                    <a:pt x="1701" y="603"/>
                  </a:lnTo>
                  <a:lnTo>
                    <a:pt x="1690" y="606"/>
                  </a:lnTo>
                  <a:lnTo>
                    <a:pt x="1679" y="610"/>
                  </a:lnTo>
                  <a:lnTo>
                    <a:pt x="1669" y="615"/>
                  </a:lnTo>
                  <a:lnTo>
                    <a:pt x="1658" y="620"/>
                  </a:lnTo>
                  <a:lnTo>
                    <a:pt x="1633" y="636"/>
                  </a:lnTo>
                  <a:lnTo>
                    <a:pt x="1602" y="655"/>
                  </a:lnTo>
                  <a:lnTo>
                    <a:pt x="1583" y="668"/>
                  </a:lnTo>
                  <a:lnTo>
                    <a:pt x="1562" y="679"/>
                  </a:lnTo>
                  <a:lnTo>
                    <a:pt x="1543" y="687"/>
                  </a:lnTo>
                  <a:lnTo>
                    <a:pt x="1523" y="694"/>
                  </a:lnTo>
                  <a:lnTo>
                    <a:pt x="1503" y="699"/>
                  </a:lnTo>
                  <a:lnTo>
                    <a:pt x="1484" y="703"/>
                  </a:lnTo>
                  <a:lnTo>
                    <a:pt x="1464" y="707"/>
                  </a:lnTo>
                  <a:lnTo>
                    <a:pt x="1445" y="711"/>
                  </a:lnTo>
                  <a:lnTo>
                    <a:pt x="1425" y="714"/>
                  </a:lnTo>
                  <a:lnTo>
                    <a:pt x="1405" y="717"/>
                  </a:lnTo>
                  <a:lnTo>
                    <a:pt x="1385" y="721"/>
                  </a:lnTo>
                  <a:lnTo>
                    <a:pt x="1365" y="726"/>
                  </a:lnTo>
                  <a:lnTo>
                    <a:pt x="1344" y="732"/>
                  </a:lnTo>
                  <a:lnTo>
                    <a:pt x="1322" y="740"/>
                  </a:lnTo>
                  <a:lnTo>
                    <a:pt x="1301" y="750"/>
                  </a:lnTo>
                  <a:lnTo>
                    <a:pt x="1279" y="761"/>
                  </a:lnTo>
                  <a:lnTo>
                    <a:pt x="1266" y="769"/>
                  </a:lnTo>
                  <a:lnTo>
                    <a:pt x="1262" y="773"/>
                  </a:lnTo>
                  <a:lnTo>
                    <a:pt x="1259" y="778"/>
                  </a:lnTo>
                  <a:lnTo>
                    <a:pt x="1257" y="779"/>
                  </a:lnTo>
                  <a:lnTo>
                    <a:pt x="1253" y="780"/>
                  </a:lnTo>
                  <a:lnTo>
                    <a:pt x="1243" y="783"/>
                  </a:lnTo>
                  <a:lnTo>
                    <a:pt x="1219" y="791"/>
                  </a:lnTo>
                  <a:lnTo>
                    <a:pt x="1205" y="796"/>
                  </a:lnTo>
                  <a:lnTo>
                    <a:pt x="1192" y="801"/>
                  </a:lnTo>
                  <a:lnTo>
                    <a:pt x="1180" y="807"/>
                  </a:lnTo>
                  <a:lnTo>
                    <a:pt x="1172" y="813"/>
                  </a:lnTo>
                  <a:lnTo>
                    <a:pt x="1153" y="834"/>
                  </a:lnTo>
                  <a:lnTo>
                    <a:pt x="1133" y="853"/>
                  </a:lnTo>
                  <a:lnTo>
                    <a:pt x="1123" y="864"/>
                  </a:lnTo>
                  <a:lnTo>
                    <a:pt x="1113" y="873"/>
                  </a:lnTo>
                  <a:lnTo>
                    <a:pt x="1101" y="881"/>
                  </a:lnTo>
                  <a:lnTo>
                    <a:pt x="1089" y="889"/>
                  </a:lnTo>
                  <a:lnTo>
                    <a:pt x="1082" y="892"/>
                  </a:lnTo>
                  <a:lnTo>
                    <a:pt x="1073" y="894"/>
                  </a:lnTo>
                  <a:lnTo>
                    <a:pt x="1063" y="894"/>
                  </a:lnTo>
                  <a:lnTo>
                    <a:pt x="1054" y="892"/>
                  </a:lnTo>
                  <a:lnTo>
                    <a:pt x="1044" y="890"/>
                  </a:lnTo>
                  <a:lnTo>
                    <a:pt x="1032" y="886"/>
                  </a:lnTo>
                  <a:lnTo>
                    <a:pt x="1022" y="882"/>
                  </a:lnTo>
                  <a:lnTo>
                    <a:pt x="1011" y="877"/>
                  </a:lnTo>
                  <a:lnTo>
                    <a:pt x="989" y="866"/>
                  </a:lnTo>
                  <a:lnTo>
                    <a:pt x="969" y="854"/>
                  </a:lnTo>
                  <a:lnTo>
                    <a:pt x="950" y="845"/>
                  </a:lnTo>
                  <a:lnTo>
                    <a:pt x="935" y="837"/>
                  </a:lnTo>
                  <a:lnTo>
                    <a:pt x="935" y="834"/>
                  </a:lnTo>
                  <a:lnTo>
                    <a:pt x="936" y="829"/>
                  </a:lnTo>
                  <a:lnTo>
                    <a:pt x="938" y="823"/>
                  </a:lnTo>
                  <a:lnTo>
                    <a:pt x="940" y="819"/>
                  </a:lnTo>
                  <a:lnTo>
                    <a:pt x="947" y="809"/>
                  </a:lnTo>
                  <a:lnTo>
                    <a:pt x="962" y="793"/>
                  </a:lnTo>
                  <a:lnTo>
                    <a:pt x="978" y="776"/>
                  </a:lnTo>
                  <a:lnTo>
                    <a:pt x="986" y="766"/>
                  </a:lnTo>
                  <a:lnTo>
                    <a:pt x="993" y="750"/>
                  </a:lnTo>
                  <a:lnTo>
                    <a:pt x="1005" y="731"/>
                  </a:lnTo>
                  <a:lnTo>
                    <a:pt x="1018" y="712"/>
                  </a:lnTo>
                  <a:lnTo>
                    <a:pt x="1033" y="690"/>
                  </a:lnTo>
                  <a:lnTo>
                    <a:pt x="1050" y="671"/>
                  </a:lnTo>
                  <a:lnTo>
                    <a:pt x="1067" y="653"/>
                  </a:lnTo>
                  <a:lnTo>
                    <a:pt x="1076" y="646"/>
                  </a:lnTo>
                  <a:lnTo>
                    <a:pt x="1084" y="639"/>
                  </a:lnTo>
                  <a:lnTo>
                    <a:pt x="1092" y="634"/>
                  </a:lnTo>
                  <a:lnTo>
                    <a:pt x="1099" y="629"/>
                  </a:lnTo>
                  <a:lnTo>
                    <a:pt x="1124" y="618"/>
                  </a:lnTo>
                  <a:lnTo>
                    <a:pt x="1149" y="609"/>
                  </a:lnTo>
                  <a:lnTo>
                    <a:pt x="1175" y="601"/>
                  </a:lnTo>
                  <a:lnTo>
                    <a:pt x="1201" y="594"/>
                  </a:lnTo>
                  <a:lnTo>
                    <a:pt x="1228" y="587"/>
                  </a:lnTo>
                  <a:lnTo>
                    <a:pt x="1256" y="582"/>
                  </a:lnTo>
                  <a:lnTo>
                    <a:pt x="1282" y="577"/>
                  </a:lnTo>
                  <a:lnTo>
                    <a:pt x="1310" y="573"/>
                  </a:lnTo>
                  <a:lnTo>
                    <a:pt x="1366" y="564"/>
                  </a:lnTo>
                  <a:lnTo>
                    <a:pt x="1420" y="555"/>
                  </a:lnTo>
                  <a:lnTo>
                    <a:pt x="1448" y="549"/>
                  </a:lnTo>
                  <a:lnTo>
                    <a:pt x="1475" y="542"/>
                  </a:lnTo>
                  <a:lnTo>
                    <a:pt x="1500" y="535"/>
                  </a:lnTo>
                  <a:lnTo>
                    <a:pt x="1526" y="527"/>
                  </a:lnTo>
                  <a:lnTo>
                    <a:pt x="1555" y="518"/>
                  </a:lnTo>
                  <a:lnTo>
                    <a:pt x="1585" y="509"/>
                  </a:lnTo>
                  <a:lnTo>
                    <a:pt x="1615" y="502"/>
                  </a:lnTo>
                  <a:lnTo>
                    <a:pt x="1644" y="495"/>
                  </a:lnTo>
                  <a:lnTo>
                    <a:pt x="1675" y="488"/>
                  </a:lnTo>
                  <a:lnTo>
                    <a:pt x="1705" y="480"/>
                  </a:lnTo>
                  <a:lnTo>
                    <a:pt x="1735" y="471"/>
                  </a:lnTo>
                  <a:lnTo>
                    <a:pt x="1765" y="460"/>
                  </a:lnTo>
                  <a:lnTo>
                    <a:pt x="1791" y="450"/>
                  </a:lnTo>
                  <a:lnTo>
                    <a:pt x="1822" y="436"/>
                  </a:lnTo>
                  <a:lnTo>
                    <a:pt x="1858" y="421"/>
                  </a:lnTo>
                  <a:lnTo>
                    <a:pt x="1896" y="406"/>
                  </a:lnTo>
                  <a:lnTo>
                    <a:pt x="1935" y="391"/>
                  </a:lnTo>
                  <a:lnTo>
                    <a:pt x="1971" y="378"/>
                  </a:lnTo>
                  <a:lnTo>
                    <a:pt x="1986" y="373"/>
                  </a:lnTo>
                  <a:lnTo>
                    <a:pt x="2001" y="368"/>
                  </a:lnTo>
                  <a:lnTo>
                    <a:pt x="2015" y="365"/>
                  </a:lnTo>
                  <a:lnTo>
                    <a:pt x="2026" y="363"/>
                  </a:lnTo>
                  <a:lnTo>
                    <a:pt x="2118" y="349"/>
                  </a:lnTo>
                  <a:lnTo>
                    <a:pt x="2124" y="349"/>
                  </a:lnTo>
                  <a:lnTo>
                    <a:pt x="2129" y="349"/>
                  </a:lnTo>
                  <a:lnTo>
                    <a:pt x="2134" y="350"/>
                  </a:lnTo>
                  <a:lnTo>
                    <a:pt x="2138" y="351"/>
                  </a:lnTo>
                  <a:lnTo>
                    <a:pt x="2147" y="354"/>
                  </a:lnTo>
                  <a:lnTo>
                    <a:pt x="2159" y="358"/>
                  </a:lnTo>
                  <a:lnTo>
                    <a:pt x="2166" y="360"/>
                  </a:lnTo>
                  <a:lnTo>
                    <a:pt x="2174" y="364"/>
                  </a:lnTo>
                  <a:lnTo>
                    <a:pt x="2181" y="368"/>
                  </a:lnTo>
                  <a:lnTo>
                    <a:pt x="2189" y="372"/>
                  </a:lnTo>
                  <a:lnTo>
                    <a:pt x="2192" y="374"/>
                  </a:lnTo>
                  <a:lnTo>
                    <a:pt x="2194" y="378"/>
                  </a:lnTo>
                  <a:lnTo>
                    <a:pt x="2197" y="382"/>
                  </a:lnTo>
                  <a:lnTo>
                    <a:pt x="2199" y="387"/>
                  </a:lnTo>
                  <a:lnTo>
                    <a:pt x="2201" y="392"/>
                  </a:lnTo>
                  <a:lnTo>
                    <a:pt x="2202" y="398"/>
                  </a:lnTo>
                  <a:lnTo>
                    <a:pt x="2202" y="404"/>
                  </a:lnTo>
                  <a:lnTo>
                    <a:pt x="2201" y="409"/>
                  </a:lnTo>
                  <a:lnTo>
                    <a:pt x="2200" y="413"/>
                  </a:lnTo>
                  <a:lnTo>
                    <a:pt x="2197" y="417"/>
                  </a:lnTo>
                  <a:lnTo>
                    <a:pt x="2194" y="421"/>
                  </a:lnTo>
                  <a:lnTo>
                    <a:pt x="2190" y="424"/>
                  </a:lnTo>
                  <a:lnTo>
                    <a:pt x="2181" y="430"/>
                  </a:lnTo>
                  <a:lnTo>
                    <a:pt x="2171" y="434"/>
                  </a:lnTo>
                  <a:lnTo>
                    <a:pt x="2160" y="436"/>
                  </a:lnTo>
                  <a:lnTo>
                    <a:pt x="2150" y="437"/>
                  </a:lnTo>
                  <a:lnTo>
                    <a:pt x="2135" y="440"/>
                  </a:lnTo>
                  <a:lnTo>
                    <a:pt x="2115" y="444"/>
                  </a:lnTo>
                  <a:lnTo>
                    <a:pt x="2104" y="447"/>
                  </a:lnTo>
                  <a:lnTo>
                    <a:pt x="2095" y="450"/>
                  </a:lnTo>
                  <a:lnTo>
                    <a:pt x="2088" y="454"/>
                  </a:lnTo>
                  <a:lnTo>
                    <a:pt x="2085" y="457"/>
                  </a:lnTo>
                  <a:lnTo>
                    <a:pt x="2083" y="460"/>
                  </a:lnTo>
                  <a:lnTo>
                    <a:pt x="2081" y="460"/>
                  </a:lnTo>
                  <a:lnTo>
                    <a:pt x="2078" y="460"/>
                  </a:lnTo>
                  <a:lnTo>
                    <a:pt x="2071" y="468"/>
                  </a:lnTo>
                  <a:lnTo>
                    <a:pt x="2066" y="476"/>
                  </a:lnTo>
                  <a:lnTo>
                    <a:pt x="2066" y="480"/>
                  </a:lnTo>
                  <a:lnTo>
                    <a:pt x="2064" y="481"/>
                  </a:lnTo>
                  <a:lnTo>
                    <a:pt x="2062" y="482"/>
                  </a:lnTo>
                  <a:lnTo>
                    <a:pt x="2059" y="487"/>
                  </a:lnTo>
                  <a:lnTo>
                    <a:pt x="2054" y="495"/>
                  </a:lnTo>
                  <a:close/>
                  <a:moveTo>
                    <a:pt x="1316" y="1361"/>
                  </a:moveTo>
                  <a:lnTo>
                    <a:pt x="1314" y="1359"/>
                  </a:lnTo>
                  <a:lnTo>
                    <a:pt x="1312" y="1358"/>
                  </a:lnTo>
                  <a:lnTo>
                    <a:pt x="1309" y="1357"/>
                  </a:lnTo>
                  <a:lnTo>
                    <a:pt x="1307" y="1356"/>
                  </a:lnTo>
                  <a:lnTo>
                    <a:pt x="1301" y="1355"/>
                  </a:lnTo>
                  <a:lnTo>
                    <a:pt x="1295" y="1355"/>
                  </a:lnTo>
                  <a:lnTo>
                    <a:pt x="1284" y="1354"/>
                  </a:lnTo>
                  <a:lnTo>
                    <a:pt x="1274" y="1351"/>
                  </a:lnTo>
                  <a:lnTo>
                    <a:pt x="1265" y="1347"/>
                  </a:lnTo>
                  <a:lnTo>
                    <a:pt x="1255" y="1344"/>
                  </a:lnTo>
                  <a:lnTo>
                    <a:pt x="1249" y="1342"/>
                  </a:lnTo>
                  <a:lnTo>
                    <a:pt x="1244" y="1343"/>
                  </a:lnTo>
                  <a:lnTo>
                    <a:pt x="1241" y="1343"/>
                  </a:lnTo>
                  <a:lnTo>
                    <a:pt x="1239" y="1345"/>
                  </a:lnTo>
                  <a:lnTo>
                    <a:pt x="1238" y="1347"/>
                  </a:lnTo>
                  <a:lnTo>
                    <a:pt x="1237" y="1350"/>
                  </a:lnTo>
                  <a:lnTo>
                    <a:pt x="1236" y="1358"/>
                  </a:lnTo>
                  <a:lnTo>
                    <a:pt x="1235" y="1368"/>
                  </a:lnTo>
                  <a:lnTo>
                    <a:pt x="1233" y="1376"/>
                  </a:lnTo>
                  <a:lnTo>
                    <a:pt x="1230" y="1383"/>
                  </a:lnTo>
                  <a:lnTo>
                    <a:pt x="1227" y="1390"/>
                  </a:lnTo>
                  <a:lnTo>
                    <a:pt x="1224" y="1399"/>
                  </a:lnTo>
                  <a:lnTo>
                    <a:pt x="1223" y="1405"/>
                  </a:lnTo>
                  <a:lnTo>
                    <a:pt x="1223" y="1409"/>
                  </a:lnTo>
                  <a:lnTo>
                    <a:pt x="1223" y="1413"/>
                  </a:lnTo>
                  <a:lnTo>
                    <a:pt x="1224" y="1416"/>
                  </a:lnTo>
                  <a:lnTo>
                    <a:pt x="1227" y="1418"/>
                  </a:lnTo>
                  <a:lnTo>
                    <a:pt x="1230" y="1418"/>
                  </a:lnTo>
                  <a:lnTo>
                    <a:pt x="1235" y="1417"/>
                  </a:lnTo>
                  <a:lnTo>
                    <a:pt x="1238" y="1416"/>
                  </a:lnTo>
                  <a:lnTo>
                    <a:pt x="1247" y="1415"/>
                  </a:lnTo>
                  <a:lnTo>
                    <a:pt x="1256" y="1412"/>
                  </a:lnTo>
                  <a:lnTo>
                    <a:pt x="1264" y="1409"/>
                  </a:lnTo>
                  <a:lnTo>
                    <a:pt x="1272" y="1408"/>
                  </a:lnTo>
                  <a:lnTo>
                    <a:pt x="1285" y="1408"/>
                  </a:lnTo>
                  <a:lnTo>
                    <a:pt x="1297" y="1407"/>
                  </a:lnTo>
                  <a:lnTo>
                    <a:pt x="1302" y="1405"/>
                  </a:lnTo>
                  <a:lnTo>
                    <a:pt x="1307" y="1403"/>
                  </a:lnTo>
                  <a:lnTo>
                    <a:pt x="1311" y="1400"/>
                  </a:lnTo>
                  <a:lnTo>
                    <a:pt x="1315" y="1396"/>
                  </a:lnTo>
                  <a:lnTo>
                    <a:pt x="1318" y="1394"/>
                  </a:lnTo>
                  <a:lnTo>
                    <a:pt x="1320" y="1390"/>
                  </a:lnTo>
                  <a:lnTo>
                    <a:pt x="1322" y="1386"/>
                  </a:lnTo>
                  <a:lnTo>
                    <a:pt x="1323" y="1381"/>
                  </a:lnTo>
                  <a:lnTo>
                    <a:pt x="1323" y="1376"/>
                  </a:lnTo>
                  <a:lnTo>
                    <a:pt x="1322" y="1372"/>
                  </a:lnTo>
                  <a:lnTo>
                    <a:pt x="1320" y="1367"/>
                  </a:lnTo>
                  <a:lnTo>
                    <a:pt x="1316" y="1361"/>
                  </a:lnTo>
                  <a:close/>
                  <a:moveTo>
                    <a:pt x="3499" y="292"/>
                  </a:moveTo>
                  <a:lnTo>
                    <a:pt x="3498" y="290"/>
                  </a:lnTo>
                  <a:lnTo>
                    <a:pt x="3498" y="287"/>
                  </a:lnTo>
                  <a:lnTo>
                    <a:pt x="3498" y="283"/>
                  </a:lnTo>
                  <a:lnTo>
                    <a:pt x="3497" y="281"/>
                  </a:lnTo>
                  <a:lnTo>
                    <a:pt x="3496" y="279"/>
                  </a:lnTo>
                  <a:lnTo>
                    <a:pt x="3494" y="277"/>
                  </a:lnTo>
                  <a:lnTo>
                    <a:pt x="3493" y="276"/>
                  </a:lnTo>
                  <a:lnTo>
                    <a:pt x="3492" y="275"/>
                  </a:lnTo>
                  <a:lnTo>
                    <a:pt x="3491" y="274"/>
                  </a:lnTo>
                  <a:lnTo>
                    <a:pt x="3488" y="272"/>
                  </a:lnTo>
                  <a:lnTo>
                    <a:pt x="3486" y="270"/>
                  </a:lnTo>
                  <a:lnTo>
                    <a:pt x="3483" y="268"/>
                  </a:lnTo>
                  <a:lnTo>
                    <a:pt x="3480" y="267"/>
                  </a:lnTo>
                  <a:lnTo>
                    <a:pt x="3284" y="259"/>
                  </a:lnTo>
                  <a:lnTo>
                    <a:pt x="3268" y="259"/>
                  </a:lnTo>
                  <a:lnTo>
                    <a:pt x="3252" y="259"/>
                  </a:lnTo>
                  <a:lnTo>
                    <a:pt x="3237" y="261"/>
                  </a:lnTo>
                  <a:lnTo>
                    <a:pt x="3220" y="262"/>
                  </a:lnTo>
                  <a:lnTo>
                    <a:pt x="3190" y="266"/>
                  </a:lnTo>
                  <a:lnTo>
                    <a:pt x="3158" y="271"/>
                  </a:lnTo>
                  <a:lnTo>
                    <a:pt x="3126" y="277"/>
                  </a:lnTo>
                  <a:lnTo>
                    <a:pt x="3095" y="281"/>
                  </a:lnTo>
                  <a:lnTo>
                    <a:pt x="3078" y="283"/>
                  </a:lnTo>
                  <a:lnTo>
                    <a:pt x="3063" y="286"/>
                  </a:lnTo>
                  <a:lnTo>
                    <a:pt x="3047" y="287"/>
                  </a:lnTo>
                  <a:lnTo>
                    <a:pt x="3031" y="287"/>
                  </a:lnTo>
                  <a:lnTo>
                    <a:pt x="2977" y="289"/>
                  </a:lnTo>
                  <a:lnTo>
                    <a:pt x="2916" y="293"/>
                  </a:lnTo>
                  <a:lnTo>
                    <a:pt x="2851" y="297"/>
                  </a:lnTo>
                  <a:lnTo>
                    <a:pt x="2785" y="300"/>
                  </a:lnTo>
                  <a:lnTo>
                    <a:pt x="2752" y="300"/>
                  </a:lnTo>
                  <a:lnTo>
                    <a:pt x="2720" y="299"/>
                  </a:lnTo>
                  <a:lnTo>
                    <a:pt x="2690" y="296"/>
                  </a:lnTo>
                  <a:lnTo>
                    <a:pt x="2661" y="292"/>
                  </a:lnTo>
                  <a:lnTo>
                    <a:pt x="2646" y="289"/>
                  </a:lnTo>
                  <a:lnTo>
                    <a:pt x="2633" y="285"/>
                  </a:lnTo>
                  <a:lnTo>
                    <a:pt x="2620" y="280"/>
                  </a:lnTo>
                  <a:lnTo>
                    <a:pt x="2607" y="276"/>
                  </a:lnTo>
                  <a:lnTo>
                    <a:pt x="2595" y="270"/>
                  </a:lnTo>
                  <a:lnTo>
                    <a:pt x="2584" y="264"/>
                  </a:lnTo>
                  <a:lnTo>
                    <a:pt x="2573" y="258"/>
                  </a:lnTo>
                  <a:lnTo>
                    <a:pt x="2563" y="251"/>
                  </a:lnTo>
                  <a:lnTo>
                    <a:pt x="2558" y="246"/>
                  </a:lnTo>
                  <a:lnTo>
                    <a:pt x="2552" y="242"/>
                  </a:lnTo>
                  <a:lnTo>
                    <a:pt x="2547" y="239"/>
                  </a:lnTo>
                  <a:lnTo>
                    <a:pt x="2540" y="237"/>
                  </a:lnTo>
                  <a:lnTo>
                    <a:pt x="2534" y="236"/>
                  </a:lnTo>
                  <a:lnTo>
                    <a:pt x="2529" y="235"/>
                  </a:lnTo>
                  <a:lnTo>
                    <a:pt x="2523" y="234"/>
                  </a:lnTo>
                  <a:lnTo>
                    <a:pt x="2518" y="235"/>
                  </a:lnTo>
                  <a:lnTo>
                    <a:pt x="2507" y="237"/>
                  </a:lnTo>
                  <a:lnTo>
                    <a:pt x="2495" y="240"/>
                  </a:lnTo>
                  <a:lnTo>
                    <a:pt x="2485" y="247"/>
                  </a:lnTo>
                  <a:lnTo>
                    <a:pt x="2474" y="253"/>
                  </a:lnTo>
                  <a:lnTo>
                    <a:pt x="2463" y="261"/>
                  </a:lnTo>
                  <a:lnTo>
                    <a:pt x="2454" y="269"/>
                  </a:lnTo>
                  <a:lnTo>
                    <a:pt x="2444" y="278"/>
                  </a:lnTo>
                  <a:lnTo>
                    <a:pt x="2434" y="289"/>
                  </a:lnTo>
                  <a:lnTo>
                    <a:pt x="2418" y="307"/>
                  </a:lnTo>
                  <a:lnTo>
                    <a:pt x="2404" y="325"/>
                  </a:lnTo>
                  <a:lnTo>
                    <a:pt x="2398" y="331"/>
                  </a:lnTo>
                  <a:lnTo>
                    <a:pt x="2394" y="338"/>
                  </a:lnTo>
                  <a:lnTo>
                    <a:pt x="2391" y="344"/>
                  </a:lnTo>
                  <a:lnTo>
                    <a:pt x="2390" y="351"/>
                  </a:lnTo>
                  <a:lnTo>
                    <a:pt x="2389" y="357"/>
                  </a:lnTo>
                  <a:lnTo>
                    <a:pt x="2390" y="365"/>
                  </a:lnTo>
                  <a:lnTo>
                    <a:pt x="2391" y="372"/>
                  </a:lnTo>
                  <a:lnTo>
                    <a:pt x="2394" y="378"/>
                  </a:lnTo>
                  <a:lnTo>
                    <a:pt x="2397" y="384"/>
                  </a:lnTo>
                  <a:lnTo>
                    <a:pt x="2402" y="391"/>
                  </a:lnTo>
                  <a:lnTo>
                    <a:pt x="2407" y="397"/>
                  </a:lnTo>
                  <a:lnTo>
                    <a:pt x="2412" y="404"/>
                  </a:lnTo>
                  <a:lnTo>
                    <a:pt x="2425" y="415"/>
                  </a:lnTo>
                  <a:lnTo>
                    <a:pt x="2440" y="426"/>
                  </a:lnTo>
                  <a:lnTo>
                    <a:pt x="2456" y="437"/>
                  </a:lnTo>
                  <a:lnTo>
                    <a:pt x="2473" y="447"/>
                  </a:lnTo>
                  <a:lnTo>
                    <a:pt x="2490" y="455"/>
                  </a:lnTo>
                  <a:lnTo>
                    <a:pt x="2508" y="462"/>
                  </a:lnTo>
                  <a:lnTo>
                    <a:pt x="2524" y="468"/>
                  </a:lnTo>
                  <a:lnTo>
                    <a:pt x="2539" y="472"/>
                  </a:lnTo>
                  <a:lnTo>
                    <a:pt x="2553" y="475"/>
                  </a:lnTo>
                  <a:lnTo>
                    <a:pt x="2564" y="478"/>
                  </a:lnTo>
                  <a:lnTo>
                    <a:pt x="2580" y="478"/>
                  </a:lnTo>
                  <a:lnTo>
                    <a:pt x="2594" y="475"/>
                  </a:lnTo>
                  <a:lnTo>
                    <a:pt x="2608" y="473"/>
                  </a:lnTo>
                  <a:lnTo>
                    <a:pt x="2623" y="469"/>
                  </a:lnTo>
                  <a:lnTo>
                    <a:pt x="2637" y="465"/>
                  </a:lnTo>
                  <a:lnTo>
                    <a:pt x="2651" y="460"/>
                  </a:lnTo>
                  <a:lnTo>
                    <a:pt x="2664" y="455"/>
                  </a:lnTo>
                  <a:lnTo>
                    <a:pt x="2678" y="449"/>
                  </a:lnTo>
                  <a:lnTo>
                    <a:pt x="2705" y="436"/>
                  </a:lnTo>
                  <a:lnTo>
                    <a:pt x="2732" y="424"/>
                  </a:lnTo>
                  <a:lnTo>
                    <a:pt x="2745" y="419"/>
                  </a:lnTo>
                  <a:lnTo>
                    <a:pt x="2760" y="414"/>
                  </a:lnTo>
                  <a:lnTo>
                    <a:pt x="2773" y="410"/>
                  </a:lnTo>
                  <a:lnTo>
                    <a:pt x="2787" y="407"/>
                  </a:lnTo>
                  <a:lnTo>
                    <a:pt x="2798" y="405"/>
                  </a:lnTo>
                  <a:lnTo>
                    <a:pt x="2807" y="405"/>
                  </a:lnTo>
                  <a:lnTo>
                    <a:pt x="2818" y="404"/>
                  </a:lnTo>
                  <a:lnTo>
                    <a:pt x="2829" y="404"/>
                  </a:lnTo>
                  <a:lnTo>
                    <a:pt x="2850" y="406"/>
                  </a:lnTo>
                  <a:lnTo>
                    <a:pt x="2873" y="408"/>
                  </a:lnTo>
                  <a:lnTo>
                    <a:pt x="2894" y="411"/>
                  </a:lnTo>
                  <a:lnTo>
                    <a:pt x="2917" y="413"/>
                  </a:lnTo>
                  <a:lnTo>
                    <a:pt x="2939" y="414"/>
                  </a:lnTo>
                  <a:lnTo>
                    <a:pt x="2959" y="414"/>
                  </a:lnTo>
                  <a:lnTo>
                    <a:pt x="2978" y="413"/>
                  </a:lnTo>
                  <a:lnTo>
                    <a:pt x="2996" y="411"/>
                  </a:lnTo>
                  <a:lnTo>
                    <a:pt x="3015" y="407"/>
                  </a:lnTo>
                  <a:lnTo>
                    <a:pt x="3033" y="403"/>
                  </a:lnTo>
                  <a:lnTo>
                    <a:pt x="3071" y="391"/>
                  </a:lnTo>
                  <a:lnTo>
                    <a:pt x="3109" y="379"/>
                  </a:lnTo>
                  <a:lnTo>
                    <a:pt x="3147" y="365"/>
                  </a:lnTo>
                  <a:lnTo>
                    <a:pt x="3185" y="350"/>
                  </a:lnTo>
                  <a:lnTo>
                    <a:pt x="3223" y="337"/>
                  </a:lnTo>
                  <a:lnTo>
                    <a:pt x="3257" y="326"/>
                  </a:lnTo>
                  <a:lnTo>
                    <a:pt x="3282" y="318"/>
                  </a:lnTo>
                  <a:lnTo>
                    <a:pt x="3308" y="314"/>
                  </a:lnTo>
                  <a:lnTo>
                    <a:pt x="3335" y="311"/>
                  </a:lnTo>
                  <a:lnTo>
                    <a:pt x="3362" y="308"/>
                  </a:lnTo>
                  <a:lnTo>
                    <a:pt x="3389" y="307"/>
                  </a:lnTo>
                  <a:lnTo>
                    <a:pt x="3417" y="306"/>
                  </a:lnTo>
                  <a:lnTo>
                    <a:pt x="3444" y="306"/>
                  </a:lnTo>
                  <a:lnTo>
                    <a:pt x="3469" y="305"/>
                  </a:lnTo>
                  <a:lnTo>
                    <a:pt x="3475" y="305"/>
                  </a:lnTo>
                  <a:lnTo>
                    <a:pt x="3486" y="303"/>
                  </a:lnTo>
                  <a:lnTo>
                    <a:pt x="3491" y="303"/>
                  </a:lnTo>
                  <a:lnTo>
                    <a:pt x="3496" y="301"/>
                  </a:lnTo>
                  <a:lnTo>
                    <a:pt x="3500" y="300"/>
                  </a:lnTo>
                  <a:lnTo>
                    <a:pt x="3501" y="299"/>
                  </a:lnTo>
                  <a:lnTo>
                    <a:pt x="3501" y="297"/>
                  </a:lnTo>
                  <a:lnTo>
                    <a:pt x="3499" y="292"/>
                  </a:lnTo>
                  <a:close/>
                  <a:moveTo>
                    <a:pt x="3747" y="190"/>
                  </a:moveTo>
                  <a:lnTo>
                    <a:pt x="3743" y="189"/>
                  </a:lnTo>
                  <a:lnTo>
                    <a:pt x="3738" y="190"/>
                  </a:lnTo>
                  <a:lnTo>
                    <a:pt x="3733" y="191"/>
                  </a:lnTo>
                  <a:lnTo>
                    <a:pt x="3728" y="193"/>
                  </a:lnTo>
                  <a:lnTo>
                    <a:pt x="3717" y="197"/>
                  </a:lnTo>
                  <a:lnTo>
                    <a:pt x="3710" y="203"/>
                  </a:lnTo>
                  <a:lnTo>
                    <a:pt x="3703" y="209"/>
                  </a:lnTo>
                  <a:lnTo>
                    <a:pt x="3694" y="216"/>
                  </a:lnTo>
                  <a:lnTo>
                    <a:pt x="3684" y="224"/>
                  </a:lnTo>
                  <a:lnTo>
                    <a:pt x="3679" y="229"/>
                  </a:lnTo>
                  <a:lnTo>
                    <a:pt x="3678" y="231"/>
                  </a:lnTo>
                  <a:lnTo>
                    <a:pt x="3676" y="231"/>
                  </a:lnTo>
                  <a:lnTo>
                    <a:pt x="3671" y="236"/>
                  </a:lnTo>
                  <a:lnTo>
                    <a:pt x="3666" y="242"/>
                  </a:lnTo>
                  <a:lnTo>
                    <a:pt x="3663" y="247"/>
                  </a:lnTo>
                  <a:lnTo>
                    <a:pt x="3662" y="252"/>
                  </a:lnTo>
                  <a:lnTo>
                    <a:pt x="3661" y="257"/>
                  </a:lnTo>
                  <a:lnTo>
                    <a:pt x="3661" y="262"/>
                  </a:lnTo>
                  <a:lnTo>
                    <a:pt x="3662" y="265"/>
                  </a:lnTo>
                  <a:lnTo>
                    <a:pt x="3662" y="267"/>
                  </a:lnTo>
                  <a:lnTo>
                    <a:pt x="3664" y="269"/>
                  </a:lnTo>
                  <a:lnTo>
                    <a:pt x="3665" y="270"/>
                  </a:lnTo>
                  <a:lnTo>
                    <a:pt x="3669" y="270"/>
                  </a:lnTo>
                  <a:lnTo>
                    <a:pt x="3674" y="269"/>
                  </a:lnTo>
                  <a:lnTo>
                    <a:pt x="3683" y="265"/>
                  </a:lnTo>
                  <a:lnTo>
                    <a:pt x="3690" y="260"/>
                  </a:lnTo>
                  <a:lnTo>
                    <a:pt x="3701" y="251"/>
                  </a:lnTo>
                  <a:lnTo>
                    <a:pt x="3713" y="243"/>
                  </a:lnTo>
                  <a:lnTo>
                    <a:pt x="3719" y="241"/>
                  </a:lnTo>
                  <a:lnTo>
                    <a:pt x="3726" y="240"/>
                  </a:lnTo>
                  <a:lnTo>
                    <a:pt x="3733" y="240"/>
                  </a:lnTo>
                  <a:lnTo>
                    <a:pt x="3741" y="242"/>
                  </a:lnTo>
                  <a:lnTo>
                    <a:pt x="3745" y="243"/>
                  </a:lnTo>
                  <a:lnTo>
                    <a:pt x="3753" y="244"/>
                  </a:lnTo>
                  <a:lnTo>
                    <a:pt x="3762" y="244"/>
                  </a:lnTo>
                  <a:lnTo>
                    <a:pt x="3772" y="244"/>
                  </a:lnTo>
                  <a:lnTo>
                    <a:pt x="3781" y="243"/>
                  </a:lnTo>
                  <a:lnTo>
                    <a:pt x="3789" y="242"/>
                  </a:lnTo>
                  <a:lnTo>
                    <a:pt x="3796" y="240"/>
                  </a:lnTo>
                  <a:lnTo>
                    <a:pt x="3799" y="237"/>
                  </a:lnTo>
                  <a:lnTo>
                    <a:pt x="3801" y="234"/>
                  </a:lnTo>
                  <a:lnTo>
                    <a:pt x="3802" y="230"/>
                  </a:lnTo>
                  <a:lnTo>
                    <a:pt x="3794" y="221"/>
                  </a:lnTo>
                  <a:lnTo>
                    <a:pt x="3786" y="212"/>
                  </a:lnTo>
                  <a:lnTo>
                    <a:pt x="3784" y="210"/>
                  </a:lnTo>
                  <a:lnTo>
                    <a:pt x="3781" y="209"/>
                  </a:lnTo>
                  <a:lnTo>
                    <a:pt x="3779" y="205"/>
                  </a:lnTo>
                  <a:lnTo>
                    <a:pt x="3778" y="201"/>
                  </a:lnTo>
                  <a:lnTo>
                    <a:pt x="3777" y="200"/>
                  </a:lnTo>
                  <a:lnTo>
                    <a:pt x="3776" y="199"/>
                  </a:lnTo>
                  <a:lnTo>
                    <a:pt x="3775" y="198"/>
                  </a:lnTo>
                  <a:lnTo>
                    <a:pt x="3774" y="197"/>
                  </a:lnTo>
                  <a:lnTo>
                    <a:pt x="3773" y="196"/>
                  </a:lnTo>
                  <a:lnTo>
                    <a:pt x="3772" y="195"/>
                  </a:lnTo>
                  <a:lnTo>
                    <a:pt x="3767" y="194"/>
                  </a:lnTo>
                  <a:lnTo>
                    <a:pt x="3763" y="193"/>
                  </a:lnTo>
                  <a:lnTo>
                    <a:pt x="3761" y="192"/>
                  </a:lnTo>
                  <a:lnTo>
                    <a:pt x="3760" y="192"/>
                  </a:lnTo>
                  <a:lnTo>
                    <a:pt x="3754" y="191"/>
                  </a:lnTo>
                  <a:lnTo>
                    <a:pt x="3747" y="190"/>
                  </a:lnTo>
                  <a:close/>
                  <a:moveTo>
                    <a:pt x="4387" y="61"/>
                  </a:moveTo>
                  <a:lnTo>
                    <a:pt x="4370" y="64"/>
                  </a:lnTo>
                  <a:lnTo>
                    <a:pt x="4350" y="68"/>
                  </a:lnTo>
                  <a:lnTo>
                    <a:pt x="4330" y="70"/>
                  </a:lnTo>
                  <a:lnTo>
                    <a:pt x="4311" y="73"/>
                  </a:lnTo>
                  <a:lnTo>
                    <a:pt x="4290" y="75"/>
                  </a:lnTo>
                  <a:lnTo>
                    <a:pt x="4270" y="76"/>
                  </a:lnTo>
                  <a:lnTo>
                    <a:pt x="4249" y="77"/>
                  </a:lnTo>
                  <a:lnTo>
                    <a:pt x="4229" y="77"/>
                  </a:lnTo>
                  <a:lnTo>
                    <a:pt x="4198" y="77"/>
                  </a:lnTo>
                  <a:lnTo>
                    <a:pt x="4165" y="77"/>
                  </a:lnTo>
                  <a:lnTo>
                    <a:pt x="4147" y="78"/>
                  </a:lnTo>
                  <a:lnTo>
                    <a:pt x="4131" y="79"/>
                  </a:lnTo>
                  <a:lnTo>
                    <a:pt x="4114" y="81"/>
                  </a:lnTo>
                  <a:lnTo>
                    <a:pt x="4099" y="83"/>
                  </a:lnTo>
                  <a:lnTo>
                    <a:pt x="4084" y="87"/>
                  </a:lnTo>
                  <a:lnTo>
                    <a:pt x="4068" y="93"/>
                  </a:lnTo>
                  <a:lnTo>
                    <a:pt x="4055" y="100"/>
                  </a:lnTo>
                  <a:lnTo>
                    <a:pt x="4042" y="108"/>
                  </a:lnTo>
                  <a:lnTo>
                    <a:pt x="4036" y="113"/>
                  </a:lnTo>
                  <a:lnTo>
                    <a:pt x="4031" y="118"/>
                  </a:lnTo>
                  <a:lnTo>
                    <a:pt x="4026" y="124"/>
                  </a:lnTo>
                  <a:lnTo>
                    <a:pt x="4022" y="131"/>
                  </a:lnTo>
                  <a:lnTo>
                    <a:pt x="4018" y="137"/>
                  </a:lnTo>
                  <a:lnTo>
                    <a:pt x="4014" y="145"/>
                  </a:lnTo>
                  <a:lnTo>
                    <a:pt x="4011" y="152"/>
                  </a:lnTo>
                  <a:lnTo>
                    <a:pt x="4007" y="161"/>
                  </a:lnTo>
                  <a:lnTo>
                    <a:pt x="4005" y="172"/>
                  </a:lnTo>
                  <a:lnTo>
                    <a:pt x="4003" y="182"/>
                  </a:lnTo>
                  <a:lnTo>
                    <a:pt x="4001" y="192"/>
                  </a:lnTo>
                  <a:lnTo>
                    <a:pt x="4000" y="203"/>
                  </a:lnTo>
                  <a:lnTo>
                    <a:pt x="4000" y="226"/>
                  </a:lnTo>
                  <a:lnTo>
                    <a:pt x="4001" y="249"/>
                  </a:lnTo>
                  <a:lnTo>
                    <a:pt x="4004" y="271"/>
                  </a:lnTo>
                  <a:lnTo>
                    <a:pt x="4007" y="293"/>
                  </a:lnTo>
                  <a:lnTo>
                    <a:pt x="4013" y="312"/>
                  </a:lnTo>
                  <a:lnTo>
                    <a:pt x="4019" y="331"/>
                  </a:lnTo>
                  <a:lnTo>
                    <a:pt x="4020" y="333"/>
                  </a:lnTo>
                  <a:lnTo>
                    <a:pt x="4022" y="334"/>
                  </a:lnTo>
                  <a:lnTo>
                    <a:pt x="4024" y="335"/>
                  </a:lnTo>
                  <a:lnTo>
                    <a:pt x="4026" y="335"/>
                  </a:lnTo>
                  <a:lnTo>
                    <a:pt x="4031" y="334"/>
                  </a:lnTo>
                  <a:lnTo>
                    <a:pt x="4036" y="333"/>
                  </a:lnTo>
                  <a:lnTo>
                    <a:pt x="4037" y="333"/>
                  </a:lnTo>
                  <a:lnTo>
                    <a:pt x="4038" y="332"/>
                  </a:lnTo>
                  <a:lnTo>
                    <a:pt x="4040" y="330"/>
                  </a:lnTo>
                  <a:lnTo>
                    <a:pt x="4042" y="327"/>
                  </a:lnTo>
                  <a:lnTo>
                    <a:pt x="4052" y="315"/>
                  </a:lnTo>
                  <a:lnTo>
                    <a:pt x="4068" y="294"/>
                  </a:lnTo>
                  <a:lnTo>
                    <a:pt x="4087" y="270"/>
                  </a:lnTo>
                  <a:lnTo>
                    <a:pt x="4100" y="256"/>
                  </a:lnTo>
                  <a:lnTo>
                    <a:pt x="4107" y="251"/>
                  </a:lnTo>
                  <a:lnTo>
                    <a:pt x="4115" y="247"/>
                  </a:lnTo>
                  <a:lnTo>
                    <a:pt x="4126" y="242"/>
                  </a:lnTo>
                  <a:lnTo>
                    <a:pt x="4136" y="239"/>
                  </a:lnTo>
                  <a:lnTo>
                    <a:pt x="4161" y="233"/>
                  </a:lnTo>
                  <a:lnTo>
                    <a:pt x="4187" y="230"/>
                  </a:lnTo>
                  <a:lnTo>
                    <a:pt x="4215" y="228"/>
                  </a:lnTo>
                  <a:lnTo>
                    <a:pt x="4242" y="227"/>
                  </a:lnTo>
                  <a:lnTo>
                    <a:pt x="4266" y="226"/>
                  </a:lnTo>
                  <a:lnTo>
                    <a:pt x="4285" y="226"/>
                  </a:lnTo>
                  <a:lnTo>
                    <a:pt x="4307" y="225"/>
                  </a:lnTo>
                  <a:lnTo>
                    <a:pt x="4326" y="223"/>
                  </a:lnTo>
                  <a:lnTo>
                    <a:pt x="4345" y="218"/>
                  </a:lnTo>
                  <a:lnTo>
                    <a:pt x="4362" y="213"/>
                  </a:lnTo>
                  <a:lnTo>
                    <a:pt x="4380" y="207"/>
                  </a:lnTo>
                  <a:lnTo>
                    <a:pt x="4396" y="198"/>
                  </a:lnTo>
                  <a:lnTo>
                    <a:pt x="4412" y="190"/>
                  </a:lnTo>
                  <a:lnTo>
                    <a:pt x="4427" y="181"/>
                  </a:lnTo>
                  <a:lnTo>
                    <a:pt x="4458" y="162"/>
                  </a:lnTo>
                  <a:lnTo>
                    <a:pt x="4490" y="144"/>
                  </a:lnTo>
                  <a:lnTo>
                    <a:pt x="4505" y="136"/>
                  </a:lnTo>
                  <a:lnTo>
                    <a:pt x="4523" y="127"/>
                  </a:lnTo>
                  <a:lnTo>
                    <a:pt x="4540" y="120"/>
                  </a:lnTo>
                  <a:lnTo>
                    <a:pt x="4559" y="114"/>
                  </a:lnTo>
                  <a:lnTo>
                    <a:pt x="4576" y="108"/>
                  </a:lnTo>
                  <a:lnTo>
                    <a:pt x="4594" y="102"/>
                  </a:lnTo>
                  <a:lnTo>
                    <a:pt x="4610" y="95"/>
                  </a:lnTo>
                  <a:lnTo>
                    <a:pt x="4627" y="88"/>
                  </a:lnTo>
                  <a:lnTo>
                    <a:pt x="4637" y="85"/>
                  </a:lnTo>
                  <a:lnTo>
                    <a:pt x="4648" y="83"/>
                  </a:lnTo>
                  <a:lnTo>
                    <a:pt x="4661" y="81"/>
                  </a:lnTo>
                  <a:lnTo>
                    <a:pt x="4673" y="79"/>
                  </a:lnTo>
                  <a:lnTo>
                    <a:pt x="4699" y="76"/>
                  </a:lnTo>
                  <a:lnTo>
                    <a:pt x="4722" y="72"/>
                  </a:lnTo>
                  <a:lnTo>
                    <a:pt x="4733" y="69"/>
                  </a:lnTo>
                  <a:lnTo>
                    <a:pt x="4741" y="65"/>
                  </a:lnTo>
                  <a:lnTo>
                    <a:pt x="4745" y="63"/>
                  </a:lnTo>
                  <a:lnTo>
                    <a:pt x="4748" y="60"/>
                  </a:lnTo>
                  <a:lnTo>
                    <a:pt x="4751" y="57"/>
                  </a:lnTo>
                  <a:lnTo>
                    <a:pt x="4753" y="54"/>
                  </a:lnTo>
                  <a:lnTo>
                    <a:pt x="4755" y="49"/>
                  </a:lnTo>
                  <a:lnTo>
                    <a:pt x="4756" y="45"/>
                  </a:lnTo>
                  <a:lnTo>
                    <a:pt x="4757" y="41"/>
                  </a:lnTo>
                  <a:lnTo>
                    <a:pt x="4757" y="36"/>
                  </a:lnTo>
                  <a:lnTo>
                    <a:pt x="4756" y="31"/>
                  </a:lnTo>
                  <a:lnTo>
                    <a:pt x="4754" y="25"/>
                  </a:lnTo>
                  <a:lnTo>
                    <a:pt x="4752" y="19"/>
                  </a:lnTo>
                  <a:lnTo>
                    <a:pt x="4749" y="11"/>
                  </a:lnTo>
                  <a:lnTo>
                    <a:pt x="4747" y="8"/>
                  </a:lnTo>
                  <a:lnTo>
                    <a:pt x="4745" y="6"/>
                  </a:lnTo>
                  <a:lnTo>
                    <a:pt x="4742" y="4"/>
                  </a:lnTo>
                  <a:lnTo>
                    <a:pt x="4738" y="3"/>
                  </a:lnTo>
                  <a:lnTo>
                    <a:pt x="4729" y="1"/>
                  </a:lnTo>
                  <a:lnTo>
                    <a:pt x="4718" y="0"/>
                  </a:lnTo>
                  <a:lnTo>
                    <a:pt x="4706" y="0"/>
                  </a:lnTo>
                  <a:lnTo>
                    <a:pt x="4693" y="2"/>
                  </a:lnTo>
                  <a:lnTo>
                    <a:pt x="4678" y="4"/>
                  </a:lnTo>
                  <a:lnTo>
                    <a:pt x="4663" y="7"/>
                  </a:lnTo>
                  <a:lnTo>
                    <a:pt x="4632" y="15"/>
                  </a:lnTo>
                  <a:lnTo>
                    <a:pt x="4602" y="22"/>
                  </a:lnTo>
                  <a:lnTo>
                    <a:pt x="4576" y="28"/>
                  </a:lnTo>
                  <a:lnTo>
                    <a:pt x="4556" y="32"/>
                  </a:lnTo>
                  <a:lnTo>
                    <a:pt x="4537" y="35"/>
                  </a:lnTo>
                  <a:lnTo>
                    <a:pt x="4518" y="39"/>
                  </a:lnTo>
                  <a:lnTo>
                    <a:pt x="4497" y="42"/>
                  </a:lnTo>
                  <a:lnTo>
                    <a:pt x="4478" y="45"/>
                  </a:lnTo>
                  <a:lnTo>
                    <a:pt x="4457" y="48"/>
                  </a:lnTo>
                  <a:lnTo>
                    <a:pt x="4437" y="51"/>
                  </a:lnTo>
                  <a:lnTo>
                    <a:pt x="4419" y="54"/>
                  </a:lnTo>
                  <a:lnTo>
                    <a:pt x="4400" y="55"/>
                  </a:lnTo>
                  <a:lnTo>
                    <a:pt x="4397" y="55"/>
                  </a:lnTo>
                  <a:lnTo>
                    <a:pt x="4395" y="57"/>
                  </a:lnTo>
                  <a:lnTo>
                    <a:pt x="4394" y="59"/>
                  </a:lnTo>
                  <a:lnTo>
                    <a:pt x="4392" y="60"/>
                  </a:lnTo>
                  <a:lnTo>
                    <a:pt x="4387" y="61"/>
                  </a:lnTo>
                  <a:close/>
                  <a:moveTo>
                    <a:pt x="4336" y="870"/>
                  </a:moveTo>
                  <a:lnTo>
                    <a:pt x="4364" y="909"/>
                  </a:lnTo>
                  <a:lnTo>
                    <a:pt x="4369" y="910"/>
                  </a:lnTo>
                  <a:lnTo>
                    <a:pt x="4373" y="910"/>
                  </a:lnTo>
                  <a:lnTo>
                    <a:pt x="4375" y="910"/>
                  </a:lnTo>
                  <a:lnTo>
                    <a:pt x="4377" y="910"/>
                  </a:lnTo>
                  <a:lnTo>
                    <a:pt x="4379" y="909"/>
                  </a:lnTo>
                  <a:lnTo>
                    <a:pt x="4380" y="908"/>
                  </a:lnTo>
                  <a:lnTo>
                    <a:pt x="4394" y="903"/>
                  </a:lnTo>
                  <a:lnTo>
                    <a:pt x="4419" y="893"/>
                  </a:lnTo>
                  <a:lnTo>
                    <a:pt x="4431" y="890"/>
                  </a:lnTo>
                  <a:lnTo>
                    <a:pt x="4443" y="888"/>
                  </a:lnTo>
                  <a:lnTo>
                    <a:pt x="4447" y="889"/>
                  </a:lnTo>
                  <a:lnTo>
                    <a:pt x="4451" y="890"/>
                  </a:lnTo>
                  <a:lnTo>
                    <a:pt x="4454" y="893"/>
                  </a:lnTo>
                  <a:lnTo>
                    <a:pt x="4456" y="896"/>
                  </a:lnTo>
                  <a:lnTo>
                    <a:pt x="4457" y="897"/>
                  </a:lnTo>
                  <a:lnTo>
                    <a:pt x="4459" y="898"/>
                  </a:lnTo>
                  <a:lnTo>
                    <a:pt x="4460" y="901"/>
                  </a:lnTo>
                  <a:lnTo>
                    <a:pt x="4461" y="904"/>
                  </a:lnTo>
                  <a:lnTo>
                    <a:pt x="4463" y="912"/>
                  </a:lnTo>
                  <a:lnTo>
                    <a:pt x="4465" y="921"/>
                  </a:lnTo>
                  <a:lnTo>
                    <a:pt x="4467" y="944"/>
                  </a:lnTo>
                  <a:lnTo>
                    <a:pt x="4470" y="970"/>
                  </a:lnTo>
                  <a:lnTo>
                    <a:pt x="4471" y="984"/>
                  </a:lnTo>
                  <a:lnTo>
                    <a:pt x="4473" y="997"/>
                  </a:lnTo>
                  <a:lnTo>
                    <a:pt x="4477" y="1009"/>
                  </a:lnTo>
                  <a:lnTo>
                    <a:pt x="4480" y="1021"/>
                  </a:lnTo>
                  <a:lnTo>
                    <a:pt x="4484" y="1030"/>
                  </a:lnTo>
                  <a:lnTo>
                    <a:pt x="4488" y="1038"/>
                  </a:lnTo>
                  <a:lnTo>
                    <a:pt x="4491" y="1041"/>
                  </a:lnTo>
                  <a:lnTo>
                    <a:pt x="4494" y="1044"/>
                  </a:lnTo>
                  <a:lnTo>
                    <a:pt x="4497" y="1046"/>
                  </a:lnTo>
                  <a:lnTo>
                    <a:pt x="4501" y="1047"/>
                  </a:lnTo>
                  <a:lnTo>
                    <a:pt x="4502" y="1049"/>
                  </a:lnTo>
                  <a:lnTo>
                    <a:pt x="4504" y="1050"/>
                  </a:lnTo>
                  <a:lnTo>
                    <a:pt x="4504" y="1053"/>
                  </a:lnTo>
                  <a:lnTo>
                    <a:pt x="4508" y="1055"/>
                  </a:lnTo>
                  <a:lnTo>
                    <a:pt x="4512" y="1060"/>
                  </a:lnTo>
                  <a:lnTo>
                    <a:pt x="4514" y="1060"/>
                  </a:lnTo>
                  <a:lnTo>
                    <a:pt x="4516" y="1062"/>
                  </a:lnTo>
                  <a:lnTo>
                    <a:pt x="4517" y="1065"/>
                  </a:lnTo>
                  <a:lnTo>
                    <a:pt x="4518" y="1067"/>
                  </a:lnTo>
                  <a:lnTo>
                    <a:pt x="4518" y="1069"/>
                  </a:lnTo>
                  <a:lnTo>
                    <a:pt x="4517" y="1072"/>
                  </a:lnTo>
                  <a:lnTo>
                    <a:pt x="4515" y="1075"/>
                  </a:lnTo>
                  <a:lnTo>
                    <a:pt x="4509" y="1081"/>
                  </a:lnTo>
                  <a:lnTo>
                    <a:pt x="4507" y="1086"/>
                  </a:lnTo>
                  <a:lnTo>
                    <a:pt x="4502" y="1092"/>
                  </a:lnTo>
                  <a:lnTo>
                    <a:pt x="4496" y="1100"/>
                  </a:lnTo>
                  <a:lnTo>
                    <a:pt x="4495" y="1102"/>
                  </a:lnTo>
                  <a:lnTo>
                    <a:pt x="4493" y="1105"/>
                  </a:lnTo>
                  <a:lnTo>
                    <a:pt x="4488" y="1109"/>
                  </a:lnTo>
                  <a:lnTo>
                    <a:pt x="4483" y="1115"/>
                  </a:lnTo>
                  <a:lnTo>
                    <a:pt x="4480" y="1117"/>
                  </a:lnTo>
                  <a:lnTo>
                    <a:pt x="4477" y="1123"/>
                  </a:lnTo>
                  <a:lnTo>
                    <a:pt x="4472" y="1131"/>
                  </a:lnTo>
                  <a:lnTo>
                    <a:pt x="4468" y="1141"/>
                  </a:lnTo>
                  <a:lnTo>
                    <a:pt x="4461" y="1159"/>
                  </a:lnTo>
                  <a:lnTo>
                    <a:pt x="4459" y="1170"/>
                  </a:lnTo>
                  <a:lnTo>
                    <a:pt x="4456" y="1174"/>
                  </a:lnTo>
                  <a:lnTo>
                    <a:pt x="4454" y="1177"/>
                  </a:lnTo>
                  <a:lnTo>
                    <a:pt x="4452" y="1177"/>
                  </a:lnTo>
                  <a:lnTo>
                    <a:pt x="4450" y="1178"/>
                  </a:lnTo>
                  <a:lnTo>
                    <a:pt x="4445" y="1179"/>
                  </a:lnTo>
                  <a:lnTo>
                    <a:pt x="4436" y="1180"/>
                  </a:lnTo>
                  <a:lnTo>
                    <a:pt x="4428" y="1181"/>
                  </a:lnTo>
                  <a:lnTo>
                    <a:pt x="4411" y="1182"/>
                  </a:lnTo>
                  <a:lnTo>
                    <a:pt x="4399" y="1182"/>
                  </a:lnTo>
                  <a:lnTo>
                    <a:pt x="4398" y="1184"/>
                  </a:lnTo>
                  <a:lnTo>
                    <a:pt x="4396" y="1185"/>
                  </a:lnTo>
                  <a:lnTo>
                    <a:pt x="4396" y="1187"/>
                  </a:lnTo>
                  <a:lnTo>
                    <a:pt x="4395" y="1189"/>
                  </a:lnTo>
                  <a:lnTo>
                    <a:pt x="4394" y="1193"/>
                  </a:lnTo>
                  <a:lnTo>
                    <a:pt x="4395" y="1198"/>
                  </a:lnTo>
                  <a:lnTo>
                    <a:pt x="4395" y="1204"/>
                  </a:lnTo>
                  <a:lnTo>
                    <a:pt x="4397" y="1218"/>
                  </a:lnTo>
                  <a:lnTo>
                    <a:pt x="4397" y="1226"/>
                  </a:lnTo>
                  <a:lnTo>
                    <a:pt x="4396" y="1230"/>
                  </a:lnTo>
                  <a:lnTo>
                    <a:pt x="4395" y="1235"/>
                  </a:lnTo>
                  <a:lnTo>
                    <a:pt x="4395" y="1239"/>
                  </a:lnTo>
                  <a:lnTo>
                    <a:pt x="4396" y="1244"/>
                  </a:lnTo>
                  <a:lnTo>
                    <a:pt x="4398" y="1254"/>
                  </a:lnTo>
                  <a:lnTo>
                    <a:pt x="4399" y="1262"/>
                  </a:lnTo>
                  <a:lnTo>
                    <a:pt x="4400" y="1268"/>
                  </a:lnTo>
                  <a:lnTo>
                    <a:pt x="4400" y="1275"/>
                  </a:lnTo>
                  <a:lnTo>
                    <a:pt x="4398" y="1284"/>
                  </a:lnTo>
                  <a:lnTo>
                    <a:pt x="4397" y="1292"/>
                  </a:lnTo>
                  <a:lnTo>
                    <a:pt x="4393" y="1296"/>
                  </a:lnTo>
                  <a:lnTo>
                    <a:pt x="4389" y="1300"/>
                  </a:lnTo>
                  <a:lnTo>
                    <a:pt x="4387" y="1304"/>
                  </a:lnTo>
                  <a:lnTo>
                    <a:pt x="4384" y="1308"/>
                  </a:lnTo>
                  <a:lnTo>
                    <a:pt x="4382" y="1309"/>
                  </a:lnTo>
                  <a:lnTo>
                    <a:pt x="4382" y="1310"/>
                  </a:lnTo>
                  <a:lnTo>
                    <a:pt x="4377" y="1315"/>
                  </a:lnTo>
                  <a:lnTo>
                    <a:pt x="4373" y="1321"/>
                  </a:lnTo>
                  <a:lnTo>
                    <a:pt x="4359" y="1332"/>
                  </a:lnTo>
                  <a:lnTo>
                    <a:pt x="4349" y="1343"/>
                  </a:lnTo>
                  <a:lnTo>
                    <a:pt x="4347" y="1350"/>
                  </a:lnTo>
                  <a:lnTo>
                    <a:pt x="4345" y="1359"/>
                  </a:lnTo>
                  <a:lnTo>
                    <a:pt x="4343" y="1363"/>
                  </a:lnTo>
                  <a:lnTo>
                    <a:pt x="4340" y="1375"/>
                  </a:lnTo>
                  <a:lnTo>
                    <a:pt x="4337" y="1385"/>
                  </a:lnTo>
                  <a:lnTo>
                    <a:pt x="4336" y="1391"/>
                  </a:lnTo>
                  <a:lnTo>
                    <a:pt x="4333" y="1392"/>
                  </a:lnTo>
                  <a:lnTo>
                    <a:pt x="4332" y="1394"/>
                  </a:lnTo>
                  <a:lnTo>
                    <a:pt x="4328" y="1397"/>
                  </a:lnTo>
                  <a:lnTo>
                    <a:pt x="4324" y="1403"/>
                  </a:lnTo>
                  <a:lnTo>
                    <a:pt x="4321" y="1411"/>
                  </a:lnTo>
                  <a:lnTo>
                    <a:pt x="4319" y="1415"/>
                  </a:lnTo>
                  <a:lnTo>
                    <a:pt x="4310" y="1425"/>
                  </a:lnTo>
                  <a:lnTo>
                    <a:pt x="4302" y="1435"/>
                  </a:lnTo>
                  <a:lnTo>
                    <a:pt x="4300" y="1436"/>
                  </a:lnTo>
                  <a:lnTo>
                    <a:pt x="4298" y="1437"/>
                  </a:lnTo>
                  <a:lnTo>
                    <a:pt x="4298" y="1438"/>
                  </a:lnTo>
                  <a:lnTo>
                    <a:pt x="4295" y="1439"/>
                  </a:lnTo>
                  <a:lnTo>
                    <a:pt x="4295" y="1441"/>
                  </a:lnTo>
                  <a:lnTo>
                    <a:pt x="4293" y="1441"/>
                  </a:lnTo>
                  <a:lnTo>
                    <a:pt x="4290" y="1447"/>
                  </a:lnTo>
                  <a:lnTo>
                    <a:pt x="4285" y="1450"/>
                  </a:lnTo>
                  <a:lnTo>
                    <a:pt x="4285" y="1452"/>
                  </a:lnTo>
                  <a:lnTo>
                    <a:pt x="4284" y="1453"/>
                  </a:lnTo>
                  <a:lnTo>
                    <a:pt x="4284" y="1456"/>
                  </a:lnTo>
                  <a:lnTo>
                    <a:pt x="4287" y="1460"/>
                  </a:lnTo>
                  <a:lnTo>
                    <a:pt x="4290" y="1464"/>
                  </a:lnTo>
                  <a:lnTo>
                    <a:pt x="4291" y="1467"/>
                  </a:lnTo>
                  <a:lnTo>
                    <a:pt x="4293" y="1472"/>
                  </a:lnTo>
                  <a:lnTo>
                    <a:pt x="4297" y="1477"/>
                  </a:lnTo>
                  <a:lnTo>
                    <a:pt x="4299" y="1480"/>
                  </a:lnTo>
                  <a:lnTo>
                    <a:pt x="4299" y="1483"/>
                  </a:lnTo>
                  <a:lnTo>
                    <a:pt x="4302" y="1484"/>
                  </a:lnTo>
                  <a:lnTo>
                    <a:pt x="4304" y="1486"/>
                  </a:lnTo>
                  <a:lnTo>
                    <a:pt x="4306" y="1489"/>
                  </a:lnTo>
                  <a:lnTo>
                    <a:pt x="4308" y="1493"/>
                  </a:lnTo>
                  <a:lnTo>
                    <a:pt x="4311" y="1502"/>
                  </a:lnTo>
                  <a:lnTo>
                    <a:pt x="4315" y="1512"/>
                  </a:lnTo>
                  <a:lnTo>
                    <a:pt x="4320" y="1534"/>
                  </a:lnTo>
                  <a:lnTo>
                    <a:pt x="4324" y="1549"/>
                  </a:lnTo>
                  <a:lnTo>
                    <a:pt x="4326" y="1555"/>
                  </a:lnTo>
                  <a:lnTo>
                    <a:pt x="4326" y="1560"/>
                  </a:lnTo>
                  <a:lnTo>
                    <a:pt x="4326" y="1565"/>
                  </a:lnTo>
                  <a:lnTo>
                    <a:pt x="4326" y="1570"/>
                  </a:lnTo>
                  <a:lnTo>
                    <a:pt x="4322" y="1578"/>
                  </a:lnTo>
                  <a:lnTo>
                    <a:pt x="4318" y="1585"/>
                  </a:lnTo>
                  <a:lnTo>
                    <a:pt x="4312" y="1592"/>
                  </a:lnTo>
                  <a:lnTo>
                    <a:pt x="4307" y="1600"/>
                  </a:lnTo>
                  <a:lnTo>
                    <a:pt x="4302" y="1607"/>
                  </a:lnTo>
                  <a:lnTo>
                    <a:pt x="4299" y="1614"/>
                  </a:lnTo>
                  <a:lnTo>
                    <a:pt x="4295" y="1616"/>
                  </a:lnTo>
                  <a:lnTo>
                    <a:pt x="4292" y="1618"/>
                  </a:lnTo>
                  <a:lnTo>
                    <a:pt x="4288" y="1621"/>
                  </a:lnTo>
                  <a:lnTo>
                    <a:pt x="4281" y="1626"/>
                  </a:lnTo>
                  <a:lnTo>
                    <a:pt x="4273" y="1631"/>
                  </a:lnTo>
                  <a:lnTo>
                    <a:pt x="4268" y="1633"/>
                  </a:lnTo>
                  <a:lnTo>
                    <a:pt x="4238" y="1663"/>
                  </a:lnTo>
                  <a:lnTo>
                    <a:pt x="4226" y="1674"/>
                  </a:lnTo>
                  <a:lnTo>
                    <a:pt x="4214" y="1686"/>
                  </a:lnTo>
                  <a:lnTo>
                    <a:pt x="4210" y="1690"/>
                  </a:lnTo>
                  <a:lnTo>
                    <a:pt x="4207" y="1694"/>
                  </a:lnTo>
                  <a:lnTo>
                    <a:pt x="4197" y="1704"/>
                  </a:lnTo>
                  <a:lnTo>
                    <a:pt x="4187" y="1715"/>
                  </a:lnTo>
                  <a:lnTo>
                    <a:pt x="4181" y="1726"/>
                  </a:lnTo>
                  <a:lnTo>
                    <a:pt x="4173" y="1737"/>
                  </a:lnTo>
                  <a:lnTo>
                    <a:pt x="4166" y="1994"/>
                  </a:lnTo>
                  <a:lnTo>
                    <a:pt x="4168" y="1999"/>
                  </a:lnTo>
                  <a:lnTo>
                    <a:pt x="4171" y="2007"/>
                  </a:lnTo>
                  <a:lnTo>
                    <a:pt x="4175" y="2014"/>
                  </a:lnTo>
                  <a:lnTo>
                    <a:pt x="4178" y="2018"/>
                  </a:lnTo>
                  <a:lnTo>
                    <a:pt x="4179" y="2020"/>
                  </a:lnTo>
                  <a:lnTo>
                    <a:pt x="4181" y="2022"/>
                  </a:lnTo>
                  <a:lnTo>
                    <a:pt x="4183" y="2025"/>
                  </a:lnTo>
                  <a:lnTo>
                    <a:pt x="4186" y="2028"/>
                  </a:lnTo>
                  <a:lnTo>
                    <a:pt x="4189" y="2031"/>
                  </a:lnTo>
                  <a:lnTo>
                    <a:pt x="4194" y="2037"/>
                  </a:lnTo>
                  <a:lnTo>
                    <a:pt x="4200" y="2045"/>
                  </a:lnTo>
                  <a:lnTo>
                    <a:pt x="4208" y="2052"/>
                  </a:lnTo>
                  <a:lnTo>
                    <a:pt x="4216" y="2060"/>
                  </a:lnTo>
                  <a:lnTo>
                    <a:pt x="4225" y="2068"/>
                  </a:lnTo>
                  <a:lnTo>
                    <a:pt x="4231" y="2073"/>
                  </a:lnTo>
                  <a:lnTo>
                    <a:pt x="4235" y="2075"/>
                  </a:lnTo>
                  <a:lnTo>
                    <a:pt x="4237" y="2078"/>
                  </a:lnTo>
                  <a:lnTo>
                    <a:pt x="4240" y="2081"/>
                  </a:lnTo>
                  <a:lnTo>
                    <a:pt x="4244" y="2084"/>
                  </a:lnTo>
                  <a:lnTo>
                    <a:pt x="4247" y="2086"/>
                  </a:lnTo>
                  <a:lnTo>
                    <a:pt x="4247" y="2087"/>
                  </a:lnTo>
                  <a:lnTo>
                    <a:pt x="4249" y="2088"/>
                  </a:lnTo>
                  <a:lnTo>
                    <a:pt x="4251" y="2090"/>
                  </a:lnTo>
                  <a:lnTo>
                    <a:pt x="4252" y="2092"/>
                  </a:lnTo>
                  <a:lnTo>
                    <a:pt x="4254" y="2092"/>
                  </a:lnTo>
                  <a:lnTo>
                    <a:pt x="4259" y="2096"/>
                  </a:lnTo>
                  <a:lnTo>
                    <a:pt x="4265" y="2099"/>
                  </a:lnTo>
                  <a:lnTo>
                    <a:pt x="4280" y="2099"/>
                  </a:lnTo>
                  <a:lnTo>
                    <a:pt x="4304" y="2099"/>
                  </a:lnTo>
                  <a:lnTo>
                    <a:pt x="4334" y="2099"/>
                  </a:lnTo>
                  <a:lnTo>
                    <a:pt x="4365" y="2099"/>
                  </a:lnTo>
                  <a:lnTo>
                    <a:pt x="4395" y="2101"/>
                  </a:lnTo>
                  <a:lnTo>
                    <a:pt x="4422" y="2104"/>
                  </a:lnTo>
                  <a:lnTo>
                    <a:pt x="4432" y="2105"/>
                  </a:lnTo>
                  <a:lnTo>
                    <a:pt x="4441" y="2108"/>
                  </a:lnTo>
                  <a:lnTo>
                    <a:pt x="4444" y="2109"/>
                  </a:lnTo>
                  <a:lnTo>
                    <a:pt x="4447" y="2110"/>
                  </a:lnTo>
                  <a:lnTo>
                    <a:pt x="4448" y="2112"/>
                  </a:lnTo>
                  <a:lnTo>
                    <a:pt x="4449" y="2113"/>
                  </a:lnTo>
                  <a:lnTo>
                    <a:pt x="4457" y="2117"/>
                  </a:lnTo>
                  <a:lnTo>
                    <a:pt x="4465" y="2121"/>
                  </a:lnTo>
                  <a:lnTo>
                    <a:pt x="4470" y="2123"/>
                  </a:lnTo>
                  <a:lnTo>
                    <a:pt x="4474" y="2125"/>
                  </a:lnTo>
                  <a:lnTo>
                    <a:pt x="4479" y="2127"/>
                  </a:lnTo>
                  <a:lnTo>
                    <a:pt x="4483" y="2127"/>
                  </a:lnTo>
                  <a:lnTo>
                    <a:pt x="4492" y="2135"/>
                  </a:lnTo>
                  <a:lnTo>
                    <a:pt x="4503" y="2144"/>
                  </a:lnTo>
                  <a:lnTo>
                    <a:pt x="4514" y="2159"/>
                  </a:lnTo>
                  <a:lnTo>
                    <a:pt x="4526" y="2173"/>
                  </a:lnTo>
                  <a:lnTo>
                    <a:pt x="4532" y="2181"/>
                  </a:lnTo>
                  <a:lnTo>
                    <a:pt x="4540" y="2186"/>
                  </a:lnTo>
                  <a:lnTo>
                    <a:pt x="4544" y="2188"/>
                  </a:lnTo>
                  <a:lnTo>
                    <a:pt x="4549" y="2189"/>
                  </a:lnTo>
                  <a:lnTo>
                    <a:pt x="4554" y="2190"/>
                  </a:lnTo>
                  <a:lnTo>
                    <a:pt x="4558" y="2190"/>
                  </a:lnTo>
                  <a:lnTo>
                    <a:pt x="4599" y="2210"/>
                  </a:lnTo>
                  <a:lnTo>
                    <a:pt x="4599" y="2210"/>
                  </a:lnTo>
                  <a:lnTo>
                    <a:pt x="4574" y="2279"/>
                  </a:lnTo>
                  <a:lnTo>
                    <a:pt x="4586" y="2284"/>
                  </a:lnTo>
                  <a:lnTo>
                    <a:pt x="4599" y="2289"/>
                  </a:lnTo>
                  <a:lnTo>
                    <a:pt x="4612" y="2294"/>
                  </a:lnTo>
                  <a:lnTo>
                    <a:pt x="4625" y="2295"/>
                  </a:lnTo>
                  <a:lnTo>
                    <a:pt x="4638" y="2299"/>
                  </a:lnTo>
                  <a:lnTo>
                    <a:pt x="4653" y="2301"/>
                  </a:lnTo>
                  <a:lnTo>
                    <a:pt x="4658" y="2302"/>
                  </a:lnTo>
                  <a:lnTo>
                    <a:pt x="4662" y="2304"/>
                  </a:lnTo>
                  <a:lnTo>
                    <a:pt x="4671" y="2306"/>
                  </a:lnTo>
                  <a:lnTo>
                    <a:pt x="4680" y="2308"/>
                  </a:lnTo>
                  <a:lnTo>
                    <a:pt x="4684" y="2311"/>
                  </a:lnTo>
                  <a:lnTo>
                    <a:pt x="4692" y="2314"/>
                  </a:lnTo>
                  <a:lnTo>
                    <a:pt x="4703" y="2318"/>
                  </a:lnTo>
                  <a:lnTo>
                    <a:pt x="4715" y="2321"/>
                  </a:lnTo>
                  <a:lnTo>
                    <a:pt x="4741" y="2326"/>
                  </a:lnTo>
                  <a:lnTo>
                    <a:pt x="4756" y="2329"/>
                  </a:lnTo>
                  <a:lnTo>
                    <a:pt x="4757" y="2330"/>
                  </a:lnTo>
                  <a:lnTo>
                    <a:pt x="4760" y="2330"/>
                  </a:lnTo>
                  <a:lnTo>
                    <a:pt x="4760" y="2331"/>
                  </a:lnTo>
                  <a:lnTo>
                    <a:pt x="4763" y="2331"/>
                  </a:lnTo>
                  <a:lnTo>
                    <a:pt x="4764" y="2333"/>
                  </a:lnTo>
                  <a:lnTo>
                    <a:pt x="4764" y="2355"/>
                  </a:lnTo>
                  <a:lnTo>
                    <a:pt x="4765" y="2378"/>
                  </a:lnTo>
                  <a:lnTo>
                    <a:pt x="4765" y="2389"/>
                  </a:lnTo>
                  <a:lnTo>
                    <a:pt x="4764" y="2400"/>
                  </a:lnTo>
                  <a:lnTo>
                    <a:pt x="4763" y="2412"/>
                  </a:lnTo>
                  <a:lnTo>
                    <a:pt x="4762" y="2423"/>
                  </a:lnTo>
                  <a:lnTo>
                    <a:pt x="4758" y="2436"/>
                  </a:lnTo>
                  <a:lnTo>
                    <a:pt x="4757" y="2450"/>
                  </a:lnTo>
                  <a:lnTo>
                    <a:pt x="4755" y="2463"/>
                  </a:lnTo>
                  <a:lnTo>
                    <a:pt x="4753" y="2476"/>
                  </a:lnTo>
                  <a:lnTo>
                    <a:pt x="4751" y="2492"/>
                  </a:lnTo>
                  <a:lnTo>
                    <a:pt x="4749" y="2506"/>
                  </a:lnTo>
                  <a:lnTo>
                    <a:pt x="4748" y="2516"/>
                  </a:lnTo>
                  <a:lnTo>
                    <a:pt x="4747" y="2523"/>
                  </a:lnTo>
                  <a:lnTo>
                    <a:pt x="4946" y="2855"/>
                  </a:lnTo>
                  <a:lnTo>
                    <a:pt x="4943" y="2861"/>
                  </a:lnTo>
                  <a:lnTo>
                    <a:pt x="4939" y="2871"/>
                  </a:lnTo>
                  <a:lnTo>
                    <a:pt x="4936" y="2877"/>
                  </a:lnTo>
                  <a:lnTo>
                    <a:pt x="4934" y="2881"/>
                  </a:lnTo>
                  <a:lnTo>
                    <a:pt x="4932" y="2884"/>
                  </a:lnTo>
                  <a:lnTo>
                    <a:pt x="4930" y="2885"/>
                  </a:lnTo>
                  <a:lnTo>
                    <a:pt x="4928" y="2888"/>
                  </a:lnTo>
                  <a:lnTo>
                    <a:pt x="4927" y="2892"/>
                  </a:lnTo>
                  <a:lnTo>
                    <a:pt x="4924" y="2893"/>
                  </a:lnTo>
                  <a:lnTo>
                    <a:pt x="4924" y="2895"/>
                  </a:lnTo>
                  <a:lnTo>
                    <a:pt x="4918" y="2903"/>
                  </a:lnTo>
                  <a:lnTo>
                    <a:pt x="4911" y="2915"/>
                  </a:lnTo>
                  <a:lnTo>
                    <a:pt x="4906" y="2927"/>
                  </a:lnTo>
                  <a:lnTo>
                    <a:pt x="4902" y="2937"/>
                  </a:lnTo>
                  <a:lnTo>
                    <a:pt x="4900" y="2938"/>
                  </a:lnTo>
                  <a:lnTo>
                    <a:pt x="4899" y="2940"/>
                  </a:lnTo>
                  <a:lnTo>
                    <a:pt x="4898" y="2941"/>
                  </a:lnTo>
                  <a:lnTo>
                    <a:pt x="4896" y="2945"/>
                  </a:lnTo>
                  <a:lnTo>
                    <a:pt x="4894" y="2948"/>
                  </a:lnTo>
                  <a:lnTo>
                    <a:pt x="4893" y="2949"/>
                  </a:lnTo>
                  <a:lnTo>
                    <a:pt x="4891" y="2951"/>
                  </a:lnTo>
                  <a:lnTo>
                    <a:pt x="4890" y="2954"/>
                  </a:lnTo>
                  <a:lnTo>
                    <a:pt x="4888" y="2957"/>
                  </a:lnTo>
                  <a:lnTo>
                    <a:pt x="4888" y="2959"/>
                  </a:lnTo>
                  <a:lnTo>
                    <a:pt x="4883" y="2968"/>
                  </a:lnTo>
                  <a:lnTo>
                    <a:pt x="4878" y="2976"/>
                  </a:lnTo>
                  <a:lnTo>
                    <a:pt x="4878" y="2979"/>
                  </a:lnTo>
                  <a:lnTo>
                    <a:pt x="4876" y="2980"/>
                  </a:lnTo>
                  <a:lnTo>
                    <a:pt x="4876" y="2983"/>
                  </a:lnTo>
                  <a:lnTo>
                    <a:pt x="4875" y="2983"/>
                  </a:lnTo>
                  <a:lnTo>
                    <a:pt x="4875" y="2985"/>
                  </a:lnTo>
                  <a:lnTo>
                    <a:pt x="4874" y="2986"/>
                  </a:lnTo>
                  <a:lnTo>
                    <a:pt x="4873" y="2988"/>
                  </a:lnTo>
                  <a:lnTo>
                    <a:pt x="4872" y="2990"/>
                  </a:lnTo>
                  <a:lnTo>
                    <a:pt x="4871" y="2991"/>
                  </a:lnTo>
                  <a:lnTo>
                    <a:pt x="4871" y="2993"/>
                  </a:lnTo>
                  <a:lnTo>
                    <a:pt x="4871" y="2994"/>
                  </a:lnTo>
                  <a:lnTo>
                    <a:pt x="4869" y="2997"/>
                  </a:lnTo>
                  <a:lnTo>
                    <a:pt x="4866" y="3000"/>
                  </a:lnTo>
                  <a:lnTo>
                    <a:pt x="4865" y="3003"/>
                  </a:lnTo>
                  <a:lnTo>
                    <a:pt x="4864" y="3006"/>
                  </a:lnTo>
                  <a:lnTo>
                    <a:pt x="4863" y="3009"/>
                  </a:lnTo>
                  <a:lnTo>
                    <a:pt x="4862" y="3013"/>
                  </a:lnTo>
                  <a:lnTo>
                    <a:pt x="4861" y="3013"/>
                  </a:lnTo>
                  <a:lnTo>
                    <a:pt x="4860" y="3015"/>
                  </a:lnTo>
                  <a:lnTo>
                    <a:pt x="4860" y="3016"/>
                  </a:lnTo>
                  <a:lnTo>
                    <a:pt x="4860" y="3018"/>
                  </a:lnTo>
                  <a:lnTo>
                    <a:pt x="4858" y="3023"/>
                  </a:lnTo>
                  <a:lnTo>
                    <a:pt x="4855" y="3030"/>
                  </a:lnTo>
                  <a:lnTo>
                    <a:pt x="4853" y="3037"/>
                  </a:lnTo>
                  <a:lnTo>
                    <a:pt x="4851" y="3044"/>
                  </a:lnTo>
                  <a:lnTo>
                    <a:pt x="4841" y="3053"/>
                  </a:lnTo>
                  <a:lnTo>
                    <a:pt x="4662" y="3186"/>
                  </a:lnTo>
                  <a:lnTo>
                    <a:pt x="4566" y="3090"/>
                  </a:lnTo>
                  <a:lnTo>
                    <a:pt x="4557" y="3088"/>
                  </a:lnTo>
                  <a:lnTo>
                    <a:pt x="4551" y="3085"/>
                  </a:lnTo>
                  <a:lnTo>
                    <a:pt x="4525" y="3080"/>
                  </a:lnTo>
                  <a:lnTo>
                    <a:pt x="4489" y="3069"/>
                  </a:lnTo>
                  <a:lnTo>
                    <a:pt x="4479" y="3065"/>
                  </a:lnTo>
                  <a:lnTo>
                    <a:pt x="4469" y="3063"/>
                  </a:lnTo>
                  <a:lnTo>
                    <a:pt x="4460" y="3062"/>
                  </a:lnTo>
                  <a:lnTo>
                    <a:pt x="4452" y="3061"/>
                  </a:lnTo>
                  <a:lnTo>
                    <a:pt x="4445" y="3062"/>
                  </a:lnTo>
                  <a:lnTo>
                    <a:pt x="4438" y="3063"/>
                  </a:lnTo>
                  <a:lnTo>
                    <a:pt x="4433" y="3065"/>
                  </a:lnTo>
                  <a:lnTo>
                    <a:pt x="4429" y="3070"/>
                  </a:lnTo>
                  <a:lnTo>
                    <a:pt x="4425" y="3071"/>
                  </a:lnTo>
                  <a:lnTo>
                    <a:pt x="4421" y="3072"/>
                  </a:lnTo>
                  <a:lnTo>
                    <a:pt x="4419" y="3074"/>
                  </a:lnTo>
                  <a:lnTo>
                    <a:pt x="4415" y="3077"/>
                  </a:lnTo>
                  <a:lnTo>
                    <a:pt x="4413" y="3077"/>
                  </a:lnTo>
                  <a:lnTo>
                    <a:pt x="4412" y="3078"/>
                  </a:lnTo>
                  <a:lnTo>
                    <a:pt x="4412" y="3079"/>
                  </a:lnTo>
                  <a:lnTo>
                    <a:pt x="4410" y="3079"/>
                  </a:lnTo>
                  <a:lnTo>
                    <a:pt x="4410" y="3081"/>
                  </a:lnTo>
                  <a:lnTo>
                    <a:pt x="4406" y="3083"/>
                  </a:lnTo>
                  <a:lnTo>
                    <a:pt x="4402" y="3086"/>
                  </a:lnTo>
                  <a:lnTo>
                    <a:pt x="4400" y="3087"/>
                  </a:lnTo>
                  <a:lnTo>
                    <a:pt x="4399" y="3090"/>
                  </a:lnTo>
                  <a:lnTo>
                    <a:pt x="4397" y="3091"/>
                  </a:lnTo>
                  <a:lnTo>
                    <a:pt x="4395" y="3093"/>
                  </a:lnTo>
                  <a:lnTo>
                    <a:pt x="4394" y="3094"/>
                  </a:lnTo>
                  <a:lnTo>
                    <a:pt x="4392" y="3095"/>
                  </a:lnTo>
                  <a:lnTo>
                    <a:pt x="4389" y="3099"/>
                  </a:lnTo>
                  <a:lnTo>
                    <a:pt x="4385" y="3104"/>
                  </a:lnTo>
                  <a:lnTo>
                    <a:pt x="4378" y="3110"/>
                  </a:lnTo>
                  <a:lnTo>
                    <a:pt x="4373" y="3115"/>
                  </a:lnTo>
                  <a:lnTo>
                    <a:pt x="4370" y="3117"/>
                  </a:lnTo>
                  <a:lnTo>
                    <a:pt x="4366" y="3120"/>
                  </a:lnTo>
                  <a:lnTo>
                    <a:pt x="4356" y="3129"/>
                  </a:lnTo>
                  <a:lnTo>
                    <a:pt x="4346" y="3138"/>
                  </a:lnTo>
                  <a:lnTo>
                    <a:pt x="4345" y="3141"/>
                  </a:lnTo>
                  <a:lnTo>
                    <a:pt x="4342" y="3142"/>
                  </a:lnTo>
                  <a:lnTo>
                    <a:pt x="4341" y="3145"/>
                  </a:lnTo>
                  <a:lnTo>
                    <a:pt x="4340" y="3147"/>
                  </a:lnTo>
                  <a:lnTo>
                    <a:pt x="4338" y="3149"/>
                  </a:lnTo>
                  <a:lnTo>
                    <a:pt x="4336" y="3151"/>
                  </a:lnTo>
                  <a:lnTo>
                    <a:pt x="4336" y="3153"/>
                  </a:lnTo>
                  <a:lnTo>
                    <a:pt x="4330" y="3158"/>
                  </a:lnTo>
                  <a:lnTo>
                    <a:pt x="4326" y="3166"/>
                  </a:lnTo>
                  <a:lnTo>
                    <a:pt x="4324" y="3167"/>
                  </a:lnTo>
                  <a:lnTo>
                    <a:pt x="4322" y="3170"/>
                  </a:lnTo>
                  <a:lnTo>
                    <a:pt x="4320" y="3174"/>
                  </a:lnTo>
                  <a:lnTo>
                    <a:pt x="4317" y="3178"/>
                  </a:lnTo>
                  <a:lnTo>
                    <a:pt x="4314" y="3188"/>
                  </a:lnTo>
                  <a:lnTo>
                    <a:pt x="4312" y="3195"/>
                  </a:lnTo>
                  <a:lnTo>
                    <a:pt x="4311" y="3197"/>
                  </a:lnTo>
                  <a:lnTo>
                    <a:pt x="4309" y="3199"/>
                  </a:lnTo>
                  <a:lnTo>
                    <a:pt x="4309" y="3201"/>
                  </a:lnTo>
                  <a:lnTo>
                    <a:pt x="4307" y="3203"/>
                  </a:lnTo>
                  <a:lnTo>
                    <a:pt x="4306" y="3204"/>
                  </a:lnTo>
                  <a:lnTo>
                    <a:pt x="4306" y="3206"/>
                  </a:lnTo>
                  <a:lnTo>
                    <a:pt x="4304" y="3208"/>
                  </a:lnTo>
                  <a:lnTo>
                    <a:pt x="4302" y="3210"/>
                  </a:lnTo>
                  <a:lnTo>
                    <a:pt x="4302" y="3212"/>
                  </a:lnTo>
                  <a:lnTo>
                    <a:pt x="4301" y="3212"/>
                  </a:lnTo>
                  <a:lnTo>
                    <a:pt x="4300" y="3213"/>
                  </a:lnTo>
                  <a:lnTo>
                    <a:pt x="4300" y="3215"/>
                  </a:lnTo>
                  <a:lnTo>
                    <a:pt x="4298" y="3217"/>
                  </a:lnTo>
                  <a:lnTo>
                    <a:pt x="4295" y="3220"/>
                  </a:lnTo>
                  <a:lnTo>
                    <a:pt x="4294" y="3225"/>
                  </a:lnTo>
                  <a:lnTo>
                    <a:pt x="4293" y="3228"/>
                  </a:lnTo>
                  <a:lnTo>
                    <a:pt x="4288" y="3235"/>
                  </a:lnTo>
                  <a:lnTo>
                    <a:pt x="4283" y="3245"/>
                  </a:lnTo>
                  <a:lnTo>
                    <a:pt x="4283" y="3247"/>
                  </a:lnTo>
                  <a:lnTo>
                    <a:pt x="4281" y="3248"/>
                  </a:lnTo>
                  <a:lnTo>
                    <a:pt x="4281" y="3250"/>
                  </a:lnTo>
                  <a:lnTo>
                    <a:pt x="4280" y="3251"/>
                  </a:lnTo>
                  <a:lnTo>
                    <a:pt x="4279" y="3252"/>
                  </a:lnTo>
                  <a:lnTo>
                    <a:pt x="4278" y="3252"/>
                  </a:lnTo>
                  <a:lnTo>
                    <a:pt x="4276" y="3255"/>
                  </a:lnTo>
                  <a:lnTo>
                    <a:pt x="4275" y="3258"/>
                  </a:lnTo>
                  <a:lnTo>
                    <a:pt x="4271" y="3261"/>
                  </a:lnTo>
                  <a:lnTo>
                    <a:pt x="4269" y="3263"/>
                  </a:lnTo>
                  <a:lnTo>
                    <a:pt x="3971" y="3450"/>
                  </a:lnTo>
                  <a:lnTo>
                    <a:pt x="3971" y="3450"/>
                  </a:lnTo>
                  <a:lnTo>
                    <a:pt x="3869" y="3523"/>
                  </a:lnTo>
                  <a:lnTo>
                    <a:pt x="3857" y="3531"/>
                  </a:lnTo>
                  <a:lnTo>
                    <a:pt x="3783" y="3535"/>
                  </a:lnTo>
                  <a:lnTo>
                    <a:pt x="3790" y="3603"/>
                  </a:lnTo>
                  <a:lnTo>
                    <a:pt x="3707" y="3661"/>
                  </a:lnTo>
                  <a:lnTo>
                    <a:pt x="3690" y="3611"/>
                  </a:lnTo>
                  <a:lnTo>
                    <a:pt x="3598" y="3654"/>
                  </a:lnTo>
                  <a:lnTo>
                    <a:pt x="3556" y="3601"/>
                  </a:lnTo>
                  <a:lnTo>
                    <a:pt x="3531" y="3509"/>
                  </a:lnTo>
                  <a:lnTo>
                    <a:pt x="3372" y="3557"/>
                  </a:lnTo>
                  <a:lnTo>
                    <a:pt x="3353" y="3639"/>
                  </a:lnTo>
                  <a:lnTo>
                    <a:pt x="3239" y="3724"/>
                  </a:lnTo>
                  <a:lnTo>
                    <a:pt x="3117" y="3705"/>
                  </a:lnTo>
                  <a:lnTo>
                    <a:pt x="3037" y="3637"/>
                  </a:lnTo>
                  <a:lnTo>
                    <a:pt x="2965" y="3704"/>
                  </a:lnTo>
                  <a:lnTo>
                    <a:pt x="2965" y="3704"/>
                  </a:lnTo>
                  <a:lnTo>
                    <a:pt x="2928" y="3669"/>
                  </a:lnTo>
                  <a:lnTo>
                    <a:pt x="2925" y="3666"/>
                  </a:lnTo>
                  <a:lnTo>
                    <a:pt x="2923" y="3662"/>
                  </a:lnTo>
                  <a:lnTo>
                    <a:pt x="2921" y="3655"/>
                  </a:lnTo>
                  <a:lnTo>
                    <a:pt x="2920" y="3648"/>
                  </a:lnTo>
                  <a:lnTo>
                    <a:pt x="2919" y="3632"/>
                  </a:lnTo>
                  <a:lnTo>
                    <a:pt x="2919" y="3621"/>
                  </a:lnTo>
                  <a:lnTo>
                    <a:pt x="2917" y="3616"/>
                  </a:lnTo>
                  <a:lnTo>
                    <a:pt x="2914" y="3610"/>
                  </a:lnTo>
                  <a:lnTo>
                    <a:pt x="2908" y="3603"/>
                  </a:lnTo>
                  <a:lnTo>
                    <a:pt x="2902" y="3597"/>
                  </a:lnTo>
                  <a:lnTo>
                    <a:pt x="2888" y="3586"/>
                  </a:lnTo>
                  <a:lnTo>
                    <a:pt x="2877" y="3577"/>
                  </a:lnTo>
                  <a:lnTo>
                    <a:pt x="2863" y="3563"/>
                  </a:lnTo>
                  <a:lnTo>
                    <a:pt x="2853" y="3551"/>
                  </a:lnTo>
                  <a:lnTo>
                    <a:pt x="2843" y="3541"/>
                  </a:lnTo>
                  <a:lnTo>
                    <a:pt x="2832" y="3532"/>
                  </a:lnTo>
                  <a:lnTo>
                    <a:pt x="2826" y="3528"/>
                  </a:lnTo>
                  <a:lnTo>
                    <a:pt x="2820" y="3525"/>
                  </a:lnTo>
                  <a:lnTo>
                    <a:pt x="2813" y="3522"/>
                  </a:lnTo>
                  <a:lnTo>
                    <a:pt x="2806" y="3520"/>
                  </a:lnTo>
                  <a:lnTo>
                    <a:pt x="2798" y="3519"/>
                  </a:lnTo>
                  <a:lnTo>
                    <a:pt x="2789" y="3518"/>
                  </a:lnTo>
                  <a:lnTo>
                    <a:pt x="2779" y="3517"/>
                  </a:lnTo>
                  <a:lnTo>
                    <a:pt x="2768" y="3517"/>
                  </a:lnTo>
                  <a:lnTo>
                    <a:pt x="2704" y="3546"/>
                  </a:lnTo>
                  <a:lnTo>
                    <a:pt x="2704" y="3546"/>
                  </a:lnTo>
                  <a:lnTo>
                    <a:pt x="2695" y="3542"/>
                  </a:lnTo>
                  <a:lnTo>
                    <a:pt x="2687" y="3539"/>
                  </a:lnTo>
                  <a:lnTo>
                    <a:pt x="2679" y="3535"/>
                  </a:lnTo>
                  <a:lnTo>
                    <a:pt x="2676" y="3532"/>
                  </a:lnTo>
                  <a:lnTo>
                    <a:pt x="2674" y="3529"/>
                  </a:lnTo>
                  <a:lnTo>
                    <a:pt x="2671" y="3527"/>
                  </a:lnTo>
                  <a:lnTo>
                    <a:pt x="2669" y="3526"/>
                  </a:lnTo>
                  <a:lnTo>
                    <a:pt x="2667" y="3524"/>
                  </a:lnTo>
                  <a:lnTo>
                    <a:pt x="2666" y="3523"/>
                  </a:lnTo>
                  <a:lnTo>
                    <a:pt x="2665" y="3522"/>
                  </a:lnTo>
                  <a:lnTo>
                    <a:pt x="2664" y="3520"/>
                  </a:lnTo>
                  <a:lnTo>
                    <a:pt x="2663" y="3518"/>
                  </a:lnTo>
                  <a:lnTo>
                    <a:pt x="2660" y="3516"/>
                  </a:lnTo>
                  <a:lnTo>
                    <a:pt x="2658" y="3513"/>
                  </a:lnTo>
                  <a:lnTo>
                    <a:pt x="2656" y="3511"/>
                  </a:lnTo>
                  <a:lnTo>
                    <a:pt x="2651" y="3509"/>
                  </a:lnTo>
                  <a:lnTo>
                    <a:pt x="2650" y="3509"/>
                  </a:lnTo>
                  <a:lnTo>
                    <a:pt x="2648" y="3508"/>
                  </a:lnTo>
                  <a:lnTo>
                    <a:pt x="2645" y="3507"/>
                  </a:lnTo>
                  <a:lnTo>
                    <a:pt x="2642" y="3506"/>
                  </a:lnTo>
                  <a:lnTo>
                    <a:pt x="2641" y="3504"/>
                  </a:lnTo>
                  <a:lnTo>
                    <a:pt x="2640" y="3503"/>
                  </a:lnTo>
                  <a:lnTo>
                    <a:pt x="2637" y="3502"/>
                  </a:lnTo>
                  <a:lnTo>
                    <a:pt x="2634" y="3501"/>
                  </a:lnTo>
                  <a:lnTo>
                    <a:pt x="2631" y="3499"/>
                  </a:lnTo>
                  <a:lnTo>
                    <a:pt x="2627" y="3499"/>
                  </a:lnTo>
                  <a:lnTo>
                    <a:pt x="2626" y="3499"/>
                  </a:lnTo>
                  <a:lnTo>
                    <a:pt x="2623" y="3499"/>
                  </a:lnTo>
                  <a:lnTo>
                    <a:pt x="2619" y="3498"/>
                  </a:lnTo>
                  <a:lnTo>
                    <a:pt x="2615" y="3497"/>
                  </a:lnTo>
                  <a:lnTo>
                    <a:pt x="2606" y="3495"/>
                  </a:lnTo>
                  <a:lnTo>
                    <a:pt x="2601" y="3493"/>
                  </a:lnTo>
                  <a:lnTo>
                    <a:pt x="2597" y="3494"/>
                  </a:lnTo>
                  <a:lnTo>
                    <a:pt x="2593" y="3494"/>
                  </a:lnTo>
                  <a:lnTo>
                    <a:pt x="2590" y="3496"/>
                  </a:lnTo>
                  <a:lnTo>
                    <a:pt x="2587" y="3498"/>
                  </a:lnTo>
                  <a:lnTo>
                    <a:pt x="2581" y="3502"/>
                  </a:lnTo>
                  <a:lnTo>
                    <a:pt x="2573" y="3507"/>
                  </a:lnTo>
                  <a:lnTo>
                    <a:pt x="2568" y="3510"/>
                  </a:lnTo>
                  <a:lnTo>
                    <a:pt x="2562" y="3512"/>
                  </a:lnTo>
                  <a:lnTo>
                    <a:pt x="2556" y="3514"/>
                  </a:lnTo>
                  <a:lnTo>
                    <a:pt x="2550" y="3515"/>
                  </a:lnTo>
                  <a:lnTo>
                    <a:pt x="2544" y="3516"/>
                  </a:lnTo>
                  <a:lnTo>
                    <a:pt x="2537" y="3515"/>
                  </a:lnTo>
                  <a:lnTo>
                    <a:pt x="2532" y="3513"/>
                  </a:lnTo>
                  <a:lnTo>
                    <a:pt x="2527" y="3509"/>
                  </a:lnTo>
                  <a:lnTo>
                    <a:pt x="2526" y="3508"/>
                  </a:lnTo>
                  <a:lnTo>
                    <a:pt x="2524" y="3506"/>
                  </a:lnTo>
                  <a:lnTo>
                    <a:pt x="2523" y="3502"/>
                  </a:lnTo>
                  <a:lnTo>
                    <a:pt x="2522" y="3498"/>
                  </a:lnTo>
                  <a:lnTo>
                    <a:pt x="2521" y="3493"/>
                  </a:lnTo>
                  <a:lnTo>
                    <a:pt x="2521" y="3481"/>
                  </a:lnTo>
                  <a:lnTo>
                    <a:pt x="2522" y="3469"/>
                  </a:lnTo>
                  <a:lnTo>
                    <a:pt x="2522" y="3457"/>
                  </a:lnTo>
                  <a:lnTo>
                    <a:pt x="2521" y="3446"/>
                  </a:lnTo>
                  <a:lnTo>
                    <a:pt x="2520" y="3441"/>
                  </a:lnTo>
                  <a:lnTo>
                    <a:pt x="2519" y="3438"/>
                  </a:lnTo>
                  <a:lnTo>
                    <a:pt x="2517" y="3435"/>
                  </a:lnTo>
                  <a:lnTo>
                    <a:pt x="2514" y="3433"/>
                  </a:lnTo>
                  <a:lnTo>
                    <a:pt x="2510" y="3432"/>
                  </a:lnTo>
                  <a:lnTo>
                    <a:pt x="2508" y="3429"/>
                  </a:lnTo>
                  <a:lnTo>
                    <a:pt x="2503" y="3427"/>
                  </a:lnTo>
                  <a:lnTo>
                    <a:pt x="2498" y="3425"/>
                  </a:lnTo>
                  <a:lnTo>
                    <a:pt x="2490" y="3423"/>
                  </a:lnTo>
                  <a:lnTo>
                    <a:pt x="2482" y="3423"/>
                  </a:lnTo>
                  <a:lnTo>
                    <a:pt x="2473" y="3423"/>
                  </a:lnTo>
                  <a:lnTo>
                    <a:pt x="2465" y="3424"/>
                  </a:lnTo>
                  <a:lnTo>
                    <a:pt x="2461" y="3425"/>
                  </a:lnTo>
                  <a:lnTo>
                    <a:pt x="2459" y="3426"/>
                  </a:lnTo>
                  <a:lnTo>
                    <a:pt x="2457" y="3428"/>
                  </a:lnTo>
                  <a:lnTo>
                    <a:pt x="2455" y="3430"/>
                  </a:lnTo>
                  <a:lnTo>
                    <a:pt x="2455" y="3432"/>
                  </a:lnTo>
                  <a:lnTo>
                    <a:pt x="2453" y="3433"/>
                  </a:lnTo>
                  <a:lnTo>
                    <a:pt x="2447" y="3439"/>
                  </a:lnTo>
                  <a:lnTo>
                    <a:pt x="2440" y="3448"/>
                  </a:lnTo>
                  <a:lnTo>
                    <a:pt x="2434" y="3455"/>
                  </a:lnTo>
                  <a:lnTo>
                    <a:pt x="2430" y="3459"/>
                  </a:lnTo>
                  <a:lnTo>
                    <a:pt x="2426" y="3463"/>
                  </a:lnTo>
                  <a:lnTo>
                    <a:pt x="2421" y="3466"/>
                  </a:lnTo>
                  <a:lnTo>
                    <a:pt x="2410" y="3466"/>
                  </a:lnTo>
                  <a:lnTo>
                    <a:pt x="2387" y="3464"/>
                  </a:lnTo>
                  <a:lnTo>
                    <a:pt x="2374" y="3463"/>
                  </a:lnTo>
                  <a:lnTo>
                    <a:pt x="2362" y="3462"/>
                  </a:lnTo>
                  <a:lnTo>
                    <a:pt x="2352" y="3462"/>
                  </a:lnTo>
                  <a:lnTo>
                    <a:pt x="2346" y="3463"/>
                  </a:lnTo>
                  <a:lnTo>
                    <a:pt x="2339" y="3467"/>
                  </a:lnTo>
                  <a:lnTo>
                    <a:pt x="2329" y="3472"/>
                  </a:lnTo>
                  <a:lnTo>
                    <a:pt x="2319" y="3476"/>
                  </a:lnTo>
                  <a:lnTo>
                    <a:pt x="2315" y="3478"/>
                  </a:lnTo>
                  <a:lnTo>
                    <a:pt x="2312" y="3478"/>
                  </a:lnTo>
                  <a:lnTo>
                    <a:pt x="2310" y="3479"/>
                  </a:lnTo>
                  <a:lnTo>
                    <a:pt x="2304" y="3494"/>
                  </a:lnTo>
                  <a:lnTo>
                    <a:pt x="2296" y="3513"/>
                  </a:lnTo>
                  <a:lnTo>
                    <a:pt x="2288" y="3533"/>
                  </a:lnTo>
                  <a:lnTo>
                    <a:pt x="2281" y="3547"/>
                  </a:lnTo>
                  <a:lnTo>
                    <a:pt x="2277" y="3552"/>
                  </a:lnTo>
                  <a:lnTo>
                    <a:pt x="2272" y="3556"/>
                  </a:lnTo>
                  <a:lnTo>
                    <a:pt x="2266" y="3559"/>
                  </a:lnTo>
                  <a:lnTo>
                    <a:pt x="2259" y="3561"/>
                  </a:lnTo>
                  <a:lnTo>
                    <a:pt x="2251" y="3562"/>
                  </a:lnTo>
                  <a:lnTo>
                    <a:pt x="2244" y="3563"/>
                  </a:lnTo>
                  <a:lnTo>
                    <a:pt x="2236" y="3563"/>
                  </a:lnTo>
                  <a:lnTo>
                    <a:pt x="2228" y="3563"/>
                  </a:lnTo>
                  <a:lnTo>
                    <a:pt x="2211" y="3561"/>
                  </a:lnTo>
                  <a:lnTo>
                    <a:pt x="2196" y="3558"/>
                  </a:lnTo>
                  <a:lnTo>
                    <a:pt x="2182" y="3554"/>
                  </a:lnTo>
                  <a:lnTo>
                    <a:pt x="2173" y="3551"/>
                  </a:lnTo>
                  <a:lnTo>
                    <a:pt x="2140" y="3539"/>
                  </a:lnTo>
                  <a:lnTo>
                    <a:pt x="2107" y="3524"/>
                  </a:lnTo>
                  <a:lnTo>
                    <a:pt x="2075" y="3509"/>
                  </a:lnTo>
                  <a:lnTo>
                    <a:pt x="2043" y="3495"/>
                  </a:lnTo>
                  <a:lnTo>
                    <a:pt x="2026" y="3487"/>
                  </a:lnTo>
                  <a:lnTo>
                    <a:pt x="2010" y="3480"/>
                  </a:lnTo>
                  <a:lnTo>
                    <a:pt x="1993" y="3475"/>
                  </a:lnTo>
                  <a:lnTo>
                    <a:pt x="1977" y="3470"/>
                  </a:lnTo>
                  <a:lnTo>
                    <a:pt x="1960" y="3466"/>
                  </a:lnTo>
                  <a:lnTo>
                    <a:pt x="1944" y="3463"/>
                  </a:lnTo>
                  <a:lnTo>
                    <a:pt x="1926" y="3461"/>
                  </a:lnTo>
                  <a:lnTo>
                    <a:pt x="1910" y="3460"/>
                  </a:lnTo>
                  <a:lnTo>
                    <a:pt x="1893" y="3461"/>
                  </a:lnTo>
                  <a:lnTo>
                    <a:pt x="1878" y="3462"/>
                  </a:lnTo>
                  <a:lnTo>
                    <a:pt x="1866" y="3465"/>
                  </a:lnTo>
                  <a:lnTo>
                    <a:pt x="1854" y="3468"/>
                  </a:lnTo>
                  <a:lnTo>
                    <a:pt x="1835" y="3474"/>
                  </a:lnTo>
                  <a:lnTo>
                    <a:pt x="1819" y="3479"/>
                  </a:lnTo>
                  <a:lnTo>
                    <a:pt x="1811" y="3481"/>
                  </a:lnTo>
                  <a:lnTo>
                    <a:pt x="1804" y="3481"/>
                  </a:lnTo>
                  <a:lnTo>
                    <a:pt x="1796" y="3480"/>
                  </a:lnTo>
                  <a:lnTo>
                    <a:pt x="1786" y="3477"/>
                  </a:lnTo>
                  <a:lnTo>
                    <a:pt x="1776" y="3472"/>
                  </a:lnTo>
                  <a:lnTo>
                    <a:pt x="1765" y="3464"/>
                  </a:lnTo>
                  <a:lnTo>
                    <a:pt x="1751" y="3454"/>
                  </a:lnTo>
                  <a:lnTo>
                    <a:pt x="1736" y="3441"/>
                  </a:lnTo>
                  <a:lnTo>
                    <a:pt x="1618" y="3336"/>
                  </a:lnTo>
                  <a:lnTo>
                    <a:pt x="1610" y="3329"/>
                  </a:lnTo>
                  <a:lnTo>
                    <a:pt x="1604" y="3323"/>
                  </a:lnTo>
                  <a:lnTo>
                    <a:pt x="1599" y="3316"/>
                  </a:lnTo>
                  <a:lnTo>
                    <a:pt x="1594" y="3310"/>
                  </a:lnTo>
                  <a:lnTo>
                    <a:pt x="1591" y="3305"/>
                  </a:lnTo>
                  <a:lnTo>
                    <a:pt x="1588" y="3299"/>
                  </a:lnTo>
                  <a:lnTo>
                    <a:pt x="1587" y="3293"/>
                  </a:lnTo>
                  <a:lnTo>
                    <a:pt x="1586" y="3288"/>
                  </a:lnTo>
                  <a:lnTo>
                    <a:pt x="1586" y="3283"/>
                  </a:lnTo>
                  <a:lnTo>
                    <a:pt x="1586" y="3278"/>
                  </a:lnTo>
                  <a:lnTo>
                    <a:pt x="1588" y="3273"/>
                  </a:lnTo>
                  <a:lnTo>
                    <a:pt x="1590" y="3269"/>
                  </a:lnTo>
                  <a:lnTo>
                    <a:pt x="1595" y="3261"/>
                  </a:lnTo>
                  <a:lnTo>
                    <a:pt x="1602" y="3252"/>
                  </a:lnTo>
                  <a:lnTo>
                    <a:pt x="1613" y="3244"/>
                  </a:lnTo>
                  <a:lnTo>
                    <a:pt x="1623" y="3237"/>
                  </a:lnTo>
                  <a:lnTo>
                    <a:pt x="1634" y="3230"/>
                  </a:lnTo>
                  <a:lnTo>
                    <a:pt x="1648" y="3223"/>
                  </a:lnTo>
                  <a:lnTo>
                    <a:pt x="1673" y="3209"/>
                  </a:lnTo>
                  <a:lnTo>
                    <a:pt x="1697" y="3196"/>
                  </a:lnTo>
                  <a:lnTo>
                    <a:pt x="1714" y="3186"/>
                  </a:lnTo>
                  <a:lnTo>
                    <a:pt x="1727" y="3177"/>
                  </a:lnTo>
                  <a:lnTo>
                    <a:pt x="1733" y="3174"/>
                  </a:lnTo>
                  <a:lnTo>
                    <a:pt x="1737" y="3170"/>
                  </a:lnTo>
                  <a:lnTo>
                    <a:pt x="1740" y="3167"/>
                  </a:lnTo>
                  <a:lnTo>
                    <a:pt x="1743" y="3163"/>
                  </a:lnTo>
                  <a:lnTo>
                    <a:pt x="1745" y="3159"/>
                  </a:lnTo>
                  <a:lnTo>
                    <a:pt x="1747" y="3154"/>
                  </a:lnTo>
                  <a:lnTo>
                    <a:pt x="1747" y="3149"/>
                  </a:lnTo>
                  <a:lnTo>
                    <a:pt x="1747" y="3142"/>
                  </a:lnTo>
                  <a:lnTo>
                    <a:pt x="1745" y="3126"/>
                  </a:lnTo>
                  <a:lnTo>
                    <a:pt x="1741" y="3106"/>
                  </a:lnTo>
                  <a:lnTo>
                    <a:pt x="1731" y="3074"/>
                  </a:lnTo>
                  <a:lnTo>
                    <a:pt x="1718" y="3040"/>
                  </a:lnTo>
                  <a:lnTo>
                    <a:pt x="1715" y="3032"/>
                  </a:lnTo>
                  <a:lnTo>
                    <a:pt x="1714" y="3023"/>
                  </a:lnTo>
                  <a:lnTo>
                    <a:pt x="1713" y="3016"/>
                  </a:lnTo>
                  <a:lnTo>
                    <a:pt x="1713" y="3009"/>
                  </a:lnTo>
                  <a:lnTo>
                    <a:pt x="1714" y="3003"/>
                  </a:lnTo>
                  <a:lnTo>
                    <a:pt x="1716" y="2997"/>
                  </a:lnTo>
                  <a:lnTo>
                    <a:pt x="1721" y="2992"/>
                  </a:lnTo>
                  <a:lnTo>
                    <a:pt x="1726" y="2987"/>
                  </a:lnTo>
                  <a:lnTo>
                    <a:pt x="1735" y="2981"/>
                  </a:lnTo>
                  <a:lnTo>
                    <a:pt x="1743" y="2974"/>
                  </a:lnTo>
                  <a:lnTo>
                    <a:pt x="1748" y="2968"/>
                  </a:lnTo>
                  <a:lnTo>
                    <a:pt x="1753" y="2961"/>
                  </a:lnTo>
                  <a:lnTo>
                    <a:pt x="1756" y="2954"/>
                  </a:lnTo>
                  <a:lnTo>
                    <a:pt x="1758" y="2947"/>
                  </a:lnTo>
                  <a:lnTo>
                    <a:pt x="1759" y="2940"/>
                  </a:lnTo>
                  <a:lnTo>
                    <a:pt x="1759" y="2933"/>
                  </a:lnTo>
                  <a:lnTo>
                    <a:pt x="1758" y="2921"/>
                  </a:lnTo>
                  <a:lnTo>
                    <a:pt x="1756" y="2908"/>
                  </a:lnTo>
                  <a:lnTo>
                    <a:pt x="1754" y="2903"/>
                  </a:lnTo>
                  <a:lnTo>
                    <a:pt x="1754" y="2898"/>
                  </a:lnTo>
                  <a:lnTo>
                    <a:pt x="1756" y="2893"/>
                  </a:lnTo>
                  <a:lnTo>
                    <a:pt x="1757" y="2889"/>
                  </a:lnTo>
                  <a:lnTo>
                    <a:pt x="1761" y="2880"/>
                  </a:lnTo>
                  <a:lnTo>
                    <a:pt x="1763" y="2870"/>
                  </a:lnTo>
                  <a:lnTo>
                    <a:pt x="1764" y="2861"/>
                  </a:lnTo>
                  <a:lnTo>
                    <a:pt x="1763" y="2852"/>
                  </a:lnTo>
                  <a:lnTo>
                    <a:pt x="1761" y="2842"/>
                  </a:lnTo>
                  <a:lnTo>
                    <a:pt x="1759" y="2832"/>
                  </a:lnTo>
                  <a:lnTo>
                    <a:pt x="1754" y="2822"/>
                  </a:lnTo>
                  <a:lnTo>
                    <a:pt x="1750" y="2813"/>
                  </a:lnTo>
                  <a:lnTo>
                    <a:pt x="1742" y="2792"/>
                  </a:lnTo>
                  <a:lnTo>
                    <a:pt x="1734" y="2771"/>
                  </a:lnTo>
                  <a:lnTo>
                    <a:pt x="1731" y="2761"/>
                  </a:lnTo>
                  <a:lnTo>
                    <a:pt x="1729" y="2749"/>
                  </a:lnTo>
                  <a:lnTo>
                    <a:pt x="1727" y="2739"/>
                  </a:lnTo>
                  <a:lnTo>
                    <a:pt x="1726" y="2728"/>
                  </a:lnTo>
                  <a:lnTo>
                    <a:pt x="1727" y="2721"/>
                  </a:lnTo>
                  <a:lnTo>
                    <a:pt x="1728" y="2713"/>
                  </a:lnTo>
                  <a:lnTo>
                    <a:pt x="1730" y="2705"/>
                  </a:lnTo>
                  <a:lnTo>
                    <a:pt x="1733" y="2696"/>
                  </a:lnTo>
                  <a:lnTo>
                    <a:pt x="1739" y="2676"/>
                  </a:lnTo>
                  <a:lnTo>
                    <a:pt x="1746" y="2656"/>
                  </a:lnTo>
                  <a:lnTo>
                    <a:pt x="1749" y="2646"/>
                  </a:lnTo>
                  <a:lnTo>
                    <a:pt x="1751" y="2636"/>
                  </a:lnTo>
                  <a:lnTo>
                    <a:pt x="1753" y="2627"/>
                  </a:lnTo>
                  <a:lnTo>
                    <a:pt x="1754" y="2618"/>
                  </a:lnTo>
                  <a:lnTo>
                    <a:pt x="1754" y="2611"/>
                  </a:lnTo>
                  <a:lnTo>
                    <a:pt x="1753" y="2604"/>
                  </a:lnTo>
                  <a:lnTo>
                    <a:pt x="1750" y="2597"/>
                  </a:lnTo>
                  <a:lnTo>
                    <a:pt x="1747" y="2593"/>
                  </a:lnTo>
                  <a:lnTo>
                    <a:pt x="1735" y="2583"/>
                  </a:lnTo>
                  <a:lnTo>
                    <a:pt x="1727" y="2574"/>
                  </a:lnTo>
                  <a:lnTo>
                    <a:pt x="1721" y="2567"/>
                  </a:lnTo>
                  <a:lnTo>
                    <a:pt x="1716" y="2558"/>
                  </a:lnTo>
                  <a:lnTo>
                    <a:pt x="1711" y="2539"/>
                  </a:lnTo>
                  <a:lnTo>
                    <a:pt x="1704" y="2512"/>
                  </a:lnTo>
                  <a:lnTo>
                    <a:pt x="1700" y="2502"/>
                  </a:lnTo>
                  <a:lnTo>
                    <a:pt x="1696" y="2494"/>
                  </a:lnTo>
                  <a:lnTo>
                    <a:pt x="1692" y="2486"/>
                  </a:lnTo>
                  <a:lnTo>
                    <a:pt x="1687" y="2481"/>
                  </a:lnTo>
                  <a:lnTo>
                    <a:pt x="1677" y="2472"/>
                  </a:lnTo>
                  <a:lnTo>
                    <a:pt x="1667" y="2465"/>
                  </a:lnTo>
                  <a:lnTo>
                    <a:pt x="1663" y="2461"/>
                  </a:lnTo>
                  <a:lnTo>
                    <a:pt x="1659" y="2457"/>
                  </a:lnTo>
                  <a:lnTo>
                    <a:pt x="1655" y="2452"/>
                  </a:lnTo>
                  <a:lnTo>
                    <a:pt x="1652" y="2445"/>
                  </a:lnTo>
                  <a:lnTo>
                    <a:pt x="1649" y="2438"/>
                  </a:lnTo>
                  <a:lnTo>
                    <a:pt x="1646" y="2429"/>
                  </a:lnTo>
                  <a:lnTo>
                    <a:pt x="1644" y="2419"/>
                  </a:lnTo>
                  <a:lnTo>
                    <a:pt x="1644" y="2406"/>
                  </a:lnTo>
                  <a:lnTo>
                    <a:pt x="1643" y="2399"/>
                  </a:lnTo>
                  <a:lnTo>
                    <a:pt x="1642" y="2393"/>
                  </a:lnTo>
                  <a:lnTo>
                    <a:pt x="1640" y="2386"/>
                  </a:lnTo>
                  <a:lnTo>
                    <a:pt x="1637" y="2379"/>
                  </a:lnTo>
                  <a:lnTo>
                    <a:pt x="1631" y="2364"/>
                  </a:lnTo>
                  <a:lnTo>
                    <a:pt x="1624" y="2351"/>
                  </a:lnTo>
                  <a:lnTo>
                    <a:pt x="1621" y="2344"/>
                  </a:lnTo>
                  <a:lnTo>
                    <a:pt x="1619" y="2337"/>
                  </a:lnTo>
                  <a:lnTo>
                    <a:pt x="1617" y="2330"/>
                  </a:lnTo>
                  <a:lnTo>
                    <a:pt x="1616" y="2323"/>
                  </a:lnTo>
                  <a:lnTo>
                    <a:pt x="1616" y="2317"/>
                  </a:lnTo>
                  <a:lnTo>
                    <a:pt x="1617" y="2312"/>
                  </a:lnTo>
                  <a:lnTo>
                    <a:pt x="1620" y="2306"/>
                  </a:lnTo>
                  <a:lnTo>
                    <a:pt x="1624" y="2301"/>
                  </a:lnTo>
                  <a:lnTo>
                    <a:pt x="1627" y="2298"/>
                  </a:lnTo>
                  <a:lnTo>
                    <a:pt x="1631" y="2296"/>
                  </a:lnTo>
                  <a:lnTo>
                    <a:pt x="1635" y="2296"/>
                  </a:lnTo>
                  <a:lnTo>
                    <a:pt x="1639" y="2296"/>
                  </a:lnTo>
                  <a:lnTo>
                    <a:pt x="1643" y="2298"/>
                  </a:lnTo>
                  <a:lnTo>
                    <a:pt x="1649" y="2301"/>
                  </a:lnTo>
                  <a:lnTo>
                    <a:pt x="1653" y="2304"/>
                  </a:lnTo>
                  <a:lnTo>
                    <a:pt x="1657" y="2308"/>
                  </a:lnTo>
                  <a:lnTo>
                    <a:pt x="1666" y="2317"/>
                  </a:lnTo>
                  <a:lnTo>
                    <a:pt x="1673" y="2327"/>
                  </a:lnTo>
                  <a:lnTo>
                    <a:pt x="1680" y="2338"/>
                  </a:lnTo>
                  <a:lnTo>
                    <a:pt x="1687" y="2347"/>
                  </a:lnTo>
                  <a:lnTo>
                    <a:pt x="1694" y="2359"/>
                  </a:lnTo>
                  <a:lnTo>
                    <a:pt x="1700" y="2367"/>
                  </a:lnTo>
                  <a:lnTo>
                    <a:pt x="1704" y="2372"/>
                  </a:lnTo>
                  <a:lnTo>
                    <a:pt x="1707" y="2373"/>
                  </a:lnTo>
                  <a:lnTo>
                    <a:pt x="1709" y="2372"/>
                  </a:lnTo>
                  <a:lnTo>
                    <a:pt x="1709" y="2367"/>
                  </a:lnTo>
                  <a:lnTo>
                    <a:pt x="1708" y="2361"/>
                  </a:lnTo>
                  <a:lnTo>
                    <a:pt x="1707" y="2354"/>
                  </a:lnTo>
                  <a:lnTo>
                    <a:pt x="1702" y="2337"/>
                  </a:lnTo>
                  <a:lnTo>
                    <a:pt x="1695" y="2317"/>
                  </a:lnTo>
                  <a:lnTo>
                    <a:pt x="1688" y="2299"/>
                  </a:lnTo>
                  <a:lnTo>
                    <a:pt x="1681" y="2286"/>
                  </a:lnTo>
                  <a:lnTo>
                    <a:pt x="1675" y="2273"/>
                  </a:lnTo>
                  <a:lnTo>
                    <a:pt x="1669" y="2257"/>
                  </a:lnTo>
                  <a:lnTo>
                    <a:pt x="1664" y="2238"/>
                  </a:lnTo>
                  <a:lnTo>
                    <a:pt x="1660" y="2217"/>
                  </a:lnTo>
                  <a:lnTo>
                    <a:pt x="1659" y="2206"/>
                  </a:lnTo>
                  <a:lnTo>
                    <a:pt x="1658" y="2195"/>
                  </a:lnTo>
                  <a:lnTo>
                    <a:pt x="1657" y="2185"/>
                  </a:lnTo>
                  <a:lnTo>
                    <a:pt x="1658" y="2174"/>
                  </a:lnTo>
                  <a:lnTo>
                    <a:pt x="1659" y="2164"/>
                  </a:lnTo>
                  <a:lnTo>
                    <a:pt x="1661" y="2155"/>
                  </a:lnTo>
                  <a:lnTo>
                    <a:pt x="1664" y="2147"/>
                  </a:lnTo>
                  <a:lnTo>
                    <a:pt x="1667" y="2138"/>
                  </a:lnTo>
                  <a:lnTo>
                    <a:pt x="1672" y="2130"/>
                  </a:lnTo>
                  <a:lnTo>
                    <a:pt x="1678" y="2122"/>
                  </a:lnTo>
                  <a:lnTo>
                    <a:pt x="1689" y="2116"/>
                  </a:lnTo>
                  <a:lnTo>
                    <a:pt x="1698" y="2111"/>
                  </a:lnTo>
                  <a:lnTo>
                    <a:pt x="1703" y="2108"/>
                  </a:lnTo>
                  <a:lnTo>
                    <a:pt x="1707" y="2105"/>
                  </a:lnTo>
                  <a:lnTo>
                    <a:pt x="1712" y="2103"/>
                  </a:lnTo>
                  <a:lnTo>
                    <a:pt x="1717" y="2098"/>
                  </a:lnTo>
                  <a:lnTo>
                    <a:pt x="1723" y="2087"/>
                  </a:lnTo>
                  <a:lnTo>
                    <a:pt x="1731" y="2073"/>
                  </a:lnTo>
                  <a:lnTo>
                    <a:pt x="1739" y="2057"/>
                  </a:lnTo>
                  <a:lnTo>
                    <a:pt x="1745" y="2042"/>
                  </a:lnTo>
                  <a:lnTo>
                    <a:pt x="1749" y="2018"/>
                  </a:lnTo>
                  <a:lnTo>
                    <a:pt x="1752" y="1998"/>
                  </a:lnTo>
                  <a:lnTo>
                    <a:pt x="1753" y="1977"/>
                  </a:lnTo>
                  <a:lnTo>
                    <a:pt x="1753" y="1958"/>
                  </a:lnTo>
                  <a:lnTo>
                    <a:pt x="1751" y="1937"/>
                  </a:lnTo>
                  <a:lnTo>
                    <a:pt x="1750" y="1917"/>
                  </a:lnTo>
                  <a:lnTo>
                    <a:pt x="1747" y="1896"/>
                  </a:lnTo>
                  <a:lnTo>
                    <a:pt x="1746" y="1874"/>
                  </a:lnTo>
                  <a:lnTo>
                    <a:pt x="1745" y="1846"/>
                  </a:lnTo>
                  <a:lnTo>
                    <a:pt x="1745" y="1819"/>
                  </a:lnTo>
                  <a:lnTo>
                    <a:pt x="1746" y="1794"/>
                  </a:lnTo>
                  <a:lnTo>
                    <a:pt x="1747" y="1766"/>
                  </a:lnTo>
                  <a:lnTo>
                    <a:pt x="1747" y="1762"/>
                  </a:lnTo>
                  <a:lnTo>
                    <a:pt x="1748" y="1758"/>
                  </a:lnTo>
                  <a:lnTo>
                    <a:pt x="1749" y="1755"/>
                  </a:lnTo>
                  <a:lnTo>
                    <a:pt x="1751" y="1751"/>
                  </a:lnTo>
                  <a:lnTo>
                    <a:pt x="1757" y="1747"/>
                  </a:lnTo>
                  <a:lnTo>
                    <a:pt x="1763" y="1743"/>
                  </a:lnTo>
                  <a:lnTo>
                    <a:pt x="1769" y="1739"/>
                  </a:lnTo>
                  <a:lnTo>
                    <a:pt x="1776" y="1735"/>
                  </a:lnTo>
                  <a:lnTo>
                    <a:pt x="1779" y="1732"/>
                  </a:lnTo>
                  <a:lnTo>
                    <a:pt x="1783" y="1729"/>
                  </a:lnTo>
                  <a:lnTo>
                    <a:pt x="1786" y="1726"/>
                  </a:lnTo>
                  <a:lnTo>
                    <a:pt x="1788" y="1722"/>
                  </a:lnTo>
                  <a:lnTo>
                    <a:pt x="1797" y="1706"/>
                  </a:lnTo>
                  <a:lnTo>
                    <a:pt x="1804" y="1691"/>
                  </a:lnTo>
                  <a:lnTo>
                    <a:pt x="1810" y="1674"/>
                  </a:lnTo>
                  <a:lnTo>
                    <a:pt x="1817" y="1659"/>
                  </a:lnTo>
                  <a:lnTo>
                    <a:pt x="1823" y="1643"/>
                  </a:lnTo>
                  <a:lnTo>
                    <a:pt x="1831" y="1627"/>
                  </a:lnTo>
                  <a:lnTo>
                    <a:pt x="1838" y="1613"/>
                  </a:lnTo>
                  <a:lnTo>
                    <a:pt x="1847" y="1597"/>
                  </a:lnTo>
                  <a:lnTo>
                    <a:pt x="1868" y="1570"/>
                  </a:lnTo>
                  <a:lnTo>
                    <a:pt x="1890" y="1541"/>
                  </a:lnTo>
                  <a:lnTo>
                    <a:pt x="1914" y="1513"/>
                  </a:lnTo>
                  <a:lnTo>
                    <a:pt x="1938" y="1488"/>
                  </a:lnTo>
                  <a:lnTo>
                    <a:pt x="1944" y="1481"/>
                  </a:lnTo>
                  <a:lnTo>
                    <a:pt x="1951" y="1473"/>
                  </a:lnTo>
                  <a:lnTo>
                    <a:pt x="1952" y="1472"/>
                  </a:lnTo>
                  <a:lnTo>
                    <a:pt x="1955" y="1471"/>
                  </a:lnTo>
                  <a:lnTo>
                    <a:pt x="1957" y="1470"/>
                  </a:lnTo>
                  <a:lnTo>
                    <a:pt x="1961" y="1467"/>
                  </a:lnTo>
                  <a:lnTo>
                    <a:pt x="1967" y="1460"/>
                  </a:lnTo>
                  <a:lnTo>
                    <a:pt x="1975" y="1454"/>
                  </a:lnTo>
                  <a:lnTo>
                    <a:pt x="1982" y="1450"/>
                  </a:lnTo>
                  <a:lnTo>
                    <a:pt x="1990" y="1446"/>
                  </a:lnTo>
                  <a:lnTo>
                    <a:pt x="1999" y="1440"/>
                  </a:lnTo>
                  <a:lnTo>
                    <a:pt x="2010" y="1433"/>
                  </a:lnTo>
                  <a:lnTo>
                    <a:pt x="2021" y="1424"/>
                  </a:lnTo>
                  <a:lnTo>
                    <a:pt x="2046" y="1401"/>
                  </a:lnTo>
                  <a:lnTo>
                    <a:pt x="2072" y="1377"/>
                  </a:lnTo>
                  <a:lnTo>
                    <a:pt x="2098" y="1351"/>
                  </a:lnTo>
                  <a:lnTo>
                    <a:pt x="2122" y="1326"/>
                  </a:lnTo>
                  <a:lnTo>
                    <a:pt x="2140" y="1305"/>
                  </a:lnTo>
                  <a:lnTo>
                    <a:pt x="2154" y="1290"/>
                  </a:lnTo>
                  <a:lnTo>
                    <a:pt x="2176" y="1264"/>
                  </a:lnTo>
                  <a:lnTo>
                    <a:pt x="2198" y="1240"/>
                  </a:lnTo>
                  <a:lnTo>
                    <a:pt x="2219" y="1218"/>
                  </a:lnTo>
                  <a:lnTo>
                    <a:pt x="2240" y="1197"/>
                  </a:lnTo>
                  <a:lnTo>
                    <a:pt x="2262" y="1179"/>
                  </a:lnTo>
                  <a:lnTo>
                    <a:pt x="2282" y="1161"/>
                  </a:lnTo>
                  <a:lnTo>
                    <a:pt x="2304" y="1144"/>
                  </a:lnTo>
                  <a:lnTo>
                    <a:pt x="2325" y="1128"/>
                  </a:lnTo>
                  <a:lnTo>
                    <a:pt x="2348" y="1113"/>
                  </a:lnTo>
                  <a:lnTo>
                    <a:pt x="2371" y="1099"/>
                  </a:lnTo>
                  <a:lnTo>
                    <a:pt x="2394" y="1084"/>
                  </a:lnTo>
                  <a:lnTo>
                    <a:pt x="2420" y="1071"/>
                  </a:lnTo>
                  <a:lnTo>
                    <a:pt x="2473" y="1043"/>
                  </a:lnTo>
                  <a:lnTo>
                    <a:pt x="2531" y="1014"/>
                  </a:lnTo>
                  <a:lnTo>
                    <a:pt x="2726" y="922"/>
                  </a:lnTo>
                  <a:lnTo>
                    <a:pt x="2751" y="910"/>
                  </a:lnTo>
                  <a:lnTo>
                    <a:pt x="2782" y="894"/>
                  </a:lnTo>
                  <a:lnTo>
                    <a:pt x="2816" y="878"/>
                  </a:lnTo>
                  <a:lnTo>
                    <a:pt x="2852" y="860"/>
                  </a:lnTo>
                  <a:lnTo>
                    <a:pt x="2887" y="843"/>
                  </a:lnTo>
                  <a:lnTo>
                    <a:pt x="2921" y="827"/>
                  </a:lnTo>
                  <a:lnTo>
                    <a:pt x="2952" y="812"/>
                  </a:lnTo>
                  <a:lnTo>
                    <a:pt x="2976" y="801"/>
                  </a:lnTo>
                  <a:lnTo>
                    <a:pt x="3005" y="788"/>
                  </a:lnTo>
                  <a:lnTo>
                    <a:pt x="3035" y="775"/>
                  </a:lnTo>
                  <a:lnTo>
                    <a:pt x="3067" y="763"/>
                  </a:lnTo>
                  <a:lnTo>
                    <a:pt x="3099" y="752"/>
                  </a:lnTo>
                  <a:lnTo>
                    <a:pt x="3167" y="728"/>
                  </a:lnTo>
                  <a:lnTo>
                    <a:pt x="3236" y="706"/>
                  </a:lnTo>
                  <a:lnTo>
                    <a:pt x="3306" y="686"/>
                  </a:lnTo>
                  <a:lnTo>
                    <a:pt x="3375" y="667"/>
                  </a:lnTo>
                  <a:lnTo>
                    <a:pt x="3443" y="649"/>
                  </a:lnTo>
                  <a:lnTo>
                    <a:pt x="3505" y="631"/>
                  </a:lnTo>
                  <a:lnTo>
                    <a:pt x="3540" y="622"/>
                  </a:lnTo>
                  <a:lnTo>
                    <a:pt x="3575" y="614"/>
                  </a:lnTo>
                  <a:lnTo>
                    <a:pt x="3609" y="607"/>
                  </a:lnTo>
                  <a:lnTo>
                    <a:pt x="3643" y="601"/>
                  </a:lnTo>
                  <a:lnTo>
                    <a:pt x="3676" y="596"/>
                  </a:lnTo>
                  <a:lnTo>
                    <a:pt x="3710" y="590"/>
                  </a:lnTo>
                  <a:lnTo>
                    <a:pt x="3743" y="586"/>
                  </a:lnTo>
                  <a:lnTo>
                    <a:pt x="3777" y="583"/>
                  </a:lnTo>
                  <a:lnTo>
                    <a:pt x="3843" y="578"/>
                  </a:lnTo>
                  <a:lnTo>
                    <a:pt x="3911" y="573"/>
                  </a:lnTo>
                  <a:lnTo>
                    <a:pt x="3980" y="570"/>
                  </a:lnTo>
                  <a:lnTo>
                    <a:pt x="4051" y="566"/>
                  </a:lnTo>
                  <a:lnTo>
                    <a:pt x="4063" y="565"/>
                  </a:lnTo>
                  <a:lnTo>
                    <a:pt x="4075" y="561"/>
                  </a:lnTo>
                  <a:lnTo>
                    <a:pt x="4089" y="556"/>
                  </a:lnTo>
                  <a:lnTo>
                    <a:pt x="4101" y="549"/>
                  </a:lnTo>
                  <a:lnTo>
                    <a:pt x="4113" y="543"/>
                  </a:lnTo>
                  <a:lnTo>
                    <a:pt x="4126" y="538"/>
                  </a:lnTo>
                  <a:lnTo>
                    <a:pt x="4138" y="533"/>
                  </a:lnTo>
                  <a:lnTo>
                    <a:pt x="4149" y="531"/>
                  </a:lnTo>
                  <a:lnTo>
                    <a:pt x="4163" y="530"/>
                  </a:lnTo>
                  <a:lnTo>
                    <a:pt x="4171" y="530"/>
                  </a:lnTo>
                  <a:lnTo>
                    <a:pt x="4176" y="530"/>
                  </a:lnTo>
                  <a:lnTo>
                    <a:pt x="4178" y="531"/>
                  </a:lnTo>
                  <a:lnTo>
                    <a:pt x="4176" y="532"/>
                  </a:lnTo>
                  <a:lnTo>
                    <a:pt x="4171" y="535"/>
                  </a:lnTo>
                  <a:lnTo>
                    <a:pt x="4162" y="539"/>
                  </a:lnTo>
                  <a:lnTo>
                    <a:pt x="4149" y="543"/>
                  </a:lnTo>
                  <a:lnTo>
                    <a:pt x="4142" y="546"/>
                  </a:lnTo>
                  <a:lnTo>
                    <a:pt x="4136" y="549"/>
                  </a:lnTo>
                  <a:lnTo>
                    <a:pt x="4130" y="553"/>
                  </a:lnTo>
                  <a:lnTo>
                    <a:pt x="4125" y="559"/>
                  </a:lnTo>
                  <a:lnTo>
                    <a:pt x="4120" y="564"/>
                  </a:lnTo>
                  <a:lnTo>
                    <a:pt x="4116" y="569"/>
                  </a:lnTo>
                  <a:lnTo>
                    <a:pt x="4112" y="575"/>
                  </a:lnTo>
                  <a:lnTo>
                    <a:pt x="4110" y="581"/>
                  </a:lnTo>
                  <a:lnTo>
                    <a:pt x="4106" y="595"/>
                  </a:lnTo>
                  <a:lnTo>
                    <a:pt x="4103" y="608"/>
                  </a:lnTo>
                  <a:lnTo>
                    <a:pt x="4103" y="623"/>
                  </a:lnTo>
                  <a:lnTo>
                    <a:pt x="4103" y="640"/>
                  </a:lnTo>
                  <a:lnTo>
                    <a:pt x="4107" y="672"/>
                  </a:lnTo>
                  <a:lnTo>
                    <a:pt x="4113" y="703"/>
                  </a:lnTo>
                  <a:lnTo>
                    <a:pt x="4115" y="719"/>
                  </a:lnTo>
                  <a:lnTo>
                    <a:pt x="4118" y="734"/>
                  </a:lnTo>
                  <a:lnTo>
                    <a:pt x="4120" y="748"/>
                  </a:lnTo>
                  <a:lnTo>
                    <a:pt x="4121" y="760"/>
                  </a:lnTo>
                  <a:lnTo>
                    <a:pt x="4122" y="784"/>
                  </a:lnTo>
                  <a:lnTo>
                    <a:pt x="4125" y="809"/>
                  </a:lnTo>
                  <a:lnTo>
                    <a:pt x="4129" y="834"/>
                  </a:lnTo>
                  <a:lnTo>
                    <a:pt x="4130" y="858"/>
                  </a:lnTo>
                  <a:lnTo>
                    <a:pt x="4130" y="867"/>
                  </a:lnTo>
                  <a:lnTo>
                    <a:pt x="4131" y="875"/>
                  </a:lnTo>
                  <a:lnTo>
                    <a:pt x="4133" y="883"/>
                  </a:lnTo>
                  <a:lnTo>
                    <a:pt x="4135" y="890"/>
                  </a:lnTo>
                  <a:lnTo>
                    <a:pt x="4137" y="897"/>
                  </a:lnTo>
                  <a:lnTo>
                    <a:pt x="4140" y="904"/>
                  </a:lnTo>
                  <a:lnTo>
                    <a:pt x="4144" y="910"/>
                  </a:lnTo>
                  <a:lnTo>
                    <a:pt x="4147" y="916"/>
                  </a:lnTo>
                  <a:lnTo>
                    <a:pt x="4151" y="921"/>
                  </a:lnTo>
                  <a:lnTo>
                    <a:pt x="4157" y="925"/>
                  </a:lnTo>
                  <a:lnTo>
                    <a:pt x="4161" y="928"/>
                  </a:lnTo>
                  <a:lnTo>
                    <a:pt x="4166" y="931"/>
                  </a:lnTo>
                  <a:lnTo>
                    <a:pt x="4172" y="934"/>
                  </a:lnTo>
                  <a:lnTo>
                    <a:pt x="4177" y="935"/>
                  </a:lnTo>
                  <a:lnTo>
                    <a:pt x="4182" y="936"/>
                  </a:lnTo>
                  <a:lnTo>
                    <a:pt x="4189" y="936"/>
                  </a:lnTo>
                  <a:lnTo>
                    <a:pt x="4191" y="935"/>
                  </a:lnTo>
                  <a:lnTo>
                    <a:pt x="4193" y="934"/>
                  </a:lnTo>
                  <a:lnTo>
                    <a:pt x="4194" y="933"/>
                  </a:lnTo>
                  <a:lnTo>
                    <a:pt x="4194" y="930"/>
                  </a:lnTo>
                  <a:lnTo>
                    <a:pt x="4193" y="925"/>
                  </a:lnTo>
                  <a:lnTo>
                    <a:pt x="4190" y="918"/>
                  </a:lnTo>
                  <a:lnTo>
                    <a:pt x="4179" y="900"/>
                  </a:lnTo>
                  <a:lnTo>
                    <a:pt x="4168" y="881"/>
                  </a:lnTo>
                  <a:lnTo>
                    <a:pt x="4163" y="872"/>
                  </a:lnTo>
                  <a:lnTo>
                    <a:pt x="4160" y="864"/>
                  </a:lnTo>
                  <a:lnTo>
                    <a:pt x="4159" y="859"/>
                  </a:lnTo>
                  <a:lnTo>
                    <a:pt x="4158" y="855"/>
                  </a:lnTo>
                  <a:lnTo>
                    <a:pt x="4158" y="852"/>
                  </a:lnTo>
                  <a:lnTo>
                    <a:pt x="4158" y="849"/>
                  </a:lnTo>
                  <a:lnTo>
                    <a:pt x="4159" y="847"/>
                  </a:lnTo>
                  <a:lnTo>
                    <a:pt x="4161" y="844"/>
                  </a:lnTo>
                  <a:lnTo>
                    <a:pt x="4164" y="843"/>
                  </a:lnTo>
                  <a:lnTo>
                    <a:pt x="4167" y="842"/>
                  </a:lnTo>
                  <a:lnTo>
                    <a:pt x="4172" y="841"/>
                  </a:lnTo>
                  <a:lnTo>
                    <a:pt x="4177" y="841"/>
                  </a:lnTo>
                  <a:lnTo>
                    <a:pt x="4184" y="842"/>
                  </a:lnTo>
                  <a:lnTo>
                    <a:pt x="4192" y="844"/>
                  </a:lnTo>
                  <a:lnTo>
                    <a:pt x="4198" y="846"/>
                  </a:lnTo>
                  <a:lnTo>
                    <a:pt x="4204" y="849"/>
                  </a:lnTo>
                  <a:lnTo>
                    <a:pt x="4210" y="853"/>
                  </a:lnTo>
                  <a:lnTo>
                    <a:pt x="4215" y="857"/>
                  </a:lnTo>
                  <a:lnTo>
                    <a:pt x="4221" y="872"/>
                  </a:lnTo>
                  <a:lnTo>
                    <a:pt x="4228" y="883"/>
                  </a:lnTo>
                  <a:lnTo>
                    <a:pt x="4230" y="882"/>
                  </a:lnTo>
                  <a:lnTo>
                    <a:pt x="4233" y="877"/>
                  </a:lnTo>
                  <a:lnTo>
                    <a:pt x="4236" y="870"/>
                  </a:lnTo>
                  <a:lnTo>
                    <a:pt x="4240" y="862"/>
                  </a:lnTo>
                  <a:lnTo>
                    <a:pt x="4245" y="855"/>
                  </a:lnTo>
                  <a:lnTo>
                    <a:pt x="4250" y="849"/>
                  </a:lnTo>
                  <a:lnTo>
                    <a:pt x="4253" y="846"/>
                  </a:lnTo>
                  <a:lnTo>
                    <a:pt x="4257" y="845"/>
                  </a:lnTo>
                  <a:lnTo>
                    <a:pt x="4261" y="844"/>
                  </a:lnTo>
                  <a:lnTo>
                    <a:pt x="4265" y="844"/>
                  </a:lnTo>
                  <a:lnTo>
                    <a:pt x="4272" y="845"/>
                  </a:lnTo>
                  <a:lnTo>
                    <a:pt x="4276" y="848"/>
                  </a:lnTo>
                  <a:lnTo>
                    <a:pt x="4280" y="852"/>
                  </a:lnTo>
                  <a:lnTo>
                    <a:pt x="4283" y="856"/>
                  </a:lnTo>
                  <a:lnTo>
                    <a:pt x="4287" y="866"/>
                  </a:lnTo>
                  <a:lnTo>
                    <a:pt x="4293" y="874"/>
                  </a:lnTo>
                  <a:lnTo>
                    <a:pt x="4295" y="873"/>
                  </a:lnTo>
                  <a:lnTo>
                    <a:pt x="4299" y="871"/>
                  </a:lnTo>
                  <a:lnTo>
                    <a:pt x="4301" y="869"/>
                  </a:lnTo>
                  <a:lnTo>
                    <a:pt x="4304" y="869"/>
                  </a:lnTo>
                  <a:lnTo>
                    <a:pt x="4306" y="869"/>
                  </a:lnTo>
                  <a:lnTo>
                    <a:pt x="4309" y="869"/>
                  </a:lnTo>
                  <a:lnTo>
                    <a:pt x="4319" y="877"/>
                  </a:lnTo>
                  <a:lnTo>
                    <a:pt x="4325" y="882"/>
                  </a:lnTo>
                  <a:lnTo>
                    <a:pt x="4325" y="883"/>
                  </a:lnTo>
                  <a:lnTo>
                    <a:pt x="4326" y="883"/>
                  </a:lnTo>
                  <a:lnTo>
                    <a:pt x="4327" y="883"/>
                  </a:lnTo>
                  <a:lnTo>
                    <a:pt x="4328" y="882"/>
                  </a:lnTo>
                  <a:lnTo>
                    <a:pt x="4332" y="878"/>
                  </a:lnTo>
                  <a:lnTo>
                    <a:pt x="4336" y="870"/>
                  </a:lnTo>
                  <a:lnTo>
                    <a:pt x="4336" y="87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52">
              <a:extLst>
                <a:ext uri="{FF2B5EF4-FFF2-40B4-BE49-F238E27FC236}">
                  <a16:creationId xmlns:a16="http://schemas.microsoft.com/office/drawing/2014/main" id="{BFD5029A-699C-47EF-8F3D-F678AF0D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995"/>
              <a:ext cx="29" cy="23"/>
            </a:xfrm>
            <a:custGeom>
              <a:avLst/>
              <a:gdLst>
                <a:gd name="T0" fmla="*/ 131 w 147"/>
                <a:gd name="T1" fmla="*/ 24 h 117"/>
                <a:gd name="T2" fmla="*/ 118 w 147"/>
                <a:gd name="T3" fmla="*/ 23 h 117"/>
                <a:gd name="T4" fmla="*/ 109 w 147"/>
                <a:gd name="T5" fmla="*/ 21 h 117"/>
                <a:gd name="T6" fmla="*/ 104 w 147"/>
                <a:gd name="T7" fmla="*/ 17 h 117"/>
                <a:gd name="T8" fmla="*/ 91 w 147"/>
                <a:gd name="T9" fmla="*/ 14 h 117"/>
                <a:gd name="T10" fmla="*/ 76 w 147"/>
                <a:gd name="T11" fmla="*/ 10 h 117"/>
                <a:gd name="T12" fmla="*/ 57 w 147"/>
                <a:gd name="T13" fmla="*/ 4 h 117"/>
                <a:gd name="T14" fmla="*/ 50 w 147"/>
                <a:gd name="T15" fmla="*/ 1 h 117"/>
                <a:gd name="T16" fmla="*/ 43 w 147"/>
                <a:gd name="T17" fmla="*/ 1 h 117"/>
                <a:gd name="T18" fmla="*/ 41 w 147"/>
                <a:gd name="T19" fmla="*/ 7 h 117"/>
                <a:gd name="T20" fmla="*/ 39 w 147"/>
                <a:gd name="T21" fmla="*/ 12 h 117"/>
                <a:gd name="T22" fmla="*/ 36 w 147"/>
                <a:gd name="T23" fmla="*/ 15 h 117"/>
                <a:gd name="T24" fmla="*/ 31 w 147"/>
                <a:gd name="T25" fmla="*/ 22 h 117"/>
                <a:gd name="T26" fmla="*/ 21 w 147"/>
                <a:gd name="T27" fmla="*/ 42 h 117"/>
                <a:gd name="T28" fmla="*/ 18 w 147"/>
                <a:gd name="T29" fmla="*/ 57 h 117"/>
                <a:gd name="T30" fmla="*/ 11 w 147"/>
                <a:gd name="T31" fmla="*/ 70 h 117"/>
                <a:gd name="T32" fmla="*/ 7 w 147"/>
                <a:gd name="T33" fmla="*/ 76 h 117"/>
                <a:gd name="T34" fmla="*/ 3 w 147"/>
                <a:gd name="T35" fmla="*/ 89 h 117"/>
                <a:gd name="T36" fmla="*/ 0 w 147"/>
                <a:gd name="T37" fmla="*/ 101 h 117"/>
                <a:gd name="T38" fmla="*/ 1 w 147"/>
                <a:gd name="T39" fmla="*/ 108 h 117"/>
                <a:gd name="T40" fmla="*/ 5 w 147"/>
                <a:gd name="T41" fmla="*/ 112 h 117"/>
                <a:gd name="T42" fmla="*/ 14 w 147"/>
                <a:gd name="T43" fmla="*/ 117 h 117"/>
                <a:gd name="T44" fmla="*/ 26 w 147"/>
                <a:gd name="T45" fmla="*/ 116 h 117"/>
                <a:gd name="T46" fmla="*/ 37 w 147"/>
                <a:gd name="T47" fmla="*/ 112 h 117"/>
                <a:gd name="T48" fmla="*/ 46 w 147"/>
                <a:gd name="T49" fmla="*/ 105 h 117"/>
                <a:gd name="T50" fmla="*/ 55 w 147"/>
                <a:gd name="T51" fmla="*/ 101 h 117"/>
                <a:gd name="T52" fmla="*/ 64 w 147"/>
                <a:gd name="T53" fmla="*/ 97 h 117"/>
                <a:gd name="T54" fmla="*/ 70 w 147"/>
                <a:gd name="T55" fmla="*/ 94 h 117"/>
                <a:gd name="T56" fmla="*/ 74 w 147"/>
                <a:gd name="T57" fmla="*/ 88 h 117"/>
                <a:gd name="T58" fmla="*/ 89 w 147"/>
                <a:gd name="T59" fmla="*/ 83 h 117"/>
                <a:gd name="T60" fmla="*/ 103 w 147"/>
                <a:gd name="T61" fmla="*/ 78 h 117"/>
                <a:gd name="T62" fmla="*/ 109 w 147"/>
                <a:gd name="T63" fmla="*/ 74 h 117"/>
                <a:gd name="T64" fmla="*/ 117 w 147"/>
                <a:gd name="T65" fmla="*/ 73 h 117"/>
                <a:gd name="T66" fmla="*/ 125 w 147"/>
                <a:gd name="T67" fmla="*/ 68 h 117"/>
                <a:gd name="T68" fmla="*/ 131 w 147"/>
                <a:gd name="T69" fmla="*/ 67 h 117"/>
                <a:gd name="T70" fmla="*/ 133 w 147"/>
                <a:gd name="T71" fmla="*/ 64 h 117"/>
                <a:gd name="T72" fmla="*/ 138 w 147"/>
                <a:gd name="T73" fmla="*/ 58 h 117"/>
                <a:gd name="T74" fmla="*/ 141 w 147"/>
                <a:gd name="T75" fmla="*/ 51 h 117"/>
                <a:gd name="T76" fmla="*/ 144 w 147"/>
                <a:gd name="T77" fmla="*/ 48 h 117"/>
                <a:gd name="T78" fmla="*/ 146 w 147"/>
                <a:gd name="T79" fmla="*/ 36 h 117"/>
                <a:gd name="T80" fmla="*/ 147 w 147"/>
                <a:gd name="T81" fmla="*/ 29 h 117"/>
                <a:gd name="T82" fmla="*/ 145 w 147"/>
                <a:gd name="T83" fmla="*/ 23 h 117"/>
                <a:gd name="T84" fmla="*/ 138 w 147"/>
                <a:gd name="T85" fmla="*/ 2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" h="117">
                  <a:moveTo>
                    <a:pt x="138" y="23"/>
                  </a:moveTo>
                  <a:lnTo>
                    <a:pt x="131" y="24"/>
                  </a:lnTo>
                  <a:lnTo>
                    <a:pt x="124" y="24"/>
                  </a:lnTo>
                  <a:lnTo>
                    <a:pt x="118" y="23"/>
                  </a:lnTo>
                  <a:lnTo>
                    <a:pt x="112" y="21"/>
                  </a:lnTo>
                  <a:lnTo>
                    <a:pt x="109" y="21"/>
                  </a:lnTo>
                  <a:lnTo>
                    <a:pt x="106" y="19"/>
                  </a:lnTo>
                  <a:lnTo>
                    <a:pt x="104" y="17"/>
                  </a:lnTo>
                  <a:lnTo>
                    <a:pt x="98" y="14"/>
                  </a:lnTo>
                  <a:lnTo>
                    <a:pt x="91" y="14"/>
                  </a:lnTo>
                  <a:lnTo>
                    <a:pt x="86" y="12"/>
                  </a:lnTo>
                  <a:lnTo>
                    <a:pt x="76" y="10"/>
                  </a:lnTo>
                  <a:lnTo>
                    <a:pt x="64" y="6"/>
                  </a:lnTo>
                  <a:lnTo>
                    <a:pt x="57" y="4"/>
                  </a:lnTo>
                  <a:lnTo>
                    <a:pt x="54" y="3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2" y="4"/>
                  </a:lnTo>
                  <a:lnTo>
                    <a:pt x="41" y="7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3"/>
                  </a:lnTo>
                  <a:lnTo>
                    <a:pt x="36" y="15"/>
                  </a:lnTo>
                  <a:lnTo>
                    <a:pt x="33" y="19"/>
                  </a:lnTo>
                  <a:lnTo>
                    <a:pt x="31" y="22"/>
                  </a:lnTo>
                  <a:lnTo>
                    <a:pt x="25" y="32"/>
                  </a:lnTo>
                  <a:lnTo>
                    <a:pt x="21" y="42"/>
                  </a:lnTo>
                  <a:lnTo>
                    <a:pt x="20" y="49"/>
                  </a:lnTo>
                  <a:lnTo>
                    <a:pt x="18" y="57"/>
                  </a:lnTo>
                  <a:lnTo>
                    <a:pt x="15" y="64"/>
                  </a:lnTo>
                  <a:lnTo>
                    <a:pt x="11" y="70"/>
                  </a:lnTo>
                  <a:lnTo>
                    <a:pt x="9" y="73"/>
                  </a:lnTo>
                  <a:lnTo>
                    <a:pt x="7" y="76"/>
                  </a:lnTo>
                  <a:lnTo>
                    <a:pt x="6" y="81"/>
                  </a:lnTo>
                  <a:lnTo>
                    <a:pt x="3" y="89"/>
                  </a:lnTo>
                  <a:lnTo>
                    <a:pt x="1" y="97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4" y="111"/>
                  </a:lnTo>
                  <a:lnTo>
                    <a:pt x="5" y="112"/>
                  </a:lnTo>
                  <a:lnTo>
                    <a:pt x="9" y="115"/>
                  </a:lnTo>
                  <a:lnTo>
                    <a:pt x="14" y="117"/>
                  </a:lnTo>
                  <a:lnTo>
                    <a:pt x="20" y="117"/>
                  </a:lnTo>
                  <a:lnTo>
                    <a:pt x="26" y="116"/>
                  </a:lnTo>
                  <a:lnTo>
                    <a:pt x="32" y="115"/>
                  </a:lnTo>
                  <a:lnTo>
                    <a:pt x="37" y="112"/>
                  </a:lnTo>
                  <a:lnTo>
                    <a:pt x="41" y="108"/>
                  </a:lnTo>
                  <a:lnTo>
                    <a:pt x="46" y="105"/>
                  </a:lnTo>
                  <a:lnTo>
                    <a:pt x="50" y="105"/>
                  </a:lnTo>
                  <a:lnTo>
                    <a:pt x="55" y="101"/>
                  </a:lnTo>
                  <a:lnTo>
                    <a:pt x="60" y="97"/>
                  </a:lnTo>
                  <a:lnTo>
                    <a:pt x="64" y="97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2" y="90"/>
                  </a:lnTo>
                  <a:lnTo>
                    <a:pt x="74" y="88"/>
                  </a:lnTo>
                  <a:lnTo>
                    <a:pt x="76" y="88"/>
                  </a:lnTo>
                  <a:lnTo>
                    <a:pt x="89" y="83"/>
                  </a:lnTo>
                  <a:lnTo>
                    <a:pt x="102" y="79"/>
                  </a:lnTo>
                  <a:lnTo>
                    <a:pt x="103" y="78"/>
                  </a:lnTo>
                  <a:lnTo>
                    <a:pt x="104" y="77"/>
                  </a:lnTo>
                  <a:lnTo>
                    <a:pt x="109" y="74"/>
                  </a:lnTo>
                  <a:lnTo>
                    <a:pt x="114" y="73"/>
                  </a:lnTo>
                  <a:lnTo>
                    <a:pt x="117" y="73"/>
                  </a:lnTo>
                  <a:lnTo>
                    <a:pt x="120" y="71"/>
                  </a:lnTo>
                  <a:lnTo>
                    <a:pt x="125" y="68"/>
                  </a:lnTo>
                  <a:lnTo>
                    <a:pt x="128" y="68"/>
                  </a:lnTo>
                  <a:lnTo>
                    <a:pt x="131" y="67"/>
                  </a:lnTo>
                  <a:lnTo>
                    <a:pt x="132" y="66"/>
                  </a:lnTo>
                  <a:lnTo>
                    <a:pt x="133" y="64"/>
                  </a:lnTo>
                  <a:lnTo>
                    <a:pt x="136" y="61"/>
                  </a:lnTo>
                  <a:lnTo>
                    <a:pt x="138" y="58"/>
                  </a:lnTo>
                  <a:lnTo>
                    <a:pt x="139" y="54"/>
                  </a:lnTo>
                  <a:lnTo>
                    <a:pt x="141" y="51"/>
                  </a:lnTo>
                  <a:lnTo>
                    <a:pt x="142" y="50"/>
                  </a:lnTo>
                  <a:lnTo>
                    <a:pt x="144" y="48"/>
                  </a:lnTo>
                  <a:lnTo>
                    <a:pt x="145" y="42"/>
                  </a:lnTo>
                  <a:lnTo>
                    <a:pt x="146" y="36"/>
                  </a:lnTo>
                  <a:lnTo>
                    <a:pt x="147" y="33"/>
                  </a:lnTo>
                  <a:lnTo>
                    <a:pt x="147" y="29"/>
                  </a:lnTo>
                  <a:lnTo>
                    <a:pt x="146" y="26"/>
                  </a:lnTo>
                  <a:lnTo>
                    <a:pt x="145" y="23"/>
                  </a:lnTo>
                  <a:lnTo>
                    <a:pt x="144" y="22"/>
                  </a:lnTo>
                  <a:lnTo>
                    <a:pt x="138" y="23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54">
              <a:extLst>
                <a:ext uri="{FF2B5EF4-FFF2-40B4-BE49-F238E27FC236}">
                  <a16:creationId xmlns:a16="http://schemas.microsoft.com/office/drawing/2014/main" id="{321571E8-B857-4B1D-9B63-9E69C80E9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1040"/>
              <a:ext cx="20" cy="15"/>
            </a:xfrm>
            <a:custGeom>
              <a:avLst/>
              <a:gdLst>
                <a:gd name="T0" fmla="*/ 93 w 100"/>
                <a:gd name="T1" fmla="*/ 19 h 76"/>
                <a:gd name="T2" fmla="*/ 91 w 100"/>
                <a:gd name="T3" fmla="*/ 17 h 76"/>
                <a:gd name="T4" fmla="*/ 89 w 100"/>
                <a:gd name="T5" fmla="*/ 16 h 76"/>
                <a:gd name="T6" fmla="*/ 86 w 100"/>
                <a:gd name="T7" fmla="*/ 15 h 76"/>
                <a:gd name="T8" fmla="*/ 84 w 100"/>
                <a:gd name="T9" fmla="*/ 14 h 76"/>
                <a:gd name="T10" fmla="*/ 78 w 100"/>
                <a:gd name="T11" fmla="*/ 13 h 76"/>
                <a:gd name="T12" fmla="*/ 72 w 100"/>
                <a:gd name="T13" fmla="*/ 13 h 76"/>
                <a:gd name="T14" fmla="*/ 61 w 100"/>
                <a:gd name="T15" fmla="*/ 12 h 76"/>
                <a:gd name="T16" fmla="*/ 51 w 100"/>
                <a:gd name="T17" fmla="*/ 9 h 76"/>
                <a:gd name="T18" fmla="*/ 42 w 100"/>
                <a:gd name="T19" fmla="*/ 5 h 76"/>
                <a:gd name="T20" fmla="*/ 32 w 100"/>
                <a:gd name="T21" fmla="*/ 2 h 76"/>
                <a:gd name="T22" fmla="*/ 26 w 100"/>
                <a:gd name="T23" fmla="*/ 0 h 76"/>
                <a:gd name="T24" fmla="*/ 21 w 100"/>
                <a:gd name="T25" fmla="*/ 1 h 76"/>
                <a:gd name="T26" fmla="*/ 18 w 100"/>
                <a:gd name="T27" fmla="*/ 1 h 76"/>
                <a:gd name="T28" fmla="*/ 16 w 100"/>
                <a:gd name="T29" fmla="*/ 3 h 76"/>
                <a:gd name="T30" fmla="*/ 15 w 100"/>
                <a:gd name="T31" fmla="*/ 5 h 76"/>
                <a:gd name="T32" fmla="*/ 14 w 100"/>
                <a:gd name="T33" fmla="*/ 8 h 76"/>
                <a:gd name="T34" fmla="*/ 13 w 100"/>
                <a:gd name="T35" fmla="*/ 16 h 76"/>
                <a:gd name="T36" fmla="*/ 12 w 100"/>
                <a:gd name="T37" fmla="*/ 26 h 76"/>
                <a:gd name="T38" fmla="*/ 10 w 100"/>
                <a:gd name="T39" fmla="*/ 34 h 76"/>
                <a:gd name="T40" fmla="*/ 7 w 100"/>
                <a:gd name="T41" fmla="*/ 41 h 76"/>
                <a:gd name="T42" fmla="*/ 4 w 100"/>
                <a:gd name="T43" fmla="*/ 48 h 76"/>
                <a:gd name="T44" fmla="*/ 1 w 100"/>
                <a:gd name="T45" fmla="*/ 57 h 76"/>
                <a:gd name="T46" fmla="*/ 0 w 100"/>
                <a:gd name="T47" fmla="*/ 63 h 76"/>
                <a:gd name="T48" fmla="*/ 0 w 100"/>
                <a:gd name="T49" fmla="*/ 67 h 76"/>
                <a:gd name="T50" fmla="*/ 0 w 100"/>
                <a:gd name="T51" fmla="*/ 71 h 76"/>
                <a:gd name="T52" fmla="*/ 1 w 100"/>
                <a:gd name="T53" fmla="*/ 74 h 76"/>
                <a:gd name="T54" fmla="*/ 4 w 100"/>
                <a:gd name="T55" fmla="*/ 76 h 76"/>
                <a:gd name="T56" fmla="*/ 7 w 100"/>
                <a:gd name="T57" fmla="*/ 76 h 76"/>
                <a:gd name="T58" fmla="*/ 12 w 100"/>
                <a:gd name="T59" fmla="*/ 75 h 76"/>
                <a:gd name="T60" fmla="*/ 15 w 100"/>
                <a:gd name="T61" fmla="*/ 74 h 76"/>
                <a:gd name="T62" fmla="*/ 24 w 100"/>
                <a:gd name="T63" fmla="*/ 73 h 76"/>
                <a:gd name="T64" fmla="*/ 33 w 100"/>
                <a:gd name="T65" fmla="*/ 70 h 76"/>
                <a:gd name="T66" fmla="*/ 41 w 100"/>
                <a:gd name="T67" fmla="*/ 67 h 76"/>
                <a:gd name="T68" fmla="*/ 49 w 100"/>
                <a:gd name="T69" fmla="*/ 66 h 76"/>
                <a:gd name="T70" fmla="*/ 62 w 100"/>
                <a:gd name="T71" fmla="*/ 66 h 76"/>
                <a:gd name="T72" fmla="*/ 74 w 100"/>
                <a:gd name="T73" fmla="*/ 65 h 76"/>
                <a:gd name="T74" fmla="*/ 79 w 100"/>
                <a:gd name="T75" fmla="*/ 63 h 76"/>
                <a:gd name="T76" fmla="*/ 84 w 100"/>
                <a:gd name="T77" fmla="*/ 61 h 76"/>
                <a:gd name="T78" fmla="*/ 88 w 100"/>
                <a:gd name="T79" fmla="*/ 58 h 76"/>
                <a:gd name="T80" fmla="*/ 92 w 100"/>
                <a:gd name="T81" fmla="*/ 54 h 76"/>
                <a:gd name="T82" fmla="*/ 95 w 100"/>
                <a:gd name="T83" fmla="*/ 52 h 76"/>
                <a:gd name="T84" fmla="*/ 97 w 100"/>
                <a:gd name="T85" fmla="*/ 48 h 76"/>
                <a:gd name="T86" fmla="*/ 99 w 100"/>
                <a:gd name="T87" fmla="*/ 44 h 76"/>
                <a:gd name="T88" fmla="*/ 100 w 100"/>
                <a:gd name="T89" fmla="*/ 39 h 76"/>
                <a:gd name="T90" fmla="*/ 100 w 100"/>
                <a:gd name="T91" fmla="*/ 34 h 76"/>
                <a:gd name="T92" fmla="*/ 99 w 100"/>
                <a:gd name="T93" fmla="*/ 30 h 76"/>
                <a:gd name="T94" fmla="*/ 97 w 100"/>
                <a:gd name="T95" fmla="*/ 25 h 76"/>
                <a:gd name="T96" fmla="*/ 93 w 100"/>
                <a:gd name="T97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" h="76">
                  <a:moveTo>
                    <a:pt x="93" y="19"/>
                  </a:moveTo>
                  <a:lnTo>
                    <a:pt x="91" y="17"/>
                  </a:lnTo>
                  <a:lnTo>
                    <a:pt x="89" y="16"/>
                  </a:lnTo>
                  <a:lnTo>
                    <a:pt x="86" y="15"/>
                  </a:lnTo>
                  <a:lnTo>
                    <a:pt x="84" y="14"/>
                  </a:lnTo>
                  <a:lnTo>
                    <a:pt x="78" y="13"/>
                  </a:lnTo>
                  <a:lnTo>
                    <a:pt x="72" y="13"/>
                  </a:lnTo>
                  <a:lnTo>
                    <a:pt x="61" y="12"/>
                  </a:lnTo>
                  <a:lnTo>
                    <a:pt x="51" y="9"/>
                  </a:lnTo>
                  <a:lnTo>
                    <a:pt x="42" y="5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4" y="8"/>
                  </a:lnTo>
                  <a:lnTo>
                    <a:pt x="13" y="16"/>
                  </a:lnTo>
                  <a:lnTo>
                    <a:pt x="12" y="26"/>
                  </a:lnTo>
                  <a:lnTo>
                    <a:pt x="10" y="34"/>
                  </a:lnTo>
                  <a:lnTo>
                    <a:pt x="7" y="41"/>
                  </a:lnTo>
                  <a:lnTo>
                    <a:pt x="4" y="48"/>
                  </a:lnTo>
                  <a:lnTo>
                    <a:pt x="1" y="57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4" y="76"/>
                  </a:lnTo>
                  <a:lnTo>
                    <a:pt x="7" y="76"/>
                  </a:lnTo>
                  <a:lnTo>
                    <a:pt x="12" y="75"/>
                  </a:lnTo>
                  <a:lnTo>
                    <a:pt x="15" y="74"/>
                  </a:lnTo>
                  <a:lnTo>
                    <a:pt x="24" y="73"/>
                  </a:lnTo>
                  <a:lnTo>
                    <a:pt x="33" y="70"/>
                  </a:lnTo>
                  <a:lnTo>
                    <a:pt x="41" y="67"/>
                  </a:lnTo>
                  <a:lnTo>
                    <a:pt x="49" y="66"/>
                  </a:lnTo>
                  <a:lnTo>
                    <a:pt x="62" y="66"/>
                  </a:lnTo>
                  <a:lnTo>
                    <a:pt x="74" y="65"/>
                  </a:lnTo>
                  <a:lnTo>
                    <a:pt x="79" y="63"/>
                  </a:lnTo>
                  <a:lnTo>
                    <a:pt x="84" y="61"/>
                  </a:lnTo>
                  <a:lnTo>
                    <a:pt x="88" y="58"/>
                  </a:lnTo>
                  <a:lnTo>
                    <a:pt x="92" y="54"/>
                  </a:lnTo>
                  <a:lnTo>
                    <a:pt x="95" y="52"/>
                  </a:lnTo>
                  <a:lnTo>
                    <a:pt x="97" y="48"/>
                  </a:lnTo>
                  <a:lnTo>
                    <a:pt x="99" y="44"/>
                  </a:lnTo>
                  <a:lnTo>
                    <a:pt x="100" y="39"/>
                  </a:lnTo>
                  <a:lnTo>
                    <a:pt x="100" y="34"/>
                  </a:lnTo>
                  <a:lnTo>
                    <a:pt x="99" y="30"/>
                  </a:lnTo>
                  <a:lnTo>
                    <a:pt x="97" y="25"/>
                  </a:lnTo>
                  <a:lnTo>
                    <a:pt x="93" y="19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56">
              <a:extLst>
                <a:ext uri="{FF2B5EF4-FFF2-40B4-BE49-F238E27FC236}">
                  <a16:creationId xmlns:a16="http://schemas.microsoft.com/office/drawing/2014/main" id="{74D4DD28-9015-47AD-860B-906E456D4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809"/>
              <a:ext cx="28" cy="16"/>
            </a:xfrm>
            <a:custGeom>
              <a:avLst/>
              <a:gdLst>
                <a:gd name="T0" fmla="*/ 86 w 141"/>
                <a:gd name="T1" fmla="*/ 1 h 81"/>
                <a:gd name="T2" fmla="*/ 82 w 141"/>
                <a:gd name="T3" fmla="*/ 0 h 81"/>
                <a:gd name="T4" fmla="*/ 77 w 141"/>
                <a:gd name="T5" fmla="*/ 1 h 81"/>
                <a:gd name="T6" fmla="*/ 72 w 141"/>
                <a:gd name="T7" fmla="*/ 2 h 81"/>
                <a:gd name="T8" fmla="*/ 67 w 141"/>
                <a:gd name="T9" fmla="*/ 4 h 81"/>
                <a:gd name="T10" fmla="*/ 56 w 141"/>
                <a:gd name="T11" fmla="*/ 8 h 81"/>
                <a:gd name="T12" fmla="*/ 49 w 141"/>
                <a:gd name="T13" fmla="*/ 14 h 81"/>
                <a:gd name="T14" fmla="*/ 42 w 141"/>
                <a:gd name="T15" fmla="*/ 20 h 81"/>
                <a:gd name="T16" fmla="*/ 33 w 141"/>
                <a:gd name="T17" fmla="*/ 27 h 81"/>
                <a:gd name="T18" fmla="*/ 23 w 141"/>
                <a:gd name="T19" fmla="*/ 35 h 81"/>
                <a:gd name="T20" fmla="*/ 18 w 141"/>
                <a:gd name="T21" fmla="*/ 40 h 81"/>
                <a:gd name="T22" fmla="*/ 17 w 141"/>
                <a:gd name="T23" fmla="*/ 42 h 81"/>
                <a:gd name="T24" fmla="*/ 15 w 141"/>
                <a:gd name="T25" fmla="*/ 42 h 81"/>
                <a:gd name="T26" fmla="*/ 10 w 141"/>
                <a:gd name="T27" fmla="*/ 47 h 81"/>
                <a:gd name="T28" fmla="*/ 5 w 141"/>
                <a:gd name="T29" fmla="*/ 53 h 81"/>
                <a:gd name="T30" fmla="*/ 2 w 141"/>
                <a:gd name="T31" fmla="*/ 58 h 81"/>
                <a:gd name="T32" fmla="*/ 1 w 141"/>
                <a:gd name="T33" fmla="*/ 63 h 81"/>
                <a:gd name="T34" fmla="*/ 0 w 141"/>
                <a:gd name="T35" fmla="*/ 68 h 81"/>
                <a:gd name="T36" fmla="*/ 0 w 141"/>
                <a:gd name="T37" fmla="*/ 73 h 81"/>
                <a:gd name="T38" fmla="*/ 1 w 141"/>
                <a:gd name="T39" fmla="*/ 76 h 81"/>
                <a:gd name="T40" fmla="*/ 1 w 141"/>
                <a:gd name="T41" fmla="*/ 78 h 81"/>
                <a:gd name="T42" fmla="*/ 3 w 141"/>
                <a:gd name="T43" fmla="*/ 80 h 81"/>
                <a:gd name="T44" fmla="*/ 4 w 141"/>
                <a:gd name="T45" fmla="*/ 81 h 81"/>
                <a:gd name="T46" fmla="*/ 8 w 141"/>
                <a:gd name="T47" fmla="*/ 81 h 81"/>
                <a:gd name="T48" fmla="*/ 13 w 141"/>
                <a:gd name="T49" fmla="*/ 80 h 81"/>
                <a:gd name="T50" fmla="*/ 22 w 141"/>
                <a:gd name="T51" fmla="*/ 76 h 81"/>
                <a:gd name="T52" fmla="*/ 29 w 141"/>
                <a:gd name="T53" fmla="*/ 71 h 81"/>
                <a:gd name="T54" fmla="*/ 40 w 141"/>
                <a:gd name="T55" fmla="*/ 62 h 81"/>
                <a:gd name="T56" fmla="*/ 52 w 141"/>
                <a:gd name="T57" fmla="*/ 54 h 81"/>
                <a:gd name="T58" fmla="*/ 58 w 141"/>
                <a:gd name="T59" fmla="*/ 52 h 81"/>
                <a:gd name="T60" fmla="*/ 65 w 141"/>
                <a:gd name="T61" fmla="*/ 51 h 81"/>
                <a:gd name="T62" fmla="*/ 72 w 141"/>
                <a:gd name="T63" fmla="*/ 51 h 81"/>
                <a:gd name="T64" fmla="*/ 80 w 141"/>
                <a:gd name="T65" fmla="*/ 53 h 81"/>
                <a:gd name="T66" fmla="*/ 84 w 141"/>
                <a:gd name="T67" fmla="*/ 54 h 81"/>
                <a:gd name="T68" fmla="*/ 92 w 141"/>
                <a:gd name="T69" fmla="*/ 55 h 81"/>
                <a:gd name="T70" fmla="*/ 101 w 141"/>
                <a:gd name="T71" fmla="*/ 55 h 81"/>
                <a:gd name="T72" fmla="*/ 111 w 141"/>
                <a:gd name="T73" fmla="*/ 55 h 81"/>
                <a:gd name="T74" fmla="*/ 120 w 141"/>
                <a:gd name="T75" fmla="*/ 54 h 81"/>
                <a:gd name="T76" fmla="*/ 128 w 141"/>
                <a:gd name="T77" fmla="*/ 53 h 81"/>
                <a:gd name="T78" fmla="*/ 135 w 141"/>
                <a:gd name="T79" fmla="*/ 51 h 81"/>
                <a:gd name="T80" fmla="*/ 138 w 141"/>
                <a:gd name="T81" fmla="*/ 48 h 81"/>
                <a:gd name="T82" fmla="*/ 140 w 141"/>
                <a:gd name="T83" fmla="*/ 45 h 81"/>
                <a:gd name="T84" fmla="*/ 141 w 141"/>
                <a:gd name="T85" fmla="*/ 41 h 81"/>
                <a:gd name="T86" fmla="*/ 133 w 141"/>
                <a:gd name="T87" fmla="*/ 32 h 81"/>
                <a:gd name="T88" fmla="*/ 125 w 141"/>
                <a:gd name="T89" fmla="*/ 23 h 81"/>
                <a:gd name="T90" fmla="*/ 123 w 141"/>
                <a:gd name="T91" fmla="*/ 21 h 81"/>
                <a:gd name="T92" fmla="*/ 120 w 141"/>
                <a:gd name="T93" fmla="*/ 20 h 81"/>
                <a:gd name="T94" fmla="*/ 118 w 141"/>
                <a:gd name="T95" fmla="*/ 16 h 81"/>
                <a:gd name="T96" fmla="*/ 117 w 141"/>
                <a:gd name="T97" fmla="*/ 12 h 81"/>
                <a:gd name="T98" fmla="*/ 116 w 141"/>
                <a:gd name="T99" fmla="*/ 11 h 81"/>
                <a:gd name="T100" fmla="*/ 115 w 141"/>
                <a:gd name="T101" fmla="*/ 10 h 81"/>
                <a:gd name="T102" fmla="*/ 114 w 141"/>
                <a:gd name="T103" fmla="*/ 9 h 81"/>
                <a:gd name="T104" fmla="*/ 113 w 141"/>
                <a:gd name="T105" fmla="*/ 8 h 81"/>
                <a:gd name="T106" fmla="*/ 112 w 141"/>
                <a:gd name="T107" fmla="*/ 7 h 81"/>
                <a:gd name="T108" fmla="*/ 111 w 141"/>
                <a:gd name="T109" fmla="*/ 6 h 81"/>
                <a:gd name="T110" fmla="*/ 106 w 141"/>
                <a:gd name="T111" fmla="*/ 5 h 81"/>
                <a:gd name="T112" fmla="*/ 102 w 141"/>
                <a:gd name="T113" fmla="*/ 4 h 81"/>
                <a:gd name="T114" fmla="*/ 100 w 141"/>
                <a:gd name="T115" fmla="*/ 3 h 81"/>
                <a:gd name="T116" fmla="*/ 99 w 141"/>
                <a:gd name="T117" fmla="*/ 3 h 81"/>
                <a:gd name="T118" fmla="*/ 93 w 141"/>
                <a:gd name="T119" fmla="*/ 2 h 81"/>
                <a:gd name="T120" fmla="*/ 86 w 141"/>
                <a:gd name="T121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" h="81">
                  <a:moveTo>
                    <a:pt x="86" y="1"/>
                  </a:moveTo>
                  <a:lnTo>
                    <a:pt x="82" y="0"/>
                  </a:lnTo>
                  <a:lnTo>
                    <a:pt x="77" y="1"/>
                  </a:lnTo>
                  <a:lnTo>
                    <a:pt x="72" y="2"/>
                  </a:lnTo>
                  <a:lnTo>
                    <a:pt x="67" y="4"/>
                  </a:lnTo>
                  <a:lnTo>
                    <a:pt x="56" y="8"/>
                  </a:lnTo>
                  <a:lnTo>
                    <a:pt x="49" y="14"/>
                  </a:lnTo>
                  <a:lnTo>
                    <a:pt x="42" y="20"/>
                  </a:lnTo>
                  <a:lnTo>
                    <a:pt x="33" y="27"/>
                  </a:lnTo>
                  <a:lnTo>
                    <a:pt x="23" y="35"/>
                  </a:lnTo>
                  <a:lnTo>
                    <a:pt x="18" y="40"/>
                  </a:lnTo>
                  <a:lnTo>
                    <a:pt x="17" y="42"/>
                  </a:lnTo>
                  <a:lnTo>
                    <a:pt x="15" y="42"/>
                  </a:lnTo>
                  <a:lnTo>
                    <a:pt x="10" y="47"/>
                  </a:lnTo>
                  <a:lnTo>
                    <a:pt x="5" y="53"/>
                  </a:lnTo>
                  <a:lnTo>
                    <a:pt x="2" y="58"/>
                  </a:lnTo>
                  <a:lnTo>
                    <a:pt x="1" y="63"/>
                  </a:lnTo>
                  <a:lnTo>
                    <a:pt x="0" y="68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1" y="78"/>
                  </a:lnTo>
                  <a:lnTo>
                    <a:pt x="3" y="80"/>
                  </a:lnTo>
                  <a:lnTo>
                    <a:pt x="4" y="81"/>
                  </a:lnTo>
                  <a:lnTo>
                    <a:pt x="8" y="81"/>
                  </a:lnTo>
                  <a:lnTo>
                    <a:pt x="13" y="80"/>
                  </a:lnTo>
                  <a:lnTo>
                    <a:pt x="22" y="76"/>
                  </a:lnTo>
                  <a:lnTo>
                    <a:pt x="29" y="71"/>
                  </a:lnTo>
                  <a:lnTo>
                    <a:pt x="40" y="62"/>
                  </a:lnTo>
                  <a:lnTo>
                    <a:pt x="52" y="54"/>
                  </a:lnTo>
                  <a:lnTo>
                    <a:pt x="58" y="52"/>
                  </a:lnTo>
                  <a:lnTo>
                    <a:pt x="65" y="51"/>
                  </a:lnTo>
                  <a:lnTo>
                    <a:pt x="72" y="51"/>
                  </a:lnTo>
                  <a:lnTo>
                    <a:pt x="80" y="53"/>
                  </a:lnTo>
                  <a:lnTo>
                    <a:pt x="84" y="54"/>
                  </a:lnTo>
                  <a:lnTo>
                    <a:pt x="92" y="55"/>
                  </a:lnTo>
                  <a:lnTo>
                    <a:pt x="101" y="55"/>
                  </a:lnTo>
                  <a:lnTo>
                    <a:pt x="111" y="55"/>
                  </a:lnTo>
                  <a:lnTo>
                    <a:pt x="120" y="54"/>
                  </a:lnTo>
                  <a:lnTo>
                    <a:pt x="128" y="53"/>
                  </a:lnTo>
                  <a:lnTo>
                    <a:pt x="135" y="51"/>
                  </a:lnTo>
                  <a:lnTo>
                    <a:pt x="138" y="48"/>
                  </a:lnTo>
                  <a:lnTo>
                    <a:pt x="140" y="45"/>
                  </a:lnTo>
                  <a:lnTo>
                    <a:pt x="141" y="41"/>
                  </a:lnTo>
                  <a:lnTo>
                    <a:pt x="133" y="32"/>
                  </a:lnTo>
                  <a:lnTo>
                    <a:pt x="125" y="23"/>
                  </a:lnTo>
                  <a:lnTo>
                    <a:pt x="123" y="21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7" y="12"/>
                  </a:lnTo>
                  <a:lnTo>
                    <a:pt x="116" y="11"/>
                  </a:lnTo>
                  <a:lnTo>
                    <a:pt x="115" y="10"/>
                  </a:lnTo>
                  <a:lnTo>
                    <a:pt x="114" y="9"/>
                  </a:lnTo>
                  <a:lnTo>
                    <a:pt x="113" y="8"/>
                  </a:lnTo>
                  <a:lnTo>
                    <a:pt x="112" y="7"/>
                  </a:lnTo>
                  <a:lnTo>
                    <a:pt x="111" y="6"/>
                  </a:lnTo>
                  <a:lnTo>
                    <a:pt x="106" y="5"/>
                  </a:lnTo>
                  <a:lnTo>
                    <a:pt x="102" y="4"/>
                  </a:lnTo>
                  <a:lnTo>
                    <a:pt x="100" y="3"/>
                  </a:lnTo>
                  <a:lnTo>
                    <a:pt x="99" y="3"/>
                  </a:lnTo>
                  <a:lnTo>
                    <a:pt x="93" y="2"/>
                  </a:lnTo>
                  <a:lnTo>
                    <a:pt x="86" y="1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58">
              <a:extLst>
                <a:ext uri="{FF2B5EF4-FFF2-40B4-BE49-F238E27FC236}">
                  <a16:creationId xmlns:a16="http://schemas.microsoft.com/office/drawing/2014/main" id="{695D9549-9705-457F-9FD3-A974CD29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" y="877"/>
              <a:ext cx="672" cy="639"/>
            </a:xfrm>
            <a:custGeom>
              <a:avLst/>
              <a:gdLst>
                <a:gd name="T0" fmla="*/ 2868 w 3360"/>
                <a:gd name="T1" fmla="*/ 363 h 3194"/>
                <a:gd name="T2" fmla="*/ 2902 w 3360"/>
                <a:gd name="T3" fmla="*/ 508 h 3194"/>
                <a:gd name="T4" fmla="*/ 2931 w 3360"/>
                <a:gd name="T5" fmla="*/ 542 h 3194"/>
                <a:gd name="T6" fmla="*/ 2873 w 3360"/>
                <a:gd name="T7" fmla="*/ 640 h 3194"/>
                <a:gd name="T8" fmla="*/ 2809 w 3360"/>
                <a:gd name="T9" fmla="*/ 668 h 3194"/>
                <a:gd name="T10" fmla="*/ 2803 w 3360"/>
                <a:gd name="T11" fmla="*/ 770 h 3194"/>
                <a:gd name="T12" fmla="*/ 2747 w 3360"/>
                <a:gd name="T13" fmla="*/ 862 h 3194"/>
                <a:gd name="T14" fmla="*/ 2699 w 3360"/>
                <a:gd name="T15" fmla="*/ 920 h 3194"/>
                <a:gd name="T16" fmla="*/ 2725 w 3360"/>
                <a:gd name="T17" fmla="*/ 972 h 3194"/>
                <a:gd name="T18" fmla="*/ 2706 w 3360"/>
                <a:gd name="T19" fmla="*/ 1088 h 3194"/>
                <a:gd name="T20" fmla="*/ 2582 w 3360"/>
                <a:gd name="T21" fmla="*/ 1469 h 3194"/>
                <a:gd name="T22" fmla="*/ 2649 w 3360"/>
                <a:gd name="T23" fmla="*/ 1545 h 3194"/>
                <a:gd name="T24" fmla="*/ 2779 w 3360"/>
                <a:gd name="T25" fmla="*/ 1569 h 3194"/>
                <a:gd name="T26" fmla="*/ 2906 w 3360"/>
                <a:gd name="T27" fmla="*/ 1605 h 3194"/>
                <a:gd name="T28" fmla="*/ 3026 w 3360"/>
                <a:gd name="T29" fmla="*/ 1764 h 3194"/>
                <a:gd name="T30" fmla="*/ 3174 w 3360"/>
                <a:gd name="T31" fmla="*/ 1800 h 3194"/>
                <a:gd name="T32" fmla="*/ 3163 w 3360"/>
                <a:gd name="T33" fmla="*/ 1976 h 3194"/>
                <a:gd name="T34" fmla="*/ 3325 w 3360"/>
                <a:gd name="T35" fmla="*/ 2385 h 3194"/>
                <a:gd name="T36" fmla="*/ 3292 w 3360"/>
                <a:gd name="T37" fmla="*/ 2449 h 3194"/>
                <a:gd name="T38" fmla="*/ 3277 w 3360"/>
                <a:gd name="T39" fmla="*/ 2479 h 3194"/>
                <a:gd name="T40" fmla="*/ 2939 w 3360"/>
                <a:gd name="T41" fmla="*/ 2550 h 3194"/>
                <a:gd name="T42" fmla="*/ 2826 w 3360"/>
                <a:gd name="T43" fmla="*/ 2548 h 3194"/>
                <a:gd name="T44" fmla="*/ 2787 w 3360"/>
                <a:gd name="T45" fmla="*/ 2585 h 3194"/>
                <a:gd name="T46" fmla="*/ 2736 w 3360"/>
                <a:gd name="T47" fmla="*/ 2640 h 3194"/>
                <a:gd name="T48" fmla="*/ 2714 w 3360"/>
                <a:gd name="T49" fmla="*/ 2683 h 3194"/>
                <a:gd name="T50" fmla="*/ 2689 w 3360"/>
                <a:gd name="T51" fmla="*/ 2728 h 3194"/>
                <a:gd name="T52" fmla="*/ 1767 w 3360"/>
                <a:gd name="T53" fmla="*/ 3109 h 3194"/>
                <a:gd name="T54" fmla="*/ 1322 w 3360"/>
                <a:gd name="T55" fmla="*/ 3073 h 3194"/>
                <a:gd name="T56" fmla="*/ 1182 w 3360"/>
                <a:gd name="T57" fmla="*/ 2987 h 3194"/>
                <a:gd name="T58" fmla="*/ 1074 w 3360"/>
                <a:gd name="T59" fmla="*/ 2986 h 3194"/>
                <a:gd name="T60" fmla="*/ 1037 w 3360"/>
                <a:gd name="T61" fmla="*/ 2969 h 3194"/>
                <a:gd name="T62" fmla="*/ 958 w 3360"/>
                <a:gd name="T63" fmla="*/ 2986 h 3194"/>
                <a:gd name="T64" fmla="*/ 931 w 3360"/>
                <a:gd name="T65" fmla="*/ 2905 h 3194"/>
                <a:gd name="T66" fmla="*/ 867 w 3360"/>
                <a:gd name="T67" fmla="*/ 2903 h 3194"/>
                <a:gd name="T68" fmla="*/ 733 w 3360"/>
                <a:gd name="T69" fmla="*/ 2946 h 3194"/>
                <a:gd name="T70" fmla="*/ 642 w 3360"/>
                <a:gd name="T71" fmla="*/ 3033 h 3194"/>
                <a:gd name="T72" fmla="*/ 340 w 3360"/>
                <a:gd name="T73" fmla="*/ 2931 h 3194"/>
                <a:gd name="T74" fmla="*/ 150 w 3360"/>
                <a:gd name="T75" fmla="*/ 2911 h 3194"/>
                <a:gd name="T76" fmla="*/ 16 w 3360"/>
                <a:gd name="T77" fmla="*/ 2722 h 3194"/>
                <a:gd name="T78" fmla="*/ 161 w 3360"/>
                <a:gd name="T79" fmla="*/ 2619 h 3194"/>
                <a:gd name="T80" fmla="*/ 157 w 3360"/>
                <a:gd name="T81" fmla="*/ 2444 h 3194"/>
                <a:gd name="T82" fmla="*/ 178 w 3360"/>
                <a:gd name="T83" fmla="*/ 2331 h 3194"/>
                <a:gd name="T84" fmla="*/ 147 w 3360"/>
                <a:gd name="T85" fmla="*/ 2166 h 3194"/>
                <a:gd name="T86" fmla="*/ 125 w 3360"/>
                <a:gd name="T87" fmla="*/ 2009 h 3194"/>
                <a:gd name="T88" fmla="*/ 58 w 3360"/>
                <a:gd name="T89" fmla="*/ 1876 h 3194"/>
                <a:gd name="T90" fmla="*/ 41 w 3360"/>
                <a:gd name="T91" fmla="*/ 1768 h 3194"/>
                <a:gd name="T92" fmla="*/ 121 w 3360"/>
                <a:gd name="T93" fmla="*/ 1843 h 3194"/>
                <a:gd name="T94" fmla="*/ 71 w 3360"/>
                <a:gd name="T95" fmla="*/ 1655 h 3194"/>
                <a:gd name="T96" fmla="*/ 145 w 3360"/>
                <a:gd name="T97" fmla="*/ 1543 h 3194"/>
                <a:gd name="T98" fmla="*/ 161 w 3360"/>
                <a:gd name="T99" fmla="*/ 1232 h 3194"/>
                <a:gd name="T100" fmla="*/ 231 w 3360"/>
                <a:gd name="T101" fmla="*/ 1129 h 3194"/>
                <a:gd name="T102" fmla="*/ 381 w 3360"/>
                <a:gd name="T103" fmla="*/ 930 h 3194"/>
                <a:gd name="T104" fmla="*/ 633 w 3360"/>
                <a:gd name="T105" fmla="*/ 688 h 3194"/>
                <a:gd name="T106" fmla="*/ 1230 w 3360"/>
                <a:gd name="T107" fmla="*/ 348 h 3194"/>
                <a:gd name="T108" fmla="*/ 1919 w 3360"/>
                <a:gd name="T109" fmla="*/ 101 h 3194"/>
                <a:gd name="T110" fmla="*/ 2503 w 3360"/>
                <a:gd name="T111" fmla="*/ 26 h 3194"/>
                <a:gd name="T112" fmla="*/ 2550 w 3360"/>
                <a:gd name="T113" fmla="*/ 19 h 3194"/>
                <a:gd name="T114" fmla="*/ 2534 w 3360"/>
                <a:gd name="T115" fmla="*/ 218 h 3194"/>
                <a:gd name="T116" fmla="*/ 2571 w 3360"/>
                <a:gd name="T117" fmla="*/ 395 h 3194"/>
                <a:gd name="T118" fmla="*/ 2577 w 3360"/>
                <a:gd name="T119" fmla="*/ 342 h 3194"/>
                <a:gd name="T120" fmla="*/ 2618 w 3360"/>
                <a:gd name="T121" fmla="*/ 319 h 3194"/>
                <a:gd name="T122" fmla="*/ 2686 w 3360"/>
                <a:gd name="T123" fmla="*/ 315 h 3194"/>
                <a:gd name="T124" fmla="*/ 2740 w 3360"/>
                <a:gd name="T125" fmla="*/ 353 h 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60" h="3194">
                  <a:moveTo>
                    <a:pt x="2750" y="340"/>
                  </a:moveTo>
                  <a:lnTo>
                    <a:pt x="2778" y="379"/>
                  </a:lnTo>
                  <a:lnTo>
                    <a:pt x="2783" y="380"/>
                  </a:lnTo>
                  <a:lnTo>
                    <a:pt x="2787" y="380"/>
                  </a:lnTo>
                  <a:lnTo>
                    <a:pt x="2789" y="380"/>
                  </a:lnTo>
                  <a:lnTo>
                    <a:pt x="2791" y="380"/>
                  </a:lnTo>
                  <a:lnTo>
                    <a:pt x="2793" y="379"/>
                  </a:lnTo>
                  <a:lnTo>
                    <a:pt x="2794" y="378"/>
                  </a:lnTo>
                  <a:lnTo>
                    <a:pt x="2808" y="373"/>
                  </a:lnTo>
                  <a:lnTo>
                    <a:pt x="2833" y="363"/>
                  </a:lnTo>
                  <a:lnTo>
                    <a:pt x="2845" y="360"/>
                  </a:lnTo>
                  <a:lnTo>
                    <a:pt x="2857" y="358"/>
                  </a:lnTo>
                  <a:lnTo>
                    <a:pt x="2861" y="359"/>
                  </a:lnTo>
                  <a:lnTo>
                    <a:pt x="2865" y="360"/>
                  </a:lnTo>
                  <a:lnTo>
                    <a:pt x="2868" y="363"/>
                  </a:lnTo>
                  <a:lnTo>
                    <a:pt x="2870" y="366"/>
                  </a:lnTo>
                  <a:lnTo>
                    <a:pt x="2871" y="367"/>
                  </a:lnTo>
                  <a:lnTo>
                    <a:pt x="2873" y="368"/>
                  </a:lnTo>
                  <a:lnTo>
                    <a:pt x="2874" y="371"/>
                  </a:lnTo>
                  <a:lnTo>
                    <a:pt x="2875" y="374"/>
                  </a:lnTo>
                  <a:lnTo>
                    <a:pt x="2877" y="382"/>
                  </a:lnTo>
                  <a:lnTo>
                    <a:pt x="2879" y="391"/>
                  </a:lnTo>
                  <a:lnTo>
                    <a:pt x="2881" y="414"/>
                  </a:lnTo>
                  <a:lnTo>
                    <a:pt x="2884" y="440"/>
                  </a:lnTo>
                  <a:lnTo>
                    <a:pt x="2885" y="454"/>
                  </a:lnTo>
                  <a:lnTo>
                    <a:pt x="2887" y="467"/>
                  </a:lnTo>
                  <a:lnTo>
                    <a:pt x="2891" y="479"/>
                  </a:lnTo>
                  <a:lnTo>
                    <a:pt x="2894" y="491"/>
                  </a:lnTo>
                  <a:lnTo>
                    <a:pt x="2898" y="500"/>
                  </a:lnTo>
                  <a:lnTo>
                    <a:pt x="2902" y="508"/>
                  </a:lnTo>
                  <a:lnTo>
                    <a:pt x="2905" y="511"/>
                  </a:lnTo>
                  <a:lnTo>
                    <a:pt x="2908" y="514"/>
                  </a:lnTo>
                  <a:lnTo>
                    <a:pt x="2911" y="516"/>
                  </a:lnTo>
                  <a:lnTo>
                    <a:pt x="2915" y="517"/>
                  </a:lnTo>
                  <a:lnTo>
                    <a:pt x="2916" y="519"/>
                  </a:lnTo>
                  <a:lnTo>
                    <a:pt x="2918" y="520"/>
                  </a:lnTo>
                  <a:lnTo>
                    <a:pt x="2918" y="523"/>
                  </a:lnTo>
                  <a:lnTo>
                    <a:pt x="2922" y="525"/>
                  </a:lnTo>
                  <a:lnTo>
                    <a:pt x="2926" y="530"/>
                  </a:lnTo>
                  <a:lnTo>
                    <a:pt x="2928" y="530"/>
                  </a:lnTo>
                  <a:lnTo>
                    <a:pt x="2930" y="532"/>
                  </a:lnTo>
                  <a:lnTo>
                    <a:pt x="2931" y="535"/>
                  </a:lnTo>
                  <a:lnTo>
                    <a:pt x="2932" y="537"/>
                  </a:lnTo>
                  <a:lnTo>
                    <a:pt x="2932" y="539"/>
                  </a:lnTo>
                  <a:lnTo>
                    <a:pt x="2931" y="542"/>
                  </a:lnTo>
                  <a:lnTo>
                    <a:pt x="2929" y="545"/>
                  </a:lnTo>
                  <a:lnTo>
                    <a:pt x="2923" y="551"/>
                  </a:lnTo>
                  <a:lnTo>
                    <a:pt x="2921" y="556"/>
                  </a:lnTo>
                  <a:lnTo>
                    <a:pt x="2916" y="562"/>
                  </a:lnTo>
                  <a:lnTo>
                    <a:pt x="2910" y="570"/>
                  </a:lnTo>
                  <a:lnTo>
                    <a:pt x="2909" y="572"/>
                  </a:lnTo>
                  <a:lnTo>
                    <a:pt x="2907" y="575"/>
                  </a:lnTo>
                  <a:lnTo>
                    <a:pt x="2902" y="579"/>
                  </a:lnTo>
                  <a:lnTo>
                    <a:pt x="2897" y="585"/>
                  </a:lnTo>
                  <a:lnTo>
                    <a:pt x="2894" y="587"/>
                  </a:lnTo>
                  <a:lnTo>
                    <a:pt x="2891" y="593"/>
                  </a:lnTo>
                  <a:lnTo>
                    <a:pt x="2886" y="601"/>
                  </a:lnTo>
                  <a:lnTo>
                    <a:pt x="2882" y="611"/>
                  </a:lnTo>
                  <a:lnTo>
                    <a:pt x="2875" y="629"/>
                  </a:lnTo>
                  <a:lnTo>
                    <a:pt x="2873" y="640"/>
                  </a:lnTo>
                  <a:lnTo>
                    <a:pt x="2870" y="644"/>
                  </a:lnTo>
                  <a:lnTo>
                    <a:pt x="2868" y="647"/>
                  </a:lnTo>
                  <a:lnTo>
                    <a:pt x="2866" y="647"/>
                  </a:lnTo>
                  <a:lnTo>
                    <a:pt x="2864" y="648"/>
                  </a:lnTo>
                  <a:lnTo>
                    <a:pt x="2859" y="649"/>
                  </a:lnTo>
                  <a:lnTo>
                    <a:pt x="2850" y="650"/>
                  </a:lnTo>
                  <a:lnTo>
                    <a:pt x="2842" y="651"/>
                  </a:lnTo>
                  <a:lnTo>
                    <a:pt x="2825" y="652"/>
                  </a:lnTo>
                  <a:lnTo>
                    <a:pt x="2813" y="652"/>
                  </a:lnTo>
                  <a:lnTo>
                    <a:pt x="2812" y="654"/>
                  </a:lnTo>
                  <a:lnTo>
                    <a:pt x="2810" y="655"/>
                  </a:lnTo>
                  <a:lnTo>
                    <a:pt x="2810" y="657"/>
                  </a:lnTo>
                  <a:lnTo>
                    <a:pt x="2809" y="659"/>
                  </a:lnTo>
                  <a:lnTo>
                    <a:pt x="2808" y="663"/>
                  </a:lnTo>
                  <a:lnTo>
                    <a:pt x="2809" y="668"/>
                  </a:lnTo>
                  <a:lnTo>
                    <a:pt x="2809" y="674"/>
                  </a:lnTo>
                  <a:lnTo>
                    <a:pt x="2811" y="688"/>
                  </a:lnTo>
                  <a:lnTo>
                    <a:pt x="2811" y="696"/>
                  </a:lnTo>
                  <a:lnTo>
                    <a:pt x="2810" y="700"/>
                  </a:lnTo>
                  <a:lnTo>
                    <a:pt x="2809" y="705"/>
                  </a:lnTo>
                  <a:lnTo>
                    <a:pt x="2809" y="709"/>
                  </a:lnTo>
                  <a:lnTo>
                    <a:pt x="2810" y="714"/>
                  </a:lnTo>
                  <a:lnTo>
                    <a:pt x="2812" y="724"/>
                  </a:lnTo>
                  <a:lnTo>
                    <a:pt x="2813" y="732"/>
                  </a:lnTo>
                  <a:lnTo>
                    <a:pt x="2814" y="738"/>
                  </a:lnTo>
                  <a:lnTo>
                    <a:pt x="2814" y="745"/>
                  </a:lnTo>
                  <a:lnTo>
                    <a:pt x="2812" y="754"/>
                  </a:lnTo>
                  <a:lnTo>
                    <a:pt x="2811" y="762"/>
                  </a:lnTo>
                  <a:lnTo>
                    <a:pt x="2807" y="766"/>
                  </a:lnTo>
                  <a:lnTo>
                    <a:pt x="2803" y="770"/>
                  </a:lnTo>
                  <a:lnTo>
                    <a:pt x="2801" y="774"/>
                  </a:lnTo>
                  <a:lnTo>
                    <a:pt x="2798" y="778"/>
                  </a:lnTo>
                  <a:lnTo>
                    <a:pt x="2796" y="779"/>
                  </a:lnTo>
                  <a:lnTo>
                    <a:pt x="2796" y="780"/>
                  </a:lnTo>
                  <a:lnTo>
                    <a:pt x="2791" y="785"/>
                  </a:lnTo>
                  <a:lnTo>
                    <a:pt x="2787" y="791"/>
                  </a:lnTo>
                  <a:lnTo>
                    <a:pt x="2773" y="802"/>
                  </a:lnTo>
                  <a:lnTo>
                    <a:pt x="2763" y="813"/>
                  </a:lnTo>
                  <a:lnTo>
                    <a:pt x="2761" y="820"/>
                  </a:lnTo>
                  <a:lnTo>
                    <a:pt x="2759" y="829"/>
                  </a:lnTo>
                  <a:lnTo>
                    <a:pt x="2757" y="833"/>
                  </a:lnTo>
                  <a:lnTo>
                    <a:pt x="2754" y="845"/>
                  </a:lnTo>
                  <a:lnTo>
                    <a:pt x="2751" y="855"/>
                  </a:lnTo>
                  <a:lnTo>
                    <a:pt x="2750" y="861"/>
                  </a:lnTo>
                  <a:lnTo>
                    <a:pt x="2747" y="862"/>
                  </a:lnTo>
                  <a:lnTo>
                    <a:pt x="2746" y="864"/>
                  </a:lnTo>
                  <a:lnTo>
                    <a:pt x="2742" y="867"/>
                  </a:lnTo>
                  <a:lnTo>
                    <a:pt x="2738" y="873"/>
                  </a:lnTo>
                  <a:lnTo>
                    <a:pt x="2735" y="881"/>
                  </a:lnTo>
                  <a:lnTo>
                    <a:pt x="2733" y="885"/>
                  </a:lnTo>
                  <a:lnTo>
                    <a:pt x="2724" y="895"/>
                  </a:lnTo>
                  <a:lnTo>
                    <a:pt x="2716" y="905"/>
                  </a:lnTo>
                  <a:lnTo>
                    <a:pt x="2714" y="906"/>
                  </a:lnTo>
                  <a:lnTo>
                    <a:pt x="2712" y="907"/>
                  </a:lnTo>
                  <a:lnTo>
                    <a:pt x="2712" y="908"/>
                  </a:lnTo>
                  <a:lnTo>
                    <a:pt x="2709" y="909"/>
                  </a:lnTo>
                  <a:lnTo>
                    <a:pt x="2709" y="911"/>
                  </a:lnTo>
                  <a:lnTo>
                    <a:pt x="2707" y="911"/>
                  </a:lnTo>
                  <a:lnTo>
                    <a:pt x="2704" y="917"/>
                  </a:lnTo>
                  <a:lnTo>
                    <a:pt x="2699" y="920"/>
                  </a:lnTo>
                  <a:lnTo>
                    <a:pt x="2699" y="922"/>
                  </a:lnTo>
                  <a:lnTo>
                    <a:pt x="2698" y="923"/>
                  </a:lnTo>
                  <a:lnTo>
                    <a:pt x="2698" y="926"/>
                  </a:lnTo>
                  <a:lnTo>
                    <a:pt x="2701" y="930"/>
                  </a:lnTo>
                  <a:lnTo>
                    <a:pt x="2704" y="934"/>
                  </a:lnTo>
                  <a:lnTo>
                    <a:pt x="2705" y="937"/>
                  </a:lnTo>
                  <a:lnTo>
                    <a:pt x="2707" y="942"/>
                  </a:lnTo>
                  <a:lnTo>
                    <a:pt x="2711" y="947"/>
                  </a:lnTo>
                  <a:lnTo>
                    <a:pt x="2713" y="950"/>
                  </a:lnTo>
                  <a:lnTo>
                    <a:pt x="2713" y="953"/>
                  </a:lnTo>
                  <a:lnTo>
                    <a:pt x="2716" y="954"/>
                  </a:lnTo>
                  <a:lnTo>
                    <a:pt x="2718" y="956"/>
                  </a:lnTo>
                  <a:lnTo>
                    <a:pt x="2720" y="959"/>
                  </a:lnTo>
                  <a:lnTo>
                    <a:pt x="2722" y="963"/>
                  </a:lnTo>
                  <a:lnTo>
                    <a:pt x="2725" y="972"/>
                  </a:lnTo>
                  <a:lnTo>
                    <a:pt x="2729" y="982"/>
                  </a:lnTo>
                  <a:lnTo>
                    <a:pt x="2734" y="1004"/>
                  </a:lnTo>
                  <a:lnTo>
                    <a:pt x="2738" y="1019"/>
                  </a:lnTo>
                  <a:lnTo>
                    <a:pt x="2740" y="1025"/>
                  </a:lnTo>
                  <a:lnTo>
                    <a:pt x="2740" y="1030"/>
                  </a:lnTo>
                  <a:lnTo>
                    <a:pt x="2740" y="1035"/>
                  </a:lnTo>
                  <a:lnTo>
                    <a:pt x="2740" y="1040"/>
                  </a:lnTo>
                  <a:lnTo>
                    <a:pt x="2736" y="1048"/>
                  </a:lnTo>
                  <a:lnTo>
                    <a:pt x="2732" y="1055"/>
                  </a:lnTo>
                  <a:lnTo>
                    <a:pt x="2726" y="1062"/>
                  </a:lnTo>
                  <a:lnTo>
                    <a:pt x="2721" y="1070"/>
                  </a:lnTo>
                  <a:lnTo>
                    <a:pt x="2716" y="1077"/>
                  </a:lnTo>
                  <a:lnTo>
                    <a:pt x="2713" y="1084"/>
                  </a:lnTo>
                  <a:lnTo>
                    <a:pt x="2709" y="1086"/>
                  </a:lnTo>
                  <a:lnTo>
                    <a:pt x="2706" y="1088"/>
                  </a:lnTo>
                  <a:lnTo>
                    <a:pt x="2702" y="1091"/>
                  </a:lnTo>
                  <a:lnTo>
                    <a:pt x="2695" y="1096"/>
                  </a:lnTo>
                  <a:lnTo>
                    <a:pt x="2687" y="1101"/>
                  </a:lnTo>
                  <a:lnTo>
                    <a:pt x="2682" y="1103"/>
                  </a:lnTo>
                  <a:lnTo>
                    <a:pt x="2652" y="1133"/>
                  </a:lnTo>
                  <a:lnTo>
                    <a:pt x="2640" y="1144"/>
                  </a:lnTo>
                  <a:lnTo>
                    <a:pt x="2628" y="1156"/>
                  </a:lnTo>
                  <a:lnTo>
                    <a:pt x="2624" y="1160"/>
                  </a:lnTo>
                  <a:lnTo>
                    <a:pt x="2621" y="1164"/>
                  </a:lnTo>
                  <a:lnTo>
                    <a:pt x="2611" y="1174"/>
                  </a:lnTo>
                  <a:lnTo>
                    <a:pt x="2601" y="1185"/>
                  </a:lnTo>
                  <a:lnTo>
                    <a:pt x="2595" y="1196"/>
                  </a:lnTo>
                  <a:lnTo>
                    <a:pt x="2587" y="1207"/>
                  </a:lnTo>
                  <a:lnTo>
                    <a:pt x="2580" y="1464"/>
                  </a:lnTo>
                  <a:lnTo>
                    <a:pt x="2582" y="1469"/>
                  </a:lnTo>
                  <a:lnTo>
                    <a:pt x="2585" y="1477"/>
                  </a:lnTo>
                  <a:lnTo>
                    <a:pt x="2589" y="1484"/>
                  </a:lnTo>
                  <a:lnTo>
                    <a:pt x="2592" y="1488"/>
                  </a:lnTo>
                  <a:lnTo>
                    <a:pt x="2593" y="1490"/>
                  </a:lnTo>
                  <a:lnTo>
                    <a:pt x="2595" y="1492"/>
                  </a:lnTo>
                  <a:lnTo>
                    <a:pt x="2597" y="1495"/>
                  </a:lnTo>
                  <a:lnTo>
                    <a:pt x="2600" y="1498"/>
                  </a:lnTo>
                  <a:lnTo>
                    <a:pt x="2603" y="1501"/>
                  </a:lnTo>
                  <a:lnTo>
                    <a:pt x="2608" y="1507"/>
                  </a:lnTo>
                  <a:lnTo>
                    <a:pt x="2614" y="1515"/>
                  </a:lnTo>
                  <a:lnTo>
                    <a:pt x="2622" y="1522"/>
                  </a:lnTo>
                  <a:lnTo>
                    <a:pt x="2630" y="1530"/>
                  </a:lnTo>
                  <a:lnTo>
                    <a:pt x="2639" y="1538"/>
                  </a:lnTo>
                  <a:lnTo>
                    <a:pt x="2645" y="1543"/>
                  </a:lnTo>
                  <a:lnTo>
                    <a:pt x="2649" y="1545"/>
                  </a:lnTo>
                  <a:lnTo>
                    <a:pt x="2651" y="1548"/>
                  </a:lnTo>
                  <a:lnTo>
                    <a:pt x="2654" y="1551"/>
                  </a:lnTo>
                  <a:lnTo>
                    <a:pt x="2658" y="1554"/>
                  </a:lnTo>
                  <a:lnTo>
                    <a:pt x="2661" y="1556"/>
                  </a:lnTo>
                  <a:lnTo>
                    <a:pt x="2661" y="1557"/>
                  </a:lnTo>
                  <a:lnTo>
                    <a:pt x="2663" y="1558"/>
                  </a:lnTo>
                  <a:lnTo>
                    <a:pt x="2665" y="1560"/>
                  </a:lnTo>
                  <a:lnTo>
                    <a:pt x="2666" y="1562"/>
                  </a:lnTo>
                  <a:lnTo>
                    <a:pt x="2668" y="1562"/>
                  </a:lnTo>
                  <a:lnTo>
                    <a:pt x="2673" y="1566"/>
                  </a:lnTo>
                  <a:lnTo>
                    <a:pt x="2679" y="1569"/>
                  </a:lnTo>
                  <a:lnTo>
                    <a:pt x="2694" y="1569"/>
                  </a:lnTo>
                  <a:lnTo>
                    <a:pt x="2718" y="1569"/>
                  </a:lnTo>
                  <a:lnTo>
                    <a:pt x="2748" y="1569"/>
                  </a:lnTo>
                  <a:lnTo>
                    <a:pt x="2779" y="1569"/>
                  </a:lnTo>
                  <a:lnTo>
                    <a:pt x="2809" y="1571"/>
                  </a:lnTo>
                  <a:lnTo>
                    <a:pt x="2836" y="1574"/>
                  </a:lnTo>
                  <a:lnTo>
                    <a:pt x="2846" y="1575"/>
                  </a:lnTo>
                  <a:lnTo>
                    <a:pt x="2855" y="1578"/>
                  </a:lnTo>
                  <a:lnTo>
                    <a:pt x="2858" y="1579"/>
                  </a:lnTo>
                  <a:lnTo>
                    <a:pt x="2861" y="1580"/>
                  </a:lnTo>
                  <a:lnTo>
                    <a:pt x="2862" y="1582"/>
                  </a:lnTo>
                  <a:lnTo>
                    <a:pt x="2863" y="1583"/>
                  </a:lnTo>
                  <a:lnTo>
                    <a:pt x="2871" y="1587"/>
                  </a:lnTo>
                  <a:lnTo>
                    <a:pt x="2879" y="1591"/>
                  </a:lnTo>
                  <a:lnTo>
                    <a:pt x="2884" y="1593"/>
                  </a:lnTo>
                  <a:lnTo>
                    <a:pt x="2888" y="1595"/>
                  </a:lnTo>
                  <a:lnTo>
                    <a:pt x="2893" y="1597"/>
                  </a:lnTo>
                  <a:lnTo>
                    <a:pt x="2897" y="1597"/>
                  </a:lnTo>
                  <a:lnTo>
                    <a:pt x="2906" y="1605"/>
                  </a:lnTo>
                  <a:lnTo>
                    <a:pt x="2917" y="1614"/>
                  </a:lnTo>
                  <a:lnTo>
                    <a:pt x="2928" y="1629"/>
                  </a:lnTo>
                  <a:lnTo>
                    <a:pt x="2940" y="1643"/>
                  </a:lnTo>
                  <a:lnTo>
                    <a:pt x="2946" y="1651"/>
                  </a:lnTo>
                  <a:lnTo>
                    <a:pt x="2954" y="1656"/>
                  </a:lnTo>
                  <a:lnTo>
                    <a:pt x="2958" y="1658"/>
                  </a:lnTo>
                  <a:lnTo>
                    <a:pt x="2963" y="1659"/>
                  </a:lnTo>
                  <a:lnTo>
                    <a:pt x="2968" y="1660"/>
                  </a:lnTo>
                  <a:lnTo>
                    <a:pt x="2972" y="1660"/>
                  </a:lnTo>
                  <a:lnTo>
                    <a:pt x="3013" y="1680"/>
                  </a:lnTo>
                  <a:lnTo>
                    <a:pt x="3013" y="1680"/>
                  </a:lnTo>
                  <a:lnTo>
                    <a:pt x="2988" y="1749"/>
                  </a:lnTo>
                  <a:lnTo>
                    <a:pt x="3000" y="1754"/>
                  </a:lnTo>
                  <a:lnTo>
                    <a:pt x="3013" y="1759"/>
                  </a:lnTo>
                  <a:lnTo>
                    <a:pt x="3026" y="1764"/>
                  </a:lnTo>
                  <a:lnTo>
                    <a:pt x="3039" y="1765"/>
                  </a:lnTo>
                  <a:lnTo>
                    <a:pt x="3052" y="1769"/>
                  </a:lnTo>
                  <a:lnTo>
                    <a:pt x="3067" y="1771"/>
                  </a:lnTo>
                  <a:lnTo>
                    <a:pt x="3072" y="1772"/>
                  </a:lnTo>
                  <a:lnTo>
                    <a:pt x="3076" y="1774"/>
                  </a:lnTo>
                  <a:lnTo>
                    <a:pt x="3085" y="1776"/>
                  </a:lnTo>
                  <a:lnTo>
                    <a:pt x="3094" y="1778"/>
                  </a:lnTo>
                  <a:lnTo>
                    <a:pt x="3098" y="1781"/>
                  </a:lnTo>
                  <a:lnTo>
                    <a:pt x="3106" y="1784"/>
                  </a:lnTo>
                  <a:lnTo>
                    <a:pt x="3117" y="1788"/>
                  </a:lnTo>
                  <a:lnTo>
                    <a:pt x="3129" y="1791"/>
                  </a:lnTo>
                  <a:lnTo>
                    <a:pt x="3155" y="1796"/>
                  </a:lnTo>
                  <a:lnTo>
                    <a:pt x="3170" y="1799"/>
                  </a:lnTo>
                  <a:lnTo>
                    <a:pt x="3171" y="1800"/>
                  </a:lnTo>
                  <a:lnTo>
                    <a:pt x="3174" y="1800"/>
                  </a:lnTo>
                  <a:lnTo>
                    <a:pt x="3174" y="1801"/>
                  </a:lnTo>
                  <a:lnTo>
                    <a:pt x="3177" y="1801"/>
                  </a:lnTo>
                  <a:lnTo>
                    <a:pt x="3178" y="1803"/>
                  </a:lnTo>
                  <a:lnTo>
                    <a:pt x="3178" y="1825"/>
                  </a:lnTo>
                  <a:lnTo>
                    <a:pt x="3179" y="1848"/>
                  </a:lnTo>
                  <a:lnTo>
                    <a:pt x="3179" y="1859"/>
                  </a:lnTo>
                  <a:lnTo>
                    <a:pt x="3178" y="1870"/>
                  </a:lnTo>
                  <a:lnTo>
                    <a:pt x="3177" y="1882"/>
                  </a:lnTo>
                  <a:lnTo>
                    <a:pt x="3176" y="1893"/>
                  </a:lnTo>
                  <a:lnTo>
                    <a:pt x="3172" y="1906"/>
                  </a:lnTo>
                  <a:lnTo>
                    <a:pt x="3171" y="1920"/>
                  </a:lnTo>
                  <a:lnTo>
                    <a:pt x="3169" y="1933"/>
                  </a:lnTo>
                  <a:lnTo>
                    <a:pt x="3167" y="1946"/>
                  </a:lnTo>
                  <a:lnTo>
                    <a:pt x="3165" y="1962"/>
                  </a:lnTo>
                  <a:lnTo>
                    <a:pt x="3163" y="1976"/>
                  </a:lnTo>
                  <a:lnTo>
                    <a:pt x="3162" y="1986"/>
                  </a:lnTo>
                  <a:lnTo>
                    <a:pt x="3161" y="1993"/>
                  </a:lnTo>
                  <a:lnTo>
                    <a:pt x="3360" y="2325"/>
                  </a:lnTo>
                  <a:lnTo>
                    <a:pt x="3357" y="2331"/>
                  </a:lnTo>
                  <a:lnTo>
                    <a:pt x="3353" y="2341"/>
                  </a:lnTo>
                  <a:lnTo>
                    <a:pt x="3350" y="2347"/>
                  </a:lnTo>
                  <a:lnTo>
                    <a:pt x="3348" y="2351"/>
                  </a:lnTo>
                  <a:lnTo>
                    <a:pt x="3346" y="2354"/>
                  </a:lnTo>
                  <a:lnTo>
                    <a:pt x="3344" y="2355"/>
                  </a:lnTo>
                  <a:lnTo>
                    <a:pt x="3342" y="2358"/>
                  </a:lnTo>
                  <a:lnTo>
                    <a:pt x="3341" y="2362"/>
                  </a:lnTo>
                  <a:lnTo>
                    <a:pt x="3338" y="2363"/>
                  </a:lnTo>
                  <a:lnTo>
                    <a:pt x="3338" y="2365"/>
                  </a:lnTo>
                  <a:lnTo>
                    <a:pt x="3332" y="2373"/>
                  </a:lnTo>
                  <a:lnTo>
                    <a:pt x="3325" y="2385"/>
                  </a:lnTo>
                  <a:lnTo>
                    <a:pt x="3320" y="2397"/>
                  </a:lnTo>
                  <a:lnTo>
                    <a:pt x="3316" y="2407"/>
                  </a:lnTo>
                  <a:lnTo>
                    <a:pt x="3314" y="2408"/>
                  </a:lnTo>
                  <a:lnTo>
                    <a:pt x="3313" y="2410"/>
                  </a:lnTo>
                  <a:lnTo>
                    <a:pt x="3312" y="2411"/>
                  </a:lnTo>
                  <a:lnTo>
                    <a:pt x="3310" y="2415"/>
                  </a:lnTo>
                  <a:lnTo>
                    <a:pt x="3308" y="2418"/>
                  </a:lnTo>
                  <a:lnTo>
                    <a:pt x="3307" y="2419"/>
                  </a:lnTo>
                  <a:lnTo>
                    <a:pt x="3305" y="2421"/>
                  </a:lnTo>
                  <a:lnTo>
                    <a:pt x="3304" y="2424"/>
                  </a:lnTo>
                  <a:lnTo>
                    <a:pt x="3302" y="2427"/>
                  </a:lnTo>
                  <a:lnTo>
                    <a:pt x="3302" y="2429"/>
                  </a:lnTo>
                  <a:lnTo>
                    <a:pt x="3297" y="2438"/>
                  </a:lnTo>
                  <a:lnTo>
                    <a:pt x="3292" y="2446"/>
                  </a:lnTo>
                  <a:lnTo>
                    <a:pt x="3292" y="2449"/>
                  </a:lnTo>
                  <a:lnTo>
                    <a:pt x="3290" y="2450"/>
                  </a:lnTo>
                  <a:lnTo>
                    <a:pt x="3290" y="2453"/>
                  </a:lnTo>
                  <a:lnTo>
                    <a:pt x="3289" y="2453"/>
                  </a:lnTo>
                  <a:lnTo>
                    <a:pt x="3289" y="2455"/>
                  </a:lnTo>
                  <a:lnTo>
                    <a:pt x="3288" y="2456"/>
                  </a:lnTo>
                  <a:lnTo>
                    <a:pt x="3287" y="2458"/>
                  </a:lnTo>
                  <a:lnTo>
                    <a:pt x="3286" y="2460"/>
                  </a:lnTo>
                  <a:lnTo>
                    <a:pt x="3285" y="2461"/>
                  </a:lnTo>
                  <a:lnTo>
                    <a:pt x="3285" y="2463"/>
                  </a:lnTo>
                  <a:lnTo>
                    <a:pt x="3285" y="2464"/>
                  </a:lnTo>
                  <a:lnTo>
                    <a:pt x="3283" y="2467"/>
                  </a:lnTo>
                  <a:lnTo>
                    <a:pt x="3280" y="2470"/>
                  </a:lnTo>
                  <a:lnTo>
                    <a:pt x="3279" y="2473"/>
                  </a:lnTo>
                  <a:lnTo>
                    <a:pt x="3278" y="2476"/>
                  </a:lnTo>
                  <a:lnTo>
                    <a:pt x="3277" y="2479"/>
                  </a:lnTo>
                  <a:lnTo>
                    <a:pt x="3276" y="2483"/>
                  </a:lnTo>
                  <a:lnTo>
                    <a:pt x="3275" y="2483"/>
                  </a:lnTo>
                  <a:lnTo>
                    <a:pt x="3274" y="2485"/>
                  </a:lnTo>
                  <a:lnTo>
                    <a:pt x="3274" y="2486"/>
                  </a:lnTo>
                  <a:lnTo>
                    <a:pt x="3274" y="2488"/>
                  </a:lnTo>
                  <a:lnTo>
                    <a:pt x="3272" y="2493"/>
                  </a:lnTo>
                  <a:lnTo>
                    <a:pt x="3269" y="2500"/>
                  </a:lnTo>
                  <a:lnTo>
                    <a:pt x="3267" y="2507"/>
                  </a:lnTo>
                  <a:lnTo>
                    <a:pt x="3265" y="2514"/>
                  </a:lnTo>
                  <a:lnTo>
                    <a:pt x="3255" y="2523"/>
                  </a:lnTo>
                  <a:lnTo>
                    <a:pt x="3076" y="2656"/>
                  </a:lnTo>
                  <a:lnTo>
                    <a:pt x="2980" y="2560"/>
                  </a:lnTo>
                  <a:lnTo>
                    <a:pt x="2971" y="2558"/>
                  </a:lnTo>
                  <a:lnTo>
                    <a:pt x="2965" y="2555"/>
                  </a:lnTo>
                  <a:lnTo>
                    <a:pt x="2939" y="2550"/>
                  </a:lnTo>
                  <a:lnTo>
                    <a:pt x="2903" y="2539"/>
                  </a:lnTo>
                  <a:lnTo>
                    <a:pt x="2893" y="2535"/>
                  </a:lnTo>
                  <a:lnTo>
                    <a:pt x="2883" y="2533"/>
                  </a:lnTo>
                  <a:lnTo>
                    <a:pt x="2874" y="2532"/>
                  </a:lnTo>
                  <a:lnTo>
                    <a:pt x="2866" y="2531"/>
                  </a:lnTo>
                  <a:lnTo>
                    <a:pt x="2859" y="2532"/>
                  </a:lnTo>
                  <a:lnTo>
                    <a:pt x="2852" y="2533"/>
                  </a:lnTo>
                  <a:lnTo>
                    <a:pt x="2847" y="2535"/>
                  </a:lnTo>
                  <a:lnTo>
                    <a:pt x="2843" y="2540"/>
                  </a:lnTo>
                  <a:lnTo>
                    <a:pt x="2839" y="2541"/>
                  </a:lnTo>
                  <a:lnTo>
                    <a:pt x="2835" y="2542"/>
                  </a:lnTo>
                  <a:lnTo>
                    <a:pt x="2833" y="2544"/>
                  </a:lnTo>
                  <a:lnTo>
                    <a:pt x="2829" y="2547"/>
                  </a:lnTo>
                  <a:lnTo>
                    <a:pt x="2827" y="2547"/>
                  </a:lnTo>
                  <a:lnTo>
                    <a:pt x="2826" y="2548"/>
                  </a:lnTo>
                  <a:lnTo>
                    <a:pt x="2826" y="2549"/>
                  </a:lnTo>
                  <a:lnTo>
                    <a:pt x="2824" y="2549"/>
                  </a:lnTo>
                  <a:lnTo>
                    <a:pt x="2824" y="2551"/>
                  </a:lnTo>
                  <a:lnTo>
                    <a:pt x="2820" y="2553"/>
                  </a:lnTo>
                  <a:lnTo>
                    <a:pt x="2816" y="2556"/>
                  </a:lnTo>
                  <a:lnTo>
                    <a:pt x="2814" y="2557"/>
                  </a:lnTo>
                  <a:lnTo>
                    <a:pt x="2813" y="2560"/>
                  </a:lnTo>
                  <a:lnTo>
                    <a:pt x="2811" y="2561"/>
                  </a:lnTo>
                  <a:lnTo>
                    <a:pt x="2809" y="2563"/>
                  </a:lnTo>
                  <a:lnTo>
                    <a:pt x="2808" y="2564"/>
                  </a:lnTo>
                  <a:lnTo>
                    <a:pt x="2806" y="2565"/>
                  </a:lnTo>
                  <a:lnTo>
                    <a:pt x="2803" y="2569"/>
                  </a:lnTo>
                  <a:lnTo>
                    <a:pt x="2799" y="2574"/>
                  </a:lnTo>
                  <a:lnTo>
                    <a:pt x="2792" y="2580"/>
                  </a:lnTo>
                  <a:lnTo>
                    <a:pt x="2787" y="2585"/>
                  </a:lnTo>
                  <a:lnTo>
                    <a:pt x="2784" y="2587"/>
                  </a:lnTo>
                  <a:lnTo>
                    <a:pt x="2780" y="2590"/>
                  </a:lnTo>
                  <a:lnTo>
                    <a:pt x="2770" y="2599"/>
                  </a:lnTo>
                  <a:lnTo>
                    <a:pt x="2760" y="2608"/>
                  </a:lnTo>
                  <a:lnTo>
                    <a:pt x="2759" y="2611"/>
                  </a:lnTo>
                  <a:lnTo>
                    <a:pt x="2756" y="2612"/>
                  </a:lnTo>
                  <a:lnTo>
                    <a:pt x="2755" y="2615"/>
                  </a:lnTo>
                  <a:lnTo>
                    <a:pt x="2754" y="2617"/>
                  </a:lnTo>
                  <a:lnTo>
                    <a:pt x="2752" y="2619"/>
                  </a:lnTo>
                  <a:lnTo>
                    <a:pt x="2750" y="2621"/>
                  </a:lnTo>
                  <a:lnTo>
                    <a:pt x="2750" y="2623"/>
                  </a:lnTo>
                  <a:lnTo>
                    <a:pt x="2744" y="2628"/>
                  </a:lnTo>
                  <a:lnTo>
                    <a:pt x="2740" y="2636"/>
                  </a:lnTo>
                  <a:lnTo>
                    <a:pt x="2738" y="2637"/>
                  </a:lnTo>
                  <a:lnTo>
                    <a:pt x="2736" y="2640"/>
                  </a:lnTo>
                  <a:lnTo>
                    <a:pt x="2734" y="2644"/>
                  </a:lnTo>
                  <a:lnTo>
                    <a:pt x="2731" y="2648"/>
                  </a:lnTo>
                  <a:lnTo>
                    <a:pt x="2728" y="2658"/>
                  </a:lnTo>
                  <a:lnTo>
                    <a:pt x="2726" y="2665"/>
                  </a:lnTo>
                  <a:lnTo>
                    <a:pt x="2725" y="2667"/>
                  </a:lnTo>
                  <a:lnTo>
                    <a:pt x="2723" y="2669"/>
                  </a:lnTo>
                  <a:lnTo>
                    <a:pt x="2723" y="2671"/>
                  </a:lnTo>
                  <a:lnTo>
                    <a:pt x="2721" y="2673"/>
                  </a:lnTo>
                  <a:lnTo>
                    <a:pt x="2720" y="2674"/>
                  </a:lnTo>
                  <a:lnTo>
                    <a:pt x="2720" y="2676"/>
                  </a:lnTo>
                  <a:lnTo>
                    <a:pt x="2718" y="2678"/>
                  </a:lnTo>
                  <a:lnTo>
                    <a:pt x="2716" y="2680"/>
                  </a:lnTo>
                  <a:lnTo>
                    <a:pt x="2716" y="2682"/>
                  </a:lnTo>
                  <a:lnTo>
                    <a:pt x="2715" y="2682"/>
                  </a:lnTo>
                  <a:lnTo>
                    <a:pt x="2714" y="2683"/>
                  </a:lnTo>
                  <a:lnTo>
                    <a:pt x="2714" y="2685"/>
                  </a:lnTo>
                  <a:lnTo>
                    <a:pt x="2712" y="2687"/>
                  </a:lnTo>
                  <a:lnTo>
                    <a:pt x="2709" y="2690"/>
                  </a:lnTo>
                  <a:lnTo>
                    <a:pt x="2708" y="2695"/>
                  </a:lnTo>
                  <a:lnTo>
                    <a:pt x="2707" y="2698"/>
                  </a:lnTo>
                  <a:lnTo>
                    <a:pt x="2702" y="2705"/>
                  </a:lnTo>
                  <a:lnTo>
                    <a:pt x="2697" y="2715"/>
                  </a:lnTo>
                  <a:lnTo>
                    <a:pt x="2697" y="2717"/>
                  </a:lnTo>
                  <a:lnTo>
                    <a:pt x="2695" y="2718"/>
                  </a:lnTo>
                  <a:lnTo>
                    <a:pt x="2695" y="2720"/>
                  </a:lnTo>
                  <a:lnTo>
                    <a:pt x="2694" y="2721"/>
                  </a:lnTo>
                  <a:lnTo>
                    <a:pt x="2693" y="2722"/>
                  </a:lnTo>
                  <a:lnTo>
                    <a:pt x="2692" y="2722"/>
                  </a:lnTo>
                  <a:lnTo>
                    <a:pt x="2690" y="2725"/>
                  </a:lnTo>
                  <a:lnTo>
                    <a:pt x="2689" y="2728"/>
                  </a:lnTo>
                  <a:lnTo>
                    <a:pt x="2685" y="2731"/>
                  </a:lnTo>
                  <a:lnTo>
                    <a:pt x="2683" y="2733"/>
                  </a:lnTo>
                  <a:lnTo>
                    <a:pt x="2385" y="2920"/>
                  </a:lnTo>
                  <a:lnTo>
                    <a:pt x="2385" y="2920"/>
                  </a:lnTo>
                  <a:lnTo>
                    <a:pt x="2283" y="2993"/>
                  </a:lnTo>
                  <a:lnTo>
                    <a:pt x="2271" y="3001"/>
                  </a:lnTo>
                  <a:lnTo>
                    <a:pt x="2197" y="3005"/>
                  </a:lnTo>
                  <a:lnTo>
                    <a:pt x="2204" y="3073"/>
                  </a:lnTo>
                  <a:lnTo>
                    <a:pt x="2121" y="3131"/>
                  </a:lnTo>
                  <a:lnTo>
                    <a:pt x="2104" y="3081"/>
                  </a:lnTo>
                  <a:lnTo>
                    <a:pt x="2012" y="3124"/>
                  </a:lnTo>
                  <a:lnTo>
                    <a:pt x="1970" y="3071"/>
                  </a:lnTo>
                  <a:lnTo>
                    <a:pt x="1945" y="2979"/>
                  </a:lnTo>
                  <a:lnTo>
                    <a:pt x="1786" y="3027"/>
                  </a:lnTo>
                  <a:lnTo>
                    <a:pt x="1767" y="3109"/>
                  </a:lnTo>
                  <a:lnTo>
                    <a:pt x="1653" y="3194"/>
                  </a:lnTo>
                  <a:lnTo>
                    <a:pt x="1531" y="3175"/>
                  </a:lnTo>
                  <a:lnTo>
                    <a:pt x="1451" y="3107"/>
                  </a:lnTo>
                  <a:lnTo>
                    <a:pt x="1379" y="3174"/>
                  </a:lnTo>
                  <a:lnTo>
                    <a:pt x="1379" y="3174"/>
                  </a:lnTo>
                  <a:lnTo>
                    <a:pt x="1342" y="3139"/>
                  </a:lnTo>
                  <a:lnTo>
                    <a:pt x="1339" y="3136"/>
                  </a:lnTo>
                  <a:lnTo>
                    <a:pt x="1337" y="3132"/>
                  </a:lnTo>
                  <a:lnTo>
                    <a:pt x="1335" y="3125"/>
                  </a:lnTo>
                  <a:lnTo>
                    <a:pt x="1334" y="3118"/>
                  </a:lnTo>
                  <a:lnTo>
                    <a:pt x="1333" y="3102"/>
                  </a:lnTo>
                  <a:lnTo>
                    <a:pt x="1333" y="3091"/>
                  </a:lnTo>
                  <a:lnTo>
                    <a:pt x="1331" y="3086"/>
                  </a:lnTo>
                  <a:lnTo>
                    <a:pt x="1328" y="3080"/>
                  </a:lnTo>
                  <a:lnTo>
                    <a:pt x="1322" y="3073"/>
                  </a:lnTo>
                  <a:lnTo>
                    <a:pt x="1316" y="3067"/>
                  </a:lnTo>
                  <a:lnTo>
                    <a:pt x="1302" y="3056"/>
                  </a:lnTo>
                  <a:lnTo>
                    <a:pt x="1291" y="3047"/>
                  </a:lnTo>
                  <a:lnTo>
                    <a:pt x="1277" y="3033"/>
                  </a:lnTo>
                  <a:lnTo>
                    <a:pt x="1267" y="3021"/>
                  </a:lnTo>
                  <a:lnTo>
                    <a:pt x="1257" y="3011"/>
                  </a:lnTo>
                  <a:lnTo>
                    <a:pt x="1246" y="3002"/>
                  </a:lnTo>
                  <a:lnTo>
                    <a:pt x="1240" y="2998"/>
                  </a:lnTo>
                  <a:lnTo>
                    <a:pt x="1234" y="2995"/>
                  </a:lnTo>
                  <a:lnTo>
                    <a:pt x="1227" y="2992"/>
                  </a:lnTo>
                  <a:lnTo>
                    <a:pt x="1220" y="2990"/>
                  </a:lnTo>
                  <a:lnTo>
                    <a:pt x="1212" y="2989"/>
                  </a:lnTo>
                  <a:lnTo>
                    <a:pt x="1203" y="2988"/>
                  </a:lnTo>
                  <a:lnTo>
                    <a:pt x="1193" y="2987"/>
                  </a:lnTo>
                  <a:lnTo>
                    <a:pt x="1182" y="2987"/>
                  </a:lnTo>
                  <a:lnTo>
                    <a:pt x="1118" y="3016"/>
                  </a:lnTo>
                  <a:lnTo>
                    <a:pt x="1118" y="3016"/>
                  </a:lnTo>
                  <a:lnTo>
                    <a:pt x="1109" y="3012"/>
                  </a:lnTo>
                  <a:lnTo>
                    <a:pt x="1101" y="3009"/>
                  </a:lnTo>
                  <a:lnTo>
                    <a:pt x="1093" y="3005"/>
                  </a:lnTo>
                  <a:lnTo>
                    <a:pt x="1090" y="3002"/>
                  </a:lnTo>
                  <a:lnTo>
                    <a:pt x="1088" y="2999"/>
                  </a:lnTo>
                  <a:lnTo>
                    <a:pt x="1085" y="2997"/>
                  </a:lnTo>
                  <a:lnTo>
                    <a:pt x="1083" y="2996"/>
                  </a:lnTo>
                  <a:lnTo>
                    <a:pt x="1081" y="2994"/>
                  </a:lnTo>
                  <a:lnTo>
                    <a:pt x="1080" y="2993"/>
                  </a:lnTo>
                  <a:lnTo>
                    <a:pt x="1079" y="2992"/>
                  </a:lnTo>
                  <a:lnTo>
                    <a:pt x="1078" y="2990"/>
                  </a:lnTo>
                  <a:lnTo>
                    <a:pt x="1077" y="2988"/>
                  </a:lnTo>
                  <a:lnTo>
                    <a:pt x="1074" y="2986"/>
                  </a:lnTo>
                  <a:lnTo>
                    <a:pt x="1072" y="2983"/>
                  </a:lnTo>
                  <a:lnTo>
                    <a:pt x="1070" y="2981"/>
                  </a:lnTo>
                  <a:lnTo>
                    <a:pt x="1065" y="2979"/>
                  </a:lnTo>
                  <a:lnTo>
                    <a:pt x="1064" y="2979"/>
                  </a:lnTo>
                  <a:lnTo>
                    <a:pt x="1062" y="2978"/>
                  </a:lnTo>
                  <a:lnTo>
                    <a:pt x="1059" y="2977"/>
                  </a:lnTo>
                  <a:lnTo>
                    <a:pt x="1056" y="2976"/>
                  </a:lnTo>
                  <a:lnTo>
                    <a:pt x="1055" y="2974"/>
                  </a:lnTo>
                  <a:lnTo>
                    <a:pt x="1054" y="2973"/>
                  </a:lnTo>
                  <a:lnTo>
                    <a:pt x="1051" y="2972"/>
                  </a:lnTo>
                  <a:lnTo>
                    <a:pt x="1048" y="2971"/>
                  </a:lnTo>
                  <a:lnTo>
                    <a:pt x="1045" y="2969"/>
                  </a:lnTo>
                  <a:lnTo>
                    <a:pt x="1041" y="2969"/>
                  </a:lnTo>
                  <a:lnTo>
                    <a:pt x="1040" y="2969"/>
                  </a:lnTo>
                  <a:lnTo>
                    <a:pt x="1037" y="2969"/>
                  </a:lnTo>
                  <a:lnTo>
                    <a:pt x="1033" y="2968"/>
                  </a:lnTo>
                  <a:lnTo>
                    <a:pt x="1029" y="2967"/>
                  </a:lnTo>
                  <a:lnTo>
                    <a:pt x="1020" y="2965"/>
                  </a:lnTo>
                  <a:lnTo>
                    <a:pt x="1015" y="2963"/>
                  </a:lnTo>
                  <a:lnTo>
                    <a:pt x="1011" y="2964"/>
                  </a:lnTo>
                  <a:lnTo>
                    <a:pt x="1007" y="2964"/>
                  </a:lnTo>
                  <a:lnTo>
                    <a:pt x="1004" y="2966"/>
                  </a:lnTo>
                  <a:lnTo>
                    <a:pt x="1001" y="2968"/>
                  </a:lnTo>
                  <a:lnTo>
                    <a:pt x="995" y="2972"/>
                  </a:lnTo>
                  <a:lnTo>
                    <a:pt x="987" y="2977"/>
                  </a:lnTo>
                  <a:lnTo>
                    <a:pt x="982" y="2980"/>
                  </a:lnTo>
                  <a:lnTo>
                    <a:pt x="976" y="2982"/>
                  </a:lnTo>
                  <a:lnTo>
                    <a:pt x="970" y="2984"/>
                  </a:lnTo>
                  <a:lnTo>
                    <a:pt x="964" y="2985"/>
                  </a:lnTo>
                  <a:lnTo>
                    <a:pt x="958" y="2986"/>
                  </a:lnTo>
                  <a:lnTo>
                    <a:pt x="951" y="2985"/>
                  </a:lnTo>
                  <a:lnTo>
                    <a:pt x="946" y="2983"/>
                  </a:lnTo>
                  <a:lnTo>
                    <a:pt x="941" y="2979"/>
                  </a:lnTo>
                  <a:lnTo>
                    <a:pt x="940" y="2978"/>
                  </a:lnTo>
                  <a:lnTo>
                    <a:pt x="938" y="2976"/>
                  </a:lnTo>
                  <a:lnTo>
                    <a:pt x="937" y="2972"/>
                  </a:lnTo>
                  <a:lnTo>
                    <a:pt x="936" y="2968"/>
                  </a:lnTo>
                  <a:lnTo>
                    <a:pt x="935" y="2963"/>
                  </a:lnTo>
                  <a:lnTo>
                    <a:pt x="935" y="2951"/>
                  </a:lnTo>
                  <a:lnTo>
                    <a:pt x="936" y="2939"/>
                  </a:lnTo>
                  <a:lnTo>
                    <a:pt x="936" y="2927"/>
                  </a:lnTo>
                  <a:lnTo>
                    <a:pt x="935" y="2916"/>
                  </a:lnTo>
                  <a:lnTo>
                    <a:pt x="934" y="2911"/>
                  </a:lnTo>
                  <a:lnTo>
                    <a:pt x="933" y="2908"/>
                  </a:lnTo>
                  <a:lnTo>
                    <a:pt x="931" y="2905"/>
                  </a:lnTo>
                  <a:lnTo>
                    <a:pt x="928" y="2903"/>
                  </a:lnTo>
                  <a:lnTo>
                    <a:pt x="924" y="2902"/>
                  </a:lnTo>
                  <a:lnTo>
                    <a:pt x="922" y="2899"/>
                  </a:lnTo>
                  <a:lnTo>
                    <a:pt x="917" y="2897"/>
                  </a:lnTo>
                  <a:lnTo>
                    <a:pt x="912" y="2895"/>
                  </a:lnTo>
                  <a:lnTo>
                    <a:pt x="904" y="2893"/>
                  </a:lnTo>
                  <a:lnTo>
                    <a:pt x="896" y="2893"/>
                  </a:lnTo>
                  <a:lnTo>
                    <a:pt x="887" y="2893"/>
                  </a:lnTo>
                  <a:lnTo>
                    <a:pt x="879" y="2894"/>
                  </a:lnTo>
                  <a:lnTo>
                    <a:pt x="875" y="2895"/>
                  </a:lnTo>
                  <a:lnTo>
                    <a:pt x="873" y="2896"/>
                  </a:lnTo>
                  <a:lnTo>
                    <a:pt x="871" y="2898"/>
                  </a:lnTo>
                  <a:lnTo>
                    <a:pt x="869" y="2900"/>
                  </a:lnTo>
                  <a:lnTo>
                    <a:pt x="869" y="2902"/>
                  </a:lnTo>
                  <a:lnTo>
                    <a:pt x="867" y="2903"/>
                  </a:lnTo>
                  <a:lnTo>
                    <a:pt x="861" y="2909"/>
                  </a:lnTo>
                  <a:lnTo>
                    <a:pt x="854" y="2918"/>
                  </a:lnTo>
                  <a:lnTo>
                    <a:pt x="848" y="2925"/>
                  </a:lnTo>
                  <a:lnTo>
                    <a:pt x="844" y="2929"/>
                  </a:lnTo>
                  <a:lnTo>
                    <a:pt x="840" y="2933"/>
                  </a:lnTo>
                  <a:lnTo>
                    <a:pt x="835" y="2936"/>
                  </a:lnTo>
                  <a:lnTo>
                    <a:pt x="824" y="2936"/>
                  </a:lnTo>
                  <a:lnTo>
                    <a:pt x="801" y="2934"/>
                  </a:lnTo>
                  <a:lnTo>
                    <a:pt x="788" y="2933"/>
                  </a:lnTo>
                  <a:lnTo>
                    <a:pt x="776" y="2932"/>
                  </a:lnTo>
                  <a:lnTo>
                    <a:pt x="766" y="2932"/>
                  </a:lnTo>
                  <a:lnTo>
                    <a:pt x="760" y="2933"/>
                  </a:lnTo>
                  <a:lnTo>
                    <a:pt x="753" y="2937"/>
                  </a:lnTo>
                  <a:lnTo>
                    <a:pt x="743" y="2942"/>
                  </a:lnTo>
                  <a:lnTo>
                    <a:pt x="733" y="2946"/>
                  </a:lnTo>
                  <a:lnTo>
                    <a:pt x="729" y="2948"/>
                  </a:lnTo>
                  <a:lnTo>
                    <a:pt x="726" y="2948"/>
                  </a:lnTo>
                  <a:lnTo>
                    <a:pt x="724" y="2949"/>
                  </a:lnTo>
                  <a:lnTo>
                    <a:pt x="718" y="2964"/>
                  </a:lnTo>
                  <a:lnTo>
                    <a:pt x="710" y="2983"/>
                  </a:lnTo>
                  <a:lnTo>
                    <a:pt x="702" y="3003"/>
                  </a:lnTo>
                  <a:lnTo>
                    <a:pt x="695" y="3017"/>
                  </a:lnTo>
                  <a:lnTo>
                    <a:pt x="691" y="3022"/>
                  </a:lnTo>
                  <a:lnTo>
                    <a:pt x="686" y="3026"/>
                  </a:lnTo>
                  <a:lnTo>
                    <a:pt x="680" y="3029"/>
                  </a:lnTo>
                  <a:lnTo>
                    <a:pt x="673" y="3031"/>
                  </a:lnTo>
                  <a:lnTo>
                    <a:pt x="665" y="3032"/>
                  </a:lnTo>
                  <a:lnTo>
                    <a:pt x="658" y="3033"/>
                  </a:lnTo>
                  <a:lnTo>
                    <a:pt x="650" y="3033"/>
                  </a:lnTo>
                  <a:lnTo>
                    <a:pt x="642" y="3033"/>
                  </a:lnTo>
                  <a:lnTo>
                    <a:pt x="625" y="3031"/>
                  </a:lnTo>
                  <a:lnTo>
                    <a:pt x="610" y="3028"/>
                  </a:lnTo>
                  <a:lnTo>
                    <a:pt x="596" y="3024"/>
                  </a:lnTo>
                  <a:lnTo>
                    <a:pt x="587" y="3021"/>
                  </a:lnTo>
                  <a:lnTo>
                    <a:pt x="554" y="3009"/>
                  </a:lnTo>
                  <a:lnTo>
                    <a:pt x="521" y="2994"/>
                  </a:lnTo>
                  <a:lnTo>
                    <a:pt x="489" y="2979"/>
                  </a:lnTo>
                  <a:lnTo>
                    <a:pt x="457" y="2965"/>
                  </a:lnTo>
                  <a:lnTo>
                    <a:pt x="440" y="2957"/>
                  </a:lnTo>
                  <a:lnTo>
                    <a:pt x="424" y="2950"/>
                  </a:lnTo>
                  <a:lnTo>
                    <a:pt x="407" y="2945"/>
                  </a:lnTo>
                  <a:lnTo>
                    <a:pt x="391" y="2940"/>
                  </a:lnTo>
                  <a:lnTo>
                    <a:pt x="374" y="2936"/>
                  </a:lnTo>
                  <a:lnTo>
                    <a:pt x="358" y="2933"/>
                  </a:lnTo>
                  <a:lnTo>
                    <a:pt x="340" y="2931"/>
                  </a:lnTo>
                  <a:lnTo>
                    <a:pt x="324" y="2930"/>
                  </a:lnTo>
                  <a:lnTo>
                    <a:pt x="307" y="2931"/>
                  </a:lnTo>
                  <a:lnTo>
                    <a:pt x="292" y="2932"/>
                  </a:lnTo>
                  <a:lnTo>
                    <a:pt x="280" y="2935"/>
                  </a:lnTo>
                  <a:lnTo>
                    <a:pt x="268" y="2938"/>
                  </a:lnTo>
                  <a:lnTo>
                    <a:pt x="249" y="2944"/>
                  </a:lnTo>
                  <a:lnTo>
                    <a:pt x="233" y="2949"/>
                  </a:lnTo>
                  <a:lnTo>
                    <a:pt x="225" y="2951"/>
                  </a:lnTo>
                  <a:lnTo>
                    <a:pt x="218" y="2951"/>
                  </a:lnTo>
                  <a:lnTo>
                    <a:pt x="210" y="2950"/>
                  </a:lnTo>
                  <a:lnTo>
                    <a:pt x="200" y="2947"/>
                  </a:lnTo>
                  <a:lnTo>
                    <a:pt x="190" y="2942"/>
                  </a:lnTo>
                  <a:lnTo>
                    <a:pt x="179" y="2934"/>
                  </a:lnTo>
                  <a:lnTo>
                    <a:pt x="165" y="2924"/>
                  </a:lnTo>
                  <a:lnTo>
                    <a:pt x="150" y="2911"/>
                  </a:lnTo>
                  <a:lnTo>
                    <a:pt x="32" y="2806"/>
                  </a:lnTo>
                  <a:lnTo>
                    <a:pt x="24" y="2799"/>
                  </a:lnTo>
                  <a:lnTo>
                    <a:pt x="18" y="2793"/>
                  </a:lnTo>
                  <a:lnTo>
                    <a:pt x="13" y="2786"/>
                  </a:lnTo>
                  <a:lnTo>
                    <a:pt x="8" y="2780"/>
                  </a:lnTo>
                  <a:lnTo>
                    <a:pt x="5" y="2775"/>
                  </a:lnTo>
                  <a:lnTo>
                    <a:pt x="2" y="2769"/>
                  </a:lnTo>
                  <a:lnTo>
                    <a:pt x="1" y="2763"/>
                  </a:lnTo>
                  <a:lnTo>
                    <a:pt x="0" y="2758"/>
                  </a:lnTo>
                  <a:lnTo>
                    <a:pt x="0" y="2753"/>
                  </a:lnTo>
                  <a:lnTo>
                    <a:pt x="0" y="2748"/>
                  </a:lnTo>
                  <a:lnTo>
                    <a:pt x="2" y="2743"/>
                  </a:lnTo>
                  <a:lnTo>
                    <a:pt x="4" y="2739"/>
                  </a:lnTo>
                  <a:lnTo>
                    <a:pt x="9" y="2731"/>
                  </a:lnTo>
                  <a:lnTo>
                    <a:pt x="16" y="2722"/>
                  </a:lnTo>
                  <a:lnTo>
                    <a:pt x="27" y="2714"/>
                  </a:lnTo>
                  <a:lnTo>
                    <a:pt x="37" y="2707"/>
                  </a:lnTo>
                  <a:lnTo>
                    <a:pt x="48" y="2700"/>
                  </a:lnTo>
                  <a:lnTo>
                    <a:pt x="62" y="2693"/>
                  </a:lnTo>
                  <a:lnTo>
                    <a:pt x="87" y="2679"/>
                  </a:lnTo>
                  <a:lnTo>
                    <a:pt x="111" y="2666"/>
                  </a:lnTo>
                  <a:lnTo>
                    <a:pt x="128" y="2656"/>
                  </a:lnTo>
                  <a:lnTo>
                    <a:pt x="141" y="2647"/>
                  </a:lnTo>
                  <a:lnTo>
                    <a:pt x="147" y="2644"/>
                  </a:lnTo>
                  <a:lnTo>
                    <a:pt x="151" y="2640"/>
                  </a:lnTo>
                  <a:lnTo>
                    <a:pt x="154" y="2637"/>
                  </a:lnTo>
                  <a:lnTo>
                    <a:pt x="157" y="2633"/>
                  </a:lnTo>
                  <a:lnTo>
                    <a:pt x="159" y="2629"/>
                  </a:lnTo>
                  <a:lnTo>
                    <a:pt x="161" y="2624"/>
                  </a:lnTo>
                  <a:lnTo>
                    <a:pt x="161" y="2619"/>
                  </a:lnTo>
                  <a:lnTo>
                    <a:pt x="161" y="2612"/>
                  </a:lnTo>
                  <a:lnTo>
                    <a:pt x="159" y="2596"/>
                  </a:lnTo>
                  <a:lnTo>
                    <a:pt x="155" y="2576"/>
                  </a:lnTo>
                  <a:lnTo>
                    <a:pt x="145" y="2544"/>
                  </a:lnTo>
                  <a:lnTo>
                    <a:pt x="132" y="2510"/>
                  </a:lnTo>
                  <a:lnTo>
                    <a:pt x="129" y="2502"/>
                  </a:lnTo>
                  <a:lnTo>
                    <a:pt x="128" y="2493"/>
                  </a:lnTo>
                  <a:lnTo>
                    <a:pt x="127" y="2486"/>
                  </a:lnTo>
                  <a:lnTo>
                    <a:pt x="127" y="2479"/>
                  </a:lnTo>
                  <a:lnTo>
                    <a:pt x="128" y="2473"/>
                  </a:lnTo>
                  <a:lnTo>
                    <a:pt x="130" y="2467"/>
                  </a:lnTo>
                  <a:lnTo>
                    <a:pt x="135" y="2462"/>
                  </a:lnTo>
                  <a:lnTo>
                    <a:pt x="140" y="2457"/>
                  </a:lnTo>
                  <a:lnTo>
                    <a:pt x="149" y="2451"/>
                  </a:lnTo>
                  <a:lnTo>
                    <a:pt x="157" y="2444"/>
                  </a:lnTo>
                  <a:lnTo>
                    <a:pt x="162" y="2438"/>
                  </a:lnTo>
                  <a:lnTo>
                    <a:pt x="167" y="2431"/>
                  </a:lnTo>
                  <a:lnTo>
                    <a:pt x="170" y="2424"/>
                  </a:lnTo>
                  <a:lnTo>
                    <a:pt x="172" y="2417"/>
                  </a:lnTo>
                  <a:lnTo>
                    <a:pt x="173" y="2410"/>
                  </a:lnTo>
                  <a:lnTo>
                    <a:pt x="173" y="2403"/>
                  </a:lnTo>
                  <a:lnTo>
                    <a:pt x="172" y="2391"/>
                  </a:lnTo>
                  <a:lnTo>
                    <a:pt x="170" y="2378"/>
                  </a:lnTo>
                  <a:lnTo>
                    <a:pt x="168" y="2373"/>
                  </a:lnTo>
                  <a:lnTo>
                    <a:pt x="168" y="2368"/>
                  </a:lnTo>
                  <a:lnTo>
                    <a:pt x="170" y="2363"/>
                  </a:lnTo>
                  <a:lnTo>
                    <a:pt x="171" y="2359"/>
                  </a:lnTo>
                  <a:lnTo>
                    <a:pt x="175" y="2350"/>
                  </a:lnTo>
                  <a:lnTo>
                    <a:pt x="177" y="2340"/>
                  </a:lnTo>
                  <a:lnTo>
                    <a:pt x="178" y="2331"/>
                  </a:lnTo>
                  <a:lnTo>
                    <a:pt x="177" y="2322"/>
                  </a:lnTo>
                  <a:lnTo>
                    <a:pt x="175" y="2312"/>
                  </a:lnTo>
                  <a:lnTo>
                    <a:pt x="173" y="2302"/>
                  </a:lnTo>
                  <a:lnTo>
                    <a:pt x="168" y="2292"/>
                  </a:lnTo>
                  <a:lnTo>
                    <a:pt x="164" y="2283"/>
                  </a:lnTo>
                  <a:lnTo>
                    <a:pt x="156" y="2262"/>
                  </a:lnTo>
                  <a:lnTo>
                    <a:pt x="148" y="2241"/>
                  </a:lnTo>
                  <a:lnTo>
                    <a:pt x="145" y="2231"/>
                  </a:lnTo>
                  <a:lnTo>
                    <a:pt x="143" y="2219"/>
                  </a:lnTo>
                  <a:lnTo>
                    <a:pt x="141" y="2209"/>
                  </a:lnTo>
                  <a:lnTo>
                    <a:pt x="140" y="2198"/>
                  </a:lnTo>
                  <a:lnTo>
                    <a:pt x="141" y="2191"/>
                  </a:lnTo>
                  <a:lnTo>
                    <a:pt x="142" y="2183"/>
                  </a:lnTo>
                  <a:lnTo>
                    <a:pt x="144" y="2175"/>
                  </a:lnTo>
                  <a:lnTo>
                    <a:pt x="147" y="2166"/>
                  </a:lnTo>
                  <a:lnTo>
                    <a:pt x="153" y="2146"/>
                  </a:lnTo>
                  <a:lnTo>
                    <a:pt x="160" y="2126"/>
                  </a:lnTo>
                  <a:lnTo>
                    <a:pt x="163" y="2116"/>
                  </a:lnTo>
                  <a:lnTo>
                    <a:pt x="165" y="2106"/>
                  </a:lnTo>
                  <a:lnTo>
                    <a:pt x="167" y="2097"/>
                  </a:lnTo>
                  <a:lnTo>
                    <a:pt x="168" y="2088"/>
                  </a:lnTo>
                  <a:lnTo>
                    <a:pt x="168" y="2081"/>
                  </a:lnTo>
                  <a:lnTo>
                    <a:pt x="167" y="2074"/>
                  </a:lnTo>
                  <a:lnTo>
                    <a:pt x="164" y="2067"/>
                  </a:lnTo>
                  <a:lnTo>
                    <a:pt x="161" y="2063"/>
                  </a:lnTo>
                  <a:lnTo>
                    <a:pt x="149" y="2053"/>
                  </a:lnTo>
                  <a:lnTo>
                    <a:pt x="141" y="2044"/>
                  </a:lnTo>
                  <a:lnTo>
                    <a:pt x="135" y="2037"/>
                  </a:lnTo>
                  <a:lnTo>
                    <a:pt x="130" y="2028"/>
                  </a:lnTo>
                  <a:lnTo>
                    <a:pt x="125" y="2009"/>
                  </a:lnTo>
                  <a:lnTo>
                    <a:pt x="118" y="1982"/>
                  </a:lnTo>
                  <a:lnTo>
                    <a:pt x="114" y="1972"/>
                  </a:lnTo>
                  <a:lnTo>
                    <a:pt x="110" y="1964"/>
                  </a:lnTo>
                  <a:lnTo>
                    <a:pt x="106" y="1956"/>
                  </a:lnTo>
                  <a:lnTo>
                    <a:pt x="101" y="1951"/>
                  </a:lnTo>
                  <a:lnTo>
                    <a:pt x="91" y="1942"/>
                  </a:lnTo>
                  <a:lnTo>
                    <a:pt x="81" y="1935"/>
                  </a:lnTo>
                  <a:lnTo>
                    <a:pt x="77" y="1931"/>
                  </a:lnTo>
                  <a:lnTo>
                    <a:pt x="73" y="1927"/>
                  </a:lnTo>
                  <a:lnTo>
                    <a:pt x="69" y="1922"/>
                  </a:lnTo>
                  <a:lnTo>
                    <a:pt x="66" y="1915"/>
                  </a:lnTo>
                  <a:lnTo>
                    <a:pt x="63" y="1908"/>
                  </a:lnTo>
                  <a:lnTo>
                    <a:pt x="60" y="1899"/>
                  </a:lnTo>
                  <a:lnTo>
                    <a:pt x="58" y="1889"/>
                  </a:lnTo>
                  <a:lnTo>
                    <a:pt x="58" y="1876"/>
                  </a:lnTo>
                  <a:lnTo>
                    <a:pt x="57" y="1869"/>
                  </a:lnTo>
                  <a:lnTo>
                    <a:pt x="56" y="1863"/>
                  </a:lnTo>
                  <a:lnTo>
                    <a:pt x="54" y="1856"/>
                  </a:lnTo>
                  <a:lnTo>
                    <a:pt x="51" y="1849"/>
                  </a:lnTo>
                  <a:lnTo>
                    <a:pt x="45" y="1834"/>
                  </a:lnTo>
                  <a:lnTo>
                    <a:pt x="38" y="1821"/>
                  </a:lnTo>
                  <a:lnTo>
                    <a:pt x="35" y="1814"/>
                  </a:lnTo>
                  <a:lnTo>
                    <a:pt x="33" y="1807"/>
                  </a:lnTo>
                  <a:lnTo>
                    <a:pt x="31" y="1800"/>
                  </a:lnTo>
                  <a:lnTo>
                    <a:pt x="30" y="1793"/>
                  </a:lnTo>
                  <a:lnTo>
                    <a:pt x="30" y="1787"/>
                  </a:lnTo>
                  <a:lnTo>
                    <a:pt x="31" y="1782"/>
                  </a:lnTo>
                  <a:lnTo>
                    <a:pt x="34" y="1776"/>
                  </a:lnTo>
                  <a:lnTo>
                    <a:pt x="38" y="1771"/>
                  </a:lnTo>
                  <a:lnTo>
                    <a:pt x="41" y="1768"/>
                  </a:lnTo>
                  <a:lnTo>
                    <a:pt x="45" y="1766"/>
                  </a:lnTo>
                  <a:lnTo>
                    <a:pt x="49" y="1766"/>
                  </a:lnTo>
                  <a:lnTo>
                    <a:pt x="53" y="1766"/>
                  </a:lnTo>
                  <a:lnTo>
                    <a:pt x="57" y="1768"/>
                  </a:lnTo>
                  <a:lnTo>
                    <a:pt x="63" y="1771"/>
                  </a:lnTo>
                  <a:lnTo>
                    <a:pt x="67" y="1774"/>
                  </a:lnTo>
                  <a:lnTo>
                    <a:pt x="71" y="1778"/>
                  </a:lnTo>
                  <a:lnTo>
                    <a:pt x="80" y="1787"/>
                  </a:lnTo>
                  <a:lnTo>
                    <a:pt x="87" y="1797"/>
                  </a:lnTo>
                  <a:lnTo>
                    <a:pt x="94" y="1808"/>
                  </a:lnTo>
                  <a:lnTo>
                    <a:pt x="101" y="1817"/>
                  </a:lnTo>
                  <a:lnTo>
                    <a:pt x="108" y="1829"/>
                  </a:lnTo>
                  <a:lnTo>
                    <a:pt x="114" y="1837"/>
                  </a:lnTo>
                  <a:lnTo>
                    <a:pt x="118" y="1842"/>
                  </a:lnTo>
                  <a:lnTo>
                    <a:pt x="121" y="1843"/>
                  </a:lnTo>
                  <a:lnTo>
                    <a:pt x="123" y="1842"/>
                  </a:lnTo>
                  <a:lnTo>
                    <a:pt x="123" y="1837"/>
                  </a:lnTo>
                  <a:lnTo>
                    <a:pt x="122" y="1831"/>
                  </a:lnTo>
                  <a:lnTo>
                    <a:pt x="121" y="1824"/>
                  </a:lnTo>
                  <a:lnTo>
                    <a:pt x="116" y="1807"/>
                  </a:lnTo>
                  <a:lnTo>
                    <a:pt x="109" y="1787"/>
                  </a:lnTo>
                  <a:lnTo>
                    <a:pt x="102" y="1769"/>
                  </a:lnTo>
                  <a:lnTo>
                    <a:pt x="95" y="1756"/>
                  </a:lnTo>
                  <a:lnTo>
                    <a:pt x="89" y="1743"/>
                  </a:lnTo>
                  <a:lnTo>
                    <a:pt x="83" y="1727"/>
                  </a:lnTo>
                  <a:lnTo>
                    <a:pt x="78" y="1708"/>
                  </a:lnTo>
                  <a:lnTo>
                    <a:pt x="74" y="1687"/>
                  </a:lnTo>
                  <a:lnTo>
                    <a:pt x="73" y="1676"/>
                  </a:lnTo>
                  <a:lnTo>
                    <a:pt x="72" y="1665"/>
                  </a:lnTo>
                  <a:lnTo>
                    <a:pt x="71" y="1655"/>
                  </a:lnTo>
                  <a:lnTo>
                    <a:pt x="72" y="1644"/>
                  </a:lnTo>
                  <a:lnTo>
                    <a:pt x="73" y="1634"/>
                  </a:lnTo>
                  <a:lnTo>
                    <a:pt x="75" y="1625"/>
                  </a:lnTo>
                  <a:lnTo>
                    <a:pt x="78" y="1617"/>
                  </a:lnTo>
                  <a:lnTo>
                    <a:pt x="81" y="1608"/>
                  </a:lnTo>
                  <a:lnTo>
                    <a:pt x="86" y="1600"/>
                  </a:lnTo>
                  <a:lnTo>
                    <a:pt x="92" y="1592"/>
                  </a:lnTo>
                  <a:lnTo>
                    <a:pt x="103" y="1586"/>
                  </a:lnTo>
                  <a:lnTo>
                    <a:pt x="112" y="1581"/>
                  </a:lnTo>
                  <a:lnTo>
                    <a:pt x="117" y="1578"/>
                  </a:lnTo>
                  <a:lnTo>
                    <a:pt x="121" y="1575"/>
                  </a:lnTo>
                  <a:lnTo>
                    <a:pt x="126" y="1573"/>
                  </a:lnTo>
                  <a:lnTo>
                    <a:pt x="131" y="1568"/>
                  </a:lnTo>
                  <a:lnTo>
                    <a:pt x="137" y="1557"/>
                  </a:lnTo>
                  <a:lnTo>
                    <a:pt x="145" y="1543"/>
                  </a:lnTo>
                  <a:lnTo>
                    <a:pt x="153" y="1527"/>
                  </a:lnTo>
                  <a:lnTo>
                    <a:pt x="159" y="1512"/>
                  </a:lnTo>
                  <a:lnTo>
                    <a:pt x="163" y="1488"/>
                  </a:lnTo>
                  <a:lnTo>
                    <a:pt x="166" y="1468"/>
                  </a:lnTo>
                  <a:lnTo>
                    <a:pt x="167" y="1447"/>
                  </a:lnTo>
                  <a:lnTo>
                    <a:pt x="167" y="1428"/>
                  </a:lnTo>
                  <a:lnTo>
                    <a:pt x="165" y="1407"/>
                  </a:lnTo>
                  <a:lnTo>
                    <a:pt x="164" y="1387"/>
                  </a:lnTo>
                  <a:lnTo>
                    <a:pt x="161" y="1366"/>
                  </a:lnTo>
                  <a:lnTo>
                    <a:pt x="160" y="1344"/>
                  </a:lnTo>
                  <a:lnTo>
                    <a:pt x="159" y="1316"/>
                  </a:lnTo>
                  <a:lnTo>
                    <a:pt x="159" y="1289"/>
                  </a:lnTo>
                  <a:lnTo>
                    <a:pt x="160" y="1264"/>
                  </a:lnTo>
                  <a:lnTo>
                    <a:pt x="161" y="1236"/>
                  </a:lnTo>
                  <a:lnTo>
                    <a:pt x="161" y="1232"/>
                  </a:lnTo>
                  <a:lnTo>
                    <a:pt x="162" y="1228"/>
                  </a:lnTo>
                  <a:lnTo>
                    <a:pt x="163" y="1225"/>
                  </a:lnTo>
                  <a:lnTo>
                    <a:pt x="165" y="1221"/>
                  </a:lnTo>
                  <a:lnTo>
                    <a:pt x="171" y="1217"/>
                  </a:lnTo>
                  <a:lnTo>
                    <a:pt x="177" y="1213"/>
                  </a:lnTo>
                  <a:lnTo>
                    <a:pt x="183" y="1209"/>
                  </a:lnTo>
                  <a:lnTo>
                    <a:pt x="190" y="1205"/>
                  </a:lnTo>
                  <a:lnTo>
                    <a:pt x="193" y="1202"/>
                  </a:lnTo>
                  <a:lnTo>
                    <a:pt x="197" y="1199"/>
                  </a:lnTo>
                  <a:lnTo>
                    <a:pt x="200" y="1196"/>
                  </a:lnTo>
                  <a:lnTo>
                    <a:pt x="202" y="1192"/>
                  </a:lnTo>
                  <a:lnTo>
                    <a:pt x="211" y="1176"/>
                  </a:lnTo>
                  <a:lnTo>
                    <a:pt x="218" y="1161"/>
                  </a:lnTo>
                  <a:lnTo>
                    <a:pt x="224" y="1144"/>
                  </a:lnTo>
                  <a:lnTo>
                    <a:pt x="231" y="1129"/>
                  </a:lnTo>
                  <a:lnTo>
                    <a:pt x="237" y="1113"/>
                  </a:lnTo>
                  <a:lnTo>
                    <a:pt x="245" y="1097"/>
                  </a:lnTo>
                  <a:lnTo>
                    <a:pt x="252" y="1083"/>
                  </a:lnTo>
                  <a:lnTo>
                    <a:pt x="261" y="1067"/>
                  </a:lnTo>
                  <a:lnTo>
                    <a:pt x="282" y="1040"/>
                  </a:lnTo>
                  <a:lnTo>
                    <a:pt x="304" y="1011"/>
                  </a:lnTo>
                  <a:lnTo>
                    <a:pt x="328" y="983"/>
                  </a:lnTo>
                  <a:lnTo>
                    <a:pt x="352" y="958"/>
                  </a:lnTo>
                  <a:lnTo>
                    <a:pt x="358" y="951"/>
                  </a:lnTo>
                  <a:lnTo>
                    <a:pt x="365" y="943"/>
                  </a:lnTo>
                  <a:lnTo>
                    <a:pt x="366" y="942"/>
                  </a:lnTo>
                  <a:lnTo>
                    <a:pt x="369" y="941"/>
                  </a:lnTo>
                  <a:lnTo>
                    <a:pt x="371" y="940"/>
                  </a:lnTo>
                  <a:lnTo>
                    <a:pt x="375" y="937"/>
                  </a:lnTo>
                  <a:lnTo>
                    <a:pt x="381" y="930"/>
                  </a:lnTo>
                  <a:lnTo>
                    <a:pt x="389" y="924"/>
                  </a:lnTo>
                  <a:lnTo>
                    <a:pt x="396" y="920"/>
                  </a:lnTo>
                  <a:lnTo>
                    <a:pt x="404" y="916"/>
                  </a:lnTo>
                  <a:lnTo>
                    <a:pt x="413" y="910"/>
                  </a:lnTo>
                  <a:lnTo>
                    <a:pt x="424" y="903"/>
                  </a:lnTo>
                  <a:lnTo>
                    <a:pt x="435" y="894"/>
                  </a:lnTo>
                  <a:lnTo>
                    <a:pt x="460" y="871"/>
                  </a:lnTo>
                  <a:lnTo>
                    <a:pt x="486" y="847"/>
                  </a:lnTo>
                  <a:lnTo>
                    <a:pt x="512" y="821"/>
                  </a:lnTo>
                  <a:lnTo>
                    <a:pt x="536" y="796"/>
                  </a:lnTo>
                  <a:lnTo>
                    <a:pt x="554" y="775"/>
                  </a:lnTo>
                  <a:lnTo>
                    <a:pt x="568" y="760"/>
                  </a:lnTo>
                  <a:lnTo>
                    <a:pt x="590" y="734"/>
                  </a:lnTo>
                  <a:lnTo>
                    <a:pt x="612" y="710"/>
                  </a:lnTo>
                  <a:lnTo>
                    <a:pt x="633" y="688"/>
                  </a:lnTo>
                  <a:lnTo>
                    <a:pt x="654" y="667"/>
                  </a:lnTo>
                  <a:lnTo>
                    <a:pt x="676" y="649"/>
                  </a:lnTo>
                  <a:lnTo>
                    <a:pt x="696" y="631"/>
                  </a:lnTo>
                  <a:lnTo>
                    <a:pt x="718" y="614"/>
                  </a:lnTo>
                  <a:lnTo>
                    <a:pt x="739" y="598"/>
                  </a:lnTo>
                  <a:lnTo>
                    <a:pt x="762" y="583"/>
                  </a:lnTo>
                  <a:lnTo>
                    <a:pt x="785" y="569"/>
                  </a:lnTo>
                  <a:lnTo>
                    <a:pt x="808" y="554"/>
                  </a:lnTo>
                  <a:lnTo>
                    <a:pt x="834" y="541"/>
                  </a:lnTo>
                  <a:lnTo>
                    <a:pt x="887" y="513"/>
                  </a:lnTo>
                  <a:lnTo>
                    <a:pt x="945" y="484"/>
                  </a:lnTo>
                  <a:lnTo>
                    <a:pt x="1140" y="392"/>
                  </a:lnTo>
                  <a:lnTo>
                    <a:pt x="1165" y="380"/>
                  </a:lnTo>
                  <a:lnTo>
                    <a:pt x="1196" y="364"/>
                  </a:lnTo>
                  <a:lnTo>
                    <a:pt x="1230" y="348"/>
                  </a:lnTo>
                  <a:lnTo>
                    <a:pt x="1266" y="330"/>
                  </a:lnTo>
                  <a:lnTo>
                    <a:pt x="1301" y="313"/>
                  </a:lnTo>
                  <a:lnTo>
                    <a:pt x="1335" y="297"/>
                  </a:lnTo>
                  <a:lnTo>
                    <a:pt x="1366" y="282"/>
                  </a:lnTo>
                  <a:lnTo>
                    <a:pt x="1390" y="271"/>
                  </a:lnTo>
                  <a:lnTo>
                    <a:pt x="1419" y="258"/>
                  </a:lnTo>
                  <a:lnTo>
                    <a:pt x="1449" y="245"/>
                  </a:lnTo>
                  <a:lnTo>
                    <a:pt x="1481" y="233"/>
                  </a:lnTo>
                  <a:lnTo>
                    <a:pt x="1513" y="222"/>
                  </a:lnTo>
                  <a:lnTo>
                    <a:pt x="1581" y="198"/>
                  </a:lnTo>
                  <a:lnTo>
                    <a:pt x="1650" y="176"/>
                  </a:lnTo>
                  <a:lnTo>
                    <a:pt x="1720" y="156"/>
                  </a:lnTo>
                  <a:lnTo>
                    <a:pt x="1789" y="137"/>
                  </a:lnTo>
                  <a:lnTo>
                    <a:pt x="1857" y="119"/>
                  </a:lnTo>
                  <a:lnTo>
                    <a:pt x="1919" y="101"/>
                  </a:lnTo>
                  <a:lnTo>
                    <a:pt x="1954" y="92"/>
                  </a:lnTo>
                  <a:lnTo>
                    <a:pt x="1989" y="84"/>
                  </a:lnTo>
                  <a:lnTo>
                    <a:pt x="2023" y="77"/>
                  </a:lnTo>
                  <a:lnTo>
                    <a:pt x="2057" y="71"/>
                  </a:lnTo>
                  <a:lnTo>
                    <a:pt x="2090" y="66"/>
                  </a:lnTo>
                  <a:lnTo>
                    <a:pt x="2124" y="60"/>
                  </a:lnTo>
                  <a:lnTo>
                    <a:pt x="2157" y="56"/>
                  </a:lnTo>
                  <a:lnTo>
                    <a:pt x="2191" y="53"/>
                  </a:lnTo>
                  <a:lnTo>
                    <a:pt x="2257" y="48"/>
                  </a:lnTo>
                  <a:lnTo>
                    <a:pt x="2325" y="43"/>
                  </a:lnTo>
                  <a:lnTo>
                    <a:pt x="2394" y="40"/>
                  </a:lnTo>
                  <a:lnTo>
                    <a:pt x="2465" y="36"/>
                  </a:lnTo>
                  <a:lnTo>
                    <a:pt x="2477" y="35"/>
                  </a:lnTo>
                  <a:lnTo>
                    <a:pt x="2489" y="31"/>
                  </a:lnTo>
                  <a:lnTo>
                    <a:pt x="2503" y="26"/>
                  </a:lnTo>
                  <a:lnTo>
                    <a:pt x="2515" y="19"/>
                  </a:lnTo>
                  <a:lnTo>
                    <a:pt x="2527" y="13"/>
                  </a:lnTo>
                  <a:lnTo>
                    <a:pt x="2540" y="8"/>
                  </a:lnTo>
                  <a:lnTo>
                    <a:pt x="2552" y="3"/>
                  </a:lnTo>
                  <a:lnTo>
                    <a:pt x="2563" y="1"/>
                  </a:lnTo>
                  <a:lnTo>
                    <a:pt x="2577" y="0"/>
                  </a:lnTo>
                  <a:lnTo>
                    <a:pt x="2585" y="0"/>
                  </a:lnTo>
                  <a:lnTo>
                    <a:pt x="2590" y="0"/>
                  </a:lnTo>
                  <a:lnTo>
                    <a:pt x="2592" y="1"/>
                  </a:lnTo>
                  <a:lnTo>
                    <a:pt x="2590" y="2"/>
                  </a:lnTo>
                  <a:lnTo>
                    <a:pt x="2585" y="5"/>
                  </a:lnTo>
                  <a:lnTo>
                    <a:pt x="2576" y="9"/>
                  </a:lnTo>
                  <a:lnTo>
                    <a:pt x="2563" y="13"/>
                  </a:lnTo>
                  <a:lnTo>
                    <a:pt x="2556" y="16"/>
                  </a:lnTo>
                  <a:lnTo>
                    <a:pt x="2550" y="19"/>
                  </a:lnTo>
                  <a:lnTo>
                    <a:pt x="2544" y="23"/>
                  </a:lnTo>
                  <a:lnTo>
                    <a:pt x="2539" y="29"/>
                  </a:lnTo>
                  <a:lnTo>
                    <a:pt x="2534" y="34"/>
                  </a:lnTo>
                  <a:lnTo>
                    <a:pt x="2530" y="39"/>
                  </a:lnTo>
                  <a:lnTo>
                    <a:pt x="2526" y="45"/>
                  </a:lnTo>
                  <a:lnTo>
                    <a:pt x="2524" y="51"/>
                  </a:lnTo>
                  <a:lnTo>
                    <a:pt x="2520" y="65"/>
                  </a:lnTo>
                  <a:lnTo>
                    <a:pt x="2517" y="78"/>
                  </a:lnTo>
                  <a:lnTo>
                    <a:pt x="2517" y="93"/>
                  </a:lnTo>
                  <a:lnTo>
                    <a:pt x="2517" y="110"/>
                  </a:lnTo>
                  <a:lnTo>
                    <a:pt x="2521" y="142"/>
                  </a:lnTo>
                  <a:lnTo>
                    <a:pt x="2527" y="173"/>
                  </a:lnTo>
                  <a:lnTo>
                    <a:pt x="2529" y="189"/>
                  </a:lnTo>
                  <a:lnTo>
                    <a:pt x="2532" y="204"/>
                  </a:lnTo>
                  <a:lnTo>
                    <a:pt x="2534" y="218"/>
                  </a:lnTo>
                  <a:lnTo>
                    <a:pt x="2535" y="230"/>
                  </a:lnTo>
                  <a:lnTo>
                    <a:pt x="2536" y="254"/>
                  </a:lnTo>
                  <a:lnTo>
                    <a:pt x="2539" y="279"/>
                  </a:lnTo>
                  <a:lnTo>
                    <a:pt x="2543" y="304"/>
                  </a:lnTo>
                  <a:lnTo>
                    <a:pt x="2544" y="328"/>
                  </a:lnTo>
                  <a:lnTo>
                    <a:pt x="2544" y="337"/>
                  </a:lnTo>
                  <a:lnTo>
                    <a:pt x="2545" y="345"/>
                  </a:lnTo>
                  <a:lnTo>
                    <a:pt x="2547" y="353"/>
                  </a:lnTo>
                  <a:lnTo>
                    <a:pt x="2549" y="360"/>
                  </a:lnTo>
                  <a:lnTo>
                    <a:pt x="2551" y="367"/>
                  </a:lnTo>
                  <a:lnTo>
                    <a:pt x="2554" y="374"/>
                  </a:lnTo>
                  <a:lnTo>
                    <a:pt x="2558" y="380"/>
                  </a:lnTo>
                  <a:lnTo>
                    <a:pt x="2561" y="386"/>
                  </a:lnTo>
                  <a:lnTo>
                    <a:pt x="2565" y="391"/>
                  </a:lnTo>
                  <a:lnTo>
                    <a:pt x="2571" y="395"/>
                  </a:lnTo>
                  <a:lnTo>
                    <a:pt x="2575" y="398"/>
                  </a:lnTo>
                  <a:lnTo>
                    <a:pt x="2580" y="401"/>
                  </a:lnTo>
                  <a:lnTo>
                    <a:pt x="2586" y="404"/>
                  </a:lnTo>
                  <a:lnTo>
                    <a:pt x="2591" y="405"/>
                  </a:lnTo>
                  <a:lnTo>
                    <a:pt x="2596" y="406"/>
                  </a:lnTo>
                  <a:lnTo>
                    <a:pt x="2603" y="406"/>
                  </a:lnTo>
                  <a:lnTo>
                    <a:pt x="2605" y="405"/>
                  </a:lnTo>
                  <a:lnTo>
                    <a:pt x="2607" y="404"/>
                  </a:lnTo>
                  <a:lnTo>
                    <a:pt x="2608" y="403"/>
                  </a:lnTo>
                  <a:lnTo>
                    <a:pt x="2608" y="400"/>
                  </a:lnTo>
                  <a:lnTo>
                    <a:pt x="2607" y="395"/>
                  </a:lnTo>
                  <a:lnTo>
                    <a:pt x="2604" y="388"/>
                  </a:lnTo>
                  <a:lnTo>
                    <a:pt x="2593" y="370"/>
                  </a:lnTo>
                  <a:lnTo>
                    <a:pt x="2582" y="351"/>
                  </a:lnTo>
                  <a:lnTo>
                    <a:pt x="2577" y="342"/>
                  </a:lnTo>
                  <a:lnTo>
                    <a:pt x="2574" y="334"/>
                  </a:lnTo>
                  <a:lnTo>
                    <a:pt x="2573" y="329"/>
                  </a:lnTo>
                  <a:lnTo>
                    <a:pt x="2572" y="325"/>
                  </a:lnTo>
                  <a:lnTo>
                    <a:pt x="2572" y="322"/>
                  </a:lnTo>
                  <a:lnTo>
                    <a:pt x="2572" y="319"/>
                  </a:lnTo>
                  <a:lnTo>
                    <a:pt x="2573" y="317"/>
                  </a:lnTo>
                  <a:lnTo>
                    <a:pt x="2575" y="314"/>
                  </a:lnTo>
                  <a:lnTo>
                    <a:pt x="2578" y="313"/>
                  </a:lnTo>
                  <a:lnTo>
                    <a:pt x="2581" y="312"/>
                  </a:lnTo>
                  <a:lnTo>
                    <a:pt x="2586" y="311"/>
                  </a:lnTo>
                  <a:lnTo>
                    <a:pt x="2591" y="311"/>
                  </a:lnTo>
                  <a:lnTo>
                    <a:pt x="2598" y="312"/>
                  </a:lnTo>
                  <a:lnTo>
                    <a:pt x="2606" y="314"/>
                  </a:lnTo>
                  <a:lnTo>
                    <a:pt x="2612" y="316"/>
                  </a:lnTo>
                  <a:lnTo>
                    <a:pt x="2618" y="319"/>
                  </a:lnTo>
                  <a:lnTo>
                    <a:pt x="2624" y="323"/>
                  </a:lnTo>
                  <a:lnTo>
                    <a:pt x="2629" y="327"/>
                  </a:lnTo>
                  <a:lnTo>
                    <a:pt x="2635" y="342"/>
                  </a:lnTo>
                  <a:lnTo>
                    <a:pt x="2642" y="353"/>
                  </a:lnTo>
                  <a:lnTo>
                    <a:pt x="2644" y="352"/>
                  </a:lnTo>
                  <a:lnTo>
                    <a:pt x="2647" y="347"/>
                  </a:lnTo>
                  <a:lnTo>
                    <a:pt x="2650" y="340"/>
                  </a:lnTo>
                  <a:lnTo>
                    <a:pt x="2654" y="332"/>
                  </a:lnTo>
                  <a:lnTo>
                    <a:pt x="2659" y="325"/>
                  </a:lnTo>
                  <a:lnTo>
                    <a:pt x="2664" y="319"/>
                  </a:lnTo>
                  <a:lnTo>
                    <a:pt x="2667" y="316"/>
                  </a:lnTo>
                  <a:lnTo>
                    <a:pt x="2671" y="315"/>
                  </a:lnTo>
                  <a:lnTo>
                    <a:pt x="2675" y="314"/>
                  </a:lnTo>
                  <a:lnTo>
                    <a:pt x="2679" y="314"/>
                  </a:lnTo>
                  <a:lnTo>
                    <a:pt x="2686" y="315"/>
                  </a:lnTo>
                  <a:lnTo>
                    <a:pt x="2690" y="318"/>
                  </a:lnTo>
                  <a:lnTo>
                    <a:pt x="2694" y="322"/>
                  </a:lnTo>
                  <a:lnTo>
                    <a:pt x="2697" y="326"/>
                  </a:lnTo>
                  <a:lnTo>
                    <a:pt x="2701" y="336"/>
                  </a:lnTo>
                  <a:lnTo>
                    <a:pt x="2707" y="344"/>
                  </a:lnTo>
                  <a:lnTo>
                    <a:pt x="2709" y="343"/>
                  </a:lnTo>
                  <a:lnTo>
                    <a:pt x="2713" y="341"/>
                  </a:lnTo>
                  <a:lnTo>
                    <a:pt x="2715" y="339"/>
                  </a:lnTo>
                  <a:lnTo>
                    <a:pt x="2718" y="339"/>
                  </a:lnTo>
                  <a:lnTo>
                    <a:pt x="2720" y="339"/>
                  </a:lnTo>
                  <a:lnTo>
                    <a:pt x="2723" y="339"/>
                  </a:lnTo>
                  <a:lnTo>
                    <a:pt x="2733" y="347"/>
                  </a:lnTo>
                  <a:lnTo>
                    <a:pt x="2739" y="352"/>
                  </a:lnTo>
                  <a:lnTo>
                    <a:pt x="2739" y="353"/>
                  </a:lnTo>
                  <a:lnTo>
                    <a:pt x="2740" y="353"/>
                  </a:lnTo>
                  <a:lnTo>
                    <a:pt x="2741" y="353"/>
                  </a:lnTo>
                  <a:lnTo>
                    <a:pt x="2742" y="352"/>
                  </a:lnTo>
                  <a:lnTo>
                    <a:pt x="2746" y="348"/>
                  </a:lnTo>
                  <a:lnTo>
                    <a:pt x="2750" y="340"/>
                  </a:lnTo>
                  <a:lnTo>
                    <a:pt x="2750" y="340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59">
              <a:extLst>
                <a:ext uri="{FF2B5EF4-FFF2-40B4-BE49-F238E27FC236}">
                  <a16:creationId xmlns:a16="http://schemas.microsoft.com/office/drawing/2014/main" id="{4419EA08-B9D9-4BB0-9BC6-260A506E4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5" y="1096"/>
              <a:ext cx="610" cy="617"/>
            </a:xfrm>
            <a:custGeom>
              <a:avLst/>
              <a:gdLst>
                <a:gd name="T0" fmla="*/ 2993 w 3049"/>
                <a:gd name="T1" fmla="*/ 1900 h 3086"/>
                <a:gd name="T2" fmla="*/ 2978 w 3049"/>
                <a:gd name="T3" fmla="*/ 1847 h 3086"/>
                <a:gd name="T4" fmla="*/ 2034 w 3049"/>
                <a:gd name="T5" fmla="*/ 518 h 3086"/>
                <a:gd name="T6" fmla="*/ 1843 w 3049"/>
                <a:gd name="T7" fmla="*/ 450 h 3086"/>
                <a:gd name="T8" fmla="*/ 1661 w 3049"/>
                <a:gd name="T9" fmla="*/ 509 h 3086"/>
                <a:gd name="T10" fmla="*/ 1620 w 3049"/>
                <a:gd name="T11" fmla="*/ 485 h 3086"/>
                <a:gd name="T12" fmla="*/ 1583 w 3049"/>
                <a:gd name="T13" fmla="*/ 407 h 3086"/>
                <a:gd name="T14" fmla="*/ 1531 w 3049"/>
                <a:gd name="T15" fmla="*/ 323 h 3086"/>
                <a:gd name="T16" fmla="*/ 1462 w 3049"/>
                <a:gd name="T17" fmla="*/ 232 h 3086"/>
                <a:gd name="T18" fmla="*/ 1387 w 3049"/>
                <a:gd name="T19" fmla="*/ 177 h 3086"/>
                <a:gd name="T20" fmla="*/ 1331 w 3049"/>
                <a:gd name="T21" fmla="*/ 142 h 3086"/>
                <a:gd name="T22" fmla="*/ 1305 w 3049"/>
                <a:gd name="T23" fmla="*/ 70 h 3086"/>
                <a:gd name="T24" fmla="*/ 1195 w 3049"/>
                <a:gd name="T25" fmla="*/ 41 h 3086"/>
                <a:gd name="T26" fmla="*/ 1087 w 3049"/>
                <a:gd name="T27" fmla="*/ 29 h 3086"/>
                <a:gd name="T28" fmla="*/ 974 w 3049"/>
                <a:gd name="T29" fmla="*/ 121 h 3086"/>
                <a:gd name="T30" fmla="*/ 899 w 3049"/>
                <a:gd name="T31" fmla="*/ 182 h 3086"/>
                <a:gd name="T32" fmla="*/ 817 w 3049"/>
                <a:gd name="T33" fmla="*/ 338 h 3086"/>
                <a:gd name="T34" fmla="*/ 780 w 3049"/>
                <a:gd name="T35" fmla="*/ 492 h 3086"/>
                <a:gd name="T36" fmla="*/ 729 w 3049"/>
                <a:gd name="T37" fmla="*/ 570 h 3086"/>
                <a:gd name="T38" fmla="*/ 667 w 3049"/>
                <a:gd name="T39" fmla="*/ 677 h 3086"/>
                <a:gd name="T40" fmla="*/ 786 w 3049"/>
                <a:gd name="T41" fmla="*/ 708 h 3086"/>
                <a:gd name="T42" fmla="*/ 786 w 3049"/>
                <a:gd name="T43" fmla="*/ 828 h 3086"/>
                <a:gd name="T44" fmla="*/ 961 w 3049"/>
                <a:gd name="T45" fmla="*/ 1262 h 3086"/>
                <a:gd name="T46" fmla="*/ 927 w 3049"/>
                <a:gd name="T47" fmla="*/ 1319 h 3086"/>
                <a:gd name="T48" fmla="*/ 905 w 3049"/>
                <a:gd name="T49" fmla="*/ 1361 h 3086"/>
                <a:gd name="T50" fmla="*/ 893 w 3049"/>
                <a:gd name="T51" fmla="*/ 1384 h 3086"/>
                <a:gd name="T52" fmla="*/ 691 w 3049"/>
                <a:gd name="T53" fmla="*/ 1564 h 3086"/>
                <a:gd name="T54" fmla="*/ 462 w 3049"/>
                <a:gd name="T55" fmla="*/ 1443 h 3086"/>
                <a:gd name="T56" fmla="*/ 431 w 3049"/>
                <a:gd name="T57" fmla="*/ 1464 h 3086"/>
                <a:gd name="T58" fmla="*/ 395 w 3049"/>
                <a:gd name="T59" fmla="*/ 1498 h 3086"/>
                <a:gd name="T60" fmla="*/ 353 w 3049"/>
                <a:gd name="T61" fmla="*/ 1545 h 3086"/>
                <a:gd name="T62" fmla="*/ 333 w 3049"/>
                <a:gd name="T63" fmla="*/ 1586 h 3086"/>
                <a:gd name="T64" fmla="*/ 312 w 3049"/>
                <a:gd name="T65" fmla="*/ 1625 h 3086"/>
                <a:gd name="T66" fmla="*/ 41 w 3049"/>
                <a:gd name="T67" fmla="*/ 1879 h 3086"/>
                <a:gd name="T68" fmla="*/ 85 w 3049"/>
                <a:gd name="T69" fmla="*/ 1927 h 3086"/>
                <a:gd name="T70" fmla="*/ 116 w 3049"/>
                <a:gd name="T71" fmla="*/ 1971 h 3086"/>
                <a:gd name="T72" fmla="*/ 176 w 3049"/>
                <a:gd name="T73" fmla="*/ 2035 h 3086"/>
                <a:gd name="T74" fmla="*/ 230 w 3049"/>
                <a:gd name="T75" fmla="*/ 2080 h 3086"/>
                <a:gd name="T76" fmla="*/ 268 w 3049"/>
                <a:gd name="T77" fmla="*/ 2128 h 3086"/>
                <a:gd name="T78" fmla="*/ 238 w 3049"/>
                <a:gd name="T79" fmla="*/ 2187 h 3086"/>
                <a:gd name="T80" fmla="*/ 144 w 3049"/>
                <a:gd name="T81" fmla="*/ 2297 h 3086"/>
                <a:gd name="T82" fmla="*/ 10 w 3049"/>
                <a:gd name="T83" fmla="*/ 2389 h 3086"/>
                <a:gd name="T84" fmla="*/ 85 w 3049"/>
                <a:gd name="T85" fmla="*/ 2553 h 3086"/>
                <a:gd name="T86" fmla="*/ 277 w 3049"/>
                <a:gd name="T87" fmla="*/ 2696 h 3086"/>
                <a:gd name="T88" fmla="*/ 420 w 3049"/>
                <a:gd name="T89" fmla="*/ 2770 h 3086"/>
                <a:gd name="T90" fmla="*/ 600 w 3049"/>
                <a:gd name="T91" fmla="*/ 2775 h 3086"/>
                <a:gd name="T92" fmla="*/ 696 w 3049"/>
                <a:gd name="T93" fmla="*/ 2845 h 3086"/>
                <a:gd name="T94" fmla="*/ 787 w 3049"/>
                <a:gd name="T95" fmla="*/ 2942 h 3086"/>
                <a:gd name="T96" fmla="*/ 847 w 3049"/>
                <a:gd name="T97" fmla="*/ 3086 h 3086"/>
                <a:gd name="T98" fmla="*/ 962 w 3049"/>
                <a:gd name="T99" fmla="*/ 3026 h 3086"/>
                <a:gd name="T100" fmla="*/ 1055 w 3049"/>
                <a:gd name="T101" fmla="*/ 3062 h 3086"/>
                <a:gd name="T102" fmla="*/ 1168 w 3049"/>
                <a:gd name="T103" fmla="*/ 3045 h 3086"/>
                <a:gd name="T104" fmla="*/ 1259 w 3049"/>
                <a:gd name="T105" fmla="*/ 3074 h 3086"/>
                <a:gd name="T106" fmla="*/ 1262 w 3049"/>
                <a:gd name="T107" fmla="*/ 2884 h 3086"/>
                <a:gd name="T108" fmla="*/ 2021 w 3049"/>
                <a:gd name="T109" fmla="*/ 2897 h 3086"/>
                <a:gd name="T110" fmla="*/ 2203 w 3049"/>
                <a:gd name="T111" fmla="*/ 2892 h 3086"/>
                <a:gd name="T112" fmla="*/ 2426 w 3049"/>
                <a:gd name="T113" fmla="*/ 2883 h 3086"/>
                <a:gd name="T114" fmla="*/ 2511 w 3049"/>
                <a:gd name="T115" fmla="*/ 2918 h 3086"/>
                <a:gd name="T116" fmla="*/ 2703 w 3049"/>
                <a:gd name="T117" fmla="*/ 2914 h 3086"/>
                <a:gd name="T118" fmla="*/ 2912 w 3049"/>
                <a:gd name="T119" fmla="*/ 2971 h 3086"/>
                <a:gd name="T120" fmla="*/ 2942 w 3049"/>
                <a:gd name="T121" fmla="*/ 2942 h 3086"/>
                <a:gd name="T122" fmla="*/ 3030 w 3049"/>
                <a:gd name="T123" fmla="*/ 2002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49" h="3086">
                  <a:moveTo>
                    <a:pt x="3049" y="1927"/>
                  </a:moveTo>
                  <a:lnTo>
                    <a:pt x="3029" y="1924"/>
                  </a:lnTo>
                  <a:lnTo>
                    <a:pt x="3027" y="1922"/>
                  </a:lnTo>
                  <a:lnTo>
                    <a:pt x="3025" y="1919"/>
                  </a:lnTo>
                  <a:lnTo>
                    <a:pt x="3023" y="1918"/>
                  </a:lnTo>
                  <a:lnTo>
                    <a:pt x="3022" y="1916"/>
                  </a:lnTo>
                  <a:lnTo>
                    <a:pt x="3013" y="1912"/>
                  </a:lnTo>
                  <a:lnTo>
                    <a:pt x="3004" y="1905"/>
                  </a:lnTo>
                  <a:lnTo>
                    <a:pt x="3000" y="1905"/>
                  </a:lnTo>
                  <a:lnTo>
                    <a:pt x="2998" y="1902"/>
                  </a:lnTo>
                  <a:lnTo>
                    <a:pt x="2995" y="1901"/>
                  </a:lnTo>
                  <a:lnTo>
                    <a:pt x="2993" y="1900"/>
                  </a:lnTo>
                  <a:lnTo>
                    <a:pt x="2992" y="1899"/>
                  </a:lnTo>
                  <a:lnTo>
                    <a:pt x="2992" y="1897"/>
                  </a:lnTo>
                  <a:lnTo>
                    <a:pt x="2991" y="1897"/>
                  </a:lnTo>
                  <a:lnTo>
                    <a:pt x="2990" y="1882"/>
                  </a:lnTo>
                  <a:lnTo>
                    <a:pt x="2987" y="1867"/>
                  </a:lnTo>
                  <a:lnTo>
                    <a:pt x="2987" y="1863"/>
                  </a:lnTo>
                  <a:lnTo>
                    <a:pt x="2986" y="1858"/>
                  </a:lnTo>
                  <a:lnTo>
                    <a:pt x="2984" y="1854"/>
                  </a:lnTo>
                  <a:lnTo>
                    <a:pt x="2982" y="1852"/>
                  </a:lnTo>
                  <a:lnTo>
                    <a:pt x="2980" y="1850"/>
                  </a:lnTo>
                  <a:lnTo>
                    <a:pt x="2979" y="1848"/>
                  </a:lnTo>
                  <a:lnTo>
                    <a:pt x="2978" y="1847"/>
                  </a:lnTo>
                  <a:lnTo>
                    <a:pt x="2976" y="1847"/>
                  </a:lnTo>
                  <a:lnTo>
                    <a:pt x="2976" y="1844"/>
                  </a:lnTo>
                  <a:lnTo>
                    <a:pt x="2970" y="1841"/>
                  </a:lnTo>
                  <a:lnTo>
                    <a:pt x="2964" y="1837"/>
                  </a:lnTo>
                  <a:lnTo>
                    <a:pt x="2896" y="1743"/>
                  </a:lnTo>
                  <a:lnTo>
                    <a:pt x="2820" y="1737"/>
                  </a:lnTo>
                  <a:lnTo>
                    <a:pt x="2917" y="1516"/>
                  </a:lnTo>
                  <a:lnTo>
                    <a:pt x="2813" y="1466"/>
                  </a:lnTo>
                  <a:lnTo>
                    <a:pt x="2625" y="1177"/>
                  </a:lnTo>
                  <a:lnTo>
                    <a:pt x="2058" y="546"/>
                  </a:lnTo>
                  <a:lnTo>
                    <a:pt x="2048" y="533"/>
                  </a:lnTo>
                  <a:lnTo>
                    <a:pt x="2034" y="518"/>
                  </a:lnTo>
                  <a:lnTo>
                    <a:pt x="2020" y="501"/>
                  </a:lnTo>
                  <a:lnTo>
                    <a:pt x="2004" y="486"/>
                  </a:lnTo>
                  <a:lnTo>
                    <a:pt x="1988" y="471"/>
                  </a:lnTo>
                  <a:lnTo>
                    <a:pt x="1973" y="460"/>
                  </a:lnTo>
                  <a:lnTo>
                    <a:pt x="1964" y="455"/>
                  </a:lnTo>
                  <a:lnTo>
                    <a:pt x="1957" y="452"/>
                  </a:lnTo>
                  <a:lnTo>
                    <a:pt x="1949" y="450"/>
                  </a:lnTo>
                  <a:lnTo>
                    <a:pt x="1942" y="448"/>
                  </a:lnTo>
                  <a:lnTo>
                    <a:pt x="1916" y="447"/>
                  </a:lnTo>
                  <a:lnTo>
                    <a:pt x="1891" y="447"/>
                  </a:lnTo>
                  <a:lnTo>
                    <a:pt x="1867" y="448"/>
                  </a:lnTo>
                  <a:lnTo>
                    <a:pt x="1843" y="450"/>
                  </a:lnTo>
                  <a:lnTo>
                    <a:pt x="1820" y="452"/>
                  </a:lnTo>
                  <a:lnTo>
                    <a:pt x="1797" y="455"/>
                  </a:lnTo>
                  <a:lnTo>
                    <a:pt x="1773" y="459"/>
                  </a:lnTo>
                  <a:lnTo>
                    <a:pt x="1750" y="464"/>
                  </a:lnTo>
                  <a:lnTo>
                    <a:pt x="1739" y="467"/>
                  </a:lnTo>
                  <a:lnTo>
                    <a:pt x="1727" y="473"/>
                  </a:lnTo>
                  <a:lnTo>
                    <a:pt x="1713" y="481"/>
                  </a:lnTo>
                  <a:lnTo>
                    <a:pt x="1699" y="489"/>
                  </a:lnTo>
                  <a:lnTo>
                    <a:pt x="1686" y="497"/>
                  </a:lnTo>
                  <a:lnTo>
                    <a:pt x="1672" y="504"/>
                  </a:lnTo>
                  <a:lnTo>
                    <a:pt x="1666" y="507"/>
                  </a:lnTo>
                  <a:lnTo>
                    <a:pt x="1661" y="509"/>
                  </a:lnTo>
                  <a:lnTo>
                    <a:pt x="1656" y="510"/>
                  </a:lnTo>
                  <a:lnTo>
                    <a:pt x="1651" y="511"/>
                  </a:lnTo>
                  <a:lnTo>
                    <a:pt x="1648" y="513"/>
                  </a:lnTo>
                  <a:lnTo>
                    <a:pt x="1644" y="516"/>
                  </a:lnTo>
                  <a:lnTo>
                    <a:pt x="1640" y="520"/>
                  </a:lnTo>
                  <a:lnTo>
                    <a:pt x="1637" y="521"/>
                  </a:lnTo>
                  <a:lnTo>
                    <a:pt x="1633" y="511"/>
                  </a:lnTo>
                  <a:lnTo>
                    <a:pt x="1630" y="502"/>
                  </a:lnTo>
                  <a:lnTo>
                    <a:pt x="1627" y="500"/>
                  </a:lnTo>
                  <a:lnTo>
                    <a:pt x="1624" y="496"/>
                  </a:lnTo>
                  <a:lnTo>
                    <a:pt x="1622" y="491"/>
                  </a:lnTo>
                  <a:lnTo>
                    <a:pt x="1620" y="485"/>
                  </a:lnTo>
                  <a:lnTo>
                    <a:pt x="1618" y="479"/>
                  </a:lnTo>
                  <a:lnTo>
                    <a:pt x="1616" y="473"/>
                  </a:lnTo>
                  <a:lnTo>
                    <a:pt x="1614" y="470"/>
                  </a:lnTo>
                  <a:lnTo>
                    <a:pt x="1611" y="468"/>
                  </a:lnTo>
                  <a:lnTo>
                    <a:pt x="1608" y="461"/>
                  </a:lnTo>
                  <a:lnTo>
                    <a:pt x="1602" y="450"/>
                  </a:lnTo>
                  <a:lnTo>
                    <a:pt x="1596" y="438"/>
                  </a:lnTo>
                  <a:lnTo>
                    <a:pt x="1592" y="434"/>
                  </a:lnTo>
                  <a:lnTo>
                    <a:pt x="1591" y="427"/>
                  </a:lnTo>
                  <a:lnTo>
                    <a:pt x="1589" y="421"/>
                  </a:lnTo>
                  <a:lnTo>
                    <a:pt x="1586" y="414"/>
                  </a:lnTo>
                  <a:lnTo>
                    <a:pt x="1583" y="407"/>
                  </a:lnTo>
                  <a:lnTo>
                    <a:pt x="1579" y="399"/>
                  </a:lnTo>
                  <a:lnTo>
                    <a:pt x="1575" y="391"/>
                  </a:lnTo>
                  <a:lnTo>
                    <a:pt x="1573" y="385"/>
                  </a:lnTo>
                  <a:lnTo>
                    <a:pt x="1572" y="378"/>
                  </a:lnTo>
                  <a:lnTo>
                    <a:pt x="1569" y="375"/>
                  </a:lnTo>
                  <a:lnTo>
                    <a:pt x="1565" y="370"/>
                  </a:lnTo>
                  <a:lnTo>
                    <a:pt x="1559" y="361"/>
                  </a:lnTo>
                  <a:lnTo>
                    <a:pt x="1554" y="353"/>
                  </a:lnTo>
                  <a:lnTo>
                    <a:pt x="1548" y="344"/>
                  </a:lnTo>
                  <a:lnTo>
                    <a:pt x="1541" y="335"/>
                  </a:lnTo>
                  <a:lnTo>
                    <a:pt x="1536" y="329"/>
                  </a:lnTo>
                  <a:lnTo>
                    <a:pt x="1531" y="323"/>
                  </a:lnTo>
                  <a:lnTo>
                    <a:pt x="1519" y="316"/>
                  </a:lnTo>
                  <a:lnTo>
                    <a:pt x="1502" y="309"/>
                  </a:lnTo>
                  <a:lnTo>
                    <a:pt x="1493" y="306"/>
                  </a:lnTo>
                  <a:lnTo>
                    <a:pt x="1485" y="304"/>
                  </a:lnTo>
                  <a:lnTo>
                    <a:pt x="1477" y="302"/>
                  </a:lnTo>
                  <a:lnTo>
                    <a:pt x="1469" y="302"/>
                  </a:lnTo>
                  <a:lnTo>
                    <a:pt x="1471" y="278"/>
                  </a:lnTo>
                  <a:lnTo>
                    <a:pt x="1469" y="252"/>
                  </a:lnTo>
                  <a:lnTo>
                    <a:pt x="1468" y="245"/>
                  </a:lnTo>
                  <a:lnTo>
                    <a:pt x="1467" y="240"/>
                  </a:lnTo>
                  <a:lnTo>
                    <a:pt x="1465" y="236"/>
                  </a:lnTo>
                  <a:lnTo>
                    <a:pt x="1462" y="232"/>
                  </a:lnTo>
                  <a:lnTo>
                    <a:pt x="1459" y="230"/>
                  </a:lnTo>
                  <a:lnTo>
                    <a:pt x="1455" y="229"/>
                  </a:lnTo>
                  <a:lnTo>
                    <a:pt x="1450" y="230"/>
                  </a:lnTo>
                  <a:lnTo>
                    <a:pt x="1445" y="232"/>
                  </a:lnTo>
                  <a:lnTo>
                    <a:pt x="1436" y="233"/>
                  </a:lnTo>
                  <a:lnTo>
                    <a:pt x="1427" y="235"/>
                  </a:lnTo>
                  <a:lnTo>
                    <a:pt x="1418" y="237"/>
                  </a:lnTo>
                  <a:lnTo>
                    <a:pt x="1409" y="238"/>
                  </a:lnTo>
                  <a:lnTo>
                    <a:pt x="1405" y="222"/>
                  </a:lnTo>
                  <a:lnTo>
                    <a:pt x="1401" y="205"/>
                  </a:lnTo>
                  <a:lnTo>
                    <a:pt x="1394" y="190"/>
                  </a:lnTo>
                  <a:lnTo>
                    <a:pt x="1387" y="177"/>
                  </a:lnTo>
                  <a:lnTo>
                    <a:pt x="1383" y="171"/>
                  </a:lnTo>
                  <a:lnTo>
                    <a:pt x="1379" y="164"/>
                  </a:lnTo>
                  <a:lnTo>
                    <a:pt x="1374" y="159"/>
                  </a:lnTo>
                  <a:lnTo>
                    <a:pt x="1369" y="155"/>
                  </a:lnTo>
                  <a:lnTo>
                    <a:pt x="1362" y="151"/>
                  </a:lnTo>
                  <a:lnTo>
                    <a:pt x="1356" y="149"/>
                  </a:lnTo>
                  <a:lnTo>
                    <a:pt x="1349" y="147"/>
                  </a:lnTo>
                  <a:lnTo>
                    <a:pt x="1341" y="147"/>
                  </a:lnTo>
                  <a:lnTo>
                    <a:pt x="1338" y="146"/>
                  </a:lnTo>
                  <a:lnTo>
                    <a:pt x="1335" y="145"/>
                  </a:lnTo>
                  <a:lnTo>
                    <a:pt x="1333" y="144"/>
                  </a:lnTo>
                  <a:lnTo>
                    <a:pt x="1331" y="142"/>
                  </a:lnTo>
                  <a:lnTo>
                    <a:pt x="1326" y="137"/>
                  </a:lnTo>
                  <a:lnTo>
                    <a:pt x="1324" y="132"/>
                  </a:lnTo>
                  <a:lnTo>
                    <a:pt x="1321" y="126"/>
                  </a:lnTo>
                  <a:lnTo>
                    <a:pt x="1319" y="120"/>
                  </a:lnTo>
                  <a:lnTo>
                    <a:pt x="1316" y="117"/>
                  </a:lnTo>
                  <a:lnTo>
                    <a:pt x="1313" y="115"/>
                  </a:lnTo>
                  <a:lnTo>
                    <a:pt x="1313" y="105"/>
                  </a:lnTo>
                  <a:lnTo>
                    <a:pt x="1312" y="96"/>
                  </a:lnTo>
                  <a:lnTo>
                    <a:pt x="1311" y="88"/>
                  </a:lnTo>
                  <a:lnTo>
                    <a:pt x="1309" y="81"/>
                  </a:lnTo>
                  <a:lnTo>
                    <a:pt x="1307" y="75"/>
                  </a:lnTo>
                  <a:lnTo>
                    <a:pt x="1305" y="70"/>
                  </a:lnTo>
                  <a:lnTo>
                    <a:pt x="1302" y="66"/>
                  </a:lnTo>
                  <a:lnTo>
                    <a:pt x="1299" y="62"/>
                  </a:lnTo>
                  <a:lnTo>
                    <a:pt x="1281" y="48"/>
                  </a:lnTo>
                  <a:lnTo>
                    <a:pt x="1261" y="34"/>
                  </a:lnTo>
                  <a:lnTo>
                    <a:pt x="1254" y="37"/>
                  </a:lnTo>
                  <a:lnTo>
                    <a:pt x="1248" y="40"/>
                  </a:lnTo>
                  <a:lnTo>
                    <a:pt x="1240" y="42"/>
                  </a:lnTo>
                  <a:lnTo>
                    <a:pt x="1232" y="43"/>
                  </a:lnTo>
                  <a:lnTo>
                    <a:pt x="1223" y="44"/>
                  </a:lnTo>
                  <a:lnTo>
                    <a:pt x="1213" y="44"/>
                  </a:lnTo>
                  <a:lnTo>
                    <a:pt x="1204" y="43"/>
                  </a:lnTo>
                  <a:lnTo>
                    <a:pt x="1195" y="41"/>
                  </a:lnTo>
                  <a:lnTo>
                    <a:pt x="1186" y="39"/>
                  </a:lnTo>
                  <a:lnTo>
                    <a:pt x="1177" y="36"/>
                  </a:lnTo>
                  <a:lnTo>
                    <a:pt x="1169" y="32"/>
                  </a:lnTo>
                  <a:lnTo>
                    <a:pt x="1163" y="27"/>
                  </a:lnTo>
                  <a:lnTo>
                    <a:pt x="1157" y="22"/>
                  </a:lnTo>
                  <a:lnTo>
                    <a:pt x="1153" y="16"/>
                  </a:lnTo>
                  <a:lnTo>
                    <a:pt x="1150" y="8"/>
                  </a:lnTo>
                  <a:lnTo>
                    <a:pt x="1149" y="0"/>
                  </a:lnTo>
                  <a:lnTo>
                    <a:pt x="1140" y="2"/>
                  </a:lnTo>
                  <a:lnTo>
                    <a:pt x="1125" y="9"/>
                  </a:lnTo>
                  <a:lnTo>
                    <a:pt x="1106" y="18"/>
                  </a:lnTo>
                  <a:lnTo>
                    <a:pt x="1087" y="29"/>
                  </a:lnTo>
                  <a:lnTo>
                    <a:pt x="1067" y="39"/>
                  </a:lnTo>
                  <a:lnTo>
                    <a:pt x="1051" y="49"/>
                  </a:lnTo>
                  <a:lnTo>
                    <a:pt x="1038" y="57"/>
                  </a:lnTo>
                  <a:lnTo>
                    <a:pt x="1034" y="61"/>
                  </a:lnTo>
                  <a:lnTo>
                    <a:pt x="1031" y="68"/>
                  </a:lnTo>
                  <a:lnTo>
                    <a:pt x="1028" y="74"/>
                  </a:lnTo>
                  <a:lnTo>
                    <a:pt x="1025" y="80"/>
                  </a:lnTo>
                  <a:lnTo>
                    <a:pt x="1020" y="85"/>
                  </a:lnTo>
                  <a:lnTo>
                    <a:pt x="1011" y="96"/>
                  </a:lnTo>
                  <a:lnTo>
                    <a:pt x="1000" y="104"/>
                  </a:lnTo>
                  <a:lnTo>
                    <a:pt x="982" y="116"/>
                  </a:lnTo>
                  <a:lnTo>
                    <a:pt x="974" y="121"/>
                  </a:lnTo>
                  <a:lnTo>
                    <a:pt x="966" y="121"/>
                  </a:lnTo>
                  <a:lnTo>
                    <a:pt x="959" y="122"/>
                  </a:lnTo>
                  <a:lnTo>
                    <a:pt x="953" y="124"/>
                  </a:lnTo>
                  <a:lnTo>
                    <a:pt x="948" y="126"/>
                  </a:lnTo>
                  <a:lnTo>
                    <a:pt x="942" y="128"/>
                  </a:lnTo>
                  <a:lnTo>
                    <a:pt x="937" y="132"/>
                  </a:lnTo>
                  <a:lnTo>
                    <a:pt x="932" y="136"/>
                  </a:lnTo>
                  <a:lnTo>
                    <a:pt x="927" y="140"/>
                  </a:lnTo>
                  <a:lnTo>
                    <a:pt x="919" y="148"/>
                  </a:lnTo>
                  <a:lnTo>
                    <a:pt x="912" y="158"/>
                  </a:lnTo>
                  <a:lnTo>
                    <a:pt x="905" y="170"/>
                  </a:lnTo>
                  <a:lnTo>
                    <a:pt x="899" y="182"/>
                  </a:lnTo>
                  <a:lnTo>
                    <a:pt x="885" y="207"/>
                  </a:lnTo>
                  <a:lnTo>
                    <a:pt x="871" y="232"/>
                  </a:lnTo>
                  <a:lnTo>
                    <a:pt x="864" y="243"/>
                  </a:lnTo>
                  <a:lnTo>
                    <a:pt x="854" y="254"/>
                  </a:lnTo>
                  <a:lnTo>
                    <a:pt x="844" y="263"/>
                  </a:lnTo>
                  <a:lnTo>
                    <a:pt x="832" y="271"/>
                  </a:lnTo>
                  <a:lnTo>
                    <a:pt x="830" y="274"/>
                  </a:lnTo>
                  <a:lnTo>
                    <a:pt x="827" y="281"/>
                  </a:lnTo>
                  <a:lnTo>
                    <a:pt x="824" y="291"/>
                  </a:lnTo>
                  <a:lnTo>
                    <a:pt x="822" y="302"/>
                  </a:lnTo>
                  <a:lnTo>
                    <a:pt x="819" y="323"/>
                  </a:lnTo>
                  <a:lnTo>
                    <a:pt x="817" y="338"/>
                  </a:lnTo>
                  <a:lnTo>
                    <a:pt x="816" y="349"/>
                  </a:lnTo>
                  <a:lnTo>
                    <a:pt x="813" y="360"/>
                  </a:lnTo>
                  <a:lnTo>
                    <a:pt x="809" y="372"/>
                  </a:lnTo>
                  <a:lnTo>
                    <a:pt x="804" y="383"/>
                  </a:lnTo>
                  <a:lnTo>
                    <a:pt x="800" y="395"/>
                  </a:lnTo>
                  <a:lnTo>
                    <a:pt x="796" y="407"/>
                  </a:lnTo>
                  <a:lnTo>
                    <a:pt x="793" y="419"/>
                  </a:lnTo>
                  <a:lnTo>
                    <a:pt x="791" y="430"/>
                  </a:lnTo>
                  <a:lnTo>
                    <a:pt x="788" y="447"/>
                  </a:lnTo>
                  <a:lnTo>
                    <a:pt x="786" y="463"/>
                  </a:lnTo>
                  <a:lnTo>
                    <a:pt x="784" y="479"/>
                  </a:lnTo>
                  <a:lnTo>
                    <a:pt x="780" y="492"/>
                  </a:lnTo>
                  <a:lnTo>
                    <a:pt x="777" y="498"/>
                  </a:lnTo>
                  <a:lnTo>
                    <a:pt x="774" y="504"/>
                  </a:lnTo>
                  <a:lnTo>
                    <a:pt x="771" y="510"/>
                  </a:lnTo>
                  <a:lnTo>
                    <a:pt x="767" y="514"/>
                  </a:lnTo>
                  <a:lnTo>
                    <a:pt x="761" y="520"/>
                  </a:lnTo>
                  <a:lnTo>
                    <a:pt x="756" y="523"/>
                  </a:lnTo>
                  <a:lnTo>
                    <a:pt x="748" y="526"/>
                  </a:lnTo>
                  <a:lnTo>
                    <a:pt x="740" y="529"/>
                  </a:lnTo>
                  <a:lnTo>
                    <a:pt x="739" y="538"/>
                  </a:lnTo>
                  <a:lnTo>
                    <a:pt x="737" y="548"/>
                  </a:lnTo>
                  <a:lnTo>
                    <a:pt x="733" y="559"/>
                  </a:lnTo>
                  <a:lnTo>
                    <a:pt x="729" y="570"/>
                  </a:lnTo>
                  <a:lnTo>
                    <a:pt x="725" y="581"/>
                  </a:lnTo>
                  <a:lnTo>
                    <a:pt x="721" y="592"/>
                  </a:lnTo>
                  <a:lnTo>
                    <a:pt x="719" y="605"/>
                  </a:lnTo>
                  <a:lnTo>
                    <a:pt x="717" y="617"/>
                  </a:lnTo>
                  <a:lnTo>
                    <a:pt x="628" y="588"/>
                  </a:lnTo>
                  <a:lnTo>
                    <a:pt x="628" y="588"/>
                  </a:lnTo>
                  <a:lnTo>
                    <a:pt x="603" y="657"/>
                  </a:lnTo>
                  <a:lnTo>
                    <a:pt x="615" y="662"/>
                  </a:lnTo>
                  <a:lnTo>
                    <a:pt x="628" y="667"/>
                  </a:lnTo>
                  <a:lnTo>
                    <a:pt x="641" y="672"/>
                  </a:lnTo>
                  <a:lnTo>
                    <a:pt x="654" y="673"/>
                  </a:lnTo>
                  <a:lnTo>
                    <a:pt x="667" y="677"/>
                  </a:lnTo>
                  <a:lnTo>
                    <a:pt x="682" y="679"/>
                  </a:lnTo>
                  <a:lnTo>
                    <a:pt x="687" y="680"/>
                  </a:lnTo>
                  <a:lnTo>
                    <a:pt x="691" y="682"/>
                  </a:lnTo>
                  <a:lnTo>
                    <a:pt x="700" y="684"/>
                  </a:lnTo>
                  <a:lnTo>
                    <a:pt x="709" y="686"/>
                  </a:lnTo>
                  <a:lnTo>
                    <a:pt x="713" y="689"/>
                  </a:lnTo>
                  <a:lnTo>
                    <a:pt x="721" y="692"/>
                  </a:lnTo>
                  <a:lnTo>
                    <a:pt x="732" y="696"/>
                  </a:lnTo>
                  <a:lnTo>
                    <a:pt x="744" y="699"/>
                  </a:lnTo>
                  <a:lnTo>
                    <a:pt x="770" y="704"/>
                  </a:lnTo>
                  <a:lnTo>
                    <a:pt x="785" y="707"/>
                  </a:lnTo>
                  <a:lnTo>
                    <a:pt x="786" y="708"/>
                  </a:lnTo>
                  <a:lnTo>
                    <a:pt x="789" y="708"/>
                  </a:lnTo>
                  <a:lnTo>
                    <a:pt x="789" y="709"/>
                  </a:lnTo>
                  <a:lnTo>
                    <a:pt x="792" y="709"/>
                  </a:lnTo>
                  <a:lnTo>
                    <a:pt x="793" y="711"/>
                  </a:lnTo>
                  <a:lnTo>
                    <a:pt x="793" y="733"/>
                  </a:lnTo>
                  <a:lnTo>
                    <a:pt x="794" y="756"/>
                  </a:lnTo>
                  <a:lnTo>
                    <a:pt x="794" y="767"/>
                  </a:lnTo>
                  <a:lnTo>
                    <a:pt x="793" y="778"/>
                  </a:lnTo>
                  <a:lnTo>
                    <a:pt x="792" y="790"/>
                  </a:lnTo>
                  <a:lnTo>
                    <a:pt x="791" y="801"/>
                  </a:lnTo>
                  <a:lnTo>
                    <a:pt x="787" y="814"/>
                  </a:lnTo>
                  <a:lnTo>
                    <a:pt x="786" y="828"/>
                  </a:lnTo>
                  <a:lnTo>
                    <a:pt x="784" y="841"/>
                  </a:lnTo>
                  <a:lnTo>
                    <a:pt x="782" y="854"/>
                  </a:lnTo>
                  <a:lnTo>
                    <a:pt x="780" y="870"/>
                  </a:lnTo>
                  <a:lnTo>
                    <a:pt x="778" y="884"/>
                  </a:lnTo>
                  <a:lnTo>
                    <a:pt x="777" y="894"/>
                  </a:lnTo>
                  <a:lnTo>
                    <a:pt x="776" y="901"/>
                  </a:lnTo>
                  <a:lnTo>
                    <a:pt x="975" y="1233"/>
                  </a:lnTo>
                  <a:lnTo>
                    <a:pt x="972" y="1239"/>
                  </a:lnTo>
                  <a:lnTo>
                    <a:pt x="968" y="1249"/>
                  </a:lnTo>
                  <a:lnTo>
                    <a:pt x="965" y="1255"/>
                  </a:lnTo>
                  <a:lnTo>
                    <a:pt x="963" y="1259"/>
                  </a:lnTo>
                  <a:lnTo>
                    <a:pt x="961" y="1262"/>
                  </a:lnTo>
                  <a:lnTo>
                    <a:pt x="959" y="1263"/>
                  </a:lnTo>
                  <a:lnTo>
                    <a:pt x="957" y="1266"/>
                  </a:lnTo>
                  <a:lnTo>
                    <a:pt x="956" y="1270"/>
                  </a:lnTo>
                  <a:lnTo>
                    <a:pt x="953" y="1271"/>
                  </a:lnTo>
                  <a:lnTo>
                    <a:pt x="953" y="1273"/>
                  </a:lnTo>
                  <a:lnTo>
                    <a:pt x="947" y="1281"/>
                  </a:lnTo>
                  <a:lnTo>
                    <a:pt x="940" y="1293"/>
                  </a:lnTo>
                  <a:lnTo>
                    <a:pt x="935" y="1305"/>
                  </a:lnTo>
                  <a:lnTo>
                    <a:pt x="931" y="1315"/>
                  </a:lnTo>
                  <a:lnTo>
                    <a:pt x="929" y="1316"/>
                  </a:lnTo>
                  <a:lnTo>
                    <a:pt x="928" y="1318"/>
                  </a:lnTo>
                  <a:lnTo>
                    <a:pt x="927" y="1319"/>
                  </a:lnTo>
                  <a:lnTo>
                    <a:pt x="925" y="1323"/>
                  </a:lnTo>
                  <a:lnTo>
                    <a:pt x="923" y="1326"/>
                  </a:lnTo>
                  <a:lnTo>
                    <a:pt x="922" y="1327"/>
                  </a:lnTo>
                  <a:lnTo>
                    <a:pt x="920" y="1329"/>
                  </a:lnTo>
                  <a:lnTo>
                    <a:pt x="919" y="1332"/>
                  </a:lnTo>
                  <a:lnTo>
                    <a:pt x="917" y="1335"/>
                  </a:lnTo>
                  <a:lnTo>
                    <a:pt x="917" y="1337"/>
                  </a:lnTo>
                  <a:lnTo>
                    <a:pt x="912" y="1346"/>
                  </a:lnTo>
                  <a:lnTo>
                    <a:pt x="907" y="1354"/>
                  </a:lnTo>
                  <a:lnTo>
                    <a:pt x="907" y="1357"/>
                  </a:lnTo>
                  <a:lnTo>
                    <a:pt x="905" y="1358"/>
                  </a:lnTo>
                  <a:lnTo>
                    <a:pt x="905" y="1361"/>
                  </a:lnTo>
                  <a:lnTo>
                    <a:pt x="904" y="1361"/>
                  </a:lnTo>
                  <a:lnTo>
                    <a:pt x="904" y="1363"/>
                  </a:lnTo>
                  <a:lnTo>
                    <a:pt x="903" y="1364"/>
                  </a:lnTo>
                  <a:lnTo>
                    <a:pt x="902" y="1366"/>
                  </a:lnTo>
                  <a:lnTo>
                    <a:pt x="901" y="1368"/>
                  </a:lnTo>
                  <a:lnTo>
                    <a:pt x="900" y="1369"/>
                  </a:lnTo>
                  <a:lnTo>
                    <a:pt x="900" y="1371"/>
                  </a:lnTo>
                  <a:lnTo>
                    <a:pt x="900" y="1372"/>
                  </a:lnTo>
                  <a:lnTo>
                    <a:pt x="898" y="1375"/>
                  </a:lnTo>
                  <a:lnTo>
                    <a:pt x="895" y="1378"/>
                  </a:lnTo>
                  <a:lnTo>
                    <a:pt x="894" y="1381"/>
                  </a:lnTo>
                  <a:lnTo>
                    <a:pt x="893" y="1384"/>
                  </a:lnTo>
                  <a:lnTo>
                    <a:pt x="892" y="1387"/>
                  </a:lnTo>
                  <a:lnTo>
                    <a:pt x="891" y="1391"/>
                  </a:lnTo>
                  <a:lnTo>
                    <a:pt x="890" y="1391"/>
                  </a:lnTo>
                  <a:lnTo>
                    <a:pt x="889" y="1393"/>
                  </a:lnTo>
                  <a:lnTo>
                    <a:pt x="889" y="1394"/>
                  </a:lnTo>
                  <a:lnTo>
                    <a:pt x="889" y="1396"/>
                  </a:lnTo>
                  <a:lnTo>
                    <a:pt x="887" y="1401"/>
                  </a:lnTo>
                  <a:lnTo>
                    <a:pt x="884" y="1408"/>
                  </a:lnTo>
                  <a:lnTo>
                    <a:pt x="882" y="1415"/>
                  </a:lnTo>
                  <a:lnTo>
                    <a:pt x="880" y="1422"/>
                  </a:lnTo>
                  <a:lnTo>
                    <a:pt x="870" y="1431"/>
                  </a:lnTo>
                  <a:lnTo>
                    <a:pt x="691" y="1564"/>
                  </a:lnTo>
                  <a:lnTo>
                    <a:pt x="595" y="1468"/>
                  </a:lnTo>
                  <a:lnTo>
                    <a:pt x="586" y="1466"/>
                  </a:lnTo>
                  <a:lnTo>
                    <a:pt x="580" y="1463"/>
                  </a:lnTo>
                  <a:lnTo>
                    <a:pt x="554" y="1458"/>
                  </a:lnTo>
                  <a:lnTo>
                    <a:pt x="518" y="1447"/>
                  </a:lnTo>
                  <a:lnTo>
                    <a:pt x="508" y="1443"/>
                  </a:lnTo>
                  <a:lnTo>
                    <a:pt x="498" y="1441"/>
                  </a:lnTo>
                  <a:lnTo>
                    <a:pt x="489" y="1440"/>
                  </a:lnTo>
                  <a:lnTo>
                    <a:pt x="481" y="1439"/>
                  </a:lnTo>
                  <a:lnTo>
                    <a:pt x="474" y="1440"/>
                  </a:lnTo>
                  <a:lnTo>
                    <a:pt x="467" y="1441"/>
                  </a:lnTo>
                  <a:lnTo>
                    <a:pt x="462" y="1443"/>
                  </a:lnTo>
                  <a:lnTo>
                    <a:pt x="458" y="1448"/>
                  </a:lnTo>
                  <a:lnTo>
                    <a:pt x="454" y="1449"/>
                  </a:lnTo>
                  <a:lnTo>
                    <a:pt x="450" y="1450"/>
                  </a:lnTo>
                  <a:lnTo>
                    <a:pt x="448" y="1452"/>
                  </a:lnTo>
                  <a:lnTo>
                    <a:pt x="444" y="1455"/>
                  </a:lnTo>
                  <a:lnTo>
                    <a:pt x="442" y="1455"/>
                  </a:lnTo>
                  <a:lnTo>
                    <a:pt x="441" y="1456"/>
                  </a:lnTo>
                  <a:lnTo>
                    <a:pt x="441" y="1457"/>
                  </a:lnTo>
                  <a:lnTo>
                    <a:pt x="439" y="1457"/>
                  </a:lnTo>
                  <a:lnTo>
                    <a:pt x="439" y="1459"/>
                  </a:lnTo>
                  <a:lnTo>
                    <a:pt x="435" y="1461"/>
                  </a:lnTo>
                  <a:lnTo>
                    <a:pt x="431" y="1464"/>
                  </a:lnTo>
                  <a:lnTo>
                    <a:pt x="429" y="1465"/>
                  </a:lnTo>
                  <a:lnTo>
                    <a:pt x="428" y="1468"/>
                  </a:lnTo>
                  <a:lnTo>
                    <a:pt x="426" y="1469"/>
                  </a:lnTo>
                  <a:lnTo>
                    <a:pt x="424" y="1471"/>
                  </a:lnTo>
                  <a:lnTo>
                    <a:pt x="423" y="1472"/>
                  </a:lnTo>
                  <a:lnTo>
                    <a:pt x="421" y="1473"/>
                  </a:lnTo>
                  <a:lnTo>
                    <a:pt x="418" y="1477"/>
                  </a:lnTo>
                  <a:lnTo>
                    <a:pt x="414" y="1482"/>
                  </a:lnTo>
                  <a:lnTo>
                    <a:pt x="407" y="1488"/>
                  </a:lnTo>
                  <a:lnTo>
                    <a:pt x="402" y="1493"/>
                  </a:lnTo>
                  <a:lnTo>
                    <a:pt x="399" y="1495"/>
                  </a:lnTo>
                  <a:lnTo>
                    <a:pt x="395" y="1498"/>
                  </a:lnTo>
                  <a:lnTo>
                    <a:pt x="385" y="1507"/>
                  </a:lnTo>
                  <a:lnTo>
                    <a:pt x="375" y="1516"/>
                  </a:lnTo>
                  <a:lnTo>
                    <a:pt x="374" y="1519"/>
                  </a:lnTo>
                  <a:lnTo>
                    <a:pt x="371" y="1520"/>
                  </a:lnTo>
                  <a:lnTo>
                    <a:pt x="370" y="1523"/>
                  </a:lnTo>
                  <a:lnTo>
                    <a:pt x="369" y="1525"/>
                  </a:lnTo>
                  <a:lnTo>
                    <a:pt x="367" y="1527"/>
                  </a:lnTo>
                  <a:lnTo>
                    <a:pt x="365" y="1529"/>
                  </a:lnTo>
                  <a:lnTo>
                    <a:pt x="365" y="1531"/>
                  </a:lnTo>
                  <a:lnTo>
                    <a:pt x="359" y="1536"/>
                  </a:lnTo>
                  <a:lnTo>
                    <a:pt x="355" y="1544"/>
                  </a:lnTo>
                  <a:lnTo>
                    <a:pt x="353" y="1545"/>
                  </a:lnTo>
                  <a:lnTo>
                    <a:pt x="351" y="1548"/>
                  </a:lnTo>
                  <a:lnTo>
                    <a:pt x="349" y="1552"/>
                  </a:lnTo>
                  <a:lnTo>
                    <a:pt x="346" y="1556"/>
                  </a:lnTo>
                  <a:lnTo>
                    <a:pt x="343" y="1566"/>
                  </a:lnTo>
                  <a:lnTo>
                    <a:pt x="341" y="1573"/>
                  </a:lnTo>
                  <a:lnTo>
                    <a:pt x="340" y="1575"/>
                  </a:lnTo>
                  <a:lnTo>
                    <a:pt x="338" y="1577"/>
                  </a:lnTo>
                  <a:lnTo>
                    <a:pt x="338" y="1579"/>
                  </a:lnTo>
                  <a:lnTo>
                    <a:pt x="336" y="1581"/>
                  </a:lnTo>
                  <a:lnTo>
                    <a:pt x="335" y="1582"/>
                  </a:lnTo>
                  <a:lnTo>
                    <a:pt x="335" y="1584"/>
                  </a:lnTo>
                  <a:lnTo>
                    <a:pt x="333" y="1586"/>
                  </a:lnTo>
                  <a:lnTo>
                    <a:pt x="331" y="1588"/>
                  </a:lnTo>
                  <a:lnTo>
                    <a:pt x="331" y="1590"/>
                  </a:lnTo>
                  <a:lnTo>
                    <a:pt x="330" y="1590"/>
                  </a:lnTo>
                  <a:lnTo>
                    <a:pt x="329" y="1591"/>
                  </a:lnTo>
                  <a:lnTo>
                    <a:pt x="329" y="1593"/>
                  </a:lnTo>
                  <a:lnTo>
                    <a:pt x="327" y="1595"/>
                  </a:lnTo>
                  <a:lnTo>
                    <a:pt x="324" y="1598"/>
                  </a:lnTo>
                  <a:lnTo>
                    <a:pt x="323" y="1603"/>
                  </a:lnTo>
                  <a:lnTo>
                    <a:pt x="322" y="1606"/>
                  </a:lnTo>
                  <a:lnTo>
                    <a:pt x="317" y="1613"/>
                  </a:lnTo>
                  <a:lnTo>
                    <a:pt x="312" y="1623"/>
                  </a:lnTo>
                  <a:lnTo>
                    <a:pt x="312" y="1625"/>
                  </a:lnTo>
                  <a:lnTo>
                    <a:pt x="310" y="1626"/>
                  </a:lnTo>
                  <a:lnTo>
                    <a:pt x="310" y="1628"/>
                  </a:lnTo>
                  <a:lnTo>
                    <a:pt x="309" y="1629"/>
                  </a:lnTo>
                  <a:lnTo>
                    <a:pt x="308" y="1630"/>
                  </a:lnTo>
                  <a:lnTo>
                    <a:pt x="307" y="1630"/>
                  </a:lnTo>
                  <a:lnTo>
                    <a:pt x="305" y="1633"/>
                  </a:lnTo>
                  <a:lnTo>
                    <a:pt x="304" y="1636"/>
                  </a:lnTo>
                  <a:lnTo>
                    <a:pt x="300" y="1639"/>
                  </a:lnTo>
                  <a:lnTo>
                    <a:pt x="298" y="1641"/>
                  </a:lnTo>
                  <a:lnTo>
                    <a:pt x="0" y="1828"/>
                  </a:lnTo>
                  <a:lnTo>
                    <a:pt x="0" y="1828"/>
                  </a:lnTo>
                  <a:lnTo>
                    <a:pt x="41" y="1879"/>
                  </a:lnTo>
                  <a:lnTo>
                    <a:pt x="46" y="1884"/>
                  </a:lnTo>
                  <a:lnTo>
                    <a:pt x="52" y="1890"/>
                  </a:lnTo>
                  <a:lnTo>
                    <a:pt x="55" y="1893"/>
                  </a:lnTo>
                  <a:lnTo>
                    <a:pt x="58" y="1896"/>
                  </a:lnTo>
                  <a:lnTo>
                    <a:pt x="61" y="1897"/>
                  </a:lnTo>
                  <a:lnTo>
                    <a:pt x="63" y="1898"/>
                  </a:lnTo>
                  <a:lnTo>
                    <a:pt x="67" y="1902"/>
                  </a:lnTo>
                  <a:lnTo>
                    <a:pt x="70" y="1907"/>
                  </a:lnTo>
                  <a:lnTo>
                    <a:pt x="75" y="1910"/>
                  </a:lnTo>
                  <a:lnTo>
                    <a:pt x="78" y="1915"/>
                  </a:lnTo>
                  <a:lnTo>
                    <a:pt x="82" y="1921"/>
                  </a:lnTo>
                  <a:lnTo>
                    <a:pt x="85" y="1927"/>
                  </a:lnTo>
                  <a:lnTo>
                    <a:pt x="88" y="1934"/>
                  </a:lnTo>
                  <a:lnTo>
                    <a:pt x="91" y="1940"/>
                  </a:lnTo>
                  <a:lnTo>
                    <a:pt x="94" y="1945"/>
                  </a:lnTo>
                  <a:lnTo>
                    <a:pt x="97" y="1948"/>
                  </a:lnTo>
                  <a:lnTo>
                    <a:pt x="97" y="1950"/>
                  </a:lnTo>
                  <a:lnTo>
                    <a:pt x="100" y="1954"/>
                  </a:lnTo>
                  <a:lnTo>
                    <a:pt x="104" y="1958"/>
                  </a:lnTo>
                  <a:lnTo>
                    <a:pt x="106" y="1962"/>
                  </a:lnTo>
                  <a:lnTo>
                    <a:pt x="109" y="1964"/>
                  </a:lnTo>
                  <a:lnTo>
                    <a:pt x="111" y="1967"/>
                  </a:lnTo>
                  <a:lnTo>
                    <a:pt x="114" y="1969"/>
                  </a:lnTo>
                  <a:lnTo>
                    <a:pt x="116" y="1971"/>
                  </a:lnTo>
                  <a:lnTo>
                    <a:pt x="117" y="1974"/>
                  </a:lnTo>
                  <a:lnTo>
                    <a:pt x="119" y="1975"/>
                  </a:lnTo>
                  <a:lnTo>
                    <a:pt x="120" y="1976"/>
                  </a:lnTo>
                  <a:lnTo>
                    <a:pt x="125" y="1982"/>
                  </a:lnTo>
                  <a:lnTo>
                    <a:pt x="130" y="1989"/>
                  </a:lnTo>
                  <a:lnTo>
                    <a:pt x="133" y="1995"/>
                  </a:lnTo>
                  <a:lnTo>
                    <a:pt x="138" y="2002"/>
                  </a:lnTo>
                  <a:lnTo>
                    <a:pt x="144" y="2010"/>
                  </a:lnTo>
                  <a:lnTo>
                    <a:pt x="153" y="2017"/>
                  </a:lnTo>
                  <a:lnTo>
                    <a:pt x="161" y="2025"/>
                  </a:lnTo>
                  <a:lnTo>
                    <a:pt x="169" y="2030"/>
                  </a:lnTo>
                  <a:lnTo>
                    <a:pt x="176" y="2035"/>
                  </a:lnTo>
                  <a:lnTo>
                    <a:pt x="184" y="2037"/>
                  </a:lnTo>
                  <a:lnTo>
                    <a:pt x="190" y="2043"/>
                  </a:lnTo>
                  <a:lnTo>
                    <a:pt x="198" y="2051"/>
                  </a:lnTo>
                  <a:lnTo>
                    <a:pt x="202" y="2054"/>
                  </a:lnTo>
                  <a:lnTo>
                    <a:pt x="205" y="2059"/>
                  </a:lnTo>
                  <a:lnTo>
                    <a:pt x="208" y="2060"/>
                  </a:lnTo>
                  <a:lnTo>
                    <a:pt x="212" y="2062"/>
                  </a:lnTo>
                  <a:lnTo>
                    <a:pt x="215" y="2067"/>
                  </a:lnTo>
                  <a:lnTo>
                    <a:pt x="220" y="2069"/>
                  </a:lnTo>
                  <a:lnTo>
                    <a:pt x="224" y="2074"/>
                  </a:lnTo>
                  <a:lnTo>
                    <a:pt x="228" y="2079"/>
                  </a:lnTo>
                  <a:lnTo>
                    <a:pt x="230" y="2080"/>
                  </a:lnTo>
                  <a:lnTo>
                    <a:pt x="231" y="2082"/>
                  </a:lnTo>
                  <a:lnTo>
                    <a:pt x="235" y="2085"/>
                  </a:lnTo>
                  <a:lnTo>
                    <a:pt x="239" y="2087"/>
                  </a:lnTo>
                  <a:lnTo>
                    <a:pt x="240" y="2089"/>
                  </a:lnTo>
                  <a:lnTo>
                    <a:pt x="242" y="2090"/>
                  </a:lnTo>
                  <a:lnTo>
                    <a:pt x="242" y="2091"/>
                  </a:lnTo>
                  <a:lnTo>
                    <a:pt x="243" y="2093"/>
                  </a:lnTo>
                  <a:lnTo>
                    <a:pt x="246" y="2095"/>
                  </a:lnTo>
                  <a:lnTo>
                    <a:pt x="250" y="2102"/>
                  </a:lnTo>
                  <a:lnTo>
                    <a:pt x="257" y="2109"/>
                  </a:lnTo>
                  <a:lnTo>
                    <a:pt x="263" y="2118"/>
                  </a:lnTo>
                  <a:lnTo>
                    <a:pt x="268" y="2128"/>
                  </a:lnTo>
                  <a:lnTo>
                    <a:pt x="273" y="2136"/>
                  </a:lnTo>
                  <a:lnTo>
                    <a:pt x="277" y="2144"/>
                  </a:lnTo>
                  <a:lnTo>
                    <a:pt x="278" y="2148"/>
                  </a:lnTo>
                  <a:lnTo>
                    <a:pt x="275" y="2151"/>
                  </a:lnTo>
                  <a:lnTo>
                    <a:pt x="272" y="2154"/>
                  </a:lnTo>
                  <a:lnTo>
                    <a:pt x="265" y="2162"/>
                  </a:lnTo>
                  <a:lnTo>
                    <a:pt x="258" y="2169"/>
                  </a:lnTo>
                  <a:lnTo>
                    <a:pt x="257" y="2170"/>
                  </a:lnTo>
                  <a:lnTo>
                    <a:pt x="255" y="2171"/>
                  </a:lnTo>
                  <a:lnTo>
                    <a:pt x="250" y="2176"/>
                  </a:lnTo>
                  <a:lnTo>
                    <a:pt x="246" y="2183"/>
                  </a:lnTo>
                  <a:lnTo>
                    <a:pt x="238" y="2187"/>
                  </a:lnTo>
                  <a:lnTo>
                    <a:pt x="231" y="2193"/>
                  </a:lnTo>
                  <a:lnTo>
                    <a:pt x="224" y="2196"/>
                  </a:lnTo>
                  <a:lnTo>
                    <a:pt x="218" y="2200"/>
                  </a:lnTo>
                  <a:lnTo>
                    <a:pt x="211" y="2205"/>
                  </a:lnTo>
                  <a:lnTo>
                    <a:pt x="206" y="2211"/>
                  </a:lnTo>
                  <a:lnTo>
                    <a:pt x="197" y="2227"/>
                  </a:lnTo>
                  <a:lnTo>
                    <a:pt x="188" y="2243"/>
                  </a:lnTo>
                  <a:lnTo>
                    <a:pt x="177" y="2261"/>
                  </a:lnTo>
                  <a:lnTo>
                    <a:pt x="166" y="2277"/>
                  </a:lnTo>
                  <a:lnTo>
                    <a:pt x="160" y="2284"/>
                  </a:lnTo>
                  <a:lnTo>
                    <a:pt x="153" y="2291"/>
                  </a:lnTo>
                  <a:lnTo>
                    <a:pt x="144" y="2297"/>
                  </a:lnTo>
                  <a:lnTo>
                    <a:pt x="135" y="2302"/>
                  </a:lnTo>
                  <a:lnTo>
                    <a:pt x="105" y="2314"/>
                  </a:lnTo>
                  <a:lnTo>
                    <a:pt x="75" y="2327"/>
                  </a:lnTo>
                  <a:lnTo>
                    <a:pt x="59" y="2334"/>
                  </a:lnTo>
                  <a:lnTo>
                    <a:pt x="44" y="2340"/>
                  </a:lnTo>
                  <a:lnTo>
                    <a:pt x="28" y="2345"/>
                  </a:lnTo>
                  <a:lnTo>
                    <a:pt x="13" y="2350"/>
                  </a:lnTo>
                  <a:lnTo>
                    <a:pt x="12" y="2359"/>
                  </a:lnTo>
                  <a:lnTo>
                    <a:pt x="11" y="2373"/>
                  </a:lnTo>
                  <a:lnTo>
                    <a:pt x="10" y="2379"/>
                  </a:lnTo>
                  <a:lnTo>
                    <a:pt x="10" y="2385"/>
                  </a:lnTo>
                  <a:lnTo>
                    <a:pt x="10" y="2389"/>
                  </a:lnTo>
                  <a:lnTo>
                    <a:pt x="11" y="2390"/>
                  </a:lnTo>
                  <a:lnTo>
                    <a:pt x="14" y="2399"/>
                  </a:lnTo>
                  <a:lnTo>
                    <a:pt x="18" y="2409"/>
                  </a:lnTo>
                  <a:lnTo>
                    <a:pt x="22" y="2420"/>
                  </a:lnTo>
                  <a:lnTo>
                    <a:pt x="28" y="2431"/>
                  </a:lnTo>
                  <a:lnTo>
                    <a:pt x="40" y="2454"/>
                  </a:lnTo>
                  <a:lnTo>
                    <a:pt x="53" y="2476"/>
                  </a:lnTo>
                  <a:lnTo>
                    <a:pt x="65" y="2500"/>
                  </a:lnTo>
                  <a:lnTo>
                    <a:pt x="76" y="2522"/>
                  </a:lnTo>
                  <a:lnTo>
                    <a:pt x="80" y="2533"/>
                  </a:lnTo>
                  <a:lnTo>
                    <a:pt x="83" y="2543"/>
                  </a:lnTo>
                  <a:lnTo>
                    <a:pt x="85" y="2553"/>
                  </a:lnTo>
                  <a:lnTo>
                    <a:pt x="85" y="2562"/>
                  </a:lnTo>
                  <a:lnTo>
                    <a:pt x="170" y="2742"/>
                  </a:lnTo>
                  <a:lnTo>
                    <a:pt x="170" y="2744"/>
                  </a:lnTo>
                  <a:lnTo>
                    <a:pt x="178" y="2743"/>
                  </a:lnTo>
                  <a:lnTo>
                    <a:pt x="187" y="2740"/>
                  </a:lnTo>
                  <a:lnTo>
                    <a:pt x="196" y="2735"/>
                  </a:lnTo>
                  <a:lnTo>
                    <a:pt x="205" y="2730"/>
                  </a:lnTo>
                  <a:lnTo>
                    <a:pt x="225" y="2717"/>
                  </a:lnTo>
                  <a:lnTo>
                    <a:pt x="243" y="2706"/>
                  </a:lnTo>
                  <a:lnTo>
                    <a:pt x="256" y="2701"/>
                  </a:lnTo>
                  <a:lnTo>
                    <a:pt x="267" y="2698"/>
                  </a:lnTo>
                  <a:lnTo>
                    <a:pt x="277" y="2696"/>
                  </a:lnTo>
                  <a:lnTo>
                    <a:pt x="286" y="2697"/>
                  </a:lnTo>
                  <a:lnTo>
                    <a:pt x="305" y="2699"/>
                  </a:lnTo>
                  <a:lnTo>
                    <a:pt x="328" y="2701"/>
                  </a:lnTo>
                  <a:lnTo>
                    <a:pt x="331" y="2707"/>
                  </a:lnTo>
                  <a:lnTo>
                    <a:pt x="336" y="2714"/>
                  </a:lnTo>
                  <a:lnTo>
                    <a:pt x="342" y="2722"/>
                  </a:lnTo>
                  <a:lnTo>
                    <a:pt x="351" y="2729"/>
                  </a:lnTo>
                  <a:lnTo>
                    <a:pt x="361" y="2737"/>
                  </a:lnTo>
                  <a:lnTo>
                    <a:pt x="372" y="2744"/>
                  </a:lnTo>
                  <a:lnTo>
                    <a:pt x="383" y="2750"/>
                  </a:lnTo>
                  <a:lnTo>
                    <a:pt x="395" y="2757"/>
                  </a:lnTo>
                  <a:lnTo>
                    <a:pt x="420" y="2770"/>
                  </a:lnTo>
                  <a:lnTo>
                    <a:pt x="445" y="2779"/>
                  </a:lnTo>
                  <a:lnTo>
                    <a:pt x="456" y="2783"/>
                  </a:lnTo>
                  <a:lnTo>
                    <a:pt x="466" y="2786"/>
                  </a:lnTo>
                  <a:lnTo>
                    <a:pt x="475" y="2788"/>
                  </a:lnTo>
                  <a:lnTo>
                    <a:pt x="482" y="2790"/>
                  </a:lnTo>
                  <a:lnTo>
                    <a:pt x="495" y="2791"/>
                  </a:lnTo>
                  <a:lnTo>
                    <a:pt x="509" y="2791"/>
                  </a:lnTo>
                  <a:lnTo>
                    <a:pt x="521" y="2790"/>
                  </a:lnTo>
                  <a:lnTo>
                    <a:pt x="532" y="2789"/>
                  </a:lnTo>
                  <a:lnTo>
                    <a:pt x="556" y="2785"/>
                  </a:lnTo>
                  <a:lnTo>
                    <a:pt x="578" y="2780"/>
                  </a:lnTo>
                  <a:lnTo>
                    <a:pt x="600" y="2775"/>
                  </a:lnTo>
                  <a:lnTo>
                    <a:pt x="622" y="2770"/>
                  </a:lnTo>
                  <a:lnTo>
                    <a:pt x="632" y="2768"/>
                  </a:lnTo>
                  <a:lnTo>
                    <a:pt x="643" y="2766"/>
                  </a:lnTo>
                  <a:lnTo>
                    <a:pt x="655" y="2765"/>
                  </a:lnTo>
                  <a:lnTo>
                    <a:pt x="665" y="2765"/>
                  </a:lnTo>
                  <a:lnTo>
                    <a:pt x="666" y="2780"/>
                  </a:lnTo>
                  <a:lnTo>
                    <a:pt x="668" y="2794"/>
                  </a:lnTo>
                  <a:lnTo>
                    <a:pt x="672" y="2807"/>
                  </a:lnTo>
                  <a:lnTo>
                    <a:pt x="676" y="2818"/>
                  </a:lnTo>
                  <a:lnTo>
                    <a:pt x="682" y="2827"/>
                  </a:lnTo>
                  <a:lnTo>
                    <a:pt x="689" y="2837"/>
                  </a:lnTo>
                  <a:lnTo>
                    <a:pt x="696" y="2845"/>
                  </a:lnTo>
                  <a:lnTo>
                    <a:pt x="704" y="2852"/>
                  </a:lnTo>
                  <a:lnTo>
                    <a:pt x="722" y="2865"/>
                  </a:lnTo>
                  <a:lnTo>
                    <a:pt x="740" y="2878"/>
                  </a:lnTo>
                  <a:lnTo>
                    <a:pt x="749" y="2885"/>
                  </a:lnTo>
                  <a:lnTo>
                    <a:pt x="759" y="2892"/>
                  </a:lnTo>
                  <a:lnTo>
                    <a:pt x="767" y="2900"/>
                  </a:lnTo>
                  <a:lnTo>
                    <a:pt x="776" y="2909"/>
                  </a:lnTo>
                  <a:lnTo>
                    <a:pt x="778" y="2912"/>
                  </a:lnTo>
                  <a:lnTo>
                    <a:pt x="780" y="2918"/>
                  </a:lnTo>
                  <a:lnTo>
                    <a:pt x="782" y="2923"/>
                  </a:lnTo>
                  <a:lnTo>
                    <a:pt x="784" y="2929"/>
                  </a:lnTo>
                  <a:lnTo>
                    <a:pt x="787" y="2942"/>
                  </a:lnTo>
                  <a:lnTo>
                    <a:pt x="789" y="2958"/>
                  </a:lnTo>
                  <a:lnTo>
                    <a:pt x="791" y="2973"/>
                  </a:lnTo>
                  <a:lnTo>
                    <a:pt x="793" y="2988"/>
                  </a:lnTo>
                  <a:lnTo>
                    <a:pt x="795" y="3002"/>
                  </a:lnTo>
                  <a:lnTo>
                    <a:pt x="798" y="3012"/>
                  </a:lnTo>
                  <a:lnTo>
                    <a:pt x="807" y="3031"/>
                  </a:lnTo>
                  <a:lnTo>
                    <a:pt x="820" y="3052"/>
                  </a:lnTo>
                  <a:lnTo>
                    <a:pt x="827" y="3062"/>
                  </a:lnTo>
                  <a:lnTo>
                    <a:pt x="833" y="3072"/>
                  </a:lnTo>
                  <a:lnTo>
                    <a:pt x="836" y="3080"/>
                  </a:lnTo>
                  <a:lnTo>
                    <a:pt x="838" y="3086"/>
                  </a:lnTo>
                  <a:lnTo>
                    <a:pt x="847" y="3086"/>
                  </a:lnTo>
                  <a:lnTo>
                    <a:pt x="856" y="3084"/>
                  </a:lnTo>
                  <a:lnTo>
                    <a:pt x="865" y="3081"/>
                  </a:lnTo>
                  <a:lnTo>
                    <a:pt x="873" y="3077"/>
                  </a:lnTo>
                  <a:lnTo>
                    <a:pt x="888" y="3066"/>
                  </a:lnTo>
                  <a:lnTo>
                    <a:pt x="903" y="3055"/>
                  </a:lnTo>
                  <a:lnTo>
                    <a:pt x="916" y="3043"/>
                  </a:lnTo>
                  <a:lnTo>
                    <a:pt x="930" y="3034"/>
                  </a:lnTo>
                  <a:lnTo>
                    <a:pt x="938" y="3030"/>
                  </a:lnTo>
                  <a:lnTo>
                    <a:pt x="946" y="3026"/>
                  </a:lnTo>
                  <a:lnTo>
                    <a:pt x="953" y="3024"/>
                  </a:lnTo>
                  <a:lnTo>
                    <a:pt x="961" y="3023"/>
                  </a:lnTo>
                  <a:lnTo>
                    <a:pt x="962" y="3026"/>
                  </a:lnTo>
                  <a:lnTo>
                    <a:pt x="964" y="3030"/>
                  </a:lnTo>
                  <a:lnTo>
                    <a:pt x="967" y="3033"/>
                  </a:lnTo>
                  <a:lnTo>
                    <a:pt x="972" y="3037"/>
                  </a:lnTo>
                  <a:lnTo>
                    <a:pt x="982" y="3044"/>
                  </a:lnTo>
                  <a:lnTo>
                    <a:pt x="993" y="3050"/>
                  </a:lnTo>
                  <a:lnTo>
                    <a:pt x="1006" y="3056"/>
                  </a:lnTo>
                  <a:lnTo>
                    <a:pt x="1017" y="3061"/>
                  </a:lnTo>
                  <a:lnTo>
                    <a:pt x="1027" y="3065"/>
                  </a:lnTo>
                  <a:lnTo>
                    <a:pt x="1035" y="3066"/>
                  </a:lnTo>
                  <a:lnTo>
                    <a:pt x="1042" y="3065"/>
                  </a:lnTo>
                  <a:lnTo>
                    <a:pt x="1049" y="3064"/>
                  </a:lnTo>
                  <a:lnTo>
                    <a:pt x="1055" y="3062"/>
                  </a:lnTo>
                  <a:lnTo>
                    <a:pt x="1060" y="3059"/>
                  </a:lnTo>
                  <a:lnTo>
                    <a:pt x="1071" y="3052"/>
                  </a:lnTo>
                  <a:lnTo>
                    <a:pt x="1082" y="3043"/>
                  </a:lnTo>
                  <a:lnTo>
                    <a:pt x="1092" y="3035"/>
                  </a:lnTo>
                  <a:lnTo>
                    <a:pt x="1101" y="3027"/>
                  </a:lnTo>
                  <a:lnTo>
                    <a:pt x="1105" y="3024"/>
                  </a:lnTo>
                  <a:lnTo>
                    <a:pt x="1109" y="3022"/>
                  </a:lnTo>
                  <a:lnTo>
                    <a:pt x="1114" y="3020"/>
                  </a:lnTo>
                  <a:lnTo>
                    <a:pt x="1118" y="3020"/>
                  </a:lnTo>
                  <a:lnTo>
                    <a:pt x="1138" y="3030"/>
                  </a:lnTo>
                  <a:lnTo>
                    <a:pt x="1159" y="3040"/>
                  </a:lnTo>
                  <a:lnTo>
                    <a:pt x="1168" y="3045"/>
                  </a:lnTo>
                  <a:lnTo>
                    <a:pt x="1178" y="3049"/>
                  </a:lnTo>
                  <a:lnTo>
                    <a:pt x="1189" y="3053"/>
                  </a:lnTo>
                  <a:lnTo>
                    <a:pt x="1200" y="3056"/>
                  </a:lnTo>
                  <a:lnTo>
                    <a:pt x="1207" y="3059"/>
                  </a:lnTo>
                  <a:lnTo>
                    <a:pt x="1214" y="3062"/>
                  </a:lnTo>
                  <a:lnTo>
                    <a:pt x="1223" y="3066"/>
                  </a:lnTo>
                  <a:lnTo>
                    <a:pt x="1231" y="3072"/>
                  </a:lnTo>
                  <a:lnTo>
                    <a:pt x="1239" y="3076"/>
                  </a:lnTo>
                  <a:lnTo>
                    <a:pt x="1247" y="3080"/>
                  </a:lnTo>
                  <a:lnTo>
                    <a:pt x="1254" y="3082"/>
                  </a:lnTo>
                  <a:lnTo>
                    <a:pt x="1262" y="3083"/>
                  </a:lnTo>
                  <a:lnTo>
                    <a:pt x="1259" y="3074"/>
                  </a:lnTo>
                  <a:lnTo>
                    <a:pt x="1257" y="3062"/>
                  </a:lnTo>
                  <a:lnTo>
                    <a:pt x="1256" y="3051"/>
                  </a:lnTo>
                  <a:lnTo>
                    <a:pt x="1253" y="3039"/>
                  </a:lnTo>
                  <a:lnTo>
                    <a:pt x="1252" y="3014"/>
                  </a:lnTo>
                  <a:lnTo>
                    <a:pt x="1252" y="2992"/>
                  </a:lnTo>
                  <a:lnTo>
                    <a:pt x="1251" y="2967"/>
                  </a:lnTo>
                  <a:lnTo>
                    <a:pt x="1249" y="2942"/>
                  </a:lnTo>
                  <a:lnTo>
                    <a:pt x="1247" y="2917"/>
                  </a:lnTo>
                  <a:lnTo>
                    <a:pt x="1247" y="2892"/>
                  </a:lnTo>
                  <a:lnTo>
                    <a:pt x="1250" y="2891"/>
                  </a:lnTo>
                  <a:lnTo>
                    <a:pt x="1256" y="2888"/>
                  </a:lnTo>
                  <a:lnTo>
                    <a:pt x="1262" y="2884"/>
                  </a:lnTo>
                  <a:lnTo>
                    <a:pt x="1269" y="2878"/>
                  </a:lnTo>
                  <a:lnTo>
                    <a:pt x="1285" y="2861"/>
                  </a:lnTo>
                  <a:lnTo>
                    <a:pt x="1304" y="2843"/>
                  </a:lnTo>
                  <a:lnTo>
                    <a:pt x="1338" y="2806"/>
                  </a:lnTo>
                  <a:lnTo>
                    <a:pt x="1360" y="2780"/>
                  </a:lnTo>
                  <a:lnTo>
                    <a:pt x="1573" y="2761"/>
                  </a:lnTo>
                  <a:lnTo>
                    <a:pt x="1814" y="2886"/>
                  </a:lnTo>
                  <a:lnTo>
                    <a:pt x="1865" y="3003"/>
                  </a:lnTo>
                  <a:lnTo>
                    <a:pt x="1865" y="3003"/>
                  </a:lnTo>
                  <a:lnTo>
                    <a:pt x="1993" y="2912"/>
                  </a:lnTo>
                  <a:lnTo>
                    <a:pt x="2004" y="2905"/>
                  </a:lnTo>
                  <a:lnTo>
                    <a:pt x="2021" y="2897"/>
                  </a:lnTo>
                  <a:lnTo>
                    <a:pt x="2041" y="2890"/>
                  </a:lnTo>
                  <a:lnTo>
                    <a:pt x="2062" y="2883"/>
                  </a:lnTo>
                  <a:lnTo>
                    <a:pt x="2085" y="2878"/>
                  </a:lnTo>
                  <a:lnTo>
                    <a:pt x="2105" y="2875"/>
                  </a:lnTo>
                  <a:lnTo>
                    <a:pt x="2115" y="2873"/>
                  </a:lnTo>
                  <a:lnTo>
                    <a:pt x="2123" y="2873"/>
                  </a:lnTo>
                  <a:lnTo>
                    <a:pt x="2131" y="2875"/>
                  </a:lnTo>
                  <a:lnTo>
                    <a:pt x="2137" y="2876"/>
                  </a:lnTo>
                  <a:lnTo>
                    <a:pt x="2158" y="2883"/>
                  </a:lnTo>
                  <a:lnTo>
                    <a:pt x="2175" y="2888"/>
                  </a:lnTo>
                  <a:lnTo>
                    <a:pt x="2190" y="2891"/>
                  </a:lnTo>
                  <a:lnTo>
                    <a:pt x="2203" y="2892"/>
                  </a:lnTo>
                  <a:lnTo>
                    <a:pt x="2230" y="2891"/>
                  </a:lnTo>
                  <a:lnTo>
                    <a:pt x="2268" y="2890"/>
                  </a:lnTo>
                  <a:lnTo>
                    <a:pt x="2295" y="2890"/>
                  </a:lnTo>
                  <a:lnTo>
                    <a:pt x="2312" y="2890"/>
                  </a:lnTo>
                  <a:lnTo>
                    <a:pt x="2330" y="2887"/>
                  </a:lnTo>
                  <a:lnTo>
                    <a:pt x="2354" y="2881"/>
                  </a:lnTo>
                  <a:lnTo>
                    <a:pt x="2364" y="2880"/>
                  </a:lnTo>
                  <a:lnTo>
                    <a:pt x="2379" y="2881"/>
                  </a:lnTo>
                  <a:lnTo>
                    <a:pt x="2393" y="2882"/>
                  </a:lnTo>
                  <a:lnTo>
                    <a:pt x="2404" y="2883"/>
                  </a:lnTo>
                  <a:lnTo>
                    <a:pt x="2407" y="2883"/>
                  </a:lnTo>
                  <a:lnTo>
                    <a:pt x="2426" y="2883"/>
                  </a:lnTo>
                  <a:lnTo>
                    <a:pt x="2448" y="2885"/>
                  </a:lnTo>
                  <a:lnTo>
                    <a:pt x="2467" y="2887"/>
                  </a:lnTo>
                  <a:lnTo>
                    <a:pt x="2481" y="2890"/>
                  </a:lnTo>
                  <a:lnTo>
                    <a:pt x="2483" y="2892"/>
                  </a:lnTo>
                  <a:lnTo>
                    <a:pt x="2485" y="2894"/>
                  </a:lnTo>
                  <a:lnTo>
                    <a:pt x="2491" y="2898"/>
                  </a:lnTo>
                  <a:lnTo>
                    <a:pt x="2496" y="2903"/>
                  </a:lnTo>
                  <a:lnTo>
                    <a:pt x="2497" y="2907"/>
                  </a:lnTo>
                  <a:lnTo>
                    <a:pt x="2499" y="2909"/>
                  </a:lnTo>
                  <a:lnTo>
                    <a:pt x="2501" y="2912"/>
                  </a:lnTo>
                  <a:lnTo>
                    <a:pt x="2504" y="2915"/>
                  </a:lnTo>
                  <a:lnTo>
                    <a:pt x="2511" y="2918"/>
                  </a:lnTo>
                  <a:lnTo>
                    <a:pt x="2519" y="2920"/>
                  </a:lnTo>
                  <a:lnTo>
                    <a:pt x="2528" y="2921"/>
                  </a:lnTo>
                  <a:lnTo>
                    <a:pt x="2538" y="2921"/>
                  </a:lnTo>
                  <a:lnTo>
                    <a:pt x="2549" y="2920"/>
                  </a:lnTo>
                  <a:lnTo>
                    <a:pt x="2560" y="2918"/>
                  </a:lnTo>
                  <a:lnTo>
                    <a:pt x="2604" y="2908"/>
                  </a:lnTo>
                  <a:lnTo>
                    <a:pt x="2637" y="2902"/>
                  </a:lnTo>
                  <a:lnTo>
                    <a:pt x="2648" y="2902"/>
                  </a:lnTo>
                  <a:lnTo>
                    <a:pt x="2660" y="2904"/>
                  </a:lnTo>
                  <a:lnTo>
                    <a:pt x="2671" y="2905"/>
                  </a:lnTo>
                  <a:lnTo>
                    <a:pt x="2681" y="2908"/>
                  </a:lnTo>
                  <a:lnTo>
                    <a:pt x="2703" y="2914"/>
                  </a:lnTo>
                  <a:lnTo>
                    <a:pt x="2725" y="2921"/>
                  </a:lnTo>
                  <a:lnTo>
                    <a:pt x="2745" y="2929"/>
                  </a:lnTo>
                  <a:lnTo>
                    <a:pt x="2766" y="2936"/>
                  </a:lnTo>
                  <a:lnTo>
                    <a:pt x="2787" y="2942"/>
                  </a:lnTo>
                  <a:lnTo>
                    <a:pt x="2808" y="2946"/>
                  </a:lnTo>
                  <a:lnTo>
                    <a:pt x="2824" y="2950"/>
                  </a:lnTo>
                  <a:lnTo>
                    <a:pt x="2853" y="2959"/>
                  </a:lnTo>
                  <a:lnTo>
                    <a:pt x="2869" y="2964"/>
                  </a:lnTo>
                  <a:lnTo>
                    <a:pt x="2884" y="2967"/>
                  </a:lnTo>
                  <a:lnTo>
                    <a:pt x="2898" y="2970"/>
                  </a:lnTo>
                  <a:lnTo>
                    <a:pt x="2910" y="2971"/>
                  </a:lnTo>
                  <a:lnTo>
                    <a:pt x="2912" y="2971"/>
                  </a:lnTo>
                  <a:lnTo>
                    <a:pt x="2914" y="2969"/>
                  </a:lnTo>
                  <a:lnTo>
                    <a:pt x="2916" y="2965"/>
                  </a:lnTo>
                  <a:lnTo>
                    <a:pt x="2917" y="2964"/>
                  </a:lnTo>
                  <a:lnTo>
                    <a:pt x="2918" y="2963"/>
                  </a:lnTo>
                  <a:lnTo>
                    <a:pt x="2925" y="2955"/>
                  </a:lnTo>
                  <a:lnTo>
                    <a:pt x="2932" y="2946"/>
                  </a:lnTo>
                  <a:lnTo>
                    <a:pt x="2934" y="2945"/>
                  </a:lnTo>
                  <a:lnTo>
                    <a:pt x="2935" y="2943"/>
                  </a:lnTo>
                  <a:lnTo>
                    <a:pt x="2936" y="2941"/>
                  </a:lnTo>
                  <a:lnTo>
                    <a:pt x="2938" y="2940"/>
                  </a:lnTo>
                  <a:lnTo>
                    <a:pt x="2940" y="2941"/>
                  </a:lnTo>
                  <a:lnTo>
                    <a:pt x="2942" y="2942"/>
                  </a:lnTo>
                  <a:lnTo>
                    <a:pt x="2943" y="2942"/>
                  </a:lnTo>
                  <a:lnTo>
                    <a:pt x="2944" y="2940"/>
                  </a:lnTo>
                  <a:lnTo>
                    <a:pt x="2946" y="2936"/>
                  </a:lnTo>
                  <a:lnTo>
                    <a:pt x="2946" y="2929"/>
                  </a:lnTo>
                  <a:lnTo>
                    <a:pt x="2995" y="2128"/>
                  </a:lnTo>
                  <a:lnTo>
                    <a:pt x="2997" y="2112"/>
                  </a:lnTo>
                  <a:lnTo>
                    <a:pt x="3001" y="2091"/>
                  </a:lnTo>
                  <a:lnTo>
                    <a:pt x="3005" y="2071"/>
                  </a:lnTo>
                  <a:lnTo>
                    <a:pt x="3012" y="2053"/>
                  </a:lnTo>
                  <a:lnTo>
                    <a:pt x="3018" y="2037"/>
                  </a:lnTo>
                  <a:lnTo>
                    <a:pt x="3024" y="2019"/>
                  </a:lnTo>
                  <a:lnTo>
                    <a:pt x="3030" y="2002"/>
                  </a:lnTo>
                  <a:lnTo>
                    <a:pt x="3035" y="1984"/>
                  </a:lnTo>
                  <a:lnTo>
                    <a:pt x="3037" y="1976"/>
                  </a:lnTo>
                  <a:lnTo>
                    <a:pt x="3040" y="1964"/>
                  </a:lnTo>
                  <a:lnTo>
                    <a:pt x="3044" y="1946"/>
                  </a:lnTo>
                  <a:lnTo>
                    <a:pt x="3049" y="1927"/>
                  </a:lnTo>
                  <a:lnTo>
                    <a:pt x="3049" y="192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60">
              <a:extLst>
                <a:ext uri="{FF2B5EF4-FFF2-40B4-BE49-F238E27FC236}">
                  <a16:creationId xmlns:a16="http://schemas.microsoft.com/office/drawing/2014/main" id="{43E8F01C-1BCE-4648-947F-7E431541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5" y="1096"/>
              <a:ext cx="610" cy="617"/>
            </a:xfrm>
            <a:custGeom>
              <a:avLst/>
              <a:gdLst>
                <a:gd name="T0" fmla="*/ 2993 w 3049"/>
                <a:gd name="T1" fmla="*/ 1900 h 3086"/>
                <a:gd name="T2" fmla="*/ 2978 w 3049"/>
                <a:gd name="T3" fmla="*/ 1847 h 3086"/>
                <a:gd name="T4" fmla="*/ 2034 w 3049"/>
                <a:gd name="T5" fmla="*/ 518 h 3086"/>
                <a:gd name="T6" fmla="*/ 1843 w 3049"/>
                <a:gd name="T7" fmla="*/ 450 h 3086"/>
                <a:gd name="T8" fmla="*/ 1661 w 3049"/>
                <a:gd name="T9" fmla="*/ 509 h 3086"/>
                <a:gd name="T10" fmla="*/ 1620 w 3049"/>
                <a:gd name="T11" fmla="*/ 485 h 3086"/>
                <a:gd name="T12" fmla="*/ 1583 w 3049"/>
                <a:gd name="T13" fmla="*/ 407 h 3086"/>
                <a:gd name="T14" fmla="*/ 1531 w 3049"/>
                <a:gd name="T15" fmla="*/ 323 h 3086"/>
                <a:gd name="T16" fmla="*/ 1462 w 3049"/>
                <a:gd name="T17" fmla="*/ 232 h 3086"/>
                <a:gd name="T18" fmla="*/ 1387 w 3049"/>
                <a:gd name="T19" fmla="*/ 177 h 3086"/>
                <a:gd name="T20" fmla="*/ 1331 w 3049"/>
                <a:gd name="T21" fmla="*/ 142 h 3086"/>
                <a:gd name="T22" fmla="*/ 1305 w 3049"/>
                <a:gd name="T23" fmla="*/ 70 h 3086"/>
                <a:gd name="T24" fmla="*/ 1195 w 3049"/>
                <a:gd name="T25" fmla="*/ 41 h 3086"/>
                <a:gd name="T26" fmla="*/ 1087 w 3049"/>
                <a:gd name="T27" fmla="*/ 29 h 3086"/>
                <a:gd name="T28" fmla="*/ 974 w 3049"/>
                <a:gd name="T29" fmla="*/ 121 h 3086"/>
                <a:gd name="T30" fmla="*/ 899 w 3049"/>
                <a:gd name="T31" fmla="*/ 182 h 3086"/>
                <a:gd name="T32" fmla="*/ 817 w 3049"/>
                <a:gd name="T33" fmla="*/ 338 h 3086"/>
                <a:gd name="T34" fmla="*/ 780 w 3049"/>
                <a:gd name="T35" fmla="*/ 492 h 3086"/>
                <a:gd name="T36" fmla="*/ 729 w 3049"/>
                <a:gd name="T37" fmla="*/ 570 h 3086"/>
                <a:gd name="T38" fmla="*/ 667 w 3049"/>
                <a:gd name="T39" fmla="*/ 677 h 3086"/>
                <a:gd name="T40" fmla="*/ 786 w 3049"/>
                <a:gd name="T41" fmla="*/ 708 h 3086"/>
                <a:gd name="T42" fmla="*/ 786 w 3049"/>
                <a:gd name="T43" fmla="*/ 828 h 3086"/>
                <a:gd name="T44" fmla="*/ 961 w 3049"/>
                <a:gd name="T45" fmla="*/ 1262 h 3086"/>
                <a:gd name="T46" fmla="*/ 927 w 3049"/>
                <a:gd name="T47" fmla="*/ 1319 h 3086"/>
                <a:gd name="T48" fmla="*/ 905 w 3049"/>
                <a:gd name="T49" fmla="*/ 1361 h 3086"/>
                <a:gd name="T50" fmla="*/ 893 w 3049"/>
                <a:gd name="T51" fmla="*/ 1384 h 3086"/>
                <a:gd name="T52" fmla="*/ 691 w 3049"/>
                <a:gd name="T53" fmla="*/ 1564 h 3086"/>
                <a:gd name="T54" fmla="*/ 462 w 3049"/>
                <a:gd name="T55" fmla="*/ 1443 h 3086"/>
                <a:gd name="T56" fmla="*/ 431 w 3049"/>
                <a:gd name="T57" fmla="*/ 1464 h 3086"/>
                <a:gd name="T58" fmla="*/ 395 w 3049"/>
                <a:gd name="T59" fmla="*/ 1498 h 3086"/>
                <a:gd name="T60" fmla="*/ 353 w 3049"/>
                <a:gd name="T61" fmla="*/ 1545 h 3086"/>
                <a:gd name="T62" fmla="*/ 333 w 3049"/>
                <a:gd name="T63" fmla="*/ 1586 h 3086"/>
                <a:gd name="T64" fmla="*/ 312 w 3049"/>
                <a:gd name="T65" fmla="*/ 1625 h 3086"/>
                <a:gd name="T66" fmla="*/ 41 w 3049"/>
                <a:gd name="T67" fmla="*/ 1879 h 3086"/>
                <a:gd name="T68" fmla="*/ 85 w 3049"/>
                <a:gd name="T69" fmla="*/ 1927 h 3086"/>
                <a:gd name="T70" fmla="*/ 116 w 3049"/>
                <a:gd name="T71" fmla="*/ 1971 h 3086"/>
                <a:gd name="T72" fmla="*/ 176 w 3049"/>
                <a:gd name="T73" fmla="*/ 2035 h 3086"/>
                <a:gd name="T74" fmla="*/ 230 w 3049"/>
                <a:gd name="T75" fmla="*/ 2080 h 3086"/>
                <a:gd name="T76" fmla="*/ 268 w 3049"/>
                <a:gd name="T77" fmla="*/ 2128 h 3086"/>
                <a:gd name="T78" fmla="*/ 238 w 3049"/>
                <a:gd name="T79" fmla="*/ 2187 h 3086"/>
                <a:gd name="T80" fmla="*/ 144 w 3049"/>
                <a:gd name="T81" fmla="*/ 2297 h 3086"/>
                <a:gd name="T82" fmla="*/ 10 w 3049"/>
                <a:gd name="T83" fmla="*/ 2389 h 3086"/>
                <a:gd name="T84" fmla="*/ 85 w 3049"/>
                <a:gd name="T85" fmla="*/ 2553 h 3086"/>
                <a:gd name="T86" fmla="*/ 277 w 3049"/>
                <a:gd name="T87" fmla="*/ 2696 h 3086"/>
                <a:gd name="T88" fmla="*/ 420 w 3049"/>
                <a:gd name="T89" fmla="*/ 2770 h 3086"/>
                <a:gd name="T90" fmla="*/ 600 w 3049"/>
                <a:gd name="T91" fmla="*/ 2775 h 3086"/>
                <a:gd name="T92" fmla="*/ 696 w 3049"/>
                <a:gd name="T93" fmla="*/ 2845 h 3086"/>
                <a:gd name="T94" fmla="*/ 787 w 3049"/>
                <a:gd name="T95" fmla="*/ 2942 h 3086"/>
                <a:gd name="T96" fmla="*/ 847 w 3049"/>
                <a:gd name="T97" fmla="*/ 3086 h 3086"/>
                <a:gd name="T98" fmla="*/ 962 w 3049"/>
                <a:gd name="T99" fmla="*/ 3026 h 3086"/>
                <a:gd name="T100" fmla="*/ 1055 w 3049"/>
                <a:gd name="T101" fmla="*/ 3062 h 3086"/>
                <a:gd name="T102" fmla="*/ 1168 w 3049"/>
                <a:gd name="T103" fmla="*/ 3045 h 3086"/>
                <a:gd name="T104" fmla="*/ 1259 w 3049"/>
                <a:gd name="T105" fmla="*/ 3074 h 3086"/>
                <a:gd name="T106" fmla="*/ 1262 w 3049"/>
                <a:gd name="T107" fmla="*/ 2884 h 3086"/>
                <a:gd name="T108" fmla="*/ 2021 w 3049"/>
                <a:gd name="T109" fmla="*/ 2897 h 3086"/>
                <a:gd name="T110" fmla="*/ 2203 w 3049"/>
                <a:gd name="T111" fmla="*/ 2892 h 3086"/>
                <a:gd name="T112" fmla="*/ 2426 w 3049"/>
                <a:gd name="T113" fmla="*/ 2883 h 3086"/>
                <a:gd name="T114" fmla="*/ 2511 w 3049"/>
                <a:gd name="T115" fmla="*/ 2918 h 3086"/>
                <a:gd name="T116" fmla="*/ 2703 w 3049"/>
                <a:gd name="T117" fmla="*/ 2914 h 3086"/>
                <a:gd name="T118" fmla="*/ 2912 w 3049"/>
                <a:gd name="T119" fmla="*/ 2971 h 3086"/>
                <a:gd name="T120" fmla="*/ 2942 w 3049"/>
                <a:gd name="T121" fmla="*/ 2942 h 3086"/>
                <a:gd name="T122" fmla="*/ 3030 w 3049"/>
                <a:gd name="T123" fmla="*/ 2002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49" h="3086">
                  <a:moveTo>
                    <a:pt x="3049" y="1927"/>
                  </a:moveTo>
                  <a:lnTo>
                    <a:pt x="3029" y="1924"/>
                  </a:lnTo>
                  <a:lnTo>
                    <a:pt x="3027" y="1922"/>
                  </a:lnTo>
                  <a:lnTo>
                    <a:pt x="3025" y="1919"/>
                  </a:lnTo>
                  <a:lnTo>
                    <a:pt x="3023" y="1918"/>
                  </a:lnTo>
                  <a:lnTo>
                    <a:pt x="3022" y="1916"/>
                  </a:lnTo>
                  <a:lnTo>
                    <a:pt x="3013" y="1912"/>
                  </a:lnTo>
                  <a:lnTo>
                    <a:pt x="3004" y="1905"/>
                  </a:lnTo>
                  <a:lnTo>
                    <a:pt x="3000" y="1905"/>
                  </a:lnTo>
                  <a:lnTo>
                    <a:pt x="2998" y="1902"/>
                  </a:lnTo>
                  <a:lnTo>
                    <a:pt x="2995" y="1901"/>
                  </a:lnTo>
                  <a:lnTo>
                    <a:pt x="2993" y="1900"/>
                  </a:lnTo>
                  <a:lnTo>
                    <a:pt x="2992" y="1899"/>
                  </a:lnTo>
                  <a:lnTo>
                    <a:pt x="2992" y="1897"/>
                  </a:lnTo>
                  <a:lnTo>
                    <a:pt x="2991" y="1897"/>
                  </a:lnTo>
                  <a:lnTo>
                    <a:pt x="2990" y="1882"/>
                  </a:lnTo>
                  <a:lnTo>
                    <a:pt x="2987" y="1867"/>
                  </a:lnTo>
                  <a:lnTo>
                    <a:pt x="2987" y="1863"/>
                  </a:lnTo>
                  <a:lnTo>
                    <a:pt x="2986" y="1858"/>
                  </a:lnTo>
                  <a:lnTo>
                    <a:pt x="2984" y="1854"/>
                  </a:lnTo>
                  <a:lnTo>
                    <a:pt x="2982" y="1852"/>
                  </a:lnTo>
                  <a:lnTo>
                    <a:pt x="2980" y="1850"/>
                  </a:lnTo>
                  <a:lnTo>
                    <a:pt x="2979" y="1848"/>
                  </a:lnTo>
                  <a:lnTo>
                    <a:pt x="2978" y="1847"/>
                  </a:lnTo>
                  <a:lnTo>
                    <a:pt x="2976" y="1847"/>
                  </a:lnTo>
                  <a:lnTo>
                    <a:pt x="2976" y="1844"/>
                  </a:lnTo>
                  <a:lnTo>
                    <a:pt x="2970" y="1841"/>
                  </a:lnTo>
                  <a:lnTo>
                    <a:pt x="2964" y="1837"/>
                  </a:lnTo>
                  <a:lnTo>
                    <a:pt x="2896" y="1743"/>
                  </a:lnTo>
                  <a:lnTo>
                    <a:pt x="2820" y="1737"/>
                  </a:lnTo>
                  <a:lnTo>
                    <a:pt x="2917" y="1516"/>
                  </a:lnTo>
                  <a:lnTo>
                    <a:pt x="2813" y="1466"/>
                  </a:lnTo>
                  <a:lnTo>
                    <a:pt x="2625" y="1177"/>
                  </a:lnTo>
                  <a:lnTo>
                    <a:pt x="2058" y="546"/>
                  </a:lnTo>
                  <a:lnTo>
                    <a:pt x="2048" y="533"/>
                  </a:lnTo>
                  <a:lnTo>
                    <a:pt x="2034" y="518"/>
                  </a:lnTo>
                  <a:lnTo>
                    <a:pt x="2020" y="501"/>
                  </a:lnTo>
                  <a:lnTo>
                    <a:pt x="2004" y="486"/>
                  </a:lnTo>
                  <a:lnTo>
                    <a:pt x="1988" y="471"/>
                  </a:lnTo>
                  <a:lnTo>
                    <a:pt x="1973" y="460"/>
                  </a:lnTo>
                  <a:lnTo>
                    <a:pt x="1964" y="455"/>
                  </a:lnTo>
                  <a:lnTo>
                    <a:pt x="1957" y="452"/>
                  </a:lnTo>
                  <a:lnTo>
                    <a:pt x="1949" y="450"/>
                  </a:lnTo>
                  <a:lnTo>
                    <a:pt x="1942" y="448"/>
                  </a:lnTo>
                  <a:lnTo>
                    <a:pt x="1916" y="447"/>
                  </a:lnTo>
                  <a:lnTo>
                    <a:pt x="1891" y="447"/>
                  </a:lnTo>
                  <a:lnTo>
                    <a:pt x="1867" y="448"/>
                  </a:lnTo>
                  <a:lnTo>
                    <a:pt x="1843" y="450"/>
                  </a:lnTo>
                  <a:lnTo>
                    <a:pt x="1820" y="452"/>
                  </a:lnTo>
                  <a:lnTo>
                    <a:pt x="1797" y="455"/>
                  </a:lnTo>
                  <a:lnTo>
                    <a:pt x="1773" y="459"/>
                  </a:lnTo>
                  <a:lnTo>
                    <a:pt x="1750" y="464"/>
                  </a:lnTo>
                  <a:lnTo>
                    <a:pt x="1739" y="467"/>
                  </a:lnTo>
                  <a:lnTo>
                    <a:pt x="1727" y="473"/>
                  </a:lnTo>
                  <a:lnTo>
                    <a:pt x="1713" y="481"/>
                  </a:lnTo>
                  <a:lnTo>
                    <a:pt x="1699" y="489"/>
                  </a:lnTo>
                  <a:lnTo>
                    <a:pt x="1686" y="497"/>
                  </a:lnTo>
                  <a:lnTo>
                    <a:pt x="1672" y="504"/>
                  </a:lnTo>
                  <a:lnTo>
                    <a:pt x="1666" y="507"/>
                  </a:lnTo>
                  <a:lnTo>
                    <a:pt x="1661" y="509"/>
                  </a:lnTo>
                  <a:lnTo>
                    <a:pt x="1656" y="510"/>
                  </a:lnTo>
                  <a:lnTo>
                    <a:pt x="1651" y="511"/>
                  </a:lnTo>
                  <a:lnTo>
                    <a:pt x="1648" y="513"/>
                  </a:lnTo>
                  <a:lnTo>
                    <a:pt x="1644" y="516"/>
                  </a:lnTo>
                  <a:lnTo>
                    <a:pt x="1640" y="520"/>
                  </a:lnTo>
                  <a:lnTo>
                    <a:pt x="1637" y="521"/>
                  </a:lnTo>
                  <a:lnTo>
                    <a:pt x="1633" y="511"/>
                  </a:lnTo>
                  <a:lnTo>
                    <a:pt x="1630" y="502"/>
                  </a:lnTo>
                  <a:lnTo>
                    <a:pt x="1627" y="500"/>
                  </a:lnTo>
                  <a:lnTo>
                    <a:pt x="1624" y="496"/>
                  </a:lnTo>
                  <a:lnTo>
                    <a:pt x="1622" y="491"/>
                  </a:lnTo>
                  <a:lnTo>
                    <a:pt x="1620" y="485"/>
                  </a:lnTo>
                  <a:lnTo>
                    <a:pt x="1618" y="479"/>
                  </a:lnTo>
                  <a:lnTo>
                    <a:pt x="1616" y="473"/>
                  </a:lnTo>
                  <a:lnTo>
                    <a:pt x="1614" y="470"/>
                  </a:lnTo>
                  <a:lnTo>
                    <a:pt x="1611" y="468"/>
                  </a:lnTo>
                  <a:lnTo>
                    <a:pt x="1608" y="461"/>
                  </a:lnTo>
                  <a:lnTo>
                    <a:pt x="1602" y="450"/>
                  </a:lnTo>
                  <a:lnTo>
                    <a:pt x="1596" y="438"/>
                  </a:lnTo>
                  <a:lnTo>
                    <a:pt x="1592" y="434"/>
                  </a:lnTo>
                  <a:lnTo>
                    <a:pt x="1591" y="427"/>
                  </a:lnTo>
                  <a:lnTo>
                    <a:pt x="1589" y="421"/>
                  </a:lnTo>
                  <a:lnTo>
                    <a:pt x="1586" y="414"/>
                  </a:lnTo>
                  <a:lnTo>
                    <a:pt x="1583" y="407"/>
                  </a:lnTo>
                  <a:lnTo>
                    <a:pt x="1579" y="399"/>
                  </a:lnTo>
                  <a:lnTo>
                    <a:pt x="1575" y="391"/>
                  </a:lnTo>
                  <a:lnTo>
                    <a:pt x="1573" y="385"/>
                  </a:lnTo>
                  <a:lnTo>
                    <a:pt x="1572" y="378"/>
                  </a:lnTo>
                  <a:lnTo>
                    <a:pt x="1569" y="375"/>
                  </a:lnTo>
                  <a:lnTo>
                    <a:pt x="1565" y="370"/>
                  </a:lnTo>
                  <a:lnTo>
                    <a:pt x="1559" y="361"/>
                  </a:lnTo>
                  <a:lnTo>
                    <a:pt x="1554" y="353"/>
                  </a:lnTo>
                  <a:lnTo>
                    <a:pt x="1548" y="344"/>
                  </a:lnTo>
                  <a:lnTo>
                    <a:pt x="1541" y="335"/>
                  </a:lnTo>
                  <a:lnTo>
                    <a:pt x="1536" y="329"/>
                  </a:lnTo>
                  <a:lnTo>
                    <a:pt x="1531" y="323"/>
                  </a:lnTo>
                  <a:lnTo>
                    <a:pt x="1519" y="316"/>
                  </a:lnTo>
                  <a:lnTo>
                    <a:pt x="1502" y="309"/>
                  </a:lnTo>
                  <a:lnTo>
                    <a:pt x="1493" y="306"/>
                  </a:lnTo>
                  <a:lnTo>
                    <a:pt x="1485" y="304"/>
                  </a:lnTo>
                  <a:lnTo>
                    <a:pt x="1477" y="302"/>
                  </a:lnTo>
                  <a:lnTo>
                    <a:pt x="1469" y="302"/>
                  </a:lnTo>
                  <a:lnTo>
                    <a:pt x="1471" y="278"/>
                  </a:lnTo>
                  <a:lnTo>
                    <a:pt x="1469" y="252"/>
                  </a:lnTo>
                  <a:lnTo>
                    <a:pt x="1468" y="245"/>
                  </a:lnTo>
                  <a:lnTo>
                    <a:pt x="1467" y="240"/>
                  </a:lnTo>
                  <a:lnTo>
                    <a:pt x="1465" y="236"/>
                  </a:lnTo>
                  <a:lnTo>
                    <a:pt x="1462" y="232"/>
                  </a:lnTo>
                  <a:lnTo>
                    <a:pt x="1459" y="230"/>
                  </a:lnTo>
                  <a:lnTo>
                    <a:pt x="1455" y="229"/>
                  </a:lnTo>
                  <a:lnTo>
                    <a:pt x="1450" y="230"/>
                  </a:lnTo>
                  <a:lnTo>
                    <a:pt x="1445" y="232"/>
                  </a:lnTo>
                  <a:lnTo>
                    <a:pt x="1436" y="233"/>
                  </a:lnTo>
                  <a:lnTo>
                    <a:pt x="1427" y="235"/>
                  </a:lnTo>
                  <a:lnTo>
                    <a:pt x="1418" y="237"/>
                  </a:lnTo>
                  <a:lnTo>
                    <a:pt x="1409" y="238"/>
                  </a:lnTo>
                  <a:lnTo>
                    <a:pt x="1405" y="222"/>
                  </a:lnTo>
                  <a:lnTo>
                    <a:pt x="1401" y="205"/>
                  </a:lnTo>
                  <a:lnTo>
                    <a:pt x="1394" y="190"/>
                  </a:lnTo>
                  <a:lnTo>
                    <a:pt x="1387" y="177"/>
                  </a:lnTo>
                  <a:lnTo>
                    <a:pt x="1383" y="171"/>
                  </a:lnTo>
                  <a:lnTo>
                    <a:pt x="1379" y="164"/>
                  </a:lnTo>
                  <a:lnTo>
                    <a:pt x="1374" y="159"/>
                  </a:lnTo>
                  <a:lnTo>
                    <a:pt x="1369" y="155"/>
                  </a:lnTo>
                  <a:lnTo>
                    <a:pt x="1362" y="151"/>
                  </a:lnTo>
                  <a:lnTo>
                    <a:pt x="1356" y="149"/>
                  </a:lnTo>
                  <a:lnTo>
                    <a:pt x="1349" y="147"/>
                  </a:lnTo>
                  <a:lnTo>
                    <a:pt x="1341" y="147"/>
                  </a:lnTo>
                  <a:lnTo>
                    <a:pt x="1338" y="146"/>
                  </a:lnTo>
                  <a:lnTo>
                    <a:pt x="1335" y="145"/>
                  </a:lnTo>
                  <a:lnTo>
                    <a:pt x="1333" y="144"/>
                  </a:lnTo>
                  <a:lnTo>
                    <a:pt x="1331" y="142"/>
                  </a:lnTo>
                  <a:lnTo>
                    <a:pt x="1326" y="137"/>
                  </a:lnTo>
                  <a:lnTo>
                    <a:pt x="1324" y="132"/>
                  </a:lnTo>
                  <a:lnTo>
                    <a:pt x="1321" y="126"/>
                  </a:lnTo>
                  <a:lnTo>
                    <a:pt x="1319" y="120"/>
                  </a:lnTo>
                  <a:lnTo>
                    <a:pt x="1316" y="117"/>
                  </a:lnTo>
                  <a:lnTo>
                    <a:pt x="1313" y="115"/>
                  </a:lnTo>
                  <a:lnTo>
                    <a:pt x="1313" y="105"/>
                  </a:lnTo>
                  <a:lnTo>
                    <a:pt x="1312" y="96"/>
                  </a:lnTo>
                  <a:lnTo>
                    <a:pt x="1311" y="88"/>
                  </a:lnTo>
                  <a:lnTo>
                    <a:pt x="1309" y="81"/>
                  </a:lnTo>
                  <a:lnTo>
                    <a:pt x="1307" y="75"/>
                  </a:lnTo>
                  <a:lnTo>
                    <a:pt x="1305" y="70"/>
                  </a:lnTo>
                  <a:lnTo>
                    <a:pt x="1302" y="66"/>
                  </a:lnTo>
                  <a:lnTo>
                    <a:pt x="1299" y="62"/>
                  </a:lnTo>
                  <a:lnTo>
                    <a:pt x="1281" y="48"/>
                  </a:lnTo>
                  <a:lnTo>
                    <a:pt x="1261" y="34"/>
                  </a:lnTo>
                  <a:lnTo>
                    <a:pt x="1254" y="37"/>
                  </a:lnTo>
                  <a:lnTo>
                    <a:pt x="1248" y="40"/>
                  </a:lnTo>
                  <a:lnTo>
                    <a:pt x="1240" y="42"/>
                  </a:lnTo>
                  <a:lnTo>
                    <a:pt x="1232" y="43"/>
                  </a:lnTo>
                  <a:lnTo>
                    <a:pt x="1223" y="44"/>
                  </a:lnTo>
                  <a:lnTo>
                    <a:pt x="1213" y="44"/>
                  </a:lnTo>
                  <a:lnTo>
                    <a:pt x="1204" y="43"/>
                  </a:lnTo>
                  <a:lnTo>
                    <a:pt x="1195" y="41"/>
                  </a:lnTo>
                  <a:lnTo>
                    <a:pt x="1186" y="39"/>
                  </a:lnTo>
                  <a:lnTo>
                    <a:pt x="1177" y="36"/>
                  </a:lnTo>
                  <a:lnTo>
                    <a:pt x="1169" y="32"/>
                  </a:lnTo>
                  <a:lnTo>
                    <a:pt x="1163" y="27"/>
                  </a:lnTo>
                  <a:lnTo>
                    <a:pt x="1157" y="22"/>
                  </a:lnTo>
                  <a:lnTo>
                    <a:pt x="1153" y="16"/>
                  </a:lnTo>
                  <a:lnTo>
                    <a:pt x="1150" y="8"/>
                  </a:lnTo>
                  <a:lnTo>
                    <a:pt x="1149" y="0"/>
                  </a:lnTo>
                  <a:lnTo>
                    <a:pt x="1140" y="2"/>
                  </a:lnTo>
                  <a:lnTo>
                    <a:pt x="1125" y="9"/>
                  </a:lnTo>
                  <a:lnTo>
                    <a:pt x="1106" y="18"/>
                  </a:lnTo>
                  <a:lnTo>
                    <a:pt x="1087" y="29"/>
                  </a:lnTo>
                  <a:lnTo>
                    <a:pt x="1067" y="39"/>
                  </a:lnTo>
                  <a:lnTo>
                    <a:pt x="1051" y="49"/>
                  </a:lnTo>
                  <a:lnTo>
                    <a:pt x="1038" y="57"/>
                  </a:lnTo>
                  <a:lnTo>
                    <a:pt x="1034" y="61"/>
                  </a:lnTo>
                  <a:lnTo>
                    <a:pt x="1031" y="68"/>
                  </a:lnTo>
                  <a:lnTo>
                    <a:pt x="1028" y="74"/>
                  </a:lnTo>
                  <a:lnTo>
                    <a:pt x="1025" y="80"/>
                  </a:lnTo>
                  <a:lnTo>
                    <a:pt x="1020" y="85"/>
                  </a:lnTo>
                  <a:lnTo>
                    <a:pt x="1011" y="96"/>
                  </a:lnTo>
                  <a:lnTo>
                    <a:pt x="1000" y="104"/>
                  </a:lnTo>
                  <a:lnTo>
                    <a:pt x="982" y="116"/>
                  </a:lnTo>
                  <a:lnTo>
                    <a:pt x="974" y="121"/>
                  </a:lnTo>
                  <a:lnTo>
                    <a:pt x="966" y="121"/>
                  </a:lnTo>
                  <a:lnTo>
                    <a:pt x="959" y="122"/>
                  </a:lnTo>
                  <a:lnTo>
                    <a:pt x="953" y="124"/>
                  </a:lnTo>
                  <a:lnTo>
                    <a:pt x="948" y="126"/>
                  </a:lnTo>
                  <a:lnTo>
                    <a:pt x="942" y="128"/>
                  </a:lnTo>
                  <a:lnTo>
                    <a:pt x="937" y="132"/>
                  </a:lnTo>
                  <a:lnTo>
                    <a:pt x="932" y="136"/>
                  </a:lnTo>
                  <a:lnTo>
                    <a:pt x="927" y="140"/>
                  </a:lnTo>
                  <a:lnTo>
                    <a:pt x="919" y="148"/>
                  </a:lnTo>
                  <a:lnTo>
                    <a:pt x="912" y="158"/>
                  </a:lnTo>
                  <a:lnTo>
                    <a:pt x="905" y="170"/>
                  </a:lnTo>
                  <a:lnTo>
                    <a:pt x="899" y="182"/>
                  </a:lnTo>
                  <a:lnTo>
                    <a:pt x="885" y="207"/>
                  </a:lnTo>
                  <a:lnTo>
                    <a:pt x="871" y="232"/>
                  </a:lnTo>
                  <a:lnTo>
                    <a:pt x="864" y="243"/>
                  </a:lnTo>
                  <a:lnTo>
                    <a:pt x="854" y="254"/>
                  </a:lnTo>
                  <a:lnTo>
                    <a:pt x="844" y="263"/>
                  </a:lnTo>
                  <a:lnTo>
                    <a:pt x="832" y="271"/>
                  </a:lnTo>
                  <a:lnTo>
                    <a:pt x="830" y="274"/>
                  </a:lnTo>
                  <a:lnTo>
                    <a:pt x="827" y="281"/>
                  </a:lnTo>
                  <a:lnTo>
                    <a:pt x="824" y="291"/>
                  </a:lnTo>
                  <a:lnTo>
                    <a:pt x="822" y="302"/>
                  </a:lnTo>
                  <a:lnTo>
                    <a:pt x="819" y="323"/>
                  </a:lnTo>
                  <a:lnTo>
                    <a:pt x="817" y="338"/>
                  </a:lnTo>
                  <a:lnTo>
                    <a:pt x="816" y="349"/>
                  </a:lnTo>
                  <a:lnTo>
                    <a:pt x="813" y="360"/>
                  </a:lnTo>
                  <a:lnTo>
                    <a:pt x="809" y="372"/>
                  </a:lnTo>
                  <a:lnTo>
                    <a:pt x="804" y="383"/>
                  </a:lnTo>
                  <a:lnTo>
                    <a:pt x="800" y="395"/>
                  </a:lnTo>
                  <a:lnTo>
                    <a:pt x="796" y="407"/>
                  </a:lnTo>
                  <a:lnTo>
                    <a:pt x="793" y="419"/>
                  </a:lnTo>
                  <a:lnTo>
                    <a:pt x="791" y="430"/>
                  </a:lnTo>
                  <a:lnTo>
                    <a:pt x="788" y="447"/>
                  </a:lnTo>
                  <a:lnTo>
                    <a:pt x="786" y="463"/>
                  </a:lnTo>
                  <a:lnTo>
                    <a:pt x="784" y="479"/>
                  </a:lnTo>
                  <a:lnTo>
                    <a:pt x="780" y="492"/>
                  </a:lnTo>
                  <a:lnTo>
                    <a:pt x="777" y="498"/>
                  </a:lnTo>
                  <a:lnTo>
                    <a:pt x="774" y="504"/>
                  </a:lnTo>
                  <a:lnTo>
                    <a:pt x="771" y="510"/>
                  </a:lnTo>
                  <a:lnTo>
                    <a:pt x="767" y="514"/>
                  </a:lnTo>
                  <a:lnTo>
                    <a:pt x="761" y="520"/>
                  </a:lnTo>
                  <a:lnTo>
                    <a:pt x="756" y="523"/>
                  </a:lnTo>
                  <a:lnTo>
                    <a:pt x="748" y="526"/>
                  </a:lnTo>
                  <a:lnTo>
                    <a:pt x="740" y="529"/>
                  </a:lnTo>
                  <a:lnTo>
                    <a:pt x="739" y="538"/>
                  </a:lnTo>
                  <a:lnTo>
                    <a:pt x="737" y="548"/>
                  </a:lnTo>
                  <a:lnTo>
                    <a:pt x="733" y="559"/>
                  </a:lnTo>
                  <a:lnTo>
                    <a:pt x="729" y="570"/>
                  </a:lnTo>
                  <a:lnTo>
                    <a:pt x="725" y="581"/>
                  </a:lnTo>
                  <a:lnTo>
                    <a:pt x="721" y="592"/>
                  </a:lnTo>
                  <a:lnTo>
                    <a:pt x="719" y="605"/>
                  </a:lnTo>
                  <a:lnTo>
                    <a:pt x="717" y="617"/>
                  </a:lnTo>
                  <a:lnTo>
                    <a:pt x="628" y="588"/>
                  </a:lnTo>
                  <a:lnTo>
                    <a:pt x="628" y="588"/>
                  </a:lnTo>
                  <a:lnTo>
                    <a:pt x="603" y="657"/>
                  </a:lnTo>
                  <a:lnTo>
                    <a:pt x="615" y="662"/>
                  </a:lnTo>
                  <a:lnTo>
                    <a:pt x="628" y="667"/>
                  </a:lnTo>
                  <a:lnTo>
                    <a:pt x="641" y="672"/>
                  </a:lnTo>
                  <a:lnTo>
                    <a:pt x="654" y="673"/>
                  </a:lnTo>
                  <a:lnTo>
                    <a:pt x="667" y="677"/>
                  </a:lnTo>
                  <a:lnTo>
                    <a:pt x="682" y="679"/>
                  </a:lnTo>
                  <a:lnTo>
                    <a:pt x="687" y="680"/>
                  </a:lnTo>
                  <a:lnTo>
                    <a:pt x="691" y="682"/>
                  </a:lnTo>
                  <a:lnTo>
                    <a:pt x="700" y="684"/>
                  </a:lnTo>
                  <a:lnTo>
                    <a:pt x="709" y="686"/>
                  </a:lnTo>
                  <a:lnTo>
                    <a:pt x="713" y="689"/>
                  </a:lnTo>
                  <a:lnTo>
                    <a:pt x="721" y="692"/>
                  </a:lnTo>
                  <a:lnTo>
                    <a:pt x="732" y="696"/>
                  </a:lnTo>
                  <a:lnTo>
                    <a:pt x="744" y="699"/>
                  </a:lnTo>
                  <a:lnTo>
                    <a:pt x="770" y="704"/>
                  </a:lnTo>
                  <a:lnTo>
                    <a:pt x="785" y="707"/>
                  </a:lnTo>
                  <a:lnTo>
                    <a:pt x="786" y="708"/>
                  </a:lnTo>
                  <a:lnTo>
                    <a:pt x="789" y="708"/>
                  </a:lnTo>
                  <a:lnTo>
                    <a:pt x="789" y="709"/>
                  </a:lnTo>
                  <a:lnTo>
                    <a:pt x="792" y="709"/>
                  </a:lnTo>
                  <a:lnTo>
                    <a:pt x="793" y="711"/>
                  </a:lnTo>
                  <a:lnTo>
                    <a:pt x="793" y="733"/>
                  </a:lnTo>
                  <a:lnTo>
                    <a:pt x="794" y="756"/>
                  </a:lnTo>
                  <a:lnTo>
                    <a:pt x="794" y="767"/>
                  </a:lnTo>
                  <a:lnTo>
                    <a:pt x="793" y="778"/>
                  </a:lnTo>
                  <a:lnTo>
                    <a:pt x="792" y="790"/>
                  </a:lnTo>
                  <a:lnTo>
                    <a:pt x="791" y="801"/>
                  </a:lnTo>
                  <a:lnTo>
                    <a:pt x="787" y="814"/>
                  </a:lnTo>
                  <a:lnTo>
                    <a:pt x="786" y="828"/>
                  </a:lnTo>
                  <a:lnTo>
                    <a:pt x="784" y="841"/>
                  </a:lnTo>
                  <a:lnTo>
                    <a:pt x="782" y="854"/>
                  </a:lnTo>
                  <a:lnTo>
                    <a:pt x="780" y="870"/>
                  </a:lnTo>
                  <a:lnTo>
                    <a:pt x="778" y="884"/>
                  </a:lnTo>
                  <a:lnTo>
                    <a:pt x="777" y="894"/>
                  </a:lnTo>
                  <a:lnTo>
                    <a:pt x="776" y="901"/>
                  </a:lnTo>
                  <a:lnTo>
                    <a:pt x="975" y="1233"/>
                  </a:lnTo>
                  <a:lnTo>
                    <a:pt x="972" y="1239"/>
                  </a:lnTo>
                  <a:lnTo>
                    <a:pt x="968" y="1249"/>
                  </a:lnTo>
                  <a:lnTo>
                    <a:pt x="965" y="1255"/>
                  </a:lnTo>
                  <a:lnTo>
                    <a:pt x="963" y="1259"/>
                  </a:lnTo>
                  <a:lnTo>
                    <a:pt x="961" y="1262"/>
                  </a:lnTo>
                  <a:lnTo>
                    <a:pt x="959" y="1263"/>
                  </a:lnTo>
                  <a:lnTo>
                    <a:pt x="957" y="1266"/>
                  </a:lnTo>
                  <a:lnTo>
                    <a:pt x="956" y="1270"/>
                  </a:lnTo>
                  <a:lnTo>
                    <a:pt x="953" y="1271"/>
                  </a:lnTo>
                  <a:lnTo>
                    <a:pt x="953" y="1273"/>
                  </a:lnTo>
                  <a:lnTo>
                    <a:pt x="947" y="1281"/>
                  </a:lnTo>
                  <a:lnTo>
                    <a:pt x="940" y="1293"/>
                  </a:lnTo>
                  <a:lnTo>
                    <a:pt x="935" y="1305"/>
                  </a:lnTo>
                  <a:lnTo>
                    <a:pt x="931" y="1315"/>
                  </a:lnTo>
                  <a:lnTo>
                    <a:pt x="929" y="1316"/>
                  </a:lnTo>
                  <a:lnTo>
                    <a:pt x="928" y="1318"/>
                  </a:lnTo>
                  <a:lnTo>
                    <a:pt x="927" y="1319"/>
                  </a:lnTo>
                  <a:lnTo>
                    <a:pt x="925" y="1323"/>
                  </a:lnTo>
                  <a:lnTo>
                    <a:pt x="923" y="1326"/>
                  </a:lnTo>
                  <a:lnTo>
                    <a:pt x="922" y="1327"/>
                  </a:lnTo>
                  <a:lnTo>
                    <a:pt x="920" y="1329"/>
                  </a:lnTo>
                  <a:lnTo>
                    <a:pt x="919" y="1332"/>
                  </a:lnTo>
                  <a:lnTo>
                    <a:pt x="917" y="1335"/>
                  </a:lnTo>
                  <a:lnTo>
                    <a:pt x="917" y="1337"/>
                  </a:lnTo>
                  <a:lnTo>
                    <a:pt x="912" y="1346"/>
                  </a:lnTo>
                  <a:lnTo>
                    <a:pt x="907" y="1354"/>
                  </a:lnTo>
                  <a:lnTo>
                    <a:pt x="907" y="1357"/>
                  </a:lnTo>
                  <a:lnTo>
                    <a:pt x="905" y="1358"/>
                  </a:lnTo>
                  <a:lnTo>
                    <a:pt x="905" y="1361"/>
                  </a:lnTo>
                  <a:lnTo>
                    <a:pt x="904" y="1361"/>
                  </a:lnTo>
                  <a:lnTo>
                    <a:pt x="904" y="1363"/>
                  </a:lnTo>
                  <a:lnTo>
                    <a:pt x="903" y="1364"/>
                  </a:lnTo>
                  <a:lnTo>
                    <a:pt x="902" y="1366"/>
                  </a:lnTo>
                  <a:lnTo>
                    <a:pt x="901" y="1368"/>
                  </a:lnTo>
                  <a:lnTo>
                    <a:pt x="900" y="1369"/>
                  </a:lnTo>
                  <a:lnTo>
                    <a:pt x="900" y="1371"/>
                  </a:lnTo>
                  <a:lnTo>
                    <a:pt x="900" y="1372"/>
                  </a:lnTo>
                  <a:lnTo>
                    <a:pt x="898" y="1375"/>
                  </a:lnTo>
                  <a:lnTo>
                    <a:pt x="895" y="1378"/>
                  </a:lnTo>
                  <a:lnTo>
                    <a:pt x="894" y="1381"/>
                  </a:lnTo>
                  <a:lnTo>
                    <a:pt x="893" y="1384"/>
                  </a:lnTo>
                  <a:lnTo>
                    <a:pt x="892" y="1387"/>
                  </a:lnTo>
                  <a:lnTo>
                    <a:pt x="891" y="1391"/>
                  </a:lnTo>
                  <a:lnTo>
                    <a:pt x="890" y="1391"/>
                  </a:lnTo>
                  <a:lnTo>
                    <a:pt x="889" y="1393"/>
                  </a:lnTo>
                  <a:lnTo>
                    <a:pt x="889" y="1394"/>
                  </a:lnTo>
                  <a:lnTo>
                    <a:pt x="889" y="1396"/>
                  </a:lnTo>
                  <a:lnTo>
                    <a:pt x="887" y="1401"/>
                  </a:lnTo>
                  <a:lnTo>
                    <a:pt x="884" y="1408"/>
                  </a:lnTo>
                  <a:lnTo>
                    <a:pt x="882" y="1415"/>
                  </a:lnTo>
                  <a:lnTo>
                    <a:pt x="880" y="1422"/>
                  </a:lnTo>
                  <a:lnTo>
                    <a:pt x="870" y="1431"/>
                  </a:lnTo>
                  <a:lnTo>
                    <a:pt x="691" y="1564"/>
                  </a:lnTo>
                  <a:lnTo>
                    <a:pt x="595" y="1468"/>
                  </a:lnTo>
                  <a:lnTo>
                    <a:pt x="586" y="1466"/>
                  </a:lnTo>
                  <a:lnTo>
                    <a:pt x="580" y="1463"/>
                  </a:lnTo>
                  <a:lnTo>
                    <a:pt x="554" y="1458"/>
                  </a:lnTo>
                  <a:lnTo>
                    <a:pt x="518" y="1447"/>
                  </a:lnTo>
                  <a:lnTo>
                    <a:pt x="508" y="1443"/>
                  </a:lnTo>
                  <a:lnTo>
                    <a:pt x="498" y="1441"/>
                  </a:lnTo>
                  <a:lnTo>
                    <a:pt x="489" y="1440"/>
                  </a:lnTo>
                  <a:lnTo>
                    <a:pt x="481" y="1439"/>
                  </a:lnTo>
                  <a:lnTo>
                    <a:pt x="474" y="1440"/>
                  </a:lnTo>
                  <a:lnTo>
                    <a:pt x="467" y="1441"/>
                  </a:lnTo>
                  <a:lnTo>
                    <a:pt x="462" y="1443"/>
                  </a:lnTo>
                  <a:lnTo>
                    <a:pt x="458" y="1448"/>
                  </a:lnTo>
                  <a:lnTo>
                    <a:pt x="454" y="1449"/>
                  </a:lnTo>
                  <a:lnTo>
                    <a:pt x="450" y="1450"/>
                  </a:lnTo>
                  <a:lnTo>
                    <a:pt x="448" y="1452"/>
                  </a:lnTo>
                  <a:lnTo>
                    <a:pt x="444" y="1455"/>
                  </a:lnTo>
                  <a:lnTo>
                    <a:pt x="442" y="1455"/>
                  </a:lnTo>
                  <a:lnTo>
                    <a:pt x="441" y="1456"/>
                  </a:lnTo>
                  <a:lnTo>
                    <a:pt x="441" y="1457"/>
                  </a:lnTo>
                  <a:lnTo>
                    <a:pt x="439" y="1457"/>
                  </a:lnTo>
                  <a:lnTo>
                    <a:pt x="439" y="1459"/>
                  </a:lnTo>
                  <a:lnTo>
                    <a:pt x="435" y="1461"/>
                  </a:lnTo>
                  <a:lnTo>
                    <a:pt x="431" y="1464"/>
                  </a:lnTo>
                  <a:lnTo>
                    <a:pt x="429" y="1465"/>
                  </a:lnTo>
                  <a:lnTo>
                    <a:pt x="428" y="1468"/>
                  </a:lnTo>
                  <a:lnTo>
                    <a:pt x="426" y="1469"/>
                  </a:lnTo>
                  <a:lnTo>
                    <a:pt x="424" y="1471"/>
                  </a:lnTo>
                  <a:lnTo>
                    <a:pt x="423" y="1472"/>
                  </a:lnTo>
                  <a:lnTo>
                    <a:pt x="421" y="1473"/>
                  </a:lnTo>
                  <a:lnTo>
                    <a:pt x="418" y="1477"/>
                  </a:lnTo>
                  <a:lnTo>
                    <a:pt x="414" y="1482"/>
                  </a:lnTo>
                  <a:lnTo>
                    <a:pt x="407" y="1488"/>
                  </a:lnTo>
                  <a:lnTo>
                    <a:pt x="402" y="1493"/>
                  </a:lnTo>
                  <a:lnTo>
                    <a:pt x="399" y="1495"/>
                  </a:lnTo>
                  <a:lnTo>
                    <a:pt x="395" y="1498"/>
                  </a:lnTo>
                  <a:lnTo>
                    <a:pt x="385" y="1507"/>
                  </a:lnTo>
                  <a:lnTo>
                    <a:pt x="375" y="1516"/>
                  </a:lnTo>
                  <a:lnTo>
                    <a:pt x="374" y="1519"/>
                  </a:lnTo>
                  <a:lnTo>
                    <a:pt x="371" y="1520"/>
                  </a:lnTo>
                  <a:lnTo>
                    <a:pt x="370" y="1523"/>
                  </a:lnTo>
                  <a:lnTo>
                    <a:pt x="369" y="1525"/>
                  </a:lnTo>
                  <a:lnTo>
                    <a:pt x="367" y="1527"/>
                  </a:lnTo>
                  <a:lnTo>
                    <a:pt x="365" y="1529"/>
                  </a:lnTo>
                  <a:lnTo>
                    <a:pt x="365" y="1531"/>
                  </a:lnTo>
                  <a:lnTo>
                    <a:pt x="359" y="1536"/>
                  </a:lnTo>
                  <a:lnTo>
                    <a:pt x="355" y="1544"/>
                  </a:lnTo>
                  <a:lnTo>
                    <a:pt x="353" y="1545"/>
                  </a:lnTo>
                  <a:lnTo>
                    <a:pt x="351" y="1548"/>
                  </a:lnTo>
                  <a:lnTo>
                    <a:pt x="349" y="1552"/>
                  </a:lnTo>
                  <a:lnTo>
                    <a:pt x="346" y="1556"/>
                  </a:lnTo>
                  <a:lnTo>
                    <a:pt x="343" y="1566"/>
                  </a:lnTo>
                  <a:lnTo>
                    <a:pt x="341" y="1573"/>
                  </a:lnTo>
                  <a:lnTo>
                    <a:pt x="340" y="1575"/>
                  </a:lnTo>
                  <a:lnTo>
                    <a:pt x="338" y="1577"/>
                  </a:lnTo>
                  <a:lnTo>
                    <a:pt x="338" y="1579"/>
                  </a:lnTo>
                  <a:lnTo>
                    <a:pt x="336" y="1581"/>
                  </a:lnTo>
                  <a:lnTo>
                    <a:pt x="335" y="1582"/>
                  </a:lnTo>
                  <a:lnTo>
                    <a:pt x="335" y="1584"/>
                  </a:lnTo>
                  <a:lnTo>
                    <a:pt x="333" y="1586"/>
                  </a:lnTo>
                  <a:lnTo>
                    <a:pt x="331" y="1588"/>
                  </a:lnTo>
                  <a:lnTo>
                    <a:pt x="331" y="1590"/>
                  </a:lnTo>
                  <a:lnTo>
                    <a:pt x="330" y="1590"/>
                  </a:lnTo>
                  <a:lnTo>
                    <a:pt x="329" y="1591"/>
                  </a:lnTo>
                  <a:lnTo>
                    <a:pt x="329" y="1593"/>
                  </a:lnTo>
                  <a:lnTo>
                    <a:pt x="327" y="1595"/>
                  </a:lnTo>
                  <a:lnTo>
                    <a:pt x="324" y="1598"/>
                  </a:lnTo>
                  <a:lnTo>
                    <a:pt x="323" y="1603"/>
                  </a:lnTo>
                  <a:lnTo>
                    <a:pt x="322" y="1606"/>
                  </a:lnTo>
                  <a:lnTo>
                    <a:pt x="317" y="1613"/>
                  </a:lnTo>
                  <a:lnTo>
                    <a:pt x="312" y="1623"/>
                  </a:lnTo>
                  <a:lnTo>
                    <a:pt x="312" y="1625"/>
                  </a:lnTo>
                  <a:lnTo>
                    <a:pt x="310" y="1626"/>
                  </a:lnTo>
                  <a:lnTo>
                    <a:pt x="310" y="1628"/>
                  </a:lnTo>
                  <a:lnTo>
                    <a:pt x="309" y="1629"/>
                  </a:lnTo>
                  <a:lnTo>
                    <a:pt x="308" y="1630"/>
                  </a:lnTo>
                  <a:lnTo>
                    <a:pt x="307" y="1630"/>
                  </a:lnTo>
                  <a:lnTo>
                    <a:pt x="305" y="1633"/>
                  </a:lnTo>
                  <a:lnTo>
                    <a:pt x="304" y="1636"/>
                  </a:lnTo>
                  <a:lnTo>
                    <a:pt x="300" y="1639"/>
                  </a:lnTo>
                  <a:lnTo>
                    <a:pt x="298" y="1641"/>
                  </a:lnTo>
                  <a:lnTo>
                    <a:pt x="0" y="1828"/>
                  </a:lnTo>
                  <a:lnTo>
                    <a:pt x="0" y="1828"/>
                  </a:lnTo>
                  <a:lnTo>
                    <a:pt x="41" y="1879"/>
                  </a:lnTo>
                  <a:lnTo>
                    <a:pt x="46" y="1884"/>
                  </a:lnTo>
                  <a:lnTo>
                    <a:pt x="52" y="1890"/>
                  </a:lnTo>
                  <a:lnTo>
                    <a:pt x="55" y="1893"/>
                  </a:lnTo>
                  <a:lnTo>
                    <a:pt x="58" y="1896"/>
                  </a:lnTo>
                  <a:lnTo>
                    <a:pt x="61" y="1897"/>
                  </a:lnTo>
                  <a:lnTo>
                    <a:pt x="63" y="1898"/>
                  </a:lnTo>
                  <a:lnTo>
                    <a:pt x="67" y="1902"/>
                  </a:lnTo>
                  <a:lnTo>
                    <a:pt x="70" y="1907"/>
                  </a:lnTo>
                  <a:lnTo>
                    <a:pt x="75" y="1910"/>
                  </a:lnTo>
                  <a:lnTo>
                    <a:pt x="78" y="1915"/>
                  </a:lnTo>
                  <a:lnTo>
                    <a:pt x="82" y="1921"/>
                  </a:lnTo>
                  <a:lnTo>
                    <a:pt x="85" y="1927"/>
                  </a:lnTo>
                  <a:lnTo>
                    <a:pt x="88" y="1934"/>
                  </a:lnTo>
                  <a:lnTo>
                    <a:pt x="91" y="1940"/>
                  </a:lnTo>
                  <a:lnTo>
                    <a:pt x="94" y="1945"/>
                  </a:lnTo>
                  <a:lnTo>
                    <a:pt x="97" y="1948"/>
                  </a:lnTo>
                  <a:lnTo>
                    <a:pt x="97" y="1950"/>
                  </a:lnTo>
                  <a:lnTo>
                    <a:pt x="100" y="1954"/>
                  </a:lnTo>
                  <a:lnTo>
                    <a:pt x="104" y="1958"/>
                  </a:lnTo>
                  <a:lnTo>
                    <a:pt x="106" y="1962"/>
                  </a:lnTo>
                  <a:lnTo>
                    <a:pt x="109" y="1964"/>
                  </a:lnTo>
                  <a:lnTo>
                    <a:pt x="111" y="1967"/>
                  </a:lnTo>
                  <a:lnTo>
                    <a:pt x="114" y="1969"/>
                  </a:lnTo>
                  <a:lnTo>
                    <a:pt x="116" y="1971"/>
                  </a:lnTo>
                  <a:lnTo>
                    <a:pt x="117" y="1974"/>
                  </a:lnTo>
                  <a:lnTo>
                    <a:pt x="119" y="1975"/>
                  </a:lnTo>
                  <a:lnTo>
                    <a:pt x="120" y="1976"/>
                  </a:lnTo>
                  <a:lnTo>
                    <a:pt x="125" y="1982"/>
                  </a:lnTo>
                  <a:lnTo>
                    <a:pt x="130" y="1989"/>
                  </a:lnTo>
                  <a:lnTo>
                    <a:pt x="133" y="1995"/>
                  </a:lnTo>
                  <a:lnTo>
                    <a:pt x="138" y="2002"/>
                  </a:lnTo>
                  <a:lnTo>
                    <a:pt x="144" y="2010"/>
                  </a:lnTo>
                  <a:lnTo>
                    <a:pt x="153" y="2017"/>
                  </a:lnTo>
                  <a:lnTo>
                    <a:pt x="161" y="2025"/>
                  </a:lnTo>
                  <a:lnTo>
                    <a:pt x="169" y="2030"/>
                  </a:lnTo>
                  <a:lnTo>
                    <a:pt x="176" y="2035"/>
                  </a:lnTo>
                  <a:lnTo>
                    <a:pt x="184" y="2037"/>
                  </a:lnTo>
                  <a:lnTo>
                    <a:pt x="190" y="2043"/>
                  </a:lnTo>
                  <a:lnTo>
                    <a:pt x="198" y="2051"/>
                  </a:lnTo>
                  <a:lnTo>
                    <a:pt x="202" y="2054"/>
                  </a:lnTo>
                  <a:lnTo>
                    <a:pt x="205" y="2059"/>
                  </a:lnTo>
                  <a:lnTo>
                    <a:pt x="208" y="2060"/>
                  </a:lnTo>
                  <a:lnTo>
                    <a:pt x="212" y="2062"/>
                  </a:lnTo>
                  <a:lnTo>
                    <a:pt x="215" y="2067"/>
                  </a:lnTo>
                  <a:lnTo>
                    <a:pt x="220" y="2069"/>
                  </a:lnTo>
                  <a:lnTo>
                    <a:pt x="224" y="2074"/>
                  </a:lnTo>
                  <a:lnTo>
                    <a:pt x="228" y="2079"/>
                  </a:lnTo>
                  <a:lnTo>
                    <a:pt x="230" y="2080"/>
                  </a:lnTo>
                  <a:lnTo>
                    <a:pt x="231" y="2082"/>
                  </a:lnTo>
                  <a:lnTo>
                    <a:pt x="235" y="2085"/>
                  </a:lnTo>
                  <a:lnTo>
                    <a:pt x="239" y="2087"/>
                  </a:lnTo>
                  <a:lnTo>
                    <a:pt x="240" y="2089"/>
                  </a:lnTo>
                  <a:lnTo>
                    <a:pt x="242" y="2090"/>
                  </a:lnTo>
                  <a:lnTo>
                    <a:pt x="242" y="2091"/>
                  </a:lnTo>
                  <a:lnTo>
                    <a:pt x="243" y="2093"/>
                  </a:lnTo>
                  <a:lnTo>
                    <a:pt x="246" y="2095"/>
                  </a:lnTo>
                  <a:lnTo>
                    <a:pt x="250" y="2102"/>
                  </a:lnTo>
                  <a:lnTo>
                    <a:pt x="257" y="2109"/>
                  </a:lnTo>
                  <a:lnTo>
                    <a:pt x="263" y="2118"/>
                  </a:lnTo>
                  <a:lnTo>
                    <a:pt x="268" y="2128"/>
                  </a:lnTo>
                  <a:lnTo>
                    <a:pt x="273" y="2136"/>
                  </a:lnTo>
                  <a:lnTo>
                    <a:pt x="277" y="2144"/>
                  </a:lnTo>
                  <a:lnTo>
                    <a:pt x="278" y="2148"/>
                  </a:lnTo>
                  <a:lnTo>
                    <a:pt x="275" y="2151"/>
                  </a:lnTo>
                  <a:lnTo>
                    <a:pt x="272" y="2154"/>
                  </a:lnTo>
                  <a:lnTo>
                    <a:pt x="265" y="2162"/>
                  </a:lnTo>
                  <a:lnTo>
                    <a:pt x="258" y="2169"/>
                  </a:lnTo>
                  <a:lnTo>
                    <a:pt x="257" y="2170"/>
                  </a:lnTo>
                  <a:lnTo>
                    <a:pt x="255" y="2171"/>
                  </a:lnTo>
                  <a:lnTo>
                    <a:pt x="250" y="2176"/>
                  </a:lnTo>
                  <a:lnTo>
                    <a:pt x="246" y="2183"/>
                  </a:lnTo>
                  <a:lnTo>
                    <a:pt x="238" y="2187"/>
                  </a:lnTo>
                  <a:lnTo>
                    <a:pt x="231" y="2193"/>
                  </a:lnTo>
                  <a:lnTo>
                    <a:pt x="224" y="2196"/>
                  </a:lnTo>
                  <a:lnTo>
                    <a:pt x="218" y="2200"/>
                  </a:lnTo>
                  <a:lnTo>
                    <a:pt x="211" y="2205"/>
                  </a:lnTo>
                  <a:lnTo>
                    <a:pt x="206" y="2211"/>
                  </a:lnTo>
                  <a:lnTo>
                    <a:pt x="197" y="2227"/>
                  </a:lnTo>
                  <a:lnTo>
                    <a:pt x="188" y="2243"/>
                  </a:lnTo>
                  <a:lnTo>
                    <a:pt x="177" y="2261"/>
                  </a:lnTo>
                  <a:lnTo>
                    <a:pt x="166" y="2277"/>
                  </a:lnTo>
                  <a:lnTo>
                    <a:pt x="160" y="2284"/>
                  </a:lnTo>
                  <a:lnTo>
                    <a:pt x="153" y="2291"/>
                  </a:lnTo>
                  <a:lnTo>
                    <a:pt x="144" y="2297"/>
                  </a:lnTo>
                  <a:lnTo>
                    <a:pt x="135" y="2302"/>
                  </a:lnTo>
                  <a:lnTo>
                    <a:pt x="105" y="2314"/>
                  </a:lnTo>
                  <a:lnTo>
                    <a:pt x="75" y="2327"/>
                  </a:lnTo>
                  <a:lnTo>
                    <a:pt x="59" y="2334"/>
                  </a:lnTo>
                  <a:lnTo>
                    <a:pt x="44" y="2340"/>
                  </a:lnTo>
                  <a:lnTo>
                    <a:pt x="28" y="2345"/>
                  </a:lnTo>
                  <a:lnTo>
                    <a:pt x="13" y="2350"/>
                  </a:lnTo>
                  <a:lnTo>
                    <a:pt x="12" y="2359"/>
                  </a:lnTo>
                  <a:lnTo>
                    <a:pt x="11" y="2373"/>
                  </a:lnTo>
                  <a:lnTo>
                    <a:pt x="10" y="2379"/>
                  </a:lnTo>
                  <a:lnTo>
                    <a:pt x="10" y="2385"/>
                  </a:lnTo>
                  <a:lnTo>
                    <a:pt x="10" y="2389"/>
                  </a:lnTo>
                  <a:lnTo>
                    <a:pt x="11" y="2390"/>
                  </a:lnTo>
                  <a:lnTo>
                    <a:pt x="14" y="2399"/>
                  </a:lnTo>
                  <a:lnTo>
                    <a:pt x="18" y="2409"/>
                  </a:lnTo>
                  <a:lnTo>
                    <a:pt x="22" y="2420"/>
                  </a:lnTo>
                  <a:lnTo>
                    <a:pt x="28" y="2431"/>
                  </a:lnTo>
                  <a:lnTo>
                    <a:pt x="40" y="2454"/>
                  </a:lnTo>
                  <a:lnTo>
                    <a:pt x="53" y="2476"/>
                  </a:lnTo>
                  <a:lnTo>
                    <a:pt x="65" y="2500"/>
                  </a:lnTo>
                  <a:lnTo>
                    <a:pt x="76" y="2522"/>
                  </a:lnTo>
                  <a:lnTo>
                    <a:pt x="80" y="2533"/>
                  </a:lnTo>
                  <a:lnTo>
                    <a:pt x="83" y="2543"/>
                  </a:lnTo>
                  <a:lnTo>
                    <a:pt x="85" y="2553"/>
                  </a:lnTo>
                  <a:lnTo>
                    <a:pt x="85" y="2562"/>
                  </a:lnTo>
                  <a:lnTo>
                    <a:pt x="170" y="2742"/>
                  </a:lnTo>
                  <a:lnTo>
                    <a:pt x="170" y="2744"/>
                  </a:lnTo>
                  <a:lnTo>
                    <a:pt x="178" y="2743"/>
                  </a:lnTo>
                  <a:lnTo>
                    <a:pt x="187" y="2740"/>
                  </a:lnTo>
                  <a:lnTo>
                    <a:pt x="196" y="2735"/>
                  </a:lnTo>
                  <a:lnTo>
                    <a:pt x="205" y="2730"/>
                  </a:lnTo>
                  <a:lnTo>
                    <a:pt x="225" y="2717"/>
                  </a:lnTo>
                  <a:lnTo>
                    <a:pt x="243" y="2706"/>
                  </a:lnTo>
                  <a:lnTo>
                    <a:pt x="256" y="2701"/>
                  </a:lnTo>
                  <a:lnTo>
                    <a:pt x="267" y="2698"/>
                  </a:lnTo>
                  <a:lnTo>
                    <a:pt x="277" y="2696"/>
                  </a:lnTo>
                  <a:lnTo>
                    <a:pt x="286" y="2697"/>
                  </a:lnTo>
                  <a:lnTo>
                    <a:pt x="305" y="2699"/>
                  </a:lnTo>
                  <a:lnTo>
                    <a:pt x="328" y="2701"/>
                  </a:lnTo>
                  <a:lnTo>
                    <a:pt x="331" y="2707"/>
                  </a:lnTo>
                  <a:lnTo>
                    <a:pt x="336" y="2714"/>
                  </a:lnTo>
                  <a:lnTo>
                    <a:pt x="342" y="2722"/>
                  </a:lnTo>
                  <a:lnTo>
                    <a:pt x="351" y="2729"/>
                  </a:lnTo>
                  <a:lnTo>
                    <a:pt x="361" y="2737"/>
                  </a:lnTo>
                  <a:lnTo>
                    <a:pt x="372" y="2744"/>
                  </a:lnTo>
                  <a:lnTo>
                    <a:pt x="383" y="2750"/>
                  </a:lnTo>
                  <a:lnTo>
                    <a:pt x="395" y="2757"/>
                  </a:lnTo>
                  <a:lnTo>
                    <a:pt x="420" y="2770"/>
                  </a:lnTo>
                  <a:lnTo>
                    <a:pt x="445" y="2779"/>
                  </a:lnTo>
                  <a:lnTo>
                    <a:pt x="456" y="2783"/>
                  </a:lnTo>
                  <a:lnTo>
                    <a:pt x="466" y="2786"/>
                  </a:lnTo>
                  <a:lnTo>
                    <a:pt x="475" y="2788"/>
                  </a:lnTo>
                  <a:lnTo>
                    <a:pt x="482" y="2790"/>
                  </a:lnTo>
                  <a:lnTo>
                    <a:pt x="495" y="2791"/>
                  </a:lnTo>
                  <a:lnTo>
                    <a:pt x="509" y="2791"/>
                  </a:lnTo>
                  <a:lnTo>
                    <a:pt x="521" y="2790"/>
                  </a:lnTo>
                  <a:lnTo>
                    <a:pt x="532" y="2789"/>
                  </a:lnTo>
                  <a:lnTo>
                    <a:pt x="556" y="2785"/>
                  </a:lnTo>
                  <a:lnTo>
                    <a:pt x="578" y="2780"/>
                  </a:lnTo>
                  <a:lnTo>
                    <a:pt x="600" y="2775"/>
                  </a:lnTo>
                  <a:lnTo>
                    <a:pt x="622" y="2770"/>
                  </a:lnTo>
                  <a:lnTo>
                    <a:pt x="632" y="2768"/>
                  </a:lnTo>
                  <a:lnTo>
                    <a:pt x="643" y="2766"/>
                  </a:lnTo>
                  <a:lnTo>
                    <a:pt x="655" y="2765"/>
                  </a:lnTo>
                  <a:lnTo>
                    <a:pt x="665" y="2765"/>
                  </a:lnTo>
                  <a:lnTo>
                    <a:pt x="666" y="2780"/>
                  </a:lnTo>
                  <a:lnTo>
                    <a:pt x="668" y="2794"/>
                  </a:lnTo>
                  <a:lnTo>
                    <a:pt x="672" y="2807"/>
                  </a:lnTo>
                  <a:lnTo>
                    <a:pt x="676" y="2818"/>
                  </a:lnTo>
                  <a:lnTo>
                    <a:pt x="682" y="2827"/>
                  </a:lnTo>
                  <a:lnTo>
                    <a:pt x="689" y="2837"/>
                  </a:lnTo>
                  <a:lnTo>
                    <a:pt x="696" y="2845"/>
                  </a:lnTo>
                  <a:lnTo>
                    <a:pt x="704" y="2852"/>
                  </a:lnTo>
                  <a:lnTo>
                    <a:pt x="722" y="2865"/>
                  </a:lnTo>
                  <a:lnTo>
                    <a:pt x="740" y="2878"/>
                  </a:lnTo>
                  <a:lnTo>
                    <a:pt x="749" y="2885"/>
                  </a:lnTo>
                  <a:lnTo>
                    <a:pt x="759" y="2892"/>
                  </a:lnTo>
                  <a:lnTo>
                    <a:pt x="767" y="2900"/>
                  </a:lnTo>
                  <a:lnTo>
                    <a:pt x="776" y="2909"/>
                  </a:lnTo>
                  <a:lnTo>
                    <a:pt x="778" y="2912"/>
                  </a:lnTo>
                  <a:lnTo>
                    <a:pt x="780" y="2918"/>
                  </a:lnTo>
                  <a:lnTo>
                    <a:pt x="782" y="2923"/>
                  </a:lnTo>
                  <a:lnTo>
                    <a:pt x="784" y="2929"/>
                  </a:lnTo>
                  <a:lnTo>
                    <a:pt x="787" y="2942"/>
                  </a:lnTo>
                  <a:lnTo>
                    <a:pt x="789" y="2958"/>
                  </a:lnTo>
                  <a:lnTo>
                    <a:pt x="791" y="2973"/>
                  </a:lnTo>
                  <a:lnTo>
                    <a:pt x="793" y="2988"/>
                  </a:lnTo>
                  <a:lnTo>
                    <a:pt x="795" y="3002"/>
                  </a:lnTo>
                  <a:lnTo>
                    <a:pt x="798" y="3012"/>
                  </a:lnTo>
                  <a:lnTo>
                    <a:pt x="807" y="3031"/>
                  </a:lnTo>
                  <a:lnTo>
                    <a:pt x="820" y="3052"/>
                  </a:lnTo>
                  <a:lnTo>
                    <a:pt x="827" y="3062"/>
                  </a:lnTo>
                  <a:lnTo>
                    <a:pt x="833" y="3072"/>
                  </a:lnTo>
                  <a:lnTo>
                    <a:pt x="836" y="3080"/>
                  </a:lnTo>
                  <a:lnTo>
                    <a:pt x="838" y="3086"/>
                  </a:lnTo>
                  <a:lnTo>
                    <a:pt x="847" y="3086"/>
                  </a:lnTo>
                  <a:lnTo>
                    <a:pt x="856" y="3084"/>
                  </a:lnTo>
                  <a:lnTo>
                    <a:pt x="865" y="3081"/>
                  </a:lnTo>
                  <a:lnTo>
                    <a:pt x="873" y="3077"/>
                  </a:lnTo>
                  <a:lnTo>
                    <a:pt x="888" y="3066"/>
                  </a:lnTo>
                  <a:lnTo>
                    <a:pt x="903" y="3055"/>
                  </a:lnTo>
                  <a:lnTo>
                    <a:pt x="916" y="3043"/>
                  </a:lnTo>
                  <a:lnTo>
                    <a:pt x="930" y="3034"/>
                  </a:lnTo>
                  <a:lnTo>
                    <a:pt x="938" y="3030"/>
                  </a:lnTo>
                  <a:lnTo>
                    <a:pt x="946" y="3026"/>
                  </a:lnTo>
                  <a:lnTo>
                    <a:pt x="953" y="3024"/>
                  </a:lnTo>
                  <a:lnTo>
                    <a:pt x="961" y="3023"/>
                  </a:lnTo>
                  <a:lnTo>
                    <a:pt x="962" y="3026"/>
                  </a:lnTo>
                  <a:lnTo>
                    <a:pt x="964" y="3030"/>
                  </a:lnTo>
                  <a:lnTo>
                    <a:pt x="967" y="3033"/>
                  </a:lnTo>
                  <a:lnTo>
                    <a:pt x="972" y="3037"/>
                  </a:lnTo>
                  <a:lnTo>
                    <a:pt x="982" y="3044"/>
                  </a:lnTo>
                  <a:lnTo>
                    <a:pt x="993" y="3050"/>
                  </a:lnTo>
                  <a:lnTo>
                    <a:pt x="1006" y="3056"/>
                  </a:lnTo>
                  <a:lnTo>
                    <a:pt x="1017" y="3061"/>
                  </a:lnTo>
                  <a:lnTo>
                    <a:pt x="1027" y="3065"/>
                  </a:lnTo>
                  <a:lnTo>
                    <a:pt x="1035" y="3066"/>
                  </a:lnTo>
                  <a:lnTo>
                    <a:pt x="1042" y="3065"/>
                  </a:lnTo>
                  <a:lnTo>
                    <a:pt x="1049" y="3064"/>
                  </a:lnTo>
                  <a:lnTo>
                    <a:pt x="1055" y="3062"/>
                  </a:lnTo>
                  <a:lnTo>
                    <a:pt x="1060" y="3059"/>
                  </a:lnTo>
                  <a:lnTo>
                    <a:pt x="1071" y="3052"/>
                  </a:lnTo>
                  <a:lnTo>
                    <a:pt x="1082" y="3043"/>
                  </a:lnTo>
                  <a:lnTo>
                    <a:pt x="1092" y="3035"/>
                  </a:lnTo>
                  <a:lnTo>
                    <a:pt x="1101" y="3027"/>
                  </a:lnTo>
                  <a:lnTo>
                    <a:pt x="1105" y="3024"/>
                  </a:lnTo>
                  <a:lnTo>
                    <a:pt x="1109" y="3022"/>
                  </a:lnTo>
                  <a:lnTo>
                    <a:pt x="1114" y="3020"/>
                  </a:lnTo>
                  <a:lnTo>
                    <a:pt x="1118" y="3020"/>
                  </a:lnTo>
                  <a:lnTo>
                    <a:pt x="1138" y="3030"/>
                  </a:lnTo>
                  <a:lnTo>
                    <a:pt x="1159" y="3040"/>
                  </a:lnTo>
                  <a:lnTo>
                    <a:pt x="1168" y="3045"/>
                  </a:lnTo>
                  <a:lnTo>
                    <a:pt x="1178" y="3049"/>
                  </a:lnTo>
                  <a:lnTo>
                    <a:pt x="1189" y="3053"/>
                  </a:lnTo>
                  <a:lnTo>
                    <a:pt x="1200" y="3056"/>
                  </a:lnTo>
                  <a:lnTo>
                    <a:pt x="1207" y="3059"/>
                  </a:lnTo>
                  <a:lnTo>
                    <a:pt x="1214" y="3062"/>
                  </a:lnTo>
                  <a:lnTo>
                    <a:pt x="1223" y="3066"/>
                  </a:lnTo>
                  <a:lnTo>
                    <a:pt x="1231" y="3072"/>
                  </a:lnTo>
                  <a:lnTo>
                    <a:pt x="1239" y="3076"/>
                  </a:lnTo>
                  <a:lnTo>
                    <a:pt x="1247" y="3080"/>
                  </a:lnTo>
                  <a:lnTo>
                    <a:pt x="1254" y="3082"/>
                  </a:lnTo>
                  <a:lnTo>
                    <a:pt x="1262" y="3083"/>
                  </a:lnTo>
                  <a:lnTo>
                    <a:pt x="1259" y="3074"/>
                  </a:lnTo>
                  <a:lnTo>
                    <a:pt x="1257" y="3062"/>
                  </a:lnTo>
                  <a:lnTo>
                    <a:pt x="1256" y="3051"/>
                  </a:lnTo>
                  <a:lnTo>
                    <a:pt x="1253" y="3039"/>
                  </a:lnTo>
                  <a:lnTo>
                    <a:pt x="1252" y="3014"/>
                  </a:lnTo>
                  <a:lnTo>
                    <a:pt x="1252" y="2992"/>
                  </a:lnTo>
                  <a:lnTo>
                    <a:pt x="1251" y="2967"/>
                  </a:lnTo>
                  <a:lnTo>
                    <a:pt x="1249" y="2942"/>
                  </a:lnTo>
                  <a:lnTo>
                    <a:pt x="1247" y="2917"/>
                  </a:lnTo>
                  <a:lnTo>
                    <a:pt x="1247" y="2892"/>
                  </a:lnTo>
                  <a:lnTo>
                    <a:pt x="1250" y="2891"/>
                  </a:lnTo>
                  <a:lnTo>
                    <a:pt x="1256" y="2888"/>
                  </a:lnTo>
                  <a:lnTo>
                    <a:pt x="1262" y="2884"/>
                  </a:lnTo>
                  <a:lnTo>
                    <a:pt x="1269" y="2878"/>
                  </a:lnTo>
                  <a:lnTo>
                    <a:pt x="1285" y="2861"/>
                  </a:lnTo>
                  <a:lnTo>
                    <a:pt x="1304" y="2843"/>
                  </a:lnTo>
                  <a:lnTo>
                    <a:pt x="1338" y="2806"/>
                  </a:lnTo>
                  <a:lnTo>
                    <a:pt x="1360" y="2780"/>
                  </a:lnTo>
                  <a:lnTo>
                    <a:pt x="1573" y="2761"/>
                  </a:lnTo>
                  <a:lnTo>
                    <a:pt x="1814" y="2886"/>
                  </a:lnTo>
                  <a:lnTo>
                    <a:pt x="1865" y="3003"/>
                  </a:lnTo>
                  <a:lnTo>
                    <a:pt x="1865" y="3003"/>
                  </a:lnTo>
                  <a:lnTo>
                    <a:pt x="1993" y="2912"/>
                  </a:lnTo>
                  <a:lnTo>
                    <a:pt x="2004" y="2905"/>
                  </a:lnTo>
                  <a:lnTo>
                    <a:pt x="2021" y="2897"/>
                  </a:lnTo>
                  <a:lnTo>
                    <a:pt x="2041" y="2890"/>
                  </a:lnTo>
                  <a:lnTo>
                    <a:pt x="2062" y="2883"/>
                  </a:lnTo>
                  <a:lnTo>
                    <a:pt x="2085" y="2878"/>
                  </a:lnTo>
                  <a:lnTo>
                    <a:pt x="2105" y="2875"/>
                  </a:lnTo>
                  <a:lnTo>
                    <a:pt x="2115" y="2873"/>
                  </a:lnTo>
                  <a:lnTo>
                    <a:pt x="2123" y="2873"/>
                  </a:lnTo>
                  <a:lnTo>
                    <a:pt x="2131" y="2875"/>
                  </a:lnTo>
                  <a:lnTo>
                    <a:pt x="2137" y="2876"/>
                  </a:lnTo>
                  <a:lnTo>
                    <a:pt x="2158" y="2883"/>
                  </a:lnTo>
                  <a:lnTo>
                    <a:pt x="2175" y="2888"/>
                  </a:lnTo>
                  <a:lnTo>
                    <a:pt x="2190" y="2891"/>
                  </a:lnTo>
                  <a:lnTo>
                    <a:pt x="2203" y="2892"/>
                  </a:lnTo>
                  <a:lnTo>
                    <a:pt x="2230" y="2891"/>
                  </a:lnTo>
                  <a:lnTo>
                    <a:pt x="2268" y="2890"/>
                  </a:lnTo>
                  <a:lnTo>
                    <a:pt x="2295" y="2890"/>
                  </a:lnTo>
                  <a:lnTo>
                    <a:pt x="2312" y="2890"/>
                  </a:lnTo>
                  <a:lnTo>
                    <a:pt x="2330" y="2887"/>
                  </a:lnTo>
                  <a:lnTo>
                    <a:pt x="2354" y="2881"/>
                  </a:lnTo>
                  <a:lnTo>
                    <a:pt x="2364" y="2880"/>
                  </a:lnTo>
                  <a:lnTo>
                    <a:pt x="2379" y="2881"/>
                  </a:lnTo>
                  <a:lnTo>
                    <a:pt x="2393" y="2882"/>
                  </a:lnTo>
                  <a:lnTo>
                    <a:pt x="2404" y="2883"/>
                  </a:lnTo>
                  <a:lnTo>
                    <a:pt x="2407" y="2883"/>
                  </a:lnTo>
                  <a:lnTo>
                    <a:pt x="2426" y="2883"/>
                  </a:lnTo>
                  <a:lnTo>
                    <a:pt x="2448" y="2885"/>
                  </a:lnTo>
                  <a:lnTo>
                    <a:pt x="2467" y="2887"/>
                  </a:lnTo>
                  <a:lnTo>
                    <a:pt x="2481" y="2890"/>
                  </a:lnTo>
                  <a:lnTo>
                    <a:pt x="2483" y="2892"/>
                  </a:lnTo>
                  <a:lnTo>
                    <a:pt x="2485" y="2894"/>
                  </a:lnTo>
                  <a:lnTo>
                    <a:pt x="2491" y="2898"/>
                  </a:lnTo>
                  <a:lnTo>
                    <a:pt x="2496" y="2903"/>
                  </a:lnTo>
                  <a:lnTo>
                    <a:pt x="2497" y="2907"/>
                  </a:lnTo>
                  <a:lnTo>
                    <a:pt x="2499" y="2909"/>
                  </a:lnTo>
                  <a:lnTo>
                    <a:pt x="2501" y="2912"/>
                  </a:lnTo>
                  <a:lnTo>
                    <a:pt x="2504" y="2915"/>
                  </a:lnTo>
                  <a:lnTo>
                    <a:pt x="2511" y="2918"/>
                  </a:lnTo>
                  <a:lnTo>
                    <a:pt x="2519" y="2920"/>
                  </a:lnTo>
                  <a:lnTo>
                    <a:pt x="2528" y="2921"/>
                  </a:lnTo>
                  <a:lnTo>
                    <a:pt x="2538" y="2921"/>
                  </a:lnTo>
                  <a:lnTo>
                    <a:pt x="2549" y="2920"/>
                  </a:lnTo>
                  <a:lnTo>
                    <a:pt x="2560" y="2918"/>
                  </a:lnTo>
                  <a:lnTo>
                    <a:pt x="2604" y="2908"/>
                  </a:lnTo>
                  <a:lnTo>
                    <a:pt x="2637" y="2902"/>
                  </a:lnTo>
                  <a:lnTo>
                    <a:pt x="2648" y="2902"/>
                  </a:lnTo>
                  <a:lnTo>
                    <a:pt x="2660" y="2904"/>
                  </a:lnTo>
                  <a:lnTo>
                    <a:pt x="2671" y="2905"/>
                  </a:lnTo>
                  <a:lnTo>
                    <a:pt x="2681" y="2908"/>
                  </a:lnTo>
                  <a:lnTo>
                    <a:pt x="2703" y="2914"/>
                  </a:lnTo>
                  <a:lnTo>
                    <a:pt x="2725" y="2921"/>
                  </a:lnTo>
                  <a:lnTo>
                    <a:pt x="2745" y="2929"/>
                  </a:lnTo>
                  <a:lnTo>
                    <a:pt x="2766" y="2936"/>
                  </a:lnTo>
                  <a:lnTo>
                    <a:pt x="2787" y="2942"/>
                  </a:lnTo>
                  <a:lnTo>
                    <a:pt x="2808" y="2946"/>
                  </a:lnTo>
                  <a:lnTo>
                    <a:pt x="2824" y="2950"/>
                  </a:lnTo>
                  <a:lnTo>
                    <a:pt x="2853" y="2959"/>
                  </a:lnTo>
                  <a:lnTo>
                    <a:pt x="2869" y="2964"/>
                  </a:lnTo>
                  <a:lnTo>
                    <a:pt x="2884" y="2967"/>
                  </a:lnTo>
                  <a:lnTo>
                    <a:pt x="2898" y="2970"/>
                  </a:lnTo>
                  <a:lnTo>
                    <a:pt x="2910" y="2971"/>
                  </a:lnTo>
                  <a:lnTo>
                    <a:pt x="2912" y="2971"/>
                  </a:lnTo>
                  <a:lnTo>
                    <a:pt x="2914" y="2969"/>
                  </a:lnTo>
                  <a:lnTo>
                    <a:pt x="2916" y="2965"/>
                  </a:lnTo>
                  <a:lnTo>
                    <a:pt x="2917" y="2964"/>
                  </a:lnTo>
                  <a:lnTo>
                    <a:pt x="2918" y="2963"/>
                  </a:lnTo>
                  <a:lnTo>
                    <a:pt x="2925" y="2955"/>
                  </a:lnTo>
                  <a:lnTo>
                    <a:pt x="2932" y="2946"/>
                  </a:lnTo>
                  <a:lnTo>
                    <a:pt x="2934" y="2945"/>
                  </a:lnTo>
                  <a:lnTo>
                    <a:pt x="2935" y="2943"/>
                  </a:lnTo>
                  <a:lnTo>
                    <a:pt x="2936" y="2941"/>
                  </a:lnTo>
                  <a:lnTo>
                    <a:pt x="2938" y="2940"/>
                  </a:lnTo>
                  <a:lnTo>
                    <a:pt x="2940" y="2941"/>
                  </a:lnTo>
                  <a:lnTo>
                    <a:pt x="2942" y="2942"/>
                  </a:lnTo>
                  <a:lnTo>
                    <a:pt x="2943" y="2942"/>
                  </a:lnTo>
                  <a:lnTo>
                    <a:pt x="2944" y="2940"/>
                  </a:lnTo>
                  <a:lnTo>
                    <a:pt x="2946" y="2936"/>
                  </a:lnTo>
                  <a:lnTo>
                    <a:pt x="2946" y="2929"/>
                  </a:lnTo>
                  <a:lnTo>
                    <a:pt x="2995" y="2128"/>
                  </a:lnTo>
                  <a:lnTo>
                    <a:pt x="2997" y="2112"/>
                  </a:lnTo>
                  <a:lnTo>
                    <a:pt x="3001" y="2091"/>
                  </a:lnTo>
                  <a:lnTo>
                    <a:pt x="3005" y="2071"/>
                  </a:lnTo>
                  <a:lnTo>
                    <a:pt x="3012" y="2053"/>
                  </a:lnTo>
                  <a:lnTo>
                    <a:pt x="3018" y="2037"/>
                  </a:lnTo>
                  <a:lnTo>
                    <a:pt x="3024" y="2019"/>
                  </a:lnTo>
                  <a:lnTo>
                    <a:pt x="3030" y="2002"/>
                  </a:lnTo>
                  <a:lnTo>
                    <a:pt x="3035" y="1984"/>
                  </a:lnTo>
                  <a:lnTo>
                    <a:pt x="3037" y="1976"/>
                  </a:lnTo>
                  <a:lnTo>
                    <a:pt x="3040" y="1964"/>
                  </a:lnTo>
                  <a:lnTo>
                    <a:pt x="3044" y="1946"/>
                  </a:lnTo>
                  <a:lnTo>
                    <a:pt x="3049" y="1927"/>
                  </a:lnTo>
                  <a:lnTo>
                    <a:pt x="3049" y="1927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61">
              <a:extLst>
                <a:ext uri="{FF2B5EF4-FFF2-40B4-BE49-F238E27FC236}">
                  <a16:creationId xmlns:a16="http://schemas.microsoft.com/office/drawing/2014/main" id="{DA14530A-AF18-404B-9C8F-90E64BF6E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4" y="728"/>
              <a:ext cx="651" cy="753"/>
            </a:xfrm>
            <a:custGeom>
              <a:avLst/>
              <a:gdLst>
                <a:gd name="T0" fmla="*/ 1218 w 3252"/>
                <a:gd name="T1" fmla="*/ 119 h 3766"/>
                <a:gd name="T2" fmla="*/ 1339 w 3252"/>
                <a:gd name="T3" fmla="*/ 116 h 3766"/>
                <a:gd name="T4" fmla="*/ 963 w 3252"/>
                <a:gd name="T5" fmla="*/ 16 h 3766"/>
                <a:gd name="T6" fmla="*/ 877 w 3252"/>
                <a:gd name="T7" fmla="*/ 19 h 3766"/>
                <a:gd name="T8" fmla="*/ 907 w 3252"/>
                <a:gd name="T9" fmla="*/ 122 h 3766"/>
                <a:gd name="T10" fmla="*/ 947 w 3252"/>
                <a:gd name="T11" fmla="*/ 41 h 3766"/>
                <a:gd name="T12" fmla="*/ 736 w 3252"/>
                <a:gd name="T13" fmla="*/ 185 h 3766"/>
                <a:gd name="T14" fmla="*/ 691 w 3252"/>
                <a:gd name="T15" fmla="*/ 231 h 3766"/>
                <a:gd name="T16" fmla="*/ 747 w 3252"/>
                <a:gd name="T17" fmla="*/ 179 h 3766"/>
                <a:gd name="T18" fmla="*/ 206 w 3252"/>
                <a:gd name="T19" fmla="*/ 1036 h 3766"/>
                <a:gd name="T20" fmla="*/ 208 w 3252"/>
                <a:gd name="T21" fmla="*/ 984 h 3766"/>
                <a:gd name="T22" fmla="*/ 20 w 3252"/>
                <a:gd name="T23" fmla="*/ 971 h 3766"/>
                <a:gd name="T24" fmla="*/ 24 w 3252"/>
                <a:gd name="T25" fmla="*/ 882 h 3766"/>
                <a:gd name="T26" fmla="*/ 7 w 3252"/>
                <a:gd name="T27" fmla="*/ 842 h 3766"/>
                <a:gd name="T28" fmla="*/ 93 w 3252"/>
                <a:gd name="T29" fmla="*/ 853 h 3766"/>
                <a:gd name="T30" fmla="*/ 124 w 3252"/>
                <a:gd name="T31" fmla="*/ 823 h 3766"/>
                <a:gd name="T32" fmla="*/ 120 w 3252"/>
                <a:gd name="T33" fmla="*/ 763 h 3766"/>
                <a:gd name="T34" fmla="*/ 389 w 3252"/>
                <a:gd name="T35" fmla="*/ 829 h 3766"/>
                <a:gd name="T36" fmla="*/ 789 w 3252"/>
                <a:gd name="T37" fmla="*/ 685 h 3766"/>
                <a:gd name="T38" fmla="*/ 1432 w 3252"/>
                <a:gd name="T39" fmla="*/ 549 h 3766"/>
                <a:gd name="T40" fmla="*/ 1908 w 3252"/>
                <a:gd name="T41" fmla="*/ 508 h 3766"/>
                <a:gd name="T42" fmla="*/ 1996 w 3252"/>
                <a:gd name="T43" fmla="*/ 489 h 3766"/>
                <a:gd name="T44" fmla="*/ 2025 w 3252"/>
                <a:gd name="T45" fmla="*/ 554 h 3766"/>
                <a:gd name="T46" fmla="*/ 2084 w 3252"/>
                <a:gd name="T47" fmla="*/ 516 h 3766"/>
                <a:gd name="T48" fmla="*/ 2213 w 3252"/>
                <a:gd name="T49" fmla="*/ 614 h 3766"/>
                <a:gd name="T50" fmla="*/ 2245 w 3252"/>
                <a:gd name="T51" fmla="*/ 940 h 3766"/>
                <a:gd name="T52" fmla="*/ 2617 w 3252"/>
                <a:gd name="T53" fmla="*/ 1289 h 3766"/>
                <a:gd name="T54" fmla="*/ 2851 w 3252"/>
                <a:gd name="T55" fmla="*/ 1321 h 3766"/>
                <a:gd name="T56" fmla="*/ 2837 w 3252"/>
                <a:gd name="T57" fmla="*/ 1422 h 3766"/>
                <a:gd name="T58" fmla="*/ 3011 w 3252"/>
                <a:gd name="T59" fmla="*/ 1625 h 3766"/>
                <a:gd name="T60" fmla="*/ 3250 w 3252"/>
                <a:gd name="T61" fmla="*/ 1755 h 3766"/>
                <a:gd name="T62" fmla="*/ 3180 w 3252"/>
                <a:gd name="T63" fmla="*/ 2102 h 3766"/>
                <a:gd name="T64" fmla="*/ 3141 w 3252"/>
                <a:gd name="T65" fmla="*/ 2238 h 3766"/>
                <a:gd name="T66" fmla="*/ 3196 w 3252"/>
                <a:gd name="T67" fmla="*/ 2298 h 3766"/>
                <a:gd name="T68" fmla="*/ 3218 w 3252"/>
                <a:gd name="T69" fmla="*/ 2977 h 3766"/>
                <a:gd name="T70" fmla="*/ 3081 w 3252"/>
                <a:gd name="T71" fmla="*/ 3321 h 3766"/>
                <a:gd name="T72" fmla="*/ 2915 w 3252"/>
                <a:gd name="T73" fmla="*/ 3598 h 3766"/>
                <a:gd name="T74" fmla="*/ 2861 w 3252"/>
                <a:gd name="T75" fmla="*/ 3701 h 3766"/>
                <a:gd name="T76" fmla="*/ 2797 w 3252"/>
                <a:gd name="T77" fmla="*/ 3736 h 3766"/>
                <a:gd name="T78" fmla="*/ 2430 w 3252"/>
                <a:gd name="T79" fmla="*/ 3016 h 3766"/>
                <a:gd name="T80" fmla="*/ 1555 w 3252"/>
                <a:gd name="T81" fmla="*/ 2303 h 3766"/>
                <a:gd name="T82" fmla="*/ 1427 w 3252"/>
                <a:gd name="T83" fmla="*/ 2330 h 3766"/>
                <a:gd name="T84" fmla="*/ 1370 w 3252"/>
                <a:gd name="T85" fmla="*/ 2209 h 3766"/>
                <a:gd name="T86" fmla="*/ 1264 w 3252"/>
                <a:gd name="T87" fmla="*/ 2069 h 3766"/>
                <a:gd name="T88" fmla="*/ 1146 w 3252"/>
                <a:gd name="T89" fmla="*/ 1986 h 3766"/>
                <a:gd name="T90" fmla="*/ 1086 w 3252"/>
                <a:gd name="T91" fmla="*/ 1887 h 3766"/>
                <a:gd name="T92" fmla="*/ 930 w 3252"/>
                <a:gd name="T93" fmla="*/ 1848 h 3766"/>
                <a:gd name="T94" fmla="*/ 747 w 3252"/>
                <a:gd name="T95" fmla="*/ 1967 h 3766"/>
                <a:gd name="T96" fmla="*/ 622 w 3252"/>
                <a:gd name="T97" fmla="*/ 2177 h 3766"/>
                <a:gd name="T98" fmla="*/ 553 w 3252"/>
                <a:gd name="T99" fmla="*/ 2365 h 3766"/>
                <a:gd name="T100" fmla="*/ 348 w 3252"/>
                <a:gd name="T101" fmla="*/ 2376 h 3766"/>
                <a:gd name="T102" fmla="*/ 138 w 3252"/>
                <a:gd name="T103" fmla="*/ 2316 h 3766"/>
                <a:gd name="T104" fmla="*/ 28 w 3252"/>
                <a:gd name="T105" fmla="*/ 2254 h 3766"/>
                <a:gd name="T106" fmla="*/ 72 w 3252"/>
                <a:gd name="T107" fmla="*/ 1880 h 3766"/>
                <a:gd name="T108" fmla="*/ 149 w 3252"/>
                <a:gd name="T109" fmla="*/ 1729 h 3766"/>
                <a:gd name="T110" fmla="*/ 129 w 3252"/>
                <a:gd name="T111" fmla="*/ 1658 h 3766"/>
                <a:gd name="T112" fmla="*/ 183 w 3252"/>
                <a:gd name="T113" fmla="*/ 1560 h 3766"/>
                <a:gd name="T114" fmla="*/ 230 w 3252"/>
                <a:gd name="T115" fmla="*/ 1447 h 3766"/>
                <a:gd name="T116" fmla="*/ 293 w 3252"/>
                <a:gd name="T117" fmla="*/ 1387 h 3766"/>
                <a:gd name="T118" fmla="*/ 350 w 3252"/>
                <a:gd name="T119" fmla="*/ 1279 h 3766"/>
                <a:gd name="T120" fmla="*/ 299 w 3252"/>
                <a:gd name="T121" fmla="*/ 1138 h 3766"/>
                <a:gd name="T122" fmla="*/ 203 w 3252"/>
                <a:gd name="T123" fmla="*/ 1127 h 3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52" h="3766">
                  <a:moveTo>
                    <a:pt x="1348" y="91"/>
                  </a:moveTo>
                  <a:lnTo>
                    <a:pt x="1343" y="87"/>
                  </a:lnTo>
                  <a:lnTo>
                    <a:pt x="1339" y="83"/>
                  </a:lnTo>
                  <a:lnTo>
                    <a:pt x="1334" y="80"/>
                  </a:lnTo>
                  <a:lnTo>
                    <a:pt x="1330" y="78"/>
                  </a:lnTo>
                  <a:lnTo>
                    <a:pt x="1320" y="73"/>
                  </a:lnTo>
                  <a:lnTo>
                    <a:pt x="1308" y="70"/>
                  </a:lnTo>
                  <a:lnTo>
                    <a:pt x="1286" y="68"/>
                  </a:lnTo>
                  <a:lnTo>
                    <a:pt x="1261" y="68"/>
                  </a:lnTo>
                  <a:lnTo>
                    <a:pt x="1250" y="69"/>
                  </a:lnTo>
                  <a:lnTo>
                    <a:pt x="1242" y="71"/>
                  </a:lnTo>
                  <a:lnTo>
                    <a:pt x="1238" y="72"/>
                  </a:lnTo>
                  <a:lnTo>
                    <a:pt x="1234" y="75"/>
                  </a:lnTo>
                  <a:lnTo>
                    <a:pt x="1231" y="80"/>
                  </a:lnTo>
                  <a:lnTo>
                    <a:pt x="1228" y="84"/>
                  </a:lnTo>
                  <a:lnTo>
                    <a:pt x="1223" y="95"/>
                  </a:lnTo>
                  <a:lnTo>
                    <a:pt x="1219" y="106"/>
                  </a:lnTo>
                  <a:lnTo>
                    <a:pt x="1218" y="112"/>
                  </a:lnTo>
                  <a:lnTo>
                    <a:pt x="1218" y="119"/>
                  </a:lnTo>
                  <a:lnTo>
                    <a:pt x="1218" y="125"/>
                  </a:lnTo>
                  <a:lnTo>
                    <a:pt x="1220" y="130"/>
                  </a:lnTo>
                  <a:lnTo>
                    <a:pt x="1221" y="132"/>
                  </a:lnTo>
                  <a:lnTo>
                    <a:pt x="1223" y="131"/>
                  </a:lnTo>
                  <a:lnTo>
                    <a:pt x="1225" y="130"/>
                  </a:lnTo>
                  <a:lnTo>
                    <a:pt x="1227" y="127"/>
                  </a:lnTo>
                  <a:lnTo>
                    <a:pt x="1233" y="122"/>
                  </a:lnTo>
                  <a:lnTo>
                    <a:pt x="1238" y="118"/>
                  </a:lnTo>
                  <a:lnTo>
                    <a:pt x="1245" y="115"/>
                  </a:lnTo>
                  <a:lnTo>
                    <a:pt x="1251" y="112"/>
                  </a:lnTo>
                  <a:lnTo>
                    <a:pt x="1257" y="111"/>
                  </a:lnTo>
                  <a:lnTo>
                    <a:pt x="1264" y="110"/>
                  </a:lnTo>
                  <a:lnTo>
                    <a:pt x="1278" y="109"/>
                  </a:lnTo>
                  <a:lnTo>
                    <a:pt x="1291" y="108"/>
                  </a:lnTo>
                  <a:lnTo>
                    <a:pt x="1301" y="108"/>
                  </a:lnTo>
                  <a:lnTo>
                    <a:pt x="1312" y="109"/>
                  </a:lnTo>
                  <a:lnTo>
                    <a:pt x="1321" y="110"/>
                  </a:lnTo>
                  <a:lnTo>
                    <a:pt x="1330" y="112"/>
                  </a:lnTo>
                  <a:lnTo>
                    <a:pt x="1339" y="116"/>
                  </a:lnTo>
                  <a:lnTo>
                    <a:pt x="1349" y="118"/>
                  </a:lnTo>
                  <a:lnTo>
                    <a:pt x="1358" y="119"/>
                  </a:lnTo>
                  <a:lnTo>
                    <a:pt x="1367" y="120"/>
                  </a:lnTo>
                  <a:lnTo>
                    <a:pt x="1372" y="119"/>
                  </a:lnTo>
                  <a:lnTo>
                    <a:pt x="1375" y="119"/>
                  </a:lnTo>
                  <a:lnTo>
                    <a:pt x="1378" y="118"/>
                  </a:lnTo>
                  <a:lnTo>
                    <a:pt x="1379" y="116"/>
                  </a:lnTo>
                  <a:lnTo>
                    <a:pt x="1379" y="113"/>
                  </a:lnTo>
                  <a:lnTo>
                    <a:pt x="1378" y="111"/>
                  </a:lnTo>
                  <a:lnTo>
                    <a:pt x="1376" y="109"/>
                  </a:lnTo>
                  <a:lnTo>
                    <a:pt x="1374" y="107"/>
                  </a:lnTo>
                  <a:lnTo>
                    <a:pt x="1368" y="102"/>
                  </a:lnTo>
                  <a:lnTo>
                    <a:pt x="1362" y="98"/>
                  </a:lnTo>
                  <a:lnTo>
                    <a:pt x="1357" y="95"/>
                  </a:lnTo>
                  <a:lnTo>
                    <a:pt x="1352" y="93"/>
                  </a:lnTo>
                  <a:lnTo>
                    <a:pt x="1350" y="92"/>
                  </a:lnTo>
                  <a:lnTo>
                    <a:pt x="1348" y="91"/>
                  </a:lnTo>
                  <a:close/>
                  <a:moveTo>
                    <a:pt x="965" y="18"/>
                  </a:moveTo>
                  <a:lnTo>
                    <a:pt x="963" y="16"/>
                  </a:lnTo>
                  <a:lnTo>
                    <a:pt x="955" y="12"/>
                  </a:lnTo>
                  <a:lnTo>
                    <a:pt x="954" y="10"/>
                  </a:lnTo>
                  <a:lnTo>
                    <a:pt x="951" y="8"/>
                  </a:lnTo>
                  <a:lnTo>
                    <a:pt x="949" y="8"/>
                  </a:lnTo>
                  <a:lnTo>
                    <a:pt x="936" y="5"/>
                  </a:lnTo>
                  <a:lnTo>
                    <a:pt x="924" y="1"/>
                  </a:lnTo>
                  <a:lnTo>
                    <a:pt x="921" y="0"/>
                  </a:lnTo>
                  <a:lnTo>
                    <a:pt x="918" y="0"/>
                  </a:lnTo>
                  <a:lnTo>
                    <a:pt x="913" y="1"/>
                  </a:lnTo>
                  <a:lnTo>
                    <a:pt x="910" y="2"/>
                  </a:lnTo>
                  <a:lnTo>
                    <a:pt x="903" y="5"/>
                  </a:lnTo>
                  <a:lnTo>
                    <a:pt x="896" y="6"/>
                  </a:lnTo>
                  <a:lnTo>
                    <a:pt x="894" y="6"/>
                  </a:lnTo>
                  <a:lnTo>
                    <a:pt x="890" y="7"/>
                  </a:lnTo>
                  <a:lnTo>
                    <a:pt x="886" y="8"/>
                  </a:lnTo>
                  <a:lnTo>
                    <a:pt x="883" y="10"/>
                  </a:lnTo>
                  <a:lnTo>
                    <a:pt x="880" y="12"/>
                  </a:lnTo>
                  <a:lnTo>
                    <a:pt x="878" y="15"/>
                  </a:lnTo>
                  <a:lnTo>
                    <a:pt x="877" y="19"/>
                  </a:lnTo>
                  <a:lnTo>
                    <a:pt x="876" y="23"/>
                  </a:lnTo>
                  <a:lnTo>
                    <a:pt x="876" y="27"/>
                  </a:lnTo>
                  <a:lnTo>
                    <a:pt x="876" y="36"/>
                  </a:lnTo>
                  <a:lnTo>
                    <a:pt x="878" y="47"/>
                  </a:lnTo>
                  <a:lnTo>
                    <a:pt x="882" y="56"/>
                  </a:lnTo>
                  <a:lnTo>
                    <a:pt x="885" y="65"/>
                  </a:lnTo>
                  <a:lnTo>
                    <a:pt x="886" y="80"/>
                  </a:lnTo>
                  <a:lnTo>
                    <a:pt x="887" y="94"/>
                  </a:lnTo>
                  <a:lnTo>
                    <a:pt x="887" y="103"/>
                  </a:lnTo>
                  <a:lnTo>
                    <a:pt x="887" y="113"/>
                  </a:lnTo>
                  <a:lnTo>
                    <a:pt x="888" y="119"/>
                  </a:lnTo>
                  <a:lnTo>
                    <a:pt x="889" y="123"/>
                  </a:lnTo>
                  <a:lnTo>
                    <a:pt x="891" y="125"/>
                  </a:lnTo>
                  <a:lnTo>
                    <a:pt x="894" y="126"/>
                  </a:lnTo>
                  <a:lnTo>
                    <a:pt x="899" y="126"/>
                  </a:lnTo>
                  <a:lnTo>
                    <a:pt x="901" y="126"/>
                  </a:lnTo>
                  <a:lnTo>
                    <a:pt x="903" y="125"/>
                  </a:lnTo>
                  <a:lnTo>
                    <a:pt x="905" y="124"/>
                  </a:lnTo>
                  <a:lnTo>
                    <a:pt x="907" y="122"/>
                  </a:lnTo>
                  <a:lnTo>
                    <a:pt x="909" y="117"/>
                  </a:lnTo>
                  <a:lnTo>
                    <a:pt x="911" y="110"/>
                  </a:lnTo>
                  <a:lnTo>
                    <a:pt x="913" y="98"/>
                  </a:lnTo>
                  <a:lnTo>
                    <a:pt x="918" y="87"/>
                  </a:lnTo>
                  <a:lnTo>
                    <a:pt x="922" y="79"/>
                  </a:lnTo>
                  <a:lnTo>
                    <a:pt x="924" y="71"/>
                  </a:lnTo>
                  <a:lnTo>
                    <a:pt x="927" y="62"/>
                  </a:lnTo>
                  <a:lnTo>
                    <a:pt x="932" y="54"/>
                  </a:lnTo>
                  <a:lnTo>
                    <a:pt x="934" y="50"/>
                  </a:lnTo>
                  <a:lnTo>
                    <a:pt x="938" y="47"/>
                  </a:lnTo>
                  <a:lnTo>
                    <a:pt x="940" y="47"/>
                  </a:lnTo>
                  <a:lnTo>
                    <a:pt x="941" y="46"/>
                  </a:lnTo>
                  <a:lnTo>
                    <a:pt x="942" y="45"/>
                  </a:lnTo>
                  <a:lnTo>
                    <a:pt x="942" y="43"/>
                  </a:lnTo>
                  <a:lnTo>
                    <a:pt x="943" y="41"/>
                  </a:lnTo>
                  <a:lnTo>
                    <a:pt x="943" y="41"/>
                  </a:lnTo>
                  <a:lnTo>
                    <a:pt x="943" y="41"/>
                  </a:lnTo>
                  <a:lnTo>
                    <a:pt x="945" y="41"/>
                  </a:lnTo>
                  <a:lnTo>
                    <a:pt x="947" y="41"/>
                  </a:lnTo>
                  <a:lnTo>
                    <a:pt x="947" y="39"/>
                  </a:lnTo>
                  <a:lnTo>
                    <a:pt x="948" y="36"/>
                  </a:lnTo>
                  <a:lnTo>
                    <a:pt x="949" y="35"/>
                  </a:lnTo>
                  <a:lnTo>
                    <a:pt x="951" y="34"/>
                  </a:lnTo>
                  <a:lnTo>
                    <a:pt x="952" y="33"/>
                  </a:lnTo>
                  <a:lnTo>
                    <a:pt x="952" y="31"/>
                  </a:lnTo>
                  <a:lnTo>
                    <a:pt x="955" y="28"/>
                  </a:lnTo>
                  <a:lnTo>
                    <a:pt x="956" y="26"/>
                  </a:lnTo>
                  <a:lnTo>
                    <a:pt x="958" y="25"/>
                  </a:lnTo>
                  <a:lnTo>
                    <a:pt x="958" y="25"/>
                  </a:lnTo>
                  <a:lnTo>
                    <a:pt x="958" y="21"/>
                  </a:lnTo>
                  <a:lnTo>
                    <a:pt x="959" y="20"/>
                  </a:lnTo>
                  <a:lnTo>
                    <a:pt x="960" y="19"/>
                  </a:lnTo>
                  <a:lnTo>
                    <a:pt x="960" y="18"/>
                  </a:lnTo>
                  <a:lnTo>
                    <a:pt x="962" y="18"/>
                  </a:lnTo>
                  <a:lnTo>
                    <a:pt x="965" y="18"/>
                  </a:lnTo>
                  <a:close/>
                  <a:moveTo>
                    <a:pt x="744" y="181"/>
                  </a:moveTo>
                  <a:lnTo>
                    <a:pt x="741" y="183"/>
                  </a:lnTo>
                  <a:lnTo>
                    <a:pt x="736" y="185"/>
                  </a:lnTo>
                  <a:lnTo>
                    <a:pt x="731" y="185"/>
                  </a:lnTo>
                  <a:lnTo>
                    <a:pt x="726" y="185"/>
                  </a:lnTo>
                  <a:lnTo>
                    <a:pt x="716" y="184"/>
                  </a:lnTo>
                  <a:lnTo>
                    <a:pt x="707" y="184"/>
                  </a:lnTo>
                  <a:lnTo>
                    <a:pt x="703" y="186"/>
                  </a:lnTo>
                  <a:lnTo>
                    <a:pt x="698" y="189"/>
                  </a:lnTo>
                  <a:lnTo>
                    <a:pt x="695" y="194"/>
                  </a:lnTo>
                  <a:lnTo>
                    <a:pt x="691" y="197"/>
                  </a:lnTo>
                  <a:lnTo>
                    <a:pt x="690" y="198"/>
                  </a:lnTo>
                  <a:lnTo>
                    <a:pt x="689" y="199"/>
                  </a:lnTo>
                  <a:lnTo>
                    <a:pt x="688" y="201"/>
                  </a:lnTo>
                  <a:lnTo>
                    <a:pt x="688" y="203"/>
                  </a:lnTo>
                  <a:lnTo>
                    <a:pt x="686" y="208"/>
                  </a:lnTo>
                  <a:lnTo>
                    <a:pt x="683" y="213"/>
                  </a:lnTo>
                  <a:lnTo>
                    <a:pt x="682" y="220"/>
                  </a:lnTo>
                  <a:lnTo>
                    <a:pt x="682" y="228"/>
                  </a:lnTo>
                  <a:lnTo>
                    <a:pt x="683" y="231"/>
                  </a:lnTo>
                  <a:lnTo>
                    <a:pt x="685" y="231"/>
                  </a:lnTo>
                  <a:lnTo>
                    <a:pt x="691" y="231"/>
                  </a:lnTo>
                  <a:lnTo>
                    <a:pt x="694" y="228"/>
                  </a:lnTo>
                  <a:lnTo>
                    <a:pt x="697" y="225"/>
                  </a:lnTo>
                  <a:lnTo>
                    <a:pt x="704" y="220"/>
                  </a:lnTo>
                  <a:lnTo>
                    <a:pt x="710" y="215"/>
                  </a:lnTo>
                  <a:lnTo>
                    <a:pt x="717" y="211"/>
                  </a:lnTo>
                  <a:lnTo>
                    <a:pt x="724" y="209"/>
                  </a:lnTo>
                  <a:lnTo>
                    <a:pt x="732" y="208"/>
                  </a:lnTo>
                  <a:lnTo>
                    <a:pt x="741" y="208"/>
                  </a:lnTo>
                  <a:lnTo>
                    <a:pt x="746" y="207"/>
                  </a:lnTo>
                  <a:lnTo>
                    <a:pt x="751" y="206"/>
                  </a:lnTo>
                  <a:lnTo>
                    <a:pt x="756" y="205"/>
                  </a:lnTo>
                  <a:lnTo>
                    <a:pt x="758" y="202"/>
                  </a:lnTo>
                  <a:lnTo>
                    <a:pt x="758" y="199"/>
                  </a:lnTo>
                  <a:lnTo>
                    <a:pt x="757" y="191"/>
                  </a:lnTo>
                  <a:lnTo>
                    <a:pt x="756" y="184"/>
                  </a:lnTo>
                  <a:lnTo>
                    <a:pt x="756" y="182"/>
                  </a:lnTo>
                  <a:lnTo>
                    <a:pt x="755" y="180"/>
                  </a:lnTo>
                  <a:lnTo>
                    <a:pt x="753" y="179"/>
                  </a:lnTo>
                  <a:lnTo>
                    <a:pt x="747" y="179"/>
                  </a:lnTo>
                  <a:lnTo>
                    <a:pt x="744" y="181"/>
                  </a:lnTo>
                  <a:close/>
                  <a:moveTo>
                    <a:pt x="170" y="1087"/>
                  </a:moveTo>
                  <a:lnTo>
                    <a:pt x="172" y="1083"/>
                  </a:lnTo>
                  <a:lnTo>
                    <a:pt x="176" y="1079"/>
                  </a:lnTo>
                  <a:lnTo>
                    <a:pt x="180" y="1077"/>
                  </a:lnTo>
                  <a:lnTo>
                    <a:pt x="185" y="1075"/>
                  </a:lnTo>
                  <a:lnTo>
                    <a:pt x="194" y="1072"/>
                  </a:lnTo>
                  <a:lnTo>
                    <a:pt x="205" y="1068"/>
                  </a:lnTo>
                  <a:lnTo>
                    <a:pt x="214" y="1062"/>
                  </a:lnTo>
                  <a:lnTo>
                    <a:pt x="226" y="1052"/>
                  </a:lnTo>
                  <a:lnTo>
                    <a:pt x="231" y="1047"/>
                  </a:lnTo>
                  <a:lnTo>
                    <a:pt x="235" y="1041"/>
                  </a:lnTo>
                  <a:lnTo>
                    <a:pt x="238" y="1039"/>
                  </a:lnTo>
                  <a:lnTo>
                    <a:pt x="238" y="1038"/>
                  </a:lnTo>
                  <a:lnTo>
                    <a:pt x="238" y="1037"/>
                  </a:lnTo>
                  <a:lnTo>
                    <a:pt x="236" y="1036"/>
                  </a:lnTo>
                  <a:lnTo>
                    <a:pt x="227" y="1035"/>
                  </a:lnTo>
                  <a:lnTo>
                    <a:pt x="216" y="1036"/>
                  </a:lnTo>
                  <a:lnTo>
                    <a:pt x="206" y="1036"/>
                  </a:lnTo>
                  <a:lnTo>
                    <a:pt x="195" y="1036"/>
                  </a:lnTo>
                  <a:lnTo>
                    <a:pt x="187" y="1035"/>
                  </a:lnTo>
                  <a:lnTo>
                    <a:pt x="176" y="1031"/>
                  </a:lnTo>
                  <a:lnTo>
                    <a:pt x="171" y="1029"/>
                  </a:lnTo>
                  <a:lnTo>
                    <a:pt x="167" y="1027"/>
                  </a:lnTo>
                  <a:lnTo>
                    <a:pt x="166" y="1025"/>
                  </a:lnTo>
                  <a:lnTo>
                    <a:pt x="166" y="1024"/>
                  </a:lnTo>
                  <a:lnTo>
                    <a:pt x="166" y="1023"/>
                  </a:lnTo>
                  <a:lnTo>
                    <a:pt x="168" y="1021"/>
                  </a:lnTo>
                  <a:lnTo>
                    <a:pt x="176" y="1016"/>
                  </a:lnTo>
                  <a:lnTo>
                    <a:pt x="184" y="1012"/>
                  </a:lnTo>
                  <a:lnTo>
                    <a:pt x="188" y="1010"/>
                  </a:lnTo>
                  <a:lnTo>
                    <a:pt x="192" y="1007"/>
                  </a:lnTo>
                  <a:lnTo>
                    <a:pt x="196" y="1004"/>
                  </a:lnTo>
                  <a:lnTo>
                    <a:pt x="202" y="998"/>
                  </a:lnTo>
                  <a:lnTo>
                    <a:pt x="206" y="992"/>
                  </a:lnTo>
                  <a:lnTo>
                    <a:pt x="208" y="988"/>
                  </a:lnTo>
                  <a:lnTo>
                    <a:pt x="209" y="985"/>
                  </a:lnTo>
                  <a:lnTo>
                    <a:pt x="208" y="984"/>
                  </a:lnTo>
                  <a:lnTo>
                    <a:pt x="206" y="984"/>
                  </a:lnTo>
                  <a:lnTo>
                    <a:pt x="202" y="985"/>
                  </a:lnTo>
                  <a:lnTo>
                    <a:pt x="197" y="986"/>
                  </a:lnTo>
                  <a:lnTo>
                    <a:pt x="193" y="988"/>
                  </a:lnTo>
                  <a:lnTo>
                    <a:pt x="171" y="999"/>
                  </a:lnTo>
                  <a:lnTo>
                    <a:pt x="155" y="1008"/>
                  </a:lnTo>
                  <a:lnTo>
                    <a:pt x="145" y="1011"/>
                  </a:lnTo>
                  <a:lnTo>
                    <a:pt x="132" y="1012"/>
                  </a:lnTo>
                  <a:lnTo>
                    <a:pt x="117" y="1013"/>
                  </a:lnTo>
                  <a:lnTo>
                    <a:pt x="102" y="1013"/>
                  </a:lnTo>
                  <a:lnTo>
                    <a:pt x="86" y="1011"/>
                  </a:lnTo>
                  <a:lnTo>
                    <a:pt x="72" y="1009"/>
                  </a:lnTo>
                  <a:lnTo>
                    <a:pt x="60" y="1006"/>
                  </a:lnTo>
                  <a:lnTo>
                    <a:pt x="50" y="1001"/>
                  </a:lnTo>
                  <a:lnTo>
                    <a:pt x="41" y="994"/>
                  </a:lnTo>
                  <a:lnTo>
                    <a:pt x="32" y="986"/>
                  </a:lnTo>
                  <a:lnTo>
                    <a:pt x="28" y="981"/>
                  </a:lnTo>
                  <a:lnTo>
                    <a:pt x="24" y="976"/>
                  </a:lnTo>
                  <a:lnTo>
                    <a:pt x="20" y="971"/>
                  </a:lnTo>
                  <a:lnTo>
                    <a:pt x="18" y="966"/>
                  </a:lnTo>
                  <a:lnTo>
                    <a:pt x="17" y="960"/>
                  </a:lnTo>
                  <a:lnTo>
                    <a:pt x="17" y="955"/>
                  </a:lnTo>
                  <a:lnTo>
                    <a:pt x="19" y="950"/>
                  </a:lnTo>
                  <a:lnTo>
                    <a:pt x="21" y="945"/>
                  </a:lnTo>
                  <a:lnTo>
                    <a:pt x="25" y="941"/>
                  </a:lnTo>
                  <a:lnTo>
                    <a:pt x="27" y="937"/>
                  </a:lnTo>
                  <a:lnTo>
                    <a:pt x="29" y="932"/>
                  </a:lnTo>
                  <a:lnTo>
                    <a:pt x="29" y="928"/>
                  </a:lnTo>
                  <a:lnTo>
                    <a:pt x="28" y="919"/>
                  </a:lnTo>
                  <a:lnTo>
                    <a:pt x="25" y="911"/>
                  </a:lnTo>
                  <a:lnTo>
                    <a:pt x="20" y="903"/>
                  </a:lnTo>
                  <a:lnTo>
                    <a:pt x="16" y="895"/>
                  </a:lnTo>
                  <a:lnTo>
                    <a:pt x="15" y="892"/>
                  </a:lnTo>
                  <a:lnTo>
                    <a:pt x="15" y="889"/>
                  </a:lnTo>
                  <a:lnTo>
                    <a:pt x="15" y="885"/>
                  </a:lnTo>
                  <a:lnTo>
                    <a:pt x="17" y="883"/>
                  </a:lnTo>
                  <a:lnTo>
                    <a:pt x="20" y="882"/>
                  </a:lnTo>
                  <a:lnTo>
                    <a:pt x="24" y="882"/>
                  </a:lnTo>
                  <a:lnTo>
                    <a:pt x="30" y="883"/>
                  </a:lnTo>
                  <a:lnTo>
                    <a:pt x="37" y="884"/>
                  </a:lnTo>
                  <a:lnTo>
                    <a:pt x="48" y="888"/>
                  </a:lnTo>
                  <a:lnTo>
                    <a:pt x="54" y="888"/>
                  </a:lnTo>
                  <a:lnTo>
                    <a:pt x="56" y="888"/>
                  </a:lnTo>
                  <a:lnTo>
                    <a:pt x="57" y="886"/>
                  </a:lnTo>
                  <a:lnTo>
                    <a:pt x="57" y="885"/>
                  </a:lnTo>
                  <a:lnTo>
                    <a:pt x="56" y="884"/>
                  </a:lnTo>
                  <a:lnTo>
                    <a:pt x="52" y="881"/>
                  </a:lnTo>
                  <a:lnTo>
                    <a:pt x="47" y="878"/>
                  </a:lnTo>
                  <a:lnTo>
                    <a:pt x="40" y="874"/>
                  </a:lnTo>
                  <a:lnTo>
                    <a:pt x="33" y="871"/>
                  </a:lnTo>
                  <a:lnTo>
                    <a:pt x="26" y="868"/>
                  </a:lnTo>
                  <a:lnTo>
                    <a:pt x="20" y="865"/>
                  </a:lnTo>
                  <a:lnTo>
                    <a:pt x="16" y="861"/>
                  </a:lnTo>
                  <a:lnTo>
                    <a:pt x="12" y="857"/>
                  </a:lnTo>
                  <a:lnTo>
                    <a:pt x="9" y="853"/>
                  </a:lnTo>
                  <a:lnTo>
                    <a:pt x="8" y="847"/>
                  </a:lnTo>
                  <a:lnTo>
                    <a:pt x="7" y="842"/>
                  </a:lnTo>
                  <a:lnTo>
                    <a:pt x="7" y="837"/>
                  </a:lnTo>
                  <a:lnTo>
                    <a:pt x="7" y="832"/>
                  </a:lnTo>
                  <a:lnTo>
                    <a:pt x="9" y="827"/>
                  </a:lnTo>
                  <a:lnTo>
                    <a:pt x="11" y="822"/>
                  </a:lnTo>
                  <a:lnTo>
                    <a:pt x="14" y="817"/>
                  </a:lnTo>
                  <a:lnTo>
                    <a:pt x="17" y="812"/>
                  </a:lnTo>
                  <a:lnTo>
                    <a:pt x="21" y="807"/>
                  </a:lnTo>
                  <a:lnTo>
                    <a:pt x="26" y="803"/>
                  </a:lnTo>
                  <a:lnTo>
                    <a:pt x="32" y="800"/>
                  </a:lnTo>
                  <a:lnTo>
                    <a:pt x="35" y="798"/>
                  </a:lnTo>
                  <a:lnTo>
                    <a:pt x="39" y="798"/>
                  </a:lnTo>
                  <a:lnTo>
                    <a:pt x="43" y="799"/>
                  </a:lnTo>
                  <a:lnTo>
                    <a:pt x="47" y="801"/>
                  </a:lnTo>
                  <a:lnTo>
                    <a:pt x="56" y="808"/>
                  </a:lnTo>
                  <a:lnTo>
                    <a:pt x="67" y="817"/>
                  </a:lnTo>
                  <a:lnTo>
                    <a:pt x="75" y="827"/>
                  </a:lnTo>
                  <a:lnTo>
                    <a:pt x="83" y="837"/>
                  </a:lnTo>
                  <a:lnTo>
                    <a:pt x="89" y="845"/>
                  </a:lnTo>
                  <a:lnTo>
                    <a:pt x="93" y="853"/>
                  </a:lnTo>
                  <a:lnTo>
                    <a:pt x="96" y="855"/>
                  </a:lnTo>
                  <a:lnTo>
                    <a:pt x="101" y="857"/>
                  </a:lnTo>
                  <a:lnTo>
                    <a:pt x="108" y="860"/>
                  </a:lnTo>
                  <a:lnTo>
                    <a:pt x="116" y="863"/>
                  </a:lnTo>
                  <a:lnTo>
                    <a:pt x="125" y="866"/>
                  </a:lnTo>
                  <a:lnTo>
                    <a:pt x="134" y="868"/>
                  </a:lnTo>
                  <a:lnTo>
                    <a:pt x="143" y="869"/>
                  </a:lnTo>
                  <a:lnTo>
                    <a:pt x="149" y="869"/>
                  </a:lnTo>
                  <a:lnTo>
                    <a:pt x="152" y="869"/>
                  </a:lnTo>
                  <a:lnTo>
                    <a:pt x="153" y="868"/>
                  </a:lnTo>
                  <a:lnTo>
                    <a:pt x="155" y="867"/>
                  </a:lnTo>
                  <a:lnTo>
                    <a:pt x="155" y="866"/>
                  </a:lnTo>
                  <a:lnTo>
                    <a:pt x="156" y="862"/>
                  </a:lnTo>
                  <a:lnTo>
                    <a:pt x="154" y="858"/>
                  </a:lnTo>
                  <a:lnTo>
                    <a:pt x="151" y="853"/>
                  </a:lnTo>
                  <a:lnTo>
                    <a:pt x="148" y="847"/>
                  </a:lnTo>
                  <a:lnTo>
                    <a:pt x="143" y="841"/>
                  </a:lnTo>
                  <a:lnTo>
                    <a:pt x="137" y="835"/>
                  </a:lnTo>
                  <a:lnTo>
                    <a:pt x="124" y="823"/>
                  </a:lnTo>
                  <a:lnTo>
                    <a:pt x="112" y="813"/>
                  </a:lnTo>
                  <a:lnTo>
                    <a:pt x="101" y="803"/>
                  </a:lnTo>
                  <a:lnTo>
                    <a:pt x="93" y="798"/>
                  </a:lnTo>
                  <a:lnTo>
                    <a:pt x="73" y="789"/>
                  </a:lnTo>
                  <a:lnTo>
                    <a:pt x="44" y="773"/>
                  </a:lnTo>
                  <a:lnTo>
                    <a:pt x="31" y="764"/>
                  </a:lnTo>
                  <a:lnTo>
                    <a:pt x="21" y="757"/>
                  </a:lnTo>
                  <a:lnTo>
                    <a:pt x="17" y="754"/>
                  </a:lnTo>
                  <a:lnTo>
                    <a:pt x="15" y="752"/>
                  </a:lnTo>
                  <a:lnTo>
                    <a:pt x="15" y="750"/>
                  </a:lnTo>
                  <a:lnTo>
                    <a:pt x="17" y="749"/>
                  </a:lnTo>
                  <a:lnTo>
                    <a:pt x="27" y="747"/>
                  </a:lnTo>
                  <a:lnTo>
                    <a:pt x="37" y="746"/>
                  </a:lnTo>
                  <a:lnTo>
                    <a:pt x="46" y="747"/>
                  </a:lnTo>
                  <a:lnTo>
                    <a:pt x="54" y="747"/>
                  </a:lnTo>
                  <a:lnTo>
                    <a:pt x="71" y="751"/>
                  </a:lnTo>
                  <a:lnTo>
                    <a:pt x="87" y="755"/>
                  </a:lnTo>
                  <a:lnTo>
                    <a:pt x="104" y="760"/>
                  </a:lnTo>
                  <a:lnTo>
                    <a:pt x="120" y="763"/>
                  </a:lnTo>
                  <a:lnTo>
                    <a:pt x="129" y="763"/>
                  </a:lnTo>
                  <a:lnTo>
                    <a:pt x="139" y="763"/>
                  </a:lnTo>
                  <a:lnTo>
                    <a:pt x="149" y="761"/>
                  </a:lnTo>
                  <a:lnTo>
                    <a:pt x="159" y="759"/>
                  </a:lnTo>
                  <a:lnTo>
                    <a:pt x="179" y="754"/>
                  </a:lnTo>
                  <a:lnTo>
                    <a:pt x="196" y="750"/>
                  </a:lnTo>
                  <a:lnTo>
                    <a:pt x="213" y="747"/>
                  </a:lnTo>
                  <a:lnTo>
                    <a:pt x="228" y="746"/>
                  </a:lnTo>
                  <a:lnTo>
                    <a:pt x="242" y="747"/>
                  </a:lnTo>
                  <a:lnTo>
                    <a:pt x="255" y="749"/>
                  </a:lnTo>
                  <a:lnTo>
                    <a:pt x="267" y="752"/>
                  </a:lnTo>
                  <a:lnTo>
                    <a:pt x="279" y="756"/>
                  </a:lnTo>
                  <a:lnTo>
                    <a:pt x="290" y="761"/>
                  </a:lnTo>
                  <a:lnTo>
                    <a:pt x="301" y="767"/>
                  </a:lnTo>
                  <a:lnTo>
                    <a:pt x="313" y="775"/>
                  </a:lnTo>
                  <a:lnTo>
                    <a:pt x="325" y="783"/>
                  </a:lnTo>
                  <a:lnTo>
                    <a:pt x="351" y="802"/>
                  </a:lnTo>
                  <a:lnTo>
                    <a:pt x="381" y="824"/>
                  </a:lnTo>
                  <a:lnTo>
                    <a:pt x="389" y="829"/>
                  </a:lnTo>
                  <a:lnTo>
                    <a:pt x="397" y="832"/>
                  </a:lnTo>
                  <a:lnTo>
                    <a:pt x="405" y="834"/>
                  </a:lnTo>
                  <a:lnTo>
                    <a:pt x="413" y="834"/>
                  </a:lnTo>
                  <a:lnTo>
                    <a:pt x="421" y="832"/>
                  </a:lnTo>
                  <a:lnTo>
                    <a:pt x="429" y="830"/>
                  </a:lnTo>
                  <a:lnTo>
                    <a:pt x="437" y="826"/>
                  </a:lnTo>
                  <a:lnTo>
                    <a:pt x="445" y="822"/>
                  </a:lnTo>
                  <a:lnTo>
                    <a:pt x="477" y="800"/>
                  </a:lnTo>
                  <a:lnTo>
                    <a:pt x="510" y="780"/>
                  </a:lnTo>
                  <a:lnTo>
                    <a:pt x="538" y="767"/>
                  </a:lnTo>
                  <a:lnTo>
                    <a:pt x="564" y="755"/>
                  </a:lnTo>
                  <a:lnTo>
                    <a:pt x="590" y="745"/>
                  </a:lnTo>
                  <a:lnTo>
                    <a:pt x="616" y="735"/>
                  </a:lnTo>
                  <a:lnTo>
                    <a:pt x="643" y="724"/>
                  </a:lnTo>
                  <a:lnTo>
                    <a:pt x="670" y="715"/>
                  </a:lnTo>
                  <a:lnTo>
                    <a:pt x="697" y="707"/>
                  </a:lnTo>
                  <a:lnTo>
                    <a:pt x="726" y="699"/>
                  </a:lnTo>
                  <a:lnTo>
                    <a:pt x="757" y="691"/>
                  </a:lnTo>
                  <a:lnTo>
                    <a:pt x="789" y="685"/>
                  </a:lnTo>
                  <a:lnTo>
                    <a:pt x="821" y="681"/>
                  </a:lnTo>
                  <a:lnTo>
                    <a:pt x="853" y="678"/>
                  </a:lnTo>
                  <a:lnTo>
                    <a:pt x="919" y="674"/>
                  </a:lnTo>
                  <a:lnTo>
                    <a:pt x="984" y="672"/>
                  </a:lnTo>
                  <a:lnTo>
                    <a:pt x="1018" y="671"/>
                  </a:lnTo>
                  <a:lnTo>
                    <a:pt x="1051" y="670"/>
                  </a:lnTo>
                  <a:lnTo>
                    <a:pt x="1085" y="668"/>
                  </a:lnTo>
                  <a:lnTo>
                    <a:pt x="1118" y="665"/>
                  </a:lnTo>
                  <a:lnTo>
                    <a:pt x="1151" y="662"/>
                  </a:lnTo>
                  <a:lnTo>
                    <a:pt x="1184" y="657"/>
                  </a:lnTo>
                  <a:lnTo>
                    <a:pt x="1217" y="650"/>
                  </a:lnTo>
                  <a:lnTo>
                    <a:pt x="1249" y="642"/>
                  </a:lnTo>
                  <a:lnTo>
                    <a:pt x="1268" y="636"/>
                  </a:lnTo>
                  <a:lnTo>
                    <a:pt x="1288" y="629"/>
                  </a:lnTo>
                  <a:lnTo>
                    <a:pt x="1306" y="621"/>
                  </a:lnTo>
                  <a:lnTo>
                    <a:pt x="1325" y="611"/>
                  </a:lnTo>
                  <a:lnTo>
                    <a:pt x="1361" y="591"/>
                  </a:lnTo>
                  <a:lnTo>
                    <a:pt x="1397" y="570"/>
                  </a:lnTo>
                  <a:lnTo>
                    <a:pt x="1432" y="549"/>
                  </a:lnTo>
                  <a:lnTo>
                    <a:pt x="1469" y="530"/>
                  </a:lnTo>
                  <a:lnTo>
                    <a:pt x="1487" y="521"/>
                  </a:lnTo>
                  <a:lnTo>
                    <a:pt x="1506" y="514"/>
                  </a:lnTo>
                  <a:lnTo>
                    <a:pt x="1527" y="507"/>
                  </a:lnTo>
                  <a:lnTo>
                    <a:pt x="1546" y="502"/>
                  </a:lnTo>
                  <a:lnTo>
                    <a:pt x="1573" y="496"/>
                  </a:lnTo>
                  <a:lnTo>
                    <a:pt x="1607" y="492"/>
                  </a:lnTo>
                  <a:lnTo>
                    <a:pt x="1645" y="489"/>
                  </a:lnTo>
                  <a:lnTo>
                    <a:pt x="1685" y="486"/>
                  </a:lnTo>
                  <a:lnTo>
                    <a:pt x="1726" y="484"/>
                  </a:lnTo>
                  <a:lnTo>
                    <a:pt x="1764" y="484"/>
                  </a:lnTo>
                  <a:lnTo>
                    <a:pt x="1798" y="484"/>
                  </a:lnTo>
                  <a:lnTo>
                    <a:pt x="1827" y="485"/>
                  </a:lnTo>
                  <a:lnTo>
                    <a:pt x="1843" y="487"/>
                  </a:lnTo>
                  <a:lnTo>
                    <a:pt x="1858" y="490"/>
                  </a:lnTo>
                  <a:lnTo>
                    <a:pt x="1871" y="494"/>
                  </a:lnTo>
                  <a:lnTo>
                    <a:pt x="1885" y="498"/>
                  </a:lnTo>
                  <a:lnTo>
                    <a:pt x="1896" y="504"/>
                  </a:lnTo>
                  <a:lnTo>
                    <a:pt x="1908" y="508"/>
                  </a:lnTo>
                  <a:lnTo>
                    <a:pt x="1921" y="511"/>
                  </a:lnTo>
                  <a:lnTo>
                    <a:pt x="1934" y="513"/>
                  </a:lnTo>
                  <a:lnTo>
                    <a:pt x="1938" y="514"/>
                  </a:lnTo>
                  <a:lnTo>
                    <a:pt x="1942" y="516"/>
                  </a:lnTo>
                  <a:lnTo>
                    <a:pt x="1945" y="516"/>
                  </a:lnTo>
                  <a:lnTo>
                    <a:pt x="1948" y="515"/>
                  </a:lnTo>
                  <a:lnTo>
                    <a:pt x="1950" y="514"/>
                  </a:lnTo>
                  <a:lnTo>
                    <a:pt x="1952" y="512"/>
                  </a:lnTo>
                  <a:lnTo>
                    <a:pt x="1957" y="507"/>
                  </a:lnTo>
                  <a:lnTo>
                    <a:pt x="1961" y="502"/>
                  </a:lnTo>
                  <a:lnTo>
                    <a:pt x="1965" y="495"/>
                  </a:lnTo>
                  <a:lnTo>
                    <a:pt x="1969" y="490"/>
                  </a:lnTo>
                  <a:lnTo>
                    <a:pt x="1971" y="488"/>
                  </a:lnTo>
                  <a:lnTo>
                    <a:pt x="1973" y="486"/>
                  </a:lnTo>
                  <a:lnTo>
                    <a:pt x="1976" y="485"/>
                  </a:lnTo>
                  <a:lnTo>
                    <a:pt x="1979" y="485"/>
                  </a:lnTo>
                  <a:lnTo>
                    <a:pt x="1981" y="485"/>
                  </a:lnTo>
                  <a:lnTo>
                    <a:pt x="1986" y="486"/>
                  </a:lnTo>
                  <a:lnTo>
                    <a:pt x="1996" y="489"/>
                  </a:lnTo>
                  <a:lnTo>
                    <a:pt x="2006" y="493"/>
                  </a:lnTo>
                  <a:lnTo>
                    <a:pt x="2012" y="496"/>
                  </a:lnTo>
                  <a:lnTo>
                    <a:pt x="2020" y="499"/>
                  </a:lnTo>
                  <a:lnTo>
                    <a:pt x="2031" y="503"/>
                  </a:lnTo>
                  <a:lnTo>
                    <a:pt x="2042" y="506"/>
                  </a:lnTo>
                  <a:lnTo>
                    <a:pt x="2049" y="510"/>
                  </a:lnTo>
                  <a:lnTo>
                    <a:pt x="2050" y="512"/>
                  </a:lnTo>
                  <a:lnTo>
                    <a:pt x="2050" y="514"/>
                  </a:lnTo>
                  <a:lnTo>
                    <a:pt x="2049" y="516"/>
                  </a:lnTo>
                  <a:lnTo>
                    <a:pt x="2048" y="518"/>
                  </a:lnTo>
                  <a:lnTo>
                    <a:pt x="2046" y="522"/>
                  </a:lnTo>
                  <a:lnTo>
                    <a:pt x="2044" y="527"/>
                  </a:lnTo>
                  <a:lnTo>
                    <a:pt x="2043" y="532"/>
                  </a:lnTo>
                  <a:lnTo>
                    <a:pt x="2041" y="536"/>
                  </a:lnTo>
                  <a:lnTo>
                    <a:pt x="2039" y="541"/>
                  </a:lnTo>
                  <a:lnTo>
                    <a:pt x="2037" y="544"/>
                  </a:lnTo>
                  <a:lnTo>
                    <a:pt x="2032" y="548"/>
                  </a:lnTo>
                  <a:lnTo>
                    <a:pt x="2026" y="552"/>
                  </a:lnTo>
                  <a:lnTo>
                    <a:pt x="2025" y="554"/>
                  </a:lnTo>
                  <a:lnTo>
                    <a:pt x="2024" y="556"/>
                  </a:lnTo>
                  <a:lnTo>
                    <a:pt x="2023" y="558"/>
                  </a:lnTo>
                  <a:lnTo>
                    <a:pt x="2023" y="560"/>
                  </a:lnTo>
                  <a:lnTo>
                    <a:pt x="2024" y="563"/>
                  </a:lnTo>
                  <a:lnTo>
                    <a:pt x="2026" y="567"/>
                  </a:lnTo>
                  <a:lnTo>
                    <a:pt x="2031" y="571"/>
                  </a:lnTo>
                  <a:lnTo>
                    <a:pt x="2035" y="576"/>
                  </a:lnTo>
                  <a:lnTo>
                    <a:pt x="2040" y="581"/>
                  </a:lnTo>
                  <a:lnTo>
                    <a:pt x="2044" y="584"/>
                  </a:lnTo>
                  <a:lnTo>
                    <a:pt x="2048" y="585"/>
                  </a:lnTo>
                  <a:lnTo>
                    <a:pt x="2051" y="585"/>
                  </a:lnTo>
                  <a:lnTo>
                    <a:pt x="2053" y="584"/>
                  </a:lnTo>
                  <a:lnTo>
                    <a:pt x="2056" y="582"/>
                  </a:lnTo>
                  <a:lnTo>
                    <a:pt x="2058" y="577"/>
                  </a:lnTo>
                  <a:lnTo>
                    <a:pt x="2060" y="573"/>
                  </a:lnTo>
                  <a:lnTo>
                    <a:pt x="2070" y="549"/>
                  </a:lnTo>
                  <a:lnTo>
                    <a:pt x="2081" y="519"/>
                  </a:lnTo>
                  <a:lnTo>
                    <a:pt x="2083" y="517"/>
                  </a:lnTo>
                  <a:lnTo>
                    <a:pt x="2084" y="516"/>
                  </a:lnTo>
                  <a:lnTo>
                    <a:pt x="2086" y="515"/>
                  </a:lnTo>
                  <a:lnTo>
                    <a:pt x="2089" y="515"/>
                  </a:lnTo>
                  <a:lnTo>
                    <a:pt x="2095" y="516"/>
                  </a:lnTo>
                  <a:lnTo>
                    <a:pt x="2103" y="519"/>
                  </a:lnTo>
                  <a:lnTo>
                    <a:pt x="2119" y="529"/>
                  </a:lnTo>
                  <a:lnTo>
                    <a:pt x="2139" y="544"/>
                  </a:lnTo>
                  <a:lnTo>
                    <a:pt x="2159" y="560"/>
                  </a:lnTo>
                  <a:lnTo>
                    <a:pt x="2178" y="575"/>
                  </a:lnTo>
                  <a:lnTo>
                    <a:pt x="2187" y="583"/>
                  </a:lnTo>
                  <a:lnTo>
                    <a:pt x="2195" y="588"/>
                  </a:lnTo>
                  <a:lnTo>
                    <a:pt x="2202" y="592"/>
                  </a:lnTo>
                  <a:lnTo>
                    <a:pt x="2209" y="595"/>
                  </a:lnTo>
                  <a:lnTo>
                    <a:pt x="2210" y="598"/>
                  </a:lnTo>
                  <a:lnTo>
                    <a:pt x="2212" y="601"/>
                  </a:lnTo>
                  <a:lnTo>
                    <a:pt x="2213" y="603"/>
                  </a:lnTo>
                  <a:lnTo>
                    <a:pt x="2214" y="604"/>
                  </a:lnTo>
                  <a:lnTo>
                    <a:pt x="2214" y="606"/>
                  </a:lnTo>
                  <a:lnTo>
                    <a:pt x="2214" y="609"/>
                  </a:lnTo>
                  <a:lnTo>
                    <a:pt x="2213" y="614"/>
                  </a:lnTo>
                  <a:lnTo>
                    <a:pt x="2211" y="621"/>
                  </a:lnTo>
                  <a:lnTo>
                    <a:pt x="2205" y="631"/>
                  </a:lnTo>
                  <a:lnTo>
                    <a:pt x="2201" y="638"/>
                  </a:lnTo>
                  <a:lnTo>
                    <a:pt x="2194" y="658"/>
                  </a:lnTo>
                  <a:lnTo>
                    <a:pt x="2190" y="676"/>
                  </a:lnTo>
                  <a:lnTo>
                    <a:pt x="2187" y="695"/>
                  </a:lnTo>
                  <a:lnTo>
                    <a:pt x="2185" y="713"/>
                  </a:lnTo>
                  <a:lnTo>
                    <a:pt x="2185" y="750"/>
                  </a:lnTo>
                  <a:lnTo>
                    <a:pt x="2186" y="789"/>
                  </a:lnTo>
                  <a:lnTo>
                    <a:pt x="2188" y="792"/>
                  </a:lnTo>
                  <a:lnTo>
                    <a:pt x="2190" y="794"/>
                  </a:lnTo>
                  <a:lnTo>
                    <a:pt x="2201" y="798"/>
                  </a:lnTo>
                  <a:lnTo>
                    <a:pt x="2213" y="803"/>
                  </a:lnTo>
                  <a:lnTo>
                    <a:pt x="2218" y="806"/>
                  </a:lnTo>
                  <a:lnTo>
                    <a:pt x="2222" y="811"/>
                  </a:lnTo>
                  <a:lnTo>
                    <a:pt x="2225" y="814"/>
                  </a:lnTo>
                  <a:lnTo>
                    <a:pt x="2226" y="818"/>
                  </a:lnTo>
                  <a:lnTo>
                    <a:pt x="2226" y="820"/>
                  </a:lnTo>
                  <a:lnTo>
                    <a:pt x="2245" y="940"/>
                  </a:lnTo>
                  <a:lnTo>
                    <a:pt x="2248" y="971"/>
                  </a:lnTo>
                  <a:lnTo>
                    <a:pt x="2253" y="1019"/>
                  </a:lnTo>
                  <a:lnTo>
                    <a:pt x="2256" y="1043"/>
                  </a:lnTo>
                  <a:lnTo>
                    <a:pt x="2259" y="1064"/>
                  </a:lnTo>
                  <a:lnTo>
                    <a:pt x="2261" y="1079"/>
                  </a:lnTo>
                  <a:lnTo>
                    <a:pt x="2264" y="1086"/>
                  </a:lnTo>
                  <a:lnTo>
                    <a:pt x="2309" y="1121"/>
                  </a:lnTo>
                  <a:lnTo>
                    <a:pt x="2323" y="1132"/>
                  </a:lnTo>
                  <a:lnTo>
                    <a:pt x="2336" y="1144"/>
                  </a:lnTo>
                  <a:lnTo>
                    <a:pt x="2350" y="1156"/>
                  </a:lnTo>
                  <a:lnTo>
                    <a:pt x="2364" y="1168"/>
                  </a:lnTo>
                  <a:lnTo>
                    <a:pt x="2394" y="1186"/>
                  </a:lnTo>
                  <a:lnTo>
                    <a:pt x="2423" y="1204"/>
                  </a:lnTo>
                  <a:lnTo>
                    <a:pt x="2438" y="1212"/>
                  </a:lnTo>
                  <a:lnTo>
                    <a:pt x="2452" y="1219"/>
                  </a:lnTo>
                  <a:lnTo>
                    <a:pt x="2469" y="1226"/>
                  </a:lnTo>
                  <a:lnTo>
                    <a:pt x="2485" y="1232"/>
                  </a:lnTo>
                  <a:lnTo>
                    <a:pt x="2613" y="1277"/>
                  </a:lnTo>
                  <a:lnTo>
                    <a:pt x="2617" y="1289"/>
                  </a:lnTo>
                  <a:lnTo>
                    <a:pt x="2621" y="1306"/>
                  </a:lnTo>
                  <a:lnTo>
                    <a:pt x="2623" y="1310"/>
                  </a:lnTo>
                  <a:lnTo>
                    <a:pt x="2626" y="1315"/>
                  </a:lnTo>
                  <a:lnTo>
                    <a:pt x="2630" y="1319"/>
                  </a:lnTo>
                  <a:lnTo>
                    <a:pt x="2636" y="1322"/>
                  </a:lnTo>
                  <a:lnTo>
                    <a:pt x="2641" y="1325"/>
                  </a:lnTo>
                  <a:lnTo>
                    <a:pt x="2647" y="1327"/>
                  </a:lnTo>
                  <a:lnTo>
                    <a:pt x="2653" y="1330"/>
                  </a:lnTo>
                  <a:lnTo>
                    <a:pt x="2660" y="1331"/>
                  </a:lnTo>
                  <a:lnTo>
                    <a:pt x="2676" y="1334"/>
                  </a:lnTo>
                  <a:lnTo>
                    <a:pt x="2693" y="1336"/>
                  </a:lnTo>
                  <a:lnTo>
                    <a:pt x="2711" y="1337"/>
                  </a:lnTo>
                  <a:lnTo>
                    <a:pt x="2729" y="1337"/>
                  </a:lnTo>
                  <a:lnTo>
                    <a:pt x="2766" y="1335"/>
                  </a:lnTo>
                  <a:lnTo>
                    <a:pt x="2800" y="1332"/>
                  </a:lnTo>
                  <a:lnTo>
                    <a:pt x="2827" y="1329"/>
                  </a:lnTo>
                  <a:lnTo>
                    <a:pt x="2843" y="1326"/>
                  </a:lnTo>
                  <a:lnTo>
                    <a:pt x="2847" y="1324"/>
                  </a:lnTo>
                  <a:lnTo>
                    <a:pt x="2851" y="1321"/>
                  </a:lnTo>
                  <a:lnTo>
                    <a:pt x="2858" y="1318"/>
                  </a:lnTo>
                  <a:lnTo>
                    <a:pt x="2865" y="1315"/>
                  </a:lnTo>
                  <a:lnTo>
                    <a:pt x="2869" y="1314"/>
                  </a:lnTo>
                  <a:lnTo>
                    <a:pt x="2873" y="1314"/>
                  </a:lnTo>
                  <a:lnTo>
                    <a:pt x="2876" y="1315"/>
                  </a:lnTo>
                  <a:lnTo>
                    <a:pt x="2879" y="1317"/>
                  </a:lnTo>
                  <a:lnTo>
                    <a:pt x="2880" y="1318"/>
                  </a:lnTo>
                  <a:lnTo>
                    <a:pt x="2880" y="1319"/>
                  </a:lnTo>
                  <a:lnTo>
                    <a:pt x="2880" y="1321"/>
                  </a:lnTo>
                  <a:lnTo>
                    <a:pt x="2879" y="1324"/>
                  </a:lnTo>
                  <a:lnTo>
                    <a:pt x="2877" y="1326"/>
                  </a:lnTo>
                  <a:lnTo>
                    <a:pt x="2873" y="1332"/>
                  </a:lnTo>
                  <a:lnTo>
                    <a:pt x="2871" y="1336"/>
                  </a:lnTo>
                  <a:lnTo>
                    <a:pt x="2867" y="1348"/>
                  </a:lnTo>
                  <a:lnTo>
                    <a:pt x="2862" y="1362"/>
                  </a:lnTo>
                  <a:lnTo>
                    <a:pt x="2856" y="1376"/>
                  </a:lnTo>
                  <a:lnTo>
                    <a:pt x="2849" y="1391"/>
                  </a:lnTo>
                  <a:lnTo>
                    <a:pt x="2842" y="1406"/>
                  </a:lnTo>
                  <a:lnTo>
                    <a:pt x="2837" y="1422"/>
                  </a:lnTo>
                  <a:lnTo>
                    <a:pt x="2833" y="1440"/>
                  </a:lnTo>
                  <a:lnTo>
                    <a:pt x="2830" y="1458"/>
                  </a:lnTo>
                  <a:lnTo>
                    <a:pt x="2830" y="1478"/>
                  </a:lnTo>
                  <a:lnTo>
                    <a:pt x="2830" y="1495"/>
                  </a:lnTo>
                  <a:lnTo>
                    <a:pt x="2831" y="1511"/>
                  </a:lnTo>
                  <a:lnTo>
                    <a:pt x="2834" y="1524"/>
                  </a:lnTo>
                  <a:lnTo>
                    <a:pt x="2838" y="1536"/>
                  </a:lnTo>
                  <a:lnTo>
                    <a:pt x="2843" y="1547"/>
                  </a:lnTo>
                  <a:lnTo>
                    <a:pt x="2851" y="1557"/>
                  </a:lnTo>
                  <a:lnTo>
                    <a:pt x="2858" y="1565"/>
                  </a:lnTo>
                  <a:lnTo>
                    <a:pt x="2867" y="1572"/>
                  </a:lnTo>
                  <a:lnTo>
                    <a:pt x="2877" y="1578"/>
                  </a:lnTo>
                  <a:lnTo>
                    <a:pt x="2890" y="1585"/>
                  </a:lnTo>
                  <a:lnTo>
                    <a:pt x="2902" y="1590"/>
                  </a:lnTo>
                  <a:lnTo>
                    <a:pt x="2932" y="1599"/>
                  </a:lnTo>
                  <a:lnTo>
                    <a:pt x="2966" y="1608"/>
                  </a:lnTo>
                  <a:lnTo>
                    <a:pt x="2980" y="1612"/>
                  </a:lnTo>
                  <a:lnTo>
                    <a:pt x="2995" y="1617"/>
                  </a:lnTo>
                  <a:lnTo>
                    <a:pt x="3011" y="1625"/>
                  </a:lnTo>
                  <a:lnTo>
                    <a:pt x="3027" y="1633"/>
                  </a:lnTo>
                  <a:lnTo>
                    <a:pt x="3061" y="1649"/>
                  </a:lnTo>
                  <a:lnTo>
                    <a:pt x="3096" y="1666"/>
                  </a:lnTo>
                  <a:lnTo>
                    <a:pt x="3113" y="1674"/>
                  </a:lnTo>
                  <a:lnTo>
                    <a:pt x="3130" y="1680"/>
                  </a:lnTo>
                  <a:lnTo>
                    <a:pt x="3146" y="1684"/>
                  </a:lnTo>
                  <a:lnTo>
                    <a:pt x="3161" y="1687"/>
                  </a:lnTo>
                  <a:lnTo>
                    <a:pt x="3169" y="1688"/>
                  </a:lnTo>
                  <a:lnTo>
                    <a:pt x="3176" y="1688"/>
                  </a:lnTo>
                  <a:lnTo>
                    <a:pt x="3183" y="1688"/>
                  </a:lnTo>
                  <a:lnTo>
                    <a:pt x="3189" y="1687"/>
                  </a:lnTo>
                  <a:lnTo>
                    <a:pt x="3195" y="1685"/>
                  </a:lnTo>
                  <a:lnTo>
                    <a:pt x="3201" y="1683"/>
                  </a:lnTo>
                  <a:lnTo>
                    <a:pt x="3207" y="1680"/>
                  </a:lnTo>
                  <a:lnTo>
                    <a:pt x="3213" y="1676"/>
                  </a:lnTo>
                  <a:lnTo>
                    <a:pt x="3227" y="1663"/>
                  </a:lnTo>
                  <a:lnTo>
                    <a:pt x="3241" y="1651"/>
                  </a:lnTo>
                  <a:lnTo>
                    <a:pt x="3241" y="1651"/>
                  </a:lnTo>
                  <a:lnTo>
                    <a:pt x="3250" y="1755"/>
                  </a:lnTo>
                  <a:lnTo>
                    <a:pt x="3252" y="1796"/>
                  </a:lnTo>
                  <a:lnTo>
                    <a:pt x="3252" y="1829"/>
                  </a:lnTo>
                  <a:lnTo>
                    <a:pt x="3251" y="1843"/>
                  </a:lnTo>
                  <a:lnTo>
                    <a:pt x="3250" y="1856"/>
                  </a:lnTo>
                  <a:lnTo>
                    <a:pt x="3248" y="1867"/>
                  </a:lnTo>
                  <a:lnTo>
                    <a:pt x="3246" y="1878"/>
                  </a:lnTo>
                  <a:lnTo>
                    <a:pt x="3241" y="1888"/>
                  </a:lnTo>
                  <a:lnTo>
                    <a:pt x="3237" y="1899"/>
                  </a:lnTo>
                  <a:lnTo>
                    <a:pt x="3233" y="1908"/>
                  </a:lnTo>
                  <a:lnTo>
                    <a:pt x="3228" y="1918"/>
                  </a:lnTo>
                  <a:lnTo>
                    <a:pt x="3215" y="1941"/>
                  </a:lnTo>
                  <a:lnTo>
                    <a:pt x="3198" y="1966"/>
                  </a:lnTo>
                  <a:lnTo>
                    <a:pt x="3194" y="1976"/>
                  </a:lnTo>
                  <a:lnTo>
                    <a:pt x="3191" y="1987"/>
                  </a:lnTo>
                  <a:lnTo>
                    <a:pt x="3188" y="2000"/>
                  </a:lnTo>
                  <a:lnTo>
                    <a:pt x="3186" y="2015"/>
                  </a:lnTo>
                  <a:lnTo>
                    <a:pt x="3184" y="2049"/>
                  </a:lnTo>
                  <a:lnTo>
                    <a:pt x="3182" y="2083"/>
                  </a:lnTo>
                  <a:lnTo>
                    <a:pt x="3180" y="2102"/>
                  </a:lnTo>
                  <a:lnTo>
                    <a:pt x="3178" y="2118"/>
                  </a:lnTo>
                  <a:lnTo>
                    <a:pt x="3176" y="2135"/>
                  </a:lnTo>
                  <a:lnTo>
                    <a:pt x="3173" y="2149"/>
                  </a:lnTo>
                  <a:lnTo>
                    <a:pt x="3168" y="2162"/>
                  </a:lnTo>
                  <a:lnTo>
                    <a:pt x="3162" y="2173"/>
                  </a:lnTo>
                  <a:lnTo>
                    <a:pt x="3159" y="2178"/>
                  </a:lnTo>
                  <a:lnTo>
                    <a:pt x="3156" y="2182"/>
                  </a:lnTo>
                  <a:lnTo>
                    <a:pt x="3152" y="2185"/>
                  </a:lnTo>
                  <a:lnTo>
                    <a:pt x="3148" y="2187"/>
                  </a:lnTo>
                  <a:lnTo>
                    <a:pt x="3144" y="2195"/>
                  </a:lnTo>
                  <a:lnTo>
                    <a:pt x="3141" y="2203"/>
                  </a:lnTo>
                  <a:lnTo>
                    <a:pt x="3137" y="2205"/>
                  </a:lnTo>
                  <a:lnTo>
                    <a:pt x="3134" y="2207"/>
                  </a:lnTo>
                  <a:lnTo>
                    <a:pt x="3132" y="2209"/>
                  </a:lnTo>
                  <a:lnTo>
                    <a:pt x="3131" y="2212"/>
                  </a:lnTo>
                  <a:lnTo>
                    <a:pt x="3131" y="2218"/>
                  </a:lnTo>
                  <a:lnTo>
                    <a:pt x="3133" y="2225"/>
                  </a:lnTo>
                  <a:lnTo>
                    <a:pt x="3138" y="2232"/>
                  </a:lnTo>
                  <a:lnTo>
                    <a:pt x="3141" y="2238"/>
                  </a:lnTo>
                  <a:lnTo>
                    <a:pt x="3144" y="2246"/>
                  </a:lnTo>
                  <a:lnTo>
                    <a:pt x="3145" y="2251"/>
                  </a:lnTo>
                  <a:lnTo>
                    <a:pt x="3145" y="2258"/>
                  </a:lnTo>
                  <a:lnTo>
                    <a:pt x="3146" y="2261"/>
                  </a:lnTo>
                  <a:lnTo>
                    <a:pt x="3149" y="2263"/>
                  </a:lnTo>
                  <a:lnTo>
                    <a:pt x="3152" y="2264"/>
                  </a:lnTo>
                  <a:lnTo>
                    <a:pt x="3156" y="2266"/>
                  </a:lnTo>
                  <a:lnTo>
                    <a:pt x="3160" y="2268"/>
                  </a:lnTo>
                  <a:lnTo>
                    <a:pt x="3164" y="2270"/>
                  </a:lnTo>
                  <a:lnTo>
                    <a:pt x="3166" y="2273"/>
                  </a:lnTo>
                  <a:lnTo>
                    <a:pt x="3167" y="2277"/>
                  </a:lnTo>
                  <a:lnTo>
                    <a:pt x="3167" y="2283"/>
                  </a:lnTo>
                  <a:lnTo>
                    <a:pt x="3171" y="2283"/>
                  </a:lnTo>
                  <a:lnTo>
                    <a:pt x="3177" y="2283"/>
                  </a:lnTo>
                  <a:lnTo>
                    <a:pt x="3181" y="2284"/>
                  </a:lnTo>
                  <a:lnTo>
                    <a:pt x="3185" y="2287"/>
                  </a:lnTo>
                  <a:lnTo>
                    <a:pt x="3189" y="2290"/>
                  </a:lnTo>
                  <a:lnTo>
                    <a:pt x="3193" y="2293"/>
                  </a:lnTo>
                  <a:lnTo>
                    <a:pt x="3196" y="2298"/>
                  </a:lnTo>
                  <a:lnTo>
                    <a:pt x="3199" y="2303"/>
                  </a:lnTo>
                  <a:lnTo>
                    <a:pt x="3202" y="2309"/>
                  </a:lnTo>
                  <a:lnTo>
                    <a:pt x="3207" y="2323"/>
                  </a:lnTo>
                  <a:lnTo>
                    <a:pt x="3211" y="2339"/>
                  </a:lnTo>
                  <a:lnTo>
                    <a:pt x="3213" y="2357"/>
                  </a:lnTo>
                  <a:lnTo>
                    <a:pt x="3214" y="2375"/>
                  </a:lnTo>
                  <a:lnTo>
                    <a:pt x="3215" y="2435"/>
                  </a:lnTo>
                  <a:lnTo>
                    <a:pt x="3218" y="2494"/>
                  </a:lnTo>
                  <a:lnTo>
                    <a:pt x="3222" y="2554"/>
                  </a:lnTo>
                  <a:lnTo>
                    <a:pt x="3226" y="2613"/>
                  </a:lnTo>
                  <a:lnTo>
                    <a:pt x="3230" y="2672"/>
                  </a:lnTo>
                  <a:lnTo>
                    <a:pt x="3234" y="2730"/>
                  </a:lnTo>
                  <a:lnTo>
                    <a:pt x="3237" y="2788"/>
                  </a:lnTo>
                  <a:lnTo>
                    <a:pt x="3238" y="2845"/>
                  </a:lnTo>
                  <a:lnTo>
                    <a:pt x="3237" y="2861"/>
                  </a:lnTo>
                  <a:lnTo>
                    <a:pt x="3234" y="2882"/>
                  </a:lnTo>
                  <a:lnTo>
                    <a:pt x="3230" y="2909"/>
                  </a:lnTo>
                  <a:lnTo>
                    <a:pt x="3225" y="2941"/>
                  </a:lnTo>
                  <a:lnTo>
                    <a:pt x="3218" y="2977"/>
                  </a:lnTo>
                  <a:lnTo>
                    <a:pt x="3211" y="3014"/>
                  </a:lnTo>
                  <a:lnTo>
                    <a:pt x="3201" y="3054"/>
                  </a:lnTo>
                  <a:lnTo>
                    <a:pt x="3191" y="3093"/>
                  </a:lnTo>
                  <a:lnTo>
                    <a:pt x="3181" y="3133"/>
                  </a:lnTo>
                  <a:lnTo>
                    <a:pt x="3169" y="3170"/>
                  </a:lnTo>
                  <a:lnTo>
                    <a:pt x="3158" y="3205"/>
                  </a:lnTo>
                  <a:lnTo>
                    <a:pt x="3146" y="3236"/>
                  </a:lnTo>
                  <a:lnTo>
                    <a:pt x="3140" y="3251"/>
                  </a:lnTo>
                  <a:lnTo>
                    <a:pt x="3133" y="3264"/>
                  </a:lnTo>
                  <a:lnTo>
                    <a:pt x="3127" y="3275"/>
                  </a:lnTo>
                  <a:lnTo>
                    <a:pt x="3121" y="3286"/>
                  </a:lnTo>
                  <a:lnTo>
                    <a:pt x="3115" y="3294"/>
                  </a:lnTo>
                  <a:lnTo>
                    <a:pt x="3109" y="3300"/>
                  </a:lnTo>
                  <a:lnTo>
                    <a:pt x="3103" y="3305"/>
                  </a:lnTo>
                  <a:lnTo>
                    <a:pt x="3096" y="3307"/>
                  </a:lnTo>
                  <a:lnTo>
                    <a:pt x="3092" y="3309"/>
                  </a:lnTo>
                  <a:lnTo>
                    <a:pt x="3088" y="3312"/>
                  </a:lnTo>
                  <a:lnTo>
                    <a:pt x="3084" y="3317"/>
                  </a:lnTo>
                  <a:lnTo>
                    <a:pt x="3081" y="3321"/>
                  </a:lnTo>
                  <a:lnTo>
                    <a:pt x="3075" y="3333"/>
                  </a:lnTo>
                  <a:lnTo>
                    <a:pt x="3071" y="3343"/>
                  </a:lnTo>
                  <a:lnTo>
                    <a:pt x="3070" y="3345"/>
                  </a:lnTo>
                  <a:lnTo>
                    <a:pt x="3067" y="3347"/>
                  </a:lnTo>
                  <a:lnTo>
                    <a:pt x="3066" y="3348"/>
                  </a:lnTo>
                  <a:lnTo>
                    <a:pt x="3060" y="3353"/>
                  </a:lnTo>
                  <a:lnTo>
                    <a:pt x="3056" y="3357"/>
                  </a:lnTo>
                  <a:lnTo>
                    <a:pt x="3052" y="3366"/>
                  </a:lnTo>
                  <a:lnTo>
                    <a:pt x="3045" y="3378"/>
                  </a:lnTo>
                  <a:lnTo>
                    <a:pt x="3038" y="3389"/>
                  </a:lnTo>
                  <a:lnTo>
                    <a:pt x="3034" y="3397"/>
                  </a:lnTo>
                  <a:lnTo>
                    <a:pt x="3027" y="3414"/>
                  </a:lnTo>
                  <a:lnTo>
                    <a:pt x="3019" y="3431"/>
                  </a:lnTo>
                  <a:lnTo>
                    <a:pt x="3010" y="3449"/>
                  </a:lnTo>
                  <a:lnTo>
                    <a:pt x="3000" y="3467"/>
                  </a:lnTo>
                  <a:lnTo>
                    <a:pt x="2979" y="3501"/>
                  </a:lnTo>
                  <a:lnTo>
                    <a:pt x="2961" y="3531"/>
                  </a:lnTo>
                  <a:lnTo>
                    <a:pt x="2942" y="3559"/>
                  </a:lnTo>
                  <a:lnTo>
                    <a:pt x="2915" y="3598"/>
                  </a:lnTo>
                  <a:lnTo>
                    <a:pt x="2903" y="3617"/>
                  </a:lnTo>
                  <a:lnTo>
                    <a:pt x="2891" y="3635"/>
                  </a:lnTo>
                  <a:lnTo>
                    <a:pt x="2882" y="3650"/>
                  </a:lnTo>
                  <a:lnTo>
                    <a:pt x="2878" y="3661"/>
                  </a:lnTo>
                  <a:lnTo>
                    <a:pt x="2873" y="3668"/>
                  </a:lnTo>
                  <a:lnTo>
                    <a:pt x="2868" y="3676"/>
                  </a:lnTo>
                  <a:lnTo>
                    <a:pt x="2867" y="3678"/>
                  </a:lnTo>
                  <a:lnTo>
                    <a:pt x="2866" y="3679"/>
                  </a:lnTo>
                  <a:lnTo>
                    <a:pt x="2863" y="3682"/>
                  </a:lnTo>
                  <a:lnTo>
                    <a:pt x="2860" y="3686"/>
                  </a:lnTo>
                  <a:lnTo>
                    <a:pt x="2859" y="3687"/>
                  </a:lnTo>
                  <a:lnTo>
                    <a:pt x="2857" y="3689"/>
                  </a:lnTo>
                  <a:lnTo>
                    <a:pt x="2856" y="3691"/>
                  </a:lnTo>
                  <a:lnTo>
                    <a:pt x="2856" y="3693"/>
                  </a:lnTo>
                  <a:lnTo>
                    <a:pt x="2856" y="3695"/>
                  </a:lnTo>
                  <a:lnTo>
                    <a:pt x="2857" y="3696"/>
                  </a:lnTo>
                  <a:lnTo>
                    <a:pt x="2859" y="3697"/>
                  </a:lnTo>
                  <a:lnTo>
                    <a:pt x="2860" y="3699"/>
                  </a:lnTo>
                  <a:lnTo>
                    <a:pt x="2861" y="3701"/>
                  </a:lnTo>
                  <a:lnTo>
                    <a:pt x="2861" y="3704"/>
                  </a:lnTo>
                  <a:lnTo>
                    <a:pt x="2862" y="3712"/>
                  </a:lnTo>
                  <a:lnTo>
                    <a:pt x="2861" y="3721"/>
                  </a:lnTo>
                  <a:lnTo>
                    <a:pt x="2859" y="3742"/>
                  </a:lnTo>
                  <a:lnTo>
                    <a:pt x="2854" y="3766"/>
                  </a:lnTo>
                  <a:lnTo>
                    <a:pt x="2854" y="3766"/>
                  </a:lnTo>
                  <a:lnTo>
                    <a:pt x="2834" y="3763"/>
                  </a:lnTo>
                  <a:lnTo>
                    <a:pt x="2832" y="3761"/>
                  </a:lnTo>
                  <a:lnTo>
                    <a:pt x="2830" y="3758"/>
                  </a:lnTo>
                  <a:lnTo>
                    <a:pt x="2828" y="3757"/>
                  </a:lnTo>
                  <a:lnTo>
                    <a:pt x="2827" y="3755"/>
                  </a:lnTo>
                  <a:lnTo>
                    <a:pt x="2818" y="3751"/>
                  </a:lnTo>
                  <a:lnTo>
                    <a:pt x="2809" y="3744"/>
                  </a:lnTo>
                  <a:lnTo>
                    <a:pt x="2805" y="3744"/>
                  </a:lnTo>
                  <a:lnTo>
                    <a:pt x="2803" y="3741"/>
                  </a:lnTo>
                  <a:lnTo>
                    <a:pt x="2800" y="3740"/>
                  </a:lnTo>
                  <a:lnTo>
                    <a:pt x="2798" y="3739"/>
                  </a:lnTo>
                  <a:lnTo>
                    <a:pt x="2797" y="3738"/>
                  </a:lnTo>
                  <a:lnTo>
                    <a:pt x="2797" y="3736"/>
                  </a:lnTo>
                  <a:lnTo>
                    <a:pt x="2796" y="3736"/>
                  </a:lnTo>
                  <a:lnTo>
                    <a:pt x="2795" y="3721"/>
                  </a:lnTo>
                  <a:lnTo>
                    <a:pt x="2792" y="3706"/>
                  </a:lnTo>
                  <a:lnTo>
                    <a:pt x="2792" y="3702"/>
                  </a:lnTo>
                  <a:lnTo>
                    <a:pt x="2791" y="3697"/>
                  </a:lnTo>
                  <a:lnTo>
                    <a:pt x="2789" y="3693"/>
                  </a:lnTo>
                  <a:lnTo>
                    <a:pt x="2787" y="3691"/>
                  </a:lnTo>
                  <a:lnTo>
                    <a:pt x="2785" y="3689"/>
                  </a:lnTo>
                  <a:lnTo>
                    <a:pt x="2784" y="3687"/>
                  </a:lnTo>
                  <a:lnTo>
                    <a:pt x="2783" y="3686"/>
                  </a:lnTo>
                  <a:lnTo>
                    <a:pt x="2781" y="3686"/>
                  </a:lnTo>
                  <a:lnTo>
                    <a:pt x="2781" y="3683"/>
                  </a:lnTo>
                  <a:lnTo>
                    <a:pt x="2775" y="3680"/>
                  </a:lnTo>
                  <a:lnTo>
                    <a:pt x="2769" y="3676"/>
                  </a:lnTo>
                  <a:lnTo>
                    <a:pt x="2701" y="3582"/>
                  </a:lnTo>
                  <a:lnTo>
                    <a:pt x="2625" y="3576"/>
                  </a:lnTo>
                  <a:lnTo>
                    <a:pt x="2722" y="3355"/>
                  </a:lnTo>
                  <a:lnTo>
                    <a:pt x="2618" y="3305"/>
                  </a:lnTo>
                  <a:lnTo>
                    <a:pt x="2430" y="3016"/>
                  </a:lnTo>
                  <a:lnTo>
                    <a:pt x="1863" y="2385"/>
                  </a:lnTo>
                  <a:lnTo>
                    <a:pt x="1853" y="2372"/>
                  </a:lnTo>
                  <a:lnTo>
                    <a:pt x="1839" y="2357"/>
                  </a:lnTo>
                  <a:lnTo>
                    <a:pt x="1825" y="2340"/>
                  </a:lnTo>
                  <a:lnTo>
                    <a:pt x="1809" y="2325"/>
                  </a:lnTo>
                  <a:lnTo>
                    <a:pt x="1793" y="2310"/>
                  </a:lnTo>
                  <a:lnTo>
                    <a:pt x="1778" y="2299"/>
                  </a:lnTo>
                  <a:lnTo>
                    <a:pt x="1769" y="2294"/>
                  </a:lnTo>
                  <a:lnTo>
                    <a:pt x="1762" y="2291"/>
                  </a:lnTo>
                  <a:lnTo>
                    <a:pt x="1754" y="2289"/>
                  </a:lnTo>
                  <a:lnTo>
                    <a:pt x="1747" y="2287"/>
                  </a:lnTo>
                  <a:lnTo>
                    <a:pt x="1721" y="2286"/>
                  </a:lnTo>
                  <a:lnTo>
                    <a:pt x="1696" y="2286"/>
                  </a:lnTo>
                  <a:lnTo>
                    <a:pt x="1672" y="2287"/>
                  </a:lnTo>
                  <a:lnTo>
                    <a:pt x="1648" y="2289"/>
                  </a:lnTo>
                  <a:lnTo>
                    <a:pt x="1625" y="2291"/>
                  </a:lnTo>
                  <a:lnTo>
                    <a:pt x="1602" y="2294"/>
                  </a:lnTo>
                  <a:lnTo>
                    <a:pt x="1578" y="2298"/>
                  </a:lnTo>
                  <a:lnTo>
                    <a:pt x="1555" y="2303"/>
                  </a:lnTo>
                  <a:lnTo>
                    <a:pt x="1544" y="2306"/>
                  </a:lnTo>
                  <a:lnTo>
                    <a:pt x="1532" y="2312"/>
                  </a:lnTo>
                  <a:lnTo>
                    <a:pt x="1518" y="2320"/>
                  </a:lnTo>
                  <a:lnTo>
                    <a:pt x="1504" y="2328"/>
                  </a:lnTo>
                  <a:lnTo>
                    <a:pt x="1491" y="2336"/>
                  </a:lnTo>
                  <a:lnTo>
                    <a:pt x="1477" y="2343"/>
                  </a:lnTo>
                  <a:lnTo>
                    <a:pt x="1471" y="2346"/>
                  </a:lnTo>
                  <a:lnTo>
                    <a:pt x="1466" y="2348"/>
                  </a:lnTo>
                  <a:lnTo>
                    <a:pt x="1461" y="2349"/>
                  </a:lnTo>
                  <a:lnTo>
                    <a:pt x="1456" y="2350"/>
                  </a:lnTo>
                  <a:lnTo>
                    <a:pt x="1453" y="2352"/>
                  </a:lnTo>
                  <a:lnTo>
                    <a:pt x="1449" y="2355"/>
                  </a:lnTo>
                  <a:lnTo>
                    <a:pt x="1445" y="2359"/>
                  </a:lnTo>
                  <a:lnTo>
                    <a:pt x="1442" y="2360"/>
                  </a:lnTo>
                  <a:lnTo>
                    <a:pt x="1438" y="2350"/>
                  </a:lnTo>
                  <a:lnTo>
                    <a:pt x="1435" y="2341"/>
                  </a:lnTo>
                  <a:lnTo>
                    <a:pt x="1432" y="2339"/>
                  </a:lnTo>
                  <a:lnTo>
                    <a:pt x="1429" y="2335"/>
                  </a:lnTo>
                  <a:lnTo>
                    <a:pt x="1427" y="2330"/>
                  </a:lnTo>
                  <a:lnTo>
                    <a:pt x="1425" y="2324"/>
                  </a:lnTo>
                  <a:lnTo>
                    <a:pt x="1423" y="2318"/>
                  </a:lnTo>
                  <a:lnTo>
                    <a:pt x="1421" y="2312"/>
                  </a:lnTo>
                  <a:lnTo>
                    <a:pt x="1419" y="2309"/>
                  </a:lnTo>
                  <a:lnTo>
                    <a:pt x="1416" y="2307"/>
                  </a:lnTo>
                  <a:lnTo>
                    <a:pt x="1413" y="2300"/>
                  </a:lnTo>
                  <a:lnTo>
                    <a:pt x="1407" y="2289"/>
                  </a:lnTo>
                  <a:lnTo>
                    <a:pt x="1401" y="2277"/>
                  </a:lnTo>
                  <a:lnTo>
                    <a:pt x="1397" y="2273"/>
                  </a:lnTo>
                  <a:lnTo>
                    <a:pt x="1396" y="2266"/>
                  </a:lnTo>
                  <a:lnTo>
                    <a:pt x="1394" y="2260"/>
                  </a:lnTo>
                  <a:lnTo>
                    <a:pt x="1391" y="2253"/>
                  </a:lnTo>
                  <a:lnTo>
                    <a:pt x="1388" y="2246"/>
                  </a:lnTo>
                  <a:lnTo>
                    <a:pt x="1384" y="2238"/>
                  </a:lnTo>
                  <a:lnTo>
                    <a:pt x="1380" y="2230"/>
                  </a:lnTo>
                  <a:lnTo>
                    <a:pt x="1378" y="2224"/>
                  </a:lnTo>
                  <a:lnTo>
                    <a:pt x="1377" y="2217"/>
                  </a:lnTo>
                  <a:lnTo>
                    <a:pt x="1374" y="2214"/>
                  </a:lnTo>
                  <a:lnTo>
                    <a:pt x="1370" y="2209"/>
                  </a:lnTo>
                  <a:lnTo>
                    <a:pt x="1364" y="2200"/>
                  </a:lnTo>
                  <a:lnTo>
                    <a:pt x="1359" y="2192"/>
                  </a:lnTo>
                  <a:lnTo>
                    <a:pt x="1353" y="2183"/>
                  </a:lnTo>
                  <a:lnTo>
                    <a:pt x="1346" y="2174"/>
                  </a:lnTo>
                  <a:lnTo>
                    <a:pt x="1341" y="2168"/>
                  </a:lnTo>
                  <a:lnTo>
                    <a:pt x="1336" y="2162"/>
                  </a:lnTo>
                  <a:lnTo>
                    <a:pt x="1324" y="2155"/>
                  </a:lnTo>
                  <a:lnTo>
                    <a:pt x="1307" y="2148"/>
                  </a:lnTo>
                  <a:lnTo>
                    <a:pt x="1298" y="2145"/>
                  </a:lnTo>
                  <a:lnTo>
                    <a:pt x="1290" y="2143"/>
                  </a:lnTo>
                  <a:lnTo>
                    <a:pt x="1282" y="2141"/>
                  </a:lnTo>
                  <a:lnTo>
                    <a:pt x="1274" y="2141"/>
                  </a:lnTo>
                  <a:lnTo>
                    <a:pt x="1276" y="2117"/>
                  </a:lnTo>
                  <a:lnTo>
                    <a:pt x="1274" y="2091"/>
                  </a:lnTo>
                  <a:lnTo>
                    <a:pt x="1273" y="2084"/>
                  </a:lnTo>
                  <a:lnTo>
                    <a:pt x="1272" y="2079"/>
                  </a:lnTo>
                  <a:lnTo>
                    <a:pt x="1270" y="2075"/>
                  </a:lnTo>
                  <a:lnTo>
                    <a:pt x="1267" y="2071"/>
                  </a:lnTo>
                  <a:lnTo>
                    <a:pt x="1264" y="2069"/>
                  </a:lnTo>
                  <a:lnTo>
                    <a:pt x="1260" y="2068"/>
                  </a:lnTo>
                  <a:lnTo>
                    <a:pt x="1255" y="2069"/>
                  </a:lnTo>
                  <a:lnTo>
                    <a:pt x="1250" y="2071"/>
                  </a:lnTo>
                  <a:lnTo>
                    <a:pt x="1241" y="2072"/>
                  </a:lnTo>
                  <a:lnTo>
                    <a:pt x="1232" y="2074"/>
                  </a:lnTo>
                  <a:lnTo>
                    <a:pt x="1223" y="2076"/>
                  </a:lnTo>
                  <a:lnTo>
                    <a:pt x="1214" y="2077"/>
                  </a:lnTo>
                  <a:lnTo>
                    <a:pt x="1210" y="2061"/>
                  </a:lnTo>
                  <a:lnTo>
                    <a:pt x="1206" y="2044"/>
                  </a:lnTo>
                  <a:lnTo>
                    <a:pt x="1199" y="2029"/>
                  </a:lnTo>
                  <a:lnTo>
                    <a:pt x="1192" y="2016"/>
                  </a:lnTo>
                  <a:lnTo>
                    <a:pt x="1188" y="2010"/>
                  </a:lnTo>
                  <a:lnTo>
                    <a:pt x="1184" y="2003"/>
                  </a:lnTo>
                  <a:lnTo>
                    <a:pt x="1179" y="1998"/>
                  </a:lnTo>
                  <a:lnTo>
                    <a:pt x="1174" y="1994"/>
                  </a:lnTo>
                  <a:lnTo>
                    <a:pt x="1167" y="1990"/>
                  </a:lnTo>
                  <a:lnTo>
                    <a:pt x="1161" y="1988"/>
                  </a:lnTo>
                  <a:lnTo>
                    <a:pt x="1154" y="1986"/>
                  </a:lnTo>
                  <a:lnTo>
                    <a:pt x="1146" y="1986"/>
                  </a:lnTo>
                  <a:lnTo>
                    <a:pt x="1143" y="1985"/>
                  </a:lnTo>
                  <a:lnTo>
                    <a:pt x="1140" y="1984"/>
                  </a:lnTo>
                  <a:lnTo>
                    <a:pt x="1138" y="1983"/>
                  </a:lnTo>
                  <a:lnTo>
                    <a:pt x="1136" y="1981"/>
                  </a:lnTo>
                  <a:lnTo>
                    <a:pt x="1131" y="1976"/>
                  </a:lnTo>
                  <a:lnTo>
                    <a:pt x="1129" y="1971"/>
                  </a:lnTo>
                  <a:lnTo>
                    <a:pt x="1126" y="1965"/>
                  </a:lnTo>
                  <a:lnTo>
                    <a:pt x="1124" y="1959"/>
                  </a:lnTo>
                  <a:lnTo>
                    <a:pt x="1121" y="1956"/>
                  </a:lnTo>
                  <a:lnTo>
                    <a:pt x="1118" y="1954"/>
                  </a:lnTo>
                  <a:lnTo>
                    <a:pt x="1118" y="1944"/>
                  </a:lnTo>
                  <a:lnTo>
                    <a:pt x="1117" y="1935"/>
                  </a:lnTo>
                  <a:lnTo>
                    <a:pt x="1116" y="1927"/>
                  </a:lnTo>
                  <a:lnTo>
                    <a:pt x="1114" y="1920"/>
                  </a:lnTo>
                  <a:lnTo>
                    <a:pt x="1112" y="1914"/>
                  </a:lnTo>
                  <a:lnTo>
                    <a:pt x="1110" y="1909"/>
                  </a:lnTo>
                  <a:lnTo>
                    <a:pt x="1107" y="1905"/>
                  </a:lnTo>
                  <a:lnTo>
                    <a:pt x="1104" y="1901"/>
                  </a:lnTo>
                  <a:lnTo>
                    <a:pt x="1086" y="1887"/>
                  </a:lnTo>
                  <a:lnTo>
                    <a:pt x="1066" y="1873"/>
                  </a:lnTo>
                  <a:lnTo>
                    <a:pt x="1059" y="1876"/>
                  </a:lnTo>
                  <a:lnTo>
                    <a:pt x="1053" y="1879"/>
                  </a:lnTo>
                  <a:lnTo>
                    <a:pt x="1045" y="1881"/>
                  </a:lnTo>
                  <a:lnTo>
                    <a:pt x="1037" y="1882"/>
                  </a:lnTo>
                  <a:lnTo>
                    <a:pt x="1028" y="1883"/>
                  </a:lnTo>
                  <a:lnTo>
                    <a:pt x="1018" y="1883"/>
                  </a:lnTo>
                  <a:lnTo>
                    <a:pt x="1009" y="1882"/>
                  </a:lnTo>
                  <a:lnTo>
                    <a:pt x="1000" y="1880"/>
                  </a:lnTo>
                  <a:lnTo>
                    <a:pt x="991" y="1878"/>
                  </a:lnTo>
                  <a:lnTo>
                    <a:pt x="982" y="1875"/>
                  </a:lnTo>
                  <a:lnTo>
                    <a:pt x="974" y="1871"/>
                  </a:lnTo>
                  <a:lnTo>
                    <a:pt x="968" y="1866"/>
                  </a:lnTo>
                  <a:lnTo>
                    <a:pt x="962" y="1861"/>
                  </a:lnTo>
                  <a:lnTo>
                    <a:pt x="958" y="1855"/>
                  </a:lnTo>
                  <a:lnTo>
                    <a:pt x="955" y="1847"/>
                  </a:lnTo>
                  <a:lnTo>
                    <a:pt x="954" y="1839"/>
                  </a:lnTo>
                  <a:lnTo>
                    <a:pt x="945" y="1841"/>
                  </a:lnTo>
                  <a:lnTo>
                    <a:pt x="930" y="1848"/>
                  </a:lnTo>
                  <a:lnTo>
                    <a:pt x="911" y="1857"/>
                  </a:lnTo>
                  <a:lnTo>
                    <a:pt x="892" y="1868"/>
                  </a:lnTo>
                  <a:lnTo>
                    <a:pt x="872" y="1878"/>
                  </a:lnTo>
                  <a:lnTo>
                    <a:pt x="856" y="1888"/>
                  </a:lnTo>
                  <a:lnTo>
                    <a:pt x="843" y="1896"/>
                  </a:lnTo>
                  <a:lnTo>
                    <a:pt x="839" y="1900"/>
                  </a:lnTo>
                  <a:lnTo>
                    <a:pt x="836" y="1907"/>
                  </a:lnTo>
                  <a:lnTo>
                    <a:pt x="833" y="1913"/>
                  </a:lnTo>
                  <a:lnTo>
                    <a:pt x="830" y="1919"/>
                  </a:lnTo>
                  <a:lnTo>
                    <a:pt x="825" y="1924"/>
                  </a:lnTo>
                  <a:lnTo>
                    <a:pt x="816" y="1935"/>
                  </a:lnTo>
                  <a:lnTo>
                    <a:pt x="805" y="1943"/>
                  </a:lnTo>
                  <a:lnTo>
                    <a:pt x="787" y="1955"/>
                  </a:lnTo>
                  <a:lnTo>
                    <a:pt x="779" y="1960"/>
                  </a:lnTo>
                  <a:lnTo>
                    <a:pt x="771" y="1960"/>
                  </a:lnTo>
                  <a:lnTo>
                    <a:pt x="764" y="1961"/>
                  </a:lnTo>
                  <a:lnTo>
                    <a:pt x="758" y="1963"/>
                  </a:lnTo>
                  <a:lnTo>
                    <a:pt x="753" y="1965"/>
                  </a:lnTo>
                  <a:lnTo>
                    <a:pt x="747" y="1967"/>
                  </a:lnTo>
                  <a:lnTo>
                    <a:pt x="742" y="1971"/>
                  </a:lnTo>
                  <a:lnTo>
                    <a:pt x="737" y="1975"/>
                  </a:lnTo>
                  <a:lnTo>
                    <a:pt x="732" y="1979"/>
                  </a:lnTo>
                  <a:lnTo>
                    <a:pt x="724" y="1987"/>
                  </a:lnTo>
                  <a:lnTo>
                    <a:pt x="717" y="1997"/>
                  </a:lnTo>
                  <a:lnTo>
                    <a:pt x="710" y="2009"/>
                  </a:lnTo>
                  <a:lnTo>
                    <a:pt x="704" y="2021"/>
                  </a:lnTo>
                  <a:lnTo>
                    <a:pt x="690" y="2046"/>
                  </a:lnTo>
                  <a:lnTo>
                    <a:pt x="676" y="2071"/>
                  </a:lnTo>
                  <a:lnTo>
                    <a:pt x="669" y="2082"/>
                  </a:lnTo>
                  <a:lnTo>
                    <a:pt x="659" y="2093"/>
                  </a:lnTo>
                  <a:lnTo>
                    <a:pt x="649" y="2102"/>
                  </a:lnTo>
                  <a:lnTo>
                    <a:pt x="637" y="2110"/>
                  </a:lnTo>
                  <a:lnTo>
                    <a:pt x="635" y="2113"/>
                  </a:lnTo>
                  <a:lnTo>
                    <a:pt x="632" y="2120"/>
                  </a:lnTo>
                  <a:lnTo>
                    <a:pt x="629" y="2130"/>
                  </a:lnTo>
                  <a:lnTo>
                    <a:pt x="627" y="2141"/>
                  </a:lnTo>
                  <a:lnTo>
                    <a:pt x="624" y="2162"/>
                  </a:lnTo>
                  <a:lnTo>
                    <a:pt x="622" y="2177"/>
                  </a:lnTo>
                  <a:lnTo>
                    <a:pt x="621" y="2188"/>
                  </a:lnTo>
                  <a:lnTo>
                    <a:pt x="618" y="2199"/>
                  </a:lnTo>
                  <a:lnTo>
                    <a:pt x="614" y="2211"/>
                  </a:lnTo>
                  <a:lnTo>
                    <a:pt x="609" y="2222"/>
                  </a:lnTo>
                  <a:lnTo>
                    <a:pt x="605" y="2234"/>
                  </a:lnTo>
                  <a:lnTo>
                    <a:pt x="601" y="2246"/>
                  </a:lnTo>
                  <a:lnTo>
                    <a:pt x="598" y="2258"/>
                  </a:lnTo>
                  <a:lnTo>
                    <a:pt x="596" y="2269"/>
                  </a:lnTo>
                  <a:lnTo>
                    <a:pt x="593" y="2286"/>
                  </a:lnTo>
                  <a:lnTo>
                    <a:pt x="591" y="2302"/>
                  </a:lnTo>
                  <a:lnTo>
                    <a:pt x="589" y="2318"/>
                  </a:lnTo>
                  <a:lnTo>
                    <a:pt x="585" y="2331"/>
                  </a:lnTo>
                  <a:lnTo>
                    <a:pt x="582" y="2337"/>
                  </a:lnTo>
                  <a:lnTo>
                    <a:pt x="579" y="2343"/>
                  </a:lnTo>
                  <a:lnTo>
                    <a:pt x="576" y="2349"/>
                  </a:lnTo>
                  <a:lnTo>
                    <a:pt x="572" y="2353"/>
                  </a:lnTo>
                  <a:lnTo>
                    <a:pt x="566" y="2359"/>
                  </a:lnTo>
                  <a:lnTo>
                    <a:pt x="561" y="2362"/>
                  </a:lnTo>
                  <a:lnTo>
                    <a:pt x="553" y="2365"/>
                  </a:lnTo>
                  <a:lnTo>
                    <a:pt x="545" y="2368"/>
                  </a:lnTo>
                  <a:lnTo>
                    <a:pt x="544" y="2377"/>
                  </a:lnTo>
                  <a:lnTo>
                    <a:pt x="542" y="2387"/>
                  </a:lnTo>
                  <a:lnTo>
                    <a:pt x="538" y="2398"/>
                  </a:lnTo>
                  <a:lnTo>
                    <a:pt x="534" y="2409"/>
                  </a:lnTo>
                  <a:lnTo>
                    <a:pt x="530" y="2420"/>
                  </a:lnTo>
                  <a:lnTo>
                    <a:pt x="526" y="2431"/>
                  </a:lnTo>
                  <a:lnTo>
                    <a:pt x="524" y="2444"/>
                  </a:lnTo>
                  <a:lnTo>
                    <a:pt x="522" y="2456"/>
                  </a:lnTo>
                  <a:lnTo>
                    <a:pt x="433" y="2427"/>
                  </a:lnTo>
                  <a:lnTo>
                    <a:pt x="433" y="2427"/>
                  </a:lnTo>
                  <a:lnTo>
                    <a:pt x="392" y="2407"/>
                  </a:lnTo>
                  <a:lnTo>
                    <a:pt x="388" y="2407"/>
                  </a:lnTo>
                  <a:lnTo>
                    <a:pt x="383" y="2406"/>
                  </a:lnTo>
                  <a:lnTo>
                    <a:pt x="378" y="2405"/>
                  </a:lnTo>
                  <a:lnTo>
                    <a:pt x="374" y="2403"/>
                  </a:lnTo>
                  <a:lnTo>
                    <a:pt x="366" y="2398"/>
                  </a:lnTo>
                  <a:lnTo>
                    <a:pt x="360" y="2390"/>
                  </a:lnTo>
                  <a:lnTo>
                    <a:pt x="348" y="2376"/>
                  </a:lnTo>
                  <a:lnTo>
                    <a:pt x="337" y="2361"/>
                  </a:lnTo>
                  <a:lnTo>
                    <a:pt x="326" y="2352"/>
                  </a:lnTo>
                  <a:lnTo>
                    <a:pt x="317" y="2344"/>
                  </a:lnTo>
                  <a:lnTo>
                    <a:pt x="313" y="2344"/>
                  </a:lnTo>
                  <a:lnTo>
                    <a:pt x="308" y="2342"/>
                  </a:lnTo>
                  <a:lnTo>
                    <a:pt x="304" y="2340"/>
                  </a:lnTo>
                  <a:lnTo>
                    <a:pt x="299" y="2338"/>
                  </a:lnTo>
                  <a:lnTo>
                    <a:pt x="291" y="2334"/>
                  </a:lnTo>
                  <a:lnTo>
                    <a:pt x="283" y="2330"/>
                  </a:lnTo>
                  <a:lnTo>
                    <a:pt x="282" y="2329"/>
                  </a:lnTo>
                  <a:lnTo>
                    <a:pt x="281" y="2327"/>
                  </a:lnTo>
                  <a:lnTo>
                    <a:pt x="278" y="2326"/>
                  </a:lnTo>
                  <a:lnTo>
                    <a:pt x="275" y="2325"/>
                  </a:lnTo>
                  <a:lnTo>
                    <a:pt x="266" y="2322"/>
                  </a:lnTo>
                  <a:lnTo>
                    <a:pt x="256" y="2321"/>
                  </a:lnTo>
                  <a:lnTo>
                    <a:pt x="229" y="2318"/>
                  </a:lnTo>
                  <a:lnTo>
                    <a:pt x="199" y="2316"/>
                  </a:lnTo>
                  <a:lnTo>
                    <a:pt x="168" y="2316"/>
                  </a:lnTo>
                  <a:lnTo>
                    <a:pt x="138" y="2316"/>
                  </a:lnTo>
                  <a:lnTo>
                    <a:pt x="114" y="2316"/>
                  </a:lnTo>
                  <a:lnTo>
                    <a:pt x="99" y="2316"/>
                  </a:lnTo>
                  <a:lnTo>
                    <a:pt x="93" y="2313"/>
                  </a:lnTo>
                  <a:lnTo>
                    <a:pt x="88" y="2309"/>
                  </a:lnTo>
                  <a:lnTo>
                    <a:pt x="86" y="2309"/>
                  </a:lnTo>
                  <a:lnTo>
                    <a:pt x="85" y="2307"/>
                  </a:lnTo>
                  <a:lnTo>
                    <a:pt x="83" y="2305"/>
                  </a:lnTo>
                  <a:lnTo>
                    <a:pt x="81" y="2304"/>
                  </a:lnTo>
                  <a:lnTo>
                    <a:pt x="81" y="2303"/>
                  </a:lnTo>
                  <a:lnTo>
                    <a:pt x="78" y="2301"/>
                  </a:lnTo>
                  <a:lnTo>
                    <a:pt x="74" y="2298"/>
                  </a:lnTo>
                  <a:lnTo>
                    <a:pt x="71" y="2295"/>
                  </a:lnTo>
                  <a:lnTo>
                    <a:pt x="69" y="2292"/>
                  </a:lnTo>
                  <a:lnTo>
                    <a:pt x="65" y="2290"/>
                  </a:lnTo>
                  <a:lnTo>
                    <a:pt x="59" y="2285"/>
                  </a:lnTo>
                  <a:lnTo>
                    <a:pt x="50" y="2277"/>
                  </a:lnTo>
                  <a:lnTo>
                    <a:pt x="42" y="2269"/>
                  </a:lnTo>
                  <a:lnTo>
                    <a:pt x="34" y="2262"/>
                  </a:lnTo>
                  <a:lnTo>
                    <a:pt x="28" y="2254"/>
                  </a:lnTo>
                  <a:lnTo>
                    <a:pt x="23" y="2248"/>
                  </a:lnTo>
                  <a:lnTo>
                    <a:pt x="20" y="2245"/>
                  </a:lnTo>
                  <a:lnTo>
                    <a:pt x="17" y="2242"/>
                  </a:lnTo>
                  <a:lnTo>
                    <a:pt x="15" y="2239"/>
                  </a:lnTo>
                  <a:lnTo>
                    <a:pt x="13" y="2237"/>
                  </a:lnTo>
                  <a:lnTo>
                    <a:pt x="12" y="2235"/>
                  </a:lnTo>
                  <a:lnTo>
                    <a:pt x="9" y="2231"/>
                  </a:lnTo>
                  <a:lnTo>
                    <a:pt x="5" y="2224"/>
                  </a:lnTo>
                  <a:lnTo>
                    <a:pt x="2" y="2216"/>
                  </a:lnTo>
                  <a:lnTo>
                    <a:pt x="0" y="2211"/>
                  </a:lnTo>
                  <a:lnTo>
                    <a:pt x="7" y="1954"/>
                  </a:lnTo>
                  <a:lnTo>
                    <a:pt x="15" y="1943"/>
                  </a:lnTo>
                  <a:lnTo>
                    <a:pt x="21" y="1932"/>
                  </a:lnTo>
                  <a:lnTo>
                    <a:pt x="31" y="1921"/>
                  </a:lnTo>
                  <a:lnTo>
                    <a:pt x="41" y="1911"/>
                  </a:lnTo>
                  <a:lnTo>
                    <a:pt x="44" y="1907"/>
                  </a:lnTo>
                  <a:lnTo>
                    <a:pt x="48" y="1903"/>
                  </a:lnTo>
                  <a:lnTo>
                    <a:pt x="60" y="1891"/>
                  </a:lnTo>
                  <a:lnTo>
                    <a:pt x="72" y="1880"/>
                  </a:lnTo>
                  <a:lnTo>
                    <a:pt x="102" y="1850"/>
                  </a:lnTo>
                  <a:lnTo>
                    <a:pt x="107" y="1848"/>
                  </a:lnTo>
                  <a:lnTo>
                    <a:pt x="115" y="1843"/>
                  </a:lnTo>
                  <a:lnTo>
                    <a:pt x="122" y="1838"/>
                  </a:lnTo>
                  <a:lnTo>
                    <a:pt x="126" y="1835"/>
                  </a:lnTo>
                  <a:lnTo>
                    <a:pt x="129" y="1833"/>
                  </a:lnTo>
                  <a:lnTo>
                    <a:pt x="133" y="1831"/>
                  </a:lnTo>
                  <a:lnTo>
                    <a:pt x="136" y="1824"/>
                  </a:lnTo>
                  <a:lnTo>
                    <a:pt x="141" y="1817"/>
                  </a:lnTo>
                  <a:lnTo>
                    <a:pt x="146" y="1809"/>
                  </a:lnTo>
                  <a:lnTo>
                    <a:pt x="152" y="1802"/>
                  </a:lnTo>
                  <a:lnTo>
                    <a:pt x="156" y="1795"/>
                  </a:lnTo>
                  <a:lnTo>
                    <a:pt x="160" y="1787"/>
                  </a:lnTo>
                  <a:lnTo>
                    <a:pt x="160" y="1782"/>
                  </a:lnTo>
                  <a:lnTo>
                    <a:pt x="160" y="1777"/>
                  </a:lnTo>
                  <a:lnTo>
                    <a:pt x="160" y="1772"/>
                  </a:lnTo>
                  <a:lnTo>
                    <a:pt x="158" y="1766"/>
                  </a:lnTo>
                  <a:lnTo>
                    <a:pt x="154" y="1751"/>
                  </a:lnTo>
                  <a:lnTo>
                    <a:pt x="149" y="1729"/>
                  </a:lnTo>
                  <a:lnTo>
                    <a:pt x="145" y="1719"/>
                  </a:lnTo>
                  <a:lnTo>
                    <a:pt x="142" y="1710"/>
                  </a:lnTo>
                  <a:lnTo>
                    <a:pt x="140" y="1706"/>
                  </a:lnTo>
                  <a:lnTo>
                    <a:pt x="138" y="1703"/>
                  </a:lnTo>
                  <a:lnTo>
                    <a:pt x="136" y="1701"/>
                  </a:lnTo>
                  <a:lnTo>
                    <a:pt x="133" y="1700"/>
                  </a:lnTo>
                  <a:lnTo>
                    <a:pt x="133" y="1697"/>
                  </a:lnTo>
                  <a:lnTo>
                    <a:pt x="131" y="1694"/>
                  </a:lnTo>
                  <a:lnTo>
                    <a:pt x="127" y="1689"/>
                  </a:lnTo>
                  <a:lnTo>
                    <a:pt x="125" y="1684"/>
                  </a:lnTo>
                  <a:lnTo>
                    <a:pt x="124" y="1681"/>
                  </a:lnTo>
                  <a:lnTo>
                    <a:pt x="121" y="1677"/>
                  </a:lnTo>
                  <a:lnTo>
                    <a:pt x="118" y="1673"/>
                  </a:lnTo>
                  <a:lnTo>
                    <a:pt x="118" y="1670"/>
                  </a:lnTo>
                  <a:lnTo>
                    <a:pt x="119" y="1669"/>
                  </a:lnTo>
                  <a:lnTo>
                    <a:pt x="119" y="1667"/>
                  </a:lnTo>
                  <a:lnTo>
                    <a:pt x="124" y="1664"/>
                  </a:lnTo>
                  <a:lnTo>
                    <a:pt x="127" y="1658"/>
                  </a:lnTo>
                  <a:lnTo>
                    <a:pt x="129" y="1658"/>
                  </a:lnTo>
                  <a:lnTo>
                    <a:pt x="129" y="1656"/>
                  </a:lnTo>
                  <a:lnTo>
                    <a:pt x="132" y="1655"/>
                  </a:lnTo>
                  <a:lnTo>
                    <a:pt x="132" y="1654"/>
                  </a:lnTo>
                  <a:lnTo>
                    <a:pt x="134" y="1653"/>
                  </a:lnTo>
                  <a:lnTo>
                    <a:pt x="136" y="1652"/>
                  </a:lnTo>
                  <a:lnTo>
                    <a:pt x="144" y="1642"/>
                  </a:lnTo>
                  <a:lnTo>
                    <a:pt x="153" y="1632"/>
                  </a:lnTo>
                  <a:lnTo>
                    <a:pt x="155" y="1628"/>
                  </a:lnTo>
                  <a:lnTo>
                    <a:pt x="158" y="1620"/>
                  </a:lnTo>
                  <a:lnTo>
                    <a:pt x="162" y="1614"/>
                  </a:lnTo>
                  <a:lnTo>
                    <a:pt x="166" y="1611"/>
                  </a:lnTo>
                  <a:lnTo>
                    <a:pt x="167" y="1609"/>
                  </a:lnTo>
                  <a:lnTo>
                    <a:pt x="170" y="1608"/>
                  </a:lnTo>
                  <a:lnTo>
                    <a:pt x="171" y="1602"/>
                  </a:lnTo>
                  <a:lnTo>
                    <a:pt x="174" y="1592"/>
                  </a:lnTo>
                  <a:lnTo>
                    <a:pt x="177" y="1580"/>
                  </a:lnTo>
                  <a:lnTo>
                    <a:pt x="179" y="1576"/>
                  </a:lnTo>
                  <a:lnTo>
                    <a:pt x="181" y="1567"/>
                  </a:lnTo>
                  <a:lnTo>
                    <a:pt x="183" y="1560"/>
                  </a:lnTo>
                  <a:lnTo>
                    <a:pt x="193" y="1549"/>
                  </a:lnTo>
                  <a:lnTo>
                    <a:pt x="207" y="1538"/>
                  </a:lnTo>
                  <a:lnTo>
                    <a:pt x="211" y="1532"/>
                  </a:lnTo>
                  <a:lnTo>
                    <a:pt x="216" y="1527"/>
                  </a:lnTo>
                  <a:lnTo>
                    <a:pt x="216" y="1526"/>
                  </a:lnTo>
                  <a:lnTo>
                    <a:pt x="218" y="1525"/>
                  </a:lnTo>
                  <a:lnTo>
                    <a:pt x="221" y="1521"/>
                  </a:lnTo>
                  <a:lnTo>
                    <a:pt x="223" y="1517"/>
                  </a:lnTo>
                  <a:lnTo>
                    <a:pt x="227" y="1513"/>
                  </a:lnTo>
                  <a:lnTo>
                    <a:pt x="231" y="1509"/>
                  </a:lnTo>
                  <a:lnTo>
                    <a:pt x="232" y="1501"/>
                  </a:lnTo>
                  <a:lnTo>
                    <a:pt x="234" y="1492"/>
                  </a:lnTo>
                  <a:lnTo>
                    <a:pt x="234" y="1485"/>
                  </a:lnTo>
                  <a:lnTo>
                    <a:pt x="233" y="1479"/>
                  </a:lnTo>
                  <a:lnTo>
                    <a:pt x="232" y="1471"/>
                  </a:lnTo>
                  <a:lnTo>
                    <a:pt x="230" y="1461"/>
                  </a:lnTo>
                  <a:lnTo>
                    <a:pt x="229" y="1456"/>
                  </a:lnTo>
                  <a:lnTo>
                    <a:pt x="229" y="1452"/>
                  </a:lnTo>
                  <a:lnTo>
                    <a:pt x="230" y="1447"/>
                  </a:lnTo>
                  <a:lnTo>
                    <a:pt x="231" y="1443"/>
                  </a:lnTo>
                  <a:lnTo>
                    <a:pt x="231" y="1435"/>
                  </a:lnTo>
                  <a:lnTo>
                    <a:pt x="229" y="1421"/>
                  </a:lnTo>
                  <a:lnTo>
                    <a:pt x="229" y="1415"/>
                  </a:lnTo>
                  <a:lnTo>
                    <a:pt x="228" y="1410"/>
                  </a:lnTo>
                  <a:lnTo>
                    <a:pt x="229" y="1406"/>
                  </a:lnTo>
                  <a:lnTo>
                    <a:pt x="230" y="1404"/>
                  </a:lnTo>
                  <a:lnTo>
                    <a:pt x="230" y="1402"/>
                  </a:lnTo>
                  <a:lnTo>
                    <a:pt x="232" y="1401"/>
                  </a:lnTo>
                  <a:lnTo>
                    <a:pt x="233" y="1399"/>
                  </a:lnTo>
                  <a:lnTo>
                    <a:pt x="245" y="1399"/>
                  </a:lnTo>
                  <a:lnTo>
                    <a:pt x="262" y="1398"/>
                  </a:lnTo>
                  <a:lnTo>
                    <a:pt x="270" y="1397"/>
                  </a:lnTo>
                  <a:lnTo>
                    <a:pt x="279" y="1396"/>
                  </a:lnTo>
                  <a:lnTo>
                    <a:pt x="284" y="1395"/>
                  </a:lnTo>
                  <a:lnTo>
                    <a:pt x="286" y="1394"/>
                  </a:lnTo>
                  <a:lnTo>
                    <a:pt x="288" y="1394"/>
                  </a:lnTo>
                  <a:lnTo>
                    <a:pt x="290" y="1391"/>
                  </a:lnTo>
                  <a:lnTo>
                    <a:pt x="293" y="1387"/>
                  </a:lnTo>
                  <a:lnTo>
                    <a:pt x="295" y="1376"/>
                  </a:lnTo>
                  <a:lnTo>
                    <a:pt x="302" y="1358"/>
                  </a:lnTo>
                  <a:lnTo>
                    <a:pt x="306" y="1348"/>
                  </a:lnTo>
                  <a:lnTo>
                    <a:pt x="311" y="1340"/>
                  </a:lnTo>
                  <a:lnTo>
                    <a:pt x="314" y="1334"/>
                  </a:lnTo>
                  <a:lnTo>
                    <a:pt x="317" y="1332"/>
                  </a:lnTo>
                  <a:lnTo>
                    <a:pt x="322" y="1326"/>
                  </a:lnTo>
                  <a:lnTo>
                    <a:pt x="327" y="1322"/>
                  </a:lnTo>
                  <a:lnTo>
                    <a:pt x="329" y="1319"/>
                  </a:lnTo>
                  <a:lnTo>
                    <a:pt x="330" y="1317"/>
                  </a:lnTo>
                  <a:lnTo>
                    <a:pt x="336" y="1309"/>
                  </a:lnTo>
                  <a:lnTo>
                    <a:pt x="341" y="1303"/>
                  </a:lnTo>
                  <a:lnTo>
                    <a:pt x="343" y="1298"/>
                  </a:lnTo>
                  <a:lnTo>
                    <a:pt x="349" y="1292"/>
                  </a:lnTo>
                  <a:lnTo>
                    <a:pt x="351" y="1289"/>
                  </a:lnTo>
                  <a:lnTo>
                    <a:pt x="352" y="1286"/>
                  </a:lnTo>
                  <a:lnTo>
                    <a:pt x="352" y="1284"/>
                  </a:lnTo>
                  <a:lnTo>
                    <a:pt x="351" y="1282"/>
                  </a:lnTo>
                  <a:lnTo>
                    <a:pt x="350" y="1279"/>
                  </a:lnTo>
                  <a:lnTo>
                    <a:pt x="348" y="1277"/>
                  </a:lnTo>
                  <a:lnTo>
                    <a:pt x="346" y="1277"/>
                  </a:lnTo>
                  <a:lnTo>
                    <a:pt x="342" y="1272"/>
                  </a:lnTo>
                  <a:lnTo>
                    <a:pt x="338" y="1270"/>
                  </a:lnTo>
                  <a:lnTo>
                    <a:pt x="338" y="1267"/>
                  </a:lnTo>
                  <a:lnTo>
                    <a:pt x="336" y="1266"/>
                  </a:lnTo>
                  <a:lnTo>
                    <a:pt x="335" y="1264"/>
                  </a:lnTo>
                  <a:lnTo>
                    <a:pt x="331" y="1263"/>
                  </a:lnTo>
                  <a:lnTo>
                    <a:pt x="328" y="1261"/>
                  </a:lnTo>
                  <a:lnTo>
                    <a:pt x="325" y="1258"/>
                  </a:lnTo>
                  <a:lnTo>
                    <a:pt x="322" y="1255"/>
                  </a:lnTo>
                  <a:lnTo>
                    <a:pt x="318" y="1247"/>
                  </a:lnTo>
                  <a:lnTo>
                    <a:pt x="314" y="1238"/>
                  </a:lnTo>
                  <a:lnTo>
                    <a:pt x="311" y="1226"/>
                  </a:lnTo>
                  <a:lnTo>
                    <a:pt x="307" y="1214"/>
                  </a:lnTo>
                  <a:lnTo>
                    <a:pt x="305" y="1201"/>
                  </a:lnTo>
                  <a:lnTo>
                    <a:pt x="304" y="1187"/>
                  </a:lnTo>
                  <a:lnTo>
                    <a:pt x="301" y="1161"/>
                  </a:lnTo>
                  <a:lnTo>
                    <a:pt x="299" y="1138"/>
                  </a:lnTo>
                  <a:lnTo>
                    <a:pt x="297" y="1129"/>
                  </a:lnTo>
                  <a:lnTo>
                    <a:pt x="295" y="1121"/>
                  </a:lnTo>
                  <a:lnTo>
                    <a:pt x="294" y="1118"/>
                  </a:lnTo>
                  <a:lnTo>
                    <a:pt x="293" y="1115"/>
                  </a:lnTo>
                  <a:lnTo>
                    <a:pt x="291" y="1114"/>
                  </a:lnTo>
                  <a:lnTo>
                    <a:pt x="290" y="1113"/>
                  </a:lnTo>
                  <a:lnTo>
                    <a:pt x="288" y="1110"/>
                  </a:lnTo>
                  <a:lnTo>
                    <a:pt x="285" y="1107"/>
                  </a:lnTo>
                  <a:lnTo>
                    <a:pt x="281" y="1106"/>
                  </a:lnTo>
                  <a:lnTo>
                    <a:pt x="277" y="1105"/>
                  </a:lnTo>
                  <a:lnTo>
                    <a:pt x="265" y="1107"/>
                  </a:lnTo>
                  <a:lnTo>
                    <a:pt x="253" y="1110"/>
                  </a:lnTo>
                  <a:lnTo>
                    <a:pt x="228" y="1120"/>
                  </a:lnTo>
                  <a:lnTo>
                    <a:pt x="214" y="1125"/>
                  </a:lnTo>
                  <a:lnTo>
                    <a:pt x="213" y="1126"/>
                  </a:lnTo>
                  <a:lnTo>
                    <a:pt x="211" y="1127"/>
                  </a:lnTo>
                  <a:lnTo>
                    <a:pt x="209" y="1127"/>
                  </a:lnTo>
                  <a:lnTo>
                    <a:pt x="207" y="1127"/>
                  </a:lnTo>
                  <a:lnTo>
                    <a:pt x="203" y="1127"/>
                  </a:lnTo>
                  <a:lnTo>
                    <a:pt x="198" y="1126"/>
                  </a:lnTo>
                  <a:lnTo>
                    <a:pt x="170" y="1087"/>
                  </a:lnTo>
                  <a:lnTo>
                    <a:pt x="170" y="108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63">
              <a:extLst>
                <a:ext uri="{FF2B5EF4-FFF2-40B4-BE49-F238E27FC236}">
                  <a16:creationId xmlns:a16="http://schemas.microsoft.com/office/drawing/2014/main" id="{C0CDFC10-EB60-455F-A9D7-516DFE7E6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" y="728"/>
              <a:ext cx="18" cy="25"/>
            </a:xfrm>
            <a:custGeom>
              <a:avLst/>
              <a:gdLst>
                <a:gd name="T0" fmla="*/ 87 w 89"/>
                <a:gd name="T1" fmla="*/ 16 h 126"/>
                <a:gd name="T2" fmla="*/ 78 w 89"/>
                <a:gd name="T3" fmla="*/ 10 h 126"/>
                <a:gd name="T4" fmla="*/ 73 w 89"/>
                <a:gd name="T5" fmla="*/ 8 h 126"/>
                <a:gd name="T6" fmla="*/ 48 w 89"/>
                <a:gd name="T7" fmla="*/ 1 h 126"/>
                <a:gd name="T8" fmla="*/ 42 w 89"/>
                <a:gd name="T9" fmla="*/ 0 h 126"/>
                <a:gd name="T10" fmla="*/ 34 w 89"/>
                <a:gd name="T11" fmla="*/ 2 h 126"/>
                <a:gd name="T12" fmla="*/ 20 w 89"/>
                <a:gd name="T13" fmla="*/ 6 h 126"/>
                <a:gd name="T14" fmla="*/ 14 w 89"/>
                <a:gd name="T15" fmla="*/ 7 h 126"/>
                <a:gd name="T16" fmla="*/ 7 w 89"/>
                <a:gd name="T17" fmla="*/ 10 h 126"/>
                <a:gd name="T18" fmla="*/ 2 w 89"/>
                <a:gd name="T19" fmla="*/ 15 h 126"/>
                <a:gd name="T20" fmla="*/ 0 w 89"/>
                <a:gd name="T21" fmla="*/ 23 h 126"/>
                <a:gd name="T22" fmla="*/ 0 w 89"/>
                <a:gd name="T23" fmla="*/ 36 h 126"/>
                <a:gd name="T24" fmla="*/ 6 w 89"/>
                <a:gd name="T25" fmla="*/ 56 h 126"/>
                <a:gd name="T26" fmla="*/ 10 w 89"/>
                <a:gd name="T27" fmla="*/ 80 h 126"/>
                <a:gd name="T28" fmla="*/ 11 w 89"/>
                <a:gd name="T29" fmla="*/ 103 h 126"/>
                <a:gd name="T30" fmla="*/ 12 w 89"/>
                <a:gd name="T31" fmla="*/ 119 h 126"/>
                <a:gd name="T32" fmla="*/ 15 w 89"/>
                <a:gd name="T33" fmla="*/ 125 h 126"/>
                <a:gd name="T34" fmla="*/ 23 w 89"/>
                <a:gd name="T35" fmla="*/ 126 h 126"/>
                <a:gd name="T36" fmla="*/ 27 w 89"/>
                <a:gd name="T37" fmla="*/ 125 h 126"/>
                <a:gd name="T38" fmla="*/ 31 w 89"/>
                <a:gd name="T39" fmla="*/ 122 h 126"/>
                <a:gd name="T40" fmla="*/ 35 w 89"/>
                <a:gd name="T41" fmla="*/ 110 h 126"/>
                <a:gd name="T42" fmla="*/ 42 w 89"/>
                <a:gd name="T43" fmla="*/ 87 h 126"/>
                <a:gd name="T44" fmla="*/ 48 w 89"/>
                <a:gd name="T45" fmla="*/ 71 h 126"/>
                <a:gd name="T46" fmla="*/ 56 w 89"/>
                <a:gd name="T47" fmla="*/ 54 h 126"/>
                <a:gd name="T48" fmla="*/ 62 w 89"/>
                <a:gd name="T49" fmla="*/ 47 h 126"/>
                <a:gd name="T50" fmla="*/ 65 w 89"/>
                <a:gd name="T51" fmla="*/ 46 h 126"/>
                <a:gd name="T52" fmla="*/ 66 w 89"/>
                <a:gd name="T53" fmla="*/ 43 h 126"/>
                <a:gd name="T54" fmla="*/ 67 w 89"/>
                <a:gd name="T55" fmla="*/ 41 h 126"/>
                <a:gd name="T56" fmla="*/ 69 w 89"/>
                <a:gd name="T57" fmla="*/ 41 h 126"/>
                <a:gd name="T58" fmla="*/ 71 w 89"/>
                <a:gd name="T59" fmla="*/ 39 h 126"/>
                <a:gd name="T60" fmla="*/ 73 w 89"/>
                <a:gd name="T61" fmla="*/ 35 h 126"/>
                <a:gd name="T62" fmla="*/ 76 w 89"/>
                <a:gd name="T63" fmla="*/ 33 h 126"/>
                <a:gd name="T64" fmla="*/ 79 w 89"/>
                <a:gd name="T65" fmla="*/ 28 h 126"/>
                <a:gd name="T66" fmla="*/ 82 w 89"/>
                <a:gd name="T67" fmla="*/ 25 h 126"/>
                <a:gd name="T68" fmla="*/ 82 w 89"/>
                <a:gd name="T69" fmla="*/ 21 h 126"/>
                <a:gd name="T70" fmla="*/ 84 w 89"/>
                <a:gd name="T71" fmla="*/ 19 h 126"/>
                <a:gd name="T72" fmla="*/ 86 w 89"/>
                <a:gd name="T73" fmla="*/ 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" h="126">
                  <a:moveTo>
                    <a:pt x="89" y="18"/>
                  </a:moveTo>
                  <a:lnTo>
                    <a:pt x="87" y="16"/>
                  </a:lnTo>
                  <a:lnTo>
                    <a:pt x="79" y="12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60" y="5"/>
                  </a:lnTo>
                  <a:lnTo>
                    <a:pt x="48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27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4" y="7"/>
                  </a:lnTo>
                  <a:lnTo>
                    <a:pt x="10" y="8"/>
                  </a:lnTo>
                  <a:lnTo>
                    <a:pt x="7" y="10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2" y="47"/>
                  </a:lnTo>
                  <a:lnTo>
                    <a:pt x="6" y="56"/>
                  </a:lnTo>
                  <a:lnTo>
                    <a:pt x="9" y="65"/>
                  </a:lnTo>
                  <a:lnTo>
                    <a:pt x="10" y="80"/>
                  </a:lnTo>
                  <a:lnTo>
                    <a:pt x="11" y="94"/>
                  </a:lnTo>
                  <a:lnTo>
                    <a:pt x="11" y="103"/>
                  </a:lnTo>
                  <a:lnTo>
                    <a:pt x="11" y="113"/>
                  </a:lnTo>
                  <a:lnTo>
                    <a:pt x="12" y="119"/>
                  </a:lnTo>
                  <a:lnTo>
                    <a:pt x="13" y="123"/>
                  </a:lnTo>
                  <a:lnTo>
                    <a:pt x="15" y="125"/>
                  </a:lnTo>
                  <a:lnTo>
                    <a:pt x="18" y="126"/>
                  </a:lnTo>
                  <a:lnTo>
                    <a:pt x="23" y="126"/>
                  </a:lnTo>
                  <a:lnTo>
                    <a:pt x="25" y="126"/>
                  </a:lnTo>
                  <a:lnTo>
                    <a:pt x="27" y="125"/>
                  </a:lnTo>
                  <a:lnTo>
                    <a:pt x="29" y="124"/>
                  </a:lnTo>
                  <a:lnTo>
                    <a:pt x="31" y="122"/>
                  </a:lnTo>
                  <a:lnTo>
                    <a:pt x="33" y="117"/>
                  </a:lnTo>
                  <a:lnTo>
                    <a:pt x="35" y="110"/>
                  </a:lnTo>
                  <a:lnTo>
                    <a:pt x="37" y="98"/>
                  </a:lnTo>
                  <a:lnTo>
                    <a:pt x="42" y="87"/>
                  </a:lnTo>
                  <a:lnTo>
                    <a:pt x="46" y="79"/>
                  </a:lnTo>
                  <a:lnTo>
                    <a:pt x="48" y="71"/>
                  </a:lnTo>
                  <a:lnTo>
                    <a:pt x="51" y="62"/>
                  </a:lnTo>
                  <a:lnTo>
                    <a:pt x="56" y="54"/>
                  </a:lnTo>
                  <a:lnTo>
                    <a:pt x="58" y="50"/>
                  </a:lnTo>
                  <a:lnTo>
                    <a:pt x="62" y="47"/>
                  </a:lnTo>
                  <a:lnTo>
                    <a:pt x="64" y="47"/>
                  </a:lnTo>
                  <a:lnTo>
                    <a:pt x="65" y="46"/>
                  </a:lnTo>
                  <a:lnTo>
                    <a:pt x="66" y="45"/>
                  </a:lnTo>
                  <a:lnTo>
                    <a:pt x="66" y="4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6"/>
                  </a:lnTo>
                  <a:lnTo>
                    <a:pt x="73" y="35"/>
                  </a:lnTo>
                  <a:lnTo>
                    <a:pt x="75" y="34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9" y="28"/>
                  </a:lnTo>
                  <a:lnTo>
                    <a:pt x="80" y="26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2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4" y="18"/>
                  </a:lnTo>
                  <a:lnTo>
                    <a:pt x="86" y="18"/>
                  </a:lnTo>
                  <a:lnTo>
                    <a:pt x="89" y="18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64">
              <a:extLst>
                <a:ext uri="{FF2B5EF4-FFF2-40B4-BE49-F238E27FC236}">
                  <a16:creationId xmlns:a16="http://schemas.microsoft.com/office/drawing/2014/main" id="{F6E9DEF8-060B-43FC-9A7D-2B7D3227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" y="764"/>
              <a:ext cx="15" cy="10"/>
            </a:xfrm>
            <a:custGeom>
              <a:avLst/>
              <a:gdLst>
                <a:gd name="T0" fmla="*/ 62 w 76"/>
                <a:gd name="T1" fmla="*/ 2 h 52"/>
                <a:gd name="T2" fmla="*/ 59 w 76"/>
                <a:gd name="T3" fmla="*/ 4 h 52"/>
                <a:gd name="T4" fmla="*/ 54 w 76"/>
                <a:gd name="T5" fmla="*/ 6 h 52"/>
                <a:gd name="T6" fmla="*/ 49 w 76"/>
                <a:gd name="T7" fmla="*/ 6 h 52"/>
                <a:gd name="T8" fmla="*/ 44 w 76"/>
                <a:gd name="T9" fmla="*/ 6 h 52"/>
                <a:gd name="T10" fmla="*/ 34 w 76"/>
                <a:gd name="T11" fmla="*/ 5 h 52"/>
                <a:gd name="T12" fmla="*/ 25 w 76"/>
                <a:gd name="T13" fmla="*/ 5 h 52"/>
                <a:gd name="T14" fmla="*/ 21 w 76"/>
                <a:gd name="T15" fmla="*/ 7 h 52"/>
                <a:gd name="T16" fmla="*/ 16 w 76"/>
                <a:gd name="T17" fmla="*/ 10 h 52"/>
                <a:gd name="T18" fmla="*/ 13 w 76"/>
                <a:gd name="T19" fmla="*/ 15 h 52"/>
                <a:gd name="T20" fmla="*/ 9 w 76"/>
                <a:gd name="T21" fmla="*/ 18 h 52"/>
                <a:gd name="T22" fmla="*/ 8 w 76"/>
                <a:gd name="T23" fmla="*/ 19 h 52"/>
                <a:gd name="T24" fmla="*/ 7 w 76"/>
                <a:gd name="T25" fmla="*/ 20 h 52"/>
                <a:gd name="T26" fmla="*/ 6 w 76"/>
                <a:gd name="T27" fmla="*/ 22 h 52"/>
                <a:gd name="T28" fmla="*/ 6 w 76"/>
                <a:gd name="T29" fmla="*/ 24 h 52"/>
                <a:gd name="T30" fmla="*/ 4 w 76"/>
                <a:gd name="T31" fmla="*/ 29 h 52"/>
                <a:gd name="T32" fmla="*/ 1 w 76"/>
                <a:gd name="T33" fmla="*/ 34 h 52"/>
                <a:gd name="T34" fmla="*/ 0 w 76"/>
                <a:gd name="T35" fmla="*/ 41 h 52"/>
                <a:gd name="T36" fmla="*/ 0 w 76"/>
                <a:gd name="T37" fmla="*/ 49 h 52"/>
                <a:gd name="T38" fmla="*/ 1 w 76"/>
                <a:gd name="T39" fmla="*/ 52 h 52"/>
                <a:gd name="T40" fmla="*/ 3 w 76"/>
                <a:gd name="T41" fmla="*/ 52 h 52"/>
                <a:gd name="T42" fmla="*/ 9 w 76"/>
                <a:gd name="T43" fmla="*/ 52 h 52"/>
                <a:gd name="T44" fmla="*/ 12 w 76"/>
                <a:gd name="T45" fmla="*/ 49 h 52"/>
                <a:gd name="T46" fmla="*/ 15 w 76"/>
                <a:gd name="T47" fmla="*/ 46 h 52"/>
                <a:gd name="T48" fmla="*/ 22 w 76"/>
                <a:gd name="T49" fmla="*/ 41 h 52"/>
                <a:gd name="T50" fmla="*/ 28 w 76"/>
                <a:gd name="T51" fmla="*/ 36 h 52"/>
                <a:gd name="T52" fmla="*/ 35 w 76"/>
                <a:gd name="T53" fmla="*/ 32 h 52"/>
                <a:gd name="T54" fmla="*/ 42 w 76"/>
                <a:gd name="T55" fmla="*/ 30 h 52"/>
                <a:gd name="T56" fmla="*/ 50 w 76"/>
                <a:gd name="T57" fmla="*/ 29 h 52"/>
                <a:gd name="T58" fmla="*/ 59 w 76"/>
                <a:gd name="T59" fmla="*/ 29 h 52"/>
                <a:gd name="T60" fmla="*/ 64 w 76"/>
                <a:gd name="T61" fmla="*/ 28 h 52"/>
                <a:gd name="T62" fmla="*/ 69 w 76"/>
                <a:gd name="T63" fmla="*/ 27 h 52"/>
                <a:gd name="T64" fmla="*/ 74 w 76"/>
                <a:gd name="T65" fmla="*/ 26 h 52"/>
                <a:gd name="T66" fmla="*/ 76 w 76"/>
                <a:gd name="T67" fmla="*/ 23 h 52"/>
                <a:gd name="T68" fmla="*/ 76 w 76"/>
                <a:gd name="T69" fmla="*/ 20 h 52"/>
                <a:gd name="T70" fmla="*/ 75 w 76"/>
                <a:gd name="T71" fmla="*/ 12 h 52"/>
                <a:gd name="T72" fmla="*/ 74 w 76"/>
                <a:gd name="T73" fmla="*/ 5 h 52"/>
                <a:gd name="T74" fmla="*/ 74 w 76"/>
                <a:gd name="T75" fmla="*/ 3 h 52"/>
                <a:gd name="T76" fmla="*/ 73 w 76"/>
                <a:gd name="T77" fmla="*/ 1 h 52"/>
                <a:gd name="T78" fmla="*/ 71 w 76"/>
                <a:gd name="T79" fmla="*/ 0 h 52"/>
                <a:gd name="T80" fmla="*/ 65 w 76"/>
                <a:gd name="T81" fmla="*/ 0 h 52"/>
                <a:gd name="T82" fmla="*/ 62 w 76"/>
                <a:gd name="T8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" h="52">
                  <a:moveTo>
                    <a:pt x="62" y="2"/>
                  </a:moveTo>
                  <a:lnTo>
                    <a:pt x="59" y="4"/>
                  </a:lnTo>
                  <a:lnTo>
                    <a:pt x="54" y="6"/>
                  </a:lnTo>
                  <a:lnTo>
                    <a:pt x="49" y="6"/>
                  </a:lnTo>
                  <a:lnTo>
                    <a:pt x="44" y="6"/>
                  </a:lnTo>
                  <a:lnTo>
                    <a:pt x="34" y="5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6" y="10"/>
                  </a:lnTo>
                  <a:lnTo>
                    <a:pt x="13" y="15"/>
                  </a:lnTo>
                  <a:lnTo>
                    <a:pt x="9" y="18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1" y="34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1" y="52"/>
                  </a:lnTo>
                  <a:lnTo>
                    <a:pt x="3" y="52"/>
                  </a:lnTo>
                  <a:lnTo>
                    <a:pt x="9" y="52"/>
                  </a:lnTo>
                  <a:lnTo>
                    <a:pt x="12" y="49"/>
                  </a:lnTo>
                  <a:lnTo>
                    <a:pt x="15" y="46"/>
                  </a:lnTo>
                  <a:lnTo>
                    <a:pt x="22" y="41"/>
                  </a:lnTo>
                  <a:lnTo>
                    <a:pt x="28" y="36"/>
                  </a:lnTo>
                  <a:lnTo>
                    <a:pt x="35" y="32"/>
                  </a:lnTo>
                  <a:lnTo>
                    <a:pt x="42" y="30"/>
                  </a:lnTo>
                  <a:lnTo>
                    <a:pt x="50" y="29"/>
                  </a:lnTo>
                  <a:lnTo>
                    <a:pt x="59" y="29"/>
                  </a:lnTo>
                  <a:lnTo>
                    <a:pt x="64" y="28"/>
                  </a:lnTo>
                  <a:lnTo>
                    <a:pt x="69" y="27"/>
                  </a:lnTo>
                  <a:lnTo>
                    <a:pt x="74" y="26"/>
                  </a:lnTo>
                  <a:lnTo>
                    <a:pt x="76" y="23"/>
                  </a:lnTo>
                  <a:lnTo>
                    <a:pt x="76" y="20"/>
                  </a:lnTo>
                  <a:lnTo>
                    <a:pt x="75" y="12"/>
                  </a:lnTo>
                  <a:lnTo>
                    <a:pt x="74" y="5"/>
                  </a:lnTo>
                  <a:lnTo>
                    <a:pt x="74" y="3"/>
                  </a:lnTo>
                  <a:lnTo>
                    <a:pt x="73" y="1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62" y="2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66">
              <a:extLst>
                <a:ext uri="{FF2B5EF4-FFF2-40B4-BE49-F238E27FC236}">
                  <a16:creationId xmlns:a16="http://schemas.microsoft.com/office/drawing/2014/main" id="{C12BC863-4DEE-4478-8AE0-C5EEA33AB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" y="2565"/>
              <a:ext cx="410" cy="1032"/>
            </a:xfrm>
            <a:custGeom>
              <a:avLst/>
              <a:gdLst>
                <a:gd name="T0" fmla="*/ 1383 w 2048"/>
                <a:gd name="T1" fmla="*/ 222 h 5158"/>
                <a:gd name="T2" fmla="*/ 1474 w 2048"/>
                <a:gd name="T3" fmla="*/ 315 h 5158"/>
                <a:gd name="T4" fmla="*/ 1420 w 2048"/>
                <a:gd name="T5" fmla="*/ 511 h 5158"/>
                <a:gd name="T6" fmla="*/ 1697 w 2048"/>
                <a:gd name="T7" fmla="*/ 597 h 5158"/>
                <a:gd name="T8" fmla="*/ 1628 w 2048"/>
                <a:gd name="T9" fmla="*/ 811 h 5158"/>
                <a:gd name="T10" fmla="*/ 1817 w 2048"/>
                <a:gd name="T11" fmla="*/ 1068 h 5158"/>
                <a:gd name="T12" fmla="*/ 2004 w 2048"/>
                <a:gd name="T13" fmla="*/ 1324 h 5158"/>
                <a:gd name="T14" fmla="*/ 1986 w 2048"/>
                <a:gd name="T15" fmla="*/ 1833 h 5158"/>
                <a:gd name="T16" fmla="*/ 2046 w 2048"/>
                <a:gd name="T17" fmla="*/ 1888 h 5158"/>
                <a:gd name="T18" fmla="*/ 2023 w 2048"/>
                <a:gd name="T19" fmla="*/ 2117 h 5158"/>
                <a:gd name="T20" fmla="*/ 1827 w 2048"/>
                <a:gd name="T21" fmla="*/ 2358 h 5158"/>
                <a:gd name="T22" fmla="*/ 1686 w 2048"/>
                <a:gd name="T23" fmla="*/ 2576 h 5158"/>
                <a:gd name="T24" fmla="*/ 1583 w 2048"/>
                <a:gd name="T25" fmla="*/ 2781 h 5158"/>
                <a:gd name="T26" fmla="*/ 1579 w 2048"/>
                <a:gd name="T27" fmla="*/ 3008 h 5158"/>
                <a:gd name="T28" fmla="*/ 1861 w 2048"/>
                <a:gd name="T29" fmla="*/ 2926 h 5158"/>
                <a:gd name="T30" fmla="*/ 1791 w 2048"/>
                <a:gd name="T31" fmla="*/ 3044 h 5158"/>
                <a:gd name="T32" fmla="*/ 1816 w 2048"/>
                <a:gd name="T33" fmla="*/ 3165 h 5158"/>
                <a:gd name="T34" fmla="*/ 1653 w 2048"/>
                <a:gd name="T35" fmla="*/ 3214 h 5158"/>
                <a:gd name="T36" fmla="*/ 1577 w 2048"/>
                <a:gd name="T37" fmla="*/ 3306 h 5158"/>
                <a:gd name="T38" fmla="*/ 1308 w 2048"/>
                <a:gd name="T39" fmla="*/ 3496 h 5158"/>
                <a:gd name="T40" fmla="*/ 1162 w 2048"/>
                <a:gd name="T41" fmla="*/ 3742 h 5158"/>
                <a:gd name="T42" fmla="*/ 1045 w 2048"/>
                <a:gd name="T43" fmla="*/ 3607 h 5158"/>
                <a:gd name="T44" fmla="*/ 939 w 2048"/>
                <a:gd name="T45" fmla="*/ 3671 h 5158"/>
                <a:gd name="T46" fmla="*/ 1009 w 2048"/>
                <a:gd name="T47" fmla="*/ 3869 h 5158"/>
                <a:gd name="T48" fmla="*/ 1022 w 2048"/>
                <a:gd name="T49" fmla="*/ 4006 h 5158"/>
                <a:gd name="T50" fmla="*/ 1193 w 2048"/>
                <a:gd name="T51" fmla="*/ 3967 h 5158"/>
                <a:gd name="T52" fmla="*/ 1414 w 2048"/>
                <a:gd name="T53" fmla="*/ 4018 h 5158"/>
                <a:gd name="T54" fmla="*/ 1481 w 2048"/>
                <a:gd name="T55" fmla="*/ 4256 h 5158"/>
                <a:gd name="T56" fmla="*/ 1574 w 2048"/>
                <a:gd name="T57" fmla="*/ 4401 h 5158"/>
                <a:gd name="T58" fmla="*/ 1544 w 2048"/>
                <a:gd name="T59" fmla="*/ 4603 h 5158"/>
                <a:gd name="T60" fmla="*/ 1374 w 2048"/>
                <a:gd name="T61" fmla="*/ 4876 h 5158"/>
                <a:gd name="T62" fmla="*/ 1269 w 2048"/>
                <a:gd name="T63" fmla="*/ 4885 h 5158"/>
                <a:gd name="T64" fmla="*/ 1421 w 2048"/>
                <a:gd name="T65" fmla="*/ 5047 h 5158"/>
                <a:gd name="T66" fmla="*/ 1256 w 2048"/>
                <a:gd name="T67" fmla="*/ 5107 h 5158"/>
                <a:gd name="T68" fmla="*/ 1015 w 2048"/>
                <a:gd name="T69" fmla="*/ 5134 h 5158"/>
                <a:gd name="T70" fmla="*/ 875 w 2048"/>
                <a:gd name="T71" fmla="*/ 5124 h 5158"/>
                <a:gd name="T72" fmla="*/ 747 w 2048"/>
                <a:gd name="T73" fmla="*/ 5110 h 5158"/>
                <a:gd name="T74" fmla="*/ 617 w 2048"/>
                <a:gd name="T75" fmla="*/ 4970 h 5158"/>
                <a:gd name="T76" fmla="*/ 387 w 2048"/>
                <a:gd name="T77" fmla="*/ 5157 h 5158"/>
                <a:gd name="T78" fmla="*/ 393 w 2048"/>
                <a:gd name="T79" fmla="*/ 4992 h 5158"/>
                <a:gd name="T80" fmla="*/ 381 w 2048"/>
                <a:gd name="T81" fmla="*/ 4856 h 5158"/>
                <a:gd name="T82" fmla="*/ 228 w 2048"/>
                <a:gd name="T83" fmla="*/ 4750 h 5158"/>
                <a:gd name="T84" fmla="*/ 350 w 2048"/>
                <a:gd name="T85" fmla="*/ 4454 h 5158"/>
                <a:gd name="T86" fmla="*/ 469 w 2048"/>
                <a:gd name="T87" fmla="*/ 4326 h 5158"/>
                <a:gd name="T88" fmla="*/ 568 w 2048"/>
                <a:gd name="T89" fmla="*/ 4124 h 5158"/>
                <a:gd name="T90" fmla="*/ 459 w 2048"/>
                <a:gd name="T91" fmla="*/ 4137 h 5158"/>
                <a:gd name="T92" fmla="*/ 569 w 2048"/>
                <a:gd name="T93" fmla="*/ 3944 h 5158"/>
                <a:gd name="T94" fmla="*/ 593 w 2048"/>
                <a:gd name="T95" fmla="*/ 3723 h 5158"/>
                <a:gd name="T96" fmla="*/ 692 w 2048"/>
                <a:gd name="T97" fmla="*/ 3597 h 5158"/>
                <a:gd name="T98" fmla="*/ 711 w 2048"/>
                <a:gd name="T99" fmla="*/ 3470 h 5158"/>
                <a:gd name="T100" fmla="*/ 770 w 2048"/>
                <a:gd name="T101" fmla="*/ 3390 h 5158"/>
                <a:gd name="T102" fmla="*/ 794 w 2048"/>
                <a:gd name="T103" fmla="*/ 3254 h 5158"/>
                <a:gd name="T104" fmla="*/ 844 w 2048"/>
                <a:gd name="T105" fmla="*/ 3131 h 5158"/>
                <a:gd name="T106" fmla="*/ 690 w 2048"/>
                <a:gd name="T107" fmla="*/ 3122 h 5158"/>
                <a:gd name="T108" fmla="*/ 588 w 2048"/>
                <a:gd name="T109" fmla="*/ 2965 h 5158"/>
                <a:gd name="T110" fmla="*/ 314 w 2048"/>
                <a:gd name="T111" fmla="*/ 2967 h 5158"/>
                <a:gd name="T112" fmla="*/ 97 w 2048"/>
                <a:gd name="T113" fmla="*/ 2848 h 5158"/>
                <a:gd name="T114" fmla="*/ 887 w 2048"/>
                <a:gd name="T115" fmla="*/ 1064 h 5158"/>
                <a:gd name="T116" fmla="*/ 1258 w 2048"/>
                <a:gd name="T117" fmla="*/ 1100 h 5158"/>
                <a:gd name="T118" fmla="*/ 1438 w 2048"/>
                <a:gd name="T119" fmla="*/ 1114 h 5158"/>
                <a:gd name="T120" fmla="*/ 1459 w 2048"/>
                <a:gd name="T121" fmla="*/ 989 h 5158"/>
                <a:gd name="T122" fmla="*/ 1219 w 2048"/>
                <a:gd name="T123" fmla="*/ 425 h 5158"/>
                <a:gd name="T124" fmla="*/ 986 w 2048"/>
                <a:gd name="T125" fmla="*/ 256 h 5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8" h="5158">
                  <a:moveTo>
                    <a:pt x="1159" y="173"/>
                  </a:moveTo>
                  <a:lnTo>
                    <a:pt x="1158" y="174"/>
                  </a:lnTo>
                  <a:lnTo>
                    <a:pt x="1157" y="176"/>
                  </a:lnTo>
                  <a:lnTo>
                    <a:pt x="1155" y="180"/>
                  </a:lnTo>
                  <a:lnTo>
                    <a:pt x="1151" y="183"/>
                  </a:lnTo>
                  <a:lnTo>
                    <a:pt x="1150" y="185"/>
                  </a:lnTo>
                  <a:lnTo>
                    <a:pt x="1150" y="186"/>
                  </a:lnTo>
                  <a:lnTo>
                    <a:pt x="1150" y="188"/>
                  </a:lnTo>
                  <a:lnTo>
                    <a:pt x="1152" y="188"/>
                  </a:lnTo>
                  <a:lnTo>
                    <a:pt x="1185" y="193"/>
                  </a:lnTo>
                  <a:lnTo>
                    <a:pt x="1220" y="197"/>
                  </a:lnTo>
                  <a:lnTo>
                    <a:pt x="1255" y="200"/>
                  </a:lnTo>
                  <a:lnTo>
                    <a:pt x="1292" y="201"/>
                  </a:lnTo>
                  <a:lnTo>
                    <a:pt x="1303" y="201"/>
                  </a:lnTo>
                  <a:lnTo>
                    <a:pt x="1315" y="202"/>
                  </a:lnTo>
                  <a:lnTo>
                    <a:pt x="1325" y="203"/>
                  </a:lnTo>
                  <a:lnTo>
                    <a:pt x="1335" y="206"/>
                  </a:lnTo>
                  <a:lnTo>
                    <a:pt x="1345" y="208"/>
                  </a:lnTo>
                  <a:lnTo>
                    <a:pt x="1355" y="211"/>
                  </a:lnTo>
                  <a:lnTo>
                    <a:pt x="1364" y="214"/>
                  </a:lnTo>
                  <a:lnTo>
                    <a:pt x="1373" y="217"/>
                  </a:lnTo>
                  <a:lnTo>
                    <a:pt x="1383" y="222"/>
                  </a:lnTo>
                  <a:lnTo>
                    <a:pt x="1391" y="226"/>
                  </a:lnTo>
                  <a:lnTo>
                    <a:pt x="1399" y="231"/>
                  </a:lnTo>
                  <a:lnTo>
                    <a:pt x="1407" y="237"/>
                  </a:lnTo>
                  <a:lnTo>
                    <a:pt x="1414" y="244"/>
                  </a:lnTo>
                  <a:lnTo>
                    <a:pt x="1422" y="251"/>
                  </a:lnTo>
                  <a:lnTo>
                    <a:pt x="1430" y="258"/>
                  </a:lnTo>
                  <a:lnTo>
                    <a:pt x="1436" y="265"/>
                  </a:lnTo>
                  <a:lnTo>
                    <a:pt x="1442" y="272"/>
                  </a:lnTo>
                  <a:lnTo>
                    <a:pt x="1443" y="275"/>
                  </a:lnTo>
                  <a:lnTo>
                    <a:pt x="1443" y="278"/>
                  </a:lnTo>
                  <a:lnTo>
                    <a:pt x="1445" y="281"/>
                  </a:lnTo>
                  <a:lnTo>
                    <a:pt x="1447" y="284"/>
                  </a:lnTo>
                  <a:lnTo>
                    <a:pt x="1449" y="286"/>
                  </a:lnTo>
                  <a:lnTo>
                    <a:pt x="1456" y="293"/>
                  </a:lnTo>
                  <a:lnTo>
                    <a:pt x="1461" y="299"/>
                  </a:lnTo>
                  <a:lnTo>
                    <a:pt x="1464" y="301"/>
                  </a:lnTo>
                  <a:lnTo>
                    <a:pt x="1466" y="304"/>
                  </a:lnTo>
                  <a:lnTo>
                    <a:pt x="1469" y="307"/>
                  </a:lnTo>
                  <a:lnTo>
                    <a:pt x="1473" y="310"/>
                  </a:lnTo>
                  <a:lnTo>
                    <a:pt x="1474" y="312"/>
                  </a:lnTo>
                  <a:lnTo>
                    <a:pt x="1474" y="313"/>
                  </a:lnTo>
                  <a:lnTo>
                    <a:pt x="1474" y="315"/>
                  </a:lnTo>
                  <a:lnTo>
                    <a:pt x="1473" y="317"/>
                  </a:lnTo>
                  <a:lnTo>
                    <a:pt x="1472" y="318"/>
                  </a:lnTo>
                  <a:lnTo>
                    <a:pt x="1467" y="322"/>
                  </a:lnTo>
                  <a:lnTo>
                    <a:pt x="1462" y="324"/>
                  </a:lnTo>
                  <a:lnTo>
                    <a:pt x="1456" y="325"/>
                  </a:lnTo>
                  <a:lnTo>
                    <a:pt x="1449" y="325"/>
                  </a:lnTo>
                  <a:lnTo>
                    <a:pt x="1442" y="324"/>
                  </a:lnTo>
                  <a:lnTo>
                    <a:pt x="1436" y="324"/>
                  </a:lnTo>
                  <a:lnTo>
                    <a:pt x="1429" y="325"/>
                  </a:lnTo>
                  <a:lnTo>
                    <a:pt x="1422" y="326"/>
                  </a:lnTo>
                  <a:lnTo>
                    <a:pt x="1421" y="328"/>
                  </a:lnTo>
                  <a:lnTo>
                    <a:pt x="1420" y="331"/>
                  </a:lnTo>
                  <a:lnTo>
                    <a:pt x="1419" y="335"/>
                  </a:lnTo>
                  <a:lnTo>
                    <a:pt x="1419" y="340"/>
                  </a:lnTo>
                  <a:lnTo>
                    <a:pt x="1420" y="353"/>
                  </a:lnTo>
                  <a:lnTo>
                    <a:pt x="1422" y="370"/>
                  </a:lnTo>
                  <a:lnTo>
                    <a:pt x="1426" y="403"/>
                  </a:lnTo>
                  <a:lnTo>
                    <a:pt x="1429" y="428"/>
                  </a:lnTo>
                  <a:lnTo>
                    <a:pt x="1426" y="454"/>
                  </a:lnTo>
                  <a:lnTo>
                    <a:pt x="1421" y="484"/>
                  </a:lnTo>
                  <a:lnTo>
                    <a:pt x="1420" y="499"/>
                  </a:lnTo>
                  <a:lnTo>
                    <a:pt x="1420" y="511"/>
                  </a:lnTo>
                  <a:lnTo>
                    <a:pt x="1421" y="518"/>
                  </a:lnTo>
                  <a:lnTo>
                    <a:pt x="1423" y="523"/>
                  </a:lnTo>
                  <a:lnTo>
                    <a:pt x="1426" y="527"/>
                  </a:lnTo>
                  <a:lnTo>
                    <a:pt x="1429" y="530"/>
                  </a:lnTo>
                  <a:lnTo>
                    <a:pt x="1440" y="535"/>
                  </a:lnTo>
                  <a:lnTo>
                    <a:pt x="1457" y="540"/>
                  </a:lnTo>
                  <a:lnTo>
                    <a:pt x="1476" y="546"/>
                  </a:lnTo>
                  <a:lnTo>
                    <a:pt x="1498" y="551"/>
                  </a:lnTo>
                  <a:lnTo>
                    <a:pt x="1519" y="557"/>
                  </a:lnTo>
                  <a:lnTo>
                    <a:pt x="1540" y="563"/>
                  </a:lnTo>
                  <a:lnTo>
                    <a:pt x="1556" y="568"/>
                  </a:lnTo>
                  <a:lnTo>
                    <a:pt x="1569" y="573"/>
                  </a:lnTo>
                  <a:lnTo>
                    <a:pt x="1576" y="577"/>
                  </a:lnTo>
                  <a:lnTo>
                    <a:pt x="1584" y="580"/>
                  </a:lnTo>
                  <a:lnTo>
                    <a:pt x="1592" y="582"/>
                  </a:lnTo>
                  <a:lnTo>
                    <a:pt x="1602" y="584"/>
                  </a:lnTo>
                  <a:lnTo>
                    <a:pt x="1621" y="585"/>
                  </a:lnTo>
                  <a:lnTo>
                    <a:pt x="1642" y="586"/>
                  </a:lnTo>
                  <a:lnTo>
                    <a:pt x="1661" y="588"/>
                  </a:lnTo>
                  <a:lnTo>
                    <a:pt x="1681" y="592"/>
                  </a:lnTo>
                  <a:lnTo>
                    <a:pt x="1689" y="594"/>
                  </a:lnTo>
                  <a:lnTo>
                    <a:pt x="1697" y="597"/>
                  </a:lnTo>
                  <a:lnTo>
                    <a:pt x="1705" y="601"/>
                  </a:lnTo>
                  <a:lnTo>
                    <a:pt x="1711" y="607"/>
                  </a:lnTo>
                  <a:lnTo>
                    <a:pt x="1712" y="608"/>
                  </a:lnTo>
                  <a:lnTo>
                    <a:pt x="1715" y="610"/>
                  </a:lnTo>
                  <a:lnTo>
                    <a:pt x="1716" y="613"/>
                  </a:lnTo>
                  <a:lnTo>
                    <a:pt x="1717" y="616"/>
                  </a:lnTo>
                  <a:lnTo>
                    <a:pt x="1717" y="620"/>
                  </a:lnTo>
                  <a:lnTo>
                    <a:pt x="1716" y="628"/>
                  </a:lnTo>
                  <a:lnTo>
                    <a:pt x="1714" y="637"/>
                  </a:lnTo>
                  <a:lnTo>
                    <a:pt x="1710" y="647"/>
                  </a:lnTo>
                  <a:lnTo>
                    <a:pt x="1703" y="657"/>
                  </a:lnTo>
                  <a:lnTo>
                    <a:pt x="1697" y="669"/>
                  </a:lnTo>
                  <a:lnTo>
                    <a:pt x="1690" y="680"/>
                  </a:lnTo>
                  <a:lnTo>
                    <a:pt x="1675" y="703"/>
                  </a:lnTo>
                  <a:lnTo>
                    <a:pt x="1660" y="727"/>
                  </a:lnTo>
                  <a:lnTo>
                    <a:pt x="1654" y="737"/>
                  </a:lnTo>
                  <a:lnTo>
                    <a:pt x="1648" y="748"/>
                  </a:lnTo>
                  <a:lnTo>
                    <a:pt x="1644" y="758"/>
                  </a:lnTo>
                  <a:lnTo>
                    <a:pt x="1641" y="766"/>
                  </a:lnTo>
                  <a:lnTo>
                    <a:pt x="1635" y="785"/>
                  </a:lnTo>
                  <a:lnTo>
                    <a:pt x="1630" y="802"/>
                  </a:lnTo>
                  <a:lnTo>
                    <a:pt x="1628" y="811"/>
                  </a:lnTo>
                  <a:lnTo>
                    <a:pt x="1628" y="819"/>
                  </a:lnTo>
                  <a:lnTo>
                    <a:pt x="1629" y="829"/>
                  </a:lnTo>
                  <a:lnTo>
                    <a:pt x="1633" y="838"/>
                  </a:lnTo>
                  <a:lnTo>
                    <a:pt x="1636" y="842"/>
                  </a:lnTo>
                  <a:lnTo>
                    <a:pt x="1642" y="848"/>
                  </a:lnTo>
                  <a:lnTo>
                    <a:pt x="1650" y="855"/>
                  </a:lnTo>
                  <a:lnTo>
                    <a:pt x="1658" y="861"/>
                  </a:lnTo>
                  <a:lnTo>
                    <a:pt x="1675" y="876"/>
                  </a:lnTo>
                  <a:lnTo>
                    <a:pt x="1685" y="885"/>
                  </a:lnTo>
                  <a:lnTo>
                    <a:pt x="1694" y="896"/>
                  </a:lnTo>
                  <a:lnTo>
                    <a:pt x="1705" y="911"/>
                  </a:lnTo>
                  <a:lnTo>
                    <a:pt x="1711" y="918"/>
                  </a:lnTo>
                  <a:lnTo>
                    <a:pt x="1715" y="926"/>
                  </a:lnTo>
                  <a:lnTo>
                    <a:pt x="1719" y="933"/>
                  </a:lnTo>
                  <a:lnTo>
                    <a:pt x="1722" y="941"/>
                  </a:lnTo>
                  <a:lnTo>
                    <a:pt x="1725" y="947"/>
                  </a:lnTo>
                  <a:lnTo>
                    <a:pt x="1730" y="955"/>
                  </a:lnTo>
                  <a:lnTo>
                    <a:pt x="1737" y="965"/>
                  </a:lnTo>
                  <a:lnTo>
                    <a:pt x="1747" y="978"/>
                  </a:lnTo>
                  <a:lnTo>
                    <a:pt x="1768" y="1006"/>
                  </a:lnTo>
                  <a:lnTo>
                    <a:pt x="1793" y="1037"/>
                  </a:lnTo>
                  <a:lnTo>
                    <a:pt x="1817" y="1068"/>
                  </a:lnTo>
                  <a:lnTo>
                    <a:pt x="1838" y="1095"/>
                  </a:lnTo>
                  <a:lnTo>
                    <a:pt x="1855" y="1115"/>
                  </a:lnTo>
                  <a:lnTo>
                    <a:pt x="1862" y="1126"/>
                  </a:lnTo>
                  <a:lnTo>
                    <a:pt x="1874" y="1155"/>
                  </a:lnTo>
                  <a:lnTo>
                    <a:pt x="1882" y="1182"/>
                  </a:lnTo>
                  <a:lnTo>
                    <a:pt x="1886" y="1188"/>
                  </a:lnTo>
                  <a:lnTo>
                    <a:pt x="1889" y="1193"/>
                  </a:lnTo>
                  <a:lnTo>
                    <a:pt x="1893" y="1199"/>
                  </a:lnTo>
                  <a:lnTo>
                    <a:pt x="1897" y="1204"/>
                  </a:lnTo>
                  <a:lnTo>
                    <a:pt x="1902" y="1210"/>
                  </a:lnTo>
                  <a:lnTo>
                    <a:pt x="1908" y="1214"/>
                  </a:lnTo>
                  <a:lnTo>
                    <a:pt x="1915" y="1218"/>
                  </a:lnTo>
                  <a:lnTo>
                    <a:pt x="1923" y="1222"/>
                  </a:lnTo>
                  <a:lnTo>
                    <a:pt x="1937" y="1229"/>
                  </a:lnTo>
                  <a:lnTo>
                    <a:pt x="1949" y="1238"/>
                  </a:lnTo>
                  <a:lnTo>
                    <a:pt x="1961" y="1247"/>
                  </a:lnTo>
                  <a:lnTo>
                    <a:pt x="1971" y="1259"/>
                  </a:lnTo>
                  <a:lnTo>
                    <a:pt x="1979" y="1270"/>
                  </a:lnTo>
                  <a:lnTo>
                    <a:pt x="1987" y="1283"/>
                  </a:lnTo>
                  <a:lnTo>
                    <a:pt x="1994" y="1297"/>
                  </a:lnTo>
                  <a:lnTo>
                    <a:pt x="1999" y="1310"/>
                  </a:lnTo>
                  <a:lnTo>
                    <a:pt x="2004" y="1324"/>
                  </a:lnTo>
                  <a:lnTo>
                    <a:pt x="2007" y="1340"/>
                  </a:lnTo>
                  <a:lnTo>
                    <a:pt x="2010" y="1355"/>
                  </a:lnTo>
                  <a:lnTo>
                    <a:pt x="2012" y="1370"/>
                  </a:lnTo>
                  <a:lnTo>
                    <a:pt x="2015" y="1400"/>
                  </a:lnTo>
                  <a:lnTo>
                    <a:pt x="2015" y="1430"/>
                  </a:lnTo>
                  <a:lnTo>
                    <a:pt x="2016" y="1459"/>
                  </a:lnTo>
                  <a:lnTo>
                    <a:pt x="2019" y="1488"/>
                  </a:lnTo>
                  <a:lnTo>
                    <a:pt x="2022" y="1515"/>
                  </a:lnTo>
                  <a:lnTo>
                    <a:pt x="2027" y="1544"/>
                  </a:lnTo>
                  <a:lnTo>
                    <a:pt x="2031" y="1572"/>
                  </a:lnTo>
                  <a:lnTo>
                    <a:pt x="2033" y="1601"/>
                  </a:lnTo>
                  <a:lnTo>
                    <a:pt x="2033" y="1616"/>
                  </a:lnTo>
                  <a:lnTo>
                    <a:pt x="2033" y="1631"/>
                  </a:lnTo>
                  <a:lnTo>
                    <a:pt x="2033" y="1647"/>
                  </a:lnTo>
                  <a:lnTo>
                    <a:pt x="2031" y="1662"/>
                  </a:lnTo>
                  <a:lnTo>
                    <a:pt x="2027" y="1695"/>
                  </a:lnTo>
                  <a:lnTo>
                    <a:pt x="2021" y="1728"/>
                  </a:lnTo>
                  <a:lnTo>
                    <a:pt x="2014" y="1762"/>
                  </a:lnTo>
                  <a:lnTo>
                    <a:pt x="2007" y="1793"/>
                  </a:lnTo>
                  <a:lnTo>
                    <a:pt x="2002" y="1805"/>
                  </a:lnTo>
                  <a:lnTo>
                    <a:pt x="1995" y="1818"/>
                  </a:lnTo>
                  <a:lnTo>
                    <a:pt x="1986" y="1833"/>
                  </a:lnTo>
                  <a:lnTo>
                    <a:pt x="1978" y="1846"/>
                  </a:lnTo>
                  <a:lnTo>
                    <a:pt x="1975" y="1852"/>
                  </a:lnTo>
                  <a:lnTo>
                    <a:pt x="1972" y="1859"/>
                  </a:lnTo>
                  <a:lnTo>
                    <a:pt x="1970" y="1865"/>
                  </a:lnTo>
                  <a:lnTo>
                    <a:pt x="1968" y="1872"/>
                  </a:lnTo>
                  <a:lnTo>
                    <a:pt x="1968" y="1877"/>
                  </a:lnTo>
                  <a:lnTo>
                    <a:pt x="1969" y="1883"/>
                  </a:lnTo>
                  <a:lnTo>
                    <a:pt x="1971" y="1888"/>
                  </a:lnTo>
                  <a:lnTo>
                    <a:pt x="1975" y="1892"/>
                  </a:lnTo>
                  <a:lnTo>
                    <a:pt x="1976" y="1893"/>
                  </a:lnTo>
                  <a:lnTo>
                    <a:pt x="1979" y="1896"/>
                  </a:lnTo>
                  <a:lnTo>
                    <a:pt x="1983" y="1898"/>
                  </a:lnTo>
                  <a:lnTo>
                    <a:pt x="1986" y="1899"/>
                  </a:lnTo>
                  <a:lnTo>
                    <a:pt x="1991" y="1899"/>
                  </a:lnTo>
                  <a:lnTo>
                    <a:pt x="1999" y="1898"/>
                  </a:lnTo>
                  <a:lnTo>
                    <a:pt x="2008" y="1896"/>
                  </a:lnTo>
                  <a:lnTo>
                    <a:pt x="2016" y="1893"/>
                  </a:lnTo>
                  <a:lnTo>
                    <a:pt x="2025" y="1890"/>
                  </a:lnTo>
                  <a:lnTo>
                    <a:pt x="2035" y="1888"/>
                  </a:lnTo>
                  <a:lnTo>
                    <a:pt x="2044" y="1887"/>
                  </a:lnTo>
                  <a:lnTo>
                    <a:pt x="2045" y="1887"/>
                  </a:lnTo>
                  <a:lnTo>
                    <a:pt x="2046" y="1888"/>
                  </a:lnTo>
                  <a:lnTo>
                    <a:pt x="2048" y="1889"/>
                  </a:lnTo>
                  <a:lnTo>
                    <a:pt x="2048" y="1892"/>
                  </a:lnTo>
                  <a:lnTo>
                    <a:pt x="2044" y="1906"/>
                  </a:lnTo>
                  <a:lnTo>
                    <a:pt x="2040" y="1918"/>
                  </a:lnTo>
                  <a:lnTo>
                    <a:pt x="2034" y="1922"/>
                  </a:lnTo>
                  <a:lnTo>
                    <a:pt x="2029" y="1927"/>
                  </a:lnTo>
                  <a:lnTo>
                    <a:pt x="2025" y="1933"/>
                  </a:lnTo>
                  <a:lnTo>
                    <a:pt x="2022" y="1939"/>
                  </a:lnTo>
                  <a:lnTo>
                    <a:pt x="2020" y="1947"/>
                  </a:lnTo>
                  <a:lnTo>
                    <a:pt x="2019" y="1955"/>
                  </a:lnTo>
                  <a:lnTo>
                    <a:pt x="2019" y="1962"/>
                  </a:lnTo>
                  <a:lnTo>
                    <a:pt x="2019" y="1970"/>
                  </a:lnTo>
                  <a:lnTo>
                    <a:pt x="2021" y="1987"/>
                  </a:lnTo>
                  <a:lnTo>
                    <a:pt x="2025" y="2003"/>
                  </a:lnTo>
                  <a:lnTo>
                    <a:pt x="2029" y="2017"/>
                  </a:lnTo>
                  <a:lnTo>
                    <a:pt x="2032" y="2029"/>
                  </a:lnTo>
                  <a:lnTo>
                    <a:pt x="2035" y="2044"/>
                  </a:lnTo>
                  <a:lnTo>
                    <a:pt x="2036" y="2058"/>
                  </a:lnTo>
                  <a:lnTo>
                    <a:pt x="2036" y="2073"/>
                  </a:lnTo>
                  <a:lnTo>
                    <a:pt x="2033" y="2088"/>
                  </a:lnTo>
                  <a:lnTo>
                    <a:pt x="2029" y="2103"/>
                  </a:lnTo>
                  <a:lnTo>
                    <a:pt x="2023" y="2117"/>
                  </a:lnTo>
                  <a:lnTo>
                    <a:pt x="2016" y="2130"/>
                  </a:lnTo>
                  <a:lnTo>
                    <a:pt x="2009" y="2144"/>
                  </a:lnTo>
                  <a:lnTo>
                    <a:pt x="2000" y="2157"/>
                  </a:lnTo>
                  <a:lnTo>
                    <a:pt x="1989" y="2169"/>
                  </a:lnTo>
                  <a:lnTo>
                    <a:pt x="1979" y="2181"/>
                  </a:lnTo>
                  <a:lnTo>
                    <a:pt x="1968" y="2191"/>
                  </a:lnTo>
                  <a:lnTo>
                    <a:pt x="1957" y="2201"/>
                  </a:lnTo>
                  <a:lnTo>
                    <a:pt x="1944" y="2210"/>
                  </a:lnTo>
                  <a:lnTo>
                    <a:pt x="1932" y="2219"/>
                  </a:lnTo>
                  <a:lnTo>
                    <a:pt x="1920" y="2225"/>
                  </a:lnTo>
                  <a:lnTo>
                    <a:pt x="1904" y="2233"/>
                  </a:lnTo>
                  <a:lnTo>
                    <a:pt x="1892" y="2239"/>
                  </a:lnTo>
                  <a:lnTo>
                    <a:pt x="1884" y="2245"/>
                  </a:lnTo>
                  <a:lnTo>
                    <a:pt x="1876" y="2251"/>
                  </a:lnTo>
                  <a:lnTo>
                    <a:pt x="1871" y="2259"/>
                  </a:lnTo>
                  <a:lnTo>
                    <a:pt x="1867" y="2268"/>
                  </a:lnTo>
                  <a:lnTo>
                    <a:pt x="1862" y="2279"/>
                  </a:lnTo>
                  <a:lnTo>
                    <a:pt x="1857" y="2296"/>
                  </a:lnTo>
                  <a:lnTo>
                    <a:pt x="1851" y="2313"/>
                  </a:lnTo>
                  <a:lnTo>
                    <a:pt x="1843" y="2329"/>
                  </a:lnTo>
                  <a:lnTo>
                    <a:pt x="1835" y="2344"/>
                  </a:lnTo>
                  <a:lnTo>
                    <a:pt x="1827" y="2358"/>
                  </a:lnTo>
                  <a:lnTo>
                    <a:pt x="1809" y="2387"/>
                  </a:lnTo>
                  <a:lnTo>
                    <a:pt x="1792" y="2417"/>
                  </a:lnTo>
                  <a:lnTo>
                    <a:pt x="1785" y="2426"/>
                  </a:lnTo>
                  <a:lnTo>
                    <a:pt x="1778" y="2435"/>
                  </a:lnTo>
                  <a:lnTo>
                    <a:pt x="1769" y="2443"/>
                  </a:lnTo>
                  <a:lnTo>
                    <a:pt x="1761" y="2451"/>
                  </a:lnTo>
                  <a:lnTo>
                    <a:pt x="1754" y="2459"/>
                  </a:lnTo>
                  <a:lnTo>
                    <a:pt x="1749" y="2468"/>
                  </a:lnTo>
                  <a:lnTo>
                    <a:pt x="1747" y="2472"/>
                  </a:lnTo>
                  <a:lnTo>
                    <a:pt x="1745" y="2477"/>
                  </a:lnTo>
                  <a:lnTo>
                    <a:pt x="1744" y="2481"/>
                  </a:lnTo>
                  <a:lnTo>
                    <a:pt x="1744" y="2488"/>
                  </a:lnTo>
                  <a:lnTo>
                    <a:pt x="1743" y="2495"/>
                  </a:lnTo>
                  <a:lnTo>
                    <a:pt x="1742" y="2503"/>
                  </a:lnTo>
                  <a:lnTo>
                    <a:pt x="1738" y="2511"/>
                  </a:lnTo>
                  <a:lnTo>
                    <a:pt x="1735" y="2518"/>
                  </a:lnTo>
                  <a:lnTo>
                    <a:pt x="1731" y="2526"/>
                  </a:lnTo>
                  <a:lnTo>
                    <a:pt x="1726" y="2534"/>
                  </a:lnTo>
                  <a:lnTo>
                    <a:pt x="1721" y="2541"/>
                  </a:lnTo>
                  <a:lnTo>
                    <a:pt x="1715" y="2548"/>
                  </a:lnTo>
                  <a:lnTo>
                    <a:pt x="1701" y="2563"/>
                  </a:lnTo>
                  <a:lnTo>
                    <a:pt x="1686" y="2576"/>
                  </a:lnTo>
                  <a:lnTo>
                    <a:pt x="1671" y="2589"/>
                  </a:lnTo>
                  <a:lnTo>
                    <a:pt x="1654" y="2602"/>
                  </a:lnTo>
                  <a:lnTo>
                    <a:pt x="1622" y="2626"/>
                  </a:lnTo>
                  <a:lnTo>
                    <a:pt x="1595" y="2648"/>
                  </a:lnTo>
                  <a:lnTo>
                    <a:pt x="1585" y="2658"/>
                  </a:lnTo>
                  <a:lnTo>
                    <a:pt x="1578" y="2667"/>
                  </a:lnTo>
                  <a:lnTo>
                    <a:pt x="1576" y="2671"/>
                  </a:lnTo>
                  <a:lnTo>
                    <a:pt x="1575" y="2675"/>
                  </a:lnTo>
                  <a:lnTo>
                    <a:pt x="1575" y="2681"/>
                  </a:lnTo>
                  <a:lnTo>
                    <a:pt x="1575" y="2684"/>
                  </a:lnTo>
                  <a:lnTo>
                    <a:pt x="1580" y="2700"/>
                  </a:lnTo>
                  <a:lnTo>
                    <a:pt x="1585" y="2723"/>
                  </a:lnTo>
                  <a:lnTo>
                    <a:pt x="1590" y="2745"/>
                  </a:lnTo>
                  <a:lnTo>
                    <a:pt x="1594" y="2760"/>
                  </a:lnTo>
                  <a:lnTo>
                    <a:pt x="1597" y="2767"/>
                  </a:lnTo>
                  <a:lnTo>
                    <a:pt x="1597" y="2771"/>
                  </a:lnTo>
                  <a:lnTo>
                    <a:pt x="1597" y="2775"/>
                  </a:lnTo>
                  <a:lnTo>
                    <a:pt x="1595" y="2777"/>
                  </a:lnTo>
                  <a:lnTo>
                    <a:pt x="1592" y="2779"/>
                  </a:lnTo>
                  <a:lnTo>
                    <a:pt x="1590" y="2780"/>
                  </a:lnTo>
                  <a:lnTo>
                    <a:pt x="1586" y="2780"/>
                  </a:lnTo>
                  <a:lnTo>
                    <a:pt x="1583" y="2781"/>
                  </a:lnTo>
                  <a:lnTo>
                    <a:pt x="1575" y="2781"/>
                  </a:lnTo>
                  <a:lnTo>
                    <a:pt x="1567" y="2781"/>
                  </a:lnTo>
                  <a:lnTo>
                    <a:pt x="1563" y="2782"/>
                  </a:lnTo>
                  <a:lnTo>
                    <a:pt x="1559" y="2784"/>
                  </a:lnTo>
                  <a:lnTo>
                    <a:pt x="1557" y="2786"/>
                  </a:lnTo>
                  <a:lnTo>
                    <a:pt x="1555" y="2789"/>
                  </a:lnTo>
                  <a:lnTo>
                    <a:pt x="1552" y="2803"/>
                  </a:lnTo>
                  <a:lnTo>
                    <a:pt x="1549" y="2816"/>
                  </a:lnTo>
                  <a:lnTo>
                    <a:pt x="1547" y="2830"/>
                  </a:lnTo>
                  <a:lnTo>
                    <a:pt x="1546" y="2844"/>
                  </a:lnTo>
                  <a:lnTo>
                    <a:pt x="1545" y="2858"/>
                  </a:lnTo>
                  <a:lnTo>
                    <a:pt x="1545" y="2873"/>
                  </a:lnTo>
                  <a:lnTo>
                    <a:pt x="1546" y="2887"/>
                  </a:lnTo>
                  <a:lnTo>
                    <a:pt x="1547" y="2900"/>
                  </a:lnTo>
                  <a:lnTo>
                    <a:pt x="1549" y="2915"/>
                  </a:lnTo>
                  <a:lnTo>
                    <a:pt x="1551" y="2929"/>
                  </a:lnTo>
                  <a:lnTo>
                    <a:pt x="1555" y="2943"/>
                  </a:lnTo>
                  <a:lnTo>
                    <a:pt x="1558" y="2957"/>
                  </a:lnTo>
                  <a:lnTo>
                    <a:pt x="1563" y="2970"/>
                  </a:lnTo>
                  <a:lnTo>
                    <a:pt x="1568" y="2983"/>
                  </a:lnTo>
                  <a:lnTo>
                    <a:pt x="1573" y="2996"/>
                  </a:lnTo>
                  <a:lnTo>
                    <a:pt x="1579" y="3008"/>
                  </a:lnTo>
                  <a:lnTo>
                    <a:pt x="1585" y="3019"/>
                  </a:lnTo>
                  <a:lnTo>
                    <a:pt x="1592" y="3029"/>
                  </a:lnTo>
                  <a:lnTo>
                    <a:pt x="1601" y="3036"/>
                  </a:lnTo>
                  <a:lnTo>
                    <a:pt x="1609" y="3041"/>
                  </a:lnTo>
                  <a:lnTo>
                    <a:pt x="1618" y="3045"/>
                  </a:lnTo>
                  <a:lnTo>
                    <a:pt x="1627" y="3046"/>
                  </a:lnTo>
                  <a:lnTo>
                    <a:pt x="1637" y="3047"/>
                  </a:lnTo>
                  <a:lnTo>
                    <a:pt x="1647" y="3045"/>
                  </a:lnTo>
                  <a:lnTo>
                    <a:pt x="1657" y="3043"/>
                  </a:lnTo>
                  <a:lnTo>
                    <a:pt x="1667" y="3039"/>
                  </a:lnTo>
                  <a:lnTo>
                    <a:pt x="1679" y="3034"/>
                  </a:lnTo>
                  <a:lnTo>
                    <a:pt x="1689" y="3029"/>
                  </a:lnTo>
                  <a:lnTo>
                    <a:pt x="1712" y="3015"/>
                  </a:lnTo>
                  <a:lnTo>
                    <a:pt x="1734" y="2999"/>
                  </a:lnTo>
                  <a:lnTo>
                    <a:pt x="1778" y="2967"/>
                  </a:lnTo>
                  <a:lnTo>
                    <a:pt x="1817" y="2939"/>
                  </a:lnTo>
                  <a:lnTo>
                    <a:pt x="1825" y="2934"/>
                  </a:lnTo>
                  <a:lnTo>
                    <a:pt x="1833" y="2930"/>
                  </a:lnTo>
                  <a:lnTo>
                    <a:pt x="1841" y="2927"/>
                  </a:lnTo>
                  <a:lnTo>
                    <a:pt x="1849" y="2925"/>
                  </a:lnTo>
                  <a:lnTo>
                    <a:pt x="1855" y="2925"/>
                  </a:lnTo>
                  <a:lnTo>
                    <a:pt x="1861" y="2926"/>
                  </a:lnTo>
                  <a:lnTo>
                    <a:pt x="1866" y="2929"/>
                  </a:lnTo>
                  <a:lnTo>
                    <a:pt x="1870" y="2934"/>
                  </a:lnTo>
                  <a:lnTo>
                    <a:pt x="1884" y="2950"/>
                  </a:lnTo>
                  <a:lnTo>
                    <a:pt x="1893" y="2959"/>
                  </a:lnTo>
                  <a:lnTo>
                    <a:pt x="1894" y="2961"/>
                  </a:lnTo>
                  <a:lnTo>
                    <a:pt x="1895" y="2963"/>
                  </a:lnTo>
                  <a:lnTo>
                    <a:pt x="1895" y="2965"/>
                  </a:lnTo>
                  <a:lnTo>
                    <a:pt x="1895" y="2967"/>
                  </a:lnTo>
                  <a:lnTo>
                    <a:pt x="1893" y="2973"/>
                  </a:lnTo>
                  <a:lnTo>
                    <a:pt x="1888" y="2981"/>
                  </a:lnTo>
                  <a:lnTo>
                    <a:pt x="1884" y="2986"/>
                  </a:lnTo>
                  <a:lnTo>
                    <a:pt x="1878" y="2991"/>
                  </a:lnTo>
                  <a:lnTo>
                    <a:pt x="1871" y="2996"/>
                  </a:lnTo>
                  <a:lnTo>
                    <a:pt x="1863" y="3001"/>
                  </a:lnTo>
                  <a:lnTo>
                    <a:pt x="1845" y="3010"/>
                  </a:lnTo>
                  <a:lnTo>
                    <a:pt x="1827" y="3020"/>
                  </a:lnTo>
                  <a:lnTo>
                    <a:pt x="1810" y="3029"/>
                  </a:lnTo>
                  <a:lnTo>
                    <a:pt x="1798" y="3036"/>
                  </a:lnTo>
                  <a:lnTo>
                    <a:pt x="1794" y="3039"/>
                  </a:lnTo>
                  <a:lnTo>
                    <a:pt x="1791" y="3042"/>
                  </a:lnTo>
                  <a:lnTo>
                    <a:pt x="1791" y="3043"/>
                  </a:lnTo>
                  <a:lnTo>
                    <a:pt x="1791" y="3044"/>
                  </a:lnTo>
                  <a:lnTo>
                    <a:pt x="1792" y="3045"/>
                  </a:lnTo>
                  <a:lnTo>
                    <a:pt x="1793" y="3045"/>
                  </a:lnTo>
                  <a:lnTo>
                    <a:pt x="1819" y="3056"/>
                  </a:lnTo>
                  <a:lnTo>
                    <a:pt x="1848" y="3070"/>
                  </a:lnTo>
                  <a:lnTo>
                    <a:pt x="1860" y="3077"/>
                  </a:lnTo>
                  <a:lnTo>
                    <a:pt x="1872" y="3086"/>
                  </a:lnTo>
                  <a:lnTo>
                    <a:pt x="1878" y="3090"/>
                  </a:lnTo>
                  <a:lnTo>
                    <a:pt x="1882" y="3095"/>
                  </a:lnTo>
                  <a:lnTo>
                    <a:pt x="1888" y="3100"/>
                  </a:lnTo>
                  <a:lnTo>
                    <a:pt x="1891" y="3106"/>
                  </a:lnTo>
                  <a:lnTo>
                    <a:pt x="1893" y="3112"/>
                  </a:lnTo>
                  <a:lnTo>
                    <a:pt x="1894" y="3117"/>
                  </a:lnTo>
                  <a:lnTo>
                    <a:pt x="1892" y="3122"/>
                  </a:lnTo>
                  <a:lnTo>
                    <a:pt x="1889" y="3127"/>
                  </a:lnTo>
                  <a:lnTo>
                    <a:pt x="1885" y="3132"/>
                  </a:lnTo>
                  <a:lnTo>
                    <a:pt x="1879" y="3137"/>
                  </a:lnTo>
                  <a:lnTo>
                    <a:pt x="1872" y="3143"/>
                  </a:lnTo>
                  <a:lnTo>
                    <a:pt x="1865" y="3147"/>
                  </a:lnTo>
                  <a:lnTo>
                    <a:pt x="1849" y="3155"/>
                  </a:lnTo>
                  <a:lnTo>
                    <a:pt x="1832" y="3161"/>
                  </a:lnTo>
                  <a:lnTo>
                    <a:pt x="1824" y="3163"/>
                  </a:lnTo>
                  <a:lnTo>
                    <a:pt x="1816" y="3165"/>
                  </a:lnTo>
                  <a:lnTo>
                    <a:pt x="1808" y="3166"/>
                  </a:lnTo>
                  <a:lnTo>
                    <a:pt x="1801" y="3166"/>
                  </a:lnTo>
                  <a:lnTo>
                    <a:pt x="1788" y="3166"/>
                  </a:lnTo>
                  <a:lnTo>
                    <a:pt x="1776" y="3167"/>
                  </a:lnTo>
                  <a:lnTo>
                    <a:pt x="1765" y="3168"/>
                  </a:lnTo>
                  <a:lnTo>
                    <a:pt x="1756" y="3170"/>
                  </a:lnTo>
                  <a:lnTo>
                    <a:pt x="1748" y="3172"/>
                  </a:lnTo>
                  <a:lnTo>
                    <a:pt x="1742" y="3175"/>
                  </a:lnTo>
                  <a:lnTo>
                    <a:pt x="1735" y="3178"/>
                  </a:lnTo>
                  <a:lnTo>
                    <a:pt x="1730" y="3183"/>
                  </a:lnTo>
                  <a:lnTo>
                    <a:pt x="1719" y="3193"/>
                  </a:lnTo>
                  <a:lnTo>
                    <a:pt x="1708" y="3204"/>
                  </a:lnTo>
                  <a:lnTo>
                    <a:pt x="1693" y="3218"/>
                  </a:lnTo>
                  <a:lnTo>
                    <a:pt x="1674" y="3236"/>
                  </a:lnTo>
                  <a:lnTo>
                    <a:pt x="1673" y="3236"/>
                  </a:lnTo>
                  <a:lnTo>
                    <a:pt x="1671" y="3235"/>
                  </a:lnTo>
                  <a:lnTo>
                    <a:pt x="1669" y="3232"/>
                  </a:lnTo>
                  <a:lnTo>
                    <a:pt x="1666" y="3229"/>
                  </a:lnTo>
                  <a:lnTo>
                    <a:pt x="1662" y="3223"/>
                  </a:lnTo>
                  <a:lnTo>
                    <a:pt x="1659" y="3218"/>
                  </a:lnTo>
                  <a:lnTo>
                    <a:pt x="1656" y="3216"/>
                  </a:lnTo>
                  <a:lnTo>
                    <a:pt x="1653" y="3214"/>
                  </a:lnTo>
                  <a:lnTo>
                    <a:pt x="1649" y="3213"/>
                  </a:lnTo>
                  <a:lnTo>
                    <a:pt x="1646" y="3213"/>
                  </a:lnTo>
                  <a:lnTo>
                    <a:pt x="1642" y="3213"/>
                  </a:lnTo>
                  <a:lnTo>
                    <a:pt x="1638" y="3215"/>
                  </a:lnTo>
                  <a:lnTo>
                    <a:pt x="1635" y="3218"/>
                  </a:lnTo>
                  <a:lnTo>
                    <a:pt x="1633" y="3223"/>
                  </a:lnTo>
                  <a:lnTo>
                    <a:pt x="1631" y="3227"/>
                  </a:lnTo>
                  <a:lnTo>
                    <a:pt x="1628" y="3233"/>
                  </a:lnTo>
                  <a:lnTo>
                    <a:pt x="1625" y="3238"/>
                  </a:lnTo>
                  <a:lnTo>
                    <a:pt x="1619" y="3241"/>
                  </a:lnTo>
                  <a:lnTo>
                    <a:pt x="1618" y="3243"/>
                  </a:lnTo>
                  <a:lnTo>
                    <a:pt x="1617" y="3244"/>
                  </a:lnTo>
                  <a:lnTo>
                    <a:pt x="1614" y="3249"/>
                  </a:lnTo>
                  <a:lnTo>
                    <a:pt x="1612" y="3254"/>
                  </a:lnTo>
                  <a:lnTo>
                    <a:pt x="1607" y="3269"/>
                  </a:lnTo>
                  <a:lnTo>
                    <a:pt x="1601" y="3281"/>
                  </a:lnTo>
                  <a:lnTo>
                    <a:pt x="1593" y="3288"/>
                  </a:lnTo>
                  <a:lnTo>
                    <a:pt x="1587" y="3295"/>
                  </a:lnTo>
                  <a:lnTo>
                    <a:pt x="1586" y="3297"/>
                  </a:lnTo>
                  <a:lnTo>
                    <a:pt x="1585" y="3298"/>
                  </a:lnTo>
                  <a:lnTo>
                    <a:pt x="1581" y="3302"/>
                  </a:lnTo>
                  <a:lnTo>
                    <a:pt x="1577" y="3306"/>
                  </a:lnTo>
                  <a:lnTo>
                    <a:pt x="1575" y="3307"/>
                  </a:lnTo>
                  <a:lnTo>
                    <a:pt x="1574" y="3309"/>
                  </a:lnTo>
                  <a:lnTo>
                    <a:pt x="1571" y="3316"/>
                  </a:lnTo>
                  <a:lnTo>
                    <a:pt x="1566" y="3324"/>
                  </a:lnTo>
                  <a:lnTo>
                    <a:pt x="1558" y="3332"/>
                  </a:lnTo>
                  <a:lnTo>
                    <a:pt x="1550" y="3342"/>
                  </a:lnTo>
                  <a:lnTo>
                    <a:pt x="1540" y="3351"/>
                  </a:lnTo>
                  <a:lnTo>
                    <a:pt x="1530" y="3360"/>
                  </a:lnTo>
                  <a:lnTo>
                    <a:pt x="1517" y="3369"/>
                  </a:lnTo>
                  <a:lnTo>
                    <a:pt x="1505" y="3379"/>
                  </a:lnTo>
                  <a:lnTo>
                    <a:pt x="1480" y="3396"/>
                  </a:lnTo>
                  <a:lnTo>
                    <a:pt x="1457" y="3411"/>
                  </a:lnTo>
                  <a:lnTo>
                    <a:pt x="1436" y="3423"/>
                  </a:lnTo>
                  <a:lnTo>
                    <a:pt x="1420" y="3430"/>
                  </a:lnTo>
                  <a:lnTo>
                    <a:pt x="1408" y="3434"/>
                  </a:lnTo>
                  <a:lnTo>
                    <a:pt x="1397" y="3438"/>
                  </a:lnTo>
                  <a:lnTo>
                    <a:pt x="1386" y="3444"/>
                  </a:lnTo>
                  <a:lnTo>
                    <a:pt x="1373" y="3450"/>
                  </a:lnTo>
                  <a:lnTo>
                    <a:pt x="1351" y="3464"/>
                  </a:lnTo>
                  <a:lnTo>
                    <a:pt x="1328" y="3479"/>
                  </a:lnTo>
                  <a:lnTo>
                    <a:pt x="1318" y="3487"/>
                  </a:lnTo>
                  <a:lnTo>
                    <a:pt x="1308" y="3496"/>
                  </a:lnTo>
                  <a:lnTo>
                    <a:pt x="1300" y="3504"/>
                  </a:lnTo>
                  <a:lnTo>
                    <a:pt x="1292" y="3512"/>
                  </a:lnTo>
                  <a:lnTo>
                    <a:pt x="1286" y="3520"/>
                  </a:lnTo>
                  <a:lnTo>
                    <a:pt x="1280" y="3529"/>
                  </a:lnTo>
                  <a:lnTo>
                    <a:pt x="1276" y="3537"/>
                  </a:lnTo>
                  <a:lnTo>
                    <a:pt x="1273" y="3544"/>
                  </a:lnTo>
                  <a:lnTo>
                    <a:pt x="1237" y="3680"/>
                  </a:lnTo>
                  <a:lnTo>
                    <a:pt x="1233" y="3691"/>
                  </a:lnTo>
                  <a:lnTo>
                    <a:pt x="1226" y="3704"/>
                  </a:lnTo>
                  <a:lnTo>
                    <a:pt x="1221" y="3712"/>
                  </a:lnTo>
                  <a:lnTo>
                    <a:pt x="1216" y="3719"/>
                  </a:lnTo>
                  <a:lnTo>
                    <a:pt x="1211" y="3726"/>
                  </a:lnTo>
                  <a:lnTo>
                    <a:pt x="1205" y="3733"/>
                  </a:lnTo>
                  <a:lnTo>
                    <a:pt x="1198" y="3738"/>
                  </a:lnTo>
                  <a:lnTo>
                    <a:pt x="1191" y="3743"/>
                  </a:lnTo>
                  <a:lnTo>
                    <a:pt x="1185" y="3746"/>
                  </a:lnTo>
                  <a:lnTo>
                    <a:pt x="1178" y="3747"/>
                  </a:lnTo>
                  <a:lnTo>
                    <a:pt x="1175" y="3747"/>
                  </a:lnTo>
                  <a:lnTo>
                    <a:pt x="1172" y="3747"/>
                  </a:lnTo>
                  <a:lnTo>
                    <a:pt x="1169" y="3746"/>
                  </a:lnTo>
                  <a:lnTo>
                    <a:pt x="1165" y="3745"/>
                  </a:lnTo>
                  <a:lnTo>
                    <a:pt x="1162" y="3742"/>
                  </a:lnTo>
                  <a:lnTo>
                    <a:pt x="1159" y="3740"/>
                  </a:lnTo>
                  <a:lnTo>
                    <a:pt x="1156" y="3737"/>
                  </a:lnTo>
                  <a:lnTo>
                    <a:pt x="1154" y="3733"/>
                  </a:lnTo>
                  <a:lnTo>
                    <a:pt x="1137" y="3702"/>
                  </a:lnTo>
                  <a:lnTo>
                    <a:pt x="1112" y="3655"/>
                  </a:lnTo>
                  <a:lnTo>
                    <a:pt x="1099" y="3632"/>
                  </a:lnTo>
                  <a:lnTo>
                    <a:pt x="1087" y="3612"/>
                  </a:lnTo>
                  <a:lnTo>
                    <a:pt x="1078" y="3597"/>
                  </a:lnTo>
                  <a:lnTo>
                    <a:pt x="1074" y="3591"/>
                  </a:lnTo>
                  <a:lnTo>
                    <a:pt x="1072" y="3589"/>
                  </a:lnTo>
                  <a:lnTo>
                    <a:pt x="1071" y="3587"/>
                  </a:lnTo>
                  <a:lnTo>
                    <a:pt x="1071" y="3585"/>
                  </a:lnTo>
                  <a:lnTo>
                    <a:pt x="1070" y="3584"/>
                  </a:lnTo>
                  <a:lnTo>
                    <a:pt x="1068" y="3583"/>
                  </a:lnTo>
                  <a:lnTo>
                    <a:pt x="1067" y="3584"/>
                  </a:lnTo>
                  <a:lnTo>
                    <a:pt x="1065" y="3586"/>
                  </a:lnTo>
                  <a:lnTo>
                    <a:pt x="1063" y="3588"/>
                  </a:lnTo>
                  <a:lnTo>
                    <a:pt x="1057" y="3592"/>
                  </a:lnTo>
                  <a:lnTo>
                    <a:pt x="1053" y="3596"/>
                  </a:lnTo>
                  <a:lnTo>
                    <a:pt x="1050" y="3600"/>
                  </a:lnTo>
                  <a:lnTo>
                    <a:pt x="1047" y="3604"/>
                  </a:lnTo>
                  <a:lnTo>
                    <a:pt x="1045" y="3607"/>
                  </a:lnTo>
                  <a:lnTo>
                    <a:pt x="1044" y="3608"/>
                  </a:lnTo>
                  <a:lnTo>
                    <a:pt x="1038" y="3611"/>
                  </a:lnTo>
                  <a:lnTo>
                    <a:pt x="1033" y="3616"/>
                  </a:lnTo>
                  <a:lnTo>
                    <a:pt x="1028" y="3621"/>
                  </a:lnTo>
                  <a:lnTo>
                    <a:pt x="1022" y="3626"/>
                  </a:lnTo>
                  <a:lnTo>
                    <a:pt x="1016" y="3631"/>
                  </a:lnTo>
                  <a:lnTo>
                    <a:pt x="1010" y="3635"/>
                  </a:lnTo>
                  <a:lnTo>
                    <a:pt x="1006" y="3637"/>
                  </a:lnTo>
                  <a:lnTo>
                    <a:pt x="1002" y="3638"/>
                  </a:lnTo>
                  <a:lnTo>
                    <a:pt x="998" y="3639"/>
                  </a:lnTo>
                  <a:lnTo>
                    <a:pt x="993" y="3639"/>
                  </a:lnTo>
                  <a:lnTo>
                    <a:pt x="961" y="3638"/>
                  </a:lnTo>
                  <a:lnTo>
                    <a:pt x="932" y="3637"/>
                  </a:lnTo>
                  <a:lnTo>
                    <a:pt x="928" y="3638"/>
                  </a:lnTo>
                  <a:lnTo>
                    <a:pt x="924" y="3639"/>
                  </a:lnTo>
                  <a:lnTo>
                    <a:pt x="921" y="3641"/>
                  </a:lnTo>
                  <a:lnTo>
                    <a:pt x="921" y="3645"/>
                  </a:lnTo>
                  <a:lnTo>
                    <a:pt x="921" y="3649"/>
                  </a:lnTo>
                  <a:lnTo>
                    <a:pt x="924" y="3654"/>
                  </a:lnTo>
                  <a:lnTo>
                    <a:pt x="929" y="3660"/>
                  </a:lnTo>
                  <a:lnTo>
                    <a:pt x="935" y="3667"/>
                  </a:lnTo>
                  <a:lnTo>
                    <a:pt x="939" y="3671"/>
                  </a:lnTo>
                  <a:lnTo>
                    <a:pt x="942" y="3676"/>
                  </a:lnTo>
                  <a:lnTo>
                    <a:pt x="944" y="3681"/>
                  </a:lnTo>
                  <a:lnTo>
                    <a:pt x="946" y="3687"/>
                  </a:lnTo>
                  <a:lnTo>
                    <a:pt x="949" y="3698"/>
                  </a:lnTo>
                  <a:lnTo>
                    <a:pt x="950" y="3710"/>
                  </a:lnTo>
                  <a:lnTo>
                    <a:pt x="950" y="3722"/>
                  </a:lnTo>
                  <a:lnTo>
                    <a:pt x="948" y="3734"/>
                  </a:lnTo>
                  <a:lnTo>
                    <a:pt x="946" y="3745"/>
                  </a:lnTo>
                  <a:lnTo>
                    <a:pt x="944" y="3755"/>
                  </a:lnTo>
                  <a:lnTo>
                    <a:pt x="942" y="3765"/>
                  </a:lnTo>
                  <a:lnTo>
                    <a:pt x="941" y="3774"/>
                  </a:lnTo>
                  <a:lnTo>
                    <a:pt x="941" y="3782"/>
                  </a:lnTo>
                  <a:lnTo>
                    <a:pt x="942" y="3789"/>
                  </a:lnTo>
                  <a:lnTo>
                    <a:pt x="944" y="3797"/>
                  </a:lnTo>
                  <a:lnTo>
                    <a:pt x="946" y="3805"/>
                  </a:lnTo>
                  <a:lnTo>
                    <a:pt x="950" y="3811"/>
                  </a:lnTo>
                  <a:lnTo>
                    <a:pt x="954" y="3818"/>
                  </a:lnTo>
                  <a:lnTo>
                    <a:pt x="964" y="3829"/>
                  </a:lnTo>
                  <a:lnTo>
                    <a:pt x="975" y="3841"/>
                  </a:lnTo>
                  <a:lnTo>
                    <a:pt x="987" y="3852"/>
                  </a:lnTo>
                  <a:lnTo>
                    <a:pt x="1001" y="3862"/>
                  </a:lnTo>
                  <a:lnTo>
                    <a:pt x="1009" y="3869"/>
                  </a:lnTo>
                  <a:lnTo>
                    <a:pt x="1017" y="3877"/>
                  </a:lnTo>
                  <a:lnTo>
                    <a:pt x="1023" y="3884"/>
                  </a:lnTo>
                  <a:lnTo>
                    <a:pt x="1028" y="3890"/>
                  </a:lnTo>
                  <a:lnTo>
                    <a:pt x="1031" y="3896"/>
                  </a:lnTo>
                  <a:lnTo>
                    <a:pt x="1034" y="3902"/>
                  </a:lnTo>
                  <a:lnTo>
                    <a:pt x="1035" y="3908"/>
                  </a:lnTo>
                  <a:lnTo>
                    <a:pt x="1035" y="3914"/>
                  </a:lnTo>
                  <a:lnTo>
                    <a:pt x="1034" y="3927"/>
                  </a:lnTo>
                  <a:lnTo>
                    <a:pt x="1031" y="3939"/>
                  </a:lnTo>
                  <a:lnTo>
                    <a:pt x="1026" y="3954"/>
                  </a:lnTo>
                  <a:lnTo>
                    <a:pt x="1020" y="3969"/>
                  </a:lnTo>
                  <a:lnTo>
                    <a:pt x="1016" y="3974"/>
                  </a:lnTo>
                  <a:lnTo>
                    <a:pt x="1011" y="3979"/>
                  </a:lnTo>
                  <a:lnTo>
                    <a:pt x="1009" y="3983"/>
                  </a:lnTo>
                  <a:lnTo>
                    <a:pt x="1006" y="3987"/>
                  </a:lnTo>
                  <a:lnTo>
                    <a:pt x="1005" y="3990"/>
                  </a:lnTo>
                  <a:lnTo>
                    <a:pt x="1004" y="3996"/>
                  </a:lnTo>
                  <a:lnTo>
                    <a:pt x="1003" y="4000"/>
                  </a:lnTo>
                  <a:lnTo>
                    <a:pt x="1004" y="4002"/>
                  </a:lnTo>
                  <a:lnTo>
                    <a:pt x="1010" y="4004"/>
                  </a:lnTo>
                  <a:lnTo>
                    <a:pt x="1016" y="4006"/>
                  </a:lnTo>
                  <a:lnTo>
                    <a:pt x="1022" y="4006"/>
                  </a:lnTo>
                  <a:lnTo>
                    <a:pt x="1028" y="4006"/>
                  </a:lnTo>
                  <a:lnTo>
                    <a:pt x="1039" y="4005"/>
                  </a:lnTo>
                  <a:lnTo>
                    <a:pt x="1049" y="4002"/>
                  </a:lnTo>
                  <a:lnTo>
                    <a:pt x="1058" y="3997"/>
                  </a:lnTo>
                  <a:lnTo>
                    <a:pt x="1068" y="3990"/>
                  </a:lnTo>
                  <a:lnTo>
                    <a:pt x="1076" y="3984"/>
                  </a:lnTo>
                  <a:lnTo>
                    <a:pt x="1085" y="3977"/>
                  </a:lnTo>
                  <a:lnTo>
                    <a:pt x="1093" y="3970"/>
                  </a:lnTo>
                  <a:lnTo>
                    <a:pt x="1102" y="3964"/>
                  </a:lnTo>
                  <a:lnTo>
                    <a:pt x="1111" y="3958"/>
                  </a:lnTo>
                  <a:lnTo>
                    <a:pt x="1119" y="3954"/>
                  </a:lnTo>
                  <a:lnTo>
                    <a:pt x="1124" y="3952"/>
                  </a:lnTo>
                  <a:lnTo>
                    <a:pt x="1128" y="3951"/>
                  </a:lnTo>
                  <a:lnTo>
                    <a:pt x="1134" y="3950"/>
                  </a:lnTo>
                  <a:lnTo>
                    <a:pt x="1139" y="3950"/>
                  </a:lnTo>
                  <a:lnTo>
                    <a:pt x="1144" y="3951"/>
                  </a:lnTo>
                  <a:lnTo>
                    <a:pt x="1149" y="3952"/>
                  </a:lnTo>
                  <a:lnTo>
                    <a:pt x="1154" y="3955"/>
                  </a:lnTo>
                  <a:lnTo>
                    <a:pt x="1159" y="3957"/>
                  </a:lnTo>
                  <a:lnTo>
                    <a:pt x="1169" y="3961"/>
                  </a:lnTo>
                  <a:lnTo>
                    <a:pt x="1180" y="3965"/>
                  </a:lnTo>
                  <a:lnTo>
                    <a:pt x="1193" y="3967"/>
                  </a:lnTo>
                  <a:lnTo>
                    <a:pt x="1209" y="3970"/>
                  </a:lnTo>
                  <a:lnTo>
                    <a:pt x="1224" y="3972"/>
                  </a:lnTo>
                  <a:lnTo>
                    <a:pt x="1242" y="3973"/>
                  </a:lnTo>
                  <a:lnTo>
                    <a:pt x="1259" y="3974"/>
                  </a:lnTo>
                  <a:lnTo>
                    <a:pt x="1277" y="3975"/>
                  </a:lnTo>
                  <a:lnTo>
                    <a:pt x="1313" y="3974"/>
                  </a:lnTo>
                  <a:lnTo>
                    <a:pt x="1344" y="3972"/>
                  </a:lnTo>
                  <a:lnTo>
                    <a:pt x="1359" y="3971"/>
                  </a:lnTo>
                  <a:lnTo>
                    <a:pt x="1371" y="3969"/>
                  </a:lnTo>
                  <a:lnTo>
                    <a:pt x="1382" y="3966"/>
                  </a:lnTo>
                  <a:lnTo>
                    <a:pt x="1389" y="3964"/>
                  </a:lnTo>
                  <a:lnTo>
                    <a:pt x="1395" y="3964"/>
                  </a:lnTo>
                  <a:lnTo>
                    <a:pt x="1404" y="3966"/>
                  </a:lnTo>
                  <a:lnTo>
                    <a:pt x="1412" y="3969"/>
                  </a:lnTo>
                  <a:lnTo>
                    <a:pt x="1418" y="3972"/>
                  </a:lnTo>
                  <a:lnTo>
                    <a:pt x="1420" y="3976"/>
                  </a:lnTo>
                  <a:lnTo>
                    <a:pt x="1422" y="3980"/>
                  </a:lnTo>
                  <a:lnTo>
                    <a:pt x="1422" y="3983"/>
                  </a:lnTo>
                  <a:lnTo>
                    <a:pt x="1422" y="3986"/>
                  </a:lnTo>
                  <a:lnTo>
                    <a:pt x="1421" y="3995"/>
                  </a:lnTo>
                  <a:lnTo>
                    <a:pt x="1419" y="4004"/>
                  </a:lnTo>
                  <a:lnTo>
                    <a:pt x="1414" y="4018"/>
                  </a:lnTo>
                  <a:lnTo>
                    <a:pt x="1409" y="4033"/>
                  </a:lnTo>
                  <a:lnTo>
                    <a:pt x="1402" y="4049"/>
                  </a:lnTo>
                  <a:lnTo>
                    <a:pt x="1395" y="4064"/>
                  </a:lnTo>
                  <a:lnTo>
                    <a:pt x="1378" y="4096"/>
                  </a:lnTo>
                  <a:lnTo>
                    <a:pt x="1362" y="4122"/>
                  </a:lnTo>
                  <a:lnTo>
                    <a:pt x="1361" y="4125"/>
                  </a:lnTo>
                  <a:lnTo>
                    <a:pt x="1360" y="4128"/>
                  </a:lnTo>
                  <a:lnTo>
                    <a:pt x="1360" y="4132"/>
                  </a:lnTo>
                  <a:lnTo>
                    <a:pt x="1360" y="4135"/>
                  </a:lnTo>
                  <a:lnTo>
                    <a:pt x="1361" y="4143"/>
                  </a:lnTo>
                  <a:lnTo>
                    <a:pt x="1364" y="4153"/>
                  </a:lnTo>
                  <a:lnTo>
                    <a:pt x="1369" y="4161"/>
                  </a:lnTo>
                  <a:lnTo>
                    <a:pt x="1375" y="4170"/>
                  </a:lnTo>
                  <a:lnTo>
                    <a:pt x="1383" y="4179"/>
                  </a:lnTo>
                  <a:lnTo>
                    <a:pt x="1390" y="4189"/>
                  </a:lnTo>
                  <a:lnTo>
                    <a:pt x="1407" y="4207"/>
                  </a:lnTo>
                  <a:lnTo>
                    <a:pt x="1425" y="4223"/>
                  </a:lnTo>
                  <a:lnTo>
                    <a:pt x="1441" y="4236"/>
                  </a:lnTo>
                  <a:lnTo>
                    <a:pt x="1455" y="4245"/>
                  </a:lnTo>
                  <a:lnTo>
                    <a:pt x="1462" y="4249"/>
                  </a:lnTo>
                  <a:lnTo>
                    <a:pt x="1471" y="4253"/>
                  </a:lnTo>
                  <a:lnTo>
                    <a:pt x="1481" y="4256"/>
                  </a:lnTo>
                  <a:lnTo>
                    <a:pt x="1493" y="4259"/>
                  </a:lnTo>
                  <a:lnTo>
                    <a:pt x="1517" y="4265"/>
                  </a:lnTo>
                  <a:lnTo>
                    <a:pt x="1543" y="4270"/>
                  </a:lnTo>
                  <a:lnTo>
                    <a:pt x="1569" y="4275"/>
                  </a:lnTo>
                  <a:lnTo>
                    <a:pt x="1592" y="4281"/>
                  </a:lnTo>
                  <a:lnTo>
                    <a:pt x="1604" y="4285"/>
                  </a:lnTo>
                  <a:lnTo>
                    <a:pt x="1613" y="4289"/>
                  </a:lnTo>
                  <a:lnTo>
                    <a:pt x="1621" y="4294"/>
                  </a:lnTo>
                  <a:lnTo>
                    <a:pt x="1628" y="4299"/>
                  </a:lnTo>
                  <a:lnTo>
                    <a:pt x="1630" y="4302"/>
                  </a:lnTo>
                  <a:lnTo>
                    <a:pt x="1631" y="4304"/>
                  </a:lnTo>
                  <a:lnTo>
                    <a:pt x="1633" y="4307"/>
                  </a:lnTo>
                  <a:lnTo>
                    <a:pt x="1634" y="4309"/>
                  </a:lnTo>
                  <a:lnTo>
                    <a:pt x="1633" y="4314"/>
                  </a:lnTo>
                  <a:lnTo>
                    <a:pt x="1630" y="4320"/>
                  </a:lnTo>
                  <a:lnTo>
                    <a:pt x="1622" y="4332"/>
                  </a:lnTo>
                  <a:lnTo>
                    <a:pt x="1610" y="4346"/>
                  </a:lnTo>
                  <a:lnTo>
                    <a:pt x="1598" y="4360"/>
                  </a:lnTo>
                  <a:lnTo>
                    <a:pt x="1585" y="4375"/>
                  </a:lnTo>
                  <a:lnTo>
                    <a:pt x="1580" y="4384"/>
                  </a:lnTo>
                  <a:lnTo>
                    <a:pt x="1577" y="4392"/>
                  </a:lnTo>
                  <a:lnTo>
                    <a:pt x="1574" y="4401"/>
                  </a:lnTo>
                  <a:lnTo>
                    <a:pt x="1573" y="4409"/>
                  </a:lnTo>
                  <a:lnTo>
                    <a:pt x="1574" y="4420"/>
                  </a:lnTo>
                  <a:lnTo>
                    <a:pt x="1576" y="4431"/>
                  </a:lnTo>
                  <a:lnTo>
                    <a:pt x="1580" y="4442"/>
                  </a:lnTo>
                  <a:lnTo>
                    <a:pt x="1584" y="4454"/>
                  </a:lnTo>
                  <a:lnTo>
                    <a:pt x="1594" y="4480"/>
                  </a:lnTo>
                  <a:lnTo>
                    <a:pt x="1605" y="4507"/>
                  </a:lnTo>
                  <a:lnTo>
                    <a:pt x="1609" y="4519"/>
                  </a:lnTo>
                  <a:lnTo>
                    <a:pt x="1612" y="4531"/>
                  </a:lnTo>
                  <a:lnTo>
                    <a:pt x="1614" y="4544"/>
                  </a:lnTo>
                  <a:lnTo>
                    <a:pt x="1614" y="4555"/>
                  </a:lnTo>
                  <a:lnTo>
                    <a:pt x="1613" y="4560"/>
                  </a:lnTo>
                  <a:lnTo>
                    <a:pt x="1612" y="4565"/>
                  </a:lnTo>
                  <a:lnTo>
                    <a:pt x="1610" y="4569"/>
                  </a:lnTo>
                  <a:lnTo>
                    <a:pt x="1608" y="4575"/>
                  </a:lnTo>
                  <a:lnTo>
                    <a:pt x="1605" y="4579"/>
                  </a:lnTo>
                  <a:lnTo>
                    <a:pt x="1601" y="4583"/>
                  </a:lnTo>
                  <a:lnTo>
                    <a:pt x="1597" y="4586"/>
                  </a:lnTo>
                  <a:lnTo>
                    <a:pt x="1591" y="4589"/>
                  </a:lnTo>
                  <a:lnTo>
                    <a:pt x="1576" y="4595"/>
                  </a:lnTo>
                  <a:lnTo>
                    <a:pt x="1559" y="4600"/>
                  </a:lnTo>
                  <a:lnTo>
                    <a:pt x="1544" y="4603"/>
                  </a:lnTo>
                  <a:lnTo>
                    <a:pt x="1529" y="4606"/>
                  </a:lnTo>
                  <a:lnTo>
                    <a:pt x="1513" y="4611"/>
                  </a:lnTo>
                  <a:lnTo>
                    <a:pt x="1498" y="4617"/>
                  </a:lnTo>
                  <a:lnTo>
                    <a:pt x="1491" y="4621"/>
                  </a:lnTo>
                  <a:lnTo>
                    <a:pt x="1483" y="4625"/>
                  </a:lnTo>
                  <a:lnTo>
                    <a:pt x="1476" y="4630"/>
                  </a:lnTo>
                  <a:lnTo>
                    <a:pt x="1470" y="4636"/>
                  </a:lnTo>
                  <a:lnTo>
                    <a:pt x="1447" y="4655"/>
                  </a:lnTo>
                  <a:lnTo>
                    <a:pt x="1423" y="4674"/>
                  </a:lnTo>
                  <a:lnTo>
                    <a:pt x="1411" y="4685"/>
                  </a:lnTo>
                  <a:lnTo>
                    <a:pt x="1402" y="4696"/>
                  </a:lnTo>
                  <a:lnTo>
                    <a:pt x="1398" y="4702"/>
                  </a:lnTo>
                  <a:lnTo>
                    <a:pt x="1396" y="4708"/>
                  </a:lnTo>
                  <a:lnTo>
                    <a:pt x="1394" y="4714"/>
                  </a:lnTo>
                  <a:lnTo>
                    <a:pt x="1394" y="4720"/>
                  </a:lnTo>
                  <a:lnTo>
                    <a:pt x="1394" y="4798"/>
                  </a:lnTo>
                  <a:lnTo>
                    <a:pt x="1392" y="4814"/>
                  </a:lnTo>
                  <a:lnTo>
                    <a:pt x="1388" y="4830"/>
                  </a:lnTo>
                  <a:lnTo>
                    <a:pt x="1384" y="4848"/>
                  </a:lnTo>
                  <a:lnTo>
                    <a:pt x="1380" y="4864"/>
                  </a:lnTo>
                  <a:lnTo>
                    <a:pt x="1378" y="4869"/>
                  </a:lnTo>
                  <a:lnTo>
                    <a:pt x="1374" y="4876"/>
                  </a:lnTo>
                  <a:lnTo>
                    <a:pt x="1369" y="4883"/>
                  </a:lnTo>
                  <a:lnTo>
                    <a:pt x="1365" y="4888"/>
                  </a:lnTo>
                  <a:lnTo>
                    <a:pt x="1364" y="4889"/>
                  </a:lnTo>
                  <a:lnTo>
                    <a:pt x="1364" y="4890"/>
                  </a:lnTo>
                  <a:lnTo>
                    <a:pt x="1359" y="4889"/>
                  </a:lnTo>
                  <a:lnTo>
                    <a:pt x="1354" y="4887"/>
                  </a:lnTo>
                  <a:lnTo>
                    <a:pt x="1349" y="4884"/>
                  </a:lnTo>
                  <a:lnTo>
                    <a:pt x="1343" y="4878"/>
                  </a:lnTo>
                  <a:lnTo>
                    <a:pt x="1333" y="4869"/>
                  </a:lnTo>
                  <a:lnTo>
                    <a:pt x="1324" y="4861"/>
                  </a:lnTo>
                  <a:lnTo>
                    <a:pt x="1308" y="4852"/>
                  </a:lnTo>
                  <a:lnTo>
                    <a:pt x="1296" y="4846"/>
                  </a:lnTo>
                  <a:lnTo>
                    <a:pt x="1291" y="4845"/>
                  </a:lnTo>
                  <a:lnTo>
                    <a:pt x="1285" y="4846"/>
                  </a:lnTo>
                  <a:lnTo>
                    <a:pt x="1281" y="4849"/>
                  </a:lnTo>
                  <a:lnTo>
                    <a:pt x="1276" y="4854"/>
                  </a:lnTo>
                  <a:lnTo>
                    <a:pt x="1271" y="4860"/>
                  </a:lnTo>
                  <a:lnTo>
                    <a:pt x="1269" y="4866"/>
                  </a:lnTo>
                  <a:lnTo>
                    <a:pt x="1267" y="4871"/>
                  </a:lnTo>
                  <a:lnTo>
                    <a:pt x="1267" y="4876"/>
                  </a:lnTo>
                  <a:lnTo>
                    <a:pt x="1267" y="4880"/>
                  </a:lnTo>
                  <a:lnTo>
                    <a:pt x="1269" y="4885"/>
                  </a:lnTo>
                  <a:lnTo>
                    <a:pt x="1271" y="4890"/>
                  </a:lnTo>
                  <a:lnTo>
                    <a:pt x="1273" y="4893"/>
                  </a:lnTo>
                  <a:lnTo>
                    <a:pt x="1290" y="4909"/>
                  </a:lnTo>
                  <a:lnTo>
                    <a:pt x="1311" y="4926"/>
                  </a:lnTo>
                  <a:lnTo>
                    <a:pt x="1326" y="4941"/>
                  </a:lnTo>
                  <a:lnTo>
                    <a:pt x="1348" y="4962"/>
                  </a:lnTo>
                  <a:lnTo>
                    <a:pt x="1358" y="4972"/>
                  </a:lnTo>
                  <a:lnTo>
                    <a:pt x="1369" y="4981"/>
                  </a:lnTo>
                  <a:lnTo>
                    <a:pt x="1378" y="4987"/>
                  </a:lnTo>
                  <a:lnTo>
                    <a:pt x="1386" y="4991"/>
                  </a:lnTo>
                  <a:lnTo>
                    <a:pt x="1391" y="4999"/>
                  </a:lnTo>
                  <a:lnTo>
                    <a:pt x="1401" y="5011"/>
                  </a:lnTo>
                  <a:lnTo>
                    <a:pt x="1410" y="5024"/>
                  </a:lnTo>
                  <a:lnTo>
                    <a:pt x="1414" y="5030"/>
                  </a:lnTo>
                  <a:lnTo>
                    <a:pt x="1414" y="5032"/>
                  </a:lnTo>
                  <a:lnTo>
                    <a:pt x="1415" y="5036"/>
                  </a:lnTo>
                  <a:lnTo>
                    <a:pt x="1416" y="5038"/>
                  </a:lnTo>
                  <a:lnTo>
                    <a:pt x="1418" y="5039"/>
                  </a:lnTo>
                  <a:lnTo>
                    <a:pt x="1418" y="5041"/>
                  </a:lnTo>
                  <a:lnTo>
                    <a:pt x="1419" y="5043"/>
                  </a:lnTo>
                  <a:lnTo>
                    <a:pt x="1420" y="5046"/>
                  </a:lnTo>
                  <a:lnTo>
                    <a:pt x="1421" y="5047"/>
                  </a:lnTo>
                  <a:lnTo>
                    <a:pt x="1421" y="5048"/>
                  </a:lnTo>
                  <a:lnTo>
                    <a:pt x="1422" y="5049"/>
                  </a:lnTo>
                  <a:lnTo>
                    <a:pt x="1407" y="5086"/>
                  </a:lnTo>
                  <a:lnTo>
                    <a:pt x="1407" y="5086"/>
                  </a:lnTo>
                  <a:lnTo>
                    <a:pt x="1353" y="5093"/>
                  </a:lnTo>
                  <a:lnTo>
                    <a:pt x="1352" y="5094"/>
                  </a:lnTo>
                  <a:lnTo>
                    <a:pt x="1351" y="5095"/>
                  </a:lnTo>
                  <a:lnTo>
                    <a:pt x="1350" y="5095"/>
                  </a:lnTo>
                  <a:lnTo>
                    <a:pt x="1349" y="5096"/>
                  </a:lnTo>
                  <a:lnTo>
                    <a:pt x="1347" y="5096"/>
                  </a:lnTo>
                  <a:lnTo>
                    <a:pt x="1344" y="5096"/>
                  </a:lnTo>
                  <a:lnTo>
                    <a:pt x="1338" y="5098"/>
                  </a:lnTo>
                  <a:lnTo>
                    <a:pt x="1333" y="5102"/>
                  </a:lnTo>
                  <a:lnTo>
                    <a:pt x="1327" y="5107"/>
                  </a:lnTo>
                  <a:lnTo>
                    <a:pt x="1322" y="5111"/>
                  </a:lnTo>
                  <a:lnTo>
                    <a:pt x="1315" y="5115"/>
                  </a:lnTo>
                  <a:lnTo>
                    <a:pt x="1307" y="5116"/>
                  </a:lnTo>
                  <a:lnTo>
                    <a:pt x="1299" y="5117"/>
                  </a:lnTo>
                  <a:lnTo>
                    <a:pt x="1291" y="5116"/>
                  </a:lnTo>
                  <a:lnTo>
                    <a:pt x="1282" y="5115"/>
                  </a:lnTo>
                  <a:lnTo>
                    <a:pt x="1273" y="5112"/>
                  </a:lnTo>
                  <a:lnTo>
                    <a:pt x="1256" y="5107"/>
                  </a:lnTo>
                  <a:lnTo>
                    <a:pt x="1240" y="5100"/>
                  </a:lnTo>
                  <a:lnTo>
                    <a:pt x="1225" y="5094"/>
                  </a:lnTo>
                  <a:lnTo>
                    <a:pt x="1215" y="5089"/>
                  </a:lnTo>
                  <a:lnTo>
                    <a:pt x="1208" y="5086"/>
                  </a:lnTo>
                  <a:lnTo>
                    <a:pt x="1199" y="5084"/>
                  </a:lnTo>
                  <a:lnTo>
                    <a:pt x="1191" y="5083"/>
                  </a:lnTo>
                  <a:lnTo>
                    <a:pt x="1183" y="5083"/>
                  </a:lnTo>
                  <a:lnTo>
                    <a:pt x="1174" y="5084"/>
                  </a:lnTo>
                  <a:lnTo>
                    <a:pt x="1164" y="5086"/>
                  </a:lnTo>
                  <a:lnTo>
                    <a:pt x="1156" y="5088"/>
                  </a:lnTo>
                  <a:lnTo>
                    <a:pt x="1147" y="5090"/>
                  </a:lnTo>
                  <a:lnTo>
                    <a:pt x="1128" y="5097"/>
                  </a:lnTo>
                  <a:lnTo>
                    <a:pt x="1112" y="5104"/>
                  </a:lnTo>
                  <a:lnTo>
                    <a:pt x="1098" y="5112"/>
                  </a:lnTo>
                  <a:lnTo>
                    <a:pt x="1084" y="5121"/>
                  </a:lnTo>
                  <a:lnTo>
                    <a:pt x="1071" y="5129"/>
                  </a:lnTo>
                  <a:lnTo>
                    <a:pt x="1060" y="5136"/>
                  </a:lnTo>
                  <a:lnTo>
                    <a:pt x="1050" y="5139"/>
                  </a:lnTo>
                  <a:lnTo>
                    <a:pt x="1042" y="5141"/>
                  </a:lnTo>
                  <a:lnTo>
                    <a:pt x="1034" y="5140"/>
                  </a:lnTo>
                  <a:lnTo>
                    <a:pt x="1026" y="5138"/>
                  </a:lnTo>
                  <a:lnTo>
                    <a:pt x="1015" y="5134"/>
                  </a:lnTo>
                  <a:lnTo>
                    <a:pt x="1003" y="5128"/>
                  </a:lnTo>
                  <a:lnTo>
                    <a:pt x="999" y="5124"/>
                  </a:lnTo>
                  <a:lnTo>
                    <a:pt x="994" y="5117"/>
                  </a:lnTo>
                  <a:lnTo>
                    <a:pt x="987" y="5105"/>
                  </a:lnTo>
                  <a:lnTo>
                    <a:pt x="981" y="5093"/>
                  </a:lnTo>
                  <a:lnTo>
                    <a:pt x="975" y="5081"/>
                  </a:lnTo>
                  <a:lnTo>
                    <a:pt x="969" y="5070"/>
                  </a:lnTo>
                  <a:lnTo>
                    <a:pt x="965" y="5062"/>
                  </a:lnTo>
                  <a:lnTo>
                    <a:pt x="961" y="5058"/>
                  </a:lnTo>
                  <a:lnTo>
                    <a:pt x="959" y="5056"/>
                  </a:lnTo>
                  <a:lnTo>
                    <a:pt x="958" y="5055"/>
                  </a:lnTo>
                  <a:lnTo>
                    <a:pt x="950" y="5055"/>
                  </a:lnTo>
                  <a:lnTo>
                    <a:pt x="945" y="5056"/>
                  </a:lnTo>
                  <a:lnTo>
                    <a:pt x="941" y="5058"/>
                  </a:lnTo>
                  <a:lnTo>
                    <a:pt x="937" y="5062"/>
                  </a:lnTo>
                  <a:lnTo>
                    <a:pt x="931" y="5070"/>
                  </a:lnTo>
                  <a:lnTo>
                    <a:pt x="925" y="5079"/>
                  </a:lnTo>
                  <a:lnTo>
                    <a:pt x="913" y="5091"/>
                  </a:lnTo>
                  <a:lnTo>
                    <a:pt x="897" y="5108"/>
                  </a:lnTo>
                  <a:lnTo>
                    <a:pt x="888" y="5116"/>
                  </a:lnTo>
                  <a:lnTo>
                    <a:pt x="879" y="5122"/>
                  </a:lnTo>
                  <a:lnTo>
                    <a:pt x="875" y="5124"/>
                  </a:lnTo>
                  <a:lnTo>
                    <a:pt x="872" y="5125"/>
                  </a:lnTo>
                  <a:lnTo>
                    <a:pt x="868" y="5126"/>
                  </a:lnTo>
                  <a:lnTo>
                    <a:pt x="866" y="5125"/>
                  </a:lnTo>
                  <a:lnTo>
                    <a:pt x="863" y="5122"/>
                  </a:lnTo>
                  <a:lnTo>
                    <a:pt x="861" y="5116"/>
                  </a:lnTo>
                  <a:lnTo>
                    <a:pt x="858" y="5108"/>
                  </a:lnTo>
                  <a:lnTo>
                    <a:pt x="855" y="5099"/>
                  </a:lnTo>
                  <a:lnTo>
                    <a:pt x="851" y="5081"/>
                  </a:lnTo>
                  <a:lnTo>
                    <a:pt x="849" y="5069"/>
                  </a:lnTo>
                  <a:lnTo>
                    <a:pt x="848" y="5067"/>
                  </a:lnTo>
                  <a:lnTo>
                    <a:pt x="846" y="5066"/>
                  </a:lnTo>
                  <a:lnTo>
                    <a:pt x="843" y="5065"/>
                  </a:lnTo>
                  <a:lnTo>
                    <a:pt x="842" y="5065"/>
                  </a:lnTo>
                  <a:lnTo>
                    <a:pt x="841" y="5065"/>
                  </a:lnTo>
                  <a:lnTo>
                    <a:pt x="839" y="5065"/>
                  </a:lnTo>
                  <a:lnTo>
                    <a:pt x="834" y="5068"/>
                  </a:lnTo>
                  <a:lnTo>
                    <a:pt x="829" y="5071"/>
                  </a:lnTo>
                  <a:lnTo>
                    <a:pt x="801" y="5086"/>
                  </a:lnTo>
                  <a:lnTo>
                    <a:pt x="770" y="5104"/>
                  </a:lnTo>
                  <a:lnTo>
                    <a:pt x="762" y="5107"/>
                  </a:lnTo>
                  <a:lnTo>
                    <a:pt x="755" y="5109"/>
                  </a:lnTo>
                  <a:lnTo>
                    <a:pt x="747" y="5110"/>
                  </a:lnTo>
                  <a:lnTo>
                    <a:pt x="740" y="5109"/>
                  </a:lnTo>
                  <a:lnTo>
                    <a:pt x="733" y="5107"/>
                  </a:lnTo>
                  <a:lnTo>
                    <a:pt x="726" y="5102"/>
                  </a:lnTo>
                  <a:lnTo>
                    <a:pt x="720" y="5096"/>
                  </a:lnTo>
                  <a:lnTo>
                    <a:pt x="715" y="5087"/>
                  </a:lnTo>
                  <a:lnTo>
                    <a:pt x="714" y="5085"/>
                  </a:lnTo>
                  <a:lnTo>
                    <a:pt x="707" y="5075"/>
                  </a:lnTo>
                  <a:lnTo>
                    <a:pt x="692" y="5061"/>
                  </a:lnTo>
                  <a:lnTo>
                    <a:pt x="683" y="5053"/>
                  </a:lnTo>
                  <a:lnTo>
                    <a:pt x="674" y="5046"/>
                  </a:lnTo>
                  <a:lnTo>
                    <a:pt x="665" y="5041"/>
                  </a:lnTo>
                  <a:lnTo>
                    <a:pt x="656" y="5036"/>
                  </a:lnTo>
                  <a:lnTo>
                    <a:pt x="650" y="5030"/>
                  </a:lnTo>
                  <a:lnTo>
                    <a:pt x="644" y="5022"/>
                  </a:lnTo>
                  <a:lnTo>
                    <a:pt x="641" y="5013"/>
                  </a:lnTo>
                  <a:lnTo>
                    <a:pt x="636" y="4995"/>
                  </a:lnTo>
                  <a:lnTo>
                    <a:pt x="632" y="4986"/>
                  </a:lnTo>
                  <a:lnTo>
                    <a:pt x="628" y="4978"/>
                  </a:lnTo>
                  <a:lnTo>
                    <a:pt x="625" y="4972"/>
                  </a:lnTo>
                  <a:lnTo>
                    <a:pt x="623" y="4970"/>
                  </a:lnTo>
                  <a:lnTo>
                    <a:pt x="620" y="4970"/>
                  </a:lnTo>
                  <a:lnTo>
                    <a:pt x="617" y="4970"/>
                  </a:lnTo>
                  <a:lnTo>
                    <a:pt x="614" y="4971"/>
                  </a:lnTo>
                  <a:lnTo>
                    <a:pt x="611" y="4973"/>
                  </a:lnTo>
                  <a:lnTo>
                    <a:pt x="603" y="4978"/>
                  </a:lnTo>
                  <a:lnTo>
                    <a:pt x="596" y="4984"/>
                  </a:lnTo>
                  <a:lnTo>
                    <a:pt x="586" y="4993"/>
                  </a:lnTo>
                  <a:lnTo>
                    <a:pt x="578" y="5003"/>
                  </a:lnTo>
                  <a:lnTo>
                    <a:pt x="569" y="5013"/>
                  </a:lnTo>
                  <a:lnTo>
                    <a:pt x="561" y="5024"/>
                  </a:lnTo>
                  <a:lnTo>
                    <a:pt x="527" y="5069"/>
                  </a:lnTo>
                  <a:lnTo>
                    <a:pt x="505" y="5101"/>
                  </a:lnTo>
                  <a:lnTo>
                    <a:pt x="501" y="5106"/>
                  </a:lnTo>
                  <a:lnTo>
                    <a:pt x="494" y="5112"/>
                  </a:lnTo>
                  <a:lnTo>
                    <a:pt x="485" y="5120"/>
                  </a:lnTo>
                  <a:lnTo>
                    <a:pt x="476" y="5126"/>
                  </a:lnTo>
                  <a:lnTo>
                    <a:pt x="466" y="5132"/>
                  </a:lnTo>
                  <a:lnTo>
                    <a:pt x="455" y="5139"/>
                  </a:lnTo>
                  <a:lnTo>
                    <a:pt x="443" y="5144"/>
                  </a:lnTo>
                  <a:lnTo>
                    <a:pt x="431" y="5149"/>
                  </a:lnTo>
                  <a:lnTo>
                    <a:pt x="420" y="5154"/>
                  </a:lnTo>
                  <a:lnTo>
                    <a:pt x="408" y="5157"/>
                  </a:lnTo>
                  <a:lnTo>
                    <a:pt x="397" y="5158"/>
                  </a:lnTo>
                  <a:lnTo>
                    <a:pt x="387" y="5157"/>
                  </a:lnTo>
                  <a:lnTo>
                    <a:pt x="382" y="5156"/>
                  </a:lnTo>
                  <a:lnTo>
                    <a:pt x="377" y="5155"/>
                  </a:lnTo>
                  <a:lnTo>
                    <a:pt x="373" y="5153"/>
                  </a:lnTo>
                  <a:lnTo>
                    <a:pt x="370" y="5150"/>
                  </a:lnTo>
                  <a:lnTo>
                    <a:pt x="367" y="5147"/>
                  </a:lnTo>
                  <a:lnTo>
                    <a:pt x="364" y="5143"/>
                  </a:lnTo>
                  <a:lnTo>
                    <a:pt x="361" y="5139"/>
                  </a:lnTo>
                  <a:lnTo>
                    <a:pt x="360" y="5134"/>
                  </a:lnTo>
                  <a:lnTo>
                    <a:pt x="356" y="5130"/>
                  </a:lnTo>
                  <a:lnTo>
                    <a:pt x="351" y="5127"/>
                  </a:lnTo>
                  <a:lnTo>
                    <a:pt x="349" y="5126"/>
                  </a:lnTo>
                  <a:lnTo>
                    <a:pt x="347" y="5124"/>
                  </a:lnTo>
                  <a:lnTo>
                    <a:pt x="345" y="5122"/>
                  </a:lnTo>
                  <a:lnTo>
                    <a:pt x="343" y="5119"/>
                  </a:lnTo>
                  <a:lnTo>
                    <a:pt x="343" y="5107"/>
                  </a:lnTo>
                  <a:lnTo>
                    <a:pt x="345" y="5097"/>
                  </a:lnTo>
                  <a:lnTo>
                    <a:pt x="348" y="5089"/>
                  </a:lnTo>
                  <a:lnTo>
                    <a:pt x="351" y="5081"/>
                  </a:lnTo>
                  <a:lnTo>
                    <a:pt x="360" y="5064"/>
                  </a:lnTo>
                  <a:lnTo>
                    <a:pt x="368" y="5048"/>
                  </a:lnTo>
                  <a:lnTo>
                    <a:pt x="378" y="5026"/>
                  </a:lnTo>
                  <a:lnTo>
                    <a:pt x="393" y="4992"/>
                  </a:lnTo>
                  <a:lnTo>
                    <a:pt x="395" y="4983"/>
                  </a:lnTo>
                  <a:lnTo>
                    <a:pt x="398" y="4974"/>
                  </a:lnTo>
                  <a:lnTo>
                    <a:pt x="399" y="4967"/>
                  </a:lnTo>
                  <a:lnTo>
                    <a:pt x="400" y="4959"/>
                  </a:lnTo>
                  <a:lnTo>
                    <a:pt x="399" y="4952"/>
                  </a:lnTo>
                  <a:lnTo>
                    <a:pt x="398" y="4947"/>
                  </a:lnTo>
                  <a:lnTo>
                    <a:pt x="397" y="4944"/>
                  </a:lnTo>
                  <a:lnTo>
                    <a:pt x="395" y="4943"/>
                  </a:lnTo>
                  <a:lnTo>
                    <a:pt x="393" y="4941"/>
                  </a:lnTo>
                  <a:lnTo>
                    <a:pt x="391" y="4940"/>
                  </a:lnTo>
                  <a:lnTo>
                    <a:pt x="389" y="4937"/>
                  </a:lnTo>
                  <a:lnTo>
                    <a:pt x="386" y="4934"/>
                  </a:lnTo>
                  <a:lnTo>
                    <a:pt x="382" y="4931"/>
                  </a:lnTo>
                  <a:lnTo>
                    <a:pt x="377" y="4928"/>
                  </a:lnTo>
                  <a:lnTo>
                    <a:pt x="375" y="4924"/>
                  </a:lnTo>
                  <a:lnTo>
                    <a:pt x="374" y="4920"/>
                  </a:lnTo>
                  <a:lnTo>
                    <a:pt x="373" y="4908"/>
                  </a:lnTo>
                  <a:lnTo>
                    <a:pt x="375" y="4895"/>
                  </a:lnTo>
                  <a:lnTo>
                    <a:pt x="377" y="4882"/>
                  </a:lnTo>
                  <a:lnTo>
                    <a:pt x="380" y="4868"/>
                  </a:lnTo>
                  <a:lnTo>
                    <a:pt x="381" y="4862"/>
                  </a:lnTo>
                  <a:lnTo>
                    <a:pt x="381" y="4856"/>
                  </a:lnTo>
                  <a:lnTo>
                    <a:pt x="381" y="4851"/>
                  </a:lnTo>
                  <a:lnTo>
                    <a:pt x="380" y="4846"/>
                  </a:lnTo>
                  <a:lnTo>
                    <a:pt x="378" y="4844"/>
                  </a:lnTo>
                  <a:lnTo>
                    <a:pt x="376" y="4843"/>
                  </a:lnTo>
                  <a:lnTo>
                    <a:pt x="375" y="4840"/>
                  </a:lnTo>
                  <a:lnTo>
                    <a:pt x="374" y="4839"/>
                  </a:lnTo>
                  <a:lnTo>
                    <a:pt x="368" y="4838"/>
                  </a:lnTo>
                  <a:lnTo>
                    <a:pt x="364" y="4835"/>
                  </a:lnTo>
                  <a:lnTo>
                    <a:pt x="358" y="4831"/>
                  </a:lnTo>
                  <a:lnTo>
                    <a:pt x="345" y="4825"/>
                  </a:lnTo>
                  <a:lnTo>
                    <a:pt x="326" y="4818"/>
                  </a:lnTo>
                  <a:lnTo>
                    <a:pt x="305" y="4810"/>
                  </a:lnTo>
                  <a:lnTo>
                    <a:pt x="285" y="4800"/>
                  </a:lnTo>
                  <a:lnTo>
                    <a:pt x="266" y="4792"/>
                  </a:lnTo>
                  <a:lnTo>
                    <a:pt x="258" y="4789"/>
                  </a:lnTo>
                  <a:lnTo>
                    <a:pt x="252" y="4785"/>
                  </a:lnTo>
                  <a:lnTo>
                    <a:pt x="247" y="4782"/>
                  </a:lnTo>
                  <a:lnTo>
                    <a:pt x="244" y="4779"/>
                  </a:lnTo>
                  <a:lnTo>
                    <a:pt x="240" y="4773"/>
                  </a:lnTo>
                  <a:lnTo>
                    <a:pt x="235" y="4766"/>
                  </a:lnTo>
                  <a:lnTo>
                    <a:pt x="231" y="4758"/>
                  </a:lnTo>
                  <a:lnTo>
                    <a:pt x="228" y="4750"/>
                  </a:lnTo>
                  <a:lnTo>
                    <a:pt x="222" y="4733"/>
                  </a:lnTo>
                  <a:lnTo>
                    <a:pt x="218" y="4714"/>
                  </a:lnTo>
                  <a:lnTo>
                    <a:pt x="215" y="4696"/>
                  </a:lnTo>
                  <a:lnTo>
                    <a:pt x="212" y="4677"/>
                  </a:lnTo>
                  <a:lnTo>
                    <a:pt x="211" y="4660"/>
                  </a:lnTo>
                  <a:lnTo>
                    <a:pt x="211" y="4642"/>
                  </a:lnTo>
                  <a:lnTo>
                    <a:pt x="212" y="4632"/>
                  </a:lnTo>
                  <a:lnTo>
                    <a:pt x="214" y="4617"/>
                  </a:lnTo>
                  <a:lnTo>
                    <a:pt x="217" y="4597"/>
                  </a:lnTo>
                  <a:lnTo>
                    <a:pt x="221" y="4577"/>
                  </a:lnTo>
                  <a:lnTo>
                    <a:pt x="226" y="4556"/>
                  </a:lnTo>
                  <a:lnTo>
                    <a:pt x="230" y="4539"/>
                  </a:lnTo>
                  <a:lnTo>
                    <a:pt x="234" y="4524"/>
                  </a:lnTo>
                  <a:lnTo>
                    <a:pt x="239" y="4517"/>
                  </a:lnTo>
                  <a:lnTo>
                    <a:pt x="246" y="4512"/>
                  </a:lnTo>
                  <a:lnTo>
                    <a:pt x="258" y="4505"/>
                  </a:lnTo>
                  <a:lnTo>
                    <a:pt x="274" y="4498"/>
                  </a:lnTo>
                  <a:lnTo>
                    <a:pt x="291" y="4488"/>
                  </a:lnTo>
                  <a:lnTo>
                    <a:pt x="310" y="4480"/>
                  </a:lnTo>
                  <a:lnTo>
                    <a:pt x="326" y="4471"/>
                  </a:lnTo>
                  <a:lnTo>
                    <a:pt x="340" y="4463"/>
                  </a:lnTo>
                  <a:lnTo>
                    <a:pt x="350" y="4454"/>
                  </a:lnTo>
                  <a:lnTo>
                    <a:pt x="359" y="4447"/>
                  </a:lnTo>
                  <a:lnTo>
                    <a:pt x="366" y="4440"/>
                  </a:lnTo>
                  <a:lnTo>
                    <a:pt x="373" y="4429"/>
                  </a:lnTo>
                  <a:lnTo>
                    <a:pt x="383" y="4418"/>
                  </a:lnTo>
                  <a:lnTo>
                    <a:pt x="387" y="4412"/>
                  </a:lnTo>
                  <a:lnTo>
                    <a:pt x="391" y="4405"/>
                  </a:lnTo>
                  <a:lnTo>
                    <a:pt x="393" y="4398"/>
                  </a:lnTo>
                  <a:lnTo>
                    <a:pt x="394" y="4390"/>
                  </a:lnTo>
                  <a:lnTo>
                    <a:pt x="394" y="4375"/>
                  </a:lnTo>
                  <a:lnTo>
                    <a:pt x="395" y="4363"/>
                  </a:lnTo>
                  <a:lnTo>
                    <a:pt x="397" y="4357"/>
                  </a:lnTo>
                  <a:lnTo>
                    <a:pt x="399" y="4351"/>
                  </a:lnTo>
                  <a:lnTo>
                    <a:pt x="403" y="4346"/>
                  </a:lnTo>
                  <a:lnTo>
                    <a:pt x="408" y="4342"/>
                  </a:lnTo>
                  <a:lnTo>
                    <a:pt x="414" y="4337"/>
                  </a:lnTo>
                  <a:lnTo>
                    <a:pt x="422" y="4334"/>
                  </a:lnTo>
                  <a:lnTo>
                    <a:pt x="428" y="4332"/>
                  </a:lnTo>
                  <a:lnTo>
                    <a:pt x="435" y="4331"/>
                  </a:lnTo>
                  <a:lnTo>
                    <a:pt x="447" y="4330"/>
                  </a:lnTo>
                  <a:lnTo>
                    <a:pt x="459" y="4329"/>
                  </a:lnTo>
                  <a:lnTo>
                    <a:pt x="464" y="4328"/>
                  </a:lnTo>
                  <a:lnTo>
                    <a:pt x="469" y="4326"/>
                  </a:lnTo>
                  <a:lnTo>
                    <a:pt x="473" y="4324"/>
                  </a:lnTo>
                  <a:lnTo>
                    <a:pt x="477" y="4320"/>
                  </a:lnTo>
                  <a:lnTo>
                    <a:pt x="480" y="4315"/>
                  </a:lnTo>
                  <a:lnTo>
                    <a:pt x="483" y="4308"/>
                  </a:lnTo>
                  <a:lnTo>
                    <a:pt x="485" y="4299"/>
                  </a:lnTo>
                  <a:lnTo>
                    <a:pt x="486" y="4288"/>
                  </a:lnTo>
                  <a:lnTo>
                    <a:pt x="488" y="4278"/>
                  </a:lnTo>
                  <a:lnTo>
                    <a:pt x="491" y="4269"/>
                  </a:lnTo>
                  <a:lnTo>
                    <a:pt x="495" y="4260"/>
                  </a:lnTo>
                  <a:lnTo>
                    <a:pt x="499" y="4253"/>
                  </a:lnTo>
                  <a:lnTo>
                    <a:pt x="510" y="4239"/>
                  </a:lnTo>
                  <a:lnTo>
                    <a:pt x="521" y="4222"/>
                  </a:lnTo>
                  <a:lnTo>
                    <a:pt x="532" y="4205"/>
                  </a:lnTo>
                  <a:lnTo>
                    <a:pt x="545" y="4179"/>
                  </a:lnTo>
                  <a:lnTo>
                    <a:pt x="559" y="4155"/>
                  </a:lnTo>
                  <a:lnTo>
                    <a:pt x="567" y="4137"/>
                  </a:lnTo>
                  <a:lnTo>
                    <a:pt x="569" y="4134"/>
                  </a:lnTo>
                  <a:lnTo>
                    <a:pt x="570" y="4131"/>
                  </a:lnTo>
                  <a:lnTo>
                    <a:pt x="571" y="4129"/>
                  </a:lnTo>
                  <a:lnTo>
                    <a:pt x="570" y="4126"/>
                  </a:lnTo>
                  <a:lnTo>
                    <a:pt x="570" y="4125"/>
                  </a:lnTo>
                  <a:lnTo>
                    <a:pt x="568" y="4124"/>
                  </a:lnTo>
                  <a:lnTo>
                    <a:pt x="567" y="4123"/>
                  </a:lnTo>
                  <a:lnTo>
                    <a:pt x="566" y="4122"/>
                  </a:lnTo>
                  <a:lnTo>
                    <a:pt x="554" y="4113"/>
                  </a:lnTo>
                  <a:lnTo>
                    <a:pt x="545" y="4104"/>
                  </a:lnTo>
                  <a:lnTo>
                    <a:pt x="543" y="4101"/>
                  </a:lnTo>
                  <a:lnTo>
                    <a:pt x="542" y="4099"/>
                  </a:lnTo>
                  <a:lnTo>
                    <a:pt x="538" y="4098"/>
                  </a:lnTo>
                  <a:lnTo>
                    <a:pt x="534" y="4099"/>
                  </a:lnTo>
                  <a:lnTo>
                    <a:pt x="529" y="4101"/>
                  </a:lnTo>
                  <a:lnTo>
                    <a:pt x="525" y="4103"/>
                  </a:lnTo>
                  <a:lnTo>
                    <a:pt x="517" y="4109"/>
                  </a:lnTo>
                  <a:lnTo>
                    <a:pt x="509" y="4116"/>
                  </a:lnTo>
                  <a:lnTo>
                    <a:pt x="501" y="4124"/>
                  </a:lnTo>
                  <a:lnTo>
                    <a:pt x="493" y="4131"/>
                  </a:lnTo>
                  <a:lnTo>
                    <a:pt x="484" y="4138"/>
                  </a:lnTo>
                  <a:lnTo>
                    <a:pt x="476" y="4142"/>
                  </a:lnTo>
                  <a:lnTo>
                    <a:pt x="472" y="4143"/>
                  </a:lnTo>
                  <a:lnTo>
                    <a:pt x="468" y="4143"/>
                  </a:lnTo>
                  <a:lnTo>
                    <a:pt x="465" y="4142"/>
                  </a:lnTo>
                  <a:lnTo>
                    <a:pt x="461" y="4139"/>
                  </a:lnTo>
                  <a:lnTo>
                    <a:pt x="460" y="4138"/>
                  </a:lnTo>
                  <a:lnTo>
                    <a:pt x="459" y="4137"/>
                  </a:lnTo>
                  <a:lnTo>
                    <a:pt x="459" y="4136"/>
                  </a:lnTo>
                  <a:lnTo>
                    <a:pt x="459" y="4124"/>
                  </a:lnTo>
                  <a:lnTo>
                    <a:pt x="461" y="4113"/>
                  </a:lnTo>
                  <a:lnTo>
                    <a:pt x="465" y="4103"/>
                  </a:lnTo>
                  <a:lnTo>
                    <a:pt x="469" y="4093"/>
                  </a:lnTo>
                  <a:lnTo>
                    <a:pt x="473" y="4084"/>
                  </a:lnTo>
                  <a:lnTo>
                    <a:pt x="478" y="4075"/>
                  </a:lnTo>
                  <a:lnTo>
                    <a:pt x="482" y="4065"/>
                  </a:lnTo>
                  <a:lnTo>
                    <a:pt x="485" y="4055"/>
                  </a:lnTo>
                  <a:lnTo>
                    <a:pt x="486" y="4053"/>
                  </a:lnTo>
                  <a:lnTo>
                    <a:pt x="488" y="4052"/>
                  </a:lnTo>
                  <a:lnTo>
                    <a:pt x="496" y="4040"/>
                  </a:lnTo>
                  <a:lnTo>
                    <a:pt x="504" y="4026"/>
                  </a:lnTo>
                  <a:lnTo>
                    <a:pt x="509" y="4020"/>
                  </a:lnTo>
                  <a:lnTo>
                    <a:pt x="519" y="4008"/>
                  </a:lnTo>
                  <a:lnTo>
                    <a:pt x="531" y="3996"/>
                  </a:lnTo>
                  <a:lnTo>
                    <a:pt x="537" y="3989"/>
                  </a:lnTo>
                  <a:lnTo>
                    <a:pt x="541" y="3987"/>
                  </a:lnTo>
                  <a:lnTo>
                    <a:pt x="546" y="3982"/>
                  </a:lnTo>
                  <a:lnTo>
                    <a:pt x="551" y="3975"/>
                  </a:lnTo>
                  <a:lnTo>
                    <a:pt x="556" y="3966"/>
                  </a:lnTo>
                  <a:lnTo>
                    <a:pt x="569" y="3944"/>
                  </a:lnTo>
                  <a:lnTo>
                    <a:pt x="581" y="3920"/>
                  </a:lnTo>
                  <a:lnTo>
                    <a:pt x="592" y="3893"/>
                  </a:lnTo>
                  <a:lnTo>
                    <a:pt x="602" y="3869"/>
                  </a:lnTo>
                  <a:lnTo>
                    <a:pt x="609" y="3849"/>
                  </a:lnTo>
                  <a:lnTo>
                    <a:pt x="612" y="3835"/>
                  </a:lnTo>
                  <a:lnTo>
                    <a:pt x="614" y="3828"/>
                  </a:lnTo>
                  <a:lnTo>
                    <a:pt x="619" y="3816"/>
                  </a:lnTo>
                  <a:lnTo>
                    <a:pt x="623" y="3802"/>
                  </a:lnTo>
                  <a:lnTo>
                    <a:pt x="625" y="3794"/>
                  </a:lnTo>
                  <a:lnTo>
                    <a:pt x="626" y="3783"/>
                  </a:lnTo>
                  <a:lnTo>
                    <a:pt x="626" y="3774"/>
                  </a:lnTo>
                  <a:lnTo>
                    <a:pt x="625" y="3767"/>
                  </a:lnTo>
                  <a:lnTo>
                    <a:pt x="621" y="3761"/>
                  </a:lnTo>
                  <a:lnTo>
                    <a:pt x="617" y="3755"/>
                  </a:lnTo>
                  <a:lnTo>
                    <a:pt x="611" y="3750"/>
                  </a:lnTo>
                  <a:lnTo>
                    <a:pt x="603" y="3744"/>
                  </a:lnTo>
                  <a:lnTo>
                    <a:pt x="592" y="3738"/>
                  </a:lnTo>
                  <a:lnTo>
                    <a:pt x="589" y="3736"/>
                  </a:lnTo>
                  <a:lnTo>
                    <a:pt x="588" y="3733"/>
                  </a:lnTo>
                  <a:lnTo>
                    <a:pt x="588" y="3731"/>
                  </a:lnTo>
                  <a:lnTo>
                    <a:pt x="589" y="3728"/>
                  </a:lnTo>
                  <a:lnTo>
                    <a:pt x="593" y="3723"/>
                  </a:lnTo>
                  <a:lnTo>
                    <a:pt x="598" y="3718"/>
                  </a:lnTo>
                  <a:lnTo>
                    <a:pt x="606" y="3711"/>
                  </a:lnTo>
                  <a:lnTo>
                    <a:pt x="612" y="3705"/>
                  </a:lnTo>
                  <a:lnTo>
                    <a:pt x="616" y="3693"/>
                  </a:lnTo>
                  <a:lnTo>
                    <a:pt x="620" y="3680"/>
                  </a:lnTo>
                  <a:lnTo>
                    <a:pt x="622" y="3670"/>
                  </a:lnTo>
                  <a:lnTo>
                    <a:pt x="624" y="3659"/>
                  </a:lnTo>
                  <a:lnTo>
                    <a:pt x="627" y="3636"/>
                  </a:lnTo>
                  <a:lnTo>
                    <a:pt x="627" y="3610"/>
                  </a:lnTo>
                  <a:lnTo>
                    <a:pt x="628" y="3601"/>
                  </a:lnTo>
                  <a:lnTo>
                    <a:pt x="629" y="3594"/>
                  </a:lnTo>
                  <a:lnTo>
                    <a:pt x="633" y="3589"/>
                  </a:lnTo>
                  <a:lnTo>
                    <a:pt x="636" y="3586"/>
                  </a:lnTo>
                  <a:lnTo>
                    <a:pt x="641" y="3585"/>
                  </a:lnTo>
                  <a:lnTo>
                    <a:pt x="645" y="3585"/>
                  </a:lnTo>
                  <a:lnTo>
                    <a:pt x="650" y="3585"/>
                  </a:lnTo>
                  <a:lnTo>
                    <a:pt x="656" y="3587"/>
                  </a:lnTo>
                  <a:lnTo>
                    <a:pt x="668" y="3591"/>
                  </a:lnTo>
                  <a:lnTo>
                    <a:pt x="679" y="3595"/>
                  </a:lnTo>
                  <a:lnTo>
                    <a:pt x="684" y="3596"/>
                  </a:lnTo>
                  <a:lnTo>
                    <a:pt x="688" y="3597"/>
                  </a:lnTo>
                  <a:lnTo>
                    <a:pt x="692" y="3597"/>
                  </a:lnTo>
                  <a:lnTo>
                    <a:pt x="696" y="3596"/>
                  </a:lnTo>
                  <a:lnTo>
                    <a:pt x="698" y="3593"/>
                  </a:lnTo>
                  <a:lnTo>
                    <a:pt x="700" y="3589"/>
                  </a:lnTo>
                  <a:lnTo>
                    <a:pt x="702" y="3584"/>
                  </a:lnTo>
                  <a:lnTo>
                    <a:pt x="702" y="3578"/>
                  </a:lnTo>
                  <a:lnTo>
                    <a:pt x="700" y="3564"/>
                  </a:lnTo>
                  <a:lnTo>
                    <a:pt x="700" y="3549"/>
                  </a:lnTo>
                  <a:lnTo>
                    <a:pt x="699" y="3541"/>
                  </a:lnTo>
                  <a:lnTo>
                    <a:pt x="700" y="3533"/>
                  </a:lnTo>
                  <a:lnTo>
                    <a:pt x="702" y="3525"/>
                  </a:lnTo>
                  <a:lnTo>
                    <a:pt x="704" y="3518"/>
                  </a:lnTo>
                  <a:lnTo>
                    <a:pt x="707" y="3511"/>
                  </a:lnTo>
                  <a:lnTo>
                    <a:pt x="711" y="3505"/>
                  </a:lnTo>
                  <a:lnTo>
                    <a:pt x="716" y="3500"/>
                  </a:lnTo>
                  <a:lnTo>
                    <a:pt x="724" y="3496"/>
                  </a:lnTo>
                  <a:lnTo>
                    <a:pt x="726" y="3494"/>
                  </a:lnTo>
                  <a:lnTo>
                    <a:pt x="727" y="3492"/>
                  </a:lnTo>
                  <a:lnTo>
                    <a:pt x="726" y="3488"/>
                  </a:lnTo>
                  <a:lnTo>
                    <a:pt x="725" y="3485"/>
                  </a:lnTo>
                  <a:lnTo>
                    <a:pt x="720" y="3478"/>
                  </a:lnTo>
                  <a:lnTo>
                    <a:pt x="714" y="3472"/>
                  </a:lnTo>
                  <a:lnTo>
                    <a:pt x="711" y="3470"/>
                  </a:lnTo>
                  <a:lnTo>
                    <a:pt x="705" y="3465"/>
                  </a:lnTo>
                  <a:lnTo>
                    <a:pt x="703" y="3462"/>
                  </a:lnTo>
                  <a:lnTo>
                    <a:pt x="700" y="3458"/>
                  </a:lnTo>
                  <a:lnTo>
                    <a:pt x="699" y="3455"/>
                  </a:lnTo>
                  <a:lnTo>
                    <a:pt x="700" y="3452"/>
                  </a:lnTo>
                  <a:lnTo>
                    <a:pt x="706" y="3444"/>
                  </a:lnTo>
                  <a:lnTo>
                    <a:pt x="711" y="3439"/>
                  </a:lnTo>
                  <a:lnTo>
                    <a:pt x="715" y="3436"/>
                  </a:lnTo>
                  <a:lnTo>
                    <a:pt x="719" y="3435"/>
                  </a:lnTo>
                  <a:lnTo>
                    <a:pt x="794" y="3430"/>
                  </a:lnTo>
                  <a:lnTo>
                    <a:pt x="796" y="3429"/>
                  </a:lnTo>
                  <a:lnTo>
                    <a:pt x="796" y="3428"/>
                  </a:lnTo>
                  <a:lnTo>
                    <a:pt x="797" y="3427"/>
                  </a:lnTo>
                  <a:lnTo>
                    <a:pt x="796" y="3425"/>
                  </a:lnTo>
                  <a:lnTo>
                    <a:pt x="794" y="3420"/>
                  </a:lnTo>
                  <a:lnTo>
                    <a:pt x="791" y="3414"/>
                  </a:lnTo>
                  <a:lnTo>
                    <a:pt x="787" y="3408"/>
                  </a:lnTo>
                  <a:lnTo>
                    <a:pt x="782" y="3402"/>
                  </a:lnTo>
                  <a:lnTo>
                    <a:pt x="778" y="3398"/>
                  </a:lnTo>
                  <a:lnTo>
                    <a:pt x="774" y="3395"/>
                  </a:lnTo>
                  <a:lnTo>
                    <a:pt x="771" y="3393"/>
                  </a:lnTo>
                  <a:lnTo>
                    <a:pt x="770" y="3390"/>
                  </a:lnTo>
                  <a:lnTo>
                    <a:pt x="766" y="3387"/>
                  </a:lnTo>
                  <a:lnTo>
                    <a:pt x="762" y="3382"/>
                  </a:lnTo>
                  <a:lnTo>
                    <a:pt x="759" y="3376"/>
                  </a:lnTo>
                  <a:lnTo>
                    <a:pt x="756" y="3368"/>
                  </a:lnTo>
                  <a:lnTo>
                    <a:pt x="752" y="3361"/>
                  </a:lnTo>
                  <a:lnTo>
                    <a:pt x="749" y="3355"/>
                  </a:lnTo>
                  <a:lnTo>
                    <a:pt x="747" y="3351"/>
                  </a:lnTo>
                  <a:lnTo>
                    <a:pt x="744" y="3348"/>
                  </a:lnTo>
                  <a:lnTo>
                    <a:pt x="743" y="3346"/>
                  </a:lnTo>
                  <a:lnTo>
                    <a:pt x="742" y="3343"/>
                  </a:lnTo>
                  <a:lnTo>
                    <a:pt x="739" y="3342"/>
                  </a:lnTo>
                  <a:lnTo>
                    <a:pt x="738" y="3341"/>
                  </a:lnTo>
                  <a:lnTo>
                    <a:pt x="739" y="3336"/>
                  </a:lnTo>
                  <a:lnTo>
                    <a:pt x="740" y="3330"/>
                  </a:lnTo>
                  <a:lnTo>
                    <a:pt x="743" y="3324"/>
                  </a:lnTo>
                  <a:lnTo>
                    <a:pt x="746" y="3318"/>
                  </a:lnTo>
                  <a:lnTo>
                    <a:pt x="754" y="3306"/>
                  </a:lnTo>
                  <a:lnTo>
                    <a:pt x="762" y="3295"/>
                  </a:lnTo>
                  <a:lnTo>
                    <a:pt x="772" y="3282"/>
                  </a:lnTo>
                  <a:lnTo>
                    <a:pt x="784" y="3268"/>
                  </a:lnTo>
                  <a:lnTo>
                    <a:pt x="789" y="3261"/>
                  </a:lnTo>
                  <a:lnTo>
                    <a:pt x="794" y="3254"/>
                  </a:lnTo>
                  <a:lnTo>
                    <a:pt x="799" y="3250"/>
                  </a:lnTo>
                  <a:lnTo>
                    <a:pt x="804" y="3248"/>
                  </a:lnTo>
                  <a:lnTo>
                    <a:pt x="824" y="3243"/>
                  </a:lnTo>
                  <a:lnTo>
                    <a:pt x="836" y="3240"/>
                  </a:lnTo>
                  <a:lnTo>
                    <a:pt x="840" y="3237"/>
                  </a:lnTo>
                  <a:lnTo>
                    <a:pt x="844" y="3232"/>
                  </a:lnTo>
                  <a:lnTo>
                    <a:pt x="848" y="3225"/>
                  </a:lnTo>
                  <a:lnTo>
                    <a:pt x="851" y="3213"/>
                  </a:lnTo>
                  <a:lnTo>
                    <a:pt x="855" y="3207"/>
                  </a:lnTo>
                  <a:lnTo>
                    <a:pt x="859" y="3202"/>
                  </a:lnTo>
                  <a:lnTo>
                    <a:pt x="861" y="3199"/>
                  </a:lnTo>
                  <a:lnTo>
                    <a:pt x="863" y="3197"/>
                  </a:lnTo>
                  <a:lnTo>
                    <a:pt x="866" y="3195"/>
                  </a:lnTo>
                  <a:lnTo>
                    <a:pt x="870" y="3191"/>
                  </a:lnTo>
                  <a:lnTo>
                    <a:pt x="872" y="3188"/>
                  </a:lnTo>
                  <a:lnTo>
                    <a:pt x="873" y="3184"/>
                  </a:lnTo>
                  <a:lnTo>
                    <a:pt x="873" y="3172"/>
                  </a:lnTo>
                  <a:lnTo>
                    <a:pt x="872" y="3166"/>
                  </a:lnTo>
                  <a:lnTo>
                    <a:pt x="867" y="3158"/>
                  </a:lnTo>
                  <a:lnTo>
                    <a:pt x="861" y="3149"/>
                  </a:lnTo>
                  <a:lnTo>
                    <a:pt x="853" y="3140"/>
                  </a:lnTo>
                  <a:lnTo>
                    <a:pt x="844" y="3131"/>
                  </a:lnTo>
                  <a:lnTo>
                    <a:pt x="837" y="3124"/>
                  </a:lnTo>
                  <a:lnTo>
                    <a:pt x="830" y="3118"/>
                  </a:lnTo>
                  <a:lnTo>
                    <a:pt x="825" y="3115"/>
                  </a:lnTo>
                  <a:lnTo>
                    <a:pt x="820" y="3109"/>
                  </a:lnTo>
                  <a:lnTo>
                    <a:pt x="811" y="3098"/>
                  </a:lnTo>
                  <a:lnTo>
                    <a:pt x="802" y="3087"/>
                  </a:lnTo>
                  <a:lnTo>
                    <a:pt x="797" y="3082"/>
                  </a:lnTo>
                  <a:lnTo>
                    <a:pt x="796" y="3081"/>
                  </a:lnTo>
                  <a:lnTo>
                    <a:pt x="795" y="3080"/>
                  </a:lnTo>
                  <a:lnTo>
                    <a:pt x="792" y="3076"/>
                  </a:lnTo>
                  <a:lnTo>
                    <a:pt x="788" y="3074"/>
                  </a:lnTo>
                  <a:lnTo>
                    <a:pt x="782" y="3073"/>
                  </a:lnTo>
                  <a:lnTo>
                    <a:pt x="777" y="3073"/>
                  </a:lnTo>
                  <a:lnTo>
                    <a:pt x="761" y="3081"/>
                  </a:lnTo>
                  <a:lnTo>
                    <a:pt x="747" y="3090"/>
                  </a:lnTo>
                  <a:lnTo>
                    <a:pt x="741" y="3092"/>
                  </a:lnTo>
                  <a:lnTo>
                    <a:pt x="727" y="3096"/>
                  </a:lnTo>
                  <a:lnTo>
                    <a:pt x="719" y="3099"/>
                  </a:lnTo>
                  <a:lnTo>
                    <a:pt x="712" y="3102"/>
                  </a:lnTo>
                  <a:lnTo>
                    <a:pt x="706" y="3107"/>
                  </a:lnTo>
                  <a:lnTo>
                    <a:pt x="700" y="3111"/>
                  </a:lnTo>
                  <a:lnTo>
                    <a:pt x="690" y="3122"/>
                  </a:lnTo>
                  <a:lnTo>
                    <a:pt x="681" y="3132"/>
                  </a:lnTo>
                  <a:lnTo>
                    <a:pt x="676" y="3137"/>
                  </a:lnTo>
                  <a:lnTo>
                    <a:pt x="670" y="3140"/>
                  </a:lnTo>
                  <a:lnTo>
                    <a:pt x="662" y="3143"/>
                  </a:lnTo>
                  <a:lnTo>
                    <a:pt x="655" y="3144"/>
                  </a:lnTo>
                  <a:lnTo>
                    <a:pt x="653" y="3140"/>
                  </a:lnTo>
                  <a:lnTo>
                    <a:pt x="651" y="3137"/>
                  </a:lnTo>
                  <a:lnTo>
                    <a:pt x="650" y="3136"/>
                  </a:lnTo>
                  <a:lnTo>
                    <a:pt x="650" y="3135"/>
                  </a:lnTo>
                  <a:lnTo>
                    <a:pt x="645" y="3121"/>
                  </a:lnTo>
                  <a:lnTo>
                    <a:pt x="640" y="3108"/>
                  </a:lnTo>
                  <a:lnTo>
                    <a:pt x="639" y="3107"/>
                  </a:lnTo>
                  <a:lnTo>
                    <a:pt x="639" y="3105"/>
                  </a:lnTo>
                  <a:lnTo>
                    <a:pt x="637" y="3093"/>
                  </a:lnTo>
                  <a:lnTo>
                    <a:pt x="633" y="3080"/>
                  </a:lnTo>
                  <a:lnTo>
                    <a:pt x="628" y="3067"/>
                  </a:lnTo>
                  <a:lnTo>
                    <a:pt x="625" y="3055"/>
                  </a:lnTo>
                  <a:lnTo>
                    <a:pt x="605" y="2984"/>
                  </a:lnTo>
                  <a:lnTo>
                    <a:pt x="602" y="2978"/>
                  </a:lnTo>
                  <a:lnTo>
                    <a:pt x="599" y="2973"/>
                  </a:lnTo>
                  <a:lnTo>
                    <a:pt x="593" y="2968"/>
                  </a:lnTo>
                  <a:lnTo>
                    <a:pt x="588" y="2965"/>
                  </a:lnTo>
                  <a:lnTo>
                    <a:pt x="582" y="2962"/>
                  </a:lnTo>
                  <a:lnTo>
                    <a:pt x="576" y="2959"/>
                  </a:lnTo>
                  <a:lnTo>
                    <a:pt x="569" y="2958"/>
                  </a:lnTo>
                  <a:lnTo>
                    <a:pt x="561" y="2957"/>
                  </a:lnTo>
                  <a:lnTo>
                    <a:pt x="544" y="2956"/>
                  </a:lnTo>
                  <a:lnTo>
                    <a:pt x="528" y="2958"/>
                  </a:lnTo>
                  <a:lnTo>
                    <a:pt x="510" y="2960"/>
                  </a:lnTo>
                  <a:lnTo>
                    <a:pt x="494" y="2964"/>
                  </a:lnTo>
                  <a:lnTo>
                    <a:pt x="473" y="2972"/>
                  </a:lnTo>
                  <a:lnTo>
                    <a:pt x="439" y="2984"/>
                  </a:lnTo>
                  <a:lnTo>
                    <a:pt x="421" y="2990"/>
                  </a:lnTo>
                  <a:lnTo>
                    <a:pt x="403" y="2993"/>
                  </a:lnTo>
                  <a:lnTo>
                    <a:pt x="395" y="2994"/>
                  </a:lnTo>
                  <a:lnTo>
                    <a:pt x="387" y="2993"/>
                  </a:lnTo>
                  <a:lnTo>
                    <a:pt x="381" y="2991"/>
                  </a:lnTo>
                  <a:lnTo>
                    <a:pt x="374" y="2988"/>
                  </a:lnTo>
                  <a:lnTo>
                    <a:pt x="367" y="2984"/>
                  </a:lnTo>
                  <a:lnTo>
                    <a:pt x="360" y="2980"/>
                  </a:lnTo>
                  <a:lnTo>
                    <a:pt x="353" y="2977"/>
                  </a:lnTo>
                  <a:lnTo>
                    <a:pt x="345" y="2975"/>
                  </a:lnTo>
                  <a:lnTo>
                    <a:pt x="329" y="2971"/>
                  </a:lnTo>
                  <a:lnTo>
                    <a:pt x="314" y="2967"/>
                  </a:lnTo>
                  <a:lnTo>
                    <a:pt x="297" y="2963"/>
                  </a:lnTo>
                  <a:lnTo>
                    <a:pt x="283" y="2959"/>
                  </a:lnTo>
                  <a:lnTo>
                    <a:pt x="268" y="2954"/>
                  </a:lnTo>
                  <a:lnTo>
                    <a:pt x="256" y="2947"/>
                  </a:lnTo>
                  <a:lnTo>
                    <a:pt x="251" y="2943"/>
                  </a:lnTo>
                  <a:lnTo>
                    <a:pt x="249" y="2940"/>
                  </a:lnTo>
                  <a:lnTo>
                    <a:pt x="248" y="2936"/>
                  </a:lnTo>
                  <a:lnTo>
                    <a:pt x="249" y="2932"/>
                  </a:lnTo>
                  <a:lnTo>
                    <a:pt x="252" y="2923"/>
                  </a:lnTo>
                  <a:lnTo>
                    <a:pt x="255" y="2912"/>
                  </a:lnTo>
                  <a:lnTo>
                    <a:pt x="257" y="2911"/>
                  </a:lnTo>
                  <a:lnTo>
                    <a:pt x="259" y="2908"/>
                  </a:lnTo>
                  <a:lnTo>
                    <a:pt x="259" y="2906"/>
                  </a:lnTo>
                  <a:lnTo>
                    <a:pt x="258" y="2904"/>
                  </a:lnTo>
                  <a:lnTo>
                    <a:pt x="256" y="2904"/>
                  </a:lnTo>
                  <a:lnTo>
                    <a:pt x="242" y="2903"/>
                  </a:lnTo>
                  <a:lnTo>
                    <a:pt x="226" y="2901"/>
                  </a:lnTo>
                  <a:lnTo>
                    <a:pt x="211" y="2897"/>
                  </a:lnTo>
                  <a:lnTo>
                    <a:pt x="195" y="2892"/>
                  </a:lnTo>
                  <a:lnTo>
                    <a:pt x="163" y="2880"/>
                  </a:lnTo>
                  <a:lnTo>
                    <a:pt x="131" y="2864"/>
                  </a:lnTo>
                  <a:lnTo>
                    <a:pt x="97" y="2848"/>
                  </a:lnTo>
                  <a:lnTo>
                    <a:pt x="64" y="2832"/>
                  </a:lnTo>
                  <a:lnTo>
                    <a:pt x="47" y="2824"/>
                  </a:lnTo>
                  <a:lnTo>
                    <a:pt x="32" y="2818"/>
                  </a:lnTo>
                  <a:lnTo>
                    <a:pt x="15" y="2812"/>
                  </a:lnTo>
                  <a:lnTo>
                    <a:pt x="0" y="2807"/>
                  </a:lnTo>
                  <a:lnTo>
                    <a:pt x="0" y="2807"/>
                  </a:lnTo>
                  <a:lnTo>
                    <a:pt x="34" y="2791"/>
                  </a:lnTo>
                  <a:lnTo>
                    <a:pt x="138" y="2760"/>
                  </a:lnTo>
                  <a:lnTo>
                    <a:pt x="150" y="2559"/>
                  </a:lnTo>
                  <a:lnTo>
                    <a:pt x="314" y="2320"/>
                  </a:lnTo>
                  <a:lnTo>
                    <a:pt x="942" y="2134"/>
                  </a:lnTo>
                  <a:lnTo>
                    <a:pt x="1122" y="1979"/>
                  </a:lnTo>
                  <a:lnTo>
                    <a:pt x="921" y="1606"/>
                  </a:lnTo>
                  <a:lnTo>
                    <a:pt x="836" y="1067"/>
                  </a:lnTo>
                  <a:lnTo>
                    <a:pt x="836" y="1067"/>
                  </a:lnTo>
                  <a:lnTo>
                    <a:pt x="839" y="1065"/>
                  </a:lnTo>
                  <a:lnTo>
                    <a:pt x="843" y="1063"/>
                  </a:lnTo>
                  <a:lnTo>
                    <a:pt x="848" y="1062"/>
                  </a:lnTo>
                  <a:lnTo>
                    <a:pt x="853" y="1061"/>
                  </a:lnTo>
                  <a:lnTo>
                    <a:pt x="863" y="1061"/>
                  </a:lnTo>
                  <a:lnTo>
                    <a:pt x="874" y="1062"/>
                  </a:lnTo>
                  <a:lnTo>
                    <a:pt x="887" y="1064"/>
                  </a:lnTo>
                  <a:lnTo>
                    <a:pt x="900" y="1068"/>
                  </a:lnTo>
                  <a:lnTo>
                    <a:pt x="913" y="1071"/>
                  </a:lnTo>
                  <a:lnTo>
                    <a:pt x="928" y="1076"/>
                  </a:lnTo>
                  <a:lnTo>
                    <a:pt x="955" y="1086"/>
                  </a:lnTo>
                  <a:lnTo>
                    <a:pt x="980" y="1098"/>
                  </a:lnTo>
                  <a:lnTo>
                    <a:pt x="1001" y="1107"/>
                  </a:lnTo>
                  <a:lnTo>
                    <a:pt x="1015" y="1114"/>
                  </a:lnTo>
                  <a:lnTo>
                    <a:pt x="1027" y="1119"/>
                  </a:lnTo>
                  <a:lnTo>
                    <a:pt x="1041" y="1122"/>
                  </a:lnTo>
                  <a:lnTo>
                    <a:pt x="1055" y="1125"/>
                  </a:lnTo>
                  <a:lnTo>
                    <a:pt x="1072" y="1127"/>
                  </a:lnTo>
                  <a:lnTo>
                    <a:pt x="1089" y="1128"/>
                  </a:lnTo>
                  <a:lnTo>
                    <a:pt x="1107" y="1128"/>
                  </a:lnTo>
                  <a:lnTo>
                    <a:pt x="1125" y="1127"/>
                  </a:lnTo>
                  <a:lnTo>
                    <a:pt x="1144" y="1126"/>
                  </a:lnTo>
                  <a:lnTo>
                    <a:pt x="1162" y="1124"/>
                  </a:lnTo>
                  <a:lnTo>
                    <a:pt x="1181" y="1121"/>
                  </a:lnTo>
                  <a:lnTo>
                    <a:pt x="1198" y="1118"/>
                  </a:lnTo>
                  <a:lnTo>
                    <a:pt x="1215" y="1114"/>
                  </a:lnTo>
                  <a:lnTo>
                    <a:pt x="1231" y="1110"/>
                  </a:lnTo>
                  <a:lnTo>
                    <a:pt x="1246" y="1105"/>
                  </a:lnTo>
                  <a:lnTo>
                    <a:pt x="1258" y="1100"/>
                  </a:lnTo>
                  <a:lnTo>
                    <a:pt x="1269" y="1095"/>
                  </a:lnTo>
                  <a:lnTo>
                    <a:pt x="1294" y="1080"/>
                  </a:lnTo>
                  <a:lnTo>
                    <a:pt x="1325" y="1062"/>
                  </a:lnTo>
                  <a:lnTo>
                    <a:pt x="1341" y="1052"/>
                  </a:lnTo>
                  <a:lnTo>
                    <a:pt x="1356" y="1045"/>
                  </a:lnTo>
                  <a:lnTo>
                    <a:pt x="1369" y="1039"/>
                  </a:lnTo>
                  <a:lnTo>
                    <a:pt x="1380" y="1035"/>
                  </a:lnTo>
                  <a:lnTo>
                    <a:pt x="1380" y="1033"/>
                  </a:lnTo>
                  <a:lnTo>
                    <a:pt x="1382" y="1032"/>
                  </a:lnTo>
                  <a:lnTo>
                    <a:pt x="1383" y="1031"/>
                  </a:lnTo>
                  <a:lnTo>
                    <a:pt x="1385" y="1031"/>
                  </a:lnTo>
                  <a:lnTo>
                    <a:pt x="1389" y="1045"/>
                  </a:lnTo>
                  <a:lnTo>
                    <a:pt x="1393" y="1058"/>
                  </a:lnTo>
                  <a:lnTo>
                    <a:pt x="1397" y="1069"/>
                  </a:lnTo>
                  <a:lnTo>
                    <a:pt x="1402" y="1079"/>
                  </a:lnTo>
                  <a:lnTo>
                    <a:pt x="1407" y="1088"/>
                  </a:lnTo>
                  <a:lnTo>
                    <a:pt x="1412" y="1096"/>
                  </a:lnTo>
                  <a:lnTo>
                    <a:pt x="1418" y="1102"/>
                  </a:lnTo>
                  <a:lnTo>
                    <a:pt x="1423" y="1106"/>
                  </a:lnTo>
                  <a:lnTo>
                    <a:pt x="1428" y="1110"/>
                  </a:lnTo>
                  <a:lnTo>
                    <a:pt x="1433" y="1113"/>
                  </a:lnTo>
                  <a:lnTo>
                    <a:pt x="1438" y="1114"/>
                  </a:lnTo>
                  <a:lnTo>
                    <a:pt x="1443" y="1115"/>
                  </a:lnTo>
                  <a:lnTo>
                    <a:pt x="1448" y="1115"/>
                  </a:lnTo>
                  <a:lnTo>
                    <a:pt x="1454" y="1113"/>
                  </a:lnTo>
                  <a:lnTo>
                    <a:pt x="1459" y="1111"/>
                  </a:lnTo>
                  <a:lnTo>
                    <a:pt x="1463" y="1109"/>
                  </a:lnTo>
                  <a:lnTo>
                    <a:pt x="1467" y="1105"/>
                  </a:lnTo>
                  <a:lnTo>
                    <a:pt x="1470" y="1101"/>
                  </a:lnTo>
                  <a:lnTo>
                    <a:pt x="1474" y="1097"/>
                  </a:lnTo>
                  <a:lnTo>
                    <a:pt x="1477" y="1090"/>
                  </a:lnTo>
                  <a:lnTo>
                    <a:pt x="1479" y="1085"/>
                  </a:lnTo>
                  <a:lnTo>
                    <a:pt x="1481" y="1079"/>
                  </a:lnTo>
                  <a:lnTo>
                    <a:pt x="1483" y="1072"/>
                  </a:lnTo>
                  <a:lnTo>
                    <a:pt x="1484" y="1065"/>
                  </a:lnTo>
                  <a:lnTo>
                    <a:pt x="1484" y="1058"/>
                  </a:lnTo>
                  <a:lnTo>
                    <a:pt x="1484" y="1050"/>
                  </a:lnTo>
                  <a:lnTo>
                    <a:pt x="1483" y="1042"/>
                  </a:lnTo>
                  <a:lnTo>
                    <a:pt x="1482" y="1035"/>
                  </a:lnTo>
                  <a:lnTo>
                    <a:pt x="1479" y="1027"/>
                  </a:lnTo>
                  <a:lnTo>
                    <a:pt x="1476" y="1019"/>
                  </a:lnTo>
                  <a:lnTo>
                    <a:pt x="1472" y="1010"/>
                  </a:lnTo>
                  <a:lnTo>
                    <a:pt x="1467" y="1003"/>
                  </a:lnTo>
                  <a:lnTo>
                    <a:pt x="1459" y="989"/>
                  </a:lnTo>
                  <a:lnTo>
                    <a:pt x="1450" y="972"/>
                  </a:lnTo>
                  <a:lnTo>
                    <a:pt x="1444" y="956"/>
                  </a:lnTo>
                  <a:lnTo>
                    <a:pt x="1438" y="938"/>
                  </a:lnTo>
                  <a:lnTo>
                    <a:pt x="1429" y="903"/>
                  </a:lnTo>
                  <a:lnTo>
                    <a:pt x="1421" y="867"/>
                  </a:lnTo>
                  <a:lnTo>
                    <a:pt x="1415" y="848"/>
                  </a:lnTo>
                  <a:lnTo>
                    <a:pt x="1411" y="831"/>
                  </a:lnTo>
                  <a:lnTo>
                    <a:pt x="1405" y="813"/>
                  </a:lnTo>
                  <a:lnTo>
                    <a:pt x="1399" y="798"/>
                  </a:lnTo>
                  <a:lnTo>
                    <a:pt x="1392" y="782"/>
                  </a:lnTo>
                  <a:lnTo>
                    <a:pt x="1384" y="768"/>
                  </a:lnTo>
                  <a:lnTo>
                    <a:pt x="1378" y="761"/>
                  </a:lnTo>
                  <a:lnTo>
                    <a:pt x="1373" y="755"/>
                  </a:lnTo>
                  <a:lnTo>
                    <a:pt x="1367" y="749"/>
                  </a:lnTo>
                  <a:lnTo>
                    <a:pt x="1361" y="743"/>
                  </a:lnTo>
                  <a:lnTo>
                    <a:pt x="1224" y="627"/>
                  </a:lnTo>
                  <a:lnTo>
                    <a:pt x="1223" y="532"/>
                  </a:lnTo>
                  <a:lnTo>
                    <a:pt x="1223" y="505"/>
                  </a:lnTo>
                  <a:lnTo>
                    <a:pt x="1223" y="481"/>
                  </a:lnTo>
                  <a:lnTo>
                    <a:pt x="1223" y="458"/>
                  </a:lnTo>
                  <a:lnTo>
                    <a:pt x="1221" y="437"/>
                  </a:lnTo>
                  <a:lnTo>
                    <a:pt x="1219" y="425"/>
                  </a:lnTo>
                  <a:lnTo>
                    <a:pt x="1217" y="415"/>
                  </a:lnTo>
                  <a:lnTo>
                    <a:pt x="1215" y="404"/>
                  </a:lnTo>
                  <a:lnTo>
                    <a:pt x="1212" y="393"/>
                  </a:lnTo>
                  <a:lnTo>
                    <a:pt x="1208" y="382"/>
                  </a:lnTo>
                  <a:lnTo>
                    <a:pt x="1204" y="371"/>
                  </a:lnTo>
                  <a:lnTo>
                    <a:pt x="1197" y="360"/>
                  </a:lnTo>
                  <a:lnTo>
                    <a:pt x="1191" y="348"/>
                  </a:lnTo>
                  <a:lnTo>
                    <a:pt x="1185" y="337"/>
                  </a:lnTo>
                  <a:lnTo>
                    <a:pt x="1177" y="329"/>
                  </a:lnTo>
                  <a:lnTo>
                    <a:pt x="1168" y="321"/>
                  </a:lnTo>
                  <a:lnTo>
                    <a:pt x="1157" y="313"/>
                  </a:lnTo>
                  <a:lnTo>
                    <a:pt x="1146" y="307"/>
                  </a:lnTo>
                  <a:lnTo>
                    <a:pt x="1134" y="302"/>
                  </a:lnTo>
                  <a:lnTo>
                    <a:pt x="1121" y="297"/>
                  </a:lnTo>
                  <a:lnTo>
                    <a:pt x="1109" y="293"/>
                  </a:lnTo>
                  <a:lnTo>
                    <a:pt x="1082" y="287"/>
                  </a:lnTo>
                  <a:lnTo>
                    <a:pt x="1056" y="280"/>
                  </a:lnTo>
                  <a:lnTo>
                    <a:pt x="1032" y="275"/>
                  </a:lnTo>
                  <a:lnTo>
                    <a:pt x="1009" y="268"/>
                  </a:lnTo>
                  <a:lnTo>
                    <a:pt x="1000" y="265"/>
                  </a:lnTo>
                  <a:lnTo>
                    <a:pt x="993" y="261"/>
                  </a:lnTo>
                  <a:lnTo>
                    <a:pt x="986" y="256"/>
                  </a:lnTo>
                  <a:lnTo>
                    <a:pt x="982" y="251"/>
                  </a:lnTo>
                  <a:lnTo>
                    <a:pt x="978" y="246"/>
                  </a:lnTo>
                  <a:lnTo>
                    <a:pt x="975" y="240"/>
                  </a:lnTo>
                  <a:lnTo>
                    <a:pt x="973" y="234"/>
                  </a:lnTo>
                  <a:lnTo>
                    <a:pt x="972" y="227"/>
                  </a:lnTo>
                  <a:lnTo>
                    <a:pt x="971" y="214"/>
                  </a:lnTo>
                  <a:lnTo>
                    <a:pt x="970" y="199"/>
                  </a:lnTo>
                  <a:lnTo>
                    <a:pt x="968" y="185"/>
                  </a:lnTo>
                  <a:lnTo>
                    <a:pt x="964" y="170"/>
                  </a:lnTo>
                  <a:lnTo>
                    <a:pt x="923" y="104"/>
                  </a:lnTo>
                  <a:lnTo>
                    <a:pt x="923" y="104"/>
                  </a:lnTo>
                  <a:lnTo>
                    <a:pt x="918" y="10"/>
                  </a:lnTo>
                  <a:lnTo>
                    <a:pt x="1009" y="0"/>
                  </a:lnTo>
                  <a:lnTo>
                    <a:pt x="1066" y="109"/>
                  </a:lnTo>
                  <a:lnTo>
                    <a:pt x="1098" y="139"/>
                  </a:lnTo>
                  <a:lnTo>
                    <a:pt x="1159" y="173"/>
                  </a:lnTo>
                  <a:lnTo>
                    <a:pt x="1159" y="17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67">
              <a:extLst>
                <a:ext uri="{FF2B5EF4-FFF2-40B4-BE49-F238E27FC236}">
                  <a16:creationId xmlns:a16="http://schemas.microsoft.com/office/drawing/2014/main" id="{3B75ECD0-5B17-441D-9356-12A8D551B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" y="2565"/>
              <a:ext cx="410" cy="1032"/>
            </a:xfrm>
            <a:custGeom>
              <a:avLst/>
              <a:gdLst>
                <a:gd name="T0" fmla="*/ 1383 w 2048"/>
                <a:gd name="T1" fmla="*/ 222 h 5158"/>
                <a:gd name="T2" fmla="*/ 1474 w 2048"/>
                <a:gd name="T3" fmla="*/ 315 h 5158"/>
                <a:gd name="T4" fmla="*/ 1420 w 2048"/>
                <a:gd name="T5" fmla="*/ 511 h 5158"/>
                <a:gd name="T6" fmla="*/ 1697 w 2048"/>
                <a:gd name="T7" fmla="*/ 597 h 5158"/>
                <a:gd name="T8" fmla="*/ 1628 w 2048"/>
                <a:gd name="T9" fmla="*/ 811 h 5158"/>
                <a:gd name="T10" fmla="*/ 1817 w 2048"/>
                <a:gd name="T11" fmla="*/ 1068 h 5158"/>
                <a:gd name="T12" fmla="*/ 2004 w 2048"/>
                <a:gd name="T13" fmla="*/ 1324 h 5158"/>
                <a:gd name="T14" fmla="*/ 1986 w 2048"/>
                <a:gd name="T15" fmla="*/ 1833 h 5158"/>
                <a:gd name="T16" fmla="*/ 2046 w 2048"/>
                <a:gd name="T17" fmla="*/ 1888 h 5158"/>
                <a:gd name="T18" fmla="*/ 2023 w 2048"/>
                <a:gd name="T19" fmla="*/ 2117 h 5158"/>
                <a:gd name="T20" fmla="*/ 1827 w 2048"/>
                <a:gd name="T21" fmla="*/ 2358 h 5158"/>
                <a:gd name="T22" fmla="*/ 1686 w 2048"/>
                <a:gd name="T23" fmla="*/ 2576 h 5158"/>
                <a:gd name="T24" fmla="*/ 1583 w 2048"/>
                <a:gd name="T25" fmla="*/ 2781 h 5158"/>
                <a:gd name="T26" fmla="*/ 1579 w 2048"/>
                <a:gd name="T27" fmla="*/ 3008 h 5158"/>
                <a:gd name="T28" fmla="*/ 1861 w 2048"/>
                <a:gd name="T29" fmla="*/ 2926 h 5158"/>
                <a:gd name="T30" fmla="*/ 1791 w 2048"/>
                <a:gd name="T31" fmla="*/ 3044 h 5158"/>
                <a:gd name="T32" fmla="*/ 1816 w 2048"/>
                <a:gd name="T33" fmla="*/ 3165 h 5158"/>
                <a:gd name="T34" fmla="*/ 1653 w 2048"/>
                <a:gd name="T35" fmla="*/ 3214 h 5158"/>
                <a:gd name="T36" fmla="*/ 1577 w 2048"/>
                <a:gd name="T37" fmla="*/ 3306 h 5158"/>
                <a:gd name="T38" fmla="*/ 1308 w 2048"/>
                <a:gd name="T39" fmla="*/ 3496 h 5158"/>
                <a:gd name="T40" fmla="*/ 1162 w 2048"/>
                <a:gd name="T41" fmla="*/ 3742 h 5158"/>
                <a:gd name="T42" fmla="*/ 1045 w 2048"/>
                <a:gd name="T43" fmla="*/ 3607 h 5158"/>
                <a:gd name="T44" fmla="*/ 939 w 2048"/>
                <a:gd name="T45" fmla="*/ 3671 h 5158"/>
                <a:gd name="T46" fmla="*/ 1009 w 2048"/>
                <a:gd name="T47" fmla="*/ 3869 h 5158"/>
                <a:gd name="T48" fmla="*/ 1022 w 2048"/>
                <a:gd name="T49" fmla="*/ 4006 h 5158"/>
                <a:gd name="T50" fmla="*/ 1193 w 2048"/>
                <a:gd name="T51" fmla="*/ 3967 h 5158"/>
                <a:gd name="T52" fmla="*/ 1414 w 2048"/>
                <a:gd name="T53" fmla="*/ 4018 h 5158"/>
                <a:gd name="T54" fmla="*/ 1481 w 2048"/>
                <a:gd name="T55" fmla="*/ 4256 h 5158"/>
                <a:gd name="T56" fmla="*/ 1574 w 2048"/>
                <a:gd name="T57" fmla="*/ 4401 h 5158"/>
                <a:gd name="T58" fmla="*/ 1544 w 2048"/>
                <a:gd name="T59" fmla="*/ 4603 h 5158"/>
                <a:gd name="T60" fmla="*/ 1374 w 2048"/>
                <a:gd name="T61" fmla="*/ 4876 h 5158"/>
                <a:gd name="T62" fmla="*/ 1269 w 2048"/>
                <a:gd name="T63" fmla="*/ 4885 h 5158"/>
                <a:gd name="T64" fmla="*/ 1421 w 2048"/>
                <a:gd name="T65" fmla="*/ 5047 h 5158"/>
                <a:gd name="T66" fmla="*/ 1256 w 2048"/>
                <a:gd name="T67" fmla="*/ 5107 h 5158"/>
                <a:gd name="T68" fmla="*/ 1015 w 2048"/>
                <a:gd name="T69" fmla="*/ 5134 h 5158"/>
                <a:gd name="T70" fmla="*/ 875 w 2048"/>
                <a:gd name="T71" fmla="*/ 5124 h 5158"/>
                <a:gd name="T72" fmla="*/ 747 w 2048"/>
                <a:gd name="T73" fmla="*/ 5110 h 5158"/>
                <a:gd name="T74" fmla="*/ 617 w 2048"/>
                <a:gd name="T75" fmla="*/ 4970 h 5158"/>
                <a:gd name="T76" fmla="*/ 387 w 2048"/>
                <a:gd name="T77" fmla="*/ 5157 h 5158"/>
                <a:gd name="T78" fmla="*/ 393 w 2048"/>
                <a:gd name="T79" fmla="*/ 4992 h 5158"/>
                <a:gd name="T80" fmla="*/ 381 w 2048"/>
                <a:gd name="T81" fmla="*/ 4856 h 5158"/>
                <a:gd name="T82" fmla="*/ 228 w 2048"/>
                <a:gd name="T83" fmla="*/ 4750 h 5158"/>
                <a:gd name="T84" fmla="*/ 350 w 2048"/>
                <a:gd name="T85" fmla="*/ 4454 h 5158"/>
                <a:gd name="T86" fmla="*/ 469 w 2048"/>
                <a:gd name="T87" fmla="*/ 4326 h 5158"/>
                <a:gd name="T88" fmla="*/ 568 w 2048"/>
                <a:gd name="T89" fmla="*/ 4124 h 5158"/>
                <a:gd name="T90" fmla="*/ 459 w 2048"/>
                <a:gd name="T91" fmla="*/ 4137 h 5158"/>
                <a:gd name="T92" fmla="*/ 569 w 2048"/>
                <a:gd name="T93" fmla="*/ 3944 h 5158"/>
                <a:gd name="T94" fmla="*/ 593 w 2048"/>
                <a:gd name="T95" fmla="*/ 3723 h 5158"/>
                <a:gd name="T96" fmla="*/ 692 w 2048"/>
                <a:gd name="T97" fmla="*/ 3597 h 5158"/>
                <a:gd name="T98" fmla="*/ 711 w 2048"/>
                <a:gd name="T99" fmla="*/ 3470 h 5158"/>
                <a:gd name="T100" fmla="*/ 770 w 2048"/>
                <a:gd name="T101" fmla="*/ 3390 h 5158"/>
                <a:gd name="T102" fmla="*/ 794 w 2048"/>
                <a:gd name="T103" fmla="*/ 3254 h 5158"/>
                <a:gd name="T104" fmla="*/ 844 w 2048"/>
                <a:gd name="T105" fmla="*/ 3131 h 5158"/>
                <a:gd name="T106" fmla="*/ 690 w 2048"/>
                <a:gd name="T107" fmla="*/ 3122 h 5158"/>
                <a:gd name="T108" fmla="*/ 588 w 2048"/>
                <a:gd name="T109" fmla="*/ 2965 h 5158"/>
                <a:gd name="T110" fmla="*/ 314 w 2048"/>
                <a:gd name="T111" fmla="*/ 2967 h 5158"/>
                <a:gd name="T112" fmla="*/ 97 w 2048"/>
                <a:gd name="T113" fmla="*/ 2848 h 5158"/>
                <a:gd name="T114" fmla="*/ 887 w 2048"/>
                <a:gd name="T115" fmla="*/ 1064 h 5158"/>
                <a:gd name="T116" fmla="*/ 1258 w 2048"/>
                <a:gd name="T117" fmla="*/ 1100 h 5158"/>
                <a:gd name="T118" fmla="*/ 1438 w 2048"/>
                <a:gd name="T119" fmla="*/ 1114 h 5158"/>
                <a:gd name="T120" fmla="*/ 1459 w 2048"/>
                <a:gd name="T121" fmla="*/ 989 h 5158"/>
                <a:gd name="T122" fmla="*/ 1219 w 2048"/>
                <a:gd name="T123" fmla="*/ 425 h 5158"/>
                <a:gd name="T124" fmla="*/ 986 w 2048"/>
                <a:gd name="T125" fmla="*/ 256 h 5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8" h="5158">
                  <a:moveTo>
                    <a:pt x="1159" y="173"/>
                  </a:moveTo>
                  <a:lnTo>
                    <a:pt x="1158" y="174"/>
                  </a:lnTo>
                  <a:lnTo>
                    <a:pt x="1157" y="176"/>
                  </a:lnTo>
                  <a:lnTo>
                    <a:pt x="1155" y="180"/>
                  </a:lnTo>
                  <a:lnTo>
                    <a:pt x="1151" y="183"/>
                  </a:lnTo>
                  <a:lnTo>
                    <a:pt x="1150" y="185"/>
                  </a:lnTo>
                  <a:lnTo>
                    <a:pt x="1150" y="186"/>
                  </a:lnTo>
                  <a:lnTo>
                    <a:pt x="1150" y="188"/>
                  </a:lnTo>
                  <a:lnTo>
                    <a:pt x="1152" y="188"/>
                  </a:lnTo>
                  <a:lnTo>
                    <a:pt x="1185" y="193"/>
                  </a:lnTo>
                  <a:lnTo>
                    <a:pt x="1220" y="197"/>
                  </a:lnTo>
                  <a:lnTo>
                    <a:pt x="1255" y="200"/>
                  </a:lnTo>
                  <a:lnTo>
                    <a:pt x="1292" y="201"/>
                  </a:lnTo>
                  <a:lnTo>
                    <a:pt x="1303" y="201"/>
                  </a:lnTo>
                  <a:lnTo>
                    <a:pt x="1315" y="202"/>
                  </a:lnTo>
                  <a:lnTo>
                    <a:pt x="1325" y="203"/>
                  </a:lnTo>
                  <a:lnTo>
                    <a:pt x="1335" y="206"/>
                  </a:lnTo>
                  <a:lnTo>
                    <a:pt x="1345" y="208"/>
                  </a:lnTo>
                  <a:lnTo>
                    <a:pt x="1355" y="211"/>
                  </a:lnTo>
                  <a:lnTo>
                    <a:pt x="1364" y="214"/>
                  </a:lnTo>
                  <a:lnTo>
                    <a:pt x="1373" y="217"/>
                  </a:lnTo>
                  <a:lnTo>
                    <a:pt x="1383" y="222"/>
                  </a:lnTo>
                  <a:lnTo>
                    <a:pt x="1391" y="226"/>
                  </a:lnTo>
                  <a:lnTo>
                    <a:pt x="1399" y="231"/>
                  </a:lnTo>
                  <a:lnTo>
                    <a:pt x="1407" y="237"/>
                  </a:lnTo>
                  <a:lnTo>
                    <a:pt x="1414" y="244"/>
                  </a:lnTo>
                  <a:lnTo>
                    <a:pt x="1422" y="251"/>
                  </a:lnTo>
                  <a:lnTo>
                    <a:pt x="1430" y="258"/>
                  </a:lnTo>
                  <a:lnTo>
                    <a:pt x="1436" y="265"/>
                  </a:lnTo>
                  <a:lnTo>
                    <a:pt x="1442" y="272"/>
                  </a:lnTo>
                  <a:lnTo>
                    <a:pt x="1443" y="275"/>
                  </a:lnTo>
                  <a:lnTo>
                    <a:pt x="1443" y="278"/>
                  </a:lnTo>
                  <a:lnTo>
                    <a:pt x="1445" y="281"/>
                  </a:lnTo>
                  <a:lnTo>
                    <a:pt x="1447" y="284"/>
                  </a:lnTo>
                  <a:lnTo>
                    <a:pt x="1449" y="286"/>
                  </a:lnTo>
                  <a:lnTo>
                    <a:pt x="1456" y="293"/>
                  </a:lnTo>
                  <a:lnTo>
                    <a:pt x="1461" y="299"/>
                  </a:lnTo>
                  <a:lnTo>
                    <a:pt x="1464" y="301"/>
                  </a:lnTo>
                  <a:lnTo>
                    <a:pt x="1466" y="304"/>
                  </a:lnTo>
                  <a:lnTo>
                    <a:pt x="1469" y="307"/>
                  </a:lnTo>
                  <a:lnTo>
                    <a:pt x="1473" y="310"/>
                  </a:lnTo>
                  <a:lnTo>
                    <a:pt x="1474" y="312"/>
                  </a:lnTo>
                  <a:lnTo>
                    <a:pt x="1474" y="313"/>
                  </a:lnTo>
                  <a:lnTo>
                    <a:pt x="1474" y="315"/>
                  </a:lnTo>
                  <a:lnTo>
                    <a:pt x="1473" y="317"/>
                  </a:lnTo>
                  <a:lnTo>
                    <a:pt x="1472" y="318"/>
                  </a:lnTo>
                  <a:lnTo>
                    <a:pt x="1467" y="322"/>
                  </a:lnTo>
                  <a:lnTo>
                    <a:pt x="1462" y="324"/>
                  </a:lnTo>
                  <a:lnTo>
                    <a:pt x="1456" y="325"/>
                  </a:lnTo>
                  <a:lnTo>
                    <a:pt x="1449" y="325"/>
                  </a:lnTo>
                  <a:lnTo>
                    <a:pt x="1442" y="324"/>
                  </a:lnTo>
                  <a:lnTo>
                    <a:pt x="1436" y="324"/>
                  </a:lnTo>
                  <a:lnTo>
                    <a:pt x="1429" y="325"/>
                  </a:lnTo>
                  <a:lnTo>
                    <a:pt x="1422" y="326"/>
                  </a:lnTo>
                  <a:lnTo>
                    <a:pt x="1421" y="328"/>
                  </a:lnTo>
                  <a:lnTo>
                    <a:pt x="1420" y="331"/>
                  </a:lnTo>
                  <a:lnTo>
                    <a:pt x="1419" y="335"/>
                  </a:lnTo>
                  <a:lnTo>
                    <a:pt x="1419" y="340"/>
                  </a:lnTo>
                  <a:lnTo>
                    <a:pt x="1420" y="353"/>
                  </a:lnTo>
                  <a:lnTo>
                    <a:pt x="1422" y="370"/>
                  </a:lnTo>
                  <a:lnTo>
                    <a:pt x="1426" y="403"/>
                  </a:lnTo>
                  <a:lnTo>
                    <a:pt x="1429" y="428"/>
                  </a:lnTo>
                  <a:lnTo>
                    <a:pt x="1426" y="454"/>
                  </a:lnTo>
                  <a:lnTo>
                    <a:pt x="1421" y="484"/>
                  </a:lnTo>
                  <a:lnTo>
                    <a:pt x="1420" y="499"/>
                  </a:lnTo>
                  <a:lnTo>
                    <a:pt x="1420" y="511"/>
                  </a:lnTo>
                  <a:lnTo>
                    <a:pt x="1421" y="518"/>
                  </a:lnTo>
                  <a:lnTo>
                    <a:pt x="1423" y="523"/>
                  </a:lnTo>
                  <a:lnTo>
                    <a:pt x="1426" y="527"/>
                  </a:lnTo>
                  <a:lnTo>
                    <a:pt x="1429" y="530"/>
                  </a:lnTo>
                  <a:lnTo>
                    <a:pt x="1440" y="535"/>
                  </a:lnTo>
                  <a:lnTo>
                    <a:pt x="1457" y="540"/>
                  </a:lnTo>
                  <a:lnTo>
                    <a:pt x="1476" y="546"/>
                  </a:lnTo>
                  <a:lnTo>
                    <a:pt x="1498" y="551"/>
                  </a:lnTo>
                  <a:lnTo>
                    <a:pt x="1519" y="557"/>
                  </a:lnTo>
                  <a:lnTo>
                    <a:pt x="1540" y="563"/>
                  </a:lnTo>
                  <a:lnTo>
                    <a:pt x="1556" y="568"/>
                  </a:lnTo>
                  <a:lnTo>
                    <a:pt x="1569" y="573"/>
                  </a:lnTo>
                  <a:lnTo>
                    <a:pt x="1576" y="577"/>
                  </a:lnTo>
                  <a:lnTo>
                    <a:pt x="1584" y="580"/>
                  </a:lnTo>
                  <a:lnTo>
                    <a:pt x="1592" y="582"/>
                  </a:lnTo>
                  <a:lnTo>
                    <a:pt x="1602" y="584"/>
                  </a:lnTo>
                  <a:lnTo>
                    <a:pt x="1621" y="585"/>
                  </a:lnTo>
                  <a:lnTo>
                    <a:pt x="1642" y="586"/>
                  </a:lnTo>
                  <a:lnTo>
                    <a:pt x="1661" y="588"/>
                  </a:lnTo>
                  <a:lnTo>
                    <a:pt x="1681" y="592"/>
                  </a:lnTo>
                  <a:lnTo>
                    <a:pt x="1689" y="594"/>
                  </a:lnTo>
                  <a:lnTo>
                    <a:pt x="1697" y="597"/>
                  </a:lnTo>
                  <a:lnTo>
                    <a:pt x="1705" y="601"/>
                  </a:lnTo>
                  <a:lnTo>
                    <a:pt x="1711" y="607"/>
                  </a:lnTo>
                  <a:lnTo>
                    <a:pt x="1712" y="608"/>
                  </a:lnTo>
                  <a:lnTo>
                    <a:pt x="1715" y="610"/>
                  </a:lnTo>
                  <a:lnTo>
                    <a:pt x="1716" y="613"/>
                  </a:lnTo>
                  <a:lnTo>
                    <a:pt x="1717" y="616"/>
                  </a:lnTo>
                  <a:lnTo>
                    <a:pt x="1717" y="620"/>
                  </a:lnTo>
                  <a:lnTo>
                    <a:pt x="1716" y="628"/>
                  </a:lnTo>
                  <a:lnTo>
                    <a:pt x="1714" y="637"/>
                  </a:lnTo>
                  <a:lnTo>
                    <a:pt x="1710" y="647"/>
                  </a:lnTo>
                  <a:lnTo>
                    <a:pt x="1703" y="657"/>
                  </a:lnTo>
                  <a:lnTo>
                    <a:pt x="1697" y="669"/>
                  </a:lnTo>
                  <a:lnTo>
                    <a:pt x="1690" y="680"/>
                  </a:lnTo>
                  <a:lnTo>
                    <a:pt x="1675" y="703"/>
                  </a:lnTo>
                  <a:lnTo>
                    <a:pt x="1660" y="727"/>
                  </a:lnTo>
                  <a:lnTo>
                    <a:pt x="1654" y="737"/>
                  </a:lnTo>
                  <a:lnTo>
                    <a:pt x="1648" y="748"/>
                  </a:lnTo>
                  <a:lnTo>
                    <a:pt x="1644" y="758"/>
                  </a:lnTo>
                  <a:lnTo>
                    <a:pt x="1641" y="766"/>
                  </a:lnTo>
                  <a:lnTo>
                    <a:pt x="1635" y="785"/>
                  </a:lnTo>
                  <a:lnTo>
                    <a:pt x="1630" y="802"/>
                  </a:lnTo>
                  <a:lnTo>
                    <a:pt x="1628" y="811"/>
                  </a:lnTo>
                  <a:lnTo>
                    <a:pt x="1628" y="819"/>
                  </a:lnTo>
                  <a:lnTo>
                    <a:pt x="1629" y="829"/>
                  </a:lnTo>
                  <a:lnTo>
                    <a:pt x="1633" y="838"/>
                  </a:lnTo>
                  <a:lnTo>
                    <a:pt x="1636" y="842"/>
                  </a:lnTo>
                  <a:lnTo>
                    <a:pt x="1642" y="848"/>
                  </a:lnTo>
                  <a:lnTo>
                    <a:pt x="1650" y="855"/>
                  </a:lnTo>
                  <a:lnTo>
                    <a:pt x="1658" y="861"/>
                  </a:lnTo>
                  <a:lnTo>
                    <a:pt x="1675" y="876"/>
                  </a:lnTo>
                  <a:lnTo>
                    <a:pt x="1685" y="885"/>
                  </a:lnTo>
                  <a:lnTo>
                    <a:pt x="1694" y="896"/>
                  </a:lnTo>
                  <a:lnTo>
                    <a:pt x="1705" y="911"/>
                  </a:lnTo>
                  <a:lnTo>
                    <a:pt x="1711" y="918"/>
                  </a:lnTo>
                  <a:lnTo>
                    <a:pt x="1715" y="926"/>
                  </a:lnTo>
                  <a:lnTo>
                    <a:pt x="1719" y="933"/>
                  </a:lnTo>
                  <a:lnTo>
                    <a:pt x="1722" y="941"/>
                  </a:lnTo>
                  <a:lnTo>
                    <a:pt x="1725" y="947"/>
                  </a:lnTo>
                  <a:lnTo>
                    <a:pt x="1730" y="955"/>
                  </a:lnTo>
                  <a:lnTo>
                    <a:pt x="1737" y="965"/>
                  </a:lnTo>
                  <a:lnTo>
                    <a:pt x="1747" y="978"/>
                  </a:lnTo>
                  <a:lnTo>
                    <a:pt x="1768" y="1006"/>
                  </a:lnTo>
                  <a:lnTo>
                    <a:pt x="1793" y="1037"/>
                  </a:lnTo>
                  <a:lnTo>
                    <a:pt x="1817" y="1068"/>
                  </a:lnTo>
                  <a:lnTo>
                    <a:pt x="1838" y="1095"/>
                  </a:lnTo>
                  <a:lnTo>
                    <a:pt x="1855" y="1115"/>
                  </a:lnTo>
                  <a:lnTo>
                    <a:pt x="1862" y="1126"/>
                  </a:lnTo>
                  <a:lnTo>
                    <a:pt x="1874" y="1155"/>
                  </a:lnTo>
                  <a:lnTo>
                    <a:pt x="1882" y="1182"/>
                  </a:lnTo>
                  <a:lnTo>
                    <a:pt x="1886" y="1188"/>
                  </a:lnTo>
                  <a:lnTo>
                    <a:pt x="1889" y="1193"/>
                  </a:lnTo>
                  <a:lnTo>
                    <a:pt x="1893" y="1199"/>
                  </a:lnTo>
                  <a:lnTo>
                    <a:pt x="1897" y="1204"/>
                  </a:lnTo>
                  <a:lnTo>
                    <a:pt x="1902" y="1210"/>
                  </a:lnTo>
                  <a:lnTo>
                    <a:pt x="1908" y="1214"/>
                  </a:lnTo>
                  <a:lnTo>
                    <a:pt x="1915" y="1218"/>
                  </a:lnTo>
                  <a:lnTo>
                    <a:pt x="1923" y="1222"/>
                  </a:lnTo>
                  <a:lnTo>
                    <a:pt x="1937" y="1229"/>
                  </a:lnTo>
                  <a:lnTo>
                    <a:pt x="1949" y="1238"/>
                  </a:lnTo>
                  <a:lnTo>
                    <a:pt x="1961" y="1247"/>
                  </a:lnTo>
                  <a:lnTo>
                    <a:pt x="1971" y="1259"/>
                  </a:lnTo>
                  <a:lnTo>
                    <a:pt x="1979" y="1270"/>
                  </a:lnTo>
                  <a:lnTo>
                    <a:pt x="1987" y="1283"/>
                  </a:lnTo>
                  <a:lnTo>
                    <a:pt x="1994" y="1297"/>
                  </a:lnTo>
                  <a:lnTo>
                    <a:pt x="1999" y="1310"/>
                  </a:lnTo>
                  <a:lnTo>
                    <a:pt x="2004" y="1324"/>
                  </a:lnTo>
                  <a:lnTo>
                    <a:pt x="2007" y="1340"/>
                  </a:lnTo>
                  <a:lnTo>
                    <a:pt x="2010" y="1355"/>
                  </a:lnTo>
                  <a:lnTo>
                    <a:pt x="2012" y="1370"/>
                  </a:lnTo>
                  <a:lnTo>
                    <a:pt x="2015" y="1400"/>
                  </a:lnTo>
                  <a:lnTo>
                    <a:pt x="2015" y="1430"/>
                  </a:lnTo>
                  <a:lnTo>
                    <a:pt x="2016" y="1459"/>
                  </a:lnTo>
                  <a:lnTo>
                    <a:pt x="2019" y="1488"/>
                  </a:lnTo>
                  <a:lnTo>
                    <a:pt x="2022" y="1515"/>
                  </a:lnTo>
                  <a:lnTo>
                    <a:pt x="2027" y="1544"/>
                  </a:lnTo>
                  <a:lnTo>
                    <a:pt x="2031" y="1572"/>
                  </a:lnTo>
                  <a:lnTo>
                    <a:pt x="2033" y="1601"/>
                  </a:lnTo>
                  <a:lnTo>
                    <a:pt x="2033" y="1616"/>
                  </a:lnTo>
                  <a:lnTo>
                    <a:pt x="2033" y="1631"/>
                  </a:lnTo>
                  <a:lnTo>
                    <a:pt x="2033" y="1647"/>
                  </a:lnTo>
                  <a:lnTo>
                    <a:pt x="2031" y="1662"/>
                  </a:lnTo>
                  <a:lnTo>
                    <a:pt x="2027" y="1695"/>
                  </a:lnTo>
                  <a:lnTo>
                    <a:pt x="2021" y="1728"/>
                  </a:lnTo>
                  <a:lnTo>
                    <a:pt x="2014" y="1762"/>
                  </a:lnTo>
                  <a:lnTo>
                    <a:pt x="2007" y="1793"/>
                  </a:lnTo>
                  <a:lnTo>
                    <a:pt x="2002" y="1805"/>
                  </a:lnTo>
                  <a:lnTo>
                    <a:pt x="1995" y="1818"/>
                  </a:lnTo>
                  <a:lnTo>
                    <a:pt x="1986" y="1833"/>
                  </a:lnTo>
                  <a:lnTo>
                    <a:pt x="1978" y="1846"/>
                  </a:lnTo>
                  <a:lnTo>
                    <a:pt x="1975" y="1852"/>
                  </a:lnTo>
                  <a:lnTo>
                    <a:pt x="1972" y="1859"/>
                  </a:lnTo>
                  <a:lnTo>
                    <a:pt x="1970" y="1865"/>
                  </a:lnTo>
                  <a:lnTo>
                    <a:pt x="1968" y="1872"/>
                  </a:lnTo>
                  <a:lnTo>
                    <a:pt x="1968" y="1877"/>
                  </a:lnTo>
                  <a:lnTo>
                    <a:pt x="1969" y="1883"/>
                  </a:lnTo>
                  <a:lnTo>
                    <a:pt x="1971" y="1888"/>
                  </a:lnTo>
                  <a:lnTo>
                    <a:pt x="1975" y="1892"/>
                  </a:lnTo>
                  <a:lnTo>
                    <a:pt x="1976" y="1893"/>
                  </a:lnTo>
                  <a:lnTo>
                    <a:pt x="1979" y="1896"/>
                  </a:lnTo>
                  <a:lnTo>
                    <a:pt x="1983" y="1898"/>
                  </a:lnTo>
                  <a:lnTo>
                    <a:pt x="1986" y="1899"/>
                  </a:lnTo>
                  <a:lnTo>
                    <a:pt x="1991" y="1899"/>
                  </a:lnTo>
                  <a:lnTo>
                    <a:pt x="1999" y="1898"/>
                  </a:lnTo>
                  <a:lnTo>
                    <a:pt x="2008" y="1896"/>
                  </a:lnTo>
                  <a:lnTo>
                    <a:pt x="2016" y="1893"/>
                  </a:lnTo>
                  <a:lnTo>
                    <a:pt x="2025" y="1890"/>
                  </a:lnTo>
                  <a:lnTo>
                    <a:pt x="2035" y="1888"/>
                  </a:lnTo>
                  <a:lnTo>
                    <a:pt x="2044" y="1887"/>
                  </a:lnTo>
                  <a:lnTo>
                    <a:pt x="2045" y="1887"/>
                  </a:lnTo>
                  <a:lnTo>
                    <a:pt x="2046" y="1888"/>
                  </a:lnTo>
                  <a:lnTo>
                    <a:pt x="2048" y="1889"/>
                  </a:lnTo>
                  <a:lnTo>
                    <a:pt x="2048" y="1892"/>
                  </a:lnTo>
                  <a:lnTo>
                    <a:pt x="2044" y="1906"/>
                  </a:lnTo>
                  <a:lnTo>
                    <a:pt x="2040" y="1918"/>
                  </a:lnTo>
                  <a:lnTo>
                    <a:pt x="2034" y="1922"/>
                  </a:lnTo>
                  <a:lnTo>
                    <a:pt x="2029" y="1927"/>
                  </a:lnTo>
                  <a:lnTo>
                    <a:pt x="2025" y="1933"/>
                  </a:lnTo>
                  <a:lnTo>
                    <a:pt x="2022" y="1939"/>
                  </a:lnTo>
                  <a:lnTo>
                    <a:pt x="2020" y="1947"/>
                  </a:lnTo>
                  <a:lnTo>
                    <a:pt x="2019" y="1955"/>
                  </a:lnTo>
                  <a:lnTo>
                    <a:pt x="2019" y="1962"/>
                  </a:lnTo>
                  <a:lnTo>
                    <a:pt x="2019" y="1970"/>
                  </a:lnTo>
                  <a:lnTo>
                    <a:pt x="2021" y="1987"/>
                  </a:lnTo>
                  <a:lnTo>
                    <a:pt x="2025" y="2003"/>
                  </a:lnTo>
                  <a:lnTo>
                    <a:pt x="2029" y="2017"/>
                  </a:lnTo>
                  <a:lnTo>
                    <a:pt x="2032" y="2029"/>
                  </a:lnTo>
                  <a:lnTo>
                    <a:pt x="2035" y="2044"/>
                  </a:lnTo>
                  <a:lnTo>
                    <a:pt x="2036" y="2058"/>
                  </a:lnTo>
                  <a:lnTo>
                    <a:pt x="2036" y="2073"/>
                  </a:lnTo>
                  <a:lnTo>
                    <a:pt x="2033" y="2088"/>
                  </a:lnTo>
                  <a:lnTo>
                    <a:pt x="2029" y="2103"/>
                  </a:lnTo>
                  <a:lnTo>
                    <a:pt x="2023" y="2117"/>
                  </a:lnTo>
                  <a:lnTo>
                    <a:pt x="2016" y="2130"/>
                  </a:lnTo>
                  <a:lnTo>
                    <a:pt x="2009" y="2144"/>
                  </a:lnTo>
                  <a:lnTo>
                    <a:pt x="2000" y="2157"/>
                  </a:lnTo>
                  <a:lnTo>
                    <a:pt x="1989" y="2169"/>
                  </a:lnTo>
                  <a:lnTo>
                    <a:pt x="1979" y="2181"/>
                  </a:lnTo>
                  <a:lnTo>
                    <a:pt x="1968" y="2191"/>
                  </a:lnTo>
                  <a:lnTo>
                    <a:pt x="1957" y="2201"/>
                  </a:lnTo>
                  <a:lnTo>
                    <a:pt x="1944" y="2210"/>
                  </a:lnTo>
                  <a:lnTo>
                    <a:pt x="1932" y="2219"/>
                  </a:lnTo>
                  <a:lnTo>
                    <a:pt x="1920" y="2225"/>
                  </a:lnTo>
                  <a:lnTo>
                    <a:pt x="1904" y="2233"/>
                  </a:lnTo>
                  <a:lnTo>
                    <a:pt x="1892" y="2239"/>
                  </a:lnTo>
                  <a:lnTo>
                    <a:pt x="1884" y="2245"/>
                  </a:lnTo>
                  <a:lnTo>
                    <a:pt x="1876" y="2251"/>
                  </a:lnTo>
                  <a:lnTo>
                    <a:pt x="1871" y="2259"/>
                  </a:lnTo>
                  <a:lnTo>
                    <a:pt x="1867" y="2268"/>
                  </a:lnTo>
                  <a:lnTo>
                    <a:pt x="1862" y="2279"/>
                  </a:lnTo>
                  <a:lnTo>
                    <a:pt x="1857" y="2296"/>
                  </a:lnTo>
                  <a:lnTo>
                    <a:pt x="1851" y="2313"/>
                  </a:lnTo>
                  <a:lnTo>
                    <a:pt x="1843" y="2329"/>
                  </a:lnTo>
                  <a:lnTo>
                    <a:pt x="1835" y="2344"/>
                  </a:lnTo>
                  <a:lnTo>
                    <a:pt x="1827" y="2358"/>
                  </a:lnTo>
                  <a:lnTo>
                    <a:pt x="1809" y="2387"/>
                  </a:lnTo>
                  <a:lnTo>
                    <a:pt x="1792" y="2417"/>
                  </a:lnTo>
                  <a:lnTo>
                    <a:pt x="1785" y="2426"/>
                  </a:lnTo>
                  <a:lnTo>
                    <a:pt x="1778" y="2435"/>
                  </a:lnTo>
                  <a:lnTo>
                    <a:pt x="1769" y="2443"/>
                  </a:lnTo>
                  <a:lnTo>
                    <a:pt x="1761" y="2451"/>
                  </a:lnTo>
                  <a:lnTo>
                    <a:pt x="1754" y="2459"/>
                  </a:lnTo>
                  <a:lnTo>
                    <a:pt x="1749" y="2468"/>
                  </a:lnTo>
                  <a:lnTo>
                    <a:pt x="1747" y="2472"/>
                  </a:lnTo>
                  <a:lnTo>
                    <a:pt x="1745" y="2477"/>
                  </a:lnTo>
                  <a:lnTo>
                    <a:pt x="1744" y="2481"/>
                  </a:lnTo>
                  <a:lnTo>
                    <a:pt x="1744" y="2488"/>
                  </a:lnTo>
                  <a:lnTo>
                    <a:pt x="1743" y="2495"/>
                  </a:lnTo>
                  <a:lnTo>
                    <a:pt x="1742" y="2503"/>
                  </a:lnTo>
                  <a:lnTo>
                    <a:pt x="1738" y="2511"/>
                  </a:lnTo>
                  <a:lnTo>
                    <a:pt x="1735" y="2518"/>
                  </a:lnTo>
                  <a:lnTo>
                    <a:pt x="1731" y="2526"/>
                  </a:lnTo>
                  <a:lnTo>
                    <a:pt x="1726" y="2534"/>
                  </a:lnTo>
                  <a:lnTo>
                    <a:pt x="1721" y="2541"/>
                  </a:lnTo>
                  <a:lnTo>
                    <a:pt x="1715" y="2548"/>
                  </a:lnTo>
                  <a:lnTo>
                    <a:pt x="1701" y="2563"/>
                  </a:lnTo>
                  <a:lnTo>
                    <a:pt x="1686" y="2576"/>
                  </a:lnTo>
                  <a:lnTo>
                    <a:pt x="1671" y="2589"/>
                  </a:lnTo>
                  <a:lnTo>
                    <a:pt x="1654" y="2602"/>
                  </a:lnTo>
                  <a:lnTo>
                    <a:pt x="1622" y="2626"/>
                  </a:lnTo>
                  <a:lnTo>
                    <a:pt x="1595" y="2648"/>
                  </a:lnTo>
                  <a:lnTo>
                    <a:pt x="1585" y="2658"/>
                  </a:lnTo>
                  <a:lnTo>
                    <a:pt x="1578" y="2667"/>
                  </a:lnTo>
                  <a:lnTo>
                    <a:pt x="1576" y="2671"/>
                  </a:lnTo>
                  <a:lnTo>
                    <a:pt x="1575" y="2675"/>
                  </a:lnTo>
                  <a:lnTo>
                    <a:pt x="1575" y="2681"/>
                  </a:lnTo>
                  <a:lnTo>
                    <a:pt x="1575" y="2684"/>
                  </a:lnTo>
                  <a:lnTo>
                    <a:pt x="1580" y="2700"/>
                  </a:lnTo>
                  <a:lnTo>
                    <a:pt x="1585" y="2723"/>
                  </a:lnTo>
                  <a:lnTo>
                    <a:pt x="1590" y="2745"/>
                  </a:lnTo>
                  <a:lnTo>
                    <a:pt x="1594" y="2760"/>
                  </a:lnTo>
                  <a:lnTo>
                    <a:pt x="1597" y="2767"/>
                  </a:lnTo>
                  <a:lnTo>
                    <a:pt x="1597" y="2771"/>
                  </a:lnTo>
                  <a:lnTo>
                    <a:pt x="1597" y="2775"/>
                  </a:lnTo>
                  <a:lnTo>
                    <a:pt x="1595" y="2777"/>
                  </a:lnTo>
                  <a:lnTo>
                    <a:pt x="1592" y="2779"/>
                  </a:lnTo>
                  <a:lnTo>
                    <a:pt x="1590" y="2780"/>
                  </a:lnTo>
                  <a:lnTo>
                    <a:pt x="1586" y="2780"/>
                  </a:lnTo>
                  <a:lnTo>
                    <a:pt x="1583" y="2781"/>
                  </a:lnTo>
                  <a:lnTo>
                    <a:pt x="1575" y="2781"/>
                  </a:lnTo>
                  <a:lnTo>
                    <a:pt x="1567" y="2781"/>
                  </a:lnTo>
                  <a:lnTo>
                    <a:pt x="1563" y="2782"/>
                  </a:lnTo>
                  <a:lnTo>
                    <a:pt x="1559" y="2784"/>
                  </a:lnTo>
                  <a:lnTo>
                    <a:pt x="1557" y="2786"/>
                  </a:lnTo>
                  <a:lnTo>
                    <a:pt x="1555" y="2789"/>
                  </a:lnTo>
                  <a:lnTo>
                    <a:pt x="1552" y="2803"/>
                  </a:lnTo>
                  <a:lnTo>
                    <a:pt x="1549" y="2816"/>
                  </a:lnTo>
                  <a:lnTo>
                    <a:pt x="1547" y="2830"/>
                  </a:lnTo>
                  <a:lnTo>
                    <a:pt x="1546" y="2844"/>
                  </a:lnTo>
                  <a:lnTo>
                    <a:pt x="1545" y="2858"/>
                  </a:lnTo>
                  <a:lnTo>
                    <a:pt x="1545" y="2873"/>
                  </a:lnTo>
                  <a:lnTo>
                    <a:pt x="1546" y="2887"/>
                  </a:lnTo>
                  <a:lnTo>
                    <a:pt x="1547" y="2900"/>
                  </a:lnTo>
                  <a:lnTo>
                    <a:pt x="1549" y="2915"/>
                  </a:lnTo>
                  <a:lnTo>
                    <a:pt x="1551" y="2929"/>
                  </a:lnTo>
                  <a:lnTo>
                    <a:pt x="1555" y="2943"/>
                  </a:lnTo>
                  <a:lnTo>
                    <a:pt x="1558" y="2957"/>
                  </a:lnTo>
                  <a:lnTo>
                    <a:pt x="1563" y="2970"/>
                  </a:lnTo>
                  <a:lnTo>
                    <a:pt x="1568" y="2983"/>
                  </a:lnTo>
                  <a:lnTo>
                    <a:pt x="1573" y="2996"/>
                  </a:lnTo>
                  <a:lnTo>
                    <a:pt x="1579" y="3008"/>
                  </a:lnTo>
                  <a:lnTo>
                    <a:pt x="1585" y="3019"/>
                  </a:lnTo>
                  <a:lnTo>
                    <a:pt x="1592" y="3029"/>
                  </a:lnTo>
                  <a:lnTo>
                    <a:pt x="1601" y="3036"/>
                  </a:lnTo>
                  <a:lnTo>
                    <a:pt x="1609" y="3041"/>
                  </a:lnTo>
                  <a:lnTo>
                    <a:pt x="1618" y="3045"/>
                  </a:lnTo>
                  <a:lnTo>
                    <a:pt x="1627" y="3046"/>
                  </a:lnTo>
                  <a:lnTo>
                    <a:pt x="1637" y="3047"/>
                  </a:lnTo>
                  <a:lnTo>
                    <a:pt x="1647" y="3045"/>
                  </a:lnTo>
                  <a:lnTo>
                    <a:pt x="1657" y="3043"/>
                  </a:lnTo>
                  <a:lnTo>
                    <a:pt x="1667" y="3039"/>
                  </a:lnTo>
                  <a:lnTo>
                    <a:pt x="1679" y="3034"/>
                  </a:lnTo>
                  <a:lnTo>
                    <a:pt x="1689" y="3029"/>
                  </a:lnTo>
                  <a:lnTo>
                    <a:pt x="1712" y="3015"/>
                  </a:lnTo>
                  <a:lnTo>
                    <a:pt x="1734" y="2999"/>
                  </a:lnTo>
                  <a:lnTo>
                    <a:pt x="1778" y="2967"/>
                  </a:lnTo>
                  <a:lnTo>
                    <a:pt x="1817" y="2939"/>
                  </a:lnTo>
                  <a:lnTo>
                    <a:pt x="1825" y="2934"/>
                  </a:lnTo>
                  <a:lnTo>
                    <a:pt x="1833" y="2930"/>
                  </a:lnTo>
                  <a:lnTo>
                    <a:pt x="1841" y="2927"/>
                  </a:lnTo>
                  <a:lnTo>
                    <a:pt x="1849" y="2925"/>
                  </a:lnTo>
                  <a:lnTo>
                    <a:pt x="1855" y="2925"/>
                  </a:lnTo>
                  <a:lnTo>
                    <a:pt x="1861" y="2926"/>
                  </a:lnTo>
                  <a:lnTo>
                    <a:pt x="1866" y="2929"/>
                  </a:lnTo>
                  <a:lnTo>
                    <a:pt x="1870" y="2934"/>
                  </a:lnTo>
                  <a:lnTo>
                    <a:pt x="1884" y="2950"/>
                  </a:lnTo>
                  <a:lnTo>
                    <a:pt x="1893" y="2959"/>
                  </a:lnTo>
                  <a:lnTo>
                    <a:pt x="1894" y="2961"/>
                  </a:lnTo>
                  <a:lnTo>
                    <a:pt x="1895" y="2963"/>
                  </a:lnTo>
                  <a:lnTo>
                    <a:pt x="1895" y="2965"/>
                  </a:lnTo>
                  <a:lnTo>
                    <a:pt x="1895" y="2967"/>
                  </a:lnTo>
                  <a:lnTo>
                    <a:pt x="1893" y="2973"/>
                  </a:lnTo>
                  <a:lnTo>
                    <a:pt x="1888" y="2981"/>
                  </a:lnTo>
                  <a:lnTo>
                    <a:pt x="1884" y="2986"/>
                  </a:lnTo>
                  <a:lnTo>
                    <a:pt x="1878" y="2991"/>
                  </a:lnTo>
                  <a:lnTo>
                    <a:pt x="1871" y="2996"/>
                  </a:lnTo>
                  <a:lnTo>
                    <a:pt x="1863" y="3001"/>
                  </a:lnTo>
                  <a:lnTo>
                    <a:pt x="1845" y="3010"/>
                  </a:lnTo>
                  <a:lnTo>
                    <a:pt x="1827" y="3020"/>
                  </a:lnTo>
                  <a:lnTo>
                    <a:pt x="1810" y="3029"/>
                  </a:lnTo>
                  <a:lnTo>
                    <a:pt x="1798" y="3036"/>
                  </a:lnTo>
                  <a:lnTo>
                    <a:pt x="1794" y="3039"/>
                  </a:lnTo>
                  <a:lnTo>
                    <a:pt x="1791" y="3042"/>
                  </a:lnTo>
                  <a:lnTo>
                    <a:pt x="1791" y="3043"/>
                  </a:lnTo>
                  <a:lnTo>
                    <a:pt x="1791" y="3044"/>
                  </a:lnTo>
                  <a:lnTo>
                    <a:pt x="1792" y="3045"/>
                  </a:lnTo>
                  <a:lnTo>
                    <a:pt x="1793" y="3045"/>
                  </a:lnTo>
                  <a:lnTo>
                    <a:pt x="1819" y="3056"/>
                  </a:lnTo>
                  <a:lnTo>
                    <a:pt x="1848" y="3070"/>
                  </a:lnTo>
                  <a:lnTo>
                    <a:pt x="1860" y="3077"/>
                  </a:lnTo>
                  <a:lnTo>
                    <a:pt x="1872" y="3086"/>
                  </a:lnTo>
                  <a:lnTo>
                    <a:pt x="1878" y="3090"/>
                  </a:lnTo>
                  <a:lnTo>
                    <a:pt x="1882" y="3095"/>
                  </a:lnTo>
                  <a:lnTo>
                    <a:pt x="1888" y="3100"/>
                  </a:lnTo>
                  <a:lnTo>
                    <a:pt x="1891" y="3106"/>
                  </a:lnTo>
                  <a:lnTo>
                    <a:pt x="1893" y="3112"/>
                  </a:lnTo>
                  <a:lnTo>
                    <a:pt x="1894" y="3117"/>
                  </a:lnTo>
                  <a:lnTo>
                    <a:pt x="1892" y="3122"/>
                  </a:lnTo>
                  <a:lnTo>
                    <a:pt x="1889" y="3127"/>
                  </a:lnTo>
                  <a:lnTo>
                    <a:pt x="1885" y="3132"/>
                  </a:lnTo>
                  <a:lnTo>
                    <a:pt x="1879" y="3137"/>
                  </a:lnTo>
                  <a:lnTo>
                    <a:pt x="1872" y="3143"/>
                  </a:lnTo>
                  <a:lnTo>
                    <a:pt x="1865" y="3147"/>
                  </a:lnTo>
                  <a:lnTo>
                    <a:pt x="1849" y="3155"/>
                  </a:lnTo>
                  <a:lnTo>
                    <a:pt x="1832" y="3161"/>
                  </a:lnTo>
                  <a:lnTo>
                    <a:pt x="1824" y="3163"/>
                  </a:lnTo>
                  <a:lnTo>
                    <a:pt x="1816" y="3165"/>
                  </a:lnTo>
                  <a:lnTo>
                    <a:pt x="1808" y="3166"/>
                  </a:lnTo>
                  <a:lnTo>
                    <a:pt x="1801" y="3166"/>
                  </a:lnTo>
                  <a:lnTo>
                    <a:pt x="1788" y="3166"/>
                  </a:lnTo>
                  <a:lnTo>
                    <a:pt x="1776" y="3167"/>
                  </a:lnTo>
                  <a:lnTo>
                    <a:pt x="1765" y="3168"/>
                  </a:lnTo>
                  <a:lnTo>
                    <a:pt x="1756" y="3170"/>
                  </a:lnTo>
                  <a:lnTo>
                    <a:pt x="1748" y="3172"/>
                  </a:lnTo>
                  <a:lnTo>
                    <a:pt x="1742" y="3175"/>
                  </a:lnTo>
                  <a:lnTo>
                    <a:pt x="1735" y="3178"/>
                  </a:lnTo>
                  <a:lnTo>
                    <a:pt x="1730" y="3183"/>
                  </a:lnTo>
                  <a:lnTo>
                    <a:pt x="1719" y="3193"/>
                  </a:lnTo>
                  <a:lnTo>
                    <a:pt x="1708" y="3204"/>
                  </a:lnTo>
                  <a:lnTo>
                    <a:pt x="1693" y="3218"/>
                  </a:lnTo>
                  <a:lnTo>
                    <a:pt x="1674" y="3236"/>
                  </a:lnTo>
                  <a:lnTo>
                    <a:pt x="1673" y="3236"/>
                  </a:lnTo>
                  <a:lnTo>
                    <a:pt x="1671" y="3235"/>
                  </a:lnTo>
                  <a:lnTo>
                    <a:pt x="1669" y="3232"/>
                  </a:lnTo>
                  <a:lnTo>
                    <a:pt x="1666" y="3229"/>
                  </a:lnTo>
                  <a:lnTo>
                    <a:pt x="1662" y="3223"/>
                  </a:lnTo>
                  <a:lnTo>
                    <a:pt x="1659" y="3218"/>
                  </a:lnTo>
                  <a:lnTo>
                    <a:pt x="1656" y="3216"/>
                  </a:lnTo>
                  <a:lnTo>
                    <a:pt x="1653" y="3214"/>
                  </a:lnTo>
                  <a:lnTo>
                    <a:pt x="1649" y="3213"/>
                  </a:lnTo>
                  <a:lnTo>
                    <a:pt x="1646" y="3213"/>
                  </a:lnTo>
                  <a:lnTo>
                    <a:pt x="1642" y="3213"/>
                  </a:lnTo>
                  <a:lnTo>
                    <a:pt x="1638" y="3215"/>
                  </a:lnTo>
                  <a:lnTo>
                    <a:pt x="1635" y="3218"/>
                  </a:lnTo>
                  <a:lnTo>
                    <a:pt x="1633" y="3223"/>
                  </a:lnTo>
                  <a:lnTo>
                    <a:pt x="1631" y="3227"/>
                  </a:lnTo>
                  <a:lnTo>
                    <a:pt x="1628" y="3233"/>
                  </a:lnTo>
                  <a:lnTo>
                    <a:pt x="1625" y="3238"/>
                  </a:lnTo>
                  <a:lnTo>
                    <a:pt x="1619" y="3241"/>
                  </a:lnTo>
                  <a:lnTo>
                    <a:pt x="1618" y="3243"/>
                  </a:lnTo>
                  <a:lnTo>
                    <a:pt x="1617" y="3244"/>
                  </a:lnTo>
                  <a:lnTo>
                    <a:pt x="1614" y="3249"/>
                  </a:lnTo>
                  <a:lnTo>
                    <a:pt x="1612" y="3254"/>
                  </a:lnTo>
                  <a:lnTo>
                    <a:pt x="1607" y="3269"/>
                  </a:lnTo>
                  <a:lnTo>
                    <a:pt x="1601" y="3281"/>
                  </a:lnTo>
                  <a:lnTo>
                    <a:pt x="1593" y="3288"/>
                  </a:lnTo>
                  <a:lnTo>
                    <a:pt x="1587" y="3295"/>
                  </a:lnTo>
                  <a:lnTo>
                    <a:pt x="1586" y="3297"/>
                  </a:lnTo>
                  <a:lnTo>
                    <a:pt x="1585" y="3298"/>
                  </a:lnTo>
                  <a:lnTo>
                    <a:pt x="1581" y="3302"/>
                  </a:lnTo>
                  <a:lnTo>
                    <a:pt x="1577" y="3306"/>
                  </a:lnTo>
                  <a:lnTo>
                    <a:pt x="1575" y="3307"/>
                  </a:lnTo>
                  <a:lnTo>
                    <a:pt x="1574" y="3309"/>
                  </a:lnTo>
                  <a:lnTo>
                    <a:pt x="1571" y="3316"/>
                  </a:lnTo>
                  <a:lnTo>
                    <a:pt x="1566" y="3324"/>
                  </a:lnTo>
                  <a:lnTo>
                    <a:pt x="1558" y="3332"/>
                  </a:lnTo>
                  <a:lnTo>
                    <a:pt x="1550" y="3342"/>
                  </a:lnTo>
                  <a:lnTo>
                    <a:pt x="1540" y="3351"/>
                  </a:lnTo>
                  <a:lnTo>
                    <a:pt x="1530" y="3360"/>
                  </a:lnTo>
                  <a:lnTo>
                    <a:pt x="1517" y="3369"/>
                  </a:lnTo>
                  <a:lnTo>
                    <a:pt x="1505" y="3379"/>
                  </a:lnTo>
                  <a:lnTo>
                    <a:pt x="1480" y="3396"/>
                  </a:lnTo>
                  <a:lnTo>
                    <a:pt x="1457" y="3411"/>
                  </a:lnTo>
                  <a:lnTo>
                    <a:pt x="1436" y="3423"/>
                  </a:lnTo>
                  <a:lnTo>
                    <a:pt x="1420" y="3430"/>
                  </a:lnTo>
                  <a:lnTo>
                    <a:pt x="1408" y="3434"/>
                  </a:lnTo>
                  <a:lnTo>
                    <a:pt x="1397" y="3438"/>
                  </a:lnTo>
                  <a:lnTo>
                    <a:pt x="1386" y="3444"/>
                  </a:lnTo>
                  <a:lnTo>
                    <a:pt x="1373" y="3450"/>
                  </a:lnTo>
                  <a:lnTo>
                    <a:pt x="1351" y="3464"/>
                  </a:lnTo>
                  <a:lnTo>
                    <a:pt x="1328" y="3479"/>
                  </a:lnTo>
                  <a:lnTo>
                    <a:pt x="1318" y="3487"/>
                  </a:lnTo>
                  <a:lnTo>
                    <a:pt x="1308" y="3496"/>
                  </a:lnTo>
                  <a:lnTo>
                    <a:pt x="1300" y="3504"/>
                  </a:lnTo>
                  <a:lnTo>
                    <a:pt x="1292" y="3512"/>
                  </a:lnTo>
                  <a:lnTo>
                    <a:pt x="1286" y="3520"/>
                  </a:lnTo>
                  <a:lnTo>
                    <a:pt x="1280" y="3529"/>
                  </a:lnTo>
                  <a:lnTo>
                    <a:pt x="1276" y="3537"/>
                  </a:lnTo>
                  <a:lnTo>
                    <a:pt x="1273" y="3544"/>
                  </a:lnTo>
                  <a:lnTo>
                    <a:pt x="1237" y="3680"/>
                  </a:lnTo>
                  <a:lnTo>
                    <a:pt x="1233" y="3691"/>
                  </a:lnTo>
                  <a:lnTo>
                    <a:pt x="1226" y="3704"/>
                  </a:lnTo>
                  <a:lnTo>
                    <a:pt x="1221" y="3712"/>
                  </a:lnTo>
                  <a:lnTo>
                    <a:pt x="1216" y="3719"/>
                  </a:lnTo>
                  <a:lnTo>
                    <a:pt x="1211" y="3726"/>
                  </a:lnTo>
                  <a:lnTo>
                    <a:pt x="1205" y="3733"/>
                  </a:lnTo>
                  <a:lnTo>
                    <a:pt x="1198" y="3738"/>
                  </a:lnTo>
                  <a:lnTo>
                    <a:pt x="1191" y="3743"/>
                  </a:lnTo>
                  <a:lnTo>
                    <a:pt x="1185" y="3746"/>
                  </a:lnTo>
                  <a:lnTo>
                    <a:pt x="1178" y="3747"/>
                  </a:lnTo>
                  <a:lnTo>
                    <a:pt x="1175" y="3747"/>
                  </a:lnTo>
                  <a:lnTo>
                    <a:pt x="1172" y="3747"/>
                  </a:lnTo>
                  <a:lnTo>
                    <a:pt x="1169" y="3746"/>
                  </a:lnTo>
                  <a:lnTo>
                    <a:pt x="1165" y="3745"/>
                  </a:lnTo>
                  <a:lnTo>
                    <a:pt x="1162" y="3742"/>
                  </a:lnTo>
                  <a:lnTo>
                    <a:pt x="1159" y="3740"/>
                  </a:lnTo>
                  <a:lnTo>
                    <a:pt x="1156" y="3737"/>
                  </a:lnTo>
                  <a:lnTo>
                    <a:pt x="1154" y="3733"/>
                  </a:lnTo>
                  <a:lnTo>
                    <a:pt x="1137" y="3702"/>
                  </a:lnTo>
                  <a:lnTo>
                    <a:pt x="1112" y="3655"/>
                  </a:lnTo>
                  <a:lnTo>
                    <a:pt x="1099" y="3632"/>
                  </a:lnTo>
                  <a:lnTo>
                    <a:pt x="1087" y="3612"/>
                  </a:lnTo>
                  <a:lnTo>
                    <a:pt x="1078" y="3597"/>
                  </a:lnTo>
                  <a:lnTo>
                    <a:pt x="1074" y="3591"/>
                  </a:lnTo>
                  <a:lnTo>
                    <a:pt x="1072" y="3589"/>
                  </a:lnTo>
                  <a:lnTo>
                    <a:pt x="1071" y="3587"/>
                  </a:lnTo>
                  <a:lnTo>
                    <a:pt x="1071" y="3585"/>
                  </a:lnTo>
                  <a:lnTo>
                    <a:pt x="1070" y="3584"/>
                  </a:lnTo>
                  <a:lnTo>
                    <a:pt x="1068" y="3583"/>
                  </a:lnTo>
                  <a:lnTo>
                    <a:pt x="1067" y="3584"/>
                  </a:lnTo>
                  <a:lnTo>
                    <a:pt x="1065" y="3586"/>
                  </a:lnTo>
                  <a:lnTo>
                    <a:pt x="1063" y="3588"/>
                  </a:lnTo>
                  <a:lnTo>
                    <a:pt x="1057" y="3592"/>
                  </a:lnTo>
                  <a:lnTo>
                    <a:pt x="1053" y="3596"/>
                  </a:lnTo>
                  <a:lnTo>
                    <a:pt x="1050" y="3600"/>
                  </a:lnTo>
                  <a:lnTo>
                    <a:pt x="1047" y="3604"/>
                  </a:lnTo>
                  <a:lnTo>
                    <a:pt x="1045" y="3607"/>
                  </a:lnTo>
                  <a:lnTo>
                    <a:pt x="1044" y="3608"/>
                  </a:lnTo>
                  <a:lnTo>
                    <a:pt x="1038" y="3611"/>
                  </a:lnTo>
                  <a:lnTo>
                    <a:pt x="1033" y="3616"/>
                  </a:lnTo>
                  <a:lnTo>
                    <a:pt x="1028" y="3621"/>
                  </a:lnTo>
                  <a:lnTo>
                    <a:pt x="1022" y="3626"/>
                  </a:lnTo>
                  <a:lnTo>
                    <a:pt x="1016" y="3631"/>
                  </a:lnTo>
                  <a:lnTo>
                    <a:pt x="1010" y="3635"/>
                  </a:lnTo>
                  <a:lnTo>
                    <a:pt x="1006" y="3637"/>
                  </a:lnTo>
                  <a:lnTo>
                    <a:pt x="1002" y="3638"/>
                  </a:lnTo>
                  <a:lnTo>
                    <a:pt x="998" y="3639"/>
                  </a:lnTo>
                  <a:lnTo>
                    <a:pt x="993" y="3639"/>
                  </a:lnTo>
                  <a:lnTo>
                    <a:pt x="961" y="3638"/>
                  </a:lnTo>
                  <a:lnTo>
                    <a:pt x="932" y="3637"/>
                  </a:lnTo>
                  <a:lnTo>
                    <a:pt x="928" y="3638"/>
                  </a:lnTo>
                  <a:lnTo>
                    <a:pt x="924" y="3639"/>
                  </a:lnTo>
                  <a:lnTo>
                    <a:pt x="921" y="3641"/>
                  </a:lnTo>
                  <a:lnTo>
                    <a:pt x="921" y="3645"/>
                  </a:lnTo>
                  <a:lnTo>
                    <a:pt x="921" y="3649"/>
                  </a:lnTo>
                  <a:lnTo>
                    <a:pt x="924" y="3654"/>
                  </a:lnTo>
                  <a:lnTo>
                    <a:pt x="929" y="3660"/>
                  </a:lnTo>
                  <a:lnTo>
                    <a:pt x="935" y="3667"/>
                  </a:lnTo>
                  <a:lnTo>
                    <a:pt x="939" y="3671"/>
                  </a:lnTo>
                  <a:lnTo>
                    <a:pt x="942" y="3676"/>
                  </a:lnTo>
                  <a:lnTo>
                    <a:pt x="944" y="3681"/>
                  </a:lnTo>
                  <a:lnTo>
                    <a:pt x="946" y="3687"/>
                  </a:lnTo>
                  <a:lnTo>
                    <a:pt x="949" y="3698"/>
                  </a:lnTo>
                  <a:lnTo>
                    <a:pt x="950" y="3710"/>
                  </a:lnTo>
                  <a:lnTo>
                    <a:pt x="950" y="3722"/>
                  </a:lnTo>
                  <a:lnTo>
                    <a:pt x="948" y="3734"/>
                  </a:lnTo>
                  <a:lnTo>
                    <a:pt x="946" y="3745"/>
                  </a:lnTo>
                  <a:lnTo>
                    <a:pt x="944" y="3755"/>
                  </a:lnTo>
                  <a:lnTo>
                    <a:pt x="942" y="3765"/>
                  </a:lnTo>
                  <a:lnTo>
                    <a:pt x="941" y="3774"/>
                  </a:lnTo>
                  <a:lnTo>
                    <a:pt x="941" y="3782"/>
                  </a:lnTo>
                  <a:lnTo>
                    <a:pt x="942" y="3789"/>
                  </a:lnTo>
                  <a:lnTo>
                    <a:pt x="944" y="3797"/>
                  </a:lnTo>
                  <a:lnTo>
                    <a:pt x="946" y="3805"/>
                  </a:lnTo>
                  <a:lnTo>
                    <a:pt x="950" y="3811"/>
                  </a:lnTo>
                  <a:lnTo>
                    <a:pt x="954" y="3818"/>
                  </a:lnTo>
                  <a:lnTo>
                    <a:pt x="964" y="3829"/>
                  </a:lnTo>
                  <a:lnTo>
                    <a:pt x="975" y="3841"/>
                  </a:lnTo>
                  <a:lnTo>
                    <a:pt x="987" y="3852"/>
                  </a:lnTo>
                  <a:lnTo>
                    <a:pt x="1001" y="3862"/>
                  </a:lnTo>
                  <a:lnTo>
                    <a:pt x="1009" y="3869"/>
                  </a:lnTo>
                  <a:lnTo>
                    <a:pt x="1017" y="3877"/>
                  </a:lnTo>
                  <a:lnTo>
                    <a:pt x="1023" y="3884"/>
                  </a:lnTo>
                  <a:lnTo>
                    <a:pt x="1028" y="3890"/>
                  </a:lnTo>
                  <a:lnTo>
                    <a:pt x="1031" y="3896"/>
                  </a:lnTo>
                  <a:lnTo>
                    <a:pt x="1034" y="3902"/>
                  </a:lnTo>
                  <a:lnTo>
                    <a:pt x="1035" y="3908"/>
                  </a:lnTo>
                  <a:lnTo>
                    <a:pt x="1035" y="3914"/>
                  </a:lnTo>
                  <a:lnTo>
                    <a:pt x="1034" y="3927"/>
                  </a:lnTo>
                  <a:lnTo>
                    <a:pt x="1031" y="3939"/>
                  </a:lnTo>
                  <a:lnTo>
                    <a:pt x="1026" y="3954"/>
                  </a:lnTo>
                  <a:lnTo>
                    <a:pt x="1020" y="3969"/>
                  </a:lnTo>
                  <a:lnTo>
                    <a:pt x="1016" y="3974"/>
                  </a:lnTo>
                  <a:lnTo>
                    <a:pt x="1011" y="3979"/>
                  </a:lnTo>
                  <a:lnTo>
                    <a:pt x="1009" y="3983"/>
                  </a:lnTo>
                  <a:lnTo>
                    <a:pt x="1006" y="3987"/>
                  </a:lnTo>
                  <a:lnTo>
                    <a:pt x="1005" y="3990"/>
                  </a:lnTo>
                  <a:lnTo>
                    <a:pt x="1004" y="3996"/>
                  </a:lnTo>
                  <a:lnTo>
                    <a:pt x="1003" y="4000"/>
                  </a:lnTo>
                  <a:lnTo>
                    <a:pt x="1004" y="4002"/>
                  </a:lnTo>
                  <a:lnTo>
                    <a:pt x="1010" y="4004"/>
                  </a:lnTo>
                  <a:lnTo>
                    <a:pt x="1016" y="4006"/>
                  </a:lnTo>
                  <a:lnTo>
                    <a:pt x="1022" y="4006"/>
                  </a:lnTo>
                  <a:lnTo>
                    <a:pt x="1028" y="4006"/>
                  </a:lnTo>
                  <a:lnTo>
                    <a:pt x="1039" y="4005"/>
                  </a:lnTo>
                  <a:lnTo>
                    <a:pt x="1049" y="4002"/>
                  </a:lnTo>
                  <a:lnTo>
                    <a:pt x="1058" y="3997"/>
                  </a:lnTo>
                  <a:lnTo>
                    <a:pt x="1068" y="3990"/>
                  </a:lnTo>
                  <a:lnTo>
                    <a:pt x="1076" y="3984"/>
                  </a:lnTo>
                  <a:lnTo>
                    <a:pt x="1085" y="3977"/>
                  </a:lnTo>
                  <a:lnTo>
                    <a:pt x="1093" y="3970"/>
                  </a:lnTo>
                  <a:lnTo>
                    <a:pt x="1102" y="3964"/>
                  </a:lnTo>
                  <a:lnTo>
                    <a:pt x="1111" y="3958"/>
                  </a:lnTo>
                  <a:lnTo>
                    <a:pt x="1119" y="3954"/>
                  </a:lnTo>
                  <a:lnTo>
                    <a:pt x="1124" y="3952"/>
                  </a:lnTo>
                  <a:lnTo>
                    <a:pt x="1128" y="3951"/>
                  </a:lnTo>
                  <a:lnTo>
                    <a:pt x="1134" y="3950"/>
                  </a:lnTo>
                  <a:lnTo>
                    <a:pt x="1139" y="3950"/>
                  </a:lnTo>
                  <a:lnTo>
                    <a:pt x="1144" y="3951"/>
                  </a:lnTo>
                  <a:lnTo>
                    <a:pt x="1149" y="3952"/>
                  </a:lnTo>
                  <a:lnTo>
                    <a:pt x="1154" y="3955"/>
                  </a:lnTo>
                  <a:lnTo>
                    <a:pt x="1159" y="3957"/>
                  </a:lnTo>
                  <a:lnTo>
                    <a:pt x="1169" y="3961"/>
                  </a:lnTo>
                  <a:lnTo>
                    <a:pt x="1180" y="3965"/>
                  </a:lnTo>
                  <a:lnTo>
                    <a:pt x="1193" y="3967"/>
                  </a:lnTo>
                  <a:lnTo>
                    <a:pt x="1209" y="3970"/>
                  </a:lnTo>
                  <a:lnTo>
                    <a:pt x="1224" y="3972"/>
                  </a:lnTo>
                  <a:lnTo>
                    <a:pt x="1242" y="3973"/>
                  </a:lnTo>
                  <a:lnTo>
                    <a:pt x="1259" y="3974"/>
                  </a:lnTo>
                  <a:lnTo>
                    <a:pt x="1277" y="3975"/>
                  </a:lnTo>
                  <a:lnTo>
                    <a:pt x="1313" y="3974"/>
                  </a:lnTo>
                  <a:lnTo>
                    <a:pt x="1344" y="3972"/>
                  </a:lnTo>
                  <a:lnTo>
                    <a:pt x="1359" y="3971"/>
                  </a:lnTo>
                  <a:lnTo>
                    <a:pt x="1371" y="3969"/>
                  </a:lnTo>
                  <a:lnTo>
                    <a:pt x="1382" y="3966"/>
                  </a:lnTo>
                  <a:lnTo>
                    <a:pt x="1389" y="3964"/>
                  </a:lnTo>
                  <a:lnTo>
                    <a:pt x="1395" y="3964"/>
                  </a:lnTo>
                  <a:lnTo>
                    <a:pt x="1404" y="3966"/>
                  </a:lnTo>
                  <a:lnTo>
                    <a:pt x="1412" y="3969"/>
                  </a:lnTo>
                  <a:lnTo>
                    <a:pt x="1418" y="3972"/>
                  </a:lnTo>
                  <a:lnTo>
                    <a:pt x="1420" y="3976"/>
                  </a:lnTo>
                  <a:lnTo>
                    <a:pt x="1422" y="3980"/>
                  </a:lnTo>
                  <a:lnTo>
                    <a:pt x="1422" y="3983"/>
                  </a:lnTo>
                  <a:lnTo>
                    <a:pt x="1422" y="3986"/>
                  </a:lnTo>
                  <a:lnTo>
                    <a:pt x="1421" y="3995"/>
                  </a:lnTo>
                  <a:lnTo>
                    <a:pt x="1419" y="4004"/>
                  </a:lnTo>
                  <a:lnTo>
                    <a:pt x="1414" y="4018"/>
                  </a:lnTo>
                  <a:lnTo>
                    <a:pt x="1409" y="4033"/>
                  </a:lnTo>
                  <a:lnTo>
                    <a:pt x="1402" y="4049"/>
                  </a:lnTo>
                  <a:lnTo>
                    <a:pt x="1395" y="4064"/>
                  </a:lnTo>
                  <a:lnTo>
                    <a:pt x="1378" y="4096"/>
                  </a:lnTo>
                  <a:lnTo>
                    <a:pt x="1362" y="4122"/>
                  </a:lnTo>
                  <a:lnTo>
                    <a:pt x="1361" y="4125"/>
                  </a:lnTo>
                  <a:lnTo>
                    <a:pt x="1360" y="4128"/>
                  </a:lnTo>
                  <a:lnTo>
                    <a:pt x="1360" y="4132"/>
                  </a:lnTo>
                  <a:lnTo>
                    <a:pt x="1360" y="4135"/>
                  </a:lnTo>
                  <a:lnTo>
                    <a:pt x="1361" y="4143"/>
                  </a:lnTo>
                  <a:lnTo>
                    <a:pt x="1364" y="4153"/>
                  </a:lnTo>
                  <a:lnTo>
                    <a:pt x="1369" y="4161"/>
                  </a:lnTo>
                  <a:lnTo>
                    <a:pt x="1375" y="4170"/>
                  </a:lnTo>
                  <a:lnTo>
                    <a:pt x="1383" y="4179"/>
                  </a:lnTo>
                  <a:lnTo>
                    <a:pt x="1390" y="4189"/>
                  </a:lnTo>
                  <a:lnTo>
                    <a:pt x="1407" y="4207"/>
                  </a:lnTo>
                  <a:lnTo>
                    <a:pt x="1425" y="4223"/>
                  </a:lnTo>
                  <a:lnTo>
                    <a:pt x="1441" y="4236"/>
                  </a:lnTo>
                  <a:lnTo>
                    <a:pt x="1455" y="4245"/>
                  </a:lnTo>
                  <a:lnTo>
                    <a:pt x="1462" y="4249"/>
                  </a:lnTo>
                  <a:lnTo>
                    <a:pt x="1471" y="4253"/>
                  </a:lnTo>
                  <a:lnTo>
                    <a:pt x="1481" y="4256"/>
                  </a:lnTo>
                  <a:lnTo>
                    <a:pt x="1493" y="4259"/>
                  </a:lnTo>
                  <a:lnTo>
                    <a:pt x="1517" y="4265"/>
                  </a:lnTo>
                  <a:lnTo>
                    <a:pt x="1543" y="4270"/>
                  </a:lnTo>
                  <a:lnTo>
                    <a:pt x="1569" y="4275"/>
                  </a:lnTo>
                  <a:lnTo>
                    <a:pt x="1592" y="4281"/>
                  </a:lnTo>
                  <a:lnTo>
                    <a:pt x="1604" y="4285"/>
                  </a:lnTo>
                  <a:lnTo>
                    <a:pt x="1613" y="4289"/>
                  </a:lnTo>
                  <a:lnTo>
                    <a:pt x="1621" y="4294"/>
                  </a:lnTo>
                  <a:lnTo>
                    <a:pt x="1628" y="4299"/>
                  </a:lnTo>
                  <a:lnTo>
                    <a:pt x="1630" y="4302"/>
                  </a:lnTo>
                  <a:lnTo>
                    <a:pt x="1631" y="4304"/>
                  </a:lnTo>
                  <a:lnTo>
                    <a:pt x="1633" y="4307"/>
                  </a:lnTo>
                  <a:lnTo>
                    <a:pt x="1634" y="4309"/>
                  </a:lnTo>
                  <a:lnTo>
                    <a:pt x="1633" y="4314"/>
                  </a:lnTo>
                  <a:lnTo>
                    <a:pt x="1630" y="4320"/>
                  </a:lnTo>
                  <a:lnTo>
                    <a:pt x="1622" y="4332"/>
                  </a:lnTo>
                  <a:lnTo>
                    <a:pt x="1610" y="4346"/>
                  </a:lnTo>
                  <a:lnTo>
                    <a:pt x="1598" y="4360"/>
                  </a:lnTo>
                  <a:lnTo>
                    <a:pt x="1585" y="4375"/>
                  </a:lnTo>
                  <a:lnTo>
                    <a:pt x="1580" y="4384"/>
                  </a:lnTo>
                  <a:lnTo>
                    <a:pt x="1577" y="4392"/>
                  </a:lnTo>
                  <a:lnTo>
                    <a:pt x="1574" y="4401"/>
                  </a:lnTo>
                  <a:lnTo>
                    <a:pt x="1573" y="4409"/>
                  </a:lnTo>
                  <a:lnTo>
                    <a:pt x="1574" y="4420"/>
                  </a:lnTo>
                  <a:lnTo>
                    <a:pt x="1576" y="4431"/>
                  </a:lnTo>
                  <a:lnTo>
                    <a:pt x="1580" y="4442"/>
                  </a:lnTo>
                  <a:lnTo>
                    <a:pt x="1584" y="4454"/>
                  </a:lnTo>
                  <a:lnTo>
                    <a:pt x="1594" y="4480"/>
                  </a:lnTo>
                  <a:lnTo>
                    <a:pt x="1605" y="4507"/>
                  </a:lnTo>
                  <a:lnTo>
                    <a:pt x="1609" y="4519"/>
                  </a:lnTo>
                  <a:lnTo>
                    <a:pt x="1612" y="4531"/>
                  </a:lnTo>
                  <a:lnTo>
                    <a:pt x="1614" y="4544"/>
                  </a:lnTo>
                  <a:lnTo>
                    <a:pt x="1614" y="4555"/>
                  </a:lnTo>
                  <a:lnTo>
                    <a:pt x="1613" y="4560"/>
                  </a:lnTo>
                  <a:lnTo>
                    <a:pt x="1612" y="4565"/>
                  </a:lnTo>
                  <a:lnTo>
                    <a:pt x="1610" y="4569"/>
                  </a:lnTo>
                  <a:lnTo>
                    <a:pt x="1608" y="4575"/>
                  </a:lnTo>
                  <a:lnTo>
                    <a:pt x="1605" y="4579"/>
                  </a:lnTo>
                  <a:lnTo>
                    <a:pt x="1601" y="4583"/>
                  </a:lnTo>
                  <a:lnTo>
                    <a:pt x="1597" y="4586"/>
                  </a:lnTo>
                  <a:lnTo>
                    <a:pt x="1591" y="4589"/>
                  </a:lnTo>
                  <a:lnTo>
                    <a:pt x="1576" y="4595"/>
                  </a:lnTo>
                  <a:lnTo>
                    <a:pt x="1559" y="4600"/>
                  </a:lnTo>
                  <a:lnTo>
                    <a:pt x="1544" y="4603"/>
                  </a:lnTo>
                  <a:lnTo>
                    <a:pt x="1529" y="4606"/>
                  </a:lnTo>
                  <a:lnTo>
                    <a:pt x="1513" y="4611"/>
                  </a:lnTo>
                  <a:lnTo>
                    <a:pt x="1498" y="4617"/>
                  </a:lnTo>
                  <a:lnTo>
                    <a:pt x="1491" y="4621"/>
                  </a:lnTo>
                  <a:lnTo>
                    <a:pt x="1483" y="4625"/>
                  </a:lnTo>
                  <a:lnTo>
                    <a:pt x="1476" y="4630"/>
                  </a:lnTo>
                  <a:lnTo>
                    <a:pt x="1470" y="4636"/>
                  </a:lnTo>
                  <a:lnTo>
                    <a:pt x="1447" y="4655"/>
                  </a:lnTo>
                  <a:lnTo>
                    <a:pt x="1423" y="4674"/>
                  </a:lnTo>
                  <a:lnTo>
                    <a:pt x="1411" y="4685"/>
                  </a:lnTo>
                  <a:lnTo>
                    <a:pt x="1402" y="4696"/>
                  </a:lnTo>
                  <a:lnTo>
                    <a:pt x="1398" y="4702"/>
                  </a:lnTo>
                  <a:lnTo>
                    <a:pt x="1396" y="4708"/>
                  </a:lnTo>
                  <a:lnTo>
                    <a:pt x="1394" y="4714"/>
                  </a:lnTo>
                  <a:lnTo>
                    <a:pt x="1394" y="4720"/>
                  </a:lnTo>
                  <a:lnTo>
                    <a:pt x="1394" y="4798"/>
                  </a:lnTo>
                  <a:lnTo>
                    <a:pt x="1392" y="4814"/>
                  </a:lnTo>
                  <a:lnTo>
                    <a:pt x="1388" y="4830"/>
                  </a:lnTo>
                  <a:lnTo>
                    <a:pt x="1384" y="4848"/>
                  </a:lnTo>
                  <a:lnTo>
                    <a:pt x="1380" y="4864"/>
                  </a:lnTo>
                  <a:lnTo>
                    <a:pt x="1378" y="4869"/>
                  </a:lnTo>
                  <a:lnTo>
                    <a:pt x="1374" y="4876"/>
                  </a:lnTo>
                  <a:lnTo>
                    <a:pt x="1369" y="4883"/>
                  </a:lnTo>
                  <a:lnTo>
                    <a:pt x="1365" y="4888"/>
                  </a:lnTo>
                  <a:lnTo>
                    <a:pt x="1364" y="4889"/>
                  </a:lnTo>
                  <a:lnTo>
                    <a:pt x="1364" y="4890"/>
                  </a:lnTo>
                  <a:lnTo>
                    <a:pt x="1359" y="4889"/>
                  </a:lnTo>
                  <a:lnTo>
                    <a:pt x="1354" y="4887"/>
                  </a:lnTo>
                  <a:lnTo>
                    <a:pt x="1349" y="4884"/>
                  </a:lnTo>
                  <a:lnTo>
                    <a:pt x="1343" y="4878"/>
                  </a:lnTo>
                  <a:lnTo>
                    <a:pt x="1333" y="4869"/>
                  </a:lnTo>
                  <a:lnTo>
                    <a:pt x="1324" y="4861"/>
                  </a:lnTo>
                  <a:lnTo>
                    <a:pt x="1308" y="4852"/>
                  </a:lnTo>
                  <a:lnTo>
                    <a:pt x="1296" y="4846"/>
                  </a:lnTo>
                  <a:lnTo>
                    <a:pt x="1291" y="4845"/>
                  </a:lnTo>
                  <a:lnTo>
                    <a:pt x="1285" y="4846"/>
                  </a:lnTo>
                  <a:lnTo>
                    <a:pt x="1281" y="4849"/>
                  </a:lnTo>
                  <a:lnTo>
                    <a:pt x="1276" y="4854"/>
                  </a:lnTo>
                  <a:lnTo>
                    <a:pt x="1271" y="4860"/>
                  </a:lnTo>
                  <a:lnTo>
                    <a:pt x="1269" y="4866"/>
                  </a:lnTo>
                  <a:lnTo>
                    <a:pt x="1267" y="4871"/>
                  </a:lnTo>
                  <a:lnTo>
                    <a:pt x="1267" y="4876"/>
                  </a:lnTo>
                  <a:lnTo>
                    <a:pt x="1267" y="4880"/>
                  </a:lnTo>
                  <a:lnTo>
                    <a:pt x="1269" y="4885"/>
                  </a:lnTo>
                  <a:lnTo>
                    <a:pt x="1271" y="4890"/>
                  </a:lnTo>
                  <a:lnTo>
                    <a:pt x="1273" y="4893"/>
                  </a:lnTo>
                  <a:lnTo>
                    <a:pt x="1290" y="4909"/>
                  </a:lnTo>
                  <a:lnTo>
                    <a:pt x="1311" y="4926"/>
                  </a:lnTo>
                  <a:lnTo>
                    <a:pt x="1326" y="4941"/>
                  </a:lnTo>
                  <a:lnTo>
                    <a:pt x="1348" y="4962"/>
                  </a:lnTo>
                  <a:lnTo>
                    <a:pt x="1358" y="4972"/>
                  </a:lnTo>
                  <a:lnTo>
                    <a:pt x="1369" y="4981"/>
                  </a:lnTo>
                  <a:lnTo>
                    <a:pt x="1378" y="4987"/>
                  </a:lnTo>
                  <a:lnTo>
                    <a:pt x="1386" y="4991"/>
                  </a:lnTo>
                  <a:lnTo>
                    <a:pt x="1391" y="4999"/>
                  </a:lnTo>
                  <a:lnTo>
                    <a:pt x="1401" y="5011"/>
                  </a:lnTo>
                  <a:lnTo>
                    <a:pt x="1410" y="5024"/>
                  </a:lnTo>
                  <a:lnTo>
                    <a:pt x="1414" y="5030"/>
                  </a:lnTo>
                  <a:lnTo>
                    <a:pt x="1414" y="5032"/>
                  </a:lnTo>
                  <a:lnTo>
                    <a:pt x="1415" y="5036"/>
                  </a:lnTo>
                  <a:lnTo>
                    <a:pt x="1416" y="5038"/>
                  </a:lnTo>
                  <a:lnTo>
                    <a:pt x="1418" y="5039"/>
                  </a:lnTo>
                  <a:lnTo>
                    <a:pt x="1418" y="5041"/>
                  </a:lnTo>
                  <a:lnTo>
                    <a:pt x="1419" y="5043"/>
                  </a:lnTo>
                  <a:lnTo>
                    <a:pt x="1420" y="5046"/>
                  </a:lnTo>
                  <a:lnTo>
                    <a:pt x="1421" y="5047"/>
                  </a:lnTo>
                  <a:lnTo>
                    <a:pt x="1421" y="5048"/>
                  </a:lnTo>
                  <a:lnTo>
                    <a:pt x="1422" y="5049"/>
                  </a:lnTo>
                  <a:lnTo>
                    <a:pt x="1407" y="5086"/>
                  </a:lnTo>
                  <a:lnTo>
                    <a:pt x="1407" y="5086"/>
                  </a:lnTo>
                  <a:lnTo>
                    <a:pt x="1353" y="5093"/>
                  </a:lnTo>
                  <a:lnTo>
                    <a:pt x="1352" y="5094"/>
                  </a:lnTo>
                  <a:lnTo>
                    <a:pt x="1351" y="5095"/>
                  </a:lnTo>
                  <a:lnTo>
                    <a:pt x="1350" y="5095"/>
                  </a:lnTo>
                  <a:lnTo>
                    <a:pt x="1349" y="5096"/>
                  </a:lnTo>
                  <a:lnTo>
                    <a:pt x="1347" y="5096"/>
                  </a:lnTo>
                  <a:lnTo>
                    <a:pt x="1344" y="5096"/>
                  </a:lnTo>
                  <a:lnTo>
                    <a:pt x="1338" y="5098"/>
                  </a:lnTo>
                  <a:lnTo>
                    <a:pt x="1333" y="5102"/>
                  </a:lnTo>
                  <a:lnTo>
                    <a:pt x="1327" y="5107"/>
                  </a:lnTo>
                  <a:lnTo>
                    <a:pt x="1322" y="5111"/>
                  </a:lnTo>
                  <a:lnTo>
                    <a:pt x="1315" y="5115"/>
                  </a:lnTo>
                  <a:lnTo>
                    <a:pt x="1307" y="5116"/>
                  </a:lnTo>
                  <a:lnTo>
                    <a:pt x="1299" y="5117"/>
                  </a:lnTo>
                  <a:lnTo>
                    <a:pt x="1291" y="5116"/>
                  </a:lnTo>
                  <a:lnTo>
                    <a:pt x="1282" y="5115"/>
                  </a:lnTo>
                  <a:lnTo>
                    <a:pt x="1273" y="5112"/>
                  </a:lnTo>
                  <a:lnTo>
                    <a:pt x="1256" y="5107"/>
                  </a:lnTo>
                  <a:lnTo>
                    <a:pt x="1240" y="5100"/>
                  </a:lnTo>
                  <a:lnTo>
                    <a:pt x="1225" y="5094"/>
                  </a:lnTo>
                  <a:lnTo>
                    <a:pt x="1215" y="5089"/>
                  </a:lnTo>
                  <a:lnTo>
                    <a:pt x="1208" y="5086"/>
                  </a:lnTo>
                  <a:lnTo>
                    <a:pt x="1199" y="5084"/>
                  </a:lnTo>
                  <a:lnTo>
                    <a:pt x="1191" y="5083"/>
                  </a:lnTo>
                  <a:lnTo>
                    <a:pt x="1183" y="5083"/>
                  </a:lnTo>
                  <a:lnTo>
                    <a:pt x="1174" y="5084"/>
                  </a:lnTo>
                  <a:lnTo>
                    <a:pt x="1164" y="5086"/>
                  </a:lnTo>
                  <a:lnTo>
                    <a:pt x="1156" y="5088"/>
                  </a:lnTo>
                  <a:lnTo>
                    <a:pt x="1147" y="5090"/>
                  </a:lnTo>
                  <a:lnTo>
                    <a:pt x="1128" y="5097"/>
                  </a:lnTo>
                  <a:lnTo>
                    <a:pt x="1112" y="5104"/>
                  </a:lnTo>
                  <a:lnTo>
                    <a:pt x="1098" y="5112"/>
                  </a:lnTo>
                  <a:lnTo>
                    <a:pt x="1084" y="5121"/>
                  </a:lnTo>
                  <a:lnTo>
                    <a:pt x="1071" y="5129"/>
                  </a:lnTo>
                  <a:lnTo>
                    <a:pt x="1060" y="5136"/>
                  </a:lnTo>
                  <a:lnTo>
                    <a:pt x="1050" y="5139"/>
                  </a:lnTo>
                  <a:lnTo>
                    <a:pt x="1042" y="5141"/>
                  </a:lnTo>
                  <a:lnTo>
                    <a:pt x="1034" y="5140"/>
                  </a:lnTo>
                  <a:lnTo>
                    <a:pt x="1026" y="5138"/>
                  </a:lnTo>
                  <a:lnTo>
                    <a:pt x="1015" y="5134"/>
                  </a:lnTo>
                  <a:lnTo>
                    <a:pt x="1003" y="5128"/>
                  </a:lnTo>
                  <a:lnTo>
                    <a:pt x="999" y="5124"/>
                  </a:lnTo>
                  <a:lnTo>
                    <a:pt x="994" y="5117"/>
                  </a:lnTo>
                  <a:lnTo>
                    <a:pt x="987" y="5105"/>
                  </a:lnTo>
                  <a:lnTo>
                    <a:pt x="981" y="5093"/>
                  </a:lnTo>
                  <a:lnTo>
                    <a:pt x="975" y="5081"/>
                  </a:lnTo>
                  <a:lnTo>
                    <a:pt x="969" y="5070"/>
                  </a:lnTo>
                  <a:lnTo>
                    <a:pt x="965" y="5062"/>
                  </a:lnTo>
                  <a:lnTo>
                    <a:pt x="961" y="5058"/>
                  </a:lnTo>
                  <a:lnTo>
                    <a:pt x="959" y="5056"/>
                  </a:lnTo>
                  <a:lnTo>
                    <a:pt x="958" y="5055"/>
                  </a:lnTo>
                  <a:lnTo>
                    <a:pt x="950" y="5055"/>
                  </a:lnTo>
                  <a:lnTo>
                    <a:pt x="945" y="5056"/>
                  </a:lnTo>
                  <a:lnTo>
                    <a:pt x="941" y="5058"/>
                  </a:lnTo>
                  <a:lnTo>
                    <a:pt x="937" y="5062"/>
                  </a:lnTo>
                  <a:lnTo>
                    <a:pt x="931" y="5070"/>
                  </a:lnTo>
                  <a:lnTo>
                    <a:pt x="925" y="5079"/>
                  </a:lnTo>
                  <a:lnTo>
                    <a:pt x="913" y="5091"/>
                  </a:lnTo>
                  <a:lnTo>
                    <a:pt x="897" y="5108"/>
                  </a:lnTo>
                  <a:lnTo>
                    <a:pt x="888" y="5116"/>
                  </a:lnTo>
                  <a:lnTo>
                    <a:pt x="879" y="5122"/>
                  </a:lnTo>
                  <a:lnTo>
                    <a:pt x="875" y="5124"/>
                  </a:lnTo>
                  <a:lnTo>
                    <a:pt x="872" y="5125"/>
                  </a:lnTo>
                  <a:lnTo>
                    <a:pt x="868" y="5126"/>
                  </a:lnTo>
                  <a:lnTo>
                    <a:pt x="866" y="5125"/>
                  </a:lnTo>
                  <a:lnTo>
                    <a:pt x="863" y="5122"/>
                  </a:lnTo>
                  <a:lnTo>
                    <a:pt x="861" y="5116"/>
                  </a:lnTo>
                  <a:lnTo>
                    <a:pt x="858" y="5108"/>
                  </a:lnTo>
                  <a:lnTo>
                    <a:pt x="855" y="5099"/>
                  </a:lnTo>
                  <a:lnTo>
                    <a:pt x="851" y="5081"/>
                  </a:lnTo>
                  <a:lnTo>
                    <a:pt x="849" y="5069"/>
                  </a:lnTo>
                  <a:lnTo>
                    <a:pt x="848" y="5067"/>
                  </a:lnTo>
                  <a:lnTo>
                    <a:pt x="846" y="5066"/>
                  </a:lnTo>
                  <a:lnTo>
                    <a:pt x="843" y="5065"/>
                  </a:lnTo>
                  <a:lnTo>
                    <a:pt x="842" y="5065"/>
                  </a:lnTo>
                  <a:lnTo>
                    <a:pt x="841" y="5065"/>
                  </a:lnTo>
                  <a:lnTo>
                    <a:pt x="839" y="5065"/>
                  </a:lnTo>
                  <a:lnTo>
                    <a:pt x="834" y="5068"/>
                  </a:lnTo>
                  <a:lnTo>
                    <a:pt x="829" y="5071"/>
                  </a:lnTo>
                  <a:lnTo>
                    <a:pt x="801" y="5086"/>
                  </a:lnTo>
                  <a:lnTo>
                    <a:pt x="770" y="5104"/>
                  </a:lnTo>
                  <a:lnTo>
                    <a:pt x="762" y="5107"/>
                  </a:lnTo>
                  <a:lnTo>
                    <a:pt x="755" y="5109"/>
                  </a:lnTo>
                  <a:lnTo>
                    <a:pt x="747" y="5110"/>
                  </a:lnTo>
                  <a:lnTo>
                    <a:pt x="740" y="5109"/>
                  </a:lnTo>
                  <a:lnTo>
                    <a:pt x="733" y="5107"/>
                  </a:lnTo>
                  <a:lnTo>
                    <a:pt x="726" y="5102"/>
                  </a:lnTo>
                  <a:lnTo>
                    <a:pt x="720" y="5096"/>
                  </a:lnTo>
                  <a:lnTo>
                    <a:pt x="715" y="5087"/>
                  </a:lnTo>
                  <a:lnTo>
                    <a:pt x="714" y="5085"/>
                  </a:lnTo>
                  <a:lnTo>
                    <a:pt x="707" y="5075"/>
                  </a:lnTo>
                  <a:lnTo>
                    <a:pt x="692" y="5061"/>
                  </a:lnTo>
                  <a:lnTo>
                    <a:pt x="683" y="5053"/>
                  </a:lnTo>
                  <a:lnTo>
                    <a:pt x="674" y="5046"/>
                  </a:lnTo>
                  <a:lnTo>
                    <a:pt x="665" y="5041"/>
                  </a:lnTo>
                  <a:lnTo>
                    <a:pt x="656" y="5036"/>
                  </a:lnTo>
                  <a:lnTo>
                    <a:pt x="650" y="5030"/>
                  </a:lnTo>
                  <a:lnTo>
                    <a:pt x="644" y="5022"/>
                  </a:lnTo>
                  <a:lnTo>
                    <a:pt x="641" y="5013"/>
                  </a:lnTo>
                  <a:lnTo>
                    <a:pt x="636" y="4995"/>
                  </a:lnTo>
                  <a:lnTo>
                    <a:pt x="632" y="4986"/>
                  </a:lnTo>
                  <a:lnTo>
                    <a:pt x="628" y="4978"/>
                  </a:lnTo>
                  <a:lnTo>
                    <a:pt x="625" y="4972"/>
                  </a:lnTo>
                  <a:lnTo>
                    <a:pt x="623" y="4970"/>
                  </a:lnTo>
                  <a:lnTo>
                    <a:pt x="620" y="4970"/>
                  </a:lnTo>
                  <a:lnTo>
                    <a:pt x="617" y="4970"/>
                  </a:lnTo>
                  <a:lnTo>
                    <a:pt x="614" y="4971"/>
                  </a:lnTo>
                  <a:lnTo>
                    <a:pt x="611" y="4973"/>
                  </a:lnTo>
                  <a:lnTo>
                    <a:pt x="603" y="4978"/>
                  </a:lnTo>
                  <a:lnTo>
                    <a:pt x="596" y="4984"/>
                  </a:lnTo>
                  <a:lnTo>
                    <a:pt x="586" y="4993"/>
                  </a:lnTo>
                  <a:lnTo>
                    <a:pt x="578" y="5003"/>
                  </a:lnTo>
                  <a:lnTo>
                    <a:pt x="569" y="5013"/>
                  </a:lnTo>
                  <a:lnTo>
                    <a:pt x="561" y="5024"/>
                  </a:lnTo>
                  <a:lnTo>
                    <a:pt x="527" y="5069"/>
                  </a:lnTo>
                  <a:lnTo>
                    <a:pt x="505" y="5101"/>
                  </a:lnTo>
                  <a:lnTo>
                    <a:pt x="501" y="5106"/>
                  </a:lnTo>
                  <a:lnTo>
                    <a:pt x="494" y="5112"/>
                  </a:lnTo>
                  <a:lnTo>
                    <a:pt x="485" y="5120"/>
                  </a:lnTo>
                  <a:lnTo>
                    <a:pt x="476" y="5126"/>
                  </a:lnTo>
                  <a:lnTo>
                    <a:pt x="466" y="5132"/>
                  </a:lnTo>
                  <a:lnTo>
                    <a:pt x="455" y="5139"/>
                  </a:lnTo>
                  <a:lnTo>
                    <a:pt x="443" y="5144"/>
                  </a:lnTo>
                  <a:lnTo>
                    <a:pt x="431" y="5149"/>
                  </a:lnTo>
                  <a:lnTo>
                    <a:pt x="420" y="5154"/>
                  </a:lnTo>
                  <a:lnTo>
                    <a:pt x="408" y="5157"/>
                  </a:lnTo>
                  <a:lnTo>
                    <a:pt x="397" y="5158"/>
                  </a:lnTo>
                  <a:lnTo>
                    <a:pt x="387" y="5157"/>
                  </a:lnTo>
                  <a:lnTo>
                    <a:pt x="382" y="5156"/>
                  </a:lnTo>
                  <a:lnTo>
                    <a:pt x="377" y="5155"/>
                  </a:lnTo>
                  <a:lnTo>
                    <a:pt x="373" y="5153"/>
                  </a:lnTo>
                  <a:lnTo>
                    <a:pt x="370" y="5150"/>
                  </a:lnTo>
                  <a:lnTo>
                    <a:pt x="367" y="5147"/>
                  </a:lnTo>
                  <a:lnTo>
                    <a:pt x="364" y="5143"/>
                  </a:lnTo>
                  <a:lnTo>
                    <a:pt x="361" y="5139"/>
                  </a:lnTo>
                  <a:lnTo>
                    <a:pt x="360" y="5134"/>
                  </a:lnTo>
                  <a:lnTo>
                    <a:pt x="356" y="5130"/>
                  </a:lnTo>
                  <a:lnTo>
                    <a:pt x="351" y="5127"/>
                  </a:lnTo>
                  <a:lnTo>
                    <a:pt x="349" y="5126"/>
                  </a:lnTo>
                  <a:lnTo>
                    <a:pt x="347" y="5124"/>
                  </a:lnTo>
                  <a:lnTo>
                    <a:pt x="345" y="5122"/>
                  </a:lnTo>
                  <a:lnTo>
                    <a:pt x="343" y="5119"/>
                  </a:lnTo>
                  <a:lnTo>
                    <a:pt x="343" y="5107"/>
                  </a:lnTo>
                  <a:lnTo>
                    <a:pt x="345" y="5097"/>
                  </a:lnTo>
                  <a:lnTo>
                    <a:pt x="348" y="5089"/>
                  </a:lnTo>
                  <a:lnTo>
                    <a:pt x="351" y="5081"/>
                  </a:lnTo>
                  <a:lnTo>
                    <a:pt x="360" y="5064"/>
                  </a:lnTo>
                  <a:lnTo>
                    <a:pt x="368" y="5048"/>
                  </a:lnTo>
                  <a:lnTo>
                    <a:pt x="378" y="5026"/>
                  </a:lnTo>
                  <a:lnTo>
                    <a:pt x="393" y="4992"/>
                  </a:lnTo>
                  <a:lnTo>
                    <a:pt x="395" y="4983"/>
                  </a:lnTo>
                  <a:lnTo>
                    <a:pt x="398" y="4974"/>
                  </a:lnTo>
                  <a:lnTo>
                    <a:pt x="399" y="4967"/>
                  </a:lnTo>
                  <a:lnTo>
                    <a:pt x="400" y="4959"/>
                  </a:lnTo>
                  <a:lnTo>
                    <a:pt x="399" y="4952"/>
                  </a:lnTo>
                  <a:lnTo>
                    <a:pt x="398" y="4947"/>
                  </a:lnTo>
                  <a:lnTo>
                    <a:pt x="397" y="4944"/>
                  </a:lnTo>
                  <a:lnTo>
                    <a:pt x="395" y="4943"/>
                  </a:lnTo>
                  <a:lnTo>
                    <a:pt x="393" y="4941"/>
                  </a:lnTo>
                  <a:lnTo>
                    <a:pt x="391" y="4940"/>
                  </a:lnTo>
                  <a:lnTo>
                    <a:pt x="389" y="4937"/>
                  </a:lnTo>
                  <a:lnTo>
                    <a:pt x="386" y="4934"/>
                  </a:lnTo>
                  <a:lnTo>
                    <a:pt x="382" y="4931"/>
                  </a:lnTo>
                  <a:lnTo>
                    <a:pt x="377" y="4928"/>
                  </a:lnTo>
                  <a:lnTo>
                    <a:pt x="375" y="4924"/>
                  </a:lnTo>
                  <a:lnTo>
                    <a:pt x="374" y="4920"/>
                  </a:lnTo>
                  <a:lnTo>
                    <a:pt x="373" y="4908"/>
                  </a:lnTo>
                  <a:lnTo>
                    <a:pt x="375" y="4895"/>
                  </a:lnTo>
                  <a:lnTo>
                    <a:pt x="377" y="4882"/>
                  </a:lnTo>
                  <a:lnTo>
                    <a:pt x="380" y="4868"/>
                  </a:lnTo>
                  <a:lnTo>
                    <a:pt x="381" y="4862"/>
                  </a:lnTo>
                  <a:lnTo>
                    <a:pt x="381" y="4856"/>
                  </a:lnTo>
                  <a:lnTo>
                    <a:pt x="381" y="4851"/>
                  </a:lnTo>
                  <a:lnTo>
                    <a:pt x="380" y="4846"/>
                  </a:lnTo>
                  <a:lnTo>
                    <a:pt x="378" y="4844"/>
                  </a:lnTo>
                  <a:lnTo>
                    <a:pt x="376" y="4843"/>
                  </a:lnTo>
                  <a:lnTo>
                    <a:pt x="375" y="4840"/>
                  </a:lnTo>
                  <a:lnTo>
                    <a:pt x="374" y="4839"/>
                  </a:lnTo>
                  <a:lnTo>
                    <a:pt x="368" y="4838"/>
                  </a:lnTo>
                  <a:lnTo>
                    <a:pt x="364" y="4835"/>
                  </a:lnTo>
                  <a:lnTo>
                    <a:pt x="358" y="4831"/>
                  </a:lnTo>
                  <a:lnTo>
                    <a:pt x="345" y="4825"/>
                  </a:lnTo>
                  <a:lnTo>
                    <a:pt x="326" y="4818"/>
                  </a:lnTo>
                  <a:lnTo>
                    <a:pt x="305" y="4810"/>
                  </a:lnTo>
                  <a:lnTo>
                    <a:pt x="285" y="4800"/>
                  </a:lnTo>
                  <a:lnTo>
                    <a:pt x="266" y="4792"/>
                  </a:lnTo>
                  <a:lnTo>
                    <a:pt x="258" y="4789"/>
                  </a:lnTo>
                  <a:lnTo>
                    <a:pt x="252" y="4785"/>
                  </a:lnTo>
                  <a:lnTo>
                    <a:pt x="247" y="4782"/>
                  </a:lnTo>
                  <a:lnTo>
                    <a:pt x="244" y="4779"/>
                  </a:lnTo>
                  <a:lnTo>
                    <a:pt x="240" y="4773"/>
                  </a:lnTo>
                  <a:lnTo>
                    <a:pt x="235" y="4766"/>
                  </a:lnTo>
                  <a:lnTo>
                    <a:pt x="231" y="4758"/>
                  </a:lnTo>
                  <a:lnTo>
                    <a:pt x="228" y="4750"/>
                  </a:lnTo>
                  <a:lnTo>
                    <a:pt x="222" y="4733"/>
                  </a:lnTo>
                  <a:lnTo>
                    <a:pt x="218" y="4714"/>
                  </a:lnTo>
                  <a:lnTo>
                    <a:pt x="215" y="4696"/>
                  </a:lnTo>
                  <a:lnTo>
                    <a:pt x="212" y="4677"/>
                  </a:lnTo>
                  <a:lnTo>
                    <a:pt x="211" y="4660"/>
                  </a:lnTo>
                  <a:lnTo>
                    <a:pt x="211" y="4642"/>
                  </a:lnTo>
                  <a:lnTo>
                    <a:pt x="212" y="4632"/>
                  </a:lnTo>
                  <a:lnTo>
                    <a:pt x="214" y="4617"/>
                  </a:lnTo>
                  <a:lnTo>
                    <a:pt x="217" y="4597"/>
                  </a:lnTo>
                  <a:lnTo>
                    <a:pt x="221" y="4577"/>
                  </a:lnTo>
                  <a:lnTo>
                    <a:pt x="226" y="4556"/>
                  </a:lnTo>
                  <a:lnTo>
                    <a:pt x="230" y="4539"/>
                  </a:lnTo>
                  <a:lnTo>
                    <a:pt x="234" y="4524"/>
                  </a:lnTo>
                  <a:lnTo>
                    <a:pt x="239" y="4517"/>
                  </a:lnTo>
                  <a:lnTo>
                    <a:pt x="246" y="4512"/>
                  </a:lnTo>
                  <a:lnTo>
                    <a:pt x="258" y="4505"/>
                  </a:lnTo>
                  <a:lnTo>
                    <a:pt x="274" y="4498"/>
                  </a:lnTo>
                  <a:lnTo>
                    <a:pt x="291" y="4488"/>
                  </a:lnTo>
                  <a:lnTo>
                    <a:pt x="310" y="4480"/>
                  </a:lnTo>
                  <a:lnTo>
                    <a:pt x="326" y="4471"/>
                  </a:lnTo>
                  <a:lnTo>
                    <a:pt x="340" y="4463"/>
                  </a:lnTo>
                  <a:lnTo>
                    <a:pt x="350" y="4454"/>
                  </a:lnTo>
                  <a:lnTo>
                    <a:pt x="359" y="4447"/>
                  </a:lnTo>
                  <a:lnTo>
                    <a:pt x="366" y="4440"/>
                  </a:lnTo>
                  <a:lnTo>
                    <a:pt x="373" y="4429"/>
                  </a:lnTo>
                  <a:lnTo>
                    <a:pt x="383" y="4418"/>
                  </a:lnTo>
                  <a:lnTo>
                    <a:pt x="387" y="4412"/>
                  </a:lnTo>
                  <a:lnTo>
                    <a:pt x="391" y="4405"/>
                  </a:lnTo>
                  <a:lnTo>
                    <a:pt x="393" y="4398"/>
                  </a:lnTo>
                  <a:lnTo>
                    <a:pt x="394" y="4390"/>
                  </a:lnTo>
                  <a:lnTo>
                    <a:pt x="394" y="4375"/>
                  </a:lnTo>
                  <a:lnTo>
                    <a:pt x="395" y="4363"/>
                  </a:lnTo>
                  <a:lnTo>
                    <a:pt x="397" y="4357"/>
                  </a:lnTo>
                  <a:lnTo>
                    <a:pt x="399" y="4351"/>
                  </a:lnTo>
                  <a:lnTo>
                    <a:pt x="403" y="4346"/>
                  </a:lnTo>
                  <a:lnTo>
                    <a:pt x="408" y="4342"/>
                  </a:lnTo>
                  <a:lnTo>
                    <a:pt x="414" y="4337"/>
                  </a:lnTo>
                  <a:lnTo>
                    <a:pt x="422" y="4334"/>
                  </a:lnTo>
                  <a:lnTo>
                    <a:pt x="428" y="4332"/>
                  </a:lnTo>
                  <a:lnTo>
                    <a:pt x="435" y="4331"/>
                  </a:lnTo>
                  <a:lnTo>
                    <a:pt x="447" y="4330"/>
                  </a:lnTo>
                  <a:lnTo>
                    <a:pt x="459" y="4329"/>
                  </a:lnTo>
                  <a:lnTo>
                    <a:pt x="464" y="4328"/>
                  </a:lnTo>
                  <a:lnTo>
                    <a:pt x="469" y="4326"/>
                  </a:lnTo>
                  <a:lnTo>
                    <a:pt x="473" y="4324"/>
                  </a:lnTo>
                  <a:lnTo>
                    <a:pt x="477" y="4320"/>
                  </a:lnTo>
                  <a:lnTo>
                    <a:pt x="480" y="4315"/>
                  </a:lnTo>
                  <a:lnTo>
                    <a:pt x="483" y="4308"/>
                  </a:lnTo>
                  <a:lnTo>
                    <a:pt x="485" y="4299"/>
                  </a:lnTo>
                  <a:lnTo>
                    <a:pt x="486" y="4288"/>
                  </a:lnTo>
                  <a:lnTo>
                    <a:pt x="488" y="4278"/>
                  </a:lnTo>
                  <a:lnTo>
                    <a:pt x="491" y="4269"/>
                  </a:lnTo>
                  <a:lnTo>
                    <a:pt x="495" y="4260"/>
                  </a:lnTo>
                  <a:lnTo>
                    <a:pt x="499" y="4253"/>
                  </a:lnTo>
                  <a:lnTo>
                    <a:pt x="510" y="4239"/>
                  </a:lnTo>
                  <a:lnTo>
                    <a:pt x="521" y="4222"/>
                  </a:lnTo>
                  <a:lnTo>
                    <a:pt x="532" y="4205"/>
                  </a:lnTo>
                  <a:lnTo>
                    <a:pt x="545" y="4179"/>
                  </a:lnTo>
                  <a:lnTo>
                    <a:pt x="559" y="4155"/>
                  </a:lnTo>
                  <a:lnTo>
                    <a:pt x="567" y="4137"/>
                  </a:lnTo>
                  <a:lnTo>
                    <a:pt x="569" y="4134"/>
                  </a:lnTo>
                  <a:lnTo>
                    <a:pt x="570" y="4131"/>
                  </a:lnTo>
                  <a:lnTo>
                    <a:pt x="571" y="4129"/>
                  </a:lnTo>
                  <a:lnTo>
                    <a:pt x="570" y="4126"/>
                  </a:lnTo>
                  <a:lnTo>
                    <a:pt x="570" y="4125"/>
                  </a:lnTo>
                  <a:lnTo>
                    <a:pt x="568" y="4124"/>
                  </a:lnTo>
                  <a:lnTo>
                    <a:pt x="567" y="4123"/>
                  </a:lnTo>
                  <a:lnTo>
                    <a:pt x="566" y="4122"/>
                  </a:lnTo>
                  <a:lnTo>
                    <a:pt x="554" y="4113"/>
                  </a:lnTo>
                  <a:lnTo>
                    <a:pt x="545" y="4104"/>
                  </a:lnTo>
                  <a:lnTo>
                    <a:pt x="543" y="4101"/>
                  </a:lnTo>
                  <a:lnTo>
                    <a:pt x="542" y="4099"/>
                  </a:lnTo>
                  <a:lnTo>
                    <a:pt x="538" y="4098"/>
                  </a:lnTo>
                  <a:lnTo>
                    <a:pt x="534" y="4099"/>
                  </a:lnTo>
                  <a:lnTo>
                    <a:pt x="529" y="4101"/>
                  </a:lnTo>
                  <a:lnTo>
                    <a:pt x="525" y="4103"/>
                  </a:lnTo>
                  <a:lnTo>
                    <a:pt x="517" y="4109"/>
                  </a:lnTo>
                  <a:lnTo>
                    <a:pt x="509" y="4116"/>
                  </a:lnTo>
                  <a:lnTo>
                    <a:pt x="501" y="4124"/>
                  </a:lnTo>
                  <a:lnTo>
                    <a:pt x="493" y="4131"/>
                  </a:lnTo>
                  <a:lnTo>
                    <a:pt x="484" y="4138"/>
                  </a:lnTo>
                  <a:lnTo>
                    <a:pt x="476" y="4142"/>
                  </a:lnTo>
                  <a:lnTo>
                    <a:pt x="472" y="4143"/>
                  </a:lnTo>
                  <a:lnTo>
                    <a:pt x="468" y="4143"/>
                  </a:lnTo>
                  <a:lnTo>
                    <a:pt x="465" y="4142"/>
                  </a:lnTo>
                  <a:lnTo>
                    <a:pt x="461" y="4139"/>
                  </a:lnTo>
                  <a:lnTo>
                    <a:pt x="460" y="4138"/>
                  </a:lnTo>
                  <a:lnTo>
                    <a:pt x="459" y="4137"/>
                  </a:lnTo>
                  <a:lnTo>
                    <a:pt x="459" y="4136"/>
                  </a:lnTo>
                  <a:lnTo>
                    <a:pt x="459" y="4124"/>
                  </a:lnTo>
                  <a:lnTo>
                    <a:pt x="461" y="4113"/>
                  </a:lnTo>
                  <a:lnTo>
                    <a:pt x="465" y="4103"/>
                  </a:lnTo>
                  <a:lnTo>
                    <a:pt x="469" y="4093"/>
                  </a:lnTo>
                  <a:lnTo>
                    <a:pt x="473" y="4084"/>
                  </a:lnTo>
                  <a:lnTo>
                    <a:pt x="478" y="4075"/>
                  </a:lnTo>
                  <a:lnTo>
                    <a:pt x="482" y="4065"/>
                  </a:lnTo>
                  <a:lnTo>
                    <a:pt x="485" y="4055"/>
                  </a:lnTo>
                  <a:lnTo>
                    <a:pt x="486" y="4053"/>
                  </a:lnTo>
                  <a:lnTo>
                    <a:pt x="488" y="4052"/>
                  </a:lnTo>
                  <a:lnTo>
                    <a:pt x="496" y="4040"/>
                  </a:lnTo>
                  <a:lnTo>
                    <a:pt x="504" y="4026"/>
                  </a:lnTo>
                  <a:lnTo>
                    <a:pt x="509" y="4020"/>
                  </a:lnTo>
                  <a:lnTo>
                    <a:pt x="519" y="4008"/>
                  </a:lnTo>
                  <a:lnTo>
                    <a:pt x="531" y="3996"/>
                  </a:lnTo>
                  <a:lnTo>
                    <a:pt x="537" y="3989"/>
                  </a:lnTo>
                  <a:lnTo>
                    <a:pt x="541" y="3987"/>
                  </a:lnTo>
                  <a:lnTo>
                    <a:pt x="546" y="3982"/>
                  </a:lnTo>
                  <a:lnTo>
                    <a:pt x="551" y="3975"/>
                  </a:lnTo>
                  <a:lnTo>
                    <a:pt x="556" y="3966"/>
                  </a:lnTo>
                  <a:lnTo>
                    <a:pt x="569" y="3944"/>
                  </a:lnTo>
                  <a:lnTo>
                    <a:pt x="581" y="3920"/>
                  </a:lnTo>
                  <a:lnTo>
                    <a:pt x="592" y="3893"/>
                  </a:lnTo>
                  <a:lnTo>
                    <a:pt x="602" y="3869"/>
                  </a:lnTo>
                  <a:lnTo>
                    <a:pt x="609" y="3849"/>
                  </a:lnTo>
                  <a:lnTo>
                    <a:pt x="612" y="3835"/>
                  </a:lnTo>
                  <a:lnTo>
                    <a:pt x="614" y="3828"/>
                  </a:lnTo>
                  <a:lnTo>
                    <a:pt x="619" y="3816"/>
                  </a:lnTo>
                  <a:lnTo>
                    <a:pt x="623" y="3802"/>
                  </a:lnTo>
                  <a:lnTo>
                    <a:pt x="625" y="3794"/>
                  </a:lnTo>
                  <a:lnTo>
                    <a:pt x="626" y="3783"/>
                  </a:lnTo>
                  <a:lnTo>
                    <a:pt x="626" y="3774"/>
                  </a:lnTo>
                  <a:lnTo>
                    <a:pt x="625" y="3767"/>
                  </a:lnTo>
                  <a:lnTo>
                    <a:pt x="621" y="3761"/>
                  </a:lnTo>
                  <a:lnTo>
                    <a:pt x="617" y="3755"/>
                  </a:lnTo>
                  <a:lnTo>
                    <a:pt x="611" y="3750"/>
                  </a:lnTo>
                  <a:lnTo>
                    <a:pt x="603" y="3744"/>
                  </a:lnTo>
                  <a:lnTo>
                    <a:pt x="592" y="3738"/>
                  </a:lnTo>
                  <a:lnTo>
                    <a:pt x="589" y="3736"/>
                  </a:lnTo>
                  <a:lnTo>
                    <a:pt x="588" y="3733"/>
                  </a:lnTo>
                  <a:lnTo>
                    <a:pt x="588" y="3731"/>
                  </a:lnTo>
                  <a:lnTo>
                    <a:pt x="589" y="3728"/>
                  </a:lnTo>
                  <a:lnTo>
                    <a:pt x="593" y="3723"/>
                  </a:lnTo>
                  <a:lnTo>
                    <a:pt x="598" y="3718"/>
                  </a:lnTo>
                  <a:lnTo>
                    <a:pt x="606" y="3711"/>
                  </a:lnTo>
                  <a:lnTo>
                    <a:pt x="612" y="3705"/>
                  </a:lnTo>
                  <a:lnTo>
                    <a:pt x="616" y="3693"/>
                  </a:lnTo>
                  <a:lnTo>
                    <a:pt x="620" y="3680"/>
                  </a:lnTo>
                  <a:lnTo>
                    <a:pt x="622" y="3670"/>
                  </a:lnTo>
                  <a:lnTo>
                    <a:pt x="624" y="3659"/>
                  </a:lnTo>
                  <a:lnTo>
                    <a:pt x="627" y="3636"/>
                  </a:lnTo>
                  <a:lnTo>
                    <a:pt x="627" y="3610"/>
                  </a:lnTo>
                  <a:lnTo>
                    <a:pt x="628" y="3601"/>
                  </a:lnTo>
                  <a:lnTo>
                    <a:pt x="629" y="3594"/>
                  </a:lnTo>
                  <a:lnTo>
                    <a:pt x="633" y="3589"/>
                  </a:lnTo>
                  <a:lnTo>
                    <a:pt x="636" y="3586"/>
                  </a:lnTo>
                  <a:lnTo>
                    <a:pt x="641" y="3585"/>
                  </a:lnTo>
                  <a:lnTo>
                    <a:pt x="645" y="3585"/>
                  </a:lnTo>
                  <a:lnTo>
                    <a:pt x="650" y="3585"/>
                  </a:lnTo>
                  <a:lnTo>
                    <a:pt x="656" y="3587"/>
                  </a:lnTo>
                  <a:lnTo>
                    <a:pt x="668" y="3591"/>
                  </a:lnTo>
                  <a:lnTo>
                    <a:pt x="679" y="3595"/>
                  </a:lnTo>
                  <a:lnTo>
                    <a:pt x="684" y="3596"/>
                  </a:lnTo>
                  <a:lnTo>
                    <a:pt x="688" y="3597"/>
                  </a:lnTo>
                  <a:lnTo>
                    <a:pt x="692" y="3597"/>
                  </a:lnTo>
                  <a:lnTo>
                    <a:pt x="696" y="3596"/>
                  </a:lnTo>
                  <a:lnTo>
                    <a:pt x="698" y="3593"/>
                  </a:lnTo>
                  <a:lnTo>
                    <a:pt x="700" y="3589"/>
                  </a:lnTo>
                  <a:lnTo>
                    <a:pt x="702" y="3584"/>
                  </a:lnTo>
                  <a:lnTo>
                    <a:pt x="702" y="3578"/>
                  </a:lnTo>
                  <a:lnTo>
                    <a:pt x="700" y="3564"/>
                  </a:lnTo>
                  <a:lnTo>
                    <a:pt x="700" y="3549"/>
                  </a:lnTo>
                  <a:lnTo>
                    <a:pt x="699" y="3541"/>
                  </a:lnTo>
                  <a:lnTo>
                    <a:pt x="700" y="3533"/>
                  </a:lnTo>
                  <a:lnTo>
                    <a:pt x="702" y="3525"/>
                  </a:lnTo>
                  <a:lnTo>
                    <a:pt x="704" y="3518"/>
                  </a:lnTo>
                  <a:lnTo>
                    <a:pt x="707" y="3511"/>
                  </a:lnTo>
                  <a:lnTo>
                    <a:pt x="711" y="3505"/>
                  </a:lnTo>
                  <a:lnTo>
                    <a:pt x="716" y="3500"/>
                  </a:lnTo>
                  <a:lnTo>
                    <a:pt x="724" y="3496"/>
                  </a:lnTo>
                  <a:lnTo>
                    <a:pt x="726" y="3494"/>
                  </a:lnTo>
                  <a:lnTo>
                    <a:pt x="727" y="3492"/>
                  </a:lnTo>
                  <a:lnTo>
                    <a:pt x="726" y="3488"/>
                  </a:lnTo>
                  <a:lnTo>
                    <a:pt x="725" y="3485"/>
                  </a:lnTo>
                  <a:lnTo>
                    <a:pt x="720" y="3478"/>
                  </a:lnTo>
                  <a:lnTo>
                    <a:pt x="714" y="3472"/>
                  </a:lnTo>
                  <a:lnTo>
                    <a:pt x="711" y="3470"/>
                  </a:lnTo>
                  <a:lnTo>
                    <a:pt x="705" y="3465"/>
                  </a:lnTo>
                  <a:lnTo>
                    <a:pt x="703" y="3462"/>
                  </a:lnTo>
                  <a:lnTo>
                    <a:pt x="700" y="3458"/>
                  </a:lnTo>
                  <a:lnTo>
                    <a:pt x="699" y="3455"/>
                  </a:lnTo>
                  <a:lnTo>
                    <a:pt x="700" y="3452"/>
                  </a:lnTo>
                  <a:lnTo>
                    <a:pt x="706" y="3444"/>
                  </a:lnTo>
                  <a:lnTo>
                    <a:pt x="711" y="3439"/>
                  </a:lnTo>
                  <a:lnTo>
                    <a:pt x="715" y="3436"/>
                  </a:lnTo>
                  <a:lnTo>
                    <a:pt x="719" y="3435"/>
                  </a:lnTo>
                  <a:lnTo>
                    <a:pt x="794" y="3430"/>
                  </a:lnTo>
                  <a:lnTo>
                    <a:pt x="796" y="3429"/>
                  </a:lnTo>
                  <a:lnTo>
                    <a:pt x="796" y="3428"/>
                  </a:lnTo>
                  <a:lnTo>
                    <a:pt x="797" y="3427"/>
                  </a:lnTo>
                  <a:lnTo>
                    <a:pt x="796" y="3425"/>
                  </a:lnTo>
                  <a:lnTo>
                    <a:pt x="794" y="3420"/>
                  </a:lnTo>
                  <a:lnTo>
                    <a:pt x="791" y="3414"/>
                  </a:lnTo>
                  <a:lnTo>
                    <a:pt x="787" y="3408"/>
                  </a:lnTo>
                  <a:lnTo>
                    <a:pt x="782" y="3402"/>
                  </a:lnTo>
                  <a:lnTo>
                    <a:pt x="778" y="3398"/>
                  </a:lnTo>
                  <a:lnTo>
                    <a:pt x="774" y="3395"/>
                  </a:lnTo>
                  <a:lnTo>
                    <a:pt x="771" y="3393"/>
                  </a:lnTo>
                  <a:lnTo>
                    <a:pt x="770" y="3390"/>
                  </a:lnTo>
                  <a:lnTo>
                    <a:pt x="766" y="3387"/>
                  </a:lnTo>
                  <a:lnTo>
                    <a:pt x="762" y="3382"/>
                  </a:lnTo>
                  <a:lnTo>
                    <a:pt x="759" y="3376"/>
                  </a:lnTo>
                  <a:lnTo>
                    <a:pt x="756" y="3368"/>
                  </a:lnTo>
                  <a:lnTo>
                    <a:pt x="752" y="3361"/>
                  </a:lnTo>
                  <a:lnTo>
                    <a:pt x="749" y="3355"/>
                  </a:lnTo>
                  <a:lnTo>
                    <a:pt x="747" y="3351"/>
                  </a:lnTo>
                  <a:lnTo>
                    <a:pt x="744" y="3348"/>
                  </a:lnTo>
                  <a:lnTo>
                    <a:pt x="743" y="3346"/>
                  </a:lnTo>
                  <a:lnTo>
                    <a:pt x="742" y="3343"/>
                  </a:lnTo>
                  <a:lnTo>
                    <a:pt x="739" y="3342"/>
                  </a:lnTo>
                  <a:lnTo>
                    <a:pt x="738" y="3341"/>
                  </a:lnTo>
                  <a:lnTo>
                    <a:pt x="739" y="3336"/>
                  </a:lnTo>
                  <a:lnTo>
                    <a:pt x="740" y="3330"/>
                  </a:lnTo>
                  <a:lnTo>
                    <a:pt x="743" y="3324"/>
                  </a:lnTo>
                  <a:lnTo>
                    <a:pt x="746" y="3318"/>
                  </a:lnTo>
                  <a:lnTo>
                    <a:pt x="754" y="3306"/>
                  </a:lnTo>
                  <a:lnTo>
                    <a:pt x="762" y="3295"/>
                  </a:lnTo>
                  <a:lnTo>
                    <a:pt x="772" y="3282"/>
                  </a:lnTo>
                  <a:lnTo>
                    <a:pt x="784" y="3268"/>
                  </a:lnTo>
                  <a:lnTo>
                    <a:pt x="789" y="3261"/>
                  </a:lnTo>
                  <a:lnTo>
                    <a:pt x="794" y="3254"/>
                  </a:lnTo>
                  <a:lnTo>
                    <a:pt x="799" y="3250"/>
                  </a:lnTo>
                  <a:lnTo>
                    <a:pt x="804" y="3248"/>
                  </a:lnTo>
                  <a:lnTo>
                    <a:pt x="824" y="3243"/>
                  </a:lnTo>
                  <a:lnTo>
                    <a:pt x="836" y="3240"/>
                  </a:lnTo>
                  <a:lnTo>
                    <a:pt x="840" y="3237"/>
                  </a:lnTo>
                  <a:lnTo>
                    <a:pt x="844" y="3232"/>
                  </a:lnTo>
                  <a:lnTo>
                    <a:pt x="848" y="3225"/>
                  </a:lnTo>
                  <a:lnTo>
                    <a:pt x="851" y="3213"/>
                  </a:lnTo>
                  <a:lnTo>
                    <a:pt x="855" y="3207"/>
                  </a:lnTo>
                  <a:lnTo>
                    <a:pt x="859" y="3202"/>
                  </a:lnTo>
                  <a:lnTo>
                    <a:pt x="861" y="3199"/>
                  </a:lnTo>
                  <a:lnTo>
                    <a:pt x="863" y="3197"/>
                  </a:lnTo>
                  <a:lnTo>
                    <a:pt x="866" y="3195"/>
                  </a:lnTo>
                  <a:lnTo>
                    <a:pt x="870" y="3191"/>
                  </a:lnTo>
                  <a:lnTo>
                    <a:pt x="872" y="3188"/>
                  </a:lnTo>
                  <a:lnTo>
                    <a:pt x="873" y="3184"/>
                  </a:lnTo>
                  <a:lnTo>
                    <a:pt x="873" y="3172"/>
                  </a:lnTo>
                  <a:lnTo>
                    <a:pt x="872" y="3166"/>
                  </a:lnTo>
                  <a:lnTo>
                    <a:pt x="867" y="3158"/>
                  </a:lnTo>
                  <a:lnTo>
                    <a:pt x="861" y="3149"/>
                  </a:lnTo>
                  <a:lnTo>
                    <a:pt x="853" y="3140"/>
                  </a:lnTo>
                  <a:lnTo>
                    <a:pt x="844" y="3131"/>
                  </a:lnTo>
                  <a:lnTo>
                    <a:pt x="837" y="3124"/>
                  </a:lnTo>
                  <a:lnTo>
                    <a:pt x="830" y="3118"/>
                  </a:lnTo>
                  <a:lnTo>
                    <a:pt x="825" y="3115"/>
                  </a:lnTo>
                  <a:lnTo>
                    <a:pt x="820" y="3109"/>
                  </a:lnTo>
                  <a:lnTo>
                    <a:pt x="811" y="3098"/>
                  </a:lnTo>
                  <a:lnTo>
                    <a:pt x="802" y="3087"/>
                  </a:lnTo>
                  <a:lnTo>
                    <a:pt x="797" y="3082"/>
                  </a:lnTo>
                  <a:lnTo>
                    <a:pt x="796" y="3081"/>
                  </a:lnTo>
                  <a:lnTo>
                    <a:pt x="795" y="3080"/>
                  </a:lnTo>
                  <a:lnTo>
                    <a:pt x="792" y="3076"/>
                  </a:lnTo>
                  <a:lnTo>
                    <a:pt x="788" y="3074"/>
                  </a:lnTo>
                  <a:lnTo>
                    <a:pt x="782" y="3073"/>
                  </a:lnTo>
                  <a:lnTo>
                    <a:pt x="777" y="3073"/>
                  </a:lnTo>
                  <a:lnTo>
                    <a:pt x="761" y="3081"/>
                  </a:lnTo>
                  <a:lnTo>
                    <a:pt x="747" y="3090"/>
                  </a:lnTo>
                  <a:lnTo>
                    <a:pt x="741" y="3092"/>
                  </a:lnTo>
                  <a:lnTo>
                    <a:pt x="727" y="3096"/>
                  </a:lnTo>
                  <a:lnTo>
                    <a:pt x="719" y="3099"/>
                  </a:lnTo>
                  <a:lnTo>
                    <a:pt x="712" y="3102"/>
                  </a:lnTo>
                  <a:lnTo>
                    <a:pt x="706" y="3107"/>
                  </a:lnTo>
                  <a:lnTo>
                    <a:pt x="700" y="3111"/>
                  </a:lnTo>
                  <a:lnTo>
                    <a:pt x="690" y="3122"/>
                  </a:lnTo>
                  <a:lnTo>
                    <a:pt x="681" y="3132"/>
                  </a:lnTo>
                  <a:lnTo>
                    <a:pt x="676" y="3137"/>
                  </a:lnTo>
                  <a:lnTo>
                    <a:pt x="670" y="3140"/>
                  </a:lnTo>
                  <a:lnTo>
                    <a:pt x="662" y="3143"/>
                  </a:lnTo>
                  <a:lnTo>
                    <a:pt x="655" y="3144"/>
                  </a:lnTo>
                  <a:lnTo>
                    <a:pt x="653" y="3140"/>
                  </a:lnTo>
                  <a:lnTo>
                    <a:pt x="651" y="3137"/>
                  </a:lnTo>
                  <a:lnTo>
                    <a:pt x="650" y="3136"/>
                  </a:lnTo>
                  <a:lnTo>
                    <a:pt x="650" y="3135"/>
                  </a:lnTo>
                  <a:lnTo>
                    <a:pt x="645" y="3121"/>
                  </a:lnTo>
                  <a:lnTo>
                    <a:pt x="640" y="3108"/>
                  </a:lnTo>
                  <a:lnTo>
                    <a:pt x="639" y="3107"/>
                  </a:lnTo>
                  <a:lnTo>
                    <a:pt x="639" y="3105"/>
                  </a:lnTo>
                  <a:lnTo>
                    <a:pt x="637" y="3093"/>
                  </a:lnTo>
                  <a:lnTo>
                    <a:pt x="633" y="3080"/>
                  </a:lnTo>
                  <a:lnTo>
                    <a:pt x="628" y="3067"/>
                  </a:lnTo>
                  <a:lnTo>
                    <a:pt x="625" y="3055"/>
                  </a:lnTo>
                  <a:lnTo>
                    <a:pt x="605" y="2984"/>
                  </a:lnTo>
                  <a:lnTo>
                    <a:pt x="602" y="2978"/>
                  </a:lnTo>
                  <a:lnTo>
                    <a:pt x="599" y="2973"/>
                  </a:lnTo>
                  <a:lnTo>
                    <a:pt x="593" y="2968"/>
                  </a:lnTo>
                  <a:lnTo>
                    <a:pt x="588" y="2965"/>
                  </a:lnTo>
                  <a:lnTo>
                    <a:pt x="582" y="2962"/>
                  </a:lnTo>
                  <a:lnTo>
                    <a:pt x="576" y="2959"/>
                  </a:lnTo>
                  <a:lnTo>
                    <a:pt x="569" y="2958"/>
                  </a:lnTo>
                  <a:lnTo>
                    <a:pt x="561" y="2957"/>
                  </a:lnTo>
                  <a:lnTo>
                    <a:pt x="544" y="2956"/>
                  </a:lnTo>
                  <a:lnTo>
                    <a:pt x="528" y="2958"/>
                  </a:lnTo>
                  <a:lnTo>
                    <a:pt x="510" y="2960"/>
                  </a:lnTo>
                  <a:lnTo>
                    <a:pt x="494" y="2964"/>
                  </a:lnTo>
                  <a:lnTo>
                    <a:pt x="473" y="2972"/>
                  </a:lnTo>
                  <a:lnTo>
                    <a:pt x="439" y="2984"/>
                  </a:lnTo>
                  <a:lnTo>
                    <a:pt x="421" y="2990"/>
                  </a:lnTo>
                  <a:lnTo>
                    <a:pt x="403" y="2993"/>
                  </a:lnTo>
                  <a:lnTo>
                    <a:pt x="395" y="2994"/>
                  </a:lnTo>
                  <a:lnTo>
                    <a:pt x="387" y="2993"/>
                  </a:lnTo>
                  <a:lnTo>
                    <a:pt x="381" y="2991"/>
                  </a:lnTo>
                  <a:lnTo>
                    <a:pt x="374" y="2988"/>
                  </a:lnTo>
                  <a:lnTo>
                    <a:pt x="367" y="2984"/>
                  </a:lnTo>
                  <a:lnTo>
                    <a:pt x="360" y="2980"/>
                  </a:lnTo>
                  <a:lnTo>
                    <a:pt x="353" y="2977"/>
                  </a:lnTo>
                  <a:lnTo>
                    <a:pt x="345" y="2975"/>
                  </a:lnTo>
                  <a:lnTo>
                    <a:pt x="329" y="2971"/>
                  </a:lnTo>
                  <a:lnTo>
                    <a:pt x="314" y="2967"/>
                  </a:lnTo>
                  <a:lnTo>
                    <a:pt x="297" y="2963"/>
                  </a:lnTo>
                  <a:lnTo>
                    <a:pt x="283" y="2959"/>
                  </a:lnTo>
                  <a:lnTo>
                    <a:pt x="268" y="2954"/>
                  </a:lnTo>
                  <a:lnTo>
                    <a:pt x="256" y="2947"/>
                  </a:lnTo>
                  <a:lnTo>
                    <a:pt x="251" y="2943"/>
                  </a:lnTo>
                  <a:lnTo>
                    <a:pt x="249" y="2940"/>
                  </a:lnTo>
                  <a:lnTo>
                    <a:pt x="248" y="2936"/>
                  </a:lnTo>
                  <a:lnTo>
                    <a:pt x="249" y="2932"/>
                  </a:lnTo>
                  <a:lnTo>
                    <a:pt x="252" y="2923"/>
                  </a:lnTo>
                  <a:lnTo>
                    <a:pt x="255" y="2912"/>
                  </a:lnTo>
                  <a:lnTo>
                    <a:pt x="257" y="2911"/>
                  </a:lnTo>
                  <a:lnTo>
                    <a:pt x="259" y="2908"/>
                  </a:lnTo>
                  <a:lnTo>
                    <a:pt x="259" y="2906"/>
                  </a:lnTo>
                  <a:lnTo>
                    <a:pt x="258" y="2904"/>
                  </a:lnTo>
                  <a:lnTo>
                    <a:pt x="256" y="2904"/>
                  </a:lnTo>
                  <a:lnTo>
                    <a:pt x="242" y="2903"/>
                  </a:lnTo>
                  <a:lnTo>
                    <a:pt x="226" y="2901"/>
                  </a:lnTo>
                  <a:lnTo>
                    <a:pt x="211" y="2897"/>
                  </a:lnTo>
                  <a:lnTo>
                    <a:pt x="195" y="2892"/>
                  </a:lnTo>
                  <a:lnTo>
                    <a:pt x="163" y="2880"/>
                  </a:lnTo>
                  <a:lnTo>
                    <a:pt x="131" y="2864"/>
                  </a:lnTo>
                  <a:lnTo>
                    <a:pt x="97" y="2848"/>
                  </a:lnTo>
                  <a:lnTo>
                    <a:pt x="64" y="2832"/>
                  </a:lnTo>
                  <a:lnTo>
                    <a:pt x="47" y="2824"/>
                  </a:lnTo>
                  <a:lnTo>
                    <a:pt x="32" y="2818"/>
                  </a:lnTo>
                  <a:lnTo>
                    <a:pt x="15" y="2812"/>
                  </a:lnTo>
                  <a:lnTo>
                    <a:pt x="0" y="2807"/>
                  </a:lnTo>
                  <a:lnTo>
                    <a:pt x="0" y="2807"/>
                  </a:lnTo>
                  <a:lnTo>
                    <a:pt x="34" y="2791"/>
                  </a:lnTo>
                  <a:lnTo>
                    <a:pt x="138" y="2760"/>
                  </a:lnTo>
                  <a:lnTo>
                    <a:pt x="150" y="2559"/>
                  </a:lnTo>
                  <a:lnTo>
                    <a:pt x="314" y="2320"/>
                  </a:lnTo>
                  <a:lnTo>
                    <a:pt x="942" y="2134"/>
                  </a:lnTo>
                  <a:lnTo>
                    <a:pt x="1122" y="1979"/>
                  </a:lnTo>
                  <a:lnTo>
                    <a:pt x="921" y="1606"/>
                  </a:lnTo>
                  <a:lnTo>
                    <a:pt x="836" y="1067"/>
                  </a:lnTo>
                  <a:lnTo>
                    <a:pt x="836" y="1067"/>
                  </a:lnTo>
                  <a:lnTo>
                    <a:pt x="839" y="1065"/>
                  </a:lnTo>
                  <a:lnTo>
                    <a:pt x="843" y="1063"/>
                  </a:lnTo>
                  <a:lnTo>
                    <a:pt x="848" y="1062"/>
                  </a:lnTo>
                  <a:lnTo>
                    <a:pt x="853" y="1061"/>
                  </a:lnTo>
                  <a:lnTo>
                    <a:pt x="863" y="1061"/>
                  </a:lnTo>
                  <a:lnTo>
                    <a:pt x="874" y="1062"/>
                  </a:lnTo>
                  <a:lnTo>
                    <a:pt x="887" y="1064"/>
                  </a:lnTo>
                  <a:lnTo>
                    <a:pt x="900" y="1068"/>
                  </a:lnTo>
                  <a:lnTo>
                    <a:pt x="913" y="1071"/>
                  </a:lnTo>
                  <a:lnTo>
                    <a:pt x="928" y="1076"/>
                  </a:lnTo>
                  <a:lnTo>
                    <a:pt x="955" y="1086"/>
                  </a:lnTo>
                  <a:lnTo>
                    <a:pt x="980" y="1098"/>
                  </a:lnTo>
                  <a:lnTo>
                    <a:pt x="1001" y="1107"/>
                  </a:lnTo>
                  <a:lnTo>
                    <a:pt x="1015" y="1114"/>
                  </a:lnTo>
                  <a:lnTo>
                    <a:pt x="1027" y="1119"/>
                  </a:lnTo>
                  <a:lnTo>
                    <a:pt x="1041" y="1122"/>
                  </a:lnTo>
                  <a:lnTo>
                    <a:pt x="1055" y="1125"/>
                  </a:lnTo>
                  <a:lnTo>
                    <a:pt x="1072" y="1127"/>
                  </a:lnTo>
                  <a:lnTo>
                    <a:pt x="1089" y="1128"/>
                  </a:lnTo>
                  <a:lnTo>
                    <a:pt x="1107" y="1128"/>
                  </a:lnTo>
                  <a:lnTo>
                    <a:pt x="1125" y="1127"/>
                  </a:lnTo>
                  <a:lnTo>
                    <a:pt x="1144" y="1126"/>
                  </a:lnTo>
                  <a:lnTo>
                    <a:pt x="1162" y="1124"/>
                  </a:lnTo>
                  <a:lnTo>
                    <a:pt x="1181" y="1121"/>
                  </a:lnTo>
                  <a:lnTo>
                    <a:pt x="1198" y="1118"/>
                  </a:lnTo>
                  <a:lnTo>
                    <a:pt x="1215" y="1114"/>
                  </a:lnTo>
                  <a:lnTo>
                    <a:pt x="1231" y="1110"/>
                  </a:lnTo>
                  <a:lnTo>
                    <a:pt x="1246" y="1105"/>
                  </a:lnTo>
                  <a:lnTo>
                    <a:pt x="1258" y="1100"/>
                  </a:lnTo>
                  <a:lnTo>
                    <a:pt x="1269" y="1095"/>
                  </a:lnTo>
                  <a:lnTo>
                    <a:pt x="1294" y="1080"/>
                  </a:lnTo>
                  <a:lnTo>
                    <a:pt x="1325" y="1062"/>
                  </a:lnTo>
                  <a:lnTo>
                    <a:pt x="1341" y="1052"/>
                  </a:lnTo>
                  <a:lnTo>
                    <a:pt x="1356" y="1045"/>
                  </a:lnTo>
                  <a:lnTo>
                    <a:pt x="1369" y="1039"/>
                  </a:lnTo>
                  <a:lnTo>
                    <a:pt x="1380" y="1035"/>
                  </a:lnTo>
                  <a:lnTo>
                    <a:pt x="1380" y="1033"/>
                  </a:lnTo>
                  <a:lnTo>
                    <a:pt x="1382" y="1032"/>
                  </a:lnTo>
                  <a:lnTo>
                    <a:pt x="1383" y="1031"/>
                  </a:lnTo>
                  <a:lnTo>
                    <a:pt x="1385" y="1031"/>
                  </a:lnTo>
                  <a:lnTo>
                    <a:pt x="1389" y="1045"/>
                  </a:lnTo>
                  <a:lnTo>
                    <a:pt x="1393" y="1058"/>
                  </a:lnTo>
                  <a:lnTo>
                    <a:pt x="1397" y="1069"/>
                  </a:lnTo>
                  <a:lnTo>
                    <a:pt x="1402" y="1079"/>
                  </a:lnTo>
                  <a:lnTo>
                    <a:pt x="1407" y="1088"/>
                  </a:lnTo>
                  <a:lnTo>
                    <a:pt x="1412" y="1096"/>
                  </a:lnTo>
                  <a:lnTo>
                    <a:pt x="1418" y="1102"/>
                  </a:lnTo>
                  <a:lnTo>
                    <a:pt x="1423" y="1106"/>
                  </a:lnTo>
                  <a:lnTo>
                    <a:pt x="1428" y="1110"/>
                  </a:lnTo>
                  <a:lnTo>
                    <a:pt x="1433" y="1113"/>
                  </a:lnTo>
                  <a:lnTo>
                    <a:pt x="1438" y="1114"/>
                  </a:lnTo>
                  <a:lnTo>
                    <a:pt x="1443" y="1115"/>
                  </a:lnTo>
                  <a:lnTo>
                    <a:pt x="1448" y="1115"/>
                  </a:lnTo>
                  <a:lnTo>
                    <a:pt x="1454" y="1113"/>
                  </a:lnTo>
                  <a:lnTo>
                    <a:pt x="1459" y="1111"/>
                  </a:lnTo>
                  <a:lnTo>
                    <a:pt x="1463" y="1109"/>
                  </a:lnTo>
                  <a:lnTo>
                    <a:pt x="1467" y="1105"/>
                  </a:lnTo>
                  <a:lnTo>
                    <a:pt x="1470" y="1101"/>
                  </a:lnTo>
                  <a:lnTo>
                    <a:pt x="1474" y="1097"/>
                  </a:lnTo>
                  <a:lnTo>
                    <a:pt x="1477" y="1090"/>
                  </a:lnTo>
                  <a:lnTo>
                    <a:pt x="1479" y="1085"/>
                  </a:lnTo>
                  <a:lnTo>
                    <a:pt x="1481" y="1079"/>
                  </a:lnTo>
                  <a:lnTo>
                    <a:pt x="1483" y="1072"/>
                  </a:lnTo>
                  <a:lnTo>
                    <a:pt x="1484" y="1065"/>
                  </a:lnTo>
                  <a:lnTo>
                    <a:pt x="1484" y="1058"/>
                  </a:lnTo>
                  <a:lnTo>
                    <a:pt x="1484" y="1050"/>
                  </a:lnTo>
                  <a:lnTo>
                    <a:pt x="1483" y="1042"/>
                  </a:lnTo>
                  <a:lnTo>
                    <a:pt x="1482" y="1035"/>
                  </a:lnTo>
                  <a:lnTo>
                    <a:pt x="1479" y="1027"/>
                  </a:lnTo>
                  <a:lnTo>
                    <a:pt x="1476" y="1019"/>
                  </a:lnTo>
                  <a:lnTo>
                    <a:pt x="1472" y="1010"/>
                  </a:lnTo>
                  <a:lnTo>
                    <a:pt x="1467" y="1003"/>
                  </a:lnTo>
                  <a:lnTo>
                    <a:pt x="1459" y="989"/>
                  </a:lnTo>
                  <a:lnTo>
                    <a:pt x="1450" y="972"/>
                  </a:lnTo>
                  <a:lnTo>
                    <a:pt x="1444" y="956"/>
                  </a:lnTo>
                  <a:lnTo>
                    <a:pt x="1438" y="938"/>
                  </a:lnTo>
                  <a:lnTo>
                    <a:pt x="1429" y="903"/>
                  </a:lnTo>
                  <a:lnTo>
                    <a:pt x="1421" y="867"/>
                  </a:lnTo>
                  <a:lnTo>
                    <a:pt x="1415" y="848"/>
                  </a:lnTo>
                  <a:lnTo>
                    <a:pt x="1411" y="831"/>
                  </a:lnTo>
                  <a:lnTo>
                    <a:pt x="1405" y="813"/>
                  </a:lnTo>
                  <a:lnTo>
                    <a:pt x="1399" y="798"/>
                  </a:lnTo>
                  <a:lnTo>
                    <a:pt x="1392" y="782"/>
                  </a:lnTo>
                  <a:lnTo>
                    <a:pt x="1384" y="768"/>
                  </a:lnTo>
                  <a:lnTo>
                    <a:pt x="1378" y="761"/>
                  </a:lnTo>
                  <a:lnTo>
                    <a:pt x="1373" y="755"/>
                  </a:lnTo>
                  <a:lnTo>
                    <a:pt x="1367" y="749"/>
                  </a:lnTo>
                  <a:lnTo>
                    <a:pt x="1361" y="743"/>
                  </a:lnTo>
                  <a:lnTo>
                    <a:pt x="1224" y="627"/>
                  </a:lnTo>
                  <a:lnTo>
                    <a:pt x="1223" y="532"/>
                  </a:lnTo>
                  <a:lnTo>
                    <a:pt x="1223" y="505"/>
                  </a:lnTo>
                  <a:lnTo>
                    <a:pt x="1223" y="481"/>
                  </a:lnTo>
                  <a:lnTo>
                    <a:pt x="1223" y="458"/>
                  </a:lnTo>
                  <a:lnTo>
                    <a:pt x="1221" y="437"/>
                  </a:lnTo>
                  <a:lnTo>
                    <a:pt x="1219" y="425"/>
                  </a:lnTo>
                  <a:lnTo>
                    <a:pt x="1217" y="415"/>
                  </a:lnTo>
                  <a:lnTo>
                    <a:pt x="1215" y="404"/>
                  </a:lnTo>
                  <a:lnTo>
                    <a:pt x="1212" y="393"/>
                  </a:lnTo>
                  <a:lnTo>
                    <a:pt x="1208" y="382"/>
                  </a:lnTo>
                  <a:lnTo>
                    <a:pt x="1204" y="371"/>
                  </a:lnTo>
                  <a:lnTo>
                    <a:pt x="1197" y="360"/>
                  </a:lnTo>
                  <a:lnTo>
                    <a:pt x="1191" y="348"/>
                  </a:lnTo>
                  <a:lnTo>
                    <a:pt x="1185" y="337"/>
                  </a:lnTo>
                  <a:lnTo>
                    <a:pt x="1177" y="329"/>
                  </a:lnTo>
                  <a:lnTo>
                    <a:pt x="1168" y="321"/>
                  </a:lnTo>
                  <a:lnTo>
                    <a:pt x="1157" y="313"/>
                  </a:lnTo>
                  <a:lnTo>
                    <a:pt x="1146" y="307"/>
                  </a:lnTo>
                  <a:lnTo>
                    <a:pt x="1134" y="302"/>
                  </a:lnTo>
                  <a:lnTo>
                    <a:pt x="1121" y="297"/>
                  </a:lnTo>
                  <a:lnTo>
                    <a:pt x="1109" y="293"/>
                  </a:lnTo>
                  <a:lnTo>
                    <a:pt x="1082" y="287"/>
                  </a:lnTo>
                  <a:lnTo>
                    <a:pt x="1056" y="280"/>
                  </a:lnTo>
                  <a:lnTo>
                    <a:pt x="1032" y="275"/>
                  </a:lnTo>
                  <a:lnTo>
                    <a:pt x="1009" y="268"/>
                  </a:lnTo>
                  <a:lnTo>
                    <a:pt x="1000" y="265"/>
                  </a:lnTo>
                  <a:lnTo>
                    <a:pt x="993" y="261"/>
                  </a:lnTo>
                  <a:lnTo>
                    <a:pt x="986" y="256"/>
                  </a:lnTo>
                  <a:lnTo>
                    <a:pt x="982" y="251"/>
                  </a:lnTo>
                  <a:lnTo>
                    <a:pt x="978" y="246"/>
                  </a:lnTo>
                  <a:lnTo>
                    <a:pt x="975" y="240"/>
                  </a:lnTo>
                  <a:lnTo>
                    <a:pt x="973" y="234"/>
                  </a:lnTo>
                  <a:lnTo>
                    <a:pt x="972" y="227"/>
                  </a:lnTo>
                  <a:lnTo>
                    <a:pt x="971" y="214"/>
                  </a:lnTo>
                  <a:lnTo>
                    <a:pt x="970" y="199"/>
                  </a:lnTo>
                  <a:lnTo>
                    <a:pt x="968" y="185"/>
                  </a:lnTo>
                  <a:lnTo>
                    <a:pt x="964" y="170"/>
                  </a:lnTo>
                  <a:lnTo>
                    <a:pt x="923" y="104"/>
                  </a:lnTo>
                  <a:lnTo>
                    <a:pt x="923" y="104"/>
                  </a:lnTo>
                  <a:lnTo>
                    <a:pt x="918" y="10"/>
                  </a:lnTo>
                  <a:lnTo>
                    <a:pt x="1009" y="0"/>
                  </a:lnTo>
                  <a:lnTo>
                    <a:pt x="1066" y="109"/>
                  </a:lnTo>
                  <a:lnTo>
                    <a:pt x="1098" y="139"/>
                  </a:lnTo>
                  <a:lnTo>
                    <a:pt x="1159" y="173"/>
                  </a:lnTo>
                  <a:lnTo>
                    <a:pt x="1159" y="173"/>
                  </a:lnTo>
                  <a:close/>
                </a:path>
              </a:pathLst>
            </a:custGeom>
            <a:grpFill/>
            <a:ln w="1588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7FA94AC-2A52-427D-AFD7-53B7F6A8AD36}"/>
              </a:ext>
            </a:extLst>
          </p:cNvPr>
          <p:cNvSpPr/>
          <p:nvPr/>
        </p:nvSpPr>
        <p:spPr>
          <a:xfrm>
            <a:off x="1077797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5-10yrs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152664-A953-4939-B6AB-6F9183B6D2F0}"/>
              </a:ext>
            </a:extLst>
          </p:cNvPr>
          <p:cNvSpPr/>
          <p:nvPr/>
        </p:nvSpPr>
        <p:spPr>
          <a:xfrm>
            <a:off x="1251533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10+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997780-9DFB-48D2-BF52-D1A9049D5A44}"/>
              </a:ext>
            </a:extLst>
          </p:cNvPr>
          <p:cNvSpPr/>
          <p:nvPr/>
        </p:nvSpPr>
        <p:spPr>
          <a:xfrm>
            <a:off x="937260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2-5yrs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8B87D-E10E-4EC4-B3B0-F206D9CE4764}"/>
              </a:ext>
            </a:extLst>
          </p:cNvPr>
          <p:cNvSpPr/>
          <p:nvPr/>
        </p:nvSpPr>
        <p:spPr>
          <a:xfrm>
            <a:off x="781812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&gt;2yrs</a:t>
            </a:r>
          </a:p>
        </p:txBody>
      </p:sp>
    </p:spTree>
    <p:extLst>
      <p:ext uri="{BB962C8B-B14F-4D97-AF65-F5344CB8AC3E}">
        <p14:creationId xmlns:p14="http://schemas.microsoft.com/office/powerpoint/2010/main" val="3528062609"/>
      </p:ext>
    </p:extLst>
  </p:cSld>
  <p:clrMapOvr>
    <a:masterClrMapping/>
  </p:clrMapOvr>
</p:sld>
</file>

<file path=ppt/theme/theme1.xml><?xml version="1.0" encoding="utf-8"?>
<a:theme xmlns:a="http://schemas.openxmlformats.org/drawingml/2006/main" name="GBS-OM-2019-DAR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BS-OM-2019-LIGHT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BS-OM-2019-BLU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BS-OM-2019-NAVY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249173</TotalTime>
  <Words>179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Arial</vt:lpstr>
      <vt:lpstr>Arial Regular</vt:lpstr>
      <vt:lpstr>Calibri</vt:lpstr>
      <vt:lpstr>IBM Plex Sans</vt:lpstr>
      <vt:lpstr>IBM Plex Sans Light</vt:lpstr>
      <vt:lpstr>LucidaGrande</vt:lpstr>
      <vt:lpstr>GBS-OM-2019-DARK</vt:lpstr>
      <vt:lpstr>GBS-OM-2019-LIGHT</vt:lpstr>
      <vt:lpstr>GBS-OM-2019-WHITE</vt:lpstr>
      <vt:lpstr>GBS-OM-2019-BLUE</vt:lpstr>
      <vt:lpstr>GBS-OM-2019-NAVY</vt:lpstr>
      <vt:lpstr>1_GBS-OM-2019-WHITE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J. Nam</dc:creator>
  <cp:keywords/>
  <dc:description>Designed by Austin J. Nam</dc:description>
  <cp:lastModifiedBy>Juan Jose Gomez Vanolli</cp:lastModifiedBy>
  <cp:revision>5681</cp:revision>
  <cp:lastPrinted>2019-12-19T19:39:54Z</cp:lastPrinted>
  <dcterms:created xsi:type="dcterms:W3CDTF">2017-10-15T17:28:19Z</dcterms:created>
  <dcterms:modified xsi:type="dcterms:W3CDTF">2022-08-13T21:55:47Z</dcterms:modified>
  <cp:category/>
</cp:coreProperties>
</file>