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  <p:sldMasterId id="2147483774" r:id="rId2"/>
    <p:sldMasterId id="2147483929" r:id="rId3"/>
    <p:sldMasterId id="2147483894" r:id="rId4"/>
    <p:sldMasterId id="2147483961" r:id="rId5"/>
    <p:sldMasterId id="2147483971" r:id="rId6"/>
  </p:sldMasterIdLst>
  <p:notesMasterIdLst>
    <p:notesMasterId r:id="rId8"/>
  </p:notesMasterIdLst>
  <p:handoutMasterIdLst>
    <p:handoutMasterId r:id="rId9"/>
  </p:handoutMasterIdLst>
  <p:sldIdLst>
    <p:sldId id="141169190" r:id="rId7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/>
  <p:cmAuthor id="2" name="Mike Bevil" initials="MB" lastIdx="9" clrIdx="1"/>
  <p:cmAuthor id="3" name="Mike Bevil" initials="MB [2]" lastIdx="1" clrIdx="2"/>
  <p:cmAuthor id="4" name="Mike Bevil" initials="MB [3]" lastIdx="1" clrIdx="3"/>
  <p:cmAuthor id="5" name="Mike Bevil" initials="MB [4]" lastIdx="1" clrIdx="4"/>
  <p:cmAuthor id="6" name="Mike Bevil" initials="MB [5]" lastIdx="1" clrIdx="5"/>
  <p:cmAuthor id="7" name="Mike Bevil" initials="MB [6]" lastIdx="1" clrIdx="6"/>
  <p:cmAuthor id="8" name="Mike Bevil" initials="MB [7]" lastIdx="1" clrIdx="7"/>
  <p:cmAuthor id="9" name="Mike Bevil" initials="MB [3] [2]" lastIdx="1" clrIdx="8"/>
  <p:cmAuthor id="10" name="Mike Bevil" initials="MB [8]" lastIdx="1" clrIdx="9"/>
  <p:cmAuthor id="11" name="Mike Bevil" initials="MB [9]" lastIdx="1" clrIdx="10"/>
  <p:cmAuthor id="12" name="Mike Bevil" initials="MB [10]" lastIdx="1" clrIdx="11"/>
  <p:cmAuthor id="13" name="Mike Bevil" initials="MB [11]" lastIdx="1" clrIdx="12"/>
  <p:cmAuthor id="14" name="Mike Bevil" initials="MB [12]" lastIdx="1" clrIdx="13"/>
  <p:cmAuthor id="15" name="Mike Bevil" initials="MB [7] [2]" lastIdx="1" clrIdx="14"/>
  <p:cmAuthor id="16" name="Mike Bevil" initials="MB [7] [3]" lastIdx="1" clrIdx="15"/>
  <p:cmAuthor id="17" name="Biren Gandhi" initials="BG" lastIdx="5" clrIdx="16">
    <p:extLst>
      <p:ext uri="{19B8F6BF-5375-455C-9EA6-DF929625EA0E}">
        <p15:presenceInfo xmlns:p15="http://schemas.microsoft.com/office/powerpoint/2012/main" userId="Biren Gandhi" providerId="None"/>
      </p:ext>
    </p:extLst>
  </p:cmAuthor>
  <p:cmAuthor id="18" name="Rachel Derowitsch" initials="RD" lastIdx="12" clrIdx="17">
    <p:extLst>
      <p:ext uri="{19B8F6BF-5375-455C-9EA6-DF929625EA0E}">
        <p15:presenceInfo xmlns:p15="http://schemas.microsoft.com/office/powerpoint/2012/main" userId="S::rderowitsch@us.ibm.com::9fcd9998-d250-441f-805f-a5782948cf57" providerId="AD"/>
      </p:ext>
    </p:extLst>
  </p:cmAuthor>
  <p:cmAuthor id="19" name="Magdalena Malicka" initials="MM" lastIdx="7" clrIdx="18">
    <p:extLst>
      <p:ext uri="{19B8F6BF-5375-455C-9EA6-DF929625EA0E}">
        <p15:presenceInfo xmlns:p15="http://schemas.microsoft.com/office/powerpoint/2012/main" userId="S::magdalena.malicka@pl.ibm.com::c8c84635-f56e-43d4-ac7e-fa18e49ec81f" providerId="AD"/>
      </p:ext>
    </p:extLst>
  </p:cmAuthor>
  <p:cmAuthor id="20" name="Marcin Ulmanek" initials="MU" lastIdx="1" clrIdx="19">
    <p:extLst>
      <p:ext uri="{19B8F6BF-5375-455C-9EA6-DF929625EA0E}">
        <p15:presenceInfo xmlns:p15="http://schemas.microsoft.com/office/powerpoint/2012/main" userId="S::Marcin.Ulmanek@ibm.com::55633d3e-5bd6-4561-ab51-c7dfd748d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5E5E5"/>
    <a:srgbClr val="FFFF81"/>
    <a:srgbClr val="F3F3F3"/>
    <a:srgbClr val="24A148"/>
    <a:srgbClr val="FFFC00"/>
    <a:srgbClr val="0444C8"/>
    <a:srgbClr val="7A7A7A"/>
    <a:srgbClr val="FFFFFF"/>
    <a:srgbClr val="D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1521" autoAdjust="0"/>
  </p:normalViewPr>
  <p:slideViewPr>
    <p:cSldViewPr snapToObjects="1">
      <p:cViewPr varScale="1">
        <p:scale>
          <a:sx n="88" d="100"/>
          <a:sy n="88" d="100"/>
        </p:scale>
        <p:origin x="96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8/13/2022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rial Regular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D0594-4E60-8F4B-8226-C705B94694A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1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05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92024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685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1430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572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7082" y="7543799"/>
            <a:ext cx="566118" cy="2286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114801" y="5943600"/>
            <a:ext cx="2743200" cy="1828799"/>
          </a:xfrm>
          <a:prstGeom prst="rect">
            <a:avLst/>
          </a:prstGeom>
        </p:spPr>
        <p:txBody>
          <a:bodyPr wrap="square" lIns="0" tIns="0" rIns="0" bIns="0" rtlCol="0" anchor="b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03303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0" y="7540925"/>
            <a:ext cx="570973" cy="2314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0972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1430000" y="457200"/>
            <a:ext cx="2743200" cy="18288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050240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827D7F-0DA9-1D46-B4EB-5611C8EC42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2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327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57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85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3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92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B93A06-016C-421E-8282-2DB594435A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972800" cy="822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56DF6-BD01-4865-A1D2-9D83861166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3080" y="7452360"/>
            <a:ext cx="673729" cy="27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169CC3-B694-42E7-8A22-E98B3D7C1AB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23128" y="308974"/>
            <a:ext cx="3232952" cy="10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84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8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8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29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61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Left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C13E8-E065-9742-A952-D97E45C9E4A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0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64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06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420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: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5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95FFE-6DAD-A645-8722-E7C93E01B67F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70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78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499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299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Navy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40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9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Navy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37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4349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90D9E-0B0B-5841-8DB9-7DD8DC942C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0" y="7540925"/>
            <a:ext cx="570973" cy="2314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70A967-2F3F-7F47-B001-62B8D8E6A4D3}"/>
              </a:ext>
            </a:extLst>
          </p:cNvPr>
          <p:cNvCxnSpPr/>
          <p:nvPr userDrawn="1"/>
        </p:nvCxnSpPr>
        <p:spPr>
          <a:xfrm>
            <a:off x="10972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843FF1-D5B7-964A-89FA-EBDAC36F348F}"/>
              </a:ext>
            </a:extLst>
          </p:cNvPr>
          <p:cNvSpPr txBox="1"/>
          <p:nvPr userDrawn="1"/>
        </p:nvSpPr>
        <p:spPr>
          <a:xfrm>
            <a:off x="11430000" y="457200"/>
            <a:ext cx="2743200" cy="18288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69868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571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Top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1FD2D-CE45-EC4A-B882-C680650DE771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72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42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Righ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626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73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04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894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90D9E-0B0B-5841-8DB9-7DD8DC942C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0" y="7540925"/>
            <a:ext cx="570973" cy="2314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70A967-2F3F-7F47-B001-62B8D8E6A4D3}"/>
              </a:ext>
            </a:extLst>
          </p:cNvPr>
          <p:cNvCxnSpPr/>
          <p:nvPr userDrawn="1"/>
        </p:nvCxnSpPr>
        <p:spPr>
          <a:xfrm>
            <a:off x="10972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843FF1-D5B7-964A-89FA-EBDAC36F348F}"/>
              </a:ext>
            </a:extLst>
          </p:cNvPr>
          <p:cNvSpPr txBox="1"/>
          <p:nvPr userDrawn="1"/>
        </p:nvSpPr>
        <p:spPr>
          <a:xfrm>
            <a:off x="11430000" y="457200"/>
            <a:ext cx="2743200" cy="18288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</a:t>
            </a:r>
            <a:r>
              <a:rPr lang="en-US" sz="20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7332418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139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Top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1FD2D-CE45-EC4A-B882-C680650DE771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513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578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Righ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4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Righ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380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CBDA8-1EE9-2B44-B946-70C677D9516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837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474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B93A06-016C-421E-8282-2DB594435A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972800" cy="822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56DF6-BD01-4865-A1D2-9D83861166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13080" y="7452360"/>
            <a:ext cx="673729" cy="27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169CC3-B694-42E7-8A22-E98B3D7C1AB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23128" y="308974"/>
            <a:ext cx="3232952" cy="10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390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875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2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Top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45E79-D27B-9C44-8668-61C6ACA5E6DE}"/>
              </a:ext>
            </a:extLst>
          </p:cNvPr>
          <p:cNvSpPr/>
          <p:nvPr userDrawn="1"/>
        </p:nvSpPr>
        <p:spPr>
          <a:xfrm>
            <a:off x="0" y="0"/>
            <a:ext cx="146304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91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491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-Left-Righ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32EBE-3097-124F-9406-506D3F022304}"/>
              </a:ext>
            </a:extLst>
          </p:cNvPr>
          <p:cNvSpPr/>
          <p:nvPr userDrawn="1"/>
        </p:nvSpPr>
        <p:spPr>
          <a:xfrm>
            <a:off x="1097280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C13E8-E065-9742-A952-D97E45C9E4A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121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0538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1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2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100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: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FBBCA5-34B8-5B41-917D-1AC0C08F1256}"/>
              </a:ext>
            </a:extLst>
          </p:cNvPr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353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26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58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Navy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39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Blu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860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Navy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C149-4059-5844-82AF-C9ED264EC57D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144D36C-24E9-A845-8D61-C1366A7BFD9E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tx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tx1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: Left-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3657600" cy="822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: Left-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B45F180-06BF-DF4D-9901-21BDEAE67D40}"/>
              </a:ext>
            </a:extLst>
          </p:cNvPr>
          <p:cNvSpPr txBox="1">
            <a:spLocks/>
          </p:cNvSpPr>
          <p:nvPr userDrawn="1"/>
        </p:nvSpPr>
        <p:spPr>
          <a:xfrm>
            <a:off x="11430000" y="7772400"/>
            <a:ext cx="2743200" cy="457200"/>
          </a:xfrm>
          <a:prstGeom prst="rect">
            <a:avLst/>
          </a:prstGeom>
        </p:spPr>
        <p:txBody>
          <a:bodyPr lIns="0" tIns="0" rIns="0" bIns="0" anchor="t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FD999D4-B456-9943-89B7-30D56181CE18}" type="slidenum">
              <a:rPr lang="en-US" sz="1000" b="0" i="0" smtClean="0">
                <a:solidFill>
                  <a:schemeClr val="bg2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pPr algn="r"/>
              <a:t>‹#›</a:t>
            </a:fld>
            <a:endParaRPr lang="en-US" sz="1000" b="0" i="0" dirty="0">
              <a:solidFill>
                <a:schemeClr val="bg2"/>
              </a:solidFill>
              <a:latin typeface="IBM Plex Sans Light" panose="020B0403050203000203" pitchFamily="34" charset="77"/>
              <a:ea typeface="IBM Plex Sans" charset="0"/>
              <a:cs typeface="IBM Plex Sans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69E0-6061-B342-B7FA-E35231401ABA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16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3" r:id="rId2"/>
    <p:sldLayoutId id="2147483919" r:id="rId3"/>
    <p:sldLayoutId id="2147483918" r:id="rId4"/>
    <p:sldLayoutId id="2147483950" r:id="rId5"/>
    <p:sldLayoutId id="2147483924" r:id="rId6"/>
    <p:sldLayoutId id="2147483925" r:id="rId7"/>
    <p:sldLayoutId id="2147483903" r:id="rId8"/>
    <p:sldLayoutId id="2147483928" r:id="rId9"/>
    <p:sldLayoutId id="2147483945" r:id="rId10"/>
    <p:sldLayoutId id="2147483892" r:id="rId11"/>
    <p:sldLayoutId id="2147483891" r:id="rId12"/>
    <p:sldLayoutId id="2147483922" r:id="rId13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5ACBF0"/>
          </p15:clr>
        </p15:guide>
        <p15:guide id="2" pos="4608" userDrawn="1">
          <p15:clr>
            <a:srgbClr val="5ACBF0"/>
          </p15:clr>
        </p15:guide>
        <p15:guide id="6" orient="horz" pos="1440" userDrawn="1">
          <p15:clr>
            <a:srgbClr val="5ACBF0"/>
          </p15:clr>
        </p15:guide>
        <p15:guide id="9" orient="horz" pos="288" userDrawn="1">
          <p15:clr>
            <a:srgbClr val="FDE53C"/>
          </p15:clr>
        </p15:guide>
        <p15:guide id="10" pos="288" userDrawn="1">
          <p15:clr>
            <a:srgbClr val="FDE53C"/>
          </p15:clr>
        </p15:guide>
        <p15:guide id="11" pos="8928" userDrawn="1">
          <p15:clr>
            <a:srgbClr val="FDE53C"/>
          </p15:clr>
        </p15:guide>
        <p15:guide id="12" orient="horz" pos="3744" userDrawn="1">
          <p15:clr>
            <a:srgbClr val="5ACBF0"/>
          </p15:clr>
        </p15:guide>
        <p15:guide id="13" orient="horz" pos="4896" userDrawn="1">
          <p15:clr>
            <a:srgbClr val="FDE53C"/>
          </p15:clr>
        </p15:guide>
        <p15:guide id="14" pos="2304" userDrawn="1">
          <p15:clr>
            <a:srgbClr val="5ACBF0"/>
          </p15:clr>
        </p15:guide>
        <p15:guide id="15" pos="6912" userDrawn="1">
          <p15:clr>
            <a:srgbClr val="5ACBF0"/>
          </p15:clr>
        </p15:guide>
        <p15:guide id="16" pos="7200" userDrawn="1">
          <p15:clr>
            <a:srgbClr val="5ACBF0"/>
          </p15:clr>
        </p15:guide>
        <p15:guide id="17" pos="6624" userDrawn="1">
          <p15:clr>
            <a:srgbClr val="5ACBF0"/>
          </p15:clr>
        </p15:guide>
        <p15:guide id="18" pos="4896" userDrawn="1">
          <p15:clr>
            <a:srgbClr val="5ACBF0"/>
          </p15:clr>
        </p15:guide>
        <p15:guide id="19" pos="4320" userDrawn="1">
          <p15:clr>
            <a:srgbClr val="5ACBF0"/>
          </p15:clr>
        </p15:guide>
        <p15:guide id="20" pos="2592" userDrawn="1">
          <p15:clr>
            <a:srgbClr val="5ACBF0"/>
          </p15:clr>
        </p15:guide>
        <p15:guide id="21" pos="2016" userDrawn="1">
          <p15:clr>
            <a:srgbClr val="5ACBF0"/>
          </p15:clr>
        </p15:guide>
        <p15:guide id="22" orient="horz" pos="432" userDrawn="1">
          <p15:clr>
            <a:srgbClr val="9FCC3B"/>
          </p15:clr>
        </p15:guide>
        <p15:guide id="23" orient="horz" pos="4752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55" r:id="rId2"/>
    <p:sldLayoutId id="2147483920" r:id="rId3"/>
    <p:sldLayoutId id="2147483921" r:id="rId4"/>
    <p:sldLayoutId id="2147483902" r:id="rId5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 userDrawn="1">
          <p15:clr>
            <a:srgbClr val="5ACBF0"/>
          </p15:clr>
        </p15:guide>
        <p15:guide id="2" orient="horz" pos="2592" userDrawn="1">
          <p15:clr>
            <a:srgbClr val="5ACBF0"/>
          </p15:clr>
        </p15:guide>
        <p15:guide id="3" pos="8928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orient="horz" pos="288" userDrawn="1">
          <p15:clr>
            <a:srgbClr val="F26B43"/>
          </p15:clr>
        </p15:guide>
        <p15:guide id="6" orient="horz" pos="4896" userDrawn="1">
          <p15:clr>
            <a:srgbClr val="F26B43"/>
          </p15:clr>
        </p15:guide>
        <p15:guide id="7" pos="2304" userDrawn="1">
          <p15:clr>
            <a:srgbClr val="5ACBF0"/>
          </p15:clr>
        </p15:guide>
        <p15:guide id="8" pos="6912" userDrawn="1">
          <p15:clr>
            <a:srgbClr val="5ACBF0"/>
          </p15:clr>
        </p15:guide>
        <p15:guide id="9" orient="horz" pos="1440" userDrawn="1">
          <p15:clr>
            <a:srgbClr val="5ACBF0"/>
          </p15:clr>
        </p15:guide>
        <p15:guide id="10" orient="horz" pos="3744" userDrawn="1">
          <p15:clr>
            <a:srgbClr val="5ACBF0"/>
          </p15:clr>
        </p15:guide>
        <p15:guide id="13" pos="2592" userDrawn="1">
          <p15:clr>
            <a:srgbClr val="5ACBF0"/>
          </p15:clr>
        </p15:guide>
        <p15:guide id="14" pos="2016" userDrawn="1">
          <p15:clr>
            <a:srgbClr val="5ACBF0"/>
          </p15:clr>
        </p15:guide>
        <p15:guide id="15" pos="4896" userDrawn="1">
          <p15:clr>
            <a:srgbClr val="5ACBF0"/>
          </p15:clr>
        </p15:guide>
        <p15:guide id="16" pos="4320" userDrawn="1">
          <p15:clr>
            <a:srgbClr val="5ACBF0"/>
          </p15:clr>
        </p15:guide>
        <p15:guide id="17" pos="7200" userDrawn="1">
          <p15:clr>
            <a:srgbClr val="5ACBF0"/>
          </p15:clr>
        </p15:guide>
        <p15:guide id="18" pos="6624" userDrawn="1">
          <p15:clr>
            <a:srgbClr val="5ACBF0"/>
          </p15:clr>
        </p15:guide>
        <p15:guide id="21" orient="horz" pos="432" userDrawn="1">
          <p15:clr>
            <a:srgbClr val="C35EA4"/>
          </p15:clr>
        </p15:guide>
        <p15:guide id="22" orient="horz" pos="4752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47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70" r:id="rId2"/>
    <p:sldLayoutId id="2147483931" r:id="rId3"/>
    <p:sldLayoutId id="2147483932" r:id="rId4"/>
    <p:sldLayoutId id="2147483955" r:id="rId5"/>
    <p:sldLayoutId id="2147483952" r:id="rId6"/>
    <p:sldLayoutId id="2147483957" r:id="rId7"/>
    <p:sldLayoutId id="2147483933" r:id="rId8"/>
    <p:sldLayoutId id="2147483939" r:id="rId9"/>
    <p:sldLayoutId id="2147483941" r:id="rId10"/>
    <p:sldLayoutId id="2147483944" r:id="rId11"/>
    <p:sldLayoutId id="2147483934" r:id="rId12"/>
    <p:sldLayoutId id="2147483940" r:id="rId13"/>
    <p:sldLayoutId id="2147483942" r:id="rId14"/>
    <p:sldLayoutId id="2147483943" r:id="rId15"/>
    <p:sldLayoutId id="2147483960" r:id="rId16"/>
    <p:sldLayoutId id="2147483959" r:id="rId17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>
          <p15:clr>
            <a:srgbClr val="5ACBF0"/>
          </p15:clr>
        </p15:guide>
        <p15:guide id="2" orient="horz" pos="2592">
          <p15:clr>
            <a:srgbClr val="5ACBF0"/>
          </p15:clr>
        </p15:guide>
        <p15:guide id="3" pos="892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896">
          <p15:clr>
            <a:srgbClr val="F26B43"/>
          </p15:clr>
        </p15:guide>
        <p15:guide id="7" pos="2304">
          <p15:clr>
            <a:srgbClr val="5ACBF0"/>
          </p15:clr>
        </p15:guide>
        <p15:guide id="8" pos="6912">
          <p15:clr>
            <a:srgbClr val="5ACBF0"/>
          </p15:clr>
        </p15:guide>
        <p15:guide id="9" orient="horz" pos="1440">
          <p15:clr>
            <a:srgbClr val="5ACBF0"/>
          </p15:clr>
        </p15:guide>
        <p15:guide id="10" orient="horz" pos="3744">
          <p15:clr>
            <a:srgbClr val="5ACBF0"/>
          </p15:clr>
        </p15:guide>
        <p15:guide id="13" pos="2592">
          <p15:clr>
            <a:srgbClr val="5ACBF0"/>
          </p15:clr>
        </p15:guide>
        <p15:guide id="14" pos="2016">
          <p15:clr>
            <a:srgbClr val="5ACBF0"/>
          </p15:clr>
        </p15:guide>
        <p15:guide id="15" pos="4896">
          <p15:clr>
            <a:srgbClr val="5ACBF0"/>
          </p15:clr>
        </p15:guide>
        <p15:guide id="16" pos="4320">
          <p15:clr>
            <a:srgbClr val="5ACBF0"/>
          </p15:clr>
        </p15:guide>
        <p15:guide id="17" pos="7200">
          <p15:clr>
            <a:srgbClr val="5ACBF0"/>
          </p15:clr>
        </p15:guide>
        <p15:guide id="18" pos="6624">
          <p15:clr>
            <a:srgbClr val="5ACBF0"/>
          </p15:clr>
        </p15:guide>
        <p15:guide id="21" orient="horz" pos="432">
          <p15:clr>
            <a:srgbClr val="C35EA4"/>
          </p15:clr>
        </p15:guide>
        <p15:guide id="22" orient="horz" pos="4752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1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9" r:id="rId2"/>
    <p:sldLayoutId id="2147483896" r:id="rId3"/>
    <p:sldLayoutId id="2147483936" r:id="rId4"/>
    <p:sldLayoutId id="2147483926" r:id="rId5"/>
    <p:sldLayoutId id="2147483951" r:id="rId6"/>
    <p:sldLayoutId id="2147483927" r:id="rId7"/>
    <p:sldLayoutId id="2147483935" r:id="rId8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>
          <p15:clr>
            <a:srgbClr val="5ACBF0"/>
          </p15:clr>
        </p15:guide>
        <p15:guide id="2" orient="horz" pos="2592">
          <p15:clr>
            <a:srgbClr val="5ACBF0"/>
          </p15:clr>
        </p15:guide>
        <p15:guide id="3" pos="8928" userDrawn="1">
          <p15:clr>
            <a:srgbClr val="FDE53C"/>
          </p15:clr>
        </p15:guide>
        <p15:guide id="4" pos="288" userDrawn="1">
          <p15:clr>
            <a:srgbClr val="FDE53C"/>
          </p15:clr>
        </p15:guide>
        <p15:guide id="5" orient="horz" pos="288" userDrawn="1">
          <p15:clr>
            <a:srgbClr val="FDE53C"/>
          </p15:clr>
        </p15:guide>
        <p15:guide id="6" orient="horz" pos="4896" userDrawn="1">
          <p15:clr>
            <a:srgbClr val="FDE53C"/>
          </p15:clr>
        </p15:guide>
        <p15:guide id="7" pos="2304">
          <p15:clr>
            <a:srgbClr val="5ACBF0"/>
          </p15:clr>
        </p15:guide>
        <p15:guide id="8" pos="6912">
          <p15:clr>
            <a:srgbClr val="5ACBF0"/>
          </p15:clr>
        </p15:guide>
        <p15:guide id="9" orient="horz" pos="1440">
          <p15:clr>
            <a:srgbClr val="5ACBF0"/>
          </p15:clr>
        </p15:guide>
        <p15:guide id="10" orient="horz" pos="3744">
          <p15:clr>
            <a:srgbClr val="5ACBF0"/>
          </p15:clr>
        </p15:guide>
        <p15:guide id="13" pos="2592">
          <p15:clr>
            <a:srgbClr val="5ACBF0"/>
          </p15:clr>
        </p15:guide>
        <p15:guide id="14" pos="2016">
          <p15:clr>
            <a:srgbClr val="5ACBF0"/>
          </p15:clr>
        </p15:guide>
        <p15:guide id="15" pos="4896">
          <p15:clr>
            <a:srgbClr val="5ACBF0"/>
          </p15:clr>
        </p15:guide>
        <p15:guide id="16" pos="4320">
          <p15:clr>
            <a:srgbClr val="5ACBF0"/>
          </p15:clr>
        </p15:guide>
        <p15:guide id="17" pos="7200">
          <p15:clr>
            <a:srgbClr val="5ACBF0"/>
          </p15:clr>
        </p15:guide>
        <p15:guide id="18" pos="6624">
          <p15:clr>
            <a:srgbClr val="5ACBF0"/>
          </p15:clr>
        </p15:guide>
        <p15:guide id="19" orient="horz" pos="4752" userDrawn="1">
          <p15:clr>
            <a:srgbClr val="FFFFFF"/>
          </p15:clr>
        </p15:guide>
        <p15:guide id="20" orient="horz" pos="432" userDrawn="1">
          <p15:clr>
            <a:srgbClr val="FFFFF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86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9" r:id="rId7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>
          <p15:clr>
            <a:srgbClr val="5ACBF0"/>
          </p15:clr>
        </p15:guide>
        <p15:guide id="2" orient="horz" pos="2592">
          <p15:clr>
            <a:srgbClr val="5ACBF0"/>
          </p15:clr>
        </p15:guide>
        <p15:guide id="3" pos="8928">
          <p15:clr>
            <a:srgbClr val="FDE53C"/>
          </p15:clr>
        </p15:guide>
        <p15:guide id="4" pos="288">
          <p15:clr>
            <a:srgbClr val="FDE53C"/>
          </p15:clr>
        </p15:guide>
        <p15:guide id="5" orient="horz" pos="288">
          <p15:clr>
            <a:srgbClr val="FDE53C"/>
          </p15:clr>
        </p15:guide>
        <p15:guide id="6" orient="horz" pos="4896">
          <p15:clr>
            <a:srgbClr val="FDE53C"/>
          </p15:clr>
        </p15:guide>
        <p15:guide id="7" pos="2304">
          <p15:clr>
            <a:srgbClr val="5ACBF0"/>
          </p15:clr>
        </p15:guide>
        <p15:guide id="8" pos="6912">
          <p15:clr>
            <a:srgbClr val="5ACBF0"/>
          </p15:clr>
        </p15:guide>
        <p15:guide id="9" orient="horz" pos="1440">
          <p15:clr>
            <a:srgbClr val="5ACBF0"/>
          </p15:clr>
        </p15:guide>
        <p15:guide id="10" orient="horz" pos="3744">
          <p15:clr>
            <a:srgbClr val="5ACBF0"/>
          </p15:clr>
        </p15:guide>
        <p15:guide id="13" pos="2592">
          <p15:clr>
            <a:srgbClr val="5ACBF0"/>
          </p15:clr>
        </p15:guide>
        <p15:guide id="14" pos="2016">
          <p15:clr>
            <a:srgbClr val="5ACBF0"/>
          </p15:clr>
        </p15:guide>
        <p15:guide id="15" pos="4896">
          <p15:clr>
            <a:srgbClr val="5ACBF0"/>
          </p15:clr>
        </p15:guide>
        <p15:guide id="16" pos="4320">
          <p15:clr>
            <a:srgbClr val="5ACBF0"/>
          </p15:clr>
        </p15:guide>
        <p15:guide id="17" pos="7200">
          <p15:clr>
            <a:srgbClr val="5ACBF0"/>
          </p15:clr>
        </p15:guide>
        <p15:guide id="18" pos="6624">
          <p15:clr>
            <a:srgbClr val="5ACBF0"/>
          </p15:clr>
        </p15:guide>
        <p15:guide id="19" orient="horz" pos="4752">
          <p15:clr>
            <a:srgbClr val="FFFFFF"/>
          </p15:clr>
        </p15:guide>
        <p15:guide id="20" orient="horz" pos="432">
          <p15:clr>
            <a:srgbClr val="FFFFFF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608">
          <p15:clr>
            <a:srgbClr val="5ACBF0"/>
          </p15:clr>
        </p15:guide>
        <p15:guide id="2" orient="horz" pos="2592">
          <p15:clr>
            <a:srgbClr val="5ACBF0"/>
          </p15:clr>
        </p15:guide>
        <p15:guide id="3" pos="892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896">
          <p15:clr>
            <a:srgbClr val="F26B43"/>
          </p15:clr>
        </p15:guide>
        <p15:guide id="7" pos="2304">
          <p15:clr>
            <a:srgbClr val="5ACBF0"/>
          </p15:clr>
        </p15:guide>
        <p15:guide id="8" pos="6912">
          <p15:clr>
            <a:srgbClr val="5ACBF0"/>
          </p15:clr>
        </p15:guide>
        <p15:guide id="9" orient="horz" pos="1440">
          <p15:clr>
            <a:srgbClr val="5ACBF0"/>
          </p15:clr>
        </p15:guide>
        <p15:guide id="10" orient="horz" pos="3744">
          <p15:clr>
            <a:srgbClr val="5ACBF0"/>
          </p15:clr>
        </p15:guide>
        <p15:guide id="13" pos="2592">
          <p15:clr>
            <a:srgbClr val="5ACBF0"/>
          </p15:clr>
        </p15:guide>
        <p15:guide id="14" pos="2016">
          <p15:clr>
            <a:srgbClr val="5ACBF0"/>
          </p15:clr>
        </p15:guide>
        <p15:guide id="15" pos="4896">
          <p15:clr>
            <a:srgbClr val="5ACBF0"/>
          </p15:clr>
        </p15:guide>
        <p15:guide id="16" pos="4320">
          <p15:clr>
            <a:srgbClr val="5ACBF0"/>
          </p15:clr>
        </p15:guide>
        <p15:guide id="17" pos="7200">
          <p15:clr>
            <a:srgbClr val="5ACBF0"/>
          </p15:clr>
        </p15:guide>
        <p15:guide id="18" pos="6624">
          <p15:clr>
            <a:srgbClr val="5ACBF0"/>
          </p15:clr>
        </p15:guide>
        <p15:guide id="21" orient="horz" pos="432">
          <p15:clr>
            <a:srgbClr val="C35EA4"/>
          </p15:clr>
        </p15:guide>
        <p15:guide id="22" orient="horz" pos="4752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3F2624-C934-4D13-B459-72B1B0552F7E}"/>
              </a:ext>
            </a:extLst>
          </p:cNvPr>
          <p:cNvGraphicFramePr>
            <a:graphicFrameLocks noGrp="1"/>
          </p:cNvGraphicFramePr>
          <p:nvPr/>
        </p:nvGraphicFramePr>
        <p:xfrm>
          <a:off x="456230" y="5849605"/>
          <a:ext cx="2965055" cy="151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055">
                  <a:extLst>
                    <a:ext uri="{9D8B030D-6E8A-4147-A177-3AD203B41FA5}">
                      <a16:colId xmlns:a16="http://schemas.microsoft.com/office/drawing/2014/main" val="136899457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400" b="1" dirty="0" err="1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cs typeface="Arial" panose="020B0604020202020204" pitchFamily="34" charset="0"/>
                        </a:rPr>
                        <a:t>ducation</a:t>
                      </a:r>
                      <a:endParaRPr lang="en-US" sz="1400" b="1" dirty="0">
                        <a:solidFill>
                          <a:schemeClr val="accent2"/>
                        </a:solidFill>
                        <a:latin typeface="IBM Plex Sans" panose="020B0503050203000203" pitchFamily="34" charset="0"/>
                        <a:cs typeface="Arial" panose="020B0604020202020204" pitchFamily="34" charset="0"/>
                      </a:endParaRPr>
                    </a:p>
                  </a:txBody>
                  <a:tcPr marL="468000" marR="0" marT="27000" marB="27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2584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10 candidates | Fudan University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02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8 candidates |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Shanghai University of Finance and Economics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47111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7 candidates | </a:t>
                      </a:r>
                      <a:r>
                        <a:rPr lang="it-IT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Donghua University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4182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6 candidates |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Shanghai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Jiao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Tong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University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26561"/>
                  </a:ext>
                </a:extLst>
              </a:tr>
              <a:tr h="1780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5 candidates |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Tongji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University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683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CCCDC-02B3-4A16-B904-5213F03B171D}"/>
              </a:ext>
            </a:extLst>
          </p:cNvPr>
          <p:cNvGraphicFramePr>
            <a:graphicFrameLocks noGrp="1"/>
          </p:cNvGraphicFramePr>
          <p:nvPr/>
        </p:nvGraphicFramePr>
        <p:xfrm>
          <a:off x="3680926" y="5849605"/>
          <a:ext cx="2994194" cy="147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194">
                  <a:extLst>
                    <a:ext uri="{9D8B030D-6E8A-4147-A177-3AD203B41FA5}">
                      <a16:colId xmlns:a16="http://schemas.microsoft.com/office/drawing/2014/main" val="136899457"/>
                    </a:ext>
                  </a:extLst>
                </a:gridCol>
              </a:tblGrid>
              <a:tr h="2412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cs typeface="Arial" panose="020B0604020202020204" pitchFamily="34" charset="0"/>
                        </a:rPr>
                        <a:t>Top Fields of Studies</a:t>
                      </a:r>
                    </a:p>
                  </a:txBody>
                  <a:tcPr marL="432000" marR="0" marT="27000" marB="27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25843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35 candidates | Economics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024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24 candidates | </a:t>
                      </a: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Finance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471117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21 candidates | </a:t>
                      </a: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Business Management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41826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19 candidates | Business Administration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26561"/>
                  </a:ext>
                </a:extLst>
              </a:tr>
              <a:tr h="241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17 candidates | Accounting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683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26A681-D0A9-4EF4-9F18-4A9709E3842F}"/>
              </a:ext>
            </a:extLst>
          </p:cNvPr>
          <p:cNvGraphicFramePr>
            <a:graphicFrameLocks noGrp="1"/>
          </p:cNvGraphicFramePr>
          <p:nvPr/>
        </p:nvGraphicFramePr>
        <p:xfrm>
          <a:off x="3670200" y="2095441"/>
          <a:ext cx="2747238" cy="297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238">
                  <a:extLst>
                    <a:ext uri="{9D8B030D-6E8A-4147-A177-3AD203B41FA5}">
                      <a16:colId xmlns:a16="http://schemas.microsoft.com/office/drawing/2014/main" val="136899457"/>
                    </a:ext>
                  </a:extLst>
                </a:gridCol>
              </a:tblGrid>
              <a:tr h="329531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ea typeface="+mn-ea"/>
                          <a:cs typeface="Arial" panose="020B0604020202020204" pitchFamily="34" charset="0"/>
                        </a:rPr>
                        <a:t>Top Past Employers</a:t>
                      </a:r>
                    </a:p>
                    <a:p>
                      <a:pPr algn="l"/>
                      <a:endParaRPr lang="en-US" sz="1400" b="1" kern="1200" dirty="0">
                        <a:solidFill>
                          <a:schemeClr val="accent2"/>
                        </a:solidFill>
                        <a:latin typeface="IBM Plex Sans" panose="020B0503050203000203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8000" marR="0" marT="27000" marB="27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25843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8 candidates | </a:t>
                      </a:r>
                      <a:r>
                        <a:rPr lang="pt-B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Citi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024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6 candidates |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Industrial and Commercial Bank of China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471117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5 candidates | Deloitte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4182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5 candidates | Accenture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2656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 candidates | Bank of China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6834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 candidates | Ernst &amp; Young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7859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</a:t>
                      </a:r>
                      <a:r>
                        <a:rPr lang="pt-B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Waypoint Global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27777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Asiainfo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83812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Aetna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77420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St. John's University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829861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27D68624-0D6E-43A4-9CDC-FEBA0B5EF4BB}"/>
              </a:ext>
            </a:extLst>
          </p:cNvPr>
          <p:cNvGraphicFramePr>
            <a:graphicFrameLocks noGrp="1"/>
          </p:cNvGraphicFramePr>
          <p:nvPr/>
        </p:nvGraphicFramePr>
        <p:xfrm>
          <a:off x="453162" y="2087180"/>
          <a:ext cx="2747238" cy="287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238">
                  <a:extLst>
                    <a:ext uri="{9D8B030D-6E8A-4147-A177-3AD203B41FA5}">
                      <a16:colId xmlns:a16="http://schemas.microsoft.com/office/drawing/2014/main" val="136899457"/>
                    </a:ext>
                  </a:extLst>
                </a:gridCol>
              </a:tblGrid>
              <a:tr h="32953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  <a:latin typeface="IBM Plex Sans" panose="020B0503050203000203" pitchFamily="34" charset="0"/>
                          <a:cs typeface="Arial" panose="020B0604020202020204" pitchFamily="34" charset="0"/>
                        </a:rPr>
                        <a:t>Top Current Employers</a:t>
                      </a:r>
                    </a:p>
                    <a:p>
                      <a:pPr algn="l"/>
                      <a:endParaRPr lang="en-US" sz="1400" b="1" kern="1200" dirty="0">
                        <a:solidFill>
                          <a:schemeClr val="accent2"/>
                        </a:solidFill>
                        <a:latin typeface="IBM Plex Sans" panose="020B0503050203000203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68000" marR="0" marT="27000" marB="27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25843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4 candidates | PwC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09024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 candidates | Apple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471117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3 candidates | 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Amazon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IBM Plex Sans" panose="020B0503050203000203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4182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Microsoft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2656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Accenture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6834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Morgan Stanley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7859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0" marR="0" lvl="0" indent="0" algn="l" defTabSz="10972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Tesla Motors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27777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0" marR="0" lvl="0" indent="0" algn="l" defTabSz="10972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APCO Worldwide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838126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0" marR="0" lvl="0" indent="0" algn="l" defTabSz="10972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Alibaba Group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77420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marL="0" marR="0" lvl="0" indent="0" algn="l" defTabSz="10972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IBM Plex Sans" panose="020B0503050203000203" pitchFamily="34" charset="0"/>
                          <a:ea typeface="+mn-ea"/>
                          <a:cs typeface="+mn-cs"/>
                        </a:rPr>
                        <a:t>2 candidates | Shanghai Disney Resort</a:t>
                      </a:r>
                    </a:p>
                  </a:txBody>
                  <a:tcPr marL="7034" marR="7034" marT="703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829861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EE0825-370B-4AAF-88F2-D38A4DD8B4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07608" y="2314801"/>
            <a:ext cx="0" cy="5940000"/>
          </a:xfrm>
          <a:prstGeom prst="line">
            <a:avLst/>
          </a:pr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C2405-9C87-47AB-A220-105D83C923B2}"/>
              </a:ext>
            </a:extLst>
          </p:cNvPr>
          <p:cNvSpPr txBox="1"/>
          <p:nvPr/>
        </p:nvSpPr>
        <p:spPr>
          <a:xfrm>
            <a:off x="457200" y="0"/>
            <a:ext cx="2743196" cy="457200"/>
          </a:xfrm>
          <a:prstGeom prst="rect">
            <a:avLst/>
          </a:prstGeom>
        </p:spPr>
        <p:txBody>
          <a:bodyPr wrap="square" lIns="0" tIns="0" rIns="0" bIns="0" rtlCol="0" anchor="b">
            <a:no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IBM Plex Sans Light" panose="020B0403050203000203" pitchFamily="34" charset="77"/>
                <a:ea typeface="IBM Plex Sans" charset="0"/>
                <a:cs typeface="IBM Plex Sans" charset="0"/>
              </a:rPr>
              <a:t>IBM Talent Acquisition Optimization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568B0-15BC-4993-801C-1DAA8A4F58C1}"/>
              </a:ext>
            </a:extLst>
          </p:cNvPr>
          <p:cNvSpPr/>
          <p:nvPr/>
        </p:nvSpPr>
        <p:spPr>
          <a:xfrm>
            <a:off x="8668518" y="6201469"/>
            <a:ext cx="28137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Years of experience (%) </a:t>
            </a:r>
          </a:p>
        </p:txBody>
      </p:sp>
      <p:grpSp>
        <p:nvGrpSpPr>
          <p:cNvPr id="9" name="Graphic 678">
            <a:extLst>
              <a:ext uri="{FF2B5EF4-FFF2-40B4-BE49-F238E27FC236}">
                <a16:creationId xmlns:a16="http://schemas.microsoft.com/office/drawing/2014/main" id="{5948CE44-D2A1-4673-AF83-9E354028162C}"/>
              </a:ext>
            </a:extLst>
          </p:cNvPr>
          <p:cNvGrpSpPr>
            <a:grpSpLocks noChangeAspect="1"/>
          </p:cNvGrpSpPr>
          <p:nvPr/>
        </p:nvGrpSpPr>
        <p:grpSpPr>
          <a:xfrm>
            <a:off x="513183" y="2135160"/>
            <a:ext cx="288000" cy="288000"/>
            <a:chOff x="3446688" y="4789651"/>
            <a:chExt cx="439262" cy="439225"/>
          </a:xfrm>
          <a:noFill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6ED7EA-0DC8-44BF-B33B-B56AC9B8C223}"/>
                </a:ext>
              </a:extLst>
            </p:cNvPr>
            <p:cNvSpPr/>
            <p:nvPr/>
          </p:nvSpPr>
          <p:spPr>
            <a:xfrm>
              <a:off x="3776033" y="5125148"/>
              <a:ext cx="74371" cy="74371"/>
            </a:xfrm>
            <a:custGeom>
              <a:avLst/>
              <a:gdLst>
                <a:gd name="connsiteX0" fmla="*/ 74371 w 74371"/>
                <a:gd name="connsiteY0" fmla="*/ 74372 h 74371"/>
                <a:gd name="connsiteX1" fmla="*/ 0 w 74371"/>
                <a:gd name="connsiteY1" fmla="*/ 74372 h 74371"/>
                <a:gd name="connsiteX2" fmla="*/ 0 w 74371"/>
                <a:gd name="connsiteY2" fmla="*/ 0 h 7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71" h="74371">
                  <a:moveTo>
                    <a:pt x="74371" y="74372"/>
                  </a:moveTo>
                  <a:lnTo>
                    <a:pt x="0" y="74372"/>
                  </a:lnTo>
                  <a:lnTo>
                    <a:pt x="0" y="0"/>
                  </a:lnTo>
                </a:path>
              </a:pathLst>
            </a:custGeom>
            <a:noFill/>
            <a:ln w="1199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7BF2B5-E796-4F17-8197-2952356DF63B}"/>
                </a:ext>
              </a:extLst>
            </p:cNvPr>
            <p:cNvSpPr/>
            <p:nvPr/>
          </p:nvSpPr>
          <p:spPr>
            <a:xfrm>
              <a:off x="3446688" y="4789651"/>
              <a:ext cx="439262" cy="439225"/>
            </a:xfrm>
            <a:custGeom>
              <a:avLst/>
              <a:gdLst>
                <a:gd name="connsiteX0" fmla="*/ 329345 w 439262"/>
                <a:gd name="connsiteY0" fmla="*/ 409855 h 439225"/>
                <a:gd name="connsiteX1" fmla="*/ 409854 w 439262"/>
                <a:gd name="connsiteY1" fmla="*/ 109918 h 439225"/>
                <a:gd name="connsiteX2" fmla="*/ 109918 w 439262"/>
                <a:gd name="connsiteY2" fmla="*/ 29409 h 439225"/>
                <a:gd name="connsiteX3" fmla="*/ 29408 w 439262"/>
                <a:gd name="connsiteY3" fmla="*/ 329344 h 439225"/>
                <a:gd name="connsiteX4" fmla="*/ 219478 w 439262"/>
                <a:gd name="connsiteY4" fmla="*/ 439226 h 43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62" h="439225">
                  <a:moveTo>
                    <a:pt x="329345" y="409855"/>
                  </a:moveTo>
                  <a:cubicBezTo>
                    <a:pt x="434402" y="349262"/>
                    <a:pt x="470448" y="214975"/>
                    <a:pt x="409854" y="109918"/>
                  </a:cubicBezTo>
                  <a:cubicBezTo>
                    <a:pt x="349261" y="4861"/>
                    <a:pt x="214975" y="-31184"/>
                    <a:pt x="109918" y="29409"/>
                  </a:cubicBezTo>
                  <a:cubicBezTo>
                    <a:pt x="4861" y="90002"/>
                    <a:pt x="-31185" y="224288"/>
                    <a:pt x="29408" y="329344"/>
                  </a:cubicBezTo>
                  <a:cubicBezTo>
                    <a:pt x="68595" y="397287"/>
                    <a:pt x="141045" y="439172"/>
                    <a:pt x="219478" y="439226"/>
                  </a:cubicBezTo>
                </a:path>
              </a:pathLst>
            </a:custGeom>
            <a:noFill/>
            <a:ln w="1199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aphic 678">
            <a:extLst>
              <a:ext uri="{FF2B5EF4-FFF2-40B4-BE49-F238E27FC236}">
                <a16:creationId xmlns:a16="http://schemas.microsoft.com/office/drawing/2014/main" id="{F3DD03E1-2067-450D-9D9F-4F947B09408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736259" y="2135160"/>
            <a:ext cx="288000" cy="288000"/>
            <a:chOff x="3446688" y="4789651"/>
            <a:chExt cx="439262" cy="439225"/>
          </a:xfrm>
          <a:noFill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86954B-07C2-4AA4-8821-1ACEF2CE4D70}"/>
                </a:ext>
              </a:extLst>
            </p:cNvPr>
            <p:cNvSpPr/>
            <p:nvPr/>
          </p:nvSpPr>
          <p:spPr>
            <a:xfrm>
              <a:off x="3776033" y="5125148"/>
              <a:ext cx="74371" cy="74371"/>
            </a:xfrm>
            <a:custGeom>
              <a:avLst/>
              <a:gdLst>
                <a:gd name="connsiteX0" fmla="*/ 74371 w 74371"/>
                <a:gd name="connsiteY0" fmla="*/ 74372 h 74371"/>
                <a:gd name="connsiteX1" fmla="*/ 0 w 74371"/>
                <a:gd name="connsiteY1" fmla="*/ 74372 h 74371"/>
                <a:gd name="connsiteX2" fmla="*/ 0 w 74371"/>
                <a:gd name="connsiteY2" fmla="*/ 0 h 7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71" h="74371">
                  <a:moveTo>
                    <a:pt x="74371" y="74372"/>
                  </a:moveTo>
                  <a:lnTo>
                    <a:pt x="0" y="74372"/>
                  </a:lnTo>
                  <a:lnTo>
                    <a:pt x="0" y="0"/>
                  </a:lnTo>
                </a:path>
              </a:pathLst>
            </a:custGeom>
            <a:noFill/>
            <a:ln w="1199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67086D-3A4B-4470-B993-01CD781593A0}"/>
                </a:ext>
              </a:extLst>
            </p:cNvPr>
            <p:cNvSpPr/>
            <p:nvPr/>
          </p:nvSpPr>
          <p:spPr>
            <a:xfrm>
              <a:off x="3446688" y="4789651"/>
              <a:ext cx="439262" cy="439225"/>
            </a:xfrm>
            <a:custGeom>
              <a:avLst/>
              <a:gdLst>
                <a:gd name="connsiteX0" fmla="*/ 329345 w 439262"/>
                <a:gd name="connsiteY0" fmla="*/ 409855 h 439225"/>
                <a:gd name="connsiteX1" fmla="*/ 409854 w 439262"/>
                <a:gd name="connsiteY1" fmla="*/ 109918 h 439225"/>
                <a:gd name="connsiteX2" fmla="*/ 109918 w 439262"/>
                <a:gd name="connsiteY2" fmla="*/ 29409 h 439225"/>
                <a:gd name="connsiteX3" fmla="*/ 29408 w 439262"/>
                <a:gd name="connsiteY3" fmla="*/ 329344 h 439225"/>
                <a:gd name="connsiteX4" fmla="*/ 219478 w 439262"/>
                <a:gd name="connsiteY4" fmla="*/ 439226 h 43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62" h="439225">
                  <a:moveTo>
                    <a:pt x="329345" y="409855"/>
                  </a:moveTo>
                  <a:cubicBezTo>
                    <a:pt x="434402" y="349262"/>
                    <a:pt x="470448" y="214975"/>
                    <a:pt x="409854" y="109918"/>
                  </a:cubicBezTo>
                  <a:cubicBezTo>
                    <a:pt x="349261" y="4861"/>
                    <a:pt x="214975" y="-31184"/>
                    <a:pt x="109918" y="29409"/>
                  </a:cubicBezTo>
                  <a:cubicBezTo>
                    <a:pt x="4861" y="90002"/>
                    <a:pt x="-31185" y="224288"/>
                    <a:pt x="29408" y="329344"/>
                  </a:cubicBezTo>
                  <a:cubicBezTo>
                    <a:pt x="68595" y="397287"/>
                    <a:pt x="141045" y="439172"/>
                    <a:pt x="219478" y="439226"/>
                  </a:cubicBezTo>
                </a:path>
              </a:pathLst>
            </a:custGeom>
            <a:noFill/>
            <a:ln w="1199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E5F01A52-DE4B-4E61-B8BB-794A25D73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6259" y="5836760"/>
            <a:ext cx="288000" cy="288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079EAB1-5350-417C-8DD0-46FCF15E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183" y="5836760"/>
            <a:ext cx="288000" cy="28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8D20742-9E22-4A88-B126-F68D218E2A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8262" y="6172200"/>
            <a:ext cx="320040" cy="320040"/>
          </a:xfrm>
          <a:prstGeom prst="rect">
            <a:avLst/>
          </a:prstGeom>
        </p:spPr>
      </p:pic>
      <p:grpSp>
        <p:nvGrpSpPr>
          <p:cNvPr id="72" name="Group 4">
            <a:extLst>
              <a:ext uri="{FF2B5EF4-FFF2-40B4-BE49-F238E27FC236}">
                <a16:creationId xmlns:a16="http://schemas.microsoft.com/office/drawing/2014/main" id="{60379F4F-3F63-4AE7-AD27-7D121B333B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17836" y="581047"/>
            <a:ext cx="5171315" cy="4884737"/>
            <a:chOff x="588" y="1082"/>
            <a:chExt cx="4006" cy="3784"/>
          </a:xfrm>
          <a:solidFill>
            <a:schemeClr val="tx2">
              <a:lumMod val="75000"/>
            </a:schemeClr>
          </a:solidFill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D3D69C0F-C069-4903-94B1-BAFE15B4E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" y="1082"/>
              <a:ext cx="1183" cy="916"/>
            </a:xfrm>
            <a:custGeom>
              <a:avLst/>
              <a:gdLst>
                <a:gd name="T0" fmla="*/ 4248 w 4732"/>
                <a:gd name="T1" fmla="*/ 1327 h 3667"/>
                <a:gd name="T2" fmla="*/ 4697 w 4732"/>
                <a:gd name="T3" fmla="*/ 1038 h 3667"/>
                <a:gd name="T4" fmla="*/ 3495 w 4732"/>
                <a:gd name="T5" fmla="*/ 1339 h 3667"/>
                <a:gd name="T6" fmla="*/ 3068 w 4732"/>
                <a:gd name="T7" fmla="*/ 1152 h 3667"/>
                <a:gd name="T8" fmla="*/ 2923 w 4732"/>
                <a:gd name="T9" fmla="*/ 858 h 3667"/>
                <a:gd name="T10" fmla="*/ 2967 w 4732"/>
                <a:gd name="T11" fmla="*/ 771 h 3667"/>
                <a:gd name="T12" fmla="*/ 2811 w 4732"/>
                <a:gd name="T13" fmla="*/ 376 h 3667"/>
                <a:gd name="T14" fmla="*/ 2769 w 4732"/>
                <a:gd name="T15" fmla="*/ 154 h 3667"/>
                <a:gd name="T16" fmla="*/ 3247 w 4732"/>
                <a:gd name="T17" fmla="*/ 472 h 3667"/>
                <a:gd name="T18" fmla="*/ 3408 w 4732"/>
                <a:gd name="T19" fmla="*/ 603 h 3667"/>
                <a:gd name="T20" fmla="*/ 3166 w 4732"/>
                <a:gd name="T21" fmla="*/ 372 h 3667"/>
                <a:gd name="T22" fmla="*/ 2736 w 4732"/>
                <a:gd name="T23" fmla="*/ 111 h 3667"/>
                <a:gd name="T24" fmla="*/ 2173 w 4732"/>
                <a:gd name="T25" fmla="*/ 9 h 3667"/>
                <a:gd name="T26" fmla="*/ 1367 w 4732"/>
                <a:gd name="T27" fmla="*/ 198 h 3667"/>
                <a:gd name="T28" fmla="*/ 607 w 4732"/>
                <a:gd name="T29" fmla="*/ 444 h 3667"/>
                <a:gd name="T30" fmla="*/ 94 w 4732"/>
                <a:gd name="T31" fmla="*/ 738 h 3667"/>
                <a:gd name="T32" fmla="*/ 104 w 4732"/>
                <a:gd name="T33" fmla="*/ 958 h 3667"/>
                <a:gd name="T34" fmla="*/ 223 w 4732"/>
                <a:gd name="T35" fmla="*/ 1176 h 3667"/>
                <a:gd name="T36" fmla="*/ 188 w 4732"/>
                <a:gd name="T37" fmla="*/ 1310 h 3667"/>
                <a:gd name="T38" fmla="*/ 259 w 4732"/>
                <a:gd name="T39" fmla="*/ 1516 h 3667"/>
                <a:gd name="T40" fmla="*/ 96 w 4732"/>
                <a:gd name="T41" fmla="*/ 1660 h 3667"/>
                <a:gd name="T42" fmla="*/ 88 w 4732"/>
                <a:gd name="T43" fmla="*/ 1841 h 3667"/>
                <a:gd name="T44" fmla="*/ 145 w 4732"/>
                <a:gd name="T45" fmla="*/ 2059 h 3667"/>
                <a:gd name="T46" fmla="*/ 160 w 4732"/>
                <a:gd name="T47" fmla="*/ 2297 h 3667"/>
                <a:gd name="T48" fmla="*/ 299 w 4732"/>
                <a:gd name="T49" fmla="*/ 2457 h 3667"/>
                <a:gd name="T50" fmla="*/ 391 w 4732"/>
                <a:gd name="T51" fmla="*/ 2633 h 3667"/>
                <a:gd name="T52" fmla="*/ 296 w 4732"/>
                <a:gd name="T53" fmla="*/ 2746 h 3667"/>
                <a:gd name="T54" fmla="*/ 389 w 4732"/>
                <a:gd name="T55" fmla="*/ 2880 h 3667"/>
                <a:gd name="T56" fmla="*/ 278 w 4732"/>
                <a:gd name="T57" fmla="*/ 3007 h 3667"/>
                <a:gd name="T58" fmla="*/ 329 w 4732"/>
                <a:gd name="T59" fmla="*/ 3311 h 3667"/>
                <a:gd name="T60" fmla="*/ 411 w 4732"/>
                <a:gd name="T61" fmla="*/ 3530 h 3667"/>
                <a:gd name="T62" fmla="*/ 498 w 4732"/>
                <a:gd name="T63" fmla="*/ 3603 h 3667"/>
                <a:gd name="T64" fmla="*/ 687 w 4732"/>
                <a:gd name="T65" fmla="*/ 3559 h 3667"/>
                <a:gd name="T66" fmla="*/ 1011 w 4732"/>
                <a:gd name="T67" fmla="*/ 3633 h 3667"/>
                <a:gd name="T68" fmla="*/ 1159 w 4732"/>
                <a:gd name="T69" fmla="*/ 3455 h 3667"/>
                <a:gd name="T70" fmla="*/ 1291 w 4732"/>
                <a:gd name="T71" fmla="*/ 3338 h 3667"/>
                <a:gd name="T72" fmla="*/ 1442 w 4732"/>
                <a:gd name="T73" fmla="*/ 3413 h 3667"/>
                <a:gd name="T74" fmla="*/ 1559 w 4732"/>
                <a:gd name="T75" fmla="*/ 3426 h 3667"/>
                <a:gd name="T76" fmla="*/ 1644 w 4732"/>
                <a:gd name="T77" fmla="*/ 3361 h 3667"/>
                <a:gd name="T78" fmla="*/ 1688 w 4732"/>
                <a:gd name="T79" fmla="*/ 3161 h 3667"/>
                <a:gd name="T80" fmla="*/ 1921 w 4732"/>
                <a:gd name="T81" fmla="*/ 3068 h 3667"/>
                <a:gd name="T82" fmla="*/ 2126 w 4732"/>
                <a:gd name="T83" fmla="*/ 3028 h 3667"/>
                <a:gd name="T84" fmla="*/ 2248 w 4732"/>
                <a:gd name="T85" fmla="*/ 2913 h 3667"/>
                <a:gd name="T86" fmla="*/ 2385 w 4732"/>
                <a:gd name="T87" fmla="*/ 2977 h 3667"/>
                <a:gd name="T88" fmla="*/ 2499 w 4732"/>
                <a:gd name="T89" fmla="*/ 2990 h 3667"/>
                <a:gd name="T90" fmla="*/ 2675 w 4732"/>
                <a:gd name="T91" fmla="*/ 3135 h 3667"/>
                <a:gd name="T92" fmla="*/ 2960 w 4732"/>
                <a:gd name="T93" fmla="*/ 3213 h 3667"/>
                <a:gd name="T94" fmla="*/ 3148 w 4732"/>
                <a:gd name="T95" fmla="*/ 3139 h 3667"/>
                <a:gd name="T96" fmla="*/ 3279 w 4732"/>
                <a:gd name="T97" fmla="*/ 3221 h 3667"/>
                <a:gd name="T98" fmla="*/ 3586 w 4732"/>
                <a:gd name="T99" fmla="*/ 3422 h 3667"/>
                <a:gd name="T100" fmla="*/ 3924 w 4732"/>
                <a:gd name="T101" fmla="*/ 3333 h 3667"/>
                <a:gd name="T102" fmla="*/ 4033 w 4732"/>
                <a:gd name="T103" fmla="*/ 3154 h 3667"/>
                <a:gd name="T104" fmla="*/ 4223 w 4732"/>
                <a:gd name="T105" fmla="*/ 2801 h 3667"/>
                <a:gd name="T106" fmla="*/ 4471 w 4732"/>
                <a:gd name="T107" fmla="*/ 2836 h 3667"/>
                <a:gd name="T108" fmla="*/ 4540 w 4732"/>
                <a:gd name="T109" fmla="*/ 2638 h 3667"/>
                <a:gd name="T110" fmla="*/ 4607 w 4732"/>
                <a:gd name="T111" fmla="*/ 2470 h 3667"/>
                <a:gd name="T112" fmla="*/ 4432 w 4732"/>
                <a:gd name="T113" fmla="*/ 2417 h 3667"/>
                <a:gd name="T114" fmla="*/ 4315 w 4732"/>
                <a:gd name="T115" fmla="*/ 2301 h 3667"/>
                <a:gd name="T116" fmla="*/ 4148 w 4732"/>
                <a:gd name="T117" fmla="*/ 2228 h 3667"/>
                <a:gd name="T118" fmla="*/ 4064 w 4732"/>
                <a:gd name="T119" fmla="*/ 2119 h 3667"/>
                <a:gd name="T120" fmla="*/ 4052 w 4732"/>
                <a:gd name="T121" fmla="*/ 1990 h 3667"/>
                <a:gd name="T122" fmla="*/ 4086 w 4732"/>
                <a:gd name="T123" fmla="*/ 1839 h 3667"/>
                <a:gd name="T124" fmla="*/ 4109 w 4732"/>
                <a:gd name="T125" fmla="*/ 1577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32" h="3667">
                  <a:moveTo>
                    <a:pt x="4107" y="1536"/>
                  </a:moveTo>
                  <a:lnTo>
                    <a:pt x="4100" y="1529"/>
                  </a:lnTo>
                  <a:lnTo>
                    <a:pt x="4096" y="1521"/>
                  </a:lnTo>
                  <a:lnTo>
                    <a:pt x="4091" y="1513"/>
                  </a:lnTo>
                  <a:lnTo>
                    <a:pt x="4089" y="1503"/>
                  </a:lnTo>
                  <a:lnTo>
                    <a:pt x="4085" y="1483"/>
                  </a:lnTo>
                  <a:lnTo>
                    <a:pt x="4081" y="1462"/>
                  </a:lnTo>
                  <a:lnTo>
                    <a:pt x="4080" y="1452"/>
                  </a:lnTo>
                  <a:lnTo>
                    <a:pt x="4077" y="1441"/>
                  </a:lnTo>
                  <a:lnTo>
                    <a:pt x="4073" y="1431"/>
                  </a:lnTo>
                  <a:lnTo>
                    <a:pt x="4068" y="1421"/>
                  </a:lnTo>
                  <a:lnTo>
                    <a:pt x="4061" y="1412"/>
                  </a:lnTo>
                  <a:lnTo>
                    <a:pt x="4052" y="1403"/>
                  </a:lnTo>
                  <a:lnTo>
                    <a:pt x="4041" y="1395"/>
                  </a:lnTo>
                  <a:lnTo>
                    <a:pt x="4027" y="1389"/>
                  </a:lnTo>
                  <a:lnTo>
                    <a:pt x="4051" y="1380"/>
                  </a:lnTo>
                  <a:lnTo>
                    <a:pt x="4076" y="1372"/>
                  </a:lnTo>
                  <a:lnTo>
                    <a:pt x="4100" y="1365"/>
                  </a:lnTo>
                  <a:lnTo>
                    <a:pt x="4124" y="1359"/>
                  </a:lnTo>
                  <a:lnTo>
                    <a:pt x="4174" y="1346"/>
                  </a:lnTo>
                  <a:lnTo>
                    <a:pt x="4224" y="1333"/>
                  </a:lnTo>
                  <a:lnTo>
                    <a:pt x="4248" y="1327"/>
                  </a:lnTo>
                  <a:lnTo>
                    <a:pt x="4274" y="1320"/>
                  </a:lnTo>
                  <a:lnTo>
                    <a:pt x="4298" y="1312"/>
                  </a:lnTo>
                  <a:lnTo>
                    <a:pt x="4323" y="1304"/>
                  </a:lnTo>
                  <a:lnTo>
                    <a:pt x="4346" y="1295"/>
                  </a:lnTo>
                  <a:lnTo>
                    <a:pt x="4370" y="1285"/>
                  </a:lnTo>
                  <a:lnTo>
                    <a:pt x="4394" y="1274"/>
                  </a:lnTo>
                  <a:lnTo>
                    <a:pt x="4417" y="1260"/>
                  </a:lnTo>
                  <a:lnTo>
                    <a:pt x="4453" y="1241"/>
                  </a:lnTo>
                  <a:lnTo>
                    <a:pt x="4491" y="1220"/>
                  </a:lnTo>
                  <a:lnTo>
                    <a:pt x="4528" y="1200"/>
                  </a:lnTo>
                  <a:lnTo>
                    <a:pt x="4564" y="1180"/>
                  </a:lnTo>
                  <a:lnTo>
                    <a:pt x="4600" y="1158"/>
                  </a:lnTo>
                  <a:lnTo>
                    <a:pt x="4635" y="1134"/>
                  </a:lnTo>
                  <a:lnTo>
                    <a:pt x="4652" y="1122"/>
                  </a:lnTo>
                  <a:lnTo>
                    <a:pt x="4668" y="1109"/>
                  </a:lnTo>
                  <a:lnTo>
                    <a:pt x="4685" y="1095"/>
                  </a:lnTo>
                  <a:lnTo>
                    <a:pt x="4700" y="1079"/>
                  </a:lnTo>
                  <a:lnTo>
                    <a:pt x="4717" y="1064"/>
                  </a:lnTo>
                  <a:lnTo>
                    <a:pt x="4732" y="1049"/>
                  </a:lnTo>
                  <a:lnTo>
                    <a:pt x="4732" y="1049"/>
                  </a:lnTo>
                  <a:lnTo>
                    <a:pt x="4697" y="1038"/>
                  </a:lnTo>
                  <a:lnTo>
                    <a:pt x="4697" y="1038"/>
                  </a:lnTo>
                  <a:lnTo>
                    <a:pt x="4664" y="1069"/>
                  </a:lnTo>
                  <a:lnTo>
                    <a:pt x="4631" y="1099"/>
                  </a:lnTo>
                  <a:lnTo>
                    <a:pt x="4596" y="1128"/>
                  </a:lnTo>
                  <a:lnTo>
                    <a:pt x="4562" y="1154"/>
                  </a:lnTo>
                  <a:lnTo>
                    <a:pt x="4544" y="1168"/>
                  </a:lnTo>
                  <a:lnTo>
                    <a:pt x="4525" y="1180"/>
                  </a:lnTo>
                  <a:lnTo>
                    <a:pt x="4507" y="1191"/>
                  </a:lnTo>
                  <a:lnTo>
                    <a:pt x="4488" y="1201"/>
                  </a:lnTo>
                  <a:lnTo>
                    <a:pt x="4468" y="1211"/>
                  </a:lnTo>
                  <a:lnTo>
                    <a:pt x="4448" y="1218"/>
                  </a:lnTo>
                  <a:lnTo>
                    <a:pt x="4427" y="1226"/>
                  </a:lnTo>
                  <a:lnTo>
                    <a:pt x="4406" y="1233"/>
                  </a:lnTo>
                  <a:lnTo>
                    <a:pt x="3935" y="1350"/>
                  </a:lnTo>
                  <a:lnTo>
                    <a:pt x="3903" y="1354"/>
                  </a:lnTo>
                  <a:lnTo>
                    <a:pt x="3864" y="1357"/>
                  </a:lnTo>
                  <a:lnTo>
                    <a:pt x="3820" y="1359"/>
                  </a:lnTo>
                  <a:lnTo>
                    <a:pt x="3771" y="1359"/>
                  </a:lnTo>
                  <a:lnTo>
                    <a:pt x="3719" y="1358"/>
                  </a:lnTo>
                  <a:lnTo>
                    <a:pt x="3665" y="1356"/>
                  </a:lnTo>
                  <a:lnTo>
                    <a:pt x="3608" y="1352"/>
                  </a:lnTo>
                  <a:lnTo>
                    <a:pt x="3552" y="1347"/>
                  </a:lnTo>
                  <a:lnTo>
                    <a:pt x="3495" y="1339"/>
                  </a:lnTo>
                  <a:lnTo>
                    <a:pt x="3440" y="1330"/>
                  </a:lnTo>
                  <a:lnTo>
                    <a:pt x="3413" y="1325"/>
                  </a:lnTo>
                  <a:lnTo>
                    <a:pt x="3388" y="1319"/>
                  </a:lnTo>
                  <a:lnTo>
                    <a:pt x="3364" y="1312"/>
                  </a:lnTo>
                  <a:lnTo>
                    <a:pt x="3339" y="1306"/>
                  </a:lnTo>
                  <a:lnTo>
                    <a:pt x="3316" y="1298"/>
                  </a:lnTo>
                  <a:lnTo>
                    <a:pt x="3295" y="1290"/>
                  </a:lnTo>
                  <a:lnTo>
                    <a:pt x="3274" y="1281"/>
                  </a:lnTo>
                  <a:lnTo>
                    <a:pt x="3255" y="1272"/>
                  </a:lnTo>
                  <a:lnTo>
                    <a:pt x="3238" y="1262"/>
                  </a:lnTo>
                  <a:lnTo>
                    <a:pt x="3223" y="1252"/>
                  </a:lnTo>
                  <a:lnTo>
                    <a:pt x="3209" y="1241"/>
                  </a:lnTo>
                  <a:lnTo>
                    <a:pt x="3197" y="1228"/>
                  </a:lnTo>
                  <a:lnTo>
                    <a:pt x="3187" y="1218"/>
                  </a:lnTo>
                  <a:lnTo>
                    <a:pt x="3179" y="1210"/>
                  </a:lnTo>
                  <a:lnTo>
                    <a:pt x="3169" y="1202"/>
                  </a:lnTo>
                  <a:lnTo>
                    <a:pt x="3159" y="1195"/>
                  </a:lnTo>
                  <a:lnTo>
                    <a:pt x="3139" y="1184"/>
                  </a:lnTo>
                  <a:lnTo>
                    <a:pt x="3119" y="1175"/>
                  </a:lnTo>
                  <a:lnTo>
                    <a:pt x="3098" y="1167"/>
                  </a:lnTo>
                  <a:lnTo>
                    <a:pt x="3078" y="1158"/>
                  </a:lnTo>
                  <a:lnTo>
                    <a:pt x="3068" y="1152"/>
                  </a:lnTo>
                  <a:lnTo>
                    <a:pt x="3058" y="1146"/>
                  </a:lnTo>
                  <a:lnTo>
                    <a:pt x="3047" y="1139"/>
                  </a:lnTo>
                  <a:lnTo>
                    <a:pt x="3038" y="1130"/>
                  </a:lnTo>
                  <a:lnTo>
                    <a:pt x="3024" y="1110"/>
                  </a:lnTo>
                  <a:lnTo>
                    <a:pt x="3010" y="1092"/>
                  </a:lnTo>
                  <a:lnTo>
                    <a:pt x="3005" y="1084"/>
                  </a:lnTo>
                  <a:lnTo>
                    <a:pt x="2999" y="1075"/>
                  </a:lnTo>
                  <a:lnTo>
                    <a:pt x="2994" y="1064"/>
                  </a:lnTo>
                  <a:lnTo>
                    <a:pt x="2989" y="1053"/>
                  </a:lnTo>
                  <a:lnTo>
                    <a:pt x="2987" y="1044"/>
                  </a:lnTo>
                  <a:lnTo>
                    <a:pt x="2985" y="1036"/>
                  </a:lnTo>
                  <a:lnTo>
                    <a:pt x="2984" y="1027"/>
                  </a:lnTo>
                  <a:lnTo>
                    <a:pt x="2983" y="1020"/>
                  </a:lnTo>
                  <a:lnTo>
                    <a:pt x="2981" y="1004"/>
                  </a:lnTo>
                  <a:lnTo>
                    <a:pt x="2979" y="987"/>
                  </a:lnTo>
                  <a:lnTo>
                    <a:pt x="2974" y="955"/>
                  </a:lnTo>
                  <a:lnTo>
                    <a:pt x="2967" y="926"/>
                  </a:lnTo>
                  <a:lnTo>
                    <a:pt x="2962" y="912"/>
                  </a:lnTo>
                  <a:lnTo>
                    <a:pt x="2955" y="898"/>
                  </a:lnTo>
                  <a:lnTo>
                    <a:pt x="2947" y="885"/>
                  </a:lnTo>
                  <a:lnTo>
                    <a:pt x="2936" y="871"/>
                  </a:lnTo>
                  <a:lnTo>
                    <a:pt x="2923" y="858"/>
                  </a:lnTo>
                  <a:lnTo>
                    <a:pt x="2904" y="840"/>
                  </a:lnTo>
                  <a:lnTo>
                    <a:pt x="2894" y="830"/>
                  </a:lnTo>
                  <a:lnTo>
                    <a:pt x="2887" y="822"/>
                  </a:lnTo>
                  <a:lnTo>
                    <a:pt x="2884" y="816"/>
                  </a:lnTo>
                  <a:lnTo>
                    <a:pt x="2882" y="813"/>
                  </a:lnTo>
                  <a:lnTo>
                    <a:pt x="2881" y="808"/>
                  </a:lnTo>
                  <a:lnTo>
                    <a:pt x="2880" y="804"/>
                  </a:lnTo>
                  <a:lnTo>
                    <a:pt x="2894" y="803"/>
                  </a:lnTo>
                  <a:lnTo>
                    <a:pt x="2910" y="804"/>
                  </a:lnTo>
                  <a:lnTo>
                    <a:pt x="2918" y="808"/>
                  </a:lnTo>
                  <a:lnTo>
                    <a:pt x="2929" y="813"/>
                  </a:lnTo>
                  <a:lnTo>
                    <a:pt x="2943" y="817"/>
                  </a:lnTo>
                  <a:lnTo>
                    <a:pt x="2955" y="819"/>
                  </a:lnTo>
                  <a:lnTo>
                    <a:pt x="2960" y="821"/>
                  </a:lnTo>
                  <a:lnTo>
                    <a:pt x="2966" y="819"/>
                  </a:lnTo>
                  <a:lnTo>
                    <a:pt x="2970" y="818"/>
                  </a:lnTo>
                  <a:lnTo>
                    <a:pt x="2974" y="815"/>
                  </a:lnTo>
                  <a:lnTo>
                    <a:pt x="2976" y="812"/>
                  </a:lnTo>
                  <a:lnTo>
                    <a:pt x="2976" y="806"/>
                  </a:lnTo>
                  <a:lnTo>
                    <a:pt x="2976" y="800"/>
                  </a:lnTo>
                  <a:lnTo>
                    <a:pt x="2974" y="791"/>
                  </a:lnTo>
                  <a:lnTo>
                    <a:pt x="2967" y="771"/>
                  </a:lnTo>
                  <a:lnTo>
                    <a:pt x="2959" y="750"/>
                  </a:lnTo>
                  <a:lnTo>
                    <a:pt x="2953" y="730"/>
                  </a:lnTo>
                  <a:lnTo>
                    <a:pt x="2943" y="711"/>
                  </a:lnTo>
                  <a:lnTo>
                    <a:pt x="2919" y="672"/>
                  </a:lnTo>
                  <a:lnTo>
                    <a:pt x="2894" y="636"/>
                  </a:lnTo>
                  <a:lnTo>
                    <a:pt x="2882" y="616"/>
                  </a:lnTo>
                  <a:lnTo>
                    <a:pt x="2871" y="597"/>
                  </a:lnTo>
                  <a:lnTo>
                    <a:pt x="2860" y="577"/>
                  </a:lnTo>
                  <a:lnTo>
                    <a:pt x="2851" y="556"/>
                  </a:lnTo>
                  <a:lnTo>
                    <a:pt x="2842" y="525"/>
                  </a:lnTo>
                  <a:lnTo>
                    <a:pt x="2835" y="500"/>
                  </a:lnTo>
                  <a:lnTo>
                    <a:pt x="2832" y="487"/>
                  </a:lnTo>
                  <a:lnTo>
                    <a:pt x="2830" y="473"/>
                  </a:lnTo>
                  <a:lnTo>
                    <a:pt x="2829" y="458"/>
                  </a:lnTo>
                  <a:lnTo>
                    <a:pt x="2829" y="440"/>
                  </a:lnTo>
                  <a:lnTo>
                    <a:pt x="2830" y="410"/>
                  </a:lnTo>
                  <a:lnTo>
                    <a:pt x="2830" y="395"/>
                  </a:lnTo>
                  <a:lnTo>
                    <a:pt x="2829" y="392"/>
                  </a:lnTo>
                  <a:lnTo>
                    <a:pt x="2828" y="389"/>
                  </a:lnTo>
                  <a:lnTo>
                    <a:pt x="2824" y="386"/>
                  </a:lnTo>
                  <a:lnTo>
                    <a:pt x="2821" y="384"/>
                  </a:lnTo>
                  <a:lnTo>
                    <a:pt x="2811" y="376"/>
                  </a:lnTo>
                  <a:lnTo>
                    <a:pt x="2795" y="366"/>
                  </a:lnTo>
                  <a:lnTo>
                    <a:pt x="2781" y="356"/>
                  </a:lnTo>
                  <a:lnTo>
                    <a:pt x="2769" y="347"/>
                  </a:lnTo>
                  <a:lnTo>
                    <a:pt x="2758" y="339"/>
                  </a:lnTo>
                  <a:lnTo>
                    <a:pt x="2749" y="331"/>
                  </a:lnTo>
                  <a:lnTo>
                    <a:pt x="2741" y="322"/>
                  </a:lnTo>
                  <a:lnTo>
                    <a:pt x="2735" y="313"/>
                  </a:lnTo>
                  <a:lnTo>
                    <a:pt x="2730" y="305"/>
                  </a:lnTo>
                  <a:lnTo>
                    <a:pt x="2727" y="297"/>
                  </a:lnTo>
                  <a:lnTo>
                    <a:pt x="2725" y="287"/>
                  </a:lnTo>
                  <a:lnTo>
                    <a:pt x="2723" y="278"/>
                  </a:lnTo>
                  <a:lnTo>
                    <a:pt x="2723" y="267"/>
                  </a:lnTo>
                  <a:lnTo>
                    <a:pt x="2725" y="256"/>
                  </a:lnTo>
                  <a:lnTo>
                    <a:pt x="2729" y="230"/>
                  </a:lnTo>
                  <a:lnTo>
                    <a:pt x="2737" y="200"/>
                  </a:lnTo>
                  <a:lnTo>
                    <a:pt x="2740" y="182"/>
                  </a:lnTo>
                  <a:lnTo>
                    <a:pt x="2743" y="165"/>
                  </a:lnTo>
                  <a:lnTo>
                    <a:pt x="2744" y="150"/>
                  </a:lnTo>
                  <a:lnTo>
                    <a:pt x="2743" y="136"/>
                  </a:lnTo>
                  <a:lnTo>
                    <a:pt x="2743" y="136"/>
                  </a:lnTo>
                  <a:lnTo>
                    <a:pt x="2757" y="144"/>
                  </a:lnTo>
                  <a:lnTo>
                    <a:pt x="2769" y="154"/>
                  </a:lnTo>
                  <a:lnTo>
                    <a:pt x="2781" y="163"/>
                  </a:lnTo>
                  <a:lnTo>
                    <a:pt x="2794" y="171"/>
                  </a:lnTo>
                  <a:lnTo>
                    <a:pt x="2807" y="176"/>
                  </a:lnTo>
                  <a:lnTo>
                    <a:pt x="2819" y="183"/>
                  </a:lnTo>
                  <a:lnTo>
                    <a:pt x="2831" y="189"/>
                  </a:lnTo>
                  <a:lnTo>
                    <a:pt x="2843" y="197"/>
                  </a:lnTo>
                  <a:lnTo>
                    <a:pt x="2866" y="214"/>
                  </a:lnTo>
                  <a:lnTo>
                    <a:pt x="2890" y="228"/>
                  </a:lnTo>
                  <a:lnTo>
                    <a:pt x="3010" y="295"/>
                  </a:lnTo>
                  <a:lnTo>
                    <a:pt x="3027" y="310"/>
                  </a:lnTo>
                  <a:lnTo>
                    <a:pt x="3045" y="323"/>
                  </a:lnTo>
                  <a:lnTo>
                    <a:pt x="3063" y="336"/>
                  </a:lnTo>
                  <a:lnTo>
                    <a:pt x="3081" y="349"/>
                  </a:lnTo>
                  <a:lnTo>
                    <a:pt x="3113" y="367"/>
                  </a:lnTo>
                  <a:lnTo>
                    <a:pt x="3145" y="386"/>
                  </a:lnTo>
                  <a:lnTo>
                    <a:pt x="3161" y="396"/>
                  </a:lnTo>
                  <a:lnTo>
                    <a:pt x="3176" y="406"/>
                  </a:lnTo>
                  <a:lnTo>
                    <a:pt x="3192" y="417"/>
                  </a:lnTo>
                  <a:lnTo>
                    <a:pt x="3206" y="429"/>
                  </a:lnTo>
                  <a:lnTo>
                    <a:pt x="3221" y="444"/>
                  </a:lnTo>
                  <a:lnTo>
                    <a:pt x="3234" y="458"/>
                  </a:lnTo>
                  <a:lnTo>
                    <a:pt x="3247" y="472"/>
                  </a:lnTo>
                  <a:lnTo>
                    <a:pt x="3258" y="487"/>
                  </a:lnTo>
                  <a:lnTo>
                    <a:pt x="3281" y="518"/>
                  </a:lnTo>
                  <a:lnTo>
                    <a:pt x="3303" y="551"/>
                  </a:lnTo>
                  <a:lnTo>
                    <a:pt x="3313" y="571"/>
                  </a:lnTo>
                  <a:lnTo>
                    <a:pt x="3324" y="590"/>
                  </a:lnTo>
                  <a:lnTo>
                    <a:pt x="3336" y="608"/>
                  </a:lnTo>
                  <a:lnTo>
                    <a:pt x="3348" y="626"/>
                  </a:lnTo>
                  <a:lnTo>
                    <a:pt x="3355" y="639"/>
                  </a:lnTo>
                  <a:lnTo>
                    <a:pt x="3362" y="654"/>
                  </a:lnTo>
                  <a:lnTo>
                    <a:pt x="3367" y="660"/>
                  </a:lnTo>
                  <a:lnTo>
                    <a:pt x="3371" y="666"/>
                  </a:lnTo>
                  <a:lnTo>
                    <a:pt x="3377" y="671"/>
                  </a:lnTo>
                  <a:lnTo>
                    <a:pt x="3384" y="676"/>
                  </a:lnTo>
                  <a:lnTo>
                    <a:pt x="3387" y="676"/>
                  </a:lnTo>
                  <a:lnTo>
                    <a:pt x="3390" y="675"/>
                  </a:lnTo>
                  <a:lnTo>
                    <a:pt x="3393" y="672"/>
                  </a:lnTo>
                  <a:lnTo>
                    <a:pt x="3396" y="668"/>
                  </a:lnTo>
                  <a:lnTo>
                    <a:pt x="3400" y="657"/>
                  </a:lnTo>
                  <a:lnTo>
                    <a:pt x="3403" y="644"/>
                  </a:lnTo>
                  <a:lnTo>
                    <a:pt x="3407" y="629"/>
                  </a:lnTo>
                  <a:lnTo>
                    <a:pt x="3408" y="615"/>
                  </a:lnTo>
                  <a:lnTo>
                    <a:pt x="3408" y="603"/>
                  </a:lnTo>
                  <a:lnTo>
                    <a:pt x="3408" y="596"/>
                  </a:lnTo>
                  <a:lnTo>
                    <a:pt x="3407" y="591"/>
                  </a:lnTo>
                  <a:lnTo>
                    <a:pt x="3405" y="585"/>
                  </a:lnTo>
                  <a:lnTo>
                    <a:pt x="3401" y="581"/>
                  </a:lnTo>
                  <a:lnTo>
                    <a:pt x="3398" y="576"/>
                  </a:lnTo>
                  <a:lnTo>
                    <a:pt x="3390" y="567"/>
                  </a:lnTo>
                  <a:lnTo>
                    <a:pt x="3382" y="560"/>
                  </a:lnTo>
                  <a:lnTo>
                    <a:pt x="3369" y="549"/>
                  </a:lnTo>
                  <a:lnTo>
                    <a:pt x="3357" y="538"/>
                  </a:lnTo>
                  <a:lnTo>
                    <a:pt x="3345" y="526"/>
                  </a:lnTo>
                  <a:lnTo>
                    <a:pt x="3334" y="513"/>
                  </a:lnTo>
                  <a:lnTo>
                    <a:pt x="3331" y="507"/>
                  </a:lnTo>
                  <a:lnTo>
                    <a:pt x="3327" y="500"/>
                  </a:lnTo>
                  <a:lnTo>
                    <a:pt x="3320" y="491"/>
                  </a:lnTo>
                  <a:lnTo>
                    <a:pt x="3313" y="482"/>
                  </a:lnTo>
                  <a:lnTo>
                    <a:pt x="3293" y="463"/>
                  </a:lnTo>
                  <a:lnTo>
                    <a:pt x="3269" y="444"/>
                  </a:lnTo>
                  <a:lnTo>
                    <a:pt x="3245" y="425"/>
                  </a:lnTo>
                  <a:lnTo>
                    <a:pt x="3222" y="408"/>
                  </a:lnTo>
                  <a:lnTo>
                    <a:pt x="3202" y="395"/>
                  </a:lnTo>
                  <a:lnTo>
                    <a:pt x="3187" y="385"/>
                  </a:lnTo>
                  <a:lnTo>
                    <a:pt x="3166" y="372"/>
                  </a:lnTo>
                  <a:lnTo>
                    <a:pt x="3145" y="356"/>
                  </a:lnTo>
                  <a:lnTo>
                    <a:pt x="3125" y="341"/>
                  </a:lnTo>
                  <a:lnTo>
                    <a:pt x="3104" y="328"/>
                  </a:lnTo>
                  <a:lnTo>
                    <a:pt x="3093" y="320"/>
                  </a:lnTo>
                  <a:lnTo>
                    <a:pt x="3082" y="312"/>
                  </a:lnTo>
                  <a:lnTo>
                    <a:pt x="3071" y="303"/>
                  </a:lnTo>
                  <a:lnTo>
                    <a:pt x="3059" y="295"/>
                  </a:lnTo>
                  <a:lnTo>
                    <a:pt x="3042" y="288"/>
                  </a:lnTo>
                  <a:lnTo>
                    <a:pt x="3025" y="279"/>
                  </a:lnTo>
                  <a:lnTo>
                    <a:pt x="3015" y="276"/>
                  </a:lnTo>
                  <a:lnTo>
                    <a:pt x="3007" y="270"/>
                  </a:lnTo>
                  <a:lnTo>
                    <a:pt x="2999" y="266"/>
                  </a:lnTo>
                  <a:lnTo>
                    <a:pt x="2993" y="260"/>
                  </a:lnTo>
                  <a:lnTo>
                    <a:pt x="2963" y="239"/>
                  </a:lnTo>
                  <a:lnTo>
                    <a:pt x="2929" y="220"/>
                  </a:lnTo>
                  <a:lnTo>
                    <a:pt x="2896" y="202"/>
                  </a:lnTo>
                  <a:lnTo>
                    <a:pt x="2864" y="185"/>
                  </a:lnTo>
                  <a:lnTo>
                    <a:pt x="2836" y="169"/>
                  </a:lnTo>
                  <a:lnTo>
                    <a:pt x="2809" y="154"/>
                  </a:lnTo>
                  <a:lnTo>
                    <a:pt x="2781" y="140"/>
                  </a:lnTo>
                  <a:lnTo>
                    <a:pt x="2753" y="125"/>
                  </a:lnTo>
                  <a:lnTo>
                    <a:pt x="2736" y="111"/>
                  </a:lnTo>
                  <a:lnTo>
                    <a:pt x="2737" y="112"/>
                  </a:lnTo>
                  <a:lnTo>
                    <a:pt x="2731" y="101"/>
                  </a:lnTo>
                  <a:lnTo>
                    <a:pt x="2725" y="90"/>
                  </a:lnTo>
                  <a:lnTo>
                    <a:pt x="2717" y="79"/>
                  </a:lnTo>
                  <a:lnTo>
                    <a:pt x="2707" y="66"/>
                  </a:lnTo>
                  <a:lnTo>
                    <a:pt x="2699" y="59"/>
                  </a:lnTo>
                  <a:lnTo>
                    <a:pt x="2688" y="51"/>
                  </a:lnTo>
                  <a:lnTo>
                    <a:pt x="2676" y="43"/>
                  </a:lnTo>
                  <a:lnTo>
                    <a:pt x="2661" y="36"/>
                  </a:lnTo>
                  <a:lnTo>
                    <a:pt x="2638" y="25"/>
                  </a:lnTo>
                  <a:lnTo>
                    <a:pt x="2628" y="20"/>
                  </a:lnTo>
                  <a:lnTo>
                    <a:pt x="2589" y="15"/>
                  </a:lnTo>
                  <a:lnTo>
                    <a:pt x="2551" y="9"/>
                  </a:lnTo>
                  <a:lnTo>
                    <a:pt x="2510" y="6"/>
                  </a:lnTo>
                  <a:lnTo>
                    <a:pt x="2469" y="3"/>
                  </a:lnTo>
                  <a:lnTo>
                    <a:pt x="2428" y="1"/>
                  </a:lnTo>
                  <a:lnTo>
                    <a:pt x="2386" y="0"/>
                  </a:lnTo>
                  <a:lnTo>
                    <a:pt x="2342" y="0"/>
                  </a:lnTo>
                  <a:lnTo>
                    <a:pt x="2300" y="1"/>
                  </a:lnTo>
                  <a:lnTo>
                    <a:pt x="2258" y="4"/>
                  </a:lnTo>
                  <a:lnTo>
                    <a:pt x="2215" y="6"/>
                  </a:lnTo>
                  <a:lnTo>
                    <a:pt x="2173" y="9"/>
                  </a:lnTo>
                  <a:lnTo>
                    <a:pt x="2132" y="12"/>
                  </a:lnTo>
                  <a:lnTo>
                    <a:pt x="2050" y="20"/>
                  </a:lnTo>
                  <a:lnTo>
                    <a:pt x="1973" y="30"/>
                  </a:lnTo>
                  <a:lnTo>
                    <a:pt x="1952" y="35"/>
                  </a:lnTo>
                  <a:lnTo>
                    <a:pt x="1929" y="41"/>
                  </a:lnTo>
                  <a:lnTo>
                    <a:pt x="1906" y="50"/>
                  </a:lnTo>
                  <a:lnTo>
                    <a:pt x="1882" y="59"/>
                  </a:lnTo>
                  <a:lnTo>
                    <a:pt x="1857" y="67"/>
                  </a:lnTo>
                  <a:lnTo>
                    <a:pt x="1834" y="72"/>
                  </a:lnTo>
                  <a:lnTo>
                    <a:pt x="1823" y="74"/>
                  </a:lnTo>
                  <a:lnTo>
                    <a:pt x="1812" y="75"/>
                  </a:lnTo>
                  <a:lnTo>
                    <a:pt x="1802" y="75"/>
                  </a:lnTo>
                  <a:lnTo>
                    <a:pt x="1793" y="74"/>
                  </a:lnTo>
                  <a:lnTo>
                    <a:pt x="1759" y="81"/>
                  </a:lnTo>
                  <a:lnTo>
                    <a:pt x="1726" y="89"/>
                  </a:lnTo>
                  <a:lnTo>
                    <a:pt x="1692" y="98"/>
                  </a:lnTo>
                  <a:lnTo>
                    <a:pt x="1660" y="108"/>
                  </a:lnTo>
                  <a:lnTo>
                    <a:pt x="1595" y="127"/>
                  </a:lnTo>
                  <a:lnTo>
                    <a:pt x="1531" y="148"/>
                  </a:lnTo>
                  <a:lnTo>
                    <a:pt x="1466" y="169"/>
                  </a:lnTo>
                  <a:lnTo>
                    <a:pt x="1400" y="189"/>
                  </a:lnTo>
                  <a:lnTo>
                    <a:pt x="1367" y="198"/>
                  </a:lnTo>
                  <a:lnTo>
                    <a:pt x="1334" y="206"/>
                  </a:lnTo>
                  <a:lnTo>
                    <a:pt x="1299" y="214"/>
                  </a:lnTo>
                  <a:lnTo>
                    <a:pt x="1265" y="219"/>
                  </a:lnTo>
                  <a:lnTo>
                    <a:pt x="1209" y="228"/>
                  </a:lnTo>
                  <a:lnTo>
                    <a:pt x="1155" y="236"/>
                  </a:lnTo>
                  <a:lnTo>
                    <a:pt x="1101" y="244"/>
                  </a:lnTo>
                  <a:lnTo>
                    <a:pt x="1047" y="253"/>
                  </a:lnTo>
                  <a:lnTo>
                    <a:pt x="1020" y="259"/>
                  </a:lnTo>
                  <a:lnTo>
                    <a:pt x="994" y="265"/>
                  </a:lnTo>
                  <a:lnTo>
                    <a:pt x="967" y="271"/>
                  </a:lnTo>
                  <a:lnTo>
                    <a:pt x="940" y="279"/>
                  </a:lnTo>
                  <a:lnTo>
                    <a:pt x="914" y="287"/>
                  </a:lnTo>
                  <a:lnTo>
                    <a:pt x="888" y="295"/>
                  </a:lnTo>
                  <a:lnTo>
                    <a:pt x="863" y="305"/>
                  </a:lnTo>
                  <a:lnTo>
                    <a:pt x="836" y="316"/>
                  </a:lnTo>
                  <a:lnTo>
                    <a:pt x="811" y="333"/>
                  </a:lnTo>
                  <a:lnTo>
                    <a:pt x="785" y="349"/>
                  </a:lnTo>
                  <a:lnTo>
                    <a:pt x="760" y="363"/>
                  </a:lnTo>
                  <a:lnTo>
                    <a:pt x="734" y="377"/>
                  </a:lnTo>
                  <a:lnTo>
                    <a:pt x="682" y="404"/>
                  </a:lnTo>
                  <a:lnTo>
                    <a:pt x="632" y="429"/>
                  </a:lnTo>
                  <a:lnTo>
                    <a:pt x="607" y="444"/>
                  </a:lnTo>
                  <a:lnTo>
                    <a:pt x="583" y="458"/>
                  </a:lnTo>
                  <a:lnTo>
                    <a:pt x="558" y="473"/>
                  </a:lnTo>
                  <a:lnTo>
                    <a:pt x="535" y="490"/>
                  </a:lnTo>
                  <a:lnTo>
                    <a:pt x="512" y="508"/>
                  </a:lnTo>
                  <a:lnTo>
                    <a:pt x="491" y="528"/>
                  </a:lnTo>
                  <a:lnTo>
                    <a:pt x="469" y="549"/>
                  </a:lnTo>
                  <a:lnTo>
                    <a:pt x="449" y="572"/>
                  </a:lnTo>
                  <a:lnTo>
                    <a:pt x="434" y="587"/>
                  </a:lnTo>
                  <a:lnTo>
                    <a:pt x="418" y="603"/>
                  </a:lnTo>
                  <a:lnTo>
                    <a:pt x="399" y="617"/>
                  </a:lnTo>
                  <a:lnTo>
                    <a:pt x="377" y="633"/>
                  </a:lnTo>
                  <a:lnTo>
                    <a:pt x="353" y="647"/>
                  </a:lnTo>
                  <a:lnTo>
                    <a:pt x="329" y="660"/>
                  </a:lnTo>
                  <a:lnTo>
                    <a:pt x="302" y="674"/>
                  </a:lnTo>
                  <a:lnTo>
                    <a:pt x="276" y="686"/>
                  </a:lnTo>
                  <a:lnTo>
                    <a:pt x="248" y="697"/>
                  </a:lnTo>
                  <a:lnTo>
                    <a:pt x="220" y="708"/>
                  </a:lnTo>
                  <a:lnTo>
                    <a:pt x="194" y="717"/>
                  </a:lnTo>
                  <a:lnTo>
                    <a:pt x="167" y="724"/>
                  </a:lnTo>
                  <a:lnTo>
                    <a:pt x="142" y="730"/>
                  </a:lnTo>
                  <a:lnTo>
                    <a:pt x="117" y="734"/>
                  </a:lnTo>
                  <a:lnTo>
                    <a:pt x="94" y="738"/>
                  </a:lnTo>
                  <a:lnTo>
                    <a:pt x="74" y="739"/>
                  </a:lnTo>
                  <a:lnTo>
                    <a:pt x="57" y="739"/>
                  </a:lnTo>
                  <a:lnTo>
                    <a:pt x="38" y="740"/>
                  </a:lnTo>
                  <a:lnTo>
                    <a:pt x="19" y="741"/>
                  </a:lnTo>
                  <a:lnTo>
                    <a:pt x="0" y="742"/>
                  </a:lnTo>
                  <a:lnTo>
                    <a:pt x="0" y="742"/>
                  </a:lnTo>
                  <a:lnTo>
                    <a:pt x="67" y="817"/>
                  </a:lnTo>
                  <a:lnTo>
                    <a:pt x="71" y="826"/>
                  </a:lnTo>
                  <a:lnTo>
                    <a:pt x="74" y="836"/>
                  </a:lnTo>
                  <a:lnTo>
                    <a:pt x="75" y="846"/>
                  </a:lnTo>
                  <a:lnTo>
                    <a:pt x="75" y="857"/>
                  </a:lnTo>
                  <a:lnTo>
                    <a:pt x="73" y="879"/>
                  </a:lnTo>
                  <a:lnTo>
                    <a:pt x="71" y="902"/>
                  </a:lnTo>
                  <a:lnTo>
                    <a:pt x="72" y="913"/>
                  </a:lnTo>
                  <a:lnTo>
                    <a:pt x="73" y="923"/>
                  </a:lnTo>
                  <a:lnTo>
                    <a:pt x="75" y="932"/>
                  </a:lnTo>
                  <a:lnTo>
                    <a:pt x="81" y="941"/>
                  </a:lnTo>
                  <a:lnTo>
                    <a:pt x="84" y="945"/>
                  </a:lnTo>
                  <a:lnTo>
                    <a:pt x="88" y="949"/>
                  </a:lnTo>
                  <a:lnTo>
                    <a:pt x="92" y="952"/>
                  </a:lnTo>
                  <a:lnTo>
                    <a:pt x="98" y="955"/>
                  </a:lnTo>
                  <a:lnTo>
                    <a:pt x="104" y="958"/>
                  </a:lnTo>
                  <a:lnTo>
                    <a:pt x="111" y="960"/>
                  </a:lnTo>
                  <a:lnTo>
                    <a:pt x="119" y="962"/>
                  </a:lnTo>
                  <a:lnTo>
                    <a:pt x="127" y="963"/>
                  </a:lnTo>
                  <a:lnTo>
                    <a:pt x="137" y="965"/>
                  </a:lnTo>
                  <a:lnTo>
                    <a:pt x="147" y="968"/>
                  </a:lnTo>
                  <a:lnTo>
                    <a:pt x="157" y="971"/>
                  </a:lnTo>
                  <a:lnTo>
                    <a:pt x="165" y="974"/>
                  </a:lnTo>
                  <a:lnTo>
                    <a:pt x="172" y="979"/>
                  </a:lnTo>
                  <a:lnTo>
                    <a:pt x="178" y="984"/>
                  </a:lnTo>
                  <a:lnTo>
                    <a:pt x="184" y="990"/>
                  </a:lnTo>
                  <a:lnTo>
                    <a:pt x="189" y="995"/>
                  </a:lnTo>
                  <a:lnTo>
                    <a:pt x="194" y="1002"/>
                  </a:lnTo>
                  <a:lnTo>
                    <a:pt x="197" y="1010"/>
                  </a:lnTo>
                  <a:lnTo>
                    <a:pt x="201" y="1016"/>
                  </a:lnTo>
                  <a:lnTo>
                    <a:pt x="203" y="1024"/>
                  </a:lnTo>
                  <a:lnTo>
                    <a:pt x="207" y="1041"/>
                  </a:lnTo>
                  <a:lnTo>
                    <a:pt x="209" y="1058"/>
                  </a:lnTo>
                  <a:lnTo>
                    <a:pt x="213" y="1095"/>
                  </a:lnTo>
                  <a:lnTo>
                    <a:pt x="215" y="1132"/>
                  </a:lnTo>
                  <a:lnTo>
                    <a:pt x="217" y="1150"/>
                  </a:lnTo>
                  <a:lnTo>
                    <a:pt x="220" y="1168"/>
                  </a:lnTo>
                  <a:lnTo>
                    <a:pt x="223" y="1176"/>
                  </a:lnTo>
                  <a:lnTo>
                    <a:pt x="225" y="1184"/>
                  </a:lnTo>
                  <a:lnTo>
                    <a:pt x="228" y="1193"/>
                  </a:lnTo>
                  <a:lnTo>
                    <a:pt x="232" y="1200"/>
                  </a:lnTo>
                  <a:lnTo>
                    <a:pt x="238" y="1215"/>
                  </a:lnTo>
                  <a:lnTo>
                    <a:pt x="242" y="1226"/>
                  </a:lnTo>
                  <a:lnTo>
                    <a:pt x="243" y="1232"/>
                  </a:lnTo>
                  <a:lnTo>
                    <a:pt x="243" y="1236"/>
                  </a:lnTo>
                  <a:lnTo>
                    <a:pt x="243" y="1241"/>
                  </a:lnTo>
                  <a:lnTo>
                    <a:pt x="242" y="1245"/>
                  </a:lnTo>
                  <a:lnTo>
                    <a:pt x="238" y="1252"/>
                  </a:lnTo>
                  <a:lnTo>
                    <a:pt x="234" y="1256"/>
                  </a:lnTo>
                  <a:lnTo>
                    <a:pt x="227" y="1260"/>
                  </a:lnTo>
                  <a:lnTo>
                    <a:pt x="220" y="1265"/>
                  </a:lnTo>
                  <a:lnTo>
                    <a:pt x="214" y="1268"/>
                  </a:lnTo>
                  <a:lnTo>
                    <a:pt x="207" y="1273"/>
                  </a:lnTo>
                  <a:lnTo>
                    <a:pt x="201" y="1277"/>
                  </a:lnTo>
                  <a:lnTo>
                    <a:pt x="195" y="1281"/>
                  </a:lnTo>
                  <a:lnTo>
                    <a:pt x="191" y="1288"/>
                  </a:lnTo>
                  <a:lnTo>
                    <a:pt x="188" y="1296"/>
                  </a:lnTo>
                  <a:lnTo>
                    <a:pt x="188" y="1299"/>
                  </a:lnTo>
                  <a:lnTo>
                    <a:pt x="188" y="1305"/>
                  </a:lnTo>
                  <a:lnTo>
                    <a:pt x="188" y="1310"/>
                  </a:lnTo>
                  <a:lnTo>
                    <a:pt x="191" y="1316"/>
                  </a:lnTo>
                  <a:lnTo>
                    <a:pt x="194" y="1325"/>
                  </a:lnTo>
                  <a:lnTo>
                    <a:pt x="197" y="1331"/>
                  </a:lnTo>
                  <a:lnTo>
                    <a:pt x="202" y="1337"/>
                  </a:lnTo>
                  <a:lnTo>
                    <a:pt x="205" y="1342"/>
                  </a:lnTo>
                  <a:lnTo>
                    <a:pt x="208" y="1348"/>
                  </a:lnTo>
                  <a:lnTo>
                    <a:pt x="209" y="1356"/>
                  </a:lnTo>
                  <a:lnTo>
                    <a:pt x="208" y="1363"/>
                  </a:lnTo>
                  <a:lnTo>
                    <a:pt x="205" y="1375"/>
                  </a:lnTo>
                  <a:lnTo>
                    <a:pt x="202" y="1383"/>
                  </a:lnTo>
                  <a:lnTo>
                    <a:pt x="199" y="1391"/>
                  </a:lnTo>
                  <a:lnTo>
                    <a:pt x="197" y="1398"/>
                  </a:lnTo>
                  <a:lnTo>
                    <a:pt x="197" y="1403"/>
                  </a:lnTo>
                  <a:lnTo>
                    <a:pt x="197" y="1407"/>
                  </a:lnTo>
                  <a:lnTo>
                    <a:pt x="199" y="1412"/>
                  </a:lnTo>
                  <a:lnTo>
                    <a:pt x="201" y="1415"/>
                  </a:lnTo>
                  <a:lnTo>
                    <a:pt x="204" y="1419"/>
                  </a:lnTo>
                  <a:lnTo>
                    <a:pt x="219" y="1430"/>
                  </a:lnTo>
                  <a:lnTo>
                    <a:pt x="242" y="1443"/>
                  </a:lnTo>
                  <a:lnTo>
                    <a:pt x="249" y="1472"/>
                  </a:lnTo>
                  <a:lnTo>
                    <a:pt x="257" y="1500"/>
                  </a:lnTo>
                  <a:lnTo>
                    <a:pt x="259" y="1516"/>
                  </a:lnTo>
                  <a:lnTo>
                    <a:pt x="261" y="1530"/>
                  </a:lnTo>
                  <a:lnTo>
                    <a:pt x="263" y="1543"/>
                  </a:lnTo>
                  <a:lnTo>
                    <a:pt x="263" y="1557"/>
                  </a:lnTo>
                  <a:lnTo>
                    <a:pt x="261" y="1570"/>
                  </a:lnTo>
                  <a:lnTo>
                    <a:pt x="258" y="1582"/>
                  </a:lnTo>
                  <a:lnTo>
                    <a:pt x="256" y="1588"/>
                  </a:lnTo>
                  <a:lnTo>
                    <a:pt x="254" y="1593"/>
                  </a:lnTo>
                  <a:lnTo>
                    <a:pt x="250" y="1599"/>
                  </a:lnTo>
                  <a:lnTo>
                    <a:pt x="246" y="1603"/>
                  </a:lnTo>
                  <a:lnTo>
                    <a:pt x="243" y="1608"/>
                  </a:lnTo>
                  <a:lnTo>
                    <a:pt x="237" y="1612"/>
                  </a:lnTo>
                  <a:lnTo>
                    <a:pt x="232" y="1615"/>
                  </a:lnTo>
                  <a:lnTo>
                    <a:pt x="225" y="1620"/>
                  </a:lnTo>
                  <a:lnTo>
                    <a:pt x="218" y="1623"/>
                  </a:lnTo>
                  <a:lnTo>
                    <a:pt x="211" y="1625"/>
                  </a:lnTo>
                  <a:lnTo>
                    <a:pt x="203" y="1627"/>
                  </a:lnTo>
                  <a:lnTo>
                    <a:pt x="194" y="1630"/>
                  </a:lnTo>
                  <a:lnTo>
                    <a:pt x="174" y="1634"/>
                  </a:lnTo>
                  <a:lnTo>
                    <a:pt x="154" y="1639"/>
                  </a:lnTo>
                  <a:lnTo>
                    <a:pt x="134" y="1645"/>
                  </a:lnTo>
                  <a:lnTo>
                    <a:pt x="114" y="1652"/>
                  </a:lnTo>
                  <a:lnTo>
                    <a:pt x="96" y="1660"/>
                  </a:lnTo>
                  <a:lnTo>
                    <a:pt x="80" y="1669"/>
                  </a:lnTo>
                  <a:lnTo>
                    <a:pt x="72" y="1674"/>
                  </a:lnTo>
                  <a:lnTo>
                    <a:pt x="64" y="1679"/>
                  </a:lnTo>
                  <a:lnTo>
                    <a:pt x="58" y="1685"/>
                  </a:lnTo>
                  <a:lnTo>
                    <a:pt x="52" y="1690"/>
                  </a:lnTo>
                  <a:lnTo>
                    <a:pt x="47" y="1696"/>
                  </a:lnTo>
                  <a:lnTo>
                    <a:pt x="41" y="1703"/>
                  </a:lnTo>
                  <a:lnTo>
                    <a:pt x="38" y="1709"/>
                  </a:lnTo>
                  <a:lnTo>
                    <a:pt x="34" y="1717"/>
                  </a:lnTo>
                  <a:lnTo>
                    <a:pt x="32" y="1724"/>
                  </a:lnTo>
                  <a:lnTo>
                    <a:pt x="30" y="1731"/>
                  </a:lnTo>
                  <a:lnTo>
                    <a:pt x="30" y="1739"/>
                  </a:lnTo>
                  <a:lnTo>
                    <a:pt x="30" y="1748"/>
                  </a:lnTo>
                  <a:lnTo>
                    <a:pt x="32" y="1757"/>
                  </a:lnTo>
                  <a:lnTo>
                    <a:pt x="34" y="1766"/>
                  </a:lnTo>
                  <a:lnTo>
                    <a:pt x="38" y="1774"/>
                  </a:lnTo>
                  <a:lnTo>
                    <a:pt x="43" y="1784"/>
                  </a:lnTo>
                  <a:lnTo>
                    <a:pt x="49" y="1794"/>
                  </a:lnTo>
                  <a:lnTo>
                    <a:pt x="57" y="1805"/>
                  </a:lnTo>
                  <a:lnTo>
                    <a:pt x="65" y="1816"/>
                  </a:lnTo>
                  <a:lnTo>
                    <a:pt x="75" y="1828"/>
                  </a:lnTo>
                  <a:lnTo>
                    <a:pt x="88" y="1841"/>
                  </a:lnTo>
                  <a:lnTo>
                    <a:pt x="102" y="1858"/>
                  </a:lnTo>
                  <a:lnTo>
                    <a:pt x="115" y="1878"/>
                  </a:lnTo>
                  <a:lnTo>
                    <a:pt x="127" y="1899"/>
                  </a:lnTo>
                  <a:lnTo>
                    <a:pt x="133" y="1910"/>
                  </a:lnTo>
                  <a:lnTo>
                    <a:pt x="139" y="1922"/>
                  </a:lnTo>
                  <a:lnTo>
                    <a:pt x="143" y="1933"/>
                  </a:lnTo>
                  <a:lnTo>
                    <a:pt x="145" y="1943"/>
                  </a:lnTo>
                  <a:lnTo>
                    <a:pt x="147" y="1954"/>
                  </a:lnTo>
                  <a:lnTo>
                    <a:pt x="149" y="1964"/>
                  </a:lnTo>
                  <a:lnTo>
                    <a:pt x="147" y="1973"/>
                  </a:lnTo>
                  <a:lnTo>
                    <a:pt x="145" y="1982"/>
                  </a:lnTo>
                  <a:lnTo>
                    <a:pt x="135" y="2000"/>
                  </a:lnTo>
                  <a:lnTo>
                    <a:pt x="124" y="2019"/>
                  </a:lnTo>
                  <a:lnTo>
                    <a:pt x="123" y="2024"/>
                  </a:lnTo>
                  <a:lnTo>
                    <a:pt x="122" y="2029"/>
                  </a:lnTo>
                  <a:lnTo>
                    <a:pt x="122" y="2033"/>
                  </a:lnTo>
                  <a:lnTo>
                    <a:pt x="122" y="2038"/>
                  </a:lnTo>
                  <a:lnTo>
                    <a:pt x="124" y="2042"/>
                  </a:lnTo>
                  <a:lnTo>
                    <a:pt x="126" y="2046"/>
                  </a:lnTo>
                  <a:lnTo>
                    <a:pt x="131" y="2050"/>
                  </a:lnTo>
                  <a:lnTo>
                    <a:pt x="136" y="2053"/>
                  </a:lnTo>
                  <a:lnTo>
                    <a:pt x="145" y="2059"/>
                  </a:lnTo>
                  <a:lnTo>
                    <a:pt x="154" y="2065"/>
                  </a:lnTo>
                  <a:lnTo>
                    <a:pt x="163" y="2074"/>
                  </a:lnTo>
                  <a:lnTo>
                    <a:pt x="172" y="2083"/>
                  </a:lnTo>
                  <a:lnTo>
                    <a:pt x="178" y="2093"/>
                  </a:lnTo>
                  <a:lnTo>
                    <a:pt x="184" y="2103"/>
                  </a:lnTo>
                  <a:lnTo>
                    <a:pt x="186" y="2108"/>
                  </a:lnTo>
                  <a:lnTo>
                    <a:pt x="186" y="2114"/>
                  </a:lnTo>
                  <a:lnTo>
                    <a:pt x="187" y="2118"/>
                  </a:lnTo>
                  <a:lnTo>
                    <a:pt x="186" y="2124"/>
                  </a:lnTo>
                  <a:lnTo>
                    <a:pt x="181" y="2133"/>
                  </a:lnTo>
                  <a:lnTo>
                    <a:pt x="175" y="2145"/>
                  </a:lnTo>
                  <a:lnTo>
                    <a:pt x="170" y="2158"/>
                  </a:lnTo>
                  <a:lnTo>
                    <a:pt x="164" y="2172"/>
                  </a:lnTo>
                  <a:lnTo>
                    <a:pt x="160" y="2188"/>
                  </a:lnTo>
                  <a:lnTo>
                    <a:pt x="156" y="2204"/>
                  </a:lnTo>
                  <a:lnTo>
                    <a:pt x="153" y="2220"/>
                  </a:lnTo>
                  <a:lnTo>
                    <a:pt x="151" y="2237"/>
                  </a:lnTo>
                  <a:lnTo>
                    <a:pt x="150" y="2252"/>
                  </a:lnTo>
                  <a:lnTo>
                    <a:pt x="151" y="2267"/>
                  </a:lnTo>
                  <a:lnTo>
                    <a:pt x="153" y="2281"/>
                  </a:lnTo>
                  <a:lnTo>
                    <a:pt x="156" y="2292"/>
                  </a:lnTo>
                  <a:lnTo>
                    <a:pt x="160" y="2297"/>
                  </a:lnTo>
                  <a:lnTo>
                    <a:pt x="163" y="2302"/>
                  </a:lnTo>
                  <a:lnTo>
                    <a:pt x="166" y="2306"/>
                  </a:lnTo>
                  <a:lnTo>
                    <a:pt x="171" y="2309"/>
                  </a:lnTo>
                  <a:lnTo>
                    <a:pt x="175" y="2312"/>
                  </a:lnTo>
                  <a:lnTo>
                    <a:pt x="181" y="2314"/>
                  </a:lnTo>
                  <a:lnTo>
                    <a:pt x="187" y="2315"/>
                  </a:lnTo>
                  <a:lnTo>
                    <a:pt x="194" y="2315"/>
                  </a:lnTo>
                  <a:lnTo>
                    <a:pt x="207" y="2315"/>
                  </a:lnTo>
                  <a:lnTo>
                    <a:pt x="219" y="2317"/>
                  </a:lnTo>
                  <a:lnTo>
                    <a:pt x="229" y="2319"/>
                  </a:lnTo>
                  <a:lnTo>
                    <a:pt x="237" y="2324"/>
                  </a:lnTo>
                  <a:lnTo>
                    <a:pt x="244" y="2329"/>
                  </a:lnTo>
                  <a:lnTo>
                    <a:pt x="249" y="2335"/>
                  </a:lnTo>
                  <a:lnTo>
                    <a:pt x="254" y="2342"/>
                  </a:lnTo>
                  <a:lnTo>
                    <a:pt x="257" y="2349"/>
                  </a:lnTo>
                  <a:lnTo>
                    <a:pt x="266" y="2386"/>
                  </a:lnTo>
                  <a:lnTo>
                    <a:pt x="275" y="2428"/>
                  </a:lnTo>
                  <a:lnTo>
                    <a:pt x="276" y="2432"/>
                  </a:lnTo>
                  <a:lnTo>
                    <a:pt x="279" y="2437"/>
                  </a:lnTo>
                  <a:lnTo>
                    <a:pt x="283" y="2441"/>
                  </a:lnTo>
                  <a:lnTo>
                    <a:pt x="287" y="2447"/>
                  </a:lnTo>
                  <a:lnTo>
                    <a:pt x="299" y="2457"/>
                  </a:lnTo>
                  <a:lnTo>
                    <a:pt x="312" y="2468"/>
                  </a:lnTo>
                  <a:lnTo>
                    <a:pt x="346" y="2491"/>
                  </a:lnTo>
                  <a:lnTo>
                    <a:pt x="381" y="2516"/>
                  </a:lnTo>
                  <a:lnTo>
                    <a:pt x="399" y="2528"/>
                  </a:lnTo>
                  <a:lnTo>
                    <a:pt x="415" y="2541"/>
                  </a:lnTo>
                  <a:lnTo>
                    <a:pt x="430" y="2553"/>
                  </a:lnTo>
                  <a:lnTo>
                    <a:pt x="441" y="2565"/>
                  </a:lnTo>
                  <a:lnTo>
                    <a:pt x="446" y="2570"/>
                  </a:lnTo>
                  <a:lnTo>
                    <a:pt x="450" y="2576"/>
                  </a:lnTo>
                  <a:lnTo>
                    <a:pt x="453" y="2581"/>
                  </a:lnTo>
                  <a:lnTo>
                    <a:pt x="455" y="2587"/>
                  </a:lnTo>
                  <a:lnTo>
                    <a:pt x="456" y="2592"/>
                  </a:lnTo>
                  <a:lnTo>
                    <a:pt x="456" y="2597"/>
                  </a:lnTo>
                  <a:lnTo>
                    <a:pt x="455" y="2601"/>
                  </a:lnTo>
                  <a:lnTo>
                    <a:pt x="453" y="2607"/>
                  </a:lnTo>
                  <a:lnTo>
                    <a:pt x="446" y="2613"/>
                  </a:lnTo>
                  <a:lnTo>
                    <a:pt x="439" y="2619"/>
                  </a:lnTo>
                  <a:lnTo>
                    <a:pt x="431" y="2623"/>
                  </a:lnTo>
                  <a:lnTo>
                    <a:pt x="421" y="2627"/>
                  </a:lnTo>
                  <a:lnTo>
                    <a:pt x="412" y="2630"/>
                  </a:lnTo>
                  <a:lnTo>
                    <a:pt x="401" y="2631"/>
                  </a:lnTo>
                  <a:lnTo>
                    <a:pt x="391" y="2633"/>
                  </a:lnTo>
                  <a:lnTo>
                    <a:pt x="380" y="2634"/>
                  </a:lnTo>
                  <a:lnTo>
                    <a:pt x="358" y="2636"/>
                  </a:lnTo>
                  <a:lnTo>
                    <a:pt x="337" y="2639"/>
                  </a:lnTo>
                  <a:lnTo>
                    <a:pt x="326" y="2641"/>
                  </a:lnTo>
                  <a:lnTo>
                    <a:pt x="317" y="2644"/>
                  </a:lnTo>
                  <a:lnTo>
                    <a:pt x="307" y="2649"/>
                  </a:lnTo>
                  <a:lnTo>
                    <a:pt x="299" y="2654"/>
                  </a:lnTo>
                  <a:lnTo>
                    <a:pt x="291" y="2661"/>
                  </a:lnTo>
                  <a:lnTo>
                    <a:pt x="286" y="2667"/>
                  </a:lnTo>
                  <a:lnTo>
                    <a:pt x="280" y="2672"/>
                  </a:lnTo>
                  <a:lnTo>
                    <a:pt x="276" y="2678"/>
                  </a:lnTo>
                  <a:lnTo>
                    <a:pt x="273" y="2683"/>
                  </a:lnTo>
                  <a:lnTo>
                    <a:pt x="270" y="2688"/>
                  </a:lnTo>
                  <a:lnTo>
                    <a:pt x="268" y="2693"/>
                  </a:lnTo>
                  <a:lnTo>
                    <a:pt x="267" y="2697"/>
                  </a:lnTo>
                  <a:lnTo>
                    <a:pt x="267" y="2702"/>
                  </a:lnTo>
                  <a:lnTo>
                    <a:pt x="267" y="2706"/>
                  </a:lnTo>
                  <a:lnTo>
                    <a:pt x="268" y="2711"/>
                  </a:lnTo>
                  <a:lnTo>
                    <a:pt x="270" y="2715"/>
                  </a:lnTo>
                  <a:lnTo>
                    <a:pt x="275" y="2723"/>
                  </a:lnTo>
                  <a:lnTo>
                    <a:pt x="280" y="2731"/>
                  </a:lnTo>
                  <a:lnTo>
                    <a:pt x="296" y="2746"/>
                  </a:lnTo>
                  <a:lnTo>
                    <a:pt x="314" y="2762"/>
                  </a:lnTo>
                  <a:lnTo>
                    <a:pt x="321" y="2770"/>
                  </a:lnTo>
                  <a:lnTo>
                    <a:pt x="328" y="2779"/>
                  </a:lnTo>
                  <a:lnTo>
                    <a:pt x="333" y="2788"/>
                  </a:lnTo>
                  <a:lnTo>
                    <a:pt x="338" y="2798"/>
                  </a:lnTo>
                  <a:lnTo>
                    <a:pt x="340" y="2814"/>
                  </a:lnTo>
                  <a:lnTo>
                    <a:pt x="342" y="2822"/>
                  </a:lnTo>
                  <a:lnTo>
                    <a:pt x="345" y="2826"/>
                  </a:lnTo>
                  <a:lnTo>
                    <a:pt x="347" y="2829"/>
                  </a:lnTo>
                  <a:lnTo>
                    <a:pt x="349" y="2830"/>
                  </a:lnTo>
                  <a:lnTo>
                    <a:pt x="351" y="2831"/>
                  </a:lnTo>
                  <a:lnTo>
                    <a:pt x="366" y="2829"/>
                  </a:lnTo>
                  <a:lnTo>
                    <a:pt x="389" y="2826"/>
                  </a:lnTo>
                  <a:lnTo>
                    <a:pt x="391" y="2826"/>
                  </a:lnTo>
                  <a:lnTo>
                    <a:pt x="393" y="2827"/>
                  </a:lnTo>
                  <a:lnTo>
                    <a:pt x="394" y="2829"/>
                  </a:lnTo>
                  <a:lnTo>
                    <a:pt x="395" y="2831"/>
                  </a:lnTo>
                  <a:lnTo>
                    <a:pt x="395" y="2838"/>
                  </a:lnTo>
                  <a:lnTo>
                    <a:pt x="395" y="2846"/>
                  </a:lnTo>
                  <a:lnTo>
                    <a:pt x="392" y="2862"/>
                  </a:lnTo>
                  <a:lnTo>
                    <a:pt x="390" y="2873"/>
                  </a:lnTo>
                  <a:lnTo>
                    <a:pt x="389" y="2880"/>
                  </a:lnTo>
                  <a:lnTo>
                    <a:pt x="386" y="2887"/>
                  </a:lnTo>
                  <a:lnTo>
                    <a:pt x="382" y="2894"/>
                  </a:lnTo>
                  <a:lnTo>
                    <a:pt x="378" y="2900"/>
                  </a:lnTo>
                  <a:lnTo>
                    <a:pt x="366" y="2913"/>
                  </a:lnTo>
                  <a:lnTo>
                    <a:pt x="353" y="2925"/>
                  </a:lnTo>
                  <a:lnTo>
                    <a:pt x="339" y="2935"/>
                  </a:lnTo>
                  <a:lnTo>
                    <a:pt x="323" y="2945"/>
                  </a:lnTo>
                  <a:lnTo>
                    <a:pt x="309" y="2953"/>
                  </a:lnTo>
                  <a:lnTo>
                    <a:pt x="296" y="2958"/>
                  </a:lnTo>
                  <a:lnTo>
                    <a:pt x="287" y="2962"/>
                  </a:lnTo>
                  <a:lnTo>
                    <a:pt x="278" y="2966"/>
                  </a:lnTo>
                  <a:lnTo>
                    <a:pt x="271" y="2972"/>
                  </a:lnTo>
                  <a:lnTo>
                    <a:pt x="265" y="2977"/>
                  </a:lnTo>
                  <a:lnTo>
                    <a:pt x="263" y="2980"/>
                  </a:lnTo>
                  <a:lnTo>
                    <a:pt x="261" y="2984"/>
                  </a:lnTo>
                  <a:lnTo>
                    <a:pt x="261" y="2987"/>
                  </a:lnTo>
                  <a:lnTo>
                    <a:pt x="261" y="2990"/>
                  </a:lnTo>
                  <a:lnTo>
                    <a:pt x="263" y="2994"/>
                  </a:lnTo>
                  <a:lnTo>
                    <a:pt x="265" y="2997"/>
                  </a:lnTo>
                  <a:lnTo>
                    <a:pt x="268" y="3000"/>
                  </a:lnTo>
                  <a:lnTo>
                    <a:pt x="273" y="3004"/>
                  </a:lnTo>
                  <a:lnTo>
                    <a:pt x="278" y="3007"/>
                  </a:lnTo>
                  <a:lnTo>
                    <a:pt x="281" y="3011"/>
                  </a:lnTo>
                  <a:lnTo>
                    <a:pt x="286" y="3016"/>
                  </a:lnTo>
                  <a:lnTo>
                    <a:pt x="289" y="3021"/>
                  </a:lnTo>
                  <a:lnTo>
                    <a:pt x="295" y="3034"/>
                  </a:lnTo>
                  <a:lnTo>
                    <a:pt x="299" y="3047"/>
                  </a:lnTo>
                  <a:lnTo>
                    <a:pt x="302" y="3061"/>
                  </a:lnTo>
                  <a:lnTo>
                    <a:pt x="306" y="3078"/>
                  </a:lnTo>
                  <a:lnTo>
                    <a:pt x="307" y="3094"/>
                  </a:lnTo>
                  <a:lnTo>
                    <a:pt x="308" y="3111"/>
                  </a:lnTo>
                  <a:lnTo>
                    <a:pt x="309" y="3146"/>
                  </a:lnTo>
                  <a:lnTo>
                    <a:pt x="309" y="3179"/>
                  </a:lnTo>
                  <a:lnTo>
                    <a:pt x="310" y="3195"/>
                  </a:lnTo>
                  <a:lnTo>
                    <a:pt x="311" y="3210"/>
                  </a:lnTo>
                  <a:lnTo>
                    <a:pt x="312" y="3223"/>
                  </a:lnTo>
                  <a:lnTo>
                    <a:pt x="315" y="3235"/>
                  </a:lnTo>
                  <a:lnTo>
                    <a:pt x="315" y="3235"/>
                  </a:lnTo>
                  <a:lnTo>
                    <a:pt x="320" y="3244"/>
                  </a:lnTo>
                  <a:lnTo>
                    <a:pt x="323" y="3254"/>
                  </a:lnTo>
                  <a:lnTo>
                    <a:pt x="326" y="3262"/>
                  </a:lnTo>
                  <a:lnTo>
                    <a:pt x="327" y="3272"/>
                  </a:lnTo>
                  <a:lnTo>
                    <a:pt x="328" y="3291"/>
                  </a:lnTo>
                  <a:lnTo>
                    <a:pt x="329" y="3311"/>
                  </a:lnTo>
                  <a:lnTo>
                    <a:pt x="329" y="3320"/>
                  </a:lnTo>
                  <a:lnTo>
                    <a:pt x="330" y="3329"/>
                  </a:lnTo>
                  <a:lnTo>
                    <a:pt x="331" y="3339"/>
                  </a:lnTo>
                  <a:lnTo>
                    <a:pt x="333" y="3347"/>
                  </a:lnTo>
                  <a:lnTo>
                    <a:pt x="337" y="3356"/>
                  </a:lnTo>
                  <a:lnTo>
                    <a:pt x="342" y="3364"/>
                  </a:lnTo>
                  <a:lnTo>
                    <a:pt x="348" y="3373"/>
                  </a:lnTo>
                  <a:lnTo>
                    <a:pt x="356" y="3381"/>
                  </a:lnTo>
                  <a:lnTo>
                    <a:pt x="361" y="3386"/>
                  </a:lnTo>
                  <a:lnTo>
                    <a:pt x="366" y="3393"/>
                  </a:lnTo>
                  <a:lnTo>
                    <a:pt x="370" y="3401"/>
                  </a:lnTo>
                  <a:lnTo>
                    <a:pt x="373" y="3409"/>
                  </a:lnTo>
                  <a:lnTo>
                    <a:pt x="379" y="3429"/>
                  </a:lnTo>
                  <a:lnTo>
                    <a:pt x="383" y="3450"/>
                  </a:lnTo>
                  <a:lnTo>
                    <a:pt x="387" y="3472"/>
                  </a:lnTo>
                  <a:lnTo>
                    <a:pt x="390" y="3494"/>
                  </a:lnTo>
                  <a:lnTo>
                    <a:pt x="393" y="3513"/>
                  </a:lnTo>
                  <a:lnTo>
                    <a:pt x="399" y="3531"/>
                  </a:lnTo>
                  <a:lnTo>
                    <a:pt x="401" y="3531"/>
                  </a:lnTo>
                  <a:lnTo>
                    <a:pt x="402" y="3532"/>
                  </a:lnTo>
                  <a:lnTo>
                    <a:pt x="407" y="3531"/>
                  </a:lnTo>
                  <a:lnTo>
                    <a:pt x="411" y="3530"/>
                  </a:lnTo>
                  <a:lnTo>
                    <a:pt x="414" y="3528"/>
                  </a:lnTo>
                  <a:lnTo>
                    <a:pt x="418" y="3525"/>
                  </a:lnTo>
                  <a:lnTo>
                    <a:pt x="424" y="3520"/>
                  </a:lnTo>
                  <a:lnTo>
                    <a:pt x="431" y="3514"/>
                  </a:lnTo>
                  <a:lnTo>
                    <a:pt x="438" y="3509"/>
                  </a:lnTo>
                  <a:lnTo>
                    <a:pt x="445" y="3507"/>
                  </a:lnTo>
                  <a:lnTo>
                    <a:pt x="451" y="3506"/>
                  </a:lnTo>
                  <a:lnTo>
                    <a:pt x="455" y="3507"/>
                  </a:lnTo>
                  <a:lnTo>
                    <a:pt x="462" y="3508"/>
                  </a:lnTo>
                  <a:lnTo>
                    <a:pt x="467" y="3510"/>
                  </a:lnTo>
                  <a:lnTo>
                    <a:pt x="472" y="3512"/>
                  </a:lnTo>
                  <a:lnTo>
                    <a:pt x="475" y="3517"/>
                  </a:lnTo>
                  <a:lnTo>
                    <a:pt x="477" y="3522"/>
                  </a:lnTo>
                  <a:lnTo>
                    <a:pt x="479" y="3529"/>
                  </a:lnTo>
                  <a:lnTo>
                    <a:pt x="479" y="3544"/>
                  </a:lnTo>
                  <a:lnTo>
                    <a:pt x="479" y="3562"/>
                  </a:lnTo>
                  <a:lnTo>
                    <a:pt x="479" y="3571"/>
                  </a:lnTo>
                  <a:lnTo>
                    <a:pt x="480" y="3578"/>
                  </a:lnTo>
                  <a:lnTo>
                    <a:pt x="483" y="3586"/>
                  </a:lnTo>
                  <a:lnTo>
                    <a:pt x="486" y="3593"/>
                  </a:lnTo>
                  <a:lnTo>
                    <a:pt x="492" y="3598"/>
                  </a:lnTo>
                  <a:lnTo>
                    <a:pt x="498" y="3603"/>
                  </a:lnTo>
                  <a:lnTo>
                    <a:pt x="508" y="3606"/>
                  </a:lnTo>
                  <a:lnTo>
                    <a:pt x="521" y="3607"/>
                  </a:lnTo>
                  <a:lnTo>
                    <a:pt x="532" y="3607"/>
                  </a:lnTo>
                  <a:lnTo>
                    <a:pt x="542" y="3605"/>
                  </a:lnTo>
                  <a:lnTo>
                    <a:pt x="551" y="3603"/>
                  </a:lnTo>
                  <a:lnTo>
                    <a:pt x="559" y="3598"/>
                  </a:lnTo>
                  <a:lnTo>
                    <a:pt x="566" y="3594"/>
                  </a:lnTo>
                  <a:lnTo>
                    <a:pt x="573" y="3588"/>
                  </a:lnTo>
                  <a:lnTo>
                    <a:pt x="578" y="3583"/>
                  </a:lnTo>
                  <a:lnTo>
                    <a:pt x="583" y="3577"/>
                  </a:lnTo>
                  <a:lnTo>
                    <a:pt x="593" y="3565"/>
                  </a:lnTo>
                  <a:lnTo>
                    <a:pt x="601" y="3554"/>
                  </a:lnTo>
                  <a:lnTo>
                    <a:pt x="606" y="3550"/>
                  </a:lnTo>
                  <a:lnTo>
                    <a:pt x="611" y="3546"/>
                  </a:lnTo>
                  <a:lnTo>
                    <a:pt x="617" y="3543"/>
                  </a:lnTo>
                  <a:lnTo>
                    <a:pt x="624" y="3542"/>
                  </a:lnTo>
                  <a:lnTo>
                    <a:pt x="634" y="3541"/>
                  </a:lnTo>
                  <a:lnTo>
                    <a:pt x="644" y="3543"/>
                  </a:lnTo>
                  <a:lnTo>
                    <a:pt x="655" y="3546"/>
                  </a:lnTo>
                  <a:lnTo>
                    <a:pt x="666" y="3551"/>
                  </a:lnTo>
                  <a:lnTo>
                    <a:pt x="676" y="3555"/>
                  </a:lnTo>
                  <a:lnTo>
                    <a:pt x="687" y="3559"/>
                  </a:lnTo>
                  <a:lnTo>
                    <a:pt x="698" y="3562"/>
                  </a:lnTo>
                  <a:lnTo>
                    <a:pt x="709" y="3563"/>
                  </a:lnTo>
                  <a:lnTo>
                    <a:pt x="729" y="3564"/>
                  </a:lnTo>
                  <a:lnTo>
                    <a:pt x="749" y="3564"/>
                  </a:lnTo>
                  <a:lnTo>
                    <a:pt x="769" y="3562"/>
                  </a:lnTo>
                  <a:lnTo>
                    <a:pt x="788" y="3561"/>
                  </a:lnTo>
                  <a:lnTo>
                    <a:pt x="823" y="3556"/>
                  </a:lnTo>
                  <a:lnTo>
                    <a:pt x="856" y="3553"/>
                  </a:lnTo>
                  <a:lnTo>
                    <a:pt x="873" y="3553"/>
                  </a:lnTo>
                  <a:lnTo>
                    <a:pt x="889" y="3554"/>
                  </a:lnTo>
                  <a:lnTo>
                    <a:pt x="905" y="3557"/>
                  </a:lnTo>
                  <a:lnTo>
                    <a:pt x="922" y="3562"/>
                  </a:lnTo>
                  <a:lnTo>
                    <a:pt x="937" y="3569"/>
                  </a:lnTo>
                  <a:lnTo>
                    <a:pt x="954" y="3578"/>
                  </a:lnTo>
                  <a:lnTo>
                    <a:pt x="961" y="3584"/>
                  </a:lnTo>
                  <a:lnTo>
                    <a:pt x="970" y="3591"/>
                  </a:lnTo>
                  <a:lnTo>
                    <a:pt x="978" y="3597"/>
                  </a:lnTo>
                  <a:lnTo>
                    <a:pt x="987" y="3606"/>
                  </a:lnTo>
                  <a:lnTo>
                    <a:pt x="992" y="3614"/>
                  </a:lnTo>
                  <a:lnTo>
                    <a:pt x="998" y="3620"/>
                  </a:lnTo>
                  <a:lnTo>
                    <a:pt x="1005" y="3627"/>
                  </a:lnTo>
                  <a:lnTo>
                    <a:pt x="1011" y="3633"/>
                  </a:lnTo>
                  <a:lnTo>
                    <a:pt x="1025" y="3643"/>
                  </a:lnTo>
                  <a:lnTo>
                    <a:pt x="1041" y="3653"/>
                  </a:lnTo>
                  <a:lnTo>
                    <a:pt x="1054" y="3658"/>
                  </a:lnTo>
                  <a:lnTo>
                    <a:pt x="1068" y="3663"/>
                  </a:lnTo>
                  <a:lnTo>
                    <a:pt x="1077" y="3664"/>
                  </a:lnTo>
                  <a:lnTo>
                    <a:pt x="1085" y="3665"/>
                  </a:lnTo>
                  <a:lnTo>
                    <a:pt x="1095" y="3665"/>
                  </a:lnTo>
                  <a:lnTo>
                    <a:pt x="1104" y="3667"/>
                  </a:lnTo>
                  <a:lnTo>
                    <a:pt x="1104" y="3667"/>
                  </a:lnTo>
                  <a:lnTo>
                    <a:pt x="1111" y="3661"/>
                  </a:lnTo>
                  <a:lnTo>
                    <a:pt x="1116" y="3656"/>
                  </a:lnTo>
                  <a:lnTo>
                    <a:pt x="1121" y="3650"/>
                  </a:lnTo>
                  <a:lnTo>
                    <a:pt x="1125" y="3644"/>
                  </a:lnTo>
                  <a:lnTo>
                    <a:pt x="1133" y="3629"/>
                  </a:lnTo>
                  <a:lnTo>
                    <a:pt x="1140" y="3615"/>
                  </a:lnTo>
                  <a:lnTo>
                    <a:pt x="1144" y="3598"/>
                  </a:lnTo>
                  <a:lnTo>
                    <a:pt x="1147" y="3581"/>
                  </a:lnTo>
                  <a:lnTo>
                    <a:pt x="1150" y="3563"/>
                  </a:lnTo>
                  <a:lnTo>
                    <a:pt x="1152" y="3545"/>
                  </a:lnTo>
                  <a:lnTo>
                    <a:pt x="1154" y="3508"/>
                  </a:lnTo>
                  <a:lnTo>
                    <a:pt x="1156" y="3472"/>
                  </a:lnTo>
                  <a:lnTo>
                    <a:pt x="1159" y="3455"/>
                  </a:lnTo>
                  <a:lnTo>
                    <a:pt x="1162" y="3439"/>
                  </a:lnTo>
                  <a:lnTo>
                    <a:pt x="1165" y="3424"/>
                  </a:lnTo>
                  <a:lnTo>
                    <a:pt x="1171" y="3409"/>
                  </a:lnTo>
                  <a:lnTo>
                    <a:pt x="1175" y="3403"/>
                  </a:lnTo>
                  <a:lnTo>
                    <a:pt x="1178" y="3397"/>
                  </a:lnTo>
                  <a:lnTo>
                    <a:pt x="1183" y="3393"/>
                  </a:lnTo>
                  <a:lnTo>
                    <a:pt x="1187" y="3389"/>
                  </a:lnTo>
                  <a:lnTo>
                    <a:pt x="1192" y="3387"/>
                  </a:lnTo>
                  <a:lnTo>
                    <a:pt x="1196" y="3385"/>
                  </a:lnTo>
                  <a:lnTo>
                    <a:pt x="1201" y="3384"/>
                  </a:lnTo>
                  <a:lnTo>
                    <a:pt x="1206" y="3384"/>
                  </a:lnTo>
                  <a:lnTo>
                    <a:pt x="1215" y="3383"/>
                  </a:lnTo>
                  <a:lnTo>
                    <a:pt x="1225" y="3382"/>
                  </a:lnTo>
                  <a:lnTo>
                    <a:pt x="1229" y="3381"/>
                  </a:lnTo>
                  <a:lnTo>
                    <a:pt x="1234" y="3380"/>
                  </a:lnTo>
                  <a:lnTo>
                    <a:pt x="1238" y="3376"/>
                  </a:lnTo>
                  <a:lnTo>
                    <a:pt x="1243" y="3373"/>
                  </a:lnTo>
                  <a:lnTo>
                    <a:pt x="1257" y="3359"/>
                  </a:lnTo>
                  <a:lnTo>
                    <a:pt x="1269" y="3349"/>
                  </a:lnTo>
                  <a:lnTo>
                    <a:pt x="1279" y="3342"/>
                  </a:lnTo>
                  <a:lnTo>
                    <a:pt x="1288" y="3339"/>
                  </a:lnTo>
                  <a:lnTo>
                    <a:pt x="1291" y="3338"/>
                  </a:lnTo>
                  <a:lnTo>
                    <a:pt x="1295" y="3338"/>
                  </a:lnTo>
                  <a:lnTo>
                    <a:pt x="1297" y="3338"/>
                  </a:lnTo>
                  <a:lnTo>
                    <a:pt x="1300" y="3339"/>
                  </a:lnTo>
                  <a:lnTo>
                    <a:pt x="1305" y="3343"/>
                  </a:lnTo>
                  <a:lnTo>
                    <a:pt x="1308" y="3349"/>
                  </a:lnTo>
                  <a:lnTo>
                    <a:pt x="1314" y="3364"/>
                  </a:lnTo>
                  <a:lnTo>
                    <a:pt x="1318" y="3384"/>
                  </a:lnTo>
                  <a:lnTo>
                    <a:pt x="1321" y="3394"/>
                  </a:lnTo>
                  <a:lnTo>
                    <a:pt x="1325" y="3404"/>
                  </a:lnTo>
                  <a:lnTo>
                    <a:pt x="1329" y="3414"/>
                  </a:lnTo>
                  <a:lnTo>
                    <a:pt x="1336" y="3423"/>
                  </a:lnTo>
                  <a:lnTo>
                    <a:pt x="1342" y="3430"/>
                  </a:lnTo>
                  <a:lnTo>
                    <a:pt x="1350" y="3436"/>
                  </a:lnTo>
                  <a:lnTo>
                    <a:pt x="1358" y="3439"/>
                  </a:lnTo>
                  <a:lnTo>
                    <a:pt x="1366" y="3440"/>
                  </a:lnTo>
                  <a:lnTo>
                    <a:pt x="1373" y="3440"/>
                  </a:lnTo>
                  <a:lnTo>
                    <a:pt x="1382" y="3438"/>
                  </a:lnTo>
                  <a:lnTo>
                    <a:pt x="1391" y="3436"/>
                  </a:lnTo>
                  <a:lnTo>
                    <a:pt x="1399" y="3433"/>
                  </a:lnTo>
                  <a:lnTo>
                    <a:pt x="1417" y="3425"/>
                  </a:lnTo>
                  <a:lnTo>
                    <a:pt x="1433" y="3416"/>
                  </a:lnTo>
                  <a:lnTo>
                    <a:pt x="1442" y="3413"/>
                  </a:lnTo>
                  <a:lnTo>
                    <a:pt x="1450" y="3410"/>
                  </a:lnTo>
                  <a:lnTo>
                    <a:pt x="1458" y="3408"/>
                  </a:lnTo>
                  <a:lnTo>
                    <a:pt x="1464" y="3407"/>
                  </a:lnTo>
                  <a:lnTo>
                    <a:pt x="1470" y="3407"/>
                  </a:lnTo>
                  <a:lnTo>
                    <a:pt x="1474" y="3408"/>
                  </a:lnTo>
                  <a:lnTo>
                    <a:pt x="1480" y="3410"/>
                  </a:lnTo>
                  <a:lnTo>
                    <a:pt x="1484" y="3413"/>
                  </a:lnTo>
                  <a:lnTo>
                    <a:pt x="1494" y="3418"/>
                  </a:lnTo>
                  <a:lnTo>
                    <a:pt x="1504" y="3425"/>
                  </a:lnTo>
                  <a:lnTo>
                    <a:pt x="1514" y="3431"/>
                  </a:lnTo>
                  <a:lnTo>
                    <a:pt x="1523" y="3438"/>
                  </a:lnTo>
                  <a:lnTo>
                    <a:pt x="1533" y="3444"/>
                  </a:lnTo>
                  <a:lnTo>
                    <a:pt x="1542" y="3448"/>
                  </a:lnTo>
                  <a:lnTo>
                    <a:pt x="1548" y="3449"/>
                  </a:lnTo>
                  <a:lnTo>
                    <a:pt x="1554" y="3450"/>
                  </a:lnTo>
                  <a:lnTo>
                    <a:pt x="1557" y="3450"/>
                  </a:lnTo>
                  <a:lnTo>
                    <a:pt x="1561" y="3449"/>
                  </a:lnTo>
                  <a:lnTo>
                    <a:pt x="1563" y="3448"/>
                  </a:lnTo>
                  <a:lnTo>
                    <a:pt x="1564" y="3446"/>
                  </a:lnTo>
                  <a:lnTo>
                    <a:pt x="1564" y="3444"/>
                  </a:lnTo>
                  <a:lnTo>
                    <a:pt x="1564" y="3440"/>
                  </a:lnTo>
                  <a:lnTo>
                    <a:pt x="1559" y="3426"/>
                  </a:lnTo>
                  <a:lnTo>
                    <a:pt x="1553" y="3412"/>
                  </a:lnTo>
                  <a:lnTo>
                    <a:pt x="1551" y="3404"/>
                  </a:lnTo>
                  <a:lnTo>
                    <a:pt x="1549" y="3399"/>
                  </a:lnTo>
                  <a:lnTo>
                    <a:pt x="1551" y="3395"/>
                  </a:lnTo>
                  <a:lnTo>
                    <a:pt x="1554" y="3393"/>
                  </a:lnTo>
                  <a:lnTo>
                    <a:pt x="1557" y="3392"/>
                  </a:lnTo>
                  <a:lnTo>
                    <a:pt x="1562" y="3392"/>
                  </a:lnTo>
                  <a:lnTo>
                    <a:pt x="1567" y="3393"/>
                  </a:lnTo>
                  <a:lnTo>
                    <a:pt x="1574" y="3394"/>
                  </a:lnTo>
                  <a:lnTo>
                    <a:pt x="1599" y="3403"/>
                  </a:lnTo>
                  <a:lnTo>
                    <a:pt x="1618" y="3407"/>
                  </a:lnTo>
                  <a:lnTo>
                    <a:pt x="1627" y="3405"/>
                  </a:lnTo>
                  <a:lnTo>
                    <a:pt x="1635" y="3403"/>
                  </a:lnTo>
                  <a:lnTo>
                    <a:pt x="1640" y="3401"/>
                  </a:lnTo>
                  <a:lnTo>
                    <a:pt x="1646" y="3398"/>
                  </a:lnTo>
                  <a:lnTo>
                    <a:pt x="1649" y="3395"/>
                  </a:lnTo>
                  <a:lnTo>
                    <a:pt x="1651" y="3393"/>
                  </a:lnTo>
                  <a:lnTo>
                    <a:pt x="1652" y="3389"/>
                  </a:lnTo>
                  <a:lnTo>
                    <a:pt x="1654" y="3386"/>
                  </a:lnTo>
                  <a:lnTo>
                    <a:pt x="1652" y="3378"/>
                  </a:lnTo>
                  <a:lnTo>
                    <a:pt x="1648" y="3370"/>
                  </a:lnTo>
                  <a:lnTo>
                    <a:pt x="1644" y="3361"/>
                  </a:lnTo>
                  <a:lnTo>
                    <a:pt x="1638" y="3351"/>
                  </a:lnTo>
                  <a:lnTo>
                    <a:pt x="1635" y="3333"/>
                  </a:lnTo>
                  <a:lnTo>
                    <a:pt x="1630" y="3318"/>
                  </a:lnTo>
                  <a:lnTo>
                    <a:pt x="1628" y="3310"/>
                  </a:lnTo>
                  <a:lnTo>
                    <a:pt x="1629" y="3303"/>
                  </a:lnTo>
                  <a:lnTo>
                    <a:pt x="1630" y="3300"/>
                  </a:lnTo>
                  <a:lnTo>
                    <a:pt x="1631" y="3296"/>
                  </a:lnTo>
                  <a:lnTo>
                    <a:pt x="1635" y="3292"/>
                  </a:lnTo>
                  <a:lnTo>
                    <a:pt x="1638" y="3289"/>
                  </a:lnTo>
                  <a:lnTo>
                    <a:pt x="1646" y="3282"/>
                  </a:lnTo>
                  <a:lnTo>
                    <a:pt x="1654" y="3276"/>
                  </a:lnTo>
                  <a:lnTo>
                    <a:pt x="1658" y="3270"/>
                  </a:lnTo>
                  <a:lnTo>
                    <a:pt x="1664" y="3263"/>
                  </a:lnTo>
                  <a:lnTo>
                    <a:pt x="1667" y="3258"/>
                  </a:lnTo>
                  <a:lnTo>
                    <a:pt x="1669" y="3252"/>
                  </a:lnTo>
                  <a:lnTo>
                    <a:pt x="1671" y="3247"/>
                  </a:lnTo>
                  <a:lnTo>
                    <a:pt x="1672" y="3241"/>
                  </a:lnTo>
                  <a:lnTo>
                    <a:pt x="1676" y="3216"/>
                  </a:lnTo>
                  <a:lnTo>
                    <a:pt x="1680" y="3184"/>
                  </a:lnTo>
                  <a:lnTo>
                    <a:pt x="1682" y="3174"/>
                  </a:lnTo>
                  <a:lnTo>
                    <a:pt x="1686" y="3166"/>
                  </a:lnTo>
                  <a:lnTo>
                    <a:pt x="1688" y="3161"/>
                  </a:lnTo>
                  <a:lnTo>
                    <a:pt x="1690" y="3156"/>
                  </a:lnTo>
                  <a:lnTo>
                    <a:pt x="1692" y="3153"/>
                  </a:lnTo>
                  <a:lnTo>
                    <a:pt x="1696" y="3151"/>
                  </a:lnTo>
                  <a:lnTo>
                    <a:pt x="1699" y="3150"/>
                  </a:lnTo>
                  <a:lnTo>
                    <a:pt x="1702" y="3150"/>
                  </a:lnTo>
                  <a:lnTo>
                    <a:pt x="1719" y="3154"/>
                  </a:lnTo>
                  <a:lnTo>
                    <a:pt x="1741" y="3160"/>
                  </a:lnTo>
                  <a:lnTo>
                    <a:pt x="1748" y="3161"/>
                  </a:lnTo>
                  <a:lnTo>
                    <a:pt x="1757" y="3161"/>
                  </a:lnTo>
                  <a:lnTo>
                    <a:pt x="1765" y="3160"/>
                  </a:lnTo>
                  <a:lnTo>
                    <a:pt x="1775" y="3157"/>
                  </a:lnTo>
                  <a:lnTo>
                    <a:pt x="1796" y="3152"/>
                  </a:lnTo>
                  <a:lnTo>
                    <a:pt x="1818" y="3145"/>
                  </a:lnTo>
                  <a:lnTo>
                    <a:pt x="1840" y="3136"/>
                  </a:lnTo>
                  <a:lnTo>
                    <a:pt x="1860" y="3127"/>
                  </a:lnTo>
                  <a:lnTo>
                    <a:pt x="1876" y="3118"/>
                  </a:lnTo>
                  <a:lnTo>
                    <a:pt x="1889" y="3110"/>
                  </a:lnTo>
                  <a:lnTo>
                    <a:pt x="1899" y="3100"/>
                  </a:lnTo>
                  <a:lnTo>
                    <a:pt x="1908" y="3091"/>
                  </a:lnTo>
                  <a:lnTo>
                    <a:pt x="1914" y="3083"/>
                  </a:lnTo>
                  <a:lnTo>
                    <a:pt x="1918" y="3076"/>
                  </a:lnTo>
                  <a:lnTo>
                    <a:pt x="1921" y="3068"/>
                  </a:lnTo>
                  <a:lnTo>
                    <a:pt x="1922" y="3061"/>
                  </a:lnTo>
                  <a:lnTo>
                    <a:pt x="1922" y="3055"/>
                  </a:lnTo>
                  <a:lnTo>
                    <a:pt x="1921" y="3048"/>
                  </a:lnTo>
                  <a:lnTo>
                    <a:pt x="1917" y="3035"/>
                  </a:lnTo>
                  <a:lnTo>
                    <a:pt x="1913" y="3018"/>
                  </a:lnTo>
                  <a:lnTo>
                    <a:pt x="1912" y="3009"/>
                  </a:lnTo>
                  <a:lnTo>
                    <a:pt x="1912" y="3000"/>
                  </a:lnTo>
                  <a:lnTo>
                    <a:pt x="1912" y="2989"/>
                  </a:lnTo>
                  <a:lnTo>
                    <a:pt x="1914" y="2977"/>
                  </a:lnTo>
                  <a:lnTo>
                    <a:pt x="1929" y="2979"/>
                  </a:lnTo>
                  <a:lnTo>
                    <a:pt x="1961" y="2986"/>
                  </a:lnTo>
                  <a:lnTo>
                    <a:pt x="1994" y="2995"/>
                  </a:lnTo>
                  <a:lnTo>
                    <a:pt x="2014" y="3003"/>
                  </a:lnTo>
                  <a:lnTo>
                    <a:pt x="2024" y="3007"/>
                  </a:lnTo>
                  <a:lnTo>
                    <a:pt x="2033" y="3011"/>
                  </a:lnTo>
                  <a:lnTo>
                    <a:pt x="2046" y="3016"/>
                  </a:lnTo>
                  <a:lnTo>
                    <a:pt x="2059" y="3020"/>
                  </a:lnTo>
                  <a:lnTo>
                    <a:pt x="2072" y="3024"/>
                  </a:lnTo>
                  <a:lnTo>
                    <a:pt x="2086" y="3026"/>
                  </a:lnTo>
                  <a:lnTo>
                    <a:pt x="2100" y="3028"/>
                  </a:lnTo>
                  <a:lnTo>
                    <a:pt x="2113" y="3029"/>
                  </a:lnTo>
                  <a:lnTo>
                    <a:pt x="2126" y="3028"/>
                  </a:lnTo>
                  <a:lnTo>
                    <a:pt x="2140" y="3026"/>
                  </a:lnTo>
                  <a:lnTo>
                    <a:pt x="2151" y="3022"/>
                  </a:lnTo>
                  <a:lnTo>
                    <a:pt x="2162" y="3017"/>
                  </a:lnTo>
                  <a:lnTo>
                    <a:pt x="2166" y="3014"/>
                  </a:lnTo>
                  <a:lnTo>
                    <a:pt x="2171" y="3009"/>
                  </a:lnTo>
                  <a:lnTo>
                    <a:pt x="2175" y="3005"/>
                  </a:lnTo>
                  <a:lnTo>
                    <a:pt x="2179" y="2999"/>
                  </a:lnTo>
                  <a:lnTo>
                    <a:pt x="2181" y="2994"/>
                  </a:lnTo>
                  <a:lnTo>
                    <a:pt x="2184" y="2987"/>
                  </a:lnTo>
                  <a:lnTo>
                    <a:pt x="2185" y="2979"/>
                  </a:lnTo>
                  <a:lnTo>
                    <a:pt x="2187" y="2972"/>
                  </a:lnTo>
                  <a:lnTo>
                    <a:pt x="2190" y="2950"/>
                  </a:lnTo>
                  <a:lnTo>
                    <a:pt x="2195" y="2916"/>
                  </a:lnTo>
                  <a:lnTo>
                    <a:pt x="2197" y="2910"/>
                  </a:lnTo>
                  <a:lnTo>
                    <a:pt x="2200" y="2903"/>
                  </a:lnTo>
                  <a:lnTo>
                    <a:pt x="2203" y="2898"/>
                  </a:lnTo>
                  <a:lnTo>
                    <a:pt x="2207" y="2893"/>
                  </a:lnTo>
                  <a:lnTo>
                    <a:pt x="2212" y="2891"/>
                  </a:lnTo>
                  <a:lnTo>
                    <a:pt x="2217" y="2890"/>
                  </a:lnTo>
                  <a:lnTo>
                    <a:pt x="2223" y="2892"/>
                  </a:lnTo>
                  <a:lnTo>
                    <a:pt x="2229" y="2896"/>
                  </a:lnTo>
                  <a:lnTo>
                    <a:pt x="2248" y="2913"/>
                  </a:lnTo>
                  <a:lnTo>
                    <a:pt x="2263" y="2924"/>
                  </a:lnTo>
                  <a:lnTo>
                    <a:pt x="2279" y="2935"/>
                  </a:lnTo>
                  <a:lnTo>
                    <a:pt x="2301" y="2948"/>
                  </a:lnTo>
                  <a:lnTo>
                    <a:pt x="2315" y="2947"/>
                  </a:lnTo>
                  <a:lnTo>
                    <a:pt x="2326" y="2947"/>
                  </a:lnTo>
                  <a:lnTo>
                    <a:pt x="2334" y="2948"/>
                  </a:lnTo>
                  <a:lnTo>
                    <a:pt x="2339" y="2950"/>
                  </a:lnTo>
                  <a:lnTo>
                    <a:pt x="2342" y="2951"/>
                  </a:lnTo>
                  <a:lnTo>
                    <a:pt x="2345" y="2953"/>
                  </a:lnTo>
                  <a:lnTo>
                    <a:pt x="2346" y="2956"/>
                  </a:lnTo>
                  <a:lnTo>
                    <a:pt x="2346" y="2958"/>
                  </a:lnTo>
                  <a:lnTo>
                    <a:pt x="2346" y="2965"/>
                  </a:lnTo>
                  <a:lnTo>
                    <a:pt x="2346" y="2972"/>
                  </a:lnTo>
                  <a:lnTo>
                    <a:pt x="2347" y="2975"/>
                  </a:lnTo>
                  <a:lnTo>
                    <a:pt x="2350" y="2978"/>
                  </a:lnTo>
                  <a:lnTo>
                    <a:pt x="2355" y="2982"/>
                  </a:lnTo>
                  <a:lnTo>
                    <a:pt x="2360" y="2984"/>
                  </a:lnTo>
                  <a:lnTo>
                    <a:pt x="2365" y="2984"/>
                  </a:lnTo>
                  <a:lnTo>
                    <a:pt x="2369" y="2983"/>
                  </a:lnTo>
                  <a:lnTo>
                    <a:pt x="2375" y="2982"/>
                  </a:lnTo>
                  <a:lnTo>
                    <a:pt x="2380" y="2979"/>
                  </a:lnTo>
                  <a:lnTo>
                    <a:pt x="2385" y="2977"/>
                  </a:lnTo>
                  <a:lnTo>
                    <a:pt x="2390" y="2975"/>
                  </a:lnTo>
                  <a:lnTo>
                    <a:pt x="2396" y="2974"/>
                  </a:lnTo>
                  <a:lnTo>
                    <a:pt x="2401" y="2974"/>
                  </a:lnTo>
                  <a:lnTo>
                    <a:pt x="2407" y="2976"/>
                  </a:lnTo>
                  <a:lnTo>
                    <a:pt x="2411" y="2978"/>
                  </a:lnTo>
                  <a:lnTo>
                    <a:pt x="2414" y="2980"/>
                  </a:lnTo>
                  <a:lnTo>
                    <a:pt x="2418" y="2983"/>
                  </a:lnTo>
                  <a:lnTo>
                    <a:pt x="2422" y="2988"/>
                  </a:lnTo>
                  <a:lnTo>
                    <a:pt x="2426" y="2993"/>
                  </a:lnTo>
                  <a:lnTo>
                    <a:pt x="2427" y="2995"/>
                  </a:lnTo>
                  <a:lnTo>
                    <a:pt x="2429" y="2997"/>
                  </a:lnTo>
                  <a:lnTo>
                    <a:pt x="2431" y="2998"/>
                  </a:lnTo>
                  <a:lnTo>
                    <a:pt x="2434" y="2998"/>
                  </a:lnTo>
                  <a:lnTo>
                    <a:pt x="2439" y="2998"/>
                  </a:lnTo>
                  <a:lnTo>
                    <a:pt x="2444" y="2997"/>
                  </a:lnTo>
                  <a:lnTo>
                    <a:pt x="2450" y="2995"/>
                  </a:lnTo>
                  <a:lnTo>
                    <a:pt x="2458" y="2992"/>
                  </a:lnTo>
                  <a:lnTo>
                    <a:pt x="2469" y="2987"/>
                  </a:lnTo>
                  <a:lnTo>
                    <a:pt x="2479" y="2985"/>
                  </a:lnTo>
                  <a:lnTo>
                    <a:pt x="2486" y="2985"/>
                  </a:lnTo>
                  <a:lnTo>
                    <a:pt x="2493" y="2987"/>
                  </a:lnTo>
                  <a:lnTo>
                    <a:pt x="2499" y="2990"/>
                  </a:lnTo>
                  <a:lnTo>
                    <a:pt x="2503" y="2996"/>
                  </a:lnTo>
                  <a:lnTo>
                    <a:pt x="2505" y="3001"/>
                  </a:lnTo>
                  <a:lnTo>
                    <a:pt x="2507" y="3009"/>
                  </a:lnTo>
                  <a:lnTo>
                    <a:pt x="2509" y="3017"/>
                  </a:lnTo>
                  <a:lnTo>
                    <a:pt x="2510" y="3026"/>
                  </a:lnTo>
                  <a:lnTo>
                    <a:pt x="2510" y="3036"/>
                  </a:lnTo>
                  <a:lnTo>
                    <a:pt x="2509" y="3045"/>
                  </a:lnTo>
                  <a:lnTo>
                    <a:pt x="2505" y="3062"/>
                  </a:lnTo>
                  <a:lnTo>
                    <a:pt x="2502" y="3078"/>
                  </a:lnTo>
                  <a:lnTo>
                    <a:pt x="2500" y="3089"/>
                  </a:lnTo>
                  <a:lnTo>
                    <a:pt x="2499" y="3097"/>
                  </a:lnTo>
                  <a:lnTo>
                    <a:pt x="2501" y="3103"/>
                  </a:lnTo>
                  <a:lnTo>
                    <a:pt x="2503" y="3109"/>
                  </a:lnTo>
                  <a:lnTo>
                    <a:pt x="2507" y="3113"/>
                  </a:lnTo>
                  <a:lnTo>
                    <a:pt x="2513" y="3116"/>
                  </a:lnTo>
                  <a:lnTo>
                    <a:pt x="2520" y="3119"/>
                  </a:lnTo>
                  <a:lnTo>
                    <a:pt x="2526" y="3121"/>
                  </a:lnTo>
                  <a:lnTo>
                    <a:pt x="2561" y="3122"/>
                  </a:lnTo>
                  <a:lnTo>
                    <a:pt x="2593" y="3121"/>
                  </a:lnTo>
                  <a:lnTo>
                    <a:pt x="2623" y="3125"/>
                  </a:lnTo>
                  <a:lnTo>
                    <a:pt x="2649" y="3130"/>
                  </a:lnTo>
                  <a:lnTo>
                    <a:pt x="2675" y="3135"/>
                  </a:lnTo>
                  <a:lnTo>
                    <a:pt x="2699" y="3140"/>
                  </a:lnTo>
                  <a:lnTo>
                    <a:pt x="2711" y="3142"/>
                  </a:lnTo>
                  <a:lnTo>
                    <a:pt x="2723" y="3142"/>
                  </a:lnTo>
                  <a:lnTo>
                    <a:pt x="2737" y="3142"/>
                  </a:lnTo>
                  <a:lnTo>
                    <a:pt x="2749" y="3142"/>
                  </a:lnTo>
                  <a:lnTo>
                    <a:pt x="2762" y="3140"/>
                  </a:lnTo>
                  <a:lnTo>
                    <a:pt x="2777" y="3136"/>
                  </a:lnTo>
                  <a:lnTo>
                    <a:pt x="2791" y="3132"/>
                  </a:lnTo>
                  <a:lnTo>
                    <a:pt x="2807" y="3125"/>
                  </a:lnTo>
                  <a:lnTo>
                    <a:pt x="2822" y="3119"/>
                  </a:lnTo>
                  <a:lnTo>
                    <a:pt x="2835" y="3115"/>
                  </a:lnTo>
                  <a:lnTo>
                    <a:pt x="2847" y="3113"/>
                  </a:lnTo>
                  <a:lnTo>
                    <a:pt x="2857" y="3112"/>
                  </a:lnTo>
                  <a:lnTo>
                    <a:pt x="2867" y="3113"/>
                  </a:lnTo>
                  <a:lnTo>
                    <a:pt x="2875" y="3115"/>
                  </a:lnTo>
                  <a:lnTo>
                    <a:pt x="2883" y="3120"/>
                  </a:lnTo>
                  <a:lnTo>
                    <a:pt x="2890" y="3124"/>
                  </a:lnTo>
                  <a:lnTo>
                    <a:pt x="2913" y="3153"/>
                  </a:lnTo>
                  <a:lnTo>
                    <a:pt x="2939" y="3188"/>
                  </a:lnTo>
                  <a:lnTo>
                    <a:pt x="2946" y="3197"/>
                  </a:lnTo>
                  <a:lnTo>
                    <a:pt x="2953" y="3206"/>
                  </a:lnTo>
                  <a:lnTo>
                    <a:pt x="2960" y="3213"/>
                  </a:lnTo>
                  <a:lnTo>
                    <a:pt x="2968" y="3218"/>
                  </a:lnTo>
                  <a:lnTo>
                    <a:pt x="2972" y="3219"/>
                  </a:lnTo>
                  <a:lnTo>
                    <a:pt x="2976" y="3220"/>
                  </a:lnTo>
                  <a:lnTo>
                    <a:pt x="2979" y="3220"/>
                  </a:lnTo>
                  <a:lnTo>
                    <a:pt x="2984" y="3219"/>
                  </a:lnTo>
                  <a:lnTo>
                    <a:pt x="2987" y="3218"/>
                  </a:lnTo>
                  <a:lnTo>
                    <a:pt x="2991" y="3215"/>
                  </a:lnTo>
                  <a:lnTo>
                    <a:pt x="2996" y="3210"/>
                  </a:lnTo>
                  <a:lnTo>
                    <a:pt x="2999" y="3206"/>
                  </a:lnTo>
                  <a:lnTo>
                    <a:pt x="3005" y="3199"/>
                  </a:lnTo>
                  <a:lnTo>
                    <a:pt x="3010" y="3194"/>
                  </a:lnTo>
                  <a:lnTo>
                    <a:pt x="3017" y="3189"/>
                  </a:lnTo>
                  <a:lnTo>
                    <a:pt x="3026" y="3186"/>
                  </a:lnTo>
                  <a:lnTo>
                    <a:pt x="3044" y="3179"/>
                  </a:lnTo>
                  <a:lnTo>
                    <a:pt x="3062" y="3174"/>
                  </a:lnTo>
                  <a:lnTo>
                    <a:pt x="3083" y="3168"/>
                  </a:lnTo>
                  <a:lnTo>
                    <a:pt x="3104" y="3162"/>
                  </a:lnTo>
                  <a:lnTo>
                    <a:pt x="3113" y="3157"/>
                  </a:lnTo>
                  <a:lnTo>
                    <a:pt x="3123" y="3154"/>
                  </a:lnTo>
                  <a:lnTo>
                    <a:pt x="3132" y="3148"/>
                  </a:lnTo>
                  <a:lnTo>
                    <a:pt x="3141" y="3143"/>
                  </a:lnTo>
                  <a:lnTo>
                    <a:pt x="3148" y="3139"/>
                  </a:lnTo>
                  <a:lnTo>
                    <a:pt x="3156" y="3135"/>
                  </a:lnTo>
                  <a:lnTo>
                    <a:pt x="3166" y="3131"/>
                  </a:lnTo>
                  <a:lnTo>
                    <a:pt x="3179" y="3129"/>
                  </a:lnTo>
                  <a:lnTo>
                    <a:pt x="3191" y="3125"/>
                  </a:lnTo>
                  <a:lnTo>
                    <a:pt x="3204" y="3124"/>
                  </a:lnTo>
                  <a:lnTo>
                    <a:pt x="3217" y="3123"/>
                  </a:lnTo>
                  <a:lnTo>
                    <a:pt x="3231" y="3123"/>
                  </a:lnTo>
                  <a:lnTo>
                    <a:pt x="3244" y="3123"/>
                  </a:lnTo>
                  <a:lnTo>
                    <a:pt x="3256" y="3125"/>
                  </a:lnTo>
                  <a:lnTo>
                    <a:pt x="3267" y="3127"/>
                  </a:lnTo>
                  <a:lnTo>
                    <a:pt x="3277" y="3131"/>
                  </a:lnTo>
                  <a:lnTo>
                    <a:pt x="3286" y="3135"/>
                  </a:lnTo>
                  <a:lnTo>
                    <a:pt x="3292" y="3141"/>
                  </a:lnTo>
                  <a:lnTo>
                    <a:pt x="3294" y="3144"/>
                  </a:lnTo>
                  <a:lnTo>
                    <a:pt x="3296" y="3147"/>
                  </a:lnTo>
                  <a:lnTo>
                    <a:pt x="3297" y="3152"/>
                  </a:lnTo>
                  <a:lnTo>
                    <a:pt x="3297" y="3156"/>
                  </a:lnTo>
                  <a:lnTo>
                    <a:pt x="3296" y="3168"/>
                  </a:lnTo>
                  <a:lnTo>
                    <a:pt x="3294" y="3181"/>
                  </a:lnTo>
                  <a:lnTo>
                    <a:pt x="3289" y="3194"/>
                  </a:lnTo>
                  <a:lnTo>
                    <a:pt x="3284" y="3208"/>
                  </a:lnTo>
                  <a:lnTo>
                    <a:pt x="3279" y="3221"/>
                  </a:lnTo>
                  <a:lnTo>
                    <a:pt x="3275" y="3236"/>
                  </a:lnTo>
                  <a:lnTo>
                    <a:pt x="3273" y="3250"/>
                  </a:lnTo>
                  <a:lnTo>
                    <a:pt x="3272" y="3266"/>
                  </a:lnTo>
                  <a:lnTo>
                    <a:pt x="3272" y="3276"/>
                  </a:lnTo>
                  <a:lnTo>
                    <a:pt x="3273" y="3287"/>
                  </a:lnTo>
                  <a:lnTo>
                    <a:pt x="3275" y="3298"/>
                  </a:lnTo>
                  <a:lnTo>
                    <a:pt x="3277" y="3308"/>
                  </a:lnTo>
                  <a:lnTo>
                    <a:pt x="3283" y="3329"/>
                  </a:lnTo>
                  <a:lnTo>
                    <a:pt x="3288" y="3347"/>
                  </a:lnTo>
                  <a:lnTo>
                    <a:pt x="3305" y="3354"/>
                  </a:lnTo>
                  <a:lnTo>
                    <a:pt x="3321" y="3360"/>
                  </a:lnTo>
                  <a:lnTo>
                    <a:pt x="3340" y="3363"/>
                  </a:lnTo>
                  <a:lnTo>
                    <a:pt x="3358" y="3366"/>
                  </a:lnTo>
                  <a:lnTo>
                    <a:pt x="3396" y="3371"/>
                  </a:lnTo>
                  <a:lnTo>
                    <a:pt x="3431" y="3376"/>
                  </a:lnTo>
                  <a:lnTo>
                    <a:pt x="3463" y="3383"/>
                  </a:lnTo>
                  <a:lnTo>
                    <a:pt x="3495" y="3392"/>
                  </a:lnTo>
                  <a:lnTo>
                    <a:pt x="3525" y="3402"/>
                  </a:lnTo>
                  <a:lnTo>
                    <a:pt x="3556" y="3414"/>
                  </a:lnTo>
                  <a:lnTo>
                    <a:pt x="3566" y="3417"/>
                  </a:lnTo>
                  <a:lnTo>
                    <a:pt x="3576" y="3419"/>
                  </a:lnTo>
                  <a:lnTo>
                    <a:pt x="3586" y="3422"/>
                  </a:lnTo>
                  <a:lnTo>
                    <a:pt x="3596" y="3423"/>
                  </a:lnTo>
                  <a:lnTo>
                    <a:pt x="3616" y="3424"/>
                  </a:lnTo>
                  <a:lnTo>
                    <a:pt x="3637" y="3423"/>
                  </a:lnTo>
                  <a:lnTo>
                    <a:pt x="3658" y="3419"/>
                  </a:lnTo>
                  <a:lnTo>
                    <a:pt x="3678" y="3415"/>
                  </a:lnTo>
                  <a:lnTo>
                    <a:pt x="3699" y="3410"/>
                  </a:lnTo>
                  <a:lnTo>
                    <a:pt x="3720" y="3405"/>
                  </a:lnTo>
                  <a:lnTo>
                    <a:pt x="3741" y="3399"/>
                  </a:lnTo>
                  <a:lnTo>
                    <a:pt x="3762" y="3395"/>
                  </a:lnTo>
                  <a:lnTo>
                    <a:pt x="3783" y="3392"/>
                  </a:lnTo>
                  <a:lnTo>
                    <a:pt x="3804" y="3389"/>
                  </a:lnTo>
                  <a:lnTo>
                    <a:pt x="3815" y="3388"/>
                  </a:lnTo>
                  <a:lnTo>
                    <a:pt x="3825" y="3389"/>
                  </a:lnTo>
                  <a:lnTo>
                    <a:pt x="3836" y="3389"/>
                  </a:lnTo>
                  <a:lnTo>
                    <a:pt x="3846" y="3392"/>
                  </a:lnTo>
                  <a:lnTo>
                    <a:pt x="3858" y="3394"/>
                  </a:lnTo>
                  <a:lnTo>
                    <a:pt x="3867" y="3396"/>
                  </a:lnTo>
                  <a:lnTo>
                    <a:pt x="3877" y="3401"/>
                  </a:lnTo>
                  <a:lnTo>
                    <a:pt x="3889" y="3405"/>
                  </a:lnTo>
                  <a:lnTo>
                    <a:pt x="3889" y="3405"/>
                  </a:lnTo>
                  <a:lnTo>
                    <a:pt x="3911" y="3342"/>
                  </a:lnTo>
                  <a:lnTo>
                    <a:pt x="3924" y="3333"/>
                  </a:lnTo>
                  <a:lnTo>
                    <a:pt x="3935" y="3323"/>
                  </a:lnTo>
                  <a:lnTo>
                    <a:pt x="3946" y="3312"/>
                  </a:lnTo>
                  <a:lnTo>
                    <a:pt x="3956" y="3301"/>
                  </a:lnTo>
                  <a:lnTo>
                    <a:pt x="3966" y="3292"/>
                  </a:lnTo>
                  <a:lnTo>
                    <a:pt x="3978" y="3283"/>
                  </a:lnTo>
                  <a:lnTo>
                    <a:pt x="3985" y="3281"/>
                  </a:lnTo>
                  <a:lnTo>
                    <a:pt x="3993" y="3278"/>
                  </a:lnTo>
                  <a:lnTo>
                    <a:pt x="4000" y="3276"/>
                  </a:lnTo>
                  <a:lnTo>
                    <a:pt x="4009" y="3275"/>
                  </a:lnTo>
                  <a:lnTo>
                    <a:pt x="4015" y="3273"/>
                  </a:lnTo>
                  <a:lnTo>
                    <a:pt x="4020" y="3271"/>
                  </a:lnTo>
                  <a:lnTo>
                    <a:pt x="4025" y="3267"/>
                  </a:lnTo>
                  <a:lnTo>
                    <a:pt x="4028" y="3262"/>
                  </a:lnTo>
                  <a:lnTo>
                    <a:pt x="4030" y="3256"/>
                  </a:lnTo>
                  <a:lnTo>
                    <a:pt x="4033" y="3249"/>
                  </a:lnTo>
                  <a:lnTo>
                    <a:pt x="4034" y="3242"/>
                  </a:lnTo>
                  <a:lnTo>
                    <a:pt x="4034" y="3235"/>
                  </a:lnTo>
                  <a:lnTo>
                    <a:pt x="4033" y="3203"/>
                  </a:lnTo>
                  <a:lnTo>
                    <a:pt x="4030" y="3177"/>
                  </a:lnTo>
                  <a:lnTo>
                    <a:pt x="4030" y="3169"/>
                  </a:lnTo>
                  <a:lnTo>
                    <a:pt x="4031" y="3162"/>
                  </a:lnTo>
                  <a:lnTo>
                    <a:pt x="4033" y="3154"/>
                  </a:lnTo>
                  <a:lnTo>
                    <a:pt x="4035" y="3146"/>
                  </a:lnTo>
                  <a:lnTo>
                    <a:pt x="4040" y="3133"/>
                  </a:lnTo>
                  <a:lnTo>
                    <a:pt x="4047" y="3120"/>
                  </a:lnTo>
                  <a:lnTo>
                    <a:pt x="4055" y="3108"/>
                  </a:lnTo>
                  <a:lnTo>
                    <a:pt x="4065" y="3095"/>
                  </a:lnTo>
                  <a:lnTo>
                    <a:pt x="4075" y="3084"/>
                  </a:lnTo>
                  <a:lnTo>
                    <a:pt x="4086" y="3073"/>
                  </a:lnTo>
                  <a:lnTo>
                    <a:pt x="4109" y="3051"/>
                  </a:lnTo>
                  <a:lnTo>
                    <a:pt x="4131" y="3028"/>
                  </a:lnTo>
                  <a:lnTo>
                    <a:pt x="4140" y="3016"/>
                  </a:lnTo>
                  <a:lnTo>
                    <a:pt x="4149" y="3004"/>
                  </a:lnTo>
                  <a:lnTo>
                    <a:pt x="4155" y="2989"/>
                  </a:lnTo>
                  <a:lnTo>
                    <a:pt x="4161" y="2975"/>
                  </a:lnTo>
                  <a:lnTo>
                    <a:pt x="4168" y="2942"/>
                  </a:lnTo>
                  <a:lnTo>
                    <a:pt x="4176" y="2892"/>
                  </a:lnTo>
                  <a:lnTo>
                    <a:pt x="4182" y="2867"/>
                  </a:lnTo>
                  <a:lnTo>
                    <a:pt x="4186" y="2843"/>
                  </a:lnTo>
                  <a:lnTo>
                    <a:pt x="4191" y="2827"/>
                  </a:lnTo>
                  <a:lnTo>
                    <a:pt x="4195" y="2818"/>
                  </a:lnTo>
                  <a:lnTo>
                    <a:pt x="4203" y="2811"/>
                  </a:lnTo>
                  <a:lnTo>
                    <a:pt x="4213" y="2806"/>
                  </a:lnTo>
                  <a:lnTo>
                    <a:pt x="4223" y="2801"/>
                  </a:lnTo>
                  <a:lnTo>
                    <a:pt x="4234" y="2799"/>
                  </a:lnTo>
                  <a:lnTo>
                    <a:pt x="4245" y="2798"/>
                  </a:lnTo>
                  <a:lnTo>
                    <a:pt x="4257" y="2798"/>
                  </a:lnTo>
                  <a:lnTo>
                    <a:pt x="4270" y="2799"/>
                  </a:lnTo>
                  <a:lnTo>
                    <a:pt x="4283" y="2801"/>
                  </a:lnTo>
                  <a:lnTo>
                    <a:pt x="4308" y="2808"/>
                  </a:lnTo>
                  <a:lnTo>
                    <a:pt x="4332" y="2816"/>
                  </a:lnTo>
                  <a:lnTo>
                    <a:pt x="4353" y="2825"/>
                  </a:lnTo>
                  <a:lnTo>
                    <a:pt x="4370" y="2832"/>
                  </a:lnTo>
                  <a:lnTo>
                    <a:pt x="4391" y="2847"/>
                  </a:lnTo>
                  <a:lnTo>
                    <a:pt x="4419" y="2867"/>
                  </a:lnTo>
                  <a:lnTo>
                    <a:pt x="4433" y="2875"/>
                  </a:lnTo>
                  <a:lnTo>
                    <a:pt x="4446" y="2883"/>
                  </a:lnTo>
                  <a:lnTo>
                    <a:pt x="4451" y="2885"/>
                  </a:lnTo>
                  <a:lnTo>
                    <a:pt x="4454" y="2887"/>
                  </a:lnTo>
                  <a:lnTo>
                    <a:pt x="4458" y="2887"/>
                  </a:lnTo>
                  <a:lnTo>
                    <a:pt x="4460" y="2885"/>
                  </a:lnTo>
                  <a:lnTo>
                    <a:pt x="4466" y="2878"/>
                  </a:lnTo>
                  <a:lnTo>
                    <a:pt x="4469" y="2870"/>
                  </a:lnTo>
                  <a:lnTo>
                    <a:pt x="4470" y="2862"/>
                  </a:lnTo>
                  <a:lnTo>
                    <a:pt x="4471" y="2853"/>
                  </a:lnTo>
                  <a:lnTo>
                    <a:pt x="4471" y="2836"/>
                  </a:lnTo>
                  <a:lnTo>
                    <a:pt x="4471" y="2818"/>
                  </a:lnTo>
                  <a:lnTo>
                    <a:pt x="4467" y="2810"/>
                  </a:lnTo>
                  <a:lnTo>
                    <a:pt x="4463" y="2803"/>
                  </a:lnTo>
                  <a:lnTo>
                    <a:pt x="4462" y="2797"/>
                  </a:lnTo>
                  <a:lnTo>
                    <a:pt x="4461" y="2791"/>
                  </a:lnTo>
                  <a:lnTo>
                    <a:pt x="4461" y="2787"/>
                  </a:lnTo>
                  <a:lnTo>
                    <a:pt x="4462" y="2784"/>
                  </a:lnTo>
                  <a:lnTo>
                    <a:pt x="4463" y="2780"/>
                  </a:lnTo>
                  <a:lnTo>
                    <a:pt x="4467" y="2777"/>
                  </a:lnTo>
                  <a:lnTo>
                    <a:pt x="4473" y="2770"/>
                  </a:lnTo>
                  <a:lnTo>
                    <a:pt x="4481" y="2763"/>
                  </a:lnTo>
                  <a:lnTo>
                    <a:pt x="4485" y="2758"/>
                  </a:lnTo>
                  <a:lnTo>
                    <a:pt x="4489" y="2753"/>
                  </a:lnTo>
                  <a:lnTo>
                    <a:pt x="4493" y="2746"/>
                  </a:lnTo>
                  <a:lnTo>
                    <a:pt x="4498" y="2738"/>
                  </a:lnTo>
                  <a:lnTo>
                    <a:pt x="4505" y="2717"/>
                  </a:lnTo>
                  <a:lnTo>
                    <a:pt x="4512" y="2695"/>
                  </a:lnTo>
                  <a:lnTo>
                    <a:pt x="4515" y="2684"/>
                  </a:lnTo>
                  <a:lnTo>
                    <a:pt x="4519" y="2674"/>
                  </a:lnTo>
                  <a:lnTo>
                    <a:pt x="4523" y="2663"/>
                  </a:lnTo>
                  <a:lnTo>
                    <a:pt x="4528" y="2653"/>
                  </a:lnTo>
                  <a:lnTo>
                    <a:pt x="4540" y="2638"/>
                  </a:lnTo>
                  <a:lnTo>
                    <a:pt x="4552" y="2623"/>
                  </a:lnTo>
                  <a:lnTo>
                    <a:pt x="4565" y="2609"/>
                  </a:lnTo>
                  <a:lnTo>
                    <a:pt x="4576" y="2595"/>
                  </a:lnTo>
                  <a:lnTo>
                    <a:pt x="4580" y="2590"/>
                  </a:lnTo>
                  <a:lnTo>
                    <a:pt x="4581" y="2586"/>
                  </a:lnTo>
                  <a:lnTo>
                    <a:pt x="4582" y="2580"/>
                  </a:lnTo>
                  <a:lnTo>
                    <a:pt x="4582" y="2576"/>
                  </a:lnTo>
                  <a:lnTo>
                    <a:pt x="4582" y="2565"/>
                  </a:lnTo>
                  <a:lnTo>
                    <a:pt x="4580" y="2553"/>
                  </a:lnTo>
                  <a:lnTo>
                    <a:pt x="4579" y="2542"/>
                  </a:lnTo>
                  <a:lnTo>
                    <a:pt x="4576" y="2529"/>
                  </a:lnTo>
                  <a:lnTo>
                    <a:pt x="4576" y="2524"/>
                  </a:lnTo>
                  <a:lnTo>
                    <a:pt x="4577" y="2518"/>
                  </a:lnTo>
                  <a:lnTo>
                    <a:pt x="4577" y="2514"/>
                  </a:lnTo>
                  <a:lnTo>
                    <a:pt x="4580" y="2508"/>
                  </a:lnTo>
                  <a:lnTo>
                    <a:pt x="4582" y="2503"/>
                  </a:lnTo>
                  <a:lnTo>
                    <a:pt x="4586" y="2497"/>
                  </a:lnTo>
                  <a:lnTo>
                    <a:pt x="4591" y="2492"/>
                  </a:lnTo>
                  <a:lnTo>
                    <a:pt x="4596" y="2486"/>
                  </a:lnTo>
                  <a:lnTo>
                    <a:pt x="4601" y="2481"/>
                  </a:lnTo>
                  <a:lnTo>
                    <a:pt x="4605" y="2475"/>
                  </a:lnTo>
                  <a:lnTo>
                    <a:pt x="4607" y="2470"/>
                  </a:lnTo>
                  <a:lnTo>
                    <a:pt x="4608" y="2464"/>
                  </a:lnTo>
                  <a:lnTo>
                    <a:pt x="4608" y="2461"/>
                  </a:lnTo>
                  <a:lnTo>
                    <a:pt x="4608" y="2457"/>
                  </a:lnTo>
                  <a:lnTo>
                    <a:pt x="4607" y="2453"/>
                  </a:lnTo>
                  <a:lnTo>
                    <a:pt x="4605" y="2451"/>
                  </a:lnTo>
                  <a:lnTo>
                    <a:pt x="4601" y="2445"/>
                  </a:lnTo>
                  <a:lnTo>
                    <a:pt x="4595" y="2441"/>
                  </a:lnTo>
                  <a:lnTo>
                    <a:pt x="4587" y="2438"/>
                  </a:lnTo>
                  <a:lnTo>
                    <a:pt x="4580" y="2436"/>
                  </a:lnTo>
                  <a:lnTo>
                    <a:pt x="4570" y="2433"/>
                  </a:lnTo>
                  <a:lnTo>
                    <a:pt x="4561" y="2432"/>
                  </a:lnTo>
                  <a:lnTo>
                    <a:pt x="4540" y="2431"/>
                  </a:lnTo>
                  <a:lnTo>
                    <a:pt x="4521" y="2431"/>
                  </a:lnTo>
                  <a:lnTo>
                    <a:pt x="4503" y="2432"/>
                  </a:lnTo>
                  <a:lnTo>
                    <a:pt x="4491" y="2433"/>
                  </a:lnTo>
                  <a:lnTo>
                    <a:pt x="4480" y="2432"/>
                  </a:lnTo>
                  <a:lnTo>
                    <a:pt x="4470" y="2430"/>
                  </a:lnTo>
                  <a:lnTo>
                    <a:pt x="4461" y="2427"/>
                  </a:lnTo>
                  <a:lnTo>
                    <a:pt x="4453" y="2423"/>
                  </a:lnTo>
                  <a:lnTo>
                    <a:pt x="4444" y="2420"/>
                  </a:lnTo>
                  <a:lnTo>
                    <a:pt x="4437" y="2417"/>
                  </a:lnTo>
                  <a:lnTo>
                    <a:pt x="4432" y="2417"/>
                  </a:lnTo>
                  <a:lnTo>
                    <a:pt x="4428" y="2416"/>
                  </a:lnTo>
                  <a:lnTo>
                    <a:pt x="4423" y="2417"/>
                  </a:lnTo>
                  <a:lnTo>
                    <a:pt x="4419" y="2418"/>
                  </a:lnTo>
                  <a:lnTo>
                    <a:pt x="4307" y="2449"/>
                  </a:lnTo>
                  <a:lnTo>
                    <a:pt x="4299" y="2450"/>
                  </a:lnTo>
                  <a:lnTo>
                    <a:pt x="4294" y="2450"/>
                  </a:lnTo>
                  <a:lnTo>
                    <a:pt x="4289" y="2449"/>
                  </a:lnTo>
                  <a:lnTo>
                    <a:pt x="4286" y="2448"/>
                  </a:lnTo>
                  <a:lnTo>
                    <a:pt x="4284" y="2444"/>
                  </a:lnTo>
                  <a:lnTo>
                    <a:pt x="4282" y="2441"/>
                  </a:lnTo>
                  <a:lnTo>
                    <a:pt x="4281" y="2437"/>
                  </a:lnTo>
                  <a:lnTo>
                    <a:pt x="4279" y="2432"/>
                  </a:lnTo>
                  <a:lnTo>
                    <a:pt x="4281" y="2409"/>
                  </a:lnTo>
                  <a:lnTo>
                    <a:pt x="4282" y="2387"/>
                  </a:lnTo>
                  <a:lnTo>
                    <a:pt x="4283" y="2379"/>
                  </a:lnTo>
                  <a:lnTo>
                    <a:pt x="4284" y="2373"/>
                  </a:lnTo>
                  <a:lnTo>
                    <a:pt x="4286" y="2365"/>
                  </a:lnTo>
                  <a:lnTo>
                    <a:pt x="4288" y="2357"/>
                  </a:lnTo>
                  <a:lnTo>
                    <a:pt x="4295" y="2343"/>
                  </a:lnTo>
                  <a:lnTo>
                    <a:pt x="4303" y="2328"/>
                  </a:lnTo>
                  <a:lnTo>
                    <a:pt x="4309" y="2314"/>
                  </a:lnTo>
                  <a:lnTo>
                    <a:pt x="4315" y="2301"/>
                  </a:lnTo>
                  <a:lnTo>
                    <a:pt x="4317" y="2294"/>
                  </a:lnTo>
                  <a:lnTo>
                    <a:pt x="4318" y="2288"/>
                  </a:lnTo>
                  <a:lnTo>
                    <a:pt x="4318" y="2283"/>
                  </a:lnTo>
                  <a:lnTo>
                    <a:pt x="4317" y="2277"/>
                  </a:lnTo>
                  <a:lnTo>
                    <a:pt x="4302" y="2279"/>
                  </a:lnTo>
                  <a:lnTo>
                    <a:pt x="4286" y="2280"/>
                  </a:lnTo>
                  <a:lnTo>
                    <a:pt x="4279" y="2280"/>
                  </a:lnTo>
                  <a:lnTo>
                    <a:pt x="4272" y="2279"/>
                  </a:lnTo>
                  <a:lnTo>
                    <a:pt x="4263" y="2277"/>
                  </a:lnTo>
                  <a:lnTo>
                    <a:pt x="4254" y="2274"/>
                  </a:lnTo>
                  <a:lnTo>
                    <a:pt x="4246" y="2264"/>
                  </a:lnTo>
                  <a:lnTo>
                    <a:pt x="4235" y="2251"/>
                  </a:lnTo>
                  <a:lnTo>
                    <a:pt x="4222" y="2239"/>
                  </a:lnTo>
                  <a:lnTo>
                    <a:pt x="4207" y="2229"/>
                  </a:lnTo>
                  <a:lnTo>
                    <a:pt x="4200" y="2224"/>
                  </a:lnTo>
                  <a:lnTo>
                    <a:pt x="4192" y="2220"/>
                  </a:lnTo>
                  <a:lnTo>
                    <a:pt x="4184" y="2218"/>
                  </a:lnTo>
                  <a:lnTo>
                    <a:pt x="4176" y="2217"/>
                  </a:lnTo>
                  <a:lnTo>
                    <a:pt x="4169" y="2217"/>
                  </a:lnTo>
                  <a:lnTo>
                    <a:pt x="4161" y="2219"/>
                  </a:lnTo>
                  <a:lnTo>
                    <a:pt x="4154" y="2222"/>
                  </a:lnTo>
                  <a:lnTo>
                    <a:pt x="4148" y="2228"/>
                  </a:lnTo>
                  <a:lnTo>
                    <a:pt x="4140" y="2233"/>
                  </a:lnTo>
                  <a:lnTo>
                    <a:pt x="4134" y="2235"/>
                  </a:lnTo>
                  <a:lnTo>
                    <a:pt x="4132" y="2237"/>
                  </a:lnTo>
                  <a:lnTo>
                    <a:pt x="4130" y="2237"/>
                  </a:lnTo>
                  <a:lnTo>
                    <a:pt x="4128" y="2235"/>
                  </a:lnTo>
                  <a:lnTo>
                    <a:pt x="4126" y="2234"/>
                  </a:lnTo>
                  <a:lnTo>
                    <a:pt x="4123" y="2231"/>
                  </a:lnTo>
                  <a:lnTo>
                    <a:pt x="4120" y="2225"/>
                  </a:lnTo>
                  <a:lnTo>
                    <a:pt x="4119" y="2219"/>
                  </a:lnTo>
                  <a:lnTo>
                    <a:pt x="4118" y="2212"/>
                  </a:lnTo>
                  <a:lnTo>
                    <a:pt x="4117" y="2181"/>
                  </a:lnTo>
                  <a:lnTo>
                    <a:pt x="4118" y="2160"/>
                  </a:lnTo>
                  <a:lnTo>
                    <a:pt x="4117" y="2158"/>
                  </a:lnTo>
                  <a:lnTo>
                    <a:pt x="4116" y="2156"/>
                  </a:lnTo>
                  <a:lnTo>
                    <a:pt x="4113" y="2153"/>
                  </a:lnTo>
                  <a:lnTo>
                    <a:pt x="4111" y="2150"/>
                  </a:lnTo>
                  <a:lnTo>
                    <a:pt x="4103" y="2145"/>
                  </a:lnTo>
                  <a:lnTo>
                    <a:pt x="4095" y="2139"/>
                  </a:lnTo>
                  <a:lnTo>
                    <a:pt x="4086" y="2134"/>
                  </a:lnTo>
                  <a:lnTo>
                    <a:pt x="4077" y="2129"/>
                  </a:lnTo>
                  <a:lnTo>
                    <a:pt x="4069" y="2124"/>
                  </a:lnTo>
                  <a:lnTo>
                    <a:pt x="4064" y="2119"/>
                  </a:lnTo>
                  <a:lnTo>
                    <a:pt x="4058" y="2112"/>
                  </a:lnTo>
                  <a:lnTo>
                    <a:pt x="4055" y="2106"/>
                  </a:lnTo>
                  <a:lnTo>
                    <a:pt x="4052" y="2099"/>
                  </a:lnTo>
                  <a:lnTo>
                    <a:pt x="4052" y="2094"/>
                  </a:lnTo>
                  <a:lnTo>
                    <a:pt x="4054" y="2090"/>
                  </a:lnTo>
                  <a:lnTo>
                    <a:pt x="4056" y="2085"/>
                  </a:lnTo>
                  <a:lnTo>
                    <a:pt x="4058" y="2081"/>
                  </a:lnTo>
                  <a:lnTo>
                    <a:pt x="4062" y="2076"/>
                  </a:lnTo>
                  <a:lnTo>
                    <a:pt x="4070" y="2069"/>
                  </a:lnTo>
                  <a:lnTo>
                    <a:pt x="4078" y="2061"/>
                  </a:lnTo>
                  <a:lnTo>
                    <a:pt x="4082" y="2056"/>
                  </a:lnTo>
                  <a:lnTo>
                    <a:pt x="4085" y="2052"/>
                  </a:lnTo>
                  <a:lnTo>
                    <a:pt x="4087" y="2048"/>
                  </a:lnTo>
                  <a:lnTo>
                    <a:pt x="4088" y="2043"/>
                  </a:lnTo>
                  <a:lnTo>
                    <a:pt x="4088" y="2035"/>
                  </a:lnTo>
                  <a:lnTo>
                    <a:pt x="4086" y="2029"/>
                  </a:lnTo>
                  <a:lnTo>
                    <a:pt x="4082" y="2023"/>
                  </a:lnTo>
                  <a:lnTo>
                    <a:pt x="4078" y="2018"/>
                  </a:lnTo>
                  <a:lnTo>
                    <a:pt x="4067" y="2007"/>
                  </a:lnTo>
                  <a:lnTo>
                    <a:pt x="4057" y="1997"/>
                  </a:lnTo>
                  <a:lnTo>
                    <a:pt x="4055" y="1993"/>
                  </a:lnTo>
                  <a:lnTo>
                    <a:pt x="4052" y="1990"/>
                  </a:lnTo>
                  <a:lnTo>
                    <a:pt x="4050" y="1987"/>
                  </a:lnTo>
                  <a:lnTo>
                    <a:pt x="4050" y="1982"/>
                  </a:lnTo>
                  <a:lnTo>
                    <a:pt x="4050" y="1976"/>
                  </a:lnTo>
                  <a:lnTo>
                    <a:pt x="4052" y="1968"/>
                  </a:lnTo>
                  <a:lnTo>
                    <a:pt x="4056" y="1960"/>
                  </a:lnTo>
                  <a:lnTo>
                    <a:pt x="4060" y="1951"/>
                  </a:lnTo>
                  <a:lnTo>
                    <a:pt x="4066" y="1944"/>
                  </a:lnTo>
                  <a:lnTo>
                    <a:pt x="4071" y="1936"/>
                  </a:lnTo>
                  <a:lnTo>
                    <a:pt x="4077" y="1927"/>
                  </a:lnTo>
                  <a:lnTo>
                    <a:pt x="4082" y="1918"/>
                  </a:lnTo>
                  <a:lnTo>
                    <a:pt x="4088" y="1910"/>
                  </a:lnTo>
                  <a:lnTo>
                    <a:pt x="4092" y="1902"/>
                  </a:lnTo>
                  <a:lnTo>
                    <a:pt x="4095" y="1893"/>
                  </a:lnTo>
                  <a:lnTo>
                    <a:pt x="4097" y="1884"/>
                  </a:lnTo>
                  <a:lnTo>
                    <a:pt x="4096" y="1879"/>
                  </a:lnTo>
                  <a:lnTo>
                    <a:pt x="4096" y="1875"/>
                  </a:lnTo>
                  <a:lnTo>
                    <a:pt x="4095" y="1871"/>
                  </a:lnTo>
                  <a:lnTo>
                    <a:pt x="4092" y="1866"/>
                  </a:lnTo>
                  <a:lnTo>
                    <a:pt x="4087" y="1854"/>
                  </a:lnTo>
                  <a:lnTo>
                    <a:pt x="4085" y="1845"/>
                  </a:lnTo>
                  <a:lnTo>
                    <a:pt x="4085" y="1842"/>
                  </a:lnTo>
                  <a:lnTo>
                    <a:pt x="4086" y="1839"/>
                  </a:lnTo>
                  <a:lnTo>
                    <a:pt x="4087" y="1836"/>
                  </a:lnTo>
                  <a:lnTo>
                    <a:pt x="4089" y="1833"/>
                  </a:lnTo>
                  <a:lnTo>
                    <a:pt x="4102" y="1824"/>
                  </a:lnTo>
                  <a:lnTo>
                    <a:pt x="4122" y="1810"/>
                  </a:lnTo>
                  <a:lnTo>
                    <a:pt x="4141" y="1798"/>
                  </a:lnTo>
                  <a:lnTo>
                    <a:pt x="4170" y="1781"/>
                  </a:lnTo>
                  <a:lnTo>
                    <a:pt x="4196" y="1767"/>
                  </a:lnTo>
                  <a:lnTo>
                    <a:pt x="4209" y="1759"/>
                  </a:lnTo>
                  <a:lnTo>
                    <a:pt x="4206" y="1742"/>
                  </a:lnTo>
                  <a:lnTo>
                    <a:pt x="4201" y="1714"/>
                  </a:lnTo>
                  <a:lnTo>
                    <a:pt x="4193" y="1685"/>
                  </a:lnTo>
                  <a:lnTo>
                    <a:pt x="4188" y="1667"/>
                  </a:lnTo>
                  <a:lnTo>
                    <a:pt x="4184" y="1660"/>
                  </a:lnTo>
                  <a:lnTo>
                    <a:pt x="4181" y="1653"/>
                  </a:lnTo>
                  <a:lnTo>
                    <a:pt x="4176" y="1647"/>
                  </a:lnTo>
                  <a:lnTo>
                    <a:pt x="4172" y="1641"/>
                  </a:lnTo>
                  <a:lnTo>
                    <a:pt x="4161" y="1631"/>
                  </a:lnTo>
                  <a:lnTo>
                    <a:pt x="4150" y="1621"/>
                  </a:lnTo>
                  <a:lnTo>
                    <a:pt x="4139" y="1611"/>
                  </a:lnTo>
                  <a:lnTo>
                    <a:pt x="4128" y="1601"/>
                  </a:lnTo>
                  <a:lnTo>
                    <a:pt x="4118" y="1589"/>
                  </a:lnTo>
                  <a:lnTo>
                    <a:pt x="4109" y="1577"/>
                  </a:lnTo>
                  <a:lnTo>
                    <a:pt x="4107" y="1536"/>
                  </a:lnTo>
                  <a:lnTo>
                    <a:pt x="4107" y="153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00F1A40C-AF94-42BD-956D-04075D53C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" y="1082"/>
              <a:ext cx="1183" cy="916"/>
            </a:xfrm>
            <a:custGeom>
              <a:avLst/>
              <a:gdLst>
                <a:gd name="T0" fmla="*/ 4248 w 4732"/>
                <a:gd name="T1" fmla="*/ 1327 h 3667"/>
                <a:gd name="T2" fmla="*/ 4697 w 4732"/>
                <a:gd name="T3" fmla="*/ 1038 h 3667"/>
                <a:gd name="T4" fmla="*/ 3495 w 4732"/>
                <a:gd name="T5" fmla="*/ 1339 h 3667"/>
                <a:gd name="T6" fmla="*/ 3068 w 4732"/>
                <a:gd name="T7" fmla="*/ 1152 h 3667"/>
                <a:gd name="T8" fmla="*/ 2923 w 4732"/>
                <a:gd name="T9" fmla="*/ 858 h 3667"/>
                <a:gd name="T10" fmla="*/ 2967 w 4732"/>
                <a:gd name="T11" fmla="*/ 771 h 3667"/>
                <a:gd name="T12" fmla="*/ 2811 w 4732"/>
                <a:gd name="T13" fmla="*/ 376 h 3667"/>
                <a:gd name="T14" fmla="*/ 2769 w 4732"/>
                <a:gd name="T15" fmla="*/ 154 h 3667"/>
                <a:gd name="T16" fmla="*/ 3247 w 4732"/>
                <a:gd name="T17" fmla="*/ 472 h 3667"/>
                <a:gd name="T18" fmla="*/ 3408 w 4732"/>
                <a:gd name="T19" fmla="*/ 603 h 3667"/>
                <a:gd name="T20" fmla="*/ 3166 w 4732"/>
                <a:gd name="T21" fmla="*/ 372 h 3667"/>
                <a:gd name="T22" fmla="*/ 2736 w 4732"/>
                <a:gd name="T23" fmla="*/ 111 h 3667"/>
                <a:gd name="T24" fmla="*/ 2173 w 4732"/>
                <a:gd name="T25" fmla="*/ 9 h 3667"/>
                <a:gd name="T26" fmla="*/ 1367 w 4732"/>
                <a:gd name="T27" fmla="*/ 198 h 3667"/>
                <a:gd name="T28" fmla="*/ 607 w 4732"/>
                <a:gd name="T29" fmla="*/ 444 h 3667"/>
                <a:gd name="T30" fmla="*/ 94 w 4732"/>
                <a:gd name="T31" fmla="*/ 738 h 3667"/>
                <a:gd name="T32" fmla="*/ 104 w 4732"/>
                <a:gd name="T33" fmla="*/ 958 h 3667"/>
                <a:gd name="T34" fmla="*/ 223 w 4732"/>
                <a:gd name="T35" fmla="*/ 1176 h 3667"/>
                <a:gd name="T36" fmla="*/ 188 w 4732"/>
                <a:gd name="T37" fmla="*/ 1310 h 3667"/>
                <a:gd name="T38" fmla="*/ 259 w 4732"/>
                <a:gd name="T39" fmla="*/ 1516 h 3667"/>
                <a:gd name="T40" fmla="*/ 96 w 4732"/>
                <a:gd name="T41" fmla="*/ 1660 h 3667"/>
                <a:gd name="T42" fmla="*/ 88 w 4732"/>
                <a:gd name="T43" fmla="*/ 1841 h 3667"/>
                <a:gd name="T44" fmla="*/ 145 w 4732"/>
                <a:gd name="T45" fmla="*/ 2059 h 3667"/>
                <a:gd name="T46" fmla="*/ 160 w 4732"/>
                <a:gd name="T47" fmla="*/ 2297 h 3667"/>
                <a:gd name="T48" fmla="*/ 299 w 4732"/>
                <a:gd name="T49" fmla="*/ 2457 h 3667"/>
                <a:gd name="T50" fmla="*/ 391 w 4732"/>
                <a:gd name="T51" fmla="*/ 2633 h 3667"/>
                <a:gd name="T52" fmla="*/ 296 w 4732"/>
                <a:gd name="T53" fmla="*/ 2746 h 3667"/>
                <a:gd name="T54" fmla="*/ 389 w 4732"/>
                <a:gd name="T55" fmla="*/ 2880 h 3667"/>
                <a:gd name="T56" fmla="*/ 278 w 4732"/>
                <a:gd name="T57" fmla="*/ 3007 h 3667"/>
                <a:gd name="T58" fmla="*/ 329 w 4732"/>
                <a:gd name="T59" fmla="*/ 3311 h 3667"/>
                <a:gd name="T60" fmla="*/ 411 w 4732"/>
                <a:gd name="T61" fmla="*/ 3530 h 3667"/>
                <a:gd name="T62" fmla="*/ 498 w 4732"/>
                <a:gd name="T63" fmla="*/ 3603 h 3667"/>
                <a:gd name="T64" fmla="*/ 687 w 4732"/>
                <a:gd name="T65" fmla="*/ 3559 h 3667"/>
                <a:gd name="T66" fmla="*/ 1011 w 4732"/>
                <a:gd name="T67" fmla="*/ 3633 h 3667"/>
                <a:gd name="T68" fmla="*/ 1159 w 4732"/>
                <a:gd name="T69" fmla="*/ 3455 h 3667"/>
                <a:gd name="T70" fmla="*/ 1291 w 4732"/>
                <a:gd name="T71" fmla="*/ 3338 h 3667"/>
                <a:gd name="T72" fmla="*/ 1442 w 4732"/>
                <a:gd name="T73" fmla="*/ 3413 h 3667"/>
                <a:gd name="T74" fmla="*/ 1559 w 4732"/>
                <a:gd name="T75" fmla="*/ 3426 h 3667"/>
                <a:gd name="T76" fmla="*/ 1644 w 4732"/>
                <a:gd name="T77" fmla="*/ 3361 h 3667"/>
                <a:gd name="T78" fmla="*/ 1688 w 4732"/>
                <a:gd name="T79" fmla="*/ 3161 h 3667"/>
                <a:gd name="T80" fmla="*/ 1921 w 4732"/>
                <a:gd name="T81" fmla="*/ 3068 h 3667"/>
                <a:gd name="T82" fmla="*/ 2126 w 4732"/>
                <a:gd name="T83" fmla="*/ 3028 h 3667"/>
                <a:gd name="T84" fmla="*/ 2248 w 4732"/>
                <a:gd name="T85" fmla="*/ 2913 h 3667"/>
                <a:gd name="T86" fmla="*/ 2385 w 4732"/>
                <a:gd name="T87" fmla="*/ 2977 h 3667"/>
                <a:gd name="T88" fmla="*/ 2499 w 4732"/>
                <a:gd name="T89" fmla="*/ 2990 h 3667"/>
                <a:gd name="T90" fmla="*/ 2675 w 4732"/>
                <a:gd name="T91" fmla="*/ 3135 h 3667"/>
                <a:gd name="T92" fmla="*/ 2960 w 4732"/>
                <a:gd name="T93" fmla="*/ 3213 h 3667"/>
                <a:gd name="T94" fmla="*/ 3148 w 4732"/>
                <a:gd name="T95" fmla="*/ 3139 h 3667"/>
                <a:gd name="T96" fmla="*/ 3279 w 4732"/>
                <a:gd name="T97" fmla="*/ 3221 h 3667"/>
                <a:gd name="T98" fmla="*/ 3586 w 4732"/>
                <a:gd name="T99" fmla="*/ 3422 h 3667"/>
                <a:gd name="T100" fmla="*/ 3924 w 4732"/>
                <a:gd name="T101" fmla="*/ 3333 h 3667"/>
                <a:gd name="T102" fmla="*/ 4033 w 4732"/>
                <a:gd name="T103" fmla="*/ 3154 h 3667"/>
                <a:gd name="T104" fmla="*/ 4223 w 4732"/>
                <a:gd name="T105" fmla="*/ 2801 h 3667"/>
                <a:gd name="T106" fmla="*/ 4471 w 4732"/>
                <a:gd name="T107" fmla="*/ 2836 h 3667"/>
                <a:gd name="T108" fmla="*/ 4540 w 4732"/>
                <a:gd name="T109" fmla="*/ 2638 h 3667"/>
                <a:gd name="T110" fmla="*/ 4607 w 4732"/>
                <a:gd name="T111" fmla="*/ 2470 h 3667"/>
                <a:gd name="T112" fmla="*/ 4432 w 4732"/>
                <a:gd name="T113" fmla="*/ 2417 h 3667"/>
                <a:gd name="T114" fmla="*/ 4315 w 4732"/>
                <a:gd name="T115" fmla="*/ 2301 h 3667"/>
                <a:gd name="T116" fmla="*/ 4148 w 4732"/>
                <a:gd name="T117" fmla="*/ 2228 h 3667"/>
                <a:gd name="T118" fmla="*/ 4064 w 4732"/>
                <a:gd name="T119" fmla="*/ 2119 h 3667"/>
                <a:gd name="T120" fmla="*/ 4052 w 4732"/>
                <a:gd name="T121" fmla="*/ 1990 h 3667"/>
                <a:gd name="T122" fmla="*/ 4086 w 4732"/>
                <a:gd name="T123" fmla="*/ 1839 h 3667"/>
                <a:gd name="T124" fmla="*/ 4109 w 4732"/>
                <a:gd name="T125" fmla="*/ 1577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32" h="3667">
                  <a:moveTo>
                    <a:pt x="4107" y="1536"/>
                  </a:moveTo>
                  <a:lnTo>
                    <a:pt x="4100" y="1529"/>
                  </a:lnTo>
                  <a:lnTo>
                    <a:pt x="4096" y="1521"/>
                  </a:lnTo>
                  <a:lnTo>
                    <a:pt x="4091" y="1513"/>
                  </a:lnTo>
                  <a:lnTo>
                    <a:pt x="4089" y="1503"/>
                  </a:lnTo>
                  <a:lnTo>
                    <a:pt x="4085" y="1483"/>
                  </a:lnTo>
                  <a:lnTo>
                    <a:pt x="4081" y="1462"/>
                  </a:lnTo>
                  <a:lnTo>
                    <a:pt x="4080" y="1452"/>
                  </a:lnTo>
                  <a:lnTo>
                    <a:pt x="4077" y="1441"/>
                  </a:lnTo>
                  <a:lnTo>
                    <a:pt x="4073" y="1431"/>
                  </a:lnTo>
                  <a:lnTo>
                    <a:pt x="4068" y="1421"/>
                  </a:lnTo>
                  <a:lnTo>
                    <a:pt x="4061" y="1412"/>
                  </a:lnTo>
                  <a:lnTo>
                    <a:pt x="4052" y="1403"/>
                  </a:lnTo>
                  <a:lnTo>
                    <a:pt x="4041" y="1395"/>
                  </a:lnTo>
                  <a:lnTo>
                    <a:pt x="4027" y="1389"/>
                  </a:lnTo>
                  <a:lnTo>
                    <a:pt x="4051" y="1380"/>
                  </a:lnTo>
                  <a:lnTo>
                    <a:pt x="4076" y="1372"/>
                  </a:lnTo>
                  <a:lnTo>
                    <a:pt x="4100" y="1365"/>
                  </a:lnTo>
                  <a:lnTo>
                    <a:pt x="4124" y="1359"/>
                  </a:lnTo>
                  <a:lnTo>
                    <a:pt x="4174" y="1346"/>
                  </a:lnTo>
                  <a:lnTo>
                    <a:pt x="4224" y="1333"/>
                  </a:lnTo>
                  <a:lnTo>
                    <a:pt x="4248" y="1327"/>
                  </a:lnTo>
                  <a:lnTo>
                    <a:pt x="4274" y="1320"/>
                  </a:lnTo>
                  <a:lnTo>
                    <a:pt x="4298" y="1312"/>
                  </a:lnTo>
                  <a:lnTo>
                    <a:pt x="4323" y="1304"/>
                  </a:lnTo>
                  <a:lnTo>
                    <a:pt x="4346" y="1295"/>
                  </a:lnTo>
                  <a:lnTo>
                    <a:pt x="4370" y="1285"/>
                  </a:lnTo>
                  <a:lnTo>
                    <a:pt x="4394" y="1274"/>
                  </a:lnTo>
                  <a:lnTo>
                    <a:pt x="4417" y="1260"/>
                  </a:lnTo>
                  <a:lnTo>
                    <a:pt x="4453" y="1241"/>
                  </a:lnTo>
                  <a:lnTo>
                    <a:pt x="4491" y="1220"/>
                  </a:lnTo>
                  <a:lnTo>
                    <a:pt x="4528" y="1200"/>
                  </a:lnTo>
                  <a:lnTo>
                    <a:pt x="4564" y="1180"/>
                  </a:lnTo>
                  <a:lnTo>
                    <a:pt x="4600" y="1158"/>
                  </a:lnTo>
                  <a:lnTo>
                    <a:pt x="4635" y="1134"/>
                  </a:lnTo>
                  <a:lnTo>
                    <a:pt x="4652" y="1122"/>
                  </a:lnTo>
                  <a:lnTo>
                    <a:pt x="4668" y="1109"/>
                  </a:lnTo>
                  <a:lnTo>
                    <a:pt x="4685" y="1095"/>
                  </a:lnTo>
                  <a:lnTo>
                    <a:pt x="4700" y="1079"/>
                  </a:lnTo>
                  <a:lnTo>
                    <a:pt x="4717" y="1064"/>
                  </a:lnTo>
                  <a:lnTo>
                    <a:pt x="4732" y="1049"/>
                  </a:lnTo>
                  <a:lnTo>
                    <a:pt x="4732" y="1049"/>
                  </a:lnTo>
                  <a:lnTo>
                    <a:pt x="4697" y="1038"/>
                  </a:lnTo>
                  <a:lnTo>
                    <a:pt x="4697" y="1038"/>
                  </a:lnTo>
                  <a:lnTo>
                    <a:pt x="4664" y="1069"/>
                  </a:lnTo>
                  <a:lnTo>
                    <a:pt x="4631" y="1099"/>
                  </a:lnTo>
                  <a:lnTo>
                    <a:pt x="4596" y="1128"/>
                  </a:lnTo>
                  <a:lnTo>
                    <a:pt x="4562" y="1154"/>
                  </a:lnTo>
                  <a:lnTo>
                    <a:pt x="4544" y="1168"/>
                  </a:lnTo>
                  <a:lnTo>
                    <a:pt x="4525" y="1180"/>
                  </a:lnTo>
                  <a:lnTo>
                    <a:pt x="4507" y="1191"/>
                  </a:lnTo>
                  <a:lnTo>
                    <a:pt x="4488" y="1201"/>
                  </a:lnTo>
                  <a:lnTo>
                    <a:pt x="4468" y="1211"/>
                  </a:lnTo>
                  <a:lnTo>
                    <a:pt x="4448" y="1218"/>
                  </a:lnTo>
                  <a:lnTo>
                    <a:pt x="4427" y="1226"/>
                  </a:lnTo>
                  <a:lnTo>
                    <a:pt x="4406" y="1233"/>
                  </a:lnTo>
                  <a:lnTo>
                    <a:pt x="3935" y="1350"/>
                  </a:lnTo>
                  <a:lnTo>
                    <a:pt x="3903" y="1354"/>
                  </a:lnTo>
                  <a:lnTo>
                    <a:pt x="3864" y="1357"/>
                  </a:lnTo>
                  <a:lnTo>
                    <a:pt x="3820" y="1359"/>
                  </a:lnTo>
                  <a:lnTo>
                    <a:pt x="3771" y="1359"/>
                  </a:lnTo>
                  <a:lnTo>
                    <a:pt x="3719" y="1358"/>
                  </a:lnTo>
                  <a:lnTo>
                    <a:pt x="3665" y="1356"/>
                  </a:lnTo>
                  <a:lnTo>
                    <a:pt x="3608" y="1352"/>
                  </a:lnTo>
                  <a:lnTo>
                    <a:pt x="3552" y="1347"/>
                  </a:lnTo>
                  <a:lnTo>
                    <a:pt x="3495" y="1339"/>
                  </a:lnTo>
                  <a:lnTo>
                    <a:pt x="3440" y="1330"/>
                  </a:lnTo>
                  <a:lnTo>
                    <a:pt x="3413" y="1325"/>
                  </a:lnTo>
                  <a:lnTo>
                    <a:pt x="3388" y="1319"/>
                  </a:lnTo>
                  <a:lnTo>
                    <a:pt x="3364" y="1312"/>
                  </a:lnTo>
                  <a:lnTo>
                    <a:pt x="3339" y="1306"/>
                  </a:lnTo>
                  <a:lnTo>
                    <a:pt x="3316" y="1298"/>
                  </a:lnTo>
                  <a:lnTo>
                    <a:pt x="3295" y="1290"/>
                  </a:lnTo>
                  <a:lnTo>
                    <a:pt x="3274" y="1281"/>
                  </a:lnTo>
                  <a:lnTo>
                    <a:pt x="3255" y="1272"/>
                  </a:lnTo>
                  <a:lnTo>
                    <a:pt x="3238" y="1262"/>
                  </a:lnTo>
                  <a:lnTo>
                    <a:pt x="3223" y="1252"/>
                  </a:lnTo>
                  <a:lnTo>
                    <a:pt x="3209" y="1241"/>
                  </a:lnTo>
                  <a:lnTo>
                    <a:pt x="3197" y="1228"/>
                  </a:lnTo>
                  <a:lnTo>
                    <a:pt x="3187" y="1218"/>
                  </a:lnTo>
                  <a:lnTo>
                    <a:pt x="3179" y="1210"/>
                  </a:lnTo>
                  <a:lnTo>
                    <a:pt x="3169" y="1202"/>
                  </a:lnTo>
                  <a:lnTo>
                    <a:pt x="3159" y="1195"/>
                  </a:lnTo>
                  <a:lnTo>
                    <a:pt x="3139" y="1184"/>
                  </a:lnTo>
                  <a:lnTo>
                    <a:pt x="3119" y="1175"/>
                  </a:lnTo>
                  <a:lnTo>
                    <a:pt x="3098" y="1167"/>
                  </a:lnTo>
                  <a:lnTo>
                    <a:pt x="3078" y="1158"/>
                  </a:lnTo>
                  <a:lnTo>
                    <a:pt x="3068" y="1152"/>
                  </a:lnTo>
                  <a:lnTo>
                    <a:pt x="3058" y="1146"/>
                  </a:lnTo>
                  <a:lnTo>
                    <a:pt x="3047" y="1139"/>
                  </a:lnTo>
                  <a:lnTo>
                    <a:pt x="3038" y="1130"/>
                  </a:lnTo>
                  <a:lnTo>
                    <a:pt x="3024" y="1110"/>
                  </a:lnTo>
                  <a:lnTo>
                    <a:pt x="3010" y="1092"/>
                  </a:lnTo>
                  <a:lnTo>
                    <a:pt x="3005" y="1084"/>
                  </a:lnTo>
                  <a:lnTo>
                    <a:pt x="2999" y="1075"/>
                  </a:lnTo>
                  <a:lnTo>
                    <a:pt x="2994" y="1064"/>
                  </a:lnTo>
                  <a:lnTo>
                    <a:pt x="2989" y="1053"/>
                  </a:lnTo>
                  <a:lnTo>
                    <a:pt x="2987" y="1044"/>
                  </a:lnTo>
                  <a:lnTo>
                    <a:pt x="2985" y="1036"/>
                  </a:lnTo>
                  <a:lnTo>
                    <a:pt x="2984" y="1027"/>
                  </a:lnTo>
                  <a:lnTo>
                    <a:pt x="2983" y="1020"/>
                  </a:lnTo>
                  <a:lnTo>
                    <a:pt x="2981" y="1004"/>
                  </a:lnTo>
                  <a:lnTo>
                    <a:pt x="2979" y="987"/>
                  </a:lnTo>
                  <a:lnTo>
                    <a:pt x="2974" y="955"/>
                  </a:lnTo>
                  <a:lnTo>
                    <a:pt x="2967" y="926"/>
                  </a:lnTo>
                  <a:lnTo>
                    <a:pt x="2962" y="912"/>
                  </a:lnTo>
                  <a:lnTo>
                    <a:pt x="2955" y="898"/>
                  </a:lnTo>
                  <a:lnTo>
                    <a:pt x="2947" y="885"/>
                  </a:lnTo>
                  <a:lnTo>
                    <a:pt x="2936" y="871"/>
                  </a:lnTo>
                  <a:lnTo>
                    <a:pt x="2923" y="858"/>
                  </a:lnTo>
                  <a:lnTo>
                    <a:pt x="2904" y="840"/>
                  </a:lnTo>
                  <a:lnTo>
                    <a:pt x="2894" y="830"/>
                  </a:lnTo>
                  <a:lnTo>
                    <a:pt x="2887" y="822"/>
                  </a:lnTo>
                  <a:lnTo>
                    <a:pt x="2884" y="816"/>
                  </a:lnTo>
                  <a:lnTo>
                    <a:pt x="2882" y="813"/>
                  </a:lnTo>
                  <a:lnTo>
                    <a:pt x="2881" y="808"/>
                  </a:lnTo>
                  <a:lnTo>
                    <a:pt x="2880" y="804"/>
                  </a:lnTo>
                  <a:lnTo>
                    <a:pt x="2894" y="803"/>
                  </a:lnTo>
                  <a:lnTo>
                    <a:pt x="2910" y="804"/>
                  </a:lnTo>
                  <a:lnTo>
                    <a:pt x="2918" y="808"/>
                  </a:lnTo>
                  <a:lnTo>
                    <a:pt x="2929" y="813"/>
                  </a:lnTo>
                  <a:lnTo>
                    <a:pt x="2943" y="817"/>
                  </a:lnTo>
                  <a:lnTo>
                    <a:pt x="2955" y="819"/>
                  </a:lnTo>
                  <a:lnTo>
                    <a:pt x="2960" y="821"/>
                  </a:lnTo>
                  <a:lnTo>
                    <a:pt x="2966" y="819"/>
                  </a:lnTo>
                  <a:lnTo>
                    <a:pt x="2970" y="818"/>
                  </a:lnTo>
                  <a:lnTo>
                    <a:pt x="2974" y="815"/>
                  </a:lnTo>
                  <a:lnTo>
                    <a:pt x="2976" y="812"/>
                  </a:lnTo>
                  <a:lnTo>
                    <a:pt x="2976" y="806"/>
                  </a:lnTo>
                  <a:lnTo>
                    <a:pt x="2976" y="800"/>
                  </a:lnTo>
                  <a:lnTo>
                    <a:pt x="2974" y="791"/>
                  </a:lnTo>
                  <a:lnTo>
                    <a:pt x="2967" y="771"/>
                  </a:lnTo>
                  <a:lnTo>
                    <a:pt x="2959" y="750"/>
                  </a:lnTo>
                  <a:lnTo>
                    <a:pt x="2953" y="730"/>
                  </a:lnTo>
                  <a:lnTo>
                    <a:pt x="2943" y="711"/>
                  </a:lnTo>
                  <a:lnTo>
                    <a:pt x="2919" y="672"/>
                  </a:lnTo>
                  <a:lnTo>
                    <a:pt x="2894" y="636"/>
                  </a:lnTo>
                  <a:lnTo>
                    <a:pt x="2882" y="616"/>
                  </a:lnTo>
                  <a:lnTo>
                    <a:pt x="2871" y="597"/>
                  </a:lnTo>
                  <a:lnTo>
                    <a:pt x="2860" y="577"/>
                  </a:lnTo>
                  <a:lnTo>
                    <a:pt x="2851" y="556"/>
                  </a:lnTo>
                  <a:lnTo>
                    <a:pt x="2842" y="525"/>
                  </a:lnTo>
                  <a:lnTo>
                    <a:pt x="2835" y="500"/>
                  </a:lnTo>
                  <a:lnTo>
                    <a:pt x="2832" y="487"/>
                  </a:lnTo>
                  <a:lnTo>
                    <a:pt x="2830" y="473"/>
                  </a:lnTo>
                  <a:lnTo>
                    <a:pt x="2829" y="458"/>
                  </a:lnTo>
                  <a:lnTo>
                    <a:pt x="2829" y="440"/>
                  </a:lnTo>
                  <a:lnTo>
                    <a:pt x="2830" y="410"/>
                  </a:lnTo>
                  <a:lnTo>
                    <a:pt x="2830" y="395"/>
                  </a:lnTo>
                  <a:lnTo>
                    <a:pt x="2829" y="392"/>
                  </a:lnTo>
                  <a:lnTo>
                    <a:pt x="2828" y="389"/>
                  </a:lnTo>
                  <a:lnTo>
                    <a:pt x="2824" y="386"/>
                  </a:lnTo>
                  <a:lnTo>
                    <a:pt x="2821" y="384"/>
                  </a:lnTo>
                  <a:lnTo>
                    <a:pt x="2811" y="376"/>
                  </a:lnTo>
                  <a:lnTo>
                    <a:pt x="2795" y="366"/>
                  </a:lnTo>
                  <a:lnTo>
                    <a:pt x="2781" y="356"/>
                  </a:lnTo>
                  <a:lnTo>
                    <a:pt x="2769" y="347"/>
                  </a:lnTo>
                  <a:lnTo>
                    <a:pt x="2758" y="339"/>
                  </a:lnTo>
                  <a:lnTo>
                    <a:pt x="2749" y="331"/>
                  </a:lnTo>
                  <a:lnTo>
                    <a:pt x="2741" y="322"/>
                  </a:lnTo>
                  <a:lnTo>
                    <a:pt x="2735" y="313"/>
                  </a:lnTo>
                  <a:lnTo>
                    <a:pt x="2730" y="305"/>
                  </a:lnTo>
                  <a:lnTo>
                    <a:pt x="2727" y="297"/>
                  </a:lnTo>
                  <a:lnTo>
                    <a:pt x="2725" y="287"/>
                  </a:lnTo>
                  <a:lnTo>
                    <a:pt x="2723" y="278"/>
                  </a:lnTo>
                  <a:lnTo>
                    <a:pt x="2723" y="267"/>
                  </a:lnTo>
                  <a:lnTo>
                    <a:pt x="2725" y="256"/>
                  </a:lnTo>
                  <a:lnTo>
                    <a:pt x="2729" y="230"/>
                  </a:lnTo>
                  <a:lnTo>
                    <a:pt x="2737" y="200"/>
                  </a:lnTo>
                  <a:lnTo>
                    <a:pt x="2740" y="182"/>
                  </a:lnTo>
                  <a:lnTo>
                    <a:pt x="2743" y="165"/>
                  </a:lnTo>
                  <a:lnTo>
                    <a:pt x="2744" y="150"/>
                  </a:lnTo>
                  <a:lnTo>
                    <a:pt x="2743" y="136"/>
                  </a:lnTo>
                  <a:lnTo>
                    <a:pt x="2743" y="136"/>
                  </a:lnTo>
                  <a:lnTo>
                    <a:pt x="2757" y="144"/>
                  </a:lnTo>
                  <a:lnTo>
                    <a:pt x="2769" y="154"/>
                  </a:lnTo>
                  <a:lnTo>
                    <a:pt x="2781" y="163"/>
                  </a:lnTo>
                  <a:lnTo>
                    <a:pt x="2794" y="171"/>
                  </a:lnTo>
                  <a:lnTo>
                    <a:pt x="2807" y="176"/>
                  </a:lnTo>
                  <a:lnTo>
                    <a:pt x="2819" y="183"/>
                  </a:lnTo>
                  <a:lnTo>
                    <a:pt x="2831" y="189"/>
                  </a:lnTo>
                  <a:lnTo>
                    <a:pt x="2843" y="197"/>
                  </a:lnTo>
                  <a:lnTo>
                    <a:pt x="2866" y="214"/>
                  </a:lnTo>
                  <a:lnTo>
                    <a:pt x="2890" y="228"/>
                  </a:lnTo>
                  <a:lnTo>
                    <a:pt x="3010" y="295"/>
                  </a:lnTo>
                  <a:lnTo>
                    <a:pt x="3027" y="310"/>
                  </a:lnTo>
                  <a:lnTo>
                    <a:pt x="3045" y="323"/>
                  </a:lnTo>
                  <a:lnTo>
                    <a:pt x="3063" y="336"/>
                  </a:lnTo>
                  <a:lnTo>
                    <a:pt x="3081" y="349"/>
                  </a:lnTo>
                  <a:lnTo>
                    <a:pt x="3113" y="367"/>
                  </a:lnTo>
                  <a:lnTo>
                    <a:pt x="3145" y="386"/>
                  </a:lnTo>
                  <a:lnTo>
                    <a:pt x="3161" y="396"/>
                  </a:lnTo>
                  <a:lnTo>
                    <a:pt x="3176" y="406"/>
                  </a:lnTo>
                  <a:lnTo>
                    <a:pt x="3192" y="417"/>
                  </a:lnTo>
                  <a:lnTo>
                    <a:pt x="3206" y="429"/>
                  </a:lnTo>
                  <a:lnTo>
                    <a:pt x="3221" y="444"/>
                  </a:lnTo>
                  <a:lnTo>
                    <a:pt x="3234" y="458"/>
                  </a:lnTo>
                  <a:lnTo>
                    <a:pt x="3247" y="472"/>
                  </a:lnTo>
                  <a:lnTo>
                    <a:pt x="3258" y="487"/>
                  </a:lnTo>
                  <a:lnTo>
                    <a:pt x="3281" y="518"/>
                  </a:lnTo>
                  <a:lnTo>
                    <a:pt x="3303" y="551"/>
                  </a:lnTo>
                  <a:lnTo>
                    <a:pt x="3313" y="571"/>
                  </a:lnTo>
                  <a:lnTo>
                    <a:pt x="3324" y="590"/>
                  </a:lnTo>
                  <a:lnTo>
                    <a:pt x="3336" y="608"/>
                  </a:lnTo>
                  <a:lnTo>
                    <a:pt x="3348" y="626"/>
                  </a:lnTo>
                  <a:lnTo>
                    <a:pt x="3355" y="639"/>
                  </a:lnTo>
                  <a:lnTo>
                    <a:pt x="3362" y="654"/>
                  </a:lnTo>
                  <a:lnTo>
                    <a:pt x="3367" y="660"/>
                  </a:lnTo>
                  <a:lnTo>
                    <a:pt x="3371" y="666"/>
                  </a:lnTo>
                  <a:lnTo>
                    <a:pt x="3377" y="671"/>
                  </a:lnTo>
                  <a:lnTo>
                    <a:pt x="3384" y="676"/>
                  </a:lnTo>
                  <a:lnTo>
                    <a:pt x="3387" y="676"/>
                  </a:lnTo>
                  <a:lnTo>
                    <a:pt x="3390" y="675"/>
                  </a:lnTo>
                  <a:lnTo>
                    <a:pt x="3393" y="672"/>
                  </a:lnTo>
                  <a:lnTo>
                    <a:pt x="3396" y="668"/>
                  </a:lnTo>
                  <a:lnTo>
                    <a:pt x="3400" y="657"/>
                  </a:lnTo>
                  <a:lnTo>
                    <a:pt x="3403" y="644"/>
                  </a:lnTo>
                  <a:lnTo>
                    <a:pt x="3407" y="629"/>
                  </a:lnTo>
                  <a:lnTo>
                    <a:pt x="3408" y="615"/>
                  </a:lnTo>
                  <a:lnTo>
                    <a:pt x="3408" y="603"/>
                  </a:lnTo>
                  <a:lnTo>
                    <a:pt x="3408" y="596"/>
                  </a:lnTo>
                  <a:lnTo>
                    <a:pt x="3407" y="591"/>
                  </a:lnTo>
                  <a:lnTo>
                    <a:pt x="3405" y="585"/>
                  </a:lnTo>
                  <a:lnTo>
                    <a:pt x="3401" y="581"/>
                  </a:lnTo>
                  <a:lnTo>
                    <a:pt x="3398" y="576"/>
                  </a:lnTo>
                  <a:lnTo>
                    <a:pt x="3390" y="567"/>
                  </a:lnTo>
                  <a:lnTo>
                    <a:pt x="3382" y="560"/>
                  </a:lnTo>
                  <a:lnTo>
                    <a:pt x="3369" y="549"/>
                  </a:lnTo>
                  <a:lnTo>
                    <a:pt x="3357" y="538"/>
                  </a:lnTo>
                  <a:lnTo>
                    <a:pt x="3345" y="526"/>
                  </a:lnTo>
                  <a:lnTo>
                    <a:pt x="3334" y="513"/>
                  </a:lnTo>
                  <a:lnTo>
                    <a:pt x="3331" y="507"/>
                  </a:lnTo>
                  <a:lnTo>
                    <a:pt x="3327" y="500"/>
                  </a:lnTo>
                  <a:lnTo>
                    <a:pt x="3320" y="491"/>
                  </a:lnTo>
                  <a:lnTo>
                    <a:pt x="3313" y="482"/>
                  </a:lnTo>
                  <a:lnTo>
                    <a:pt x="3293" y="463"/>
                  </a:lnTo>
                  <a:lnTo>
                    <a:pt x="3269" y="444"/>
                  </a:lnTo>
                  <a:lnTo>
                    <a:pt x="3245" y="425"/>
                  </a:lnTo>
                  <a:lnTo>
                    <a:pt x="3222" y="408"/>
                  </a:lnTo>
                  <a:lnTo>
                    <a:pt x="3202" y="395"/>
                  </a:lnTo>
                  <a:lnTo>
                    <a:pt x="3187" y="385"/>
                  </a:lnTo>
                  <a:lnTo>
                    <a:pt x="3166" y="372"/>
                  </a:lnTo>
                  <a:lnTo>
                    <a:pt x="3145" y="356"/>
                  </a:lnTo>
                  <a:lnTo>
                    <a:pt x="3125" y="341"/>
                  </a:lnTo>
                  <a:lnTo>
                    <a:pt x="3104" y="328"/>
                  </a:lnTo>
                  <a:lnTo>
                    <a:pt x="3093" y="320"/>
                  </a:lnTo>
                  <a:lnTo>
                    <a:pt x="3082" y="312"/>
                  </a:lnTo>
                  <a:lnTo>
                    <a:pt x="3071" y="303"/>
                  </a:lnTo>
                  <a:lnTo>
                    <a:pt x="3059" y="295"/>
                  </a:lnTo>
                  <a:lnTo>
                    <a:pt x="3042" y="288"/>
                  </a:lnTo>
                  <a:lnTo>
                    <a:pt x="3025" y="279"/>
                  </a:lnTo>
                  <a:lnTo>
                    <a:pt x="3015" y="276"/>
                  </a:lnTo>
                  <a:lnTo>
                    <a:pt x="3007" y="270"/>
                  </a:lnTo>
                  <a:lnTo>
                    <a:pt x="2999" y="266"/>
                  </a:lnTo>
                  <a:lnTo>
                    <a:pt x="2993" y="260"/>
                  </a:lnTo>
                  <a:lnTo>
                    <a:pt x="2963" y="239"/>
                  </a:lnTo>
                  <a:lnTo>
                    <a:pt x="2929" y="220"/>
                  </a:lnTo>
                  <a:lnTo>
                    <a:pt x="2896" y="202"/>
                  </a:lnTo>
                  <a:lnTo>
                    <a:pt x="2864" y="185"/>
                  </a:lnTo>
                  <a:lnTo>
                    <a:pt x="2836" y="169"/>
                  </a:lnTo>
                  <a:lnTo>
                    <a:pt x="2809" y="154"/>
                  </a:lnTo>
                  <a:lnTo>
                    <a:pt x="2781" y="140"/>
                  </a:lnTo>
                  <a:lnTo>
                    <a:pt x="2753" y="125"/>
                  </a:lnTo>
                  <a:lnTo>
                    <a:pt x="2736" y="111"/>
                  </a:lnTo>
                  <a:lnTo>
                    <a:pt x="2737" y="112"/>
                  </a:lnTo>
                  <a:lnTo>
                    <a:pt x="2731" y="101"/>
                  </a:lnTo>
                  <a:lnTo>
                    <a:pt x="2725" y="90"/>
                  </a:lnTo>
                  <a:lnTo>
                    <a:pt x="2717" y="79"/>
                  </a:lnTo>
                  <a:lnTo>
                    <a:pt x="2707" y="66"/>
                  </a:lnTo>
                  <a:lnTo>
                    <a:pt x="2699" y="59"/>
                  </a:lnTo>
                  <a:lnTo>
                    <a:pt x="2688" y="51"/>
                  </a:lnTo>
                  <a:lnTo>
                    <a:pt x="2676" y="43"/>
                  </a:lnTo>
                  <a:lnTo>
                    <a:pt x="2661" y="36"/>
                  </a:lnTo>
                  <a:lnTo>
                    <a:pt x="2638" y="25"/>
                  </a:lnTo>
                  <a:lnTo>
                    <a:pt x="2628" y="20"/>
                  </a:lnTo>
                  <a:lnTo>
                    <a:pt x="2589" y="15"/>
                  </a:lnTo>
                  <a:lnTo>
                    <a:pt x="2551" y="9"/>
                  </a:lnTo>
                  <a:lnTo>
                    <a:pt x="2510" y="6"/>
                  </a:lnTo>
                  <a:lnTo>
                    <a:pt x="2469" y="3"/>
                  </a:lnTo>
                  <a:lnTo>
                    <a:pt x="2428" y="1"/>
                  </a:lnTo>
                  <a:lnTo>
                    <a:pt x="2386" y="0"/>
                  </a:lnTo>
                  <a:lnTo>
                    <a:pt x="2342" y="0"/>
                  </a:lnTo>
                  <a:lnTo>
                    <a:pt x="2300" y="1"/>
                  </a:lnTo>
                  <a:lnTo>
                    <a:pt x="2258" y="4"/>
                  </a:lnTo>
                  <a:lnTo>
                    <a:pt x="2215" y="6"/>
                  </a:lnTo>
                  <a:lnTo>
                    <a:pt x="2173" y="9"/>
                  </a:lnTo>
                  <a:lnTo>
                    <a:pt x="2132" y="12"/>
                  </a:lnTo>
                  <a:lnTo>
                    <a:pt x="2050" y="20"/>
                  </a:lnTo>
                  <a:lnTo>
                    <a:pt x="1973" y="30"/>
                  </a:lnTo>
                  <a:lnTo>
                    <a:pt x="1952" y="35"/>
                  </a:lnTo>
                  <a:lnTo>
                    <a:pt x="1929" y="41"/>
                  </a:lnTo>
                  <a:lnTo>
                    <a:pt x="1906" y="50"/>
                  </a:lnTo>
                  <a:lnTo>
                    <a:pt x="1882" y="59"/>
                  </a:lnTo>
                  <a:lnTo>
                    <a:pt x="1857" y="67"/>
                  </a:lnTo>
                  <a:lnTo>
                    <a:pt x="1834" y="72"/>
                  </a:lnTo>
                  <a:lnTo>
                    <a:pt x="1823" y="74"/>
                  </a:lnTo>
                  <a:lnTo>
                    <a:pt x="1812" y="75"/>
                  </a:lnTo>
                  <a:lnTo>
                    <a:pt x="1802" y="75"/>
                  </a:lnTo>
                  <a:lnTo>
                    <a:pt x="1793" y="74"/>
                  </a:lnTo>
                  <a:lnTo>
                    <a:pt x="1759" y="81"/>
                  </a:lnTo>
                  <a:lnTo>
                    <a:pt x="1726" y="89"/>
                  </a:lnTo>
                  <a:lnTo>
                    <a:pt x="1692" y="98"/>
                  </a:lnTo>
                  <a:lnTo>
                    <a:pt x="1660" y="108"/>
                  </a:lnTo>
                  <a:lnTo>
                    <a:pt x="1595" y="127"/>
                  </a:lnTo>
                  <a:lnTo>
                    <a:pt x="1531" y="148"/>
                  </a:lnTo>
                  <a:lnTo>
                    <a:pt x="1466" y="169"/>
                  </a:lnTo>
                  <a:lnTo>
                    <a:pt x="1400" y="189"/>
                  </a:lnTo>
                  <a:lnTo>
                    <a:pt x="1367" y="198"/>
                  </a:lnTo>
                  <a:lnTo>
                    <a:pt x="1334" y="206"/>
                  </a:lnTo>
                  <a:lnTo>
                    <a:pt x="1299" y="214"/>
                  </a:lnTo>
                  <a:lnTo>
                    <a:pt x="1265" y="219"/>
                  </a:lnTo>
                  <a:lnTo>
                    <a:pt x="1209" y="228"/>
                  </a:lnTo>
                  <a:lnTo>
                    <a:pt x="1155" y="236"/>
                  </a:lnTo>
                  <a:lnTo>
                    <a:pt x="1101" y="244"/>
                  </a:lnTo>
                  <a:lnTo>
                    <a:pt x="1047" y="253"/>
                  </a:lnTo>
                  <a:lnTo>
                    <a:pt x="1020" y="259"/>
                  </a:lnTo>
                  <a:lnTo>
                    <a:pt x="994" y="265"/>
                  </a:lnTo>
                  <a:lnTo>
                    <a:pt x="967" y="271"/>
                  </a:lnTo>
                  <a:lnTo>
                    <a:pt x="940" y="279"/>
                  </a:lnTo>
                  <a:lnTo>
                    <a:pt x="914" y="287"/>
                  </a:lnTo>
                  <a:lnTo>
                    <a:pt x="888" y="295"/>
                  </a:lnTo>
                  <a:lnTo>
                    <a:pt x="863" y="305"/>
                  </a:lnTo>
                  <a:lnTo>
                    <a:pt x="836" y="316"/>
                  </a:lnTo>
                  <a:lnTo>
                    <a:pt x="811" y="333"/>
                  </a:lnTo>
                  <a:lnTo>
                    <a:pt x="785" y="349"/>
                  </a:lnTo>
                  <a:lnTo>
                    <a:pt x="760" y="363"/>
                  </a:lnTo>
                  <a:lnTo>
                    <a:pt x="734" y="377"/>
                  </a:lnTo>
                  <a:lnTo>
                    <a:pt x="682" y="404"/>
                  </a:lnTo>
                  <a:lnTo>
                    <a:pt x="632" y="429"/>
                  </a:lnTo>
                  <a:lnTo>
                    <a:pt x="607" y="444"/>
                  </a:lnTo>
                  <a:lnTo>
                    <a:pt x="583" y="458"/>
                  </a:lnTo>
                  <a:lnTo>
                    <a:pt x="558" y="473"/>
                  </a:lnTo>
                  <a:lnTo>
                    <a:pt x="535" y="490"/>
                  </a:lnTo>
                  <a:lnTo>
                    <a:pt x="512" y="508"/>
                  </a:lnTo>
                  <a:lnTo>
                    <a:pt x="491" y="528"/>
                  </a:lnTo>
                  <a:lnTo>
                    <a:pt x="469" y="549"/>
                  </a:lnTo>
                  <a:lnTo>
                    <a:pt x="449" y="572"/>
                  </a:lnTo>
                  <a:lnTo>
                    <a:pt x="434" y="587"/>
                  </a:lnTo>
                  <a:lnTo>
                    <a:pt x="418" y="603"/>
                  </a:lnTo>
                  <a:lnTo>
                    <a:pt x="399" y="617"/>
                  </a:lnTo>
                  <a:lnTo>
                    <a:pt x="377" y="633"/>
                  </a:lnTo>
                  <a:lnTo>
                    <a:pt x="353" y="647"/>
                  </a:lnTo>
                  <a:lnTo>
                    <a:pt x="329" y="660"/>
                  </a:lnTo>
                  <a:lnTo>
                    <a:pt x="302" y="674"/>
                  </a:lnTo>
                  <a:lnTo>
                    <a:pt x="276" y="686"/>
                  </a:lnTo>
                  <a:lnTo>
                    <a:pt x="248" y="697"/>
                  </a:lnTo>
                  <a:lnTo>
                    <a:pt x="220" y="708"/>
                  </a:lnTo>
                  <a:lnTo>
                    <a:pt x="194" y="717"/>
                  </a:lnTo>
                  <a:lnTo>
                    <a:pt x="167" y="724"/>
                  </a:lnTo>
                  <a:lnTo>
                    <a:pt x="142" y="730"/>
                  </a:lnTo>
                  <a:lnTo>
                    <a:pt x="117" y="734"/>
                  </a:lnTo>
                  <a:lnTo>
                    <a:pt x="94" y="738"/>
                  </a:lnTo>
                  <a:lnTo>
                    <a:pt x="74" y="739"/>
                  </a:lnTo>
                  <a:lnTo>
                    <a:pt x="57" y="739"/>
                  </a:lnTo>
                  <a:lnTo>
                    <a:pt x="38" y="740"/>
                  </a:lnTo>
                  <a:lnTo>
                    <a:pt x="19" y="741"/>
                  </a:lnTo>
                  <a:lnTo>
                    <a:pt x="0" y="742"/>
                  </a:lnTo>
                  <a:lnTo>
                    <a:pt x="0" y="742"/>
                  </a:lnTo>
                  <a:lnTo>
                    <a:pt x="67" y="817"/>
                  </a:lnTo>
                  <a:lnTo>
                    <a:pt x="71" y="826"/>
                  </a:lnTo>
                  <a:lnTo>
                    <a:pt x="74" y="836"/>
                  </a:lnTo>
                  <a:lnTo>
                    <a:pt x="75" y="846"/>
                  </a:lnTo>
                  <a:lnTo>
                    <a:pt x="75" y="857"/>
                  </a:lnTo>
                  <a:lnTo>
                    <a:pt x="73" y="879"/>
                  </a:lnTo>
                  <a:lnTo>
                    <a:pt x="71" y="902"/>
                  </a:lnTo>
                  <a:lnTo>
                    <a:pt x="72" y="913"/>
                  </a:lnTo>
                  <a:lnTo>
                    <a:pt x="73" y="923"/>
                  </a:lnTo>
                  <a:lnTo>
                    <a:pt x="75" y="932"/>
                  </a:lnTo>
                  <a:lnTo>
                    <a:pt x="81" y="941"/>
                  </a:lnTo>
                  <a:lnTo>
                    <a:pt x="84" y="945"/>
                  </a:lnTo>
                  <a:lnTo>
                    <a:pt x="88" y="949"/>
                  </a:lnTo>
                  <a:lnTo>
                    <a:pt x="92" y="952"/>
                  </a:lnTo>
                  <a:lnTo>
                    <a:pt x="98" y="955"/>
                  </a:lnTo>
                  <a:lnTo>
                    <a:pt x="104" y="958"/>
                  </a:lnTo>
                  <a:lnTo>
                    <a:pt x="111" y="960"/>
                  </a:lnTo>
                  <a:lnTo>
                    <a:pt x="119" y="962"/>
                  </a:lnTo>
                  <a:lnTo>
                    <a:pt x="127" y="963"/>
                  </a:lnTo>
                  <a:lnTo>
                    <a:pt x="137" y="965"/>
                  </a:lnTo>
                  <a:lnTo>
                    <a:pt x="147" y="968"/>
                  </a:lnTo>
                  <a:lnTo>
                    <a:pt x="157" y="971"/>
                  </a:lnTo>
                  <a:lnTo>
                    <a:pt x="165" y="974"/>
                  </a:lnTo>
                  <a:lnTo>
                    <a:pt x="172" y="979"/>
                  </a:lnTo>
                  <a:lnTo>
                    <a:pt x="178" y="984"/>
                  </a:lnTo>
                  <a:lnTo>
                    <a:pt x="184" y="990"/>
                  </a:lnTo>
                  <a:lnTo>
                    <a:pt x="189" y="995"/>
                  </a:lnTo>
                  <a:lnTo>
                    <a:pt x="194" y="1002"/>
                  </a:lnTo>
                  <a:lnTo>
                    <a:pt x="197" y="1010"/>
                  </a:lnTo>
                  <a:lnTo>
                    <a:pt x="201" y="1016"/>
                  </a:lnTo>
                  <a:lnTo>
                    <a:pt x="203" y="1024"/>
                  </a:lnTo>
                  <a:lnTo>
                    <a:pt x="207" y="1041"/>
                  </a:lnTo>
                  <a:lnTo>
                    <a:pt x="209" y="1058"/>
                  </a:lnTo>
                  <a:lnTo>
                    <a:pt x="213" y="1095"/>
                  </a:lnTo>
                  <a:lnTo>
                    <a:pt x="215" y="1132"/>
                  </a:lnTo>
                  <a:lnTo>
                    <a:pt x="217" y="1150"/>
                  </a:lnTo>
                  <a:lnTo>
                    <a:pt x="220" y="1168"/>
                  </a:lnTo>
                  <a:lnTo>
                    <a:pt x="223" y="1176"/>
                  </a:lnTo>
                  <a:lnTo>
                    <a:pt x="225" y="1184"/>
                  </a:lnTo>
                  <a:lnTo>
                    <a:pt x="228" y="1193"/>
                  </a:lnTo>
                  <a:lnTo>
                    <a:pt x="232" y="1200"/>
                  </a:lnTo>
                  <a:lnTo>
                    <a:pt x="238" y="1215"/>
                  </a:lnTo>
                  <a:lnTo>
                    <a:pt x="242" y="1226"/>
                  </a:lnTo>
                  <a:lnTo>
                    <a:pt x="243" y="1232"/>
                  </a:lnTo>
                  <a:lnTo>
                    <a:pt x="243" y="1236"/>
                  </a:lnTo>
                  <a:lnTo>
                    <a:pt x="243" y="1241"/>
                  </a:lnTo>
                  <a:lnTo>
                    <a:pt x="242" y="1245"/>
                  </a:lnTo>
                  <a:lnTo>
                    <a:pt x="238" y="1252"/>
                  </a:lnTo>
                  <a:lnTo>
                    <a:pt x="234" y="1256"/>
                  </a:lnTo>
                  <a:lnTo>
                    <a:pt x="227" y="1260"/>
                  </a:lnTo>
                  <a:lnTo>
                    <a:pt x="220" y="1265"/>
                  </a:lnTo>
                  <a:lnTo>
                    <a:pt x="214" y="1268"/>
                  </a:lnTo>
                  <a:lnTo>
                    <a:pt x="207" y="1273"/>
                  </a:lnTo>
                  <a:lnTo>
                    <a:pt x="201" y="1277"/>
                  </a:lnTo>
                  <a:lnTo>
                    <a:pt x="195" y="1281"/>
                  </a:lnTo>
                  <a:lnTo>
                    <a:pt x="191" y="1288"/>
                  </a:lnTo>
                  <a:lnTo>
                    <a:pt x="188" y="1296"/>
                  </a:lnTo>
                  <a:lnTo>
                    <a:pt x="188" y="1299"/>
                  </a:lnTo>
                  <a:lnTo>
                    <a:pt x="188" y="1305"/>
                  </a:lnTo>
                  <a:lnTo>
                    <a:pt x="188" y="1310"/>
                  </a:lnTo>
                  <a:lnTo>
                    <a:pt x="191" y="1316"/>
                  </a:lnTo>
                  <a:lnTo>
                    <a:pt x="194" y="1325"/>
                  </a:lnTo>
                  <a:lnTo>
                    <a:pt x="197" y="1331"/>
                  </a:lnTo>
                  <a:lnTo>
                    <a:pt x="202" y="1337"/>
                  </a:lnTo>
                  <a:lnTo>
                    <a:pt x="205" y="1342"/>
                  </a:lnTo>
                  <a:lnTo>
                    <a:pt x="208" y="1348"/>
                  </a:lnTo>
                  <a:lnTo>
                    <a:pt x="209" y="1356"/>
                  </a:lnTo>
                  <a:lnTo>
                    <a:pt x="208" y="1363"/>
                  </a:lnTo>
                  <a:lnTo>
                    <a:pt x="205" y="1375"/>
                  </a:lnTo>
                  <a:lnTo>
                    <a:pt x="202" y="1383"/>
                  </a:lnTo>
                  <a:lnTo>
                    <a:pt x="199" y="1391"/>
                  </a:lnTo>
                  <a:lnTo>
                    <a:pt x="197" y="1398"/>
                  </a:lnTo>
                  <a:lnTo>
                    <a:pt x="197" y="1403"/>
                  </a:lnTo>
                  <a:lnTo>
                    <a:pt x="197" y="1407"/>
                  </a:lnTo>
                  <a:lnTo>
                    <a:pt x="199" y="1412"/>
                  </a:lnTo>
                  <a:lnTo>
                    <a:pt x="201" y="1415"/>
                  </a:lnTo>
                  <a:lnTo>
                    <a:pt x="204" y="1419"/>
                  </a:lnTo>
                  <a:lnTo>
                    <a:pt x="219" y="1430"/>
                  </a:lnTo>
                  <a:lnTo>
                    <a:pt x="242" y="1443"/>
                  </a:lnTo>
                  <a:lnTo>
                    <a:pt x="249" y="1472"/>
                  </a:lnTo>
                  <a:lnTo>
                    <a:pt x="257" y="1500"/>
                  </a:lnTo>
                  <a:lnTo>
                    <a:pt x="259" y="1516"/>
                  </a:lnTo>
                  <a:lnTo>
                    <a:pt x="261" y="1530"/>
                  </a:lnTo>
                  <a:lnTo>
                    <a:pt x="263" y="1543"/>
                  </a:lnTo>
                  <a:lnTo>
                    <a:pt x="263" y="1557"/>
                  </a:lnTo>
                  <a:lnTo>
                    <a:pt x="261" y="1570"/>
                  </a:lnTo>
                  <a:lnTo>
                    <a:pt x="258" y="1582"/>
                  </a:lnTo>
                  <a:lnTo>
                    <a:pt x="256" y="1588"/>
                  </a:lnTo>
                  <a:lnTo>
                    <a:pt x="254" y="1593"/>
                  </a:lnTo>
                  <a:lnTo>
                    <a:pt x="250" y="1599"/>
                  </a:lnTo>
                  <a:lnTo>
                    <a:pt x="246" y="1603"/>
                  </a:lnTo>
                  <a:lnTo>
                    <a:pt x="243" y="1608"/>
                  </a:lnTo>
                  <a:lnTo>
                    <a:pt x="237" y="1612"/>
                  </a:lnTo>
                  <a:lnTo>
                    <a:pt x="232" y="1615"/>
                  </a:lnTo>
                  <a:lnTo>
                    <a:pt x="225" y="1620"/>
                  </a:lnTo>
                  <a:lnTo>
                    <a:pt x="218" y="1623"/>
                  </a:lnTo>
                  <a:lnTo>
                    <a:pt x="211" y="1625"/>
                  </a:lnTo>
                  <a:lnTo>
                    <a:pt x="203" y="1627"/>
                  </a:lnTo>
                  <a:lnTo>
                    <a:pt x="194" y="1630"/>
                  </a:lnTo>
                  <a:lnTo>
                    <a:pt x="174" y="1634"/>
                  </a:lnTo>
                  <a:lnTo>
                    <a:pt x="154" y="1639"/>
                  </a:lnTo>
                  <a:lnTo>
                    <a:pt x="134" y="1645"/>
                  </a:lnTo>
                  <a:lnTo>
                    <a:pt x="114" y="1652"/>
                  </a:lnTo>
                  <a:lnTo>
                    <a:pt x="96" y="1660"/>
                  </a:lnTo>
                  <a:lnTo>
                    <a:pt x="80" y="1669"/>
                  </a:lnTo>
                  <a:lnTo>
                    <a:pt x="72" y="1674"/>
                  </a:lnTo>
                  <a:lnTo>
                    <a:pt x="64" y="1679"/>
                  </a:lnTo>
                  <a:lnTo>
                    <a:pt x="58" y="1685"/>
                  </a:lnTo>
                  <a:lnTo>
                    <a:pt x="52" y="1690"/>
                  </a:lnTo>
                  <a:lnTo>
                    <a:pt x="47" y="1696"/>
                  </a:lnTo>
                  <a:lnTo>
                    <a:pt x="41" y="1703"/>
                  </a:lnTo>
                  <a:lnTo>
                    <a:pt x="38" y="1709"/>
                  </a:lnTo>
                  <a:lnTo>
                    <a:pt x="34" y="1717"/>
                  </a:lnTo>
                  <a:lnTo>
                    <a:pt x="32" y="1724"/>
                  </a:lnTo>
                  <a:lnTo>
                    <a:pt x="30" y="1731"/>
                  </a:lnTo>
                  <a:lnTo>
                    <a:pt x="30" y="1739"/>
                  </a:lnTo>
                  <a:lnTo>
                    <a:pt x="30" y="1748"/>
                  </a:lnTo>
                  <a:lnTo>
                    <a:pt x="32" y="1757"/>
                  </a:lnTo>
                  <a:lnTo>
                    <a:pt x="34" y="1766"/>
                  </a:lnTo>
                  <a:lnTo>
                    <a:pt x="38" y="1774"/>
                  </a:lnTo>
                  <a:lnTo>
                    <a:pt x="43" y="1784"/>
                  </a:lnTo>
                  <a:lnTo>
                    <a:pt x="49" y="1794"/>
                  </a:lnTo>
                  <a:lnTo>
                    <a:pt x="57" y="1805"/>
                  </a:lnTo>
                  <a:lnTo>
                    <a:pt x="65" y="1816"/>
                  </a:lnTo>
                  <a:lnTo>
                    <a:pt x="75" y="1828"/>
                  </a:lnTo>
                  <a:lnTo>
                    <a:pt x="88" y="1841"/>
                  </a:lnTo>
                  <a:lnTo>
                    <a:pt x="102" y="1858"/>
                  </a:lnTo>
                  <a:lnTo>
                    <a:pt x="115" y="1878"/>
                  </a:lnTo>
                  <a:lnTo>
                    <a:pt x="127" y="1899"/>
                  </a:lnTo>
                  <a:lnTo>
                    <a:pt x="133" y="1910"/>
                  </a:lnTo>
                  <a:lnTo>
                    <a:pt x="139" y="1922"/>
                  </a:lnTo>
                  <a:lnTo>
                    <a:pt x="143" y="1933"/>
                  </a:lnTo>
                  <a:lnTo>
                    <a:pt x="145" y="1943"/>
                  </a:lnTo>
                  <a:lnTo>
                    <a:pt x="147" y="1954"/>
                  </a:lnTo>
                  <a:lnTo>
                    <a:pt x="149" y="1964"/>
                  </a:lnTo>
                  <a:lnTo>
                    <a:pt x="147" y="1973"/>
                  </a:lnTo>
                  <a:lnTo>
                    <a:pt x="145" y="1982"/>
                  </a:lnTo>
                  <a:lnTo>
                    <a:pt x="135" y="2000"/>
                  </a:lnTo>
                  <a:lnTo>
                    <a:pt x="124" y="2019"/>
                  </a:lnTo>
                  <a:lnTo>
                    <a:pt x="123" y="2024"/>
                  </a:lnTo>
                  <a:lnTo>
                    <a:pt x="122" y="2029"/>
                  </a:lnTo>
                  <a:lnTo>
                    <a:pt x="122" y="2033"/>
                  </a:lnTo>
                  <a:lnTo>
                    <a:pt x="122" y="2038"/>
                  </a:lnTo>
                  <a:lnTo>
                    <a:pt x="124" y="2042"/>
                  </a:lnTo>
                  <a:lnTo>
                    <a:pt x="126" y="2046"/>
                  </a:lnTo>
                  <a:lnTo>
                    <a:pt x="131" y="2050"/>
                  </a:lnTo>
                  <a:lnTo>
                    <a:pt x="136" y="2053"/>
                  </a:lnTo>
                  <a:lnTo>
                    <a:pt x="145" y="2059"/>
                  </a:lnTo>
                  <a:lnTo>
                    <a:pt x="154" y="2065"/>
                  </a:lnTo>
                  <a:lnTo>
                    <a:pt x="163" y="2074"/>
                  </a:lnTo>
                  <a:lnTo>
                    <a:pt x="172" y="2083"/>
                  </a:lnTo>
                  <a:lnTo>
                    <a:pt x="178" y="2093"/>
                  </a:lnTo>
                  <a:lnTo>
                    <a:pt x="184" y="2103"/>
                  </a:lnTo>
                  <a:lnTo>
                    <a:pt x="186" y="2108"/>
                  </a:lnTo>
                  <a:lnTo>
                    <a:pt x="186" y="2114"/>
                  </a:lnTo>
                  <a:lnTo>
                    <a:pt x="187" y="2118"/>
                  </a:lnTo>
                  <a:lnTo>
                    <a:pt x="186" y="2124"/>
                  </a:lnTo>
                  <a:lnTo>
                    <a:pt x="181" y="2133"/>
                  </a:lnTo>
                  <a:lnTo>
                    <a:pt x="175" y="2145"/>
                  </a:lnTo>
                  <a:lnTo>
                    <a:pt x="170" y="2158"/>
                  </a:lnTo>
                  <a:lnTo>
                    <a:pt x="164" y="2172"/>
                  </a:lnTo>
                  <a:lnTo>
                    <a:pt x="160" y="2188"/>
                  </a:lnTo>
                  <a:lnTo>
                    <a:pt x="156" y="2204"/>
                  </a:lnTo>
                  <a:lnTo>
                    <a:pt x="153" y="2220"/>
                  </a:lnTo>
                  <a:lnTo>
                    <a:pt x="151" y="2237"/>
                  </a:lnTo>
                  <a:lnTo>
                    <a:pt x="150" y="2252"/>
                  </a:lnTo>
                  <a:lnTo>
                    <a:pt x="151" y="2267"/>
                  </a:lnTo>
                  <a:lnTo>
                    <a:pt x="153" y="2281"/>
                  </a:lnTo>
                  <a:lnTo>
                    <a:pt x="156" y="2292"/>
                  </a:lnTo>
                  <a:lnTo>
                    <a:pt x="160" y="2297"/>
                  </a:lnTo>
                  <a:lnTo>
                    <a:pt x="163" y="2302"/>
                  </a:lnTo>
                  <a:lnTo>
                    <a:pt x="166" y="2306"/>
                  </a:lnTo>
                  <a:lnTo>
                    <a:pt x="171" y="2309"/>
                  </a:lnTo>
                  <a:lnTo>
                    <a:pt x="175" y="2312"/>
                  </a:lnTo>
                  <a:lnTo>
                    <a:pt x="181" y="2314"/>
                  </a:lnTo>
                  <a:lnTo>
                    <a:pt x="187" y="2315"/>
                  </a:lnTo>
                  <a:lnTo>
                    <a:pt x="194" y="2315"/>
                  </a:lnTo>
                  <a:lnTo>
                    <a:pt x="207" y="2315"/>
                  </a:lnTo>
                  <a:lnTo>
                    <a:pt x="219" y="2317"/>
                  </a:lnTo>
                  <a:lnTo>
                    <a:pt x="229" y="2319"/>
                  </a:lnTo>
                  <a:lnTo>
                    <a:pt x="237" y="2324"/>
                  </a:lnTo>
                  <a:lnTo>
                    <a:pt x="244" y="2329"/>
                  </a:lnTo>
                  <a:lnTo>
                    <a:pt x="249" y="2335"/>
                  </a:lnTo>
                  <a:lnTo>
                    <a:pt x="254" y="2342"/>
                  </a:lnTo>
                  <a:lnTo>
                    <a:pt x="257" y="2349"/>
                  </a:lnTo>
                  <a:lnTo>
                    <a:pt x="266" y="2386"/>
                  </a:lnTo>
                  <a:lnTo>
                    <a:pt x="275" y="2428"/>
                  </a:lnTo>
                  <a:lnTo>
                    <a:pt x="276" y="2432"/>
                  </a:lnTo>
                  <a:lnTo>
                    <a:pt x="279" y="2437"/>
                  </a:lnTo>
                  <a:lnTo>
                    <a:pt x="283" y="2441"/>
                  </a:lnTo>
                  <a:lnTo>
                    <a:pt x="287" y="2447"/>
                  </a:lnTo>
                  <a:lnTo>
                    <a:pt x="299" y="2457"/>
                  </a:lnTo>
                  <a:lnTo>
                    <a:pt x="312" y="2468"/>
                  </a:lnTo>
                  <a:lnTo>
                    <a:pt x="346" y="2491"/>
                  </a:lnTo>
                  <a:lnTo>
                    <a:pt x="381" y="2516"/>
                  </a:lnTo>
                  <a:lnTo>
                    <a:pt x="399" y="2528"/>
                  </a:lnTo>
                  <a:lnTo>
                    <a:pt x="415" y="2541"/>
                  </a:lnTo>
                  <a:lnTo>
                    <a:pt x="430" y="2553"/>
                  </a:lnTo>
                  <a:lnTo>
                    <a:pt x="441" y="2565"/>
                  </a:lnTo>
                  <a:lnTo>
                    <a:pt x="446" y="2570"/>
                  </a:lnTo>
                  <a:lnTo>
                    <a:pt x="450" y="2576"/>
                  </a:lnTo>
                  <a:lnTo>
                    <a:pt x="453" y="2581"/>
                  </a:lnTo>
                  <a:lnTo>
                    <a:pt x="455" y="2587"/>
                  </a:lnTo>
                  <a:lnTo>
                    <a:pt x="456" y="2592"/>
                  </a:lnTo>
                  <a:lnTo>
                    <a:pt x="456" y="2597"/>
                  </a:lnTo>
                  <a:lnTo>
                    <a:pt x="455" y="2601"/>
                  </a:lnTo>
                  <a:lnTo>
                    <a:pt x="453" y="2607"/>
                  </a:lnTo>
                  <a:lnTo>
                    <a:pt x="446" y="2613"/>
                  </a:lnTo>
                  <a:lnTo>
                    <a:pt x="439" y="2619"/>
                  </a:lnTo>
                  <a:lnTo>
                    <a:pt x="431" y="2623"/>
                  </a:lnTo>
                  <a:lnTo>
                    <a:pt x="421" y="2627"/>
                  </a:lnTo>
                  <a:lnTo>
                    <a:pt x="412" y="2630"/>
                  </a:lnTo>
                  <a:lnTo>
                    <a:pt x="401" y="2631"/>
                  </a:lnTo>
                  <a:lnTo>
                    <a:pt x="391" y="2633"/>
                  </a:lnTo>
                  <a:lnTo>
                    <a:pt x="380" y="2634"/>
                  </a:lnTo>
                  <a:lnTo>
                    <a:pt x="358" y="2636"/>
                  </a:lnTo>
                  <a:lnTo>
                    <a:pt x="337" y="2639"/>
                  </a:lnTo>
                  <a:lnTo>
                    <a:pt x="326" y="2641"/>
                  </a:lnTo>
                  <a:lnTo>
                    <a:pt x="317" y="2644"/>
                  </a:lnTo>
                  <a:lnTo>
                    <a:pt x="307" y="2649"/>
                  </a:lnTo>
                  <a:lnTo>
                    <a:pt x="299" y="2654"/>
                  </a:lnTo>
                  <a:lnTo>
                    <a:pt x="291" y="2661"/>
                  </a:lnTo>
                  <a:lnTo>
                    <a:pt x="286" y="2667"/>
                  </a:lnTo>
                  <a:lnTo>
                    <a:pt x="280" y="2672"/>
                  </a:lnTo>
                  <a:lnTo>
                    <a:pt x="276" y="2678"/>
                  </a:lnTo>
                  <a:lnTo>
                    <a:pt x="273" y="2683"/>
                  </a:lnTo>
                  <a:lnTo>
                    <a:pt x="270" y="2688"/>
                  </a:lnTo>
                  <a:lnTo>
                    <a:pt x="268" y="2693"/>
                  </a:lnTo>
                  <a:lnTo>
                    <a:pt x="267" y="2697"/>
                  </a:lnTo>
                  <a:lnTo>
                    <a:pt x="267" y="2702"/>
                  </a:lnTo>
                  <a:lnTo>
                    <a:pt x="267" y="2706"/>
                  </a:lnTo>
                  <a:lnTo>
                    <a:pt x="268" y="2711"/>
                  </a:lnTo>
                  <a:lnTo>
                    <a:pt x="270" y="2715"/>
                  </a:lnTo>
                  <a:lnTo>
                    <a:pt x="275" y="2723"/>
                  </a:lnTo>
                  <a:lnTo>
                    <a:pt x="280" y="2731"/>
                  </a:lnTo>
                  <a:lnTo>
                    <a:pt x="296" y="2746"/>
                  </a:lnTo>
                  <a:lnTo>
                    <a:pt x="314" y="2762"/>
                  </a:lnTo>
                  <a:lnTo>
                    <a:pt x="321" y="2770"/>
                  </a:lnTo>
                  <a:lnTo>
                    <a:pt x="328" y="2779"/>
                  </a:lnTo>
                  <a:lnTo>
                    <a:pt x="333" y="2788"/>
                  </a:lnTo>
                  <a:lnTo>
                    <a:pt x="338" y="2798"/>
                  </a:lnTo>
                  <a:lnTo>
                    <a:pt x="340" y="2814"/>
                  </a:lnTo>
                  <a:lnTo>
                    <a:pt x="342" y="2822"/>
                  </a:lnTo>
                  <a:lnTo>
                    <a:pt x="345" y="2826"/>
                  </a:lnTo>
                  <a:lnTo>
                    <a:pt x="347" y="2829"/>
                  </a:lnTo>
                  <a:lnTo>
                    <a:pt x="349" y="2830"/>
                  </a:lnTo>
                  <a:lnTo>
                    <a:pt x="351" y="2831"/>
                  </a:lnTo>
                  <a:lnTo>
                    <a:pt x="366" y="2829"/>
                  </a:lnTo>
                  <a:lnTo>
                    <a:pt x="389" y="2826"/>
                  </a:lnTo>
                  <a:lnTo>
                    <a:pt x="391" y="2826"/>
                  </a:lnTo>
                  <a:lnTo>
                    <a:pt x="393" y="2827"/>
                  </a:lnTo>
                  <a:lnTo>
                    <a:pt x="394" y="2829"/>
                  </a:lnTo>
                  <a:lnTo>
                    <a:pt x="395" y="2831"/>
                  </a:lnTo>
                  <a:lnTo>
                    <a:pt x="395" y="2838"/>
                  </a:lnTo>
                  <a:lnTo>
                    <a:pt x="395" y="2846"/>
                  </a:lnTo>
                  <a:lnTo>
                    <a:pt x="392" y="2862"/>
                  </a:lnTo>
                  <a:lnTo>
                    <a:pt x="390" y="2873"/>
                  </a:lnTo>
                  <a:lnTo>
                    <a:pt x="389" y="2880"/>
                  </a:lnTo>
                  <a:lnTo>
                    <a:pt x="386" y="2887"/>
                  </a:lnTo>
                  <a:lnTo>
                    <a:pt x="382" y="2894"/>
                  </a:lnTo>
                  <a:lnTo>
                    <a:pt x="378" y="2900"/>
                  </a:lnTo>
                  <a:lnTo>
                    <a:pt x="366" y="2913"/>
                  </a:lnTo>
                  <a:lnTo>
                    <a:pt x="353" y="2925"/>
                  </a:lnTo>
                  <a:lnTo>
                    <a:pt x="339" y="2935"/>
                  </a:lnTo>
                  <a:lnTo>
                    <a:pt x="323" y="2945"/>
                  </a:lnTo>
                  <a:lnTo>
                    <a:pt x="309" y="2953"/>
                  </a:lnTo>
                  <a:lnTo>
                    <a:pt x="296" y="2958"/>
                  </a:lnTo>
                  <a:lnTo>
                    <a:pt x="287" y="2962"/>
                  </a:lnTo>
                  <a:lnTo>
                    <a:pt x="278" y="2966"/>
                  </a:lnTo>
                  <a:lnTo>
                    <a:pt x="271" y="2972"/>
                  </a:lnTo>
                  <a:lnTo>
                    <a:pt x="265" y="2977"/>
                  </a:lnTo>
                  <a:lnTo>
                    <a:pt x="263" y="2980"/>
                  </a:lnTo>
                  <a:lnTo>
                    <a:pt x="261" y="2984"/>
                  </a:lnTo>
                  <a:lnTo>
                    <a:pt x="261" y="2987"/>
                  </a:lnTo>
                  <a:lnTo>
                    <a:pt x="261" y="2990"/>
                  </a:lnTo>
                  <a:lnTo>
                    <a:pt x="263" y="2994"/>
                  </a:lnTo>
                  <a:lnTo>
                    <a:pt x="265" y="2997"/>
                  </a:lnTo>
                  <a:lnTo>
                    <a:pt x="268" y="3000"/>
                  </a:lnTo>
                  <a:lnTo>
                    <a:pt x="273" y="3004"/>
                  </a:lnTo>
                  <a:lnTo>
                    <a:pt x="278" y="3007"/>
                  </a:lnTo>
                  <a:lnTo>
                    <a:pt x="281" y="3011"/>
                  </a:lnTo>
                  <a:lnTo>
                    <a:pt x="286" y="3016"/>
                  </a:lnTo>
                  <a:lnTo>
                    <a:pt x="289" y="3021"/>
                  </a:lnTo>
                  <a:lnTo>
                    <a:pt x="295" y="3034"/>
                  </a:lnTo>
                  <a:lnTo>
                    <a:pt x="299" y="3047"/>
                  </a:lnTo>
                  <a:lnTo>
                    <a:pt x="302" y="3061"/>
                  </a:lnTo>
                  <a:lnTo>
                    <a:pt x="306" y="3078"/>
                  </a:lnTo>
                  <a:lnTo>
                    <a:pt x="307" y="3094"/>
                  </a:lnTo>
                  <a:lnTo>
                    <a:pt x="308" y="3111"/>
                  </a:lnTo>
                  <a:lnTo>
                    <a:pt x="309" y="3146"/>
                  </a:lnTo>
                  <a:lnTo>
                    <a:pt x="309" y="3179"/>
                  </a:lnTo>
                  <a:lnTo>
                    <a:pt x="310" y="3195"/>
                  </a:lnTo>
                  <a:lnTo>
                    <a:pt x="311" y="3210"/>
                  </a:lnTo>
                  <a:lnTo>
                    <a:pt x="312" y="3223"/>
                  </a:lnTo>
                  <a:lnTo>
                    <a:pt x="315" y="3235"/>
                  </a:lnTo>
                  <a:lnTo>
                    <a:pt x="315" y="3235"/>
                  </a:lnTo>
                  <a:lnTo>
                    <a:pt x="320" y="3244"/>
                  </a:lnTo>
                  <a:lnTo>
                    <a:pt x="323" y="3254"/>
                  </a:lnTo>
                  <a:lnTo>
                    <a:pt x="326" y="3262"/>
                  </a:lnTo>
                  <a:lnTo>
                    <a:pt x="327" y="3272"/>
                  </a:lnTo>
                  <a:lnTo>
                    <a:pt x="328" y="3291"/>
                  </a:lnTo>
                  <a:lnTo>
                    <a:pt x="329" y="3311"/>
                  </a:lnTo>
                  <a:lnTo>
                    <a:pt x="329" y="3320"/>
                  </a:lnTo>
                  <a:lnTo>
                    <a:pt x="330" y="3329"/>
                  </a:lnTo>
                  <a:lnTo>
                    <a:pt x="331" y="3339"/>
                  </a:lnTo>
                  <a:lnTo>
                    <a:pt x="333" y="3347"/>
                  </a:lnTo>
                  <a:lnTo>
                    <a:pt x="337" y="3356"/>
                  </a:lnTo>
                  <a:lnTo>
                    <a:pt x="342" y="3364"/>
                  </a:lnTo>
                  <a:lnTo>
                    <a:pt x="348" y="3373"/>
                  </a:lnTo>
                  <a:lnTo>
                    <a:pt x="356" y="3381"/>
                  </a:lnTo>
                  <a:lnTo>
                    <a:pt x="361" y="3386"/>
                  </a:lnTo>
                  <a:lnTo>
                    <a:pt x="366" y="3393"/>
                  </a:lnTo>
                  <a:lnTo>
                    <a:pt x="370" y="3401"/>
                  </a:lnTo>
                  <a:lnTo>
                    <a:pt x="373" y="3409"/>
                  </a:lnTo>
                  <a:lnTo>
                    <a:pt x="379" y="3429"/>
                  </a:lnTo>
                  <a:lnTo>
                    <a:pt x="383" y="3450"/>
                  </a:lnTo>
                  <a:lnTo>
                    <a:pt x="387" y="3472"/>
                  </a:lnTo>
                  <a:lnTo>
                    <a:pt x="390" y="3494"/>
                  </a:lnTo>
                  <a:lnTo>
                    <a:pt x="393" y="3513"/>
                  </a:lnTo>
                  <a:lnTo>
                    <a:pt x="399" y="3531"/>
                  </a:lnTo>
                  <a:lnTo>
                    <a:pt x="401" y="3531"/>
                  </a:lnTo>
                  <a:lnTo>
                    <a:pt x="402" y="3532"/>
                  </a:lnTo>
                  <a:lnTo>
                    <a:pt x="407" y="3531"/>
                  </a:lnTo>
                  <a:lnTo>
                    <a:pt x="411" y="3530"/>
                  </a:lnTo>
                  <a:lnTo>
                    <a:pt x="414" y="3528"/>
                  </a:lnTo>
                  <a:lnTo>
                    <a:pt x="418" y="3525"/>
                  </a:lnTo>
                  <a:lnTo>
                    <a:pt x="424" y="3520"/>
                  </a:lnTo>
                  <a:lnTo>
                    <a:pt x="431" y="3514"/>
                  </a:lnTo>
                  <a:lnTo>
                    <a:pt x="438" y="3509"/>
                  </a:lnTo>
                  <a:lnTo>
                    <a:pt x="445" y="3507"/>
                  </a:lnTo>
                  <a:lnTo>
                    <a:pt x="451" y="3506"/>
                  </a:lnTo>
                  <a:lnTo>
                    <a:pt x="455" y="3507"/>
                  </a:lnTo>
                  <a:lnTo>
                    <a:pt x="462" y="3508"/>
                  </a:lnTo>
                  <a:lnTo>
                    <a:pt x="467" y="3510"/>
                  </a:lnTo>
                  <a:lnTo>
                    <a:pt x="472" y="3512"/>
                  </a:lnTo>
                  <a:lnTo>
                    <a:pt x="475" y="3517"/>
                  </a:lnTo>
                  <a:lnTo>
                    <a:pt x="477" y="3522"/>
                  </a:lnTo>
                  <a:lnTo>
                    <a:pt x="479" y="3529"/>
                  </a:lnTo>
                  <a:lnTo>
                    <a:pt x="479" y="3544"/>
                  </a:lnTo>
                  <a:lnTo>
                    <a:pt x="479" y="3562"/>
                  </a:lnTo>
                  <a:lnTo>
                    <a:pt x="479" y="3571"/>
                  </a:lnTo>
                  <a:lnTo>
                    <a:pt x="480" y="3578"/>
                  </a:lnTo>
                  <a:lnTo>
                    <a:pt x="483" y="3586"/>
                  </a:lnTo>
                  <a:lnTo>
                    <a:pt x="486" y="3593"/>
                  </a:lnTo>
                  <a:lnTo>
                    <a:pt x="492" y="3598"/>
                  </a:lnTo>
                  <a:lnTo>
                    <a:pt x="498" y="3603"/>
                  </a:lnTo>
                  <a:lnTo>
                    <a:pt x="508" y="3606"/>
                  </a:lnTo>
                  <a:lnTo>
                    <a:pt x="521" y="3607"/>
                  </a:lnTo>
                  <a:lnTo>
                    <a:pt x="532" y="3607"/>
                  </a:lnTo>
                  <a:lnTo>
                    <a:pt x="542" y="3605"/>
                  </a:lnTo>
                  <a:lnTo>
                    <a:pt x="551" y="3603"/>
                  </a:lnTo>
                  <a:lnTo>
                    <a:pt x="559" y="3598"/>
                  </a:lnTo>
                  <a:lnTo>
                    <a:pt x="566" y="3594"/>
                  </a:lnTo>
                  <a:lnTo>
                    <a:pt x="573" y="3588"/>
                  </a:lnTo>
                  <a:lnTo>
                    <a:pt x="578" y="3583"/>
                  </a:lnTo>
                  <a:lnTo>
                    <a:pt x="583" y="3577"/>
                  </a:lnTo>
                  <a:lnTo>
                    <a:pt x="593" y="3565"/>
                  </a:lnTo>
                  <a:lnTo>
                    <a:pt x="601" y="3554"/>
                  </a:lnTo>
                  <a:lnTo>
                    <a:pt x="606" y="3550"/>
                  </a:lnTo>
                  <a:lnTo>
                    <a:pt x="611" y="3546"/>
                  </a:lnTo>
                  <a:lnTo>
                    <a:pt x="617" y="3543"/>
                  </a:lnTo>
                  <a:lnTo>
                    <a:pt x="624" y="3542"/>
                  </a:lnTo>
                  <a:lnTo>
                    <a:pt x="634" y="3541"/>
                  </a:lnTo>
                  <a:lnTo>
                    <a:pt x="644" y="3543"/>
                  </a:lnTo>
                  <a:lnTo>
                    <a:pt x="655" y="3546"/>
                  </a:lnTo>
                  <a:lnTo>
                    <a:pt x="666" y="3551"/>
                  </a:lnTo>
                  <a:lnTo>
                    <a:pt x="676" y="3555"/>
                  </a:lnTo>
                  <a:lnTo>
                    <a:pt x="687" y="3559"/>
                  </a:lnTo>
                  <a:lnTo>
                    <a:pt x="698" y="3562"/>
                  </a:lnTo>
                  <a:lnTo>
                    <a:pt x="709" y="3563"/>
                  </a:lnTo>
                  <a:lnTo>
                    <a:pt x="729" y="3564"/>
                  </a:lnTo>
                  <a:lnTo>
                    <a:pt x="749" y="3564"/>
                  </a:lnTo>
                  <a:lnTo>
                    <a:pt x="769" y="3562"/>
                  </a:lnTo>
                  <a:lnTo>
                    <a:pt x="788" y="3561"/>
                  </a:lnTo>
                  <a:lnTo>
                    <a:pt x="823" y="3556"/>
                  </a:lnTo>
                  <a:lnTo>
                    <a:pt x="856" y="3553"/>
                  </a:lnTo>
                  <a:lnTo>
                    <a:pt x="873" y="3553"/>
                  </a:lnTo>
                  <a:lnTo>
                    <a:pt x="889" y="3554"/>
                  </a:lnTo>
                  <a:lnTo>
                    <a:pt x="905" y="3557"/>
                  </a:lnTo>
                  <a:lnTo>
                    <a:pt x="922" y="3562"/>
                  </a:lnTo>
                  <a:lnTo>
                    <a:pt x="937" y="3569"/>
                  </a:lnTo>
                  <a:lnTo>
                    <a:pt x="954" y="3578"/>
                  </a:lnTo>
                  <a:lnTo>
                    <a:pt x="961" y="3584"/>
                  </a:lnTo>
                  <a:lnTo>
                    <a:pt x="970" y="3591"/>
                  </a:lnTo>
                  <a:lnTo>
                    <a:pt x="978" y="3597"/>
                  </a:lnTo>
                  <a:lnTo>
                    <a:pt x="987" y="3606"/>
                  </a:lnTo>
                  <a:lnTo>
                    <a:pt x="992" y="3614"/>
                  </a:lnTo>
                  <a:lnTo>
                    <a:pt x="998" y="3620"/>
                  </a:lnTo>
                  <a:lnTo>
                    <a:pt x="1005" y="3627"/>
                  </a:lnTo>
                  <a:lnTo>
                    <a:pt x="1011" y="3633"/>
                  </a:lnTo>
                  <a:lnTo>
                    <a:pt x="1025" y="3643"/>
                  </a:lnTo>
                  <a:lnTo>
                    <a:pt x="1041" y="3653"/>
                  </a:lnTo>
                  <a:lnTo>
                    <a:pt x="1054" y="3658"/>
                  </a:lnTo>
                  <a:lnTo>
                    <a:pt x="1068" y="3663"/>
                  </a:lnTo>
                  <a:lnTo>
                    <a:pt x="1077" y="3664"/>
                  </a:lnTo>
                  <a:lnTo>
                    <a:pt x="1085" y="3665"/>
                  </a:lnTo>
                  <a:lnTo>
                    <a:pt x="1095" y="3665"/>
                  </a:lnTo>
                  <a:lnTo>
                    <a:pt x="1104" y="3667"/>
                  </a:lnTo>
                  <a:lnTo>
                    <a:pt x="1104" y="3667"/>
                  </a:lnTo>
                  <a:lnTo>
                    <a:pt x="1111" y="3661"/>
                  </a:lnTo>
                  <a:lnTo>
                    <a:pt x="1116" y="3656"/>
                  </a:lnTo>
                  <a:lnTo>
                    <a:pt x="1121" y="3650"/>
                  </a:lnTo>
                  <a:lnTo>
                    <a:pt x="1125" y="3644"/>
                  </a:lnTo>
                  <a:lnTo>
                    <a:pt x="1133" y="3629"/>
                  </a:lnTo>
                  <a:lnTo>
                    <a:pt x="1140" y="3615"/>
                  </a:lnTo>
                  <a:lnTo>
                    <a:pt x="1144" y="3598"/>
                  </a:lnTo>
                  <a:lnTo>
                    <a:pt x="1147" y="3581"/>
                  </a:lnTo>
                  <a:lnTo>
                    <a:pt x="1150" y="3563"/>
                  </a:lnTo>
                  <a:lnTo>
                    <a:pt x="1152" y="3545"/>
                  </a:lnTo>
                  <a:lnTo>
                    <a:pt x="1154" y="3508"/>
                  </a:lnTo>
                  <a:lnTo>
                    <a:pt x="1156" y="3472"/>
                  </a:lnTo>
                  <a:lnTo>
                    <a:pt x="1159" y="3455"/>
                  </a:lnTo>
                  <a:lnTo>
                    <a:pt x="1162" y="3439"/>
                  </a:lnTo>
                  <a:lnTo>
                    <a:pt x="1165" y="3424"/>
                  </a:lnTo>
                  <a:lnTo>
                    <a:pt x="1171" y="3409"/>
                  </a:lnTo>
                  <a:lnTo>
                    <a:pt x="1175" y="3403"/>
                  </a:lnTo>
                  <a:lnTo>
                    <a:pt x="1178" y="3397"/>
                  </a:lnTo>
                  <a:lnTo>
                    <a:pt x="1183" y="3393"/>
                  </a:lnTo>
                  <a:lnTo>
                    <a:pt x="1187" y="3389"/>
                  </a:lnTo>
                  <a:lnTo>
                    <a:pt x="1192" y="3387"/>
                  </a:lnTo>
                  <a:lnTo>
                    <a:pt x="1196" y="3385"/>
                  </a:lnTo>
                  <a:lnTo>
                    <a:pt x="1201" y="3384"/>
                  </a:lnTo>
                  <a:lnTo>
                    <a:pt x="1206" y="3384"/>
                  </a:lnTo>
                  <a:lnTo>
                    <a:pt x="1215" y="3383"/>
                  </a:lnTo>
                  <a:lnTo>
                    <a:pt x="1225" y="3382"/>
                  </a:lnTo>
                  <a:lnTo>
                    <a:pt x="1229" y="3381"/>
                  </a:lnTo>
                  <a:lnTo>
                    <a:pt x="1234" y="3380"/>
                  </a:lnTo>
                  <a:lnTo>
                    <a:pt x="1238" y="3376"/>
                  </a:lnTo>
                  <a:lnTo>
                    <a:pt x="1243" y="3373"/>
                  </a:lnTo>
                  <a:lnTo>
                    <a:pt x="1257" y="3359"/>
                  </a:lnTo>
                  <a:lnTo>
                    <a:pt x="1269" y="3349"/>
                  </a:lnTo>
                  <a:lnTo>
                    <a:pt x="1279" y="3342"/>
                  </a:lnTo>
                  <a:lnTo>
                    <a:pt x="1288" y="3339"/>
                  </a:lnTo>
                  <a:lnTo>
                    <a:pt x="1291" y="3338"/>
                  </a:lnTo>
                  <a:lnTo>
                    <a:pt x="1295" y="3338"/>
                  </a:lnTo>
                  <a:lnTo>
                    <a:pt x="1297" y="3338"/>
                  </a:lnTo>
                  <a:lnTo>
                    <a:pt x="1300" y="3339"/>
                  </a:lnTo>
                  <a:lnTo>
                    <a:pt x="1305" y="3343"/>
                  </a:lnTo>
                  <a:lnTo>
                    <a:pt x="1308" y="3349"/>
                  </a:lnTo>
                  <a:lnTo>
                    <a:pt x="1314" y="3364"/>
                  </a:lnTo>
                  <a:lnTo>
                    <a:pt x="1318" y="3384"/>
                  </a:lnTo>
                  <a:lnTo>
                    <a:pt x="1321" y="3394"/>
                  </a:lnTo>
                  <a:lnTo>
                    <a:pt x="1325" y="3404"/>
                  </a:lnTo>
                  <a:lnTo>
                    <a:pt x="1329" y="3414"/>
                  </a:lnTo>
                  <a:lnTo>
                    <a:pt x="1336" y="3423"/>
                  </a:lnTo>
                  <a:lnTo>
                    <a:pt x="1342" y="3430"/>
                  </a:lnTo>
                  <a:lnTo>
                    <a:pt x="1350" y="3436"/>
                  </a:lnTo>
                  <a:lnTo>
                    <a:pt x="1358" y="3439"/>
                  </a:lnTo>
                  <a:lnTo>
                    <a:pt x="1366" y="3440"/>
                  </a:lnTo>
                  <a:lnTo>
                    <a:pt x="1373" y="3440"/>
                  </a:lnTo>
                  <a:lnTo>
                    <a:pt x="1382" y="3438"/>
                  </a:lnTo>
                  <a:lnTo>
                    <a:pt x="1391" y="3436"/>
                  </a:lnTo>
                  <a:lnTo>
                    <a:pt x="1399" y="3433"/>
                  </a:lnTo>
                  <a:lnTo>
                    <a:pt x="1417" y="3425"/>
                  </a:lnTo>
                  <a:lnTo>
                    <a:pt x="1433" y="3416"/>
                  </a:lnTo>
                  <a:lnTo>
                    <a:pt x="1442" y="3413"/>
                  </a:lnTo>
                  <a:lnTo>
                    <a:pt x="1450" y="3410"/>
                  </a:lnTo>
                  <a:lnTo>
                    <a:pt x="1458" y="3408"/>
                  </a:lnTo>
                  <a:lnTo>
                    <a:pt x="1464" y="3407"/>
                  </a:lnTo>
                  <a:lnTo>
                    <a:pt x="1470" y="3407"/>
                  </a:lnTo>
                  <a:lnTo>
                    <a:pt x="1474" y="3408"/>
                  </a:lnTo>
                  <a:lnTo>
                    <a:pt x="1480" y="3410"/>
                  </a:lnTo>
                  <a:lnTo>
                    <a:pt x="1484" y="3413"/>
                  </a:lnTo>
                  <a:lnTo>
                    <a:pt x="1494" y="3418"/>
                  </a:lnTo>
                  <a:lnTo>
                    <a:pt x="1504" y="3425"/>
                  </a:lnTo>
                  <a:lnTo>
                    <a:pt x="1514" y="3431"/>
                  </a:lnTo>
                  <a:lnTo>
                    <a:pt x="1523" y="3438"/>
                  </a:lnTo>
                  <a:lnTo>
                    <a:pt x="1533" y="3444"/>
                  </a:lnTo>
                  <a:lnTo>
                    <a:pt x="1542" y="3448"/>
                  </a:lnTo>
                  <a:lnTo>
                    <a:pt x="1548" y="3449"/>
                  </a:lnTo>
                  <a:lnTo>
                    <a:pt x="1554" y="3450"/>
                  </a:lnTo>
                  <a:lnTo>
                    <a:pt x="1557" y="3450"/>
                  </a:lnTo>
                  <a:lnTo>
                    <a:pt x="1561" y="3449"/>
                  </a:lnTo>
                  <a:lnTo>
                    <a:pt x="1563" y="3448"/>
                  </a:lnTo>
                  <a:lnTo>
                    <a:pt x="1564" y="3446"/>
                  </a:lnTo>
                  <a:lnTo>
                    <a:pt x="1564" y="3444"/>
                  </a:lnTo>
                  <a:lnTo>
                    <a:pt x="1564" y="3440"/>
                  </a:lnTo>
                  <a:lnTo>
                    <a:pt x="1559" y="3426"/>
                  </a:lnTo>
                  <a:lnTo>
                    <a:pt x="1553" y="3412"/>
                  </a:lnTo>
                  <a:lnTo>
                    <a:pt x="1551" y="3404"/>
                  </a:lnTo>
                  <a:lnTo>
                    <a:pt x="1549" y="3399"/>
                  </a:lnTo>
                  <a:lnTo>
                    <a:pt x="1551" y="3395"/>
                  </a:lnTo>
                  <a:lnTo>
                    <a:pt x="1554" y="3393"/>
                  </a:lnTo>
                  <a:lnTo>
                    <a:pt x="1557" y="3392"/>
                  </a:lnTo>
                  <a:lnTo>
                    <a:pt x="1562" y="3392"/>
                  </a:lnTo>
                  <a:lnTo>
                    <a:pt x="1567" y="3393"/>
                  </a:lnTo>
                  <a:lnTo>
                    <a:pt x="1574" y="3394"/>
                  </a:lnTo>
                  <a:lnTo>
                    <a:pt x="1599" y="3403"/>
                  </a:lnTo>
                  <a:lnTo>
                    <a:pt x="1618" y="3407"/>
                  </a:lnTo>
                  <a:lnTo>
                    <a:pt x="1627" y="3405"/>
                  </a:lnTo>
                  <a:lnTo>
                    <a:pt x="1635" y="3403"/>
                  </a:lnTo>
                  <a:lnTo>
                    <a:pt x="1640" y="3401"/>
                  </a:lnTo>
                  <a:lnTo>
                    <a:pt x="1646" y="3398"/>
                  </a:lnTo>
                  <a:lnTo>
                    <a:pt x="1649" y="3395"/>
                  </a:lnTo>
                  <a:lnTo>
                    <a:pt x="1651" y="3393"/>
                  </a:lnTo>
                  <a:lnTo>
                    <a:pt x="1652" y="3389"/>
                  </a:lnTo>
                  <a:lnTo>
                    <a:pt x="1654" y="3386"/>
                  </a:lnTo>
                  <a:lnTo>
                    <a:pt x="1652" y="3378"/>
                  </a:lnTo>
                  <a:lnTo>
                    <a:pt x="1648" y="3370"/>
                  </a:lnTo>
                  <a:lnTo>
                    <a:pt x="1644" y="3361"/>
                  </a:lnTo>
                  <a:lnTo>
                    <a:pt x="1638" y="3351"/>
                  </a:lnTo>
                  <a:lnTo>
                    <a:pt x="1635" y="3333"/>
                  </a:lnTo>
                  <a:lnTo>
                    <a:pt x="1630" y="3318"/>
                  </a:lnTo>
                  <a:lnTo>
                    <a:pt x="1628" y="3310"/>
                  </a:lnTo>
                  <a:lnTo>
                    <a:pt x="1629" y="3303"/>
                  </a:lnTo>
                  <a:lnTo>
                    <a:pt x="1630" y="3300"/>
                  </a:lnTo>
                  <a:lnTo>
                    <a:pt x="1631" y="3296"/>
                  </a:lnTo>
                  <a:lnTo>
                    <a:pt x="1635" y="3292"/>
                  </a:lnTo>
                  <a:lnTo>
                    <a:pt x="1638" y="3289"/>
                  </a:lnTo>
                  <a:lnTo>
                    <a:pt x="1646" y="3282"/>
                  </a:lnTo>
                  <a:lnTo>
                    <a:pt x="1654" y="3276"/>
                  </a:lnTo>
                  <a:lnTo>
                    <a:pt x="1658" y="3270"/>
                  </a:lnTo>
                  <a:lnTo>
                    <a:pt x="1664" y="3263"/>
                  </a:lnTo>
                  <a:lnTo>
                    <a:pt x="1667" y="3258"/>
                  </a:lnTo>
                  <a:lnTo>
                    <a:pt x="1669" y="3252"/>
                  </a:lnTo>
                  <a:lnTo>
                    <a:pt x="1671" y="3247"/>
                  </a:lnTo>
                  <a:lnTo>
                    <a:pt x="1672" y="3241"/>
                  </a:lnTo>
                  <a:lnTo>
                    <a:pt x="1676" y="3216"/>
                  </a:lnTo>
                  <a:lnTo>
                    <a:pt x="1680" y="3184"/>
                  </a:lnTo>
                  <a:lnTo>
                    <a:pt x="1682" y="3174"/>
                  </a:lnTo>
                  <a:lnTo>
                    <a:pt x="1686" y="3166"/>
                  </a:lnTo>
                  <a:lnTo>
                    <a:pt x="1688" y="3161"/>
                  </a:lnTo>
                  <a:lnTo>
                    <a:pt x="1690" y="3156"/>
                  </a:lnTo>
                  <a:lnTo>
                    <a:pt x="1692" y="3153"/>
                  </a:lnTo>
                  <a:lnTo>
                    <a:pt x="1696" y="3151"/>
                  </a:lnTo>
                  <a:lnTo>
                    <a:pt x="1699" y="3150"/>
                  </a:lnTo>
                  <a:lnTo>
                    <a:pt x="1702" y="3150"/>
                  </a:lnTo>
                  <a:lnTo>
                    <a:pt x="1719" y="3154"/>
                  </a:lnTo>
                  <a:lnTo>
                    <a:pt x="1741" y="3160"/>
                  </a:lnTo>
                  <a:lnTo>
                    <a:pt x="1748" y="3161"/>
                  </a:lnTo>
                  <a:lnTo>
                    <a:pt x="1757" y="3161"/>
                  </a:lnTo>
                  <a:lnTo>
                    <a:pt x="1765" y="3160"/>
                  </a:lnTo>
                  <a:lnTo>
                    <a:pt x="1775" y="3157"/>
                  </a:lnTo>
                  <a:lnTo>
                    <a:pt x="1796" y="3152"/>
                  </a:lnTo>
                  <a:lnTo>
                    <a:pt x="1818" y="3145"/>
                  </a:lnTo>
                  <a:lnTo>
                    <a:pt x="1840" y="3136"/>
                  </a:lnTo>
                  <a:lnTo>
                    <a:pt x="1860" y="3127"/>
                  </a:lnTo>
                  <a:lnTo>
                    <a:pt x="1876" y="3118"/>
                  </a:lnTo>
                  <a:lnTo>
                    <a:pt x="1889" y="3110"/>
                  </a:lnTo>
                  <a:lnTo>
                    <a:pt x="1899" y="3100"/>
                  </a:lnTo>
                  <a:lnTo>
                    <a:pt x="1908" y="3091"/>
                  </a:lnTo>
                  <a:lnTo>
                    <a:pt x="1914" y="3083"/>
                  </a:lnTo>
                  <a:lnTo>
                    <a:pt x="1918" y="3076"/>
                  </a:lnTo>
                  <a:lnTo>
                    <a:pt x="1921" y="3068"/>
                  </a:lnTo>
                  <a:lnTo>
                    <a:pt x="1922" y="3061"/>
                  </a:lnTo>
                  <a:lnTo>
                    <a:pt x="1922" y="3055"/>
                  </a:lnTo>
                  <a:lnTo>
                    <a:pt x="1921" y="3048"/>
                  </a:lnTo>
                  <a:lnTo>
                    <a:pt x="1917" y="3035"/>
                  </a:lnTo>
                  <a:lnTo>
                    <a:pt x="1913" y="3018"/>
                  </a:lnTo>
                  <a:lnTo>
                    <a:pt x="1912" y="3009"/>
                  </a:lnTo>
                  <a:lnTo>
                    <a:pt x="1912" y="3000"/>
                  </a:lnTo>
                  <a:lnTo>
                    <a:pt x="1912" y="2989"/>
                  </a:lnTo>
                  <a:lnTo>
                    <a:pt x="1914" y="2977"/>
                  </a:lnTo>
                  <a:lnTo>
                    <a:pt x="1929" y="2979"/>
                  </a:lnTo>
                  <a:lnTo>
                    <a:pt x="1961" y="2986"/>
                  </a:lnTo>
                  <a:lnTo>
                    <a:pt x="1994" y="2995"/>
                  </a:lnTo>
                  <a:lnTo>
                    <a:pt x="2014" y="3003"/>
                  </a:lnTo>
                  <a:lnTo>
                    <a:pt x="2024" y="3007"/>
                  </a:lnTo>
                  <a:lnTo>
                    <a:pt x="2033" y="3011"/>
                  </a:lnTo>
                  <a:lnTo>
                    <a:pt x="2046" y="3016"/>
                  </a:lnTo>
                  <a:lnTo>
                    <a:pt x="2059" y="3020"/>
                  </a:lnTo>
                  <a:lnTo>
                    <a:pt x="2072" y="3024"/>
                  </a:lnTo>
                  <a:lnTo>
                    <a:pt x="2086" y="3026"/>
                  </a:lnTo>
                  <a:lnTo>
                    <a:pt x="2100" y="3028"/>
                  </a:lnTo>
                  <a:lnTo>
                    <a:pt x="2113" y="3029"/>
                  </a:lnTo>
                  <a:lnTo>
                    <a:pt x="2126" y="3028"/>
                  </a:lnTo>
                  <a:lnTo>
                    <a:pt x="2140" y="3026"/>
                  </a:lnTo>
                  <a:lnTo>
                    <a:pt x="2151" y="3022"/>
                  </a:lnTo>
                  <a:lnTo>
                    <a:pt x="2162" y="3017"/>
                  </a:lnTo>
                  <a:lnTo>
                    <a:pt x="2166" y="3014"/>
                  </a:lnTo>
                  <a:lnTo>
                    <a:pt x="2171" y="3009"/>
                  </a:lnTo>
                  <a:lnTo>
                    <a:pt x="2175" y="3005"/>
                  </a:lnTo>
                  <a:lnTo>
                    <a:pt x="2179" y="2999"/>
                  </a:lnTo>
                  <a:lnTo>
                    <a:pt x="2181" y="2994"/>
                  </a:lnTo>
                  <a:lnTo>
                    <a:pt x="2184" y="2987"/>
                  </a:lnTo>
                  <a:lnTo>
                    <a:pt x="2185" y="2979"/>
                  </a:lnTo>
                  <a:lnTo>
                    <a:pt x="2187" y="2972"/>
                  </a:lnTo>
                  <a:lnTo>
                    <a:pt x="2190" y="2950"/>
                  </a:lnTo>
                  <a:lnTo>
                    <a:pt x="2195" y="2916"/>
                  </a:lnTo>
                  <a:lnTo>
                    <a:pt x="2197" y="2910"/>
                  </a:lnTo>
                  <a:lnTo>
                    <a:pt x="2200" y="2903"/>
                  </a:lnTo>
                  <a:lnTo>
                    <a:pt x="2203" y="2898"/>
                  </a:lnTo>
                  <a:lnTo>
                    <a:pt x="2207" y="2893"/>
                  </a:lnTo>
                  <a:lnTo>
                    <a:pt x="2212" y="2891"/>
                  </a:lnTo>
                  <a:lnTo>
                    <a:pt x="2217" y="2890"/>
                  </a:lnTo>
                  <a:lnTo>
                    <a:pt x="2223" y="2892"/>
                  </a:lnTo>
                  <a:lnTo>
                    <a:pt x="2229" y="2896"/>
                  </a:lnTo>
                  <a:lnTo>
                    <a:pt x="2248" y="2913"/>
                  </a:lnTo>
                  <a:lnTo>
                    <a:pt x="2263" y="2924"/>
                  </a:lnTo>
                  <a:lnTo>
                    <a:pt x="2279" y="2935"/>
                  </a:lnTo>
                  <a:lnTo>
                    <a:pt x="2301" y="2948"/>
                  </a:lnTo>
                  <a:lnTo>
                    <a:pt x="2315" y="2947"/>
                  </a:lnTo>
                  <a:lnTo>
                    <a:pt x="2326" y="2947"/>
                  </a:lnTo>
                  <a:lnTo>
                    <a:pt x="2334" y="2948"/>
                  </a:lnTo>
                  <a:lnTo>
                    <a:pt x="2339" y="2950"/>
                  </a:lnTo>
                  <a:lnTo>
                    <a:pt x="2342" y="2951"/>
                  </a:lnTo>
                  <a:lnTo>
                    <a:pt x="2345" y="2953"/>
                  </a:lnTo>
                  <a:lnTo>
                    <a:pt x="2346" y="2956"/>
                  </a:lnTo>
                  <a:lnTo>
                    <a:pt x="2346" y="2958"/>
                  </a:lnTo>
                  <a:lnTo>
                    <a:pt x="2346" y="2965"/>
                  </a:lnTo>
                  <a:lnTo>
                    <a:pt x="2346" y="2972"/>
                  </a:lnTo>
                  <a:lnTo>
                    <a:pt x="2347" y="2975"/>
                  </a:lnTo>
                  <a:lnTo>
                    <a:pt x="2350" y="2978"/>
                  </a:lnTo>
                  <a:lnTo>
                    <a:pt x="2355" y="2982"/>
                  </a:lnTo>
                  <a:lnTo>
                    <a:pt x="2360" y="2984"/>
                  </a:lnTo>
                  <a:lnTo>
                    <a:pt x="2365" y="2984"/>
                  </a:lnTo>
                  <a:lnTo>
                    <a:pt x="2369" y="2983"/>
                  </a:lnTo>
                  <a:lnTo>
                    <a:pt x="2375" y="2982"/>
                  </a:lnTo>
                  <a:lnTo>
                    <a:pt x="2380" y="2979"/>
                  </a:lnTo>
                  <a:lnTo>
                    <a:pt x="2385" y="2977"/>
                  </a:lnTo>
                  <a:lnTo>
                    <a:pt x="2390" y="2975"/>
                  </a:lnTo>
                  <a:lnTo>
                    <a:pt x="2396" y="2974"/>
                  </a:lnTo>
                  <a:lnTo>
                    <a:pt x="2401" y="2974"/>
                  </a:lnTo>
                  <a:lnTo>
                    <a:pt x="2407" y="2976"/>
                  </a:lnTo>
                  <a:lnTo>
                    <a:pt x="2411" y="2978"/>
                  </a:lnTo>
                  <a:lnTo>
                    <a:pt x="2414" y="2980"/>
                  </a:lnTo>
                  <a:lnTo>
                    <a:pt x="2418" y="2983"/>
                  </a:lnTo>
                  <a:lnTo>
                    <a:pt x="2422" y="2988"/>
                  </a:lnTo>
                  <a:lnTo>
                    <a:pt x="2426" y="2993"/>
                  </a:lnTo>
                  <a:lnTo>
                    <a:pt x="2427" y="2995"/>
                  </a:lnTo>
                  <a:lnTo>
                    <a:pt x="2429" y="2997"/>
                  </a:lnTo>
                  <a:lnTo>
                    <a:pt x="2431" y="2998"/>
                  </a:lnTo>
                  <a:lnTo>
                    <a:pt x="2434" y="2998"/>
                  </a:lnTo>
                  <a:lnTo>
                    <a:pt x="2439" y="2998"/>
                  </a:lnTo>
                  <a:lnTo>
                    <a:pt x="2444" y="2997"/>
                  </a:lnTo>
                  <a:lnTo>
                    <a:pt x="2450" y="2995"/>
                  </a:lnTo>
                  <a:lnTo>
                    <a:pt x="2458" y="2992"/>
                  </a:lnTo>
                  <a:lnTo>
                    <a:pt x="2469" y="2987"/>
                  </a:lnTo>
                  <a:lnTo>
                    <a:pt x="2479" y="2985"/>
                  </a:lnTo>
                  <a:lnTo>
                    <a:pt x="2486" y="2985"/>
                  </a:lnTo>
                  <a:lnTo>
                    <a:pt x="2493" y="2987"/>
                  </a:lnTo>
                  <a:lnTo>
                    <a:pt x="2499" y="2990"/>
                  </a:lnTo>
                  <a:lnTo>
                    <a:pt x="2503" y="2996"/>
                  </a:lnTo>
                  <a:lnTo>
                    <a:pt x="2505" y="3001"/>
                  </a:lnTo>
                  <a:lnTo>
                    <a:pt x="2507" y="3009"/>
                  </a:lnTo>
                  <a:lnTo>
                    <a:pt x="2509" y="3017"/>
                  </a:lnTo>
                  <a:lnTo>
                    <a:pt x="2510" y="3026"/>
                  </a:lnTo>
                  <a:lnTo>
                    <a:pt x="2510" y="3036"/>
                  </a:lnTo>
                  <a:lnTo>
                    <a:pt x="2509" y="3045"/>
                  </a:lnTo>
                  <a:lnTo>
                    <a:pt x="2505" y="3062"/>
                  </a:lnTo>
                  <a:lnTo>
                    <a:pt x="2502" y="3078"/>
                  </a:lnTo>
                  <a:lnTo>
                    <a:pt x="2500" y="3089"/>
                  </a:lnTo>
                  <a:lnTo>
                    <a:pt x="2499" y="3097"/>
                  </a:lnTo>
                  <a:lnTo>
                    <a:pt x="2501" y="3103"/>
                  </a:lnTo>
                  <a:lnTo>
                    <a:pt x="2503" y="3109"/>
                  </a:lnTo>
                  <a:lnTo>
                    <a:pt x="2507" y="3113"/>
                  </a:lnTo>
                  <a:lnTo>
                    <a:pt x="2513" y="3116"/>
                  </a:lnTo>
                  <a:lnTo>
                    <a:pt x="2520" y="3119"/>
                  </a:lnTo>
                  <a:lnTo>
                    <a:pt x="2526" y="3121"/>
                  </a:lnTo>
                  <a:lnTo>
                    <a:pt x="2561" y="3122"/>
                  </a:lnTo>
                  <a:lnTo>
                    <a:pt x="2593" y="3121"/>
                  </a:lnTo>
                  <a:lnTo>
                    <a:pt x="2623" y="3125"/>
                  </a:lnTo>
                  <a:lnTo>
                    <a:pt x="2649" y="3130"/>
                  </a:lnTo>
                  <a:lnTo>
                    <a:pt x="2675" y="3135"/>
                  </a:lnTo>
                  <a:lnTo>
                    <a:pt x="2699" y="3140"/>
                  </a:lnTo>
                  <a:lnTo>
                    <a:pt x="2711" y="3142"/>
                  </a:lnTo>
                  <a:lnTo>
                    <a:pt x="2723" y="3142"/>
                  </a:lnTo>
                  <a:lnTo>
                    <a:pt x="2737" y="3142"/>
                  </a:lnTo>
                  <a:lnTo>
                    <a:pt x="2749" y="3142"/>
                  </a:lnTo>
                  <a:lnTo>
                    <a:pt x="2762" y="3140"/>
                  </a:lnTo>
                  <a:lnTo>
                    <a:pt x="2777" y="3136"/>
                  </a:lnTo>
                  <a:lnTo>
                    <a:pt x="2791" y="3132"/>
                  </a:lnTo>
                  <a:lnTo>
                    <a:pt x="2807" y="3125"/>
                  </a:lnTo>
                  <a:lnTo>
                    <a:pt x="2822" y="3119"/>
                  </a:lnTo>
                  <a:lnTo>
                    <a:pt x="2835" y="3115"/>
                  </a:lnTo>
                  <a:lnTo>
                    <a:pt x="2847" y="3113"/>
                  </a:lnTo>
                  <a:lnTo>
                    <a:pt x="2857" y="3112"/>
                  </a:lnTo>
                  <a:lnTo>
                    <a:pt x="2867" y="3113"/>
                  </a:lnTo>
                  <a:lnTo>
                    <a:pt x="2875" y="3115"/>
                  </a:lnTo>
                  <a:lnTo>
                    <a:pt x="2883" y="3120"/>
                  </a:lnTo>
                  <a:lnTo>
                    <a:pt x="2890" y="3124"/>
                  </a:lnTo>
                  <a:lnTo>
                    <a:pt x="2913" y="3153"/>
                  </a:lnTo>
                  <a:lnTo>
                    <a:pt x="2939" y="3188"/>
                  </a:lnTo>
                  <a:lnTo>
                    <a:pt x="2946" y="3197"/>
                  </a:lnTo>
                  <a:lnTo>
                    <a:pt x="2953" y="3206"/>
                  </a:lnTo>
                  <a:lnTo>
                    <a:pt x="2960" y="3213"/>
                  </a:lnTo>
                  <a:lnTo>
                    <a:pt x="2968" y="3218"/>
                  </a:lnTo>
                  <a:lnTo>
                    <a:pt x="2972" y="3219"/>
                  </a:lnTo>
                  <a:lnTo>
                    <a:pt x="2976" y="3220"/>
                  </a:lnTo>
                  <a:lnTo>
                    <a:pt x="2979" y="3220"/>
                  </a:lnTo>
                  <a:lnTo>
                    <a:pt x="2984" y="3219"/>
                  </a:lnTo>
                  <a:lnTo>
                    <a:pt x="2987" y="3218"/>
                  </a:lnTo>
                  <a:lnTo>
                    <a:pt x="2991" y="3215"/>
                  </a:lnTo>
                  <a:lnTo>
                    <a:pt x="2996" y="3210"/>
                  </a:lnTo>
                  <a:lnTo>
                    <a:pt x="2999" y="3206"/>
                  </a:lnTo>
                  <a:lnTo>
                    <a:pt x="3005" y="3199"/>
                  </a:lnTo>
                  <a:lnTo>
                    <a:pt x="3010" y="3194"/>
                  </a:lnTo>
                  <a:lnTo>
                    <a:pt x="3017" y="3189"/>
                  </a:lnTo>
                  <a:lnTo>
                    <a:pt x="3026" y="3186"/>
                  </a:lnTo>
                  <a:lnTo>
                    <a:pt x="3044" y="3179"/>
                  </a:lnTo>
                  <a:lnTo>
                    <a:pt x="3062" y="3174"/>
                  </a:lnTo>
                  <a:lnTo>
                    <a:pt x="3083" y="3168"/>
                  </a:lnTo>
                  <a:lnTo>
                    <a:pt x="3104" y="3162"/>
                  </a:lnTo>
                  <a:lnTo>
                    <a:pt x="3113" y="3157"/>
                  </a:lnTo>
                  <a:lnTo>
                    <a:pt x="3123" y="3154"/>
                  </a:lnTo>
                  <a:lnTo>
                    <a:pt x="3132" y="3148"/>
                  </a:lnTo>
                  <a:lnTo>
                    <a:pt x="3141" y="3143"/>
                  </a:lnTo>
                  <a:lnTo>
                    <a:pt x="3148" y="3139"/>
                  </a:lnTo>
                  <a:lnTo>
                    <a:pt x="3156" y="3135"/>
                  </a:lnTo>
                  <a:lnTo>
                    <a:pt x="3166" y="3131"/>
                  </a:lnTo>
                  <a:lnTo>
                    <a:pt x="3179" y="3129"/>
                  </a:lnTo>
                  <a:lnTo>
                    <a:pt x="3191" y="3125"/>
                  </a:lnTo>
                  <a:lnTo>
                    <a:pt x="3204" y="3124"/>
                  </a:lnTo>
                  <a:lnTo>
                    <a:pt x="3217" y="3123"/>
                  </a:lnTo>
                  <a:lnTo>
                    <a:pt x="3231" y="3123"/>
                  </a:lnTo>
                  <a:lnTo>
                    <a:pt x="3244" y="3123"/>
                  </a:lnTo>
                  <a:lnTo>
                    <a:pt x="3256" y="3125"/>
                  </a:lnTo>
                  <a:lnTo>
                    <a:pt x="3267" y="3127"/>
                  </a:lnTo>
                  <a:lnTo>
                    <a:pt x="3277" y="3131"/>
                  </a:lnTo>
                  <a:lnTo>
                    <a:pt x="3286" y="3135"/>
                  </a:lnTo>
                  <a:lnTo>
                    <a:pt x="3292" y="3141"/>
                  </a:lnTo>
                  <a:lnTo>
                    <a:pt x="3294" y="3144"/>
                  </a:lnTo>
                  <a:lnTo>
                    <a:pt x="3296" y="3147"/>
                  </a:lnTo>
                  <a:lnTo>
                    <a:pt x="3297" y="3152"/>
                  </a:lnTo>
                  <a:lnTo>
                    <a:pt x="3297" y="3156"/>
                  </a:lnTo>
                  <a:lnTo>
                    <a:pt x="3296" y="3168"/>
                  </a:lnTo>
                  <a:lnTo>
                    <a:pt x="3294" y="3181"/>
                  </a:lnTo>
                  <a:lnTo>
                    <a:pt x="3289" y="3194"/>
                  </a:lnTo>
                  <a:lnTo>
                    <a:pt x="3284" y="3208"/>
                  </a:lnTo>
                  <a:lnTo>
                    <a:pt x="3279" y="3221"/>
                  </a:lnTo>
                  <a:lnTo>
                    <a:pt x="3275" y="3236"/>
                  </a:lnTo>
                  <a:lnTo>
                    <a:pt x="3273" y="3250"/>
                  </a:lnTo>
                  <a:lnTo>
                    <a:pt x="3272" y="3266"/>
                  </a:lnTo>
                  <a:lnTo>
                    <a:pt x="3272" y="3276"/>
                  </a:lnTo>
                  <a:lnTo>
                    <a:pt x="3273" y="3287"/>
                  </a:lnTo>
                  <a:lnTo>
                    <a:pt x="3275" y="3298"/>
                  </a:lnTo>
                  <a:lnTo>
                    <a:pt x="3277" y="3308"/>
                  </a:lnTo>
                  <a:lnTo>
                    <a:pt x="3283" y="3329"/>
                  </a:lnTo>
                  <a:lnTo>
                    <a:pt x="3288" y="3347"/>
                  </a:lnTo>
                  <a:lnTo>
                    <a:pt x="3305" y="3354"/>
                  </a:lnTo>
                  <a:lnTo>
                    <a:pt x="3321" y="3360"/>
                  </a:lnTo>
                  <a:lnTo>
                    <a:pt x="3340" y="3363"/>
                  </a:lnTo>
                  <a:lnTo>
                    <a:pt x="3358" y="3366"/>
                  </a:lnTo>
                  <a:lnTo>
                    <a:pt x="3396" y="3371"/>
                  </a:lnTo>
                  <a:lnTo>
                    <a:pt x="3431" y="3376"/>
                  </a:lnTo>
                  <a:lnTo>
                    <a:pt x="3463" y="3383"/>
                  </a:lnTo>
                  <a:lnTo>
                    <a:pt x="3495" y="3392"/>
                  </a:lnTo>
                  <a:lnTo>
                    <a:pt x="3525" y="3402"/>
                  </a:lnTo>
                  <a:lnTo>
                    <a:pt x="3556" y="3414"/>
                  </a:lnTo>
                  <a:lnTo>
                    <a:pt x="3566" y="3417"/>
                  </a:lnTo>
                  <a:lnTo>
                    <a:pt x="3576" y="3419"/>
                  </a:lnTo>
                  <a:lnTo>
                    <a:pt x="3586" y="3422"/>
                  </a:lnTo>
                  <a:lnTo>
                    <a:pt x="3596" y="3423"/>
                  </a:lnTo>
                  <a:lnTo>
                    <a:pt x="3616" y="3424"/>
                  </a:lnTo>
                  <a:lnTo>
                    <a:pt x="3637" y="3423"/>
                  </a:lnTo>
                  <a:lnTo>
                    <a:pt x="3658" y="3419"/>
                  </a:lnTo>
                  <a:lnTo>
                    <a:pt x="3678" y="3415"/>
                  </a:lnTo>
                  <a:lnTo>
                    <a:pt x="3699" y="3410"/>
                  </a:lnTo>
                  <a:lnTo>
                    <a:pt x="3720" y="3405"/>
                  </a:lnTo>
                  <a:lnTo>
                    <a:pt x="3741" y="3399"/>
                  </a:lnTo>
                  <a:lnTo>
                    <a:pt x="3762" y="3395"/>
                  </a:lnTo>
                  <a:lnTo>
                    <a:pt x="3783" y="3392"/>
                  </a:lnTo>
                  <a:lnTo>
                    <a:pt x="3804" y="3389"/>
                  </a:lnTo>
                  <a:lnTo>
                    <a:pt x="3815" y="3388"/>
                  </a:lnTo>
                  <a:lnTo>
                    <a:pt x="3825" y="3389"/>
                  </a:lnTo>
                  <a:lnTo>
                    <a:pt x="3836" y="3389"/>
                  </a:lnTo>
                  <a:lnTo>
                    <a:pt x="3846" y="3392"/>
                  </a:lnTo>
                  <a:lnTo>
                    <a:pt x="3858" y="3394"/>
                  </a:lnTo>
                  <a:lnTo>
                    <a:pt x="3867" y="3396"/>
                  </a:lnTo>
                  <a:lnTo>
                    <a:pt x="3877" y="3401"/>
                  </a:lnTo>
                  <a:lnTo>
                    <a:pt x="3889" y="3405"/>
                  </a:lnTo>
                  <a:lnTo>
                    <a:pt x="3889" y="3405"/>
                  </a:lnTo>
                  <a:lnTo>
                    <a:pt x="3911" y="3342"/>
                  </a:lnTo>
                  <a:lnTo>
                    <a:pt x="3924" y="3333"/>
                  </a:lnTo>
                  <a:lnTo>
                    <a:pt x="3935" y="3323"/>
                  </a:lnTo>
                  <a:lnTo>
                    <a:pt x="3946" y="3312"/>
                  </a:lnTo>
                  <a:lnTo>
                    <a:pt x="3956" y="3301"/>
                  </a:lnTo>
                  <a:lnTo>
                    <a:pt x="3966" y="3292"/>
                  </a:lnTo>
                  <a:lnTo>
                    <a:pt x="3978" y="3283"/>
                  </a:lnTo>
                  <a:lnTo>
                    <a:pt x="3985" y="3281"/>
                  </a:lnTo>
                  <a:lnTo>
                    <a:pt x="3993" y="3278"/>
                  </a:lnTo>
                  <a:lnTo>
                    <a:pt x="4000" y="3276"/>
                  </a:lnTo>
                  <a:lnTo>
                    <a:pt x="4009" y="3275"/>
                  </a:lnTo>
                  <a:lnTo>
                    <a:pt x="4015" y="3273"/>
                  </a:lnTo>
                  <a:lnTo>
                    <a:pt x="4020" y="3271"/>
                  </a:lnTo>
                  <a:lnTo>
                    <a:pt x="4025" y="3267"/>
                  </a:lnTo>
                  <a:lnTo>
                    <a:pt x="4028" y="3262"/>
                  </a:lnTo>
                  <a:lnTo>
                    <a:pt x="4030" y="3256"/>
                  </a:lnTo>
                  <a:lnTo>
                    <a:pt x="4033" y="3249"/>
                  </a:lnTo>
                  <a:lnTo>
                    <a:pt x="4034" y="3242"/>
                  </a:lnTo>
                  <a:lnTo>
                    <a:pt x="4034" y="3235"/>
                  </a:lnTo>
                  <a:lnTo>
                    <a:pt x="4033" y="3203"/>
                  </a:lnTo>
                  <a:lnTo>
                    <a:pt x="4030" y="3177"/>
                  </a:lnTo>
                  <a:lnTo>
                    <a:pt x="4030" y="3169"/>
                  </a:lnTo>
                  <a:lnTo>
                    <a:pt x="4031" y="3162"/>
                  </a:lnTo>
                  <a:lnTo>
                    <a:pt x="4033" y="3154"/>
                  </a:lnTo>
                  <a:lnTo>
                    <a:pt x="4035" y="3146"/>
                  </a:lnTo>
                  <a:lnTo>
                    <a:pt x="4040" y="3133"/>
                  </a:lnTo>
                  <a:lnTo>
                    <a:pt x="4047" y="3120"/>
                  </a:lnTo>
                  <a:lnTo>
                    <a:pt x="4055" y="3108"/>
                  </a:lnTo>
                  <a:lnTo>
                    <a:pt x="4065" y="3095"/>
                  </a:lnTo>
                  <a:lnTo>
                    <a:pt x="4075" y="3084"/>
                  </a:lnTo>
                  <a:lnTo>
                    <a:pt x="4086" y="3073"/>
                  </a:lnTo>
                  <a:lnTo>
                    <a:pt x="4109" y="3051"/>
                  </a:lnTo>
                  <a:lnTo>
                    <a:pt x="4131" y="3028"/>
                  </a:lnTo>
                  <a:lnTo>
                    <a:pt x="4140" y="3016"/>
                  </a:lnTo>
                  <a:lnTo>
                    <a:pt x="4149" y="3004"/>
                  </a:lnTo>
                  <a:lnTo>
                    <a:pt x="4155" y="2989"/>
                  </a:lnTo>
                  <a:lnTo>
                    <a:pt x="4161" y="2975"/>
                  </a:lnTo>
                  <a:lnTo>
                    <a:pt x="4168" y="2942"/>
                  </a:lnTo>
                  <a:lnTo>
                    <a:pt x="4176" y="2892"/>
                  </a:lnTo>
                  <a:lnTo>
                    <a:pt x="4182" y="2867"/>
                  </a:lnTo>
                  <a:lnTo>
                    <a:pt x="4186" y="2843"/>
                  </a:lnTo>
                  <a:lnTo>
                    <a:pt x="4191" y="2827"/>
                  </a:lnTo>
                  <a:lnTo>
                    <a:pt x="4195" y="2818"/>
                  </a:lnTo>
                  <a:lnTo>
                    <a:pt x="4203" y="2811"/>
                  </a:lnTo>
                  <a:lnTo>
                    <a:pt x="4213" y="2806"/>
                  </a:lnTo>
                  <a:lnTo>
                    <a:pt x="4223" y="2801"/>
                  </a:lnTo>
                  <a:lnTo>
                    <a:pt x="4234" y="2799"/>
                  </a:lnTo>
                  <a:lnTo>
                    <a:pt x="4245" y="2798"/>
                  </a:lnTo>
                  <a:lnTo>
                    <a:pt x="4257" y="2798"/>
                  </a:lnTo>
                  <a:lnTo>
                    <a:pt x="4270" y="2799"/>
                  </a:lnTo>
                  <a:lnTo>
                    <a:pt x="4283" y="2801"/>
                  </a:lnTo>
                  <a:lnTo>
                    <a:pt x="4308" y="2808"/>
                  </a:lnTo>
                  <a:lnTo>
                    <a:pt x="4332" y="2816"/>
                  </a:lnTo>
                  <a:lnTo>
                    <a:pt x="4353" y="2825"/>
                  </a:lnTo>
                  <a:lnTo>
                    <a:pt x="4370" y="2832"/>
                  </a:lnTo>
                  <a:lnTo>
                    <a:pt x="4391" y="2847"/>
                  </a:lnTo>
                  <a:lnTo>
                    <a:pt x="4419" y="2867"/>
                  </a:lnTo>
                  <a:lnTo>
                    <a:pt x="4433" y="2875"/>
                  </a:lnTo>
                  <a:lnTo>
                    <a:pt x="4446" y="2883"/>
                  </a:lnTo>
                  <a:lnTo>
                    <a:pt x="4451" y="2885"/>
                  </a:lnTo>
                  <a:lnTo>
                    <a:pt x="4454" y="2887"/>
                  </a:lnTo>
                  <a:lnTo>
                    <a:pt x="4458" y="2887"/>
                  </a:lnTo>
                  <a:lnTo>
                    <a:pt x="4460" y="2885"/>
                  </a:lnTo>
                  <a:lnTo>
                    <a:pt x="4466" y="2878"/>
                  </a:lnTo>
                  <a:lnTo>
                    <a:pt x="4469" y="2870"/>
                  </a:lnTo>
                  <a:lnTo>
                    <a:pt x="4470" y="2862"/>
                  </a:lnTo>
                  <a:lnTo>
                    <a:pt x="4471" y="2853"/>
                  </a:lnTo>
                  <a:lnTo>
                    <a:pt x="4471" y="2836"/>
                  </a:lnTo>
                  <a:lnTo>
                    <a:pt x="4471" y="2818"/>
                  </a:lnTo>
                  <a:lnTo>
                    <a:pt x="4467" y="2810"/>
                  </a:lnTo>
                  <a:lnTo>
                    <a:pt x="4463" y="2803"/>
                  </a:lnTo>
                  <a:lnTo>
                    <a:pt x="4462" y="2797"/>
                  </a:lnTo>
                  <a:lnTo>
                    <a:pt x="4461" y="2791"/>
                  </a:lnTo>
                  <a:lnTo>
                    <a:pt x="4461" y="2787"/>
                  </a:lnTo>
                  <a:lnTo>
                    <a:pt x="4462" y="2784"/>
                  </a:lnTo>
                  <a:lnTo>
                    <a:pt x="4463" y="2780"/>
                  </a:lnTo>
                  <a:lnTo>
                    <a:pt x="4467" y="2777"/>
                  </a:lnTo>
                  <a:lnTo>
                    <a:pt x="4473" y="2770"/>
                  </a:lnTo>
                  <a:lnTo>
                    <a:pt x="4481" y="2763"/>
                  </a:lnTo>
                  <a:lnTo>
                    <a:pt x="4485" y="2758"/>
                  </a:lnTo>
                  <a:lnTo>
                    <a:pt x="4489" y="2753"/>
                  </a:lnTo>
                  <a:lnTo>
                    <a:pt x="4493" y="2746"/>
                  </a:lnTo>
                  <a:lnTo>
                    <a:pt x="4498" y="2738"/>
                  </a:lnTo>
                  <a:lnTo>
                    <a:pt x="4505" y="2717"/>
                  </a:lnTo>
                  <a:lnTo>
                    <a:pt x="4512" y="2695"/>
                  </a:lnTo>
                  <a:lnTo>
                    <a:pt x="4515" y="2684"/>
                  </a:lnTo>
                  <a:lnTo>
                    <a:pt x="4519" y="2674"/>
                  </a:lnTo>
                  <a:lnTo>
                    <a:pt x="4523" y="2663"/>
                  </a:lnTo>
                  <a:lnTo>
                    <a:pt x="4528" y="2653"/>
                  </a:lnTo>
                  <a:lnTo>
                    <a:pt x="4540" y="2638"/>
                  </a:lnTo>
                  <a:lnTo>
                    <a:pt x="4552" y="2623"/>
                  </a:lnTo>
                  <a:lnTo>
                    <a:pt x="4565" y="2609"/>
                  </a:lnTo>
                  <a:lnTo>
                    <a:pt x="4576" y="2595"/>
                  </a:lnTo>
                  <a:lnTo>
                    <a:pt x="4580" y="2590"/>
                  </a:lnTo>
                  <a:lnTo>
                    <a:pt x="4581" y="2586"/>
                  </a:lnTo>
                  <a:lnTo>
                    <a:pt x="4582" y="2580"/>
                  </a:lnTo>
                  <a:lnTo>
                    <a:pt x="4582" y="2576"/>
                  </a:lnTo>
                  <a:lnTo>
                    <a:pt x="4582" y="2565"/>
                  </a:lnTo>
                  <a:lnTo>
                    <a:pt x="4580" y="2553"/>
                  </a:lnTo>
                  <a:lnTo>
                    <a:pt x="4579" y="2542"/>
                  </a:lnTo>
                  <a:lnTo>
                    <a:pt x="4576" y="2529"/>
                  </a:lnTo>
                  <a:lnTo>
                    <a:pt x="4576" y="2524"/>
                  </a:lnTo>
                  <a:lnTo>
                    <a:pt x="4577" y="2518"/>
                  </a:lnTo>
                  <a:lnTo>
                    <a:pt x="4577" y="2514"/>
                  </a:lnTo>
                  <a:lnTo>
                    <a:pt x="4580" y="2508"/>
                  </a:lnTo>
                  <a:lnTo>
                    <a:pt x="4582" y="2503"/>
                  </a:lnTo>
                  <a:lnTo>
                    <a:pt x="4586" y="2497"/>
                  </a:lnTo>
                  <a:lnTo>
                    <a:pt x="4591" y="2492"/>
                  </a:lnTo>
                  <a:lnTo>
                    <a:pt x="4596" y="2486"/>
                  </a:lnTo>
                  <a:lnTo>
                    <a:pt x="4601" y="2481"/>
                  </a:lnTo>
                  <a:lnTo>
                    <a:pt x="4605" y="2475"/>
                  </a:lnTo>
                  <a:lnTo>
                    <a:pt x="4607" y="2470"/>
                  </a:lnTo>
                  <a:lnTo>
                    <a:pt x="4608" y="2464"/>
                  </a:lnTo>
                  <a:lnTo>
                    <a:pt x="4608" y="2461"/>
                  </a:lnTo>
                  <a:lnTo>
                    <a:pt x="4608" y="2457"/>
                  </a:lnTo>
                  <a:lnTo>
                    <a:pt x="4607" y="2453"/>
                  </a:lnTo>
                  <a:lnTo>
                    <a:pt x="4605" y="2451"/>
                  </a:lnTo>
                  <a:lnTo>
                    <a:pt x="4601" y="2445"/>
                  </a:lnTo>
                  <a:lnTo>
                    <a:pt x="4595" y="2441"/>
                  </a:lnTo>
                  <a:lnTo>
                    <a:pt x="4587" y="2438"/>
                  </a:lnTo>
                  <a:lnTo>
                    <a:pt x="4580" y="2436"/>
                  </a:lnTo>
                  <a:lnTo>
                    <a:pt x="4570" y="2433"/>
                  </a:lnTo>
                  <a:lnTo>
                    <a:pt x="4561" y="2432"/>
                  </a:lnTo>
                  <a:lnTo>
                    <a:pt x="4540" y="2431"/>
                  </a:lnTo>
                  <a:lnTo>
                    <a:pt x="4521" y="2431"/>
                  </a:lnTo>
                  <a:lnTo>
                    <a:pt x="4503" y="2432"/>
                  </a:lnTo>
                  <a:lnTo>
                    <a:pt x="4491" y="2433"/>
                  </a:lnTo>
                  <a:lnTo>
                    <a:pt x="4480" y="2432"/>
                  </a:lnTo>
                  <a:lnTo>
                    <a:pt x="4470" y="2430"/>
                  </a:lnTo>
                  <a:lnTo>
                    <a:pt x="4461" y="2427"/>
                  </a:lnTo>
                  <a:lnTo>
                    <a:pt x="4453" y="2423"/>
                  </a:lnTo>
                  <a:lnTo>
                    <a:pt x="4444" y="2420"/>
                  </a:lnTo>
                  <a:lnTo>
                    <a:pt x="4437" y="2417"/>
                  </a:lnTo>
                  <a:lnTo>
                    <a:pt x="4432" y="2417"/>
                  </a:lnTo>
                  <a:lnTo>
                    <a:pt x="4428" y="2416"/>
                  </a:lnTo>
                  <a:lnTo>
                    <a:pt x="4423" y="2417"/>
                  </a:lnTo>
                  <a:lnTo>
                    <a:pt x="4419" y="2418"/>
                  </a:lnTo>
                  <a:lnTo>
                    <a:pt x="4307" y="2449"/>
                  </a:lnTo>
                  <a:lnTo>
                    <a:pt x="4299" y="2450"/>
                  </a:lnTo>
                  <a:lnTo>
                    <a:pt x="4294" y="2450"/>
                  </a:lnTo>
                  <a:lnTo>
                    <a:pt x="4289" y="2449"/>
                  </a:lnTo>
                  <a:lnTo>
                    <a:pt x="4286" y="2448"/>
                  </a:lnTo>
                  <a:lnTo>
                    <a:pt x="4284" y="2444"/>
                  </a:lnTo>
                  <a:lnTo>
                    <a:pt x="4282" y="2441"/>
                  </a:lnTo>
                  <a:lnTo>
                    <a:pt x="4281" y="2437"/>
                  </a:lnTo>
                  <a:lnTo>
                    <a:pt x="4279" y="2432"/>
                  </a:lnTo>
                  <a:lnTo>
                    <a:pt x="4281" y="2409"/>
                  </a:lnTo>
                  <a:lnTo>
                    <a:pt x="4282" y="2387"/>
                  </a:lnTo>
                  <a:lnTo>
                    <a:pt x="4283" y="2379"/>
                  </a:lnTo>
                  <a:lnTo>
                    <a:pt x="4284" y="2373"/>
                  </a:lnTo>
                  <a:lnTo>
                    <a:pt x="4286" y="2365"/>
                  </a:lnTo>
                  <a:lnTo>
                    <a:pt x="4288" y="2357"/>
                  </a:lnTo>
                  <a:lnTo>
                    <a:pt x="4295" y="2343"/>
                  </a:lnTo>
                  <a:lnTo>
                    <a:pt x="4303" y="2328"/>
                  </a:lnTo>
                  <a:lnTo>
                    <a:pt x="4309" y="2314"/>
                  </a:lnTo>
                  <a:lnTo>
                    <a:pt x="4315" y="2301"/>
                  </a:lnTo>
                  <a:lnTo>
                    <a:pt x="4317" y="2294"/>
                  </a:lnTo>
                  <a:lnTo>
                    <a:pt x="4318" y="2288"/>
                  </a:lnTo>
                  <a:lnTo>
                    <a:pt x="4318" y="2283"/>
                  </a:lnTo>
                  <a:lnTo>
                    <a:pt x="4317" y="2277"/>
                  </a:lnTo>
                  <a:lnTo>
                    <a:pt x="4302" y="2279"/>
                  </a:lnTo>
                  <a:lnTo>
                    <a:pt x="4286" y="2280"/>
                  </a:lnTo>
                  <a:lnTo>
                    <a:pt x="4279" y="2280"/>
                  </a:lnTo>
                  <a:lnTo>
                    <a:pt x="4272" y="2279"/>
                  </a:lnTo>
                  <a:lnTo>
                    <a:pt x="4263" y="2277"/>
                  </a:lnTo>
                  <a:lnTo>
                    <a:pt x="4254" y="2274"/>
                  </a:lnTo>
                  <a:lnTo>
                    <a:pt x="4246" y="2264"/>
                  </a:lnTo>
                  <a:lnTo>
                    <a:pt x="4235" y="2251"/>
                  </a:lnTo>
                  <a:lnTo>
                    <a:pt x="4222" y="2239"/>
                  </a:lnTo>
                  <a:lnTo>
                    <a:pt x="4207" y="2229"/>
                  </a:lnTo>
                  <a:lnTo>
                    <a:pt x="4200" y="2224"/>
                  </a:lnTo>
                  <a:lnTo>
                    <a:pt x="4192" y="2220"/>
                  </a:lnTo>
                  <a:lnTo>
                    <a:pt x="4184" y="2218"/>
                  </a:lnTo>
                  <a:lnTo>
                    <a:pt x="4176" y="2217"/>
                  </a:lnTo>
                  <a:lnTo>
                    <a:pt x="4169" y="2217"/>
                  </a:lnTo>
                  <a:lnTo>
                    <a:pt x="4161" y="2219"/>
                  </a:lnTo>
                  <a:lnTo>
                    <a:pt x="4154" y="2222"/>
                  </a:lnTo>
                  <a:lnTo>
                    <a:pt x="4148" y="2228"/>
                  </a:lnTo>
                  <a:lnTo>
                    <a:pt x="4140" y="2233"/>
                  </a:lnTo>
                  <a:lnTo>
                    <a:pt x="4134" y="2235"/>
                  </a:lnTo>
                  <a:lnTo>
                    <a:pt x="4132" y="2237"/>
                  </a:lnTo>
                  <a:lnTo>
                    <a:pt x="4130" y="2237"/>
                  </a:lnTo>
                  <a:lnTo>
                    <a:pt x="4128" y="2235"/>
                  </a:lnTo>
                  <a:lnTo>
                    <a:pt x="4126" y="2234"/>
                  </a:lnTo>
                  <a:lnTo>
                    <a:pt x="4123" y="2231"/>
                  </a:lnTo>
                  <a:lnTo>
                    <a:pt x="4120" y="2225"/>
                  </a:lnTo>
                  <a:lnTo>
                    <a:pt x="4119" y="2219"/>
                  </a:lnTo>
                  <a:lnTo>
                    <a:pt x="4118" y="2212"/>
                  </a:lnTo>
                  <a:lnTo>
                    <a:pt x="4117" y="2181"/>
                  </a:lnTo>
                  <a:lnTo>
                    <a:pt x="4118" y="2160"/>
                  </a:lnTo>
                  <a:lnTo>
                    <a:pt x="4117" y="2158"/>
                  </a:lnTo>
                  <a:lnTo>
                    <a:pt x="4116" y="2156"/>
                  </a:lnTo>
                  <a:lnTo>
                    <a:pt x="4113" y="2153"/>
                  </a:lnTo>
                  <a:lnTo>
                    <a:pt x="4111" y="2150"/>
                  </a:lnTo>
                  <a:lnTo>
                    <a:pt x="4103" y="2145"/>
                  </a:lnTo>
                  <a:lnTo>
                    <a:pt x="4095" y="2139"/>
                  </a:lnTo>
                  <a:lnTo>
                    <a:pt x="4086" y="2134"/>
                  </a:lnTo>
                  <a:lnTo>
                    <a:pt x="4077" y="2129"/>
                  </a:lnTo>
                  <a:lnTo>
                    <a:pt x="4069" y="2124"/>
                  </a:lnTo>
                  <a:lnTo>
                    <a:pt x="4064" y="2119"/>
                  </a:lnTo>
                  <a:lnTo>
                    <a:pt x="4058" y="2112"/>
                  </a:lnTo>
                  <a:lnTo>
                    <a:pt x="4055" y="2106"/>
                  </a:lnTo>
                  <a:lnTo>
                    <a:pt x="4052" y="2099"/>
                  </a:lnTo>
                  <a:lnTo>
                    <a:pt x="4052" y="2094"/>
                  </a:lnTo>
                  <a:lnTo>
                    <a:pt x="4054" y="2090"/>
                  </a:lnTo>
                  <a:lnTo>
                    <a:pt x="4056" y="2085"/>
                  </a:lnTo>
                  <a:lnTo>
                    <a:pt x="4058" y="2081"/>
                  </a:lnTo>
                  <a:lnTo>
                    <a:pt x="4062" y="2076"/>
                  </a:lnTo>
                  <a:lnTo>
                    <a:pt x="4070" y="2069"/>
                  </a:lnTo>
                  <a:lnTo>
                    <a:pt x="4078" y="2061"/>
                  </a:lnTo>
                  <a:lnTo>
                    <a:pt x="4082" y="2056"/>
                  </a:lnTo>
                  <a:lnTo>
                    <a:pt x="4085" y="2052"/>
                  </a:lnTo>
                  <a:lnTo>
                    <a:pt x="4087" y="2048"/>
                  </a:lnTo>
                  <a:lnTo>
                    <a:pt x="4088" y="2043"/>
                  </a:lnTo>
                  <a:lnTo>
                    <a:pt x="4088" y="2035"/>
                  </a:lnTo>
                  <a:lnTo>
                    <a:pt x="4086" y="2029"/>
                  </a:lnTo>
                  <a:lnTo>
                    <a:pt x="4082" y="2023"/>
                  </a:lnTo>
                  <a:lnTo>
                    <a:pt x="4078" y="2018"/>
                  </a:lnTo>
                  <a:lnTo>
                    <a:pt x="4067" y="2007"/>
                  </a:lnTo>
                  <a:lnTo>
                    <a:pt x="4057" y="1997"/>
                  </a:lnTo>
                  <a:lnTo>
                    <a:pt x="4055" y="1993"/>
                  </a:lnTo>
                  <a:lnTo>
                    <a:pt x="4052" y="1990"/>
                  </a:lnTo>
                  <a:lnTo>
                    <a:pt x="4050" y="1987"/>
                  </a:lnTo>
                  <a:lnTo>
                    <a:pt x="4050" y="1982"/>
                  </a:lnTo>
                  <a:lnTo>
                    <a:pt x="4050" y="1976"/>
                  </a:lnTo>
                  <a:lnTo>
                    <a:pt x="4052" y="1968"/>
                  </a:lnTo>
                  <a:lnTo>
                    <a:pt x="4056" y="1960"/>
                  </a:lnTo>
                  <a:lnTo>
                    <a:pt x="4060" y="1951"/>
                  </a:lnTo>
                  <a:lnTo>
                    <a:pt x="4066" y="1944"/>
                  </a:lnTo>
                  <a:lnTo>
                    <a:pt x="4071" y="1936"/>
                  </a:lnTo>
                  <a:lnTo>
                    <a:pt x="4077" y="1927"/>
                  </a:lnTo>
                  <a:lnTo>
                    <a:pt x="4082" y="1918"/>
                  </a:lnTo>
                  <a:lnTo>
                    <a:pt x="4088" y="1910"/>
                  </a:lnTo>
                  <a:lnTo>
                    <a:pt x="4092" y="1902"/>
                  </a:lnTo>
                  <a:lnTo>
                    <a:pt x="4095" y="1893"/>
                  </a:lnTo>
                  <a:lnTo>
                    <a:pt x="4097" y="1884"/>
                  </a:lnTo>
                  <a:lnTo>
                    <a:pt x="4096" y="1879"/>
                  </a:lnTo>
                  <a:lnTo>
                    <a:pt x="4096" y="1875"/>
                  </a:lnTo>
                  <a:lnTo>
                    <a:pt x="4095" y="1871"/>
                  </a:lnTo>
                  <a:lnTo>
                    <a:pt x="4092" y="1866"/>
                  </a:lnTo>
                  <a:lnTo>
                    <a:pt x="4087" y="1854"/>
                  </a:lnTo>
                  <a:lnTo>
                    <a:pt x="4085" y="1845"/>
                  </a:lnTo>
                  <a:lnTo>
                    <a:pt x="4085" y="1842"/>
                  </a:lnTo>
                  <a:lnTo>
                    <a:pt x="4086" y="1839"/>
                  </a:lnTo>
                  <a:lnTo>
                    <a:pt x="4087" y="1836"/>
                  </a:lnTo>
                  <a:lnTo>
                    <a:pt x="4089" y="1833"/>
                  </a:lnTo>
                  <a:lnTo>
                    <a:pt x="4102" y="1824"/>
                  </a:lnTo>
                  <a:lnTo>
                    <a:pt x="4122" y="1810"/>
                  </a:lnTo>
                  <a:lnTo>
                    <a:pt x="4141" y="1798"/>
                  </a:lnTo>
                  <a:lnTo>
                    <a:pt x="4170" y="1781"/>
                  </a:lnTo>
                  <a:lnTo>
                    <a:pt x="4196" y="1767"/>
                  </a:lnTo>
                  <a:lnTo>
                    <a:pt x="4209" y="1759"/>
                  </a:lnTo>
                  <a:lnTo>
                    <a:pt x="4206" y="1742"/>
                  </a:lnTo>
                  <a:lnTo>
                    <a:pt x="4201" y="1714"/>
                  </a:lnTo>
                  <a:lnTo>
                    <a:pt x="4193" y="1685"/>
                  </a:lnTo>
                  <a:lnTo>
                    <a:pt x="4188" y="1667"/>
                  </a:lnTo>
                  <a:lnTo>
                    <a:pt x="4184" y="1660"/>
                  </a:lnTo>
                  <a:lnTo>
                    <a:pt x="4181" y="1653"/>
                  </a:lnTo>
                  <a:lnTo>
                    <a:pt x="4176" y="1647"/>
                  </a:lnTo>
                  <a:lnTo>
                    <a:pt x="4172" y="1641"/>
                  </a:lnTo>
                  <a:lnTo>
                    <a:pt x="4161" y="1631"/>
                  </a:lnTo>
                  <a:lnTo>
                    <a:pt x="4150" y="1621"/>
                  </a:lnTo>
                  <a:lnTo>
                    <a:pt x="4139" y="1611"/>
                  </a:lnTo>
                  <a:lnTo>
                    <a:pt x="4128" y="1601"/>
                  </a:lnTo>
                  <a:lnTo>
                    <a:pt x="4118" y="1589"/>
                  </a:lnTo>
                  <a:lnTo>
                    <a:pt x="4109" y="1577"/>
                  </a:lnTo>
                  <a:lnTo>
                    <a:pt x="4107" y="1536"/>
                  </a:lnTo>
                  <a:lnTo>
                    <a:pt x="4107" y="153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755EE48D-3B55-438B-9E69-49263C24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1353"/>
              <a:ext cx="1470" cy="883"/>
            </a:xfrm>
            <a:custGeom>
              <a:avLst/>
              <a:gdLst>
                <a:gd name="T0" fmla="*/ 213 w 5878"/>
                <a:gd name="T1" fmla="*/ 739 h 3534"/>
                <a:gd name="T2" fmla="*/ 163 w 5878"/>
                <a:gd name="T3" fmla="*/ 883 h 3534"/>
                <a:gd name="T4" fmla="*/ 165 w 5878"/>
                <a:gd name="T5" fmla="*/ 1005 h 3534"/>
                <a:gd name="T6" fmla="*/ 237 w 5878"/>
                <a:gd name="T7" fmla="*/ 1149 h 3534"/>
                <a:gd name="T8" fmla="*/ 390 w 5878"/>
                <a:gd name="T9" fmla="*/ 1195 h 3534"/>
                <a:gd name="T10" fmla="*/ 397 w 5878"/>
                <a:gd name="T11" fmla="*/ 1363 h 3534"/>
                <a:gd name="T12" fmla="*/ 691 w 5878"/>
                <a:gd name="T13" fmla="*/ 1351 h 3534"/>
                <a:gd name="T14" fmla="*/ 690 w 5878"/>
                <a:gd name="T15" fmla="*/ 1457 h 3534"/>
                <a:gd name="T16" fmla="*/ 592 w 5878"/>
                <a:gd name="T17" fmla="*/ 1678 h 3534"/>
                <a:gd name="T18" fmla="*/ 544 w 5878"/>
                <a:gd name="T19" fmla="*/ 1790 h 3534"/>
                <a:gd name="T20" fmla="*/ 272 w 5878"/>
                <a:gd name="T21" fmla="*/ 1890 h 3534"/>
                <a:gd name="T22" fmla="*/ 141 w 5878"/>
                <a:gd name="T23" fmla="*/ 2171 h 3534"/>
                <a:gd name="T24" fmla="*/ 52 w 5878"/>
                <a:gd name="T25" fmla="*/ 2339 h 3534"/>
                <a:gd name="T26" fmla="*/ 142 w 5878"/>
                <a:gd name="T27" fmla="*/ 2469 h 3534"/>
                <a:gd name="T28" fmla="*/ 161 w 5878"/>
                <a:gd name="T29" fmla="*/ 2676 h 3534"/>
                <a:gd name="T30" fmla="*/ 286 w 5878"/>
                <a:gd name="T31" fmla="*/ 2820 h 3534"/>
                <a:gd name="T32" fmla="*/ 468 w 5878"/>
                <a:gd name="T33" fmla="*/ 2870 h 3534"/>
                <a:gd name="T34" fmla="*/ 647 w 5878"/>
                <a:gd name="T35" fmla="*/ 3010 h 3534"/>
                <a:gd name="T36" fmla="*/ 889 w 5878"/>
                <a:gd name="T37" fmla="*/ 3009 h 3534"/>
                <a:gd name="T38" fmla="*/ 917 w 5878"/>
                <a:gd name="T39" fmla="*/ 3198 h 3534"/>
                <a:gd name="T40" fmla="*/ 989 w 5878"/>
                <a:gd name="T41" fmla="*/ 3303 h 3534"/>
                <a:gd name="T42" fmla="*/ 1149 w 5878"/>
                <a:gd name="T43" fmla="*/ 3519 h 3534"/>
                <a:gd name="T44" fmla="*/ 1206 w 5878"/>
                <a:gd name="T45" fmla="*/ 3352 h 3534"/>
                <a:gd name="T46" fmla="*/ 1288 w 5878"/>
                <a:gd name="T47" fmla="*/ 3444 h 3534"/>
                <a:gd name="T48" fmla="*/ 1517 w 5878"/>
                <a:gd name="T49" fmla="*/ 3467 h 3534"/>
                <a:gd name="T50" fmla="*/ 1683 w 5878"/>
                <a:gd name="T51" fmla="*/ 3496 h 3534"/>
                <a:gd name="T52" fmla="*/ 1930 w 5878"/>
                <a:gd name="T53" fmla="*/ 3491 h 3534"/>
                <a:gd name="T54" fmla="*/ 2177 w 5878"/>
                <a:gd name="T55" fmla="*/ 3273 h 3534"/>
                <a:gd name="T56" fmla="*/ 2495 w 5878"/>
                <a:gd name="T57" fmla="*/ 3157 h 3534"/>
                <a:gd name="T58" fmla="*/ 2655 w 5878"/>
                <a:gd name="T59" fmla="*/ 3076 h 3534"/>
                <a:gd name="T60" fmla="*/ 2851 w 5878"/>
                <a:gd name="T61" fmla="*/ 3071 h 3534"/>
                <a:gd name="T62" fmla="*/ 2893 w 5878"/>
                <a:gd name="T63" fmla="*/ 2933 h 3534"/>
                <a:gd name="T64" fmla="*/ 3135 w 5878"/>
                <a:gd name="T65" fmla="*/ 2984 h 3534"/>
                <a:gd name="T66" fmla="*/ 3380 w 5878"/>
                <a:gd name="T67" fmla="*/ 2800 h 3534"/>
                <a:gd name="T68" fmla="*/ 3703 w 5878"/>
                <a:gd name="T69" fmla="*/ 2742 h 3534"/>
                <a:gd name="T70" fmla="*/ 3906 w 5878"/>
                <a:gd name="T71" fmla="*/ 2618 h 3534"/>
                <a:gd name="T72" fmla="*/ 4263 w 5878"/>
                <a:gd name="T73" fmla="*/ 2615 h 3534"/>
                <a:gd name="T74" fmla="*/ 4496 w 5878"/>
                <a:gd name="T75" fmla="*/ 2562 h 3534"/>
                <a:gd name="T76" fmla="*/ 4644 w 5878"/>
                <a:gd name="T77" fmla="*/ 2578 h 3534"/>
                <a:gd name="T78" fmla="*/ 4823 w 5878"/>
                <a:gd name="T79" fmla="*/ 2460 h 3534"/>
                <a:gd name="T80" fmla="*/ 5184 w 5878"/>
                <a:gd name="T81" fmla="*/ 2154 h 3534"/>
                <a:gd name="T82" fmla="*/ 5342 w 5878"/>
                <a:gd name="T83" fmla="*/ 2052 h 3534"/>
                <a:gd name="T84" fmla="*/ 5500 w 5878"/>
                <a:gd name="T85" fmla="*/ 1973 h 3534"/>
                <a:gd name="T86" fmla="*/ 5650 w 5878"/>
                <a:gd name="T87" fmla="*/ 1888 h 3534"/>
                <a:gd name="T88" fmla="*/ 5773 w 5878"/>
                <a:gd name="T89" fmla="*/ 1675 h 3534"/>
                <a:gd name="T90" fmla="*/ 5847 w 5878"/>
                <a:gd name="T91" fmla="*/ 1422 h 3534"/>
                <a:gd name="T92" fmla="*/ 5677 w 5878"/>
                <a:gd name="T93" fmla="*/ 1146 h 3534"/>
                <a:gd name="T94" fmla="*/ 5533 w 5878"/>
                <a:gd name="T95" fmla="*/ 844 h 3534"/>
                <a:gd name="T96" fmla="*/ 5375 w 5878"/>
                <a:gd name="T97" fmla="*/ 630 h 3534"/>
                <a:gd name="T98" fmla="*/ 5516 w 5878"/>
                <a:gd name="T99" fmla="*/ 504 h 3534"/>
                <a:gd name="T100" fmla="*/ 5627 w 5878"/>
                <a:gd name="T101" fmla="*/ 441 h 3534"/>
                <a:gd name="T102" fmla="*/ 5814 w 5878"/>
                <a:gd name="T103" fmla="*/ 419 h 3534"/>
                <a:gd name="T104" fmla="*/ 5854 w 5878"/>
                <a:gd name="T105" fmla="*/ 299 h 3534"/>
                <a:gd name="T106" fmla="*/ 4772 w 5878"/>
                <a:gd name="T107" fmla="*/ 303 h 3534"/>
                <a:gd name="T108" fmla="*/ 3658 w 5878"/>
                <a:gd name="T109" fmla="*/ 315 h 3534"/>
                <a:gd name="T110" fmla="*/ 2648 w 5878"/>
                <a:gd name="T111" fmla="*/ 220 h 3534"/>
                <a:gd name="T112" fmla="*/ 2365 w 5878"/>
                <a:gd name="T113" fmla="*/ 198 h 3534"/>
                <a:gd name="T114" fmla="*/ 1063 w 5878"/>
                <a:gd name="T115" fmla="*/ 16 h 3534"/>
                <a:gd name="T116" fmla="*/ 951 w 5878"/>
                <a:gd name="T117" fmla="*/ 133 h 3534"/>
                <a:gd name="T118" fmla="*/ 589 w 5878"/>
                <a:gd name="T119" fmla="*/ 366 h 3534"/>
                <a:gd name="T120" fmla="*/ 395 w 5878"/>
                <a:gd name="T121" fmla="*/ 513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8" h="3534">
                  <a:moveTo>
                    <a:pt x="218" y="451"/>
                  </a:moveTo>
                  <a:lnTo>
                    <a:pt x="220" y="492"/>
                  </a:lnTo>
                  <a:lnTo>
                    <a:pt x="229" y="504"/>
                  </a:lnTo>
                  <a:lnTo>
                    <a:pt x="239" y="516"/>
                  </a:lnTo>
                  <a:lnTo>
                    <a:pt x="250" y="526"/>
                  </a:lnTo>
                  <a:lnTo>
                    <a:pt x="261" y="536"/>
                  </a:lnTo>
                  <a:lnTo>
                    <a:pt x="272" y="546"/>
                  </a:lnTo>
                  <a:lnTo>
                    <a:pt x="283" y="556"/>
                  </a:lnTo>
                  <a:lnTo>
                    <a:pt x="287" y="562"/>
                  </a:lnTo>
                  <a:lnTo>
                    <a:pt x="292" y="568"/>
                  </a:lnTo>
                  <a:lnTo>
                    <a:pt x="295" y="575"/>
                  </a:lnTo>
                  <a:lnTo>
                    <a:pt x="299" y="582"/>
                  </a:lnTo>
                  <a:lnTo>
                    <a:pt x="304" y="600"/>
                  </a:lnTo>
                  <a:lnTo>
                    <a:pt x="312" y="629"/>
                  </a:lnTo>
                  <a:lnTo>
                    <a:pt x="317" y="657"/>
                  </a:lnTo>
                  <a:lnTo>
                    <a:pt x="320" y="674"/>
                  </a:lnTo>
                  <a:lnTo>
                    <a:pt x="307" y="682"/>
                  </a:lnTo>
                  <a:lnTo>
                    <a:pt x="281" y="696"/>
                  </a:lnTo>
                  <a:lnTo>
                    <a:pt x="252" y="713"/>
                  </a:lnTo>
                  <a:lnTo>
                    <a:pt x="233" y="725"/>
                  </a:lnTo>
                  <a:lnTo>
                    <a:pt x="213" y="739"/>
                  </a:lnTo>
                  <a:lnTo>
                    <a:pt x="200" y="748"/>
                  </a:lnTo>
                  <a:lnTo>
                    <a:pt x="198" y="751"/>
                  </a:lnTo>
                  <a:lnTo>
                    <a:pt x="197" y="754"/>
                  </a:lnTo>
                  <a:lnTo>
                    <a:pt x="196" y="757"/>
                  </a:lnTo>
                  <a:lnTo>
                    <a:pt x="196" y="760"/>
                  </a:lnTo>
                  <a:lnTo>
                    <a:pt x="198" y="769"/>
                  </a:lnTo>
                  <a:lnTo>
                    <a:pt x="203" y="781"/>
                  </a:lnTo>
                  <a:lnTo>
                    <a:pt x="206" y="786"/>
                  </a:lnTo>
                  <a:lnTo>
                    <a:pt x="207" y="790"/>
                  </a:lnTo>
                  <a:lnTo>
                    <a:pt x="207" y="794"/>
                  </a:lnTo>
                  <a:lnTo>
                    <a:pt x="208" y="799"/>
                  </a:lnTo>
                  <a:lnTo>
                    <a:pt x="206" y="808"/>
                  </a:lnTo>
                  <a:lnTo>
                    <a:pt x="203" y="817"/>
                  </a:lnTo>
                  <a:lnTo>
                    <a:pt x="199" y="825"/>
                  </a:lnTo>
                  <a:lnTo>
                    <a:pt x="193" y="833"/>
                  </a:lnTo>
                  <a:lnTo>
                    <a:pt x="188" y="842"/>
                  </a:lnTo>
                  <a:lnTo>
                    <a:pt x="182" y="851"/>
                  </a:lnTo>
                  <a:lnTo>
                    <a:pt x="177" y="859"/>
                  </a:lnTo>
                  <a:lnTo>
                    <a:pt x="171" y="866"/>
                  </a:lnTo>
                  <a:lnTo>
                    <a:pt x="167" y="875"/>
                  </a:lnTo>
                  <a:lnTo>
                    <a:pt x="163" y="883"/>
                  </a:lnTo>
                  <a:lnTo>
                    <a:pt x="161" y="891"/>
                  </a:lnTo>
                  <a:lnTo>
                    <a:pt x="161" y="897"/>
                  </a:lnTo>
                  <a:lnTo>
                    <a:pt x="161" y="902"/>
                  </a:lnTo>
                  <a:lnTo>
                    <a:pt x="163" y="905"/>
                  </a:lnTo>
                  <a:lnTo>
                    <a:pt x="166" y="908"/>
                  </a:lnTo>
                  <a:lnTo>
                    <a:pt x="168" y="912"/>
                  </a:lnTo>
                  <a:lnTo>
                    <a:pt x="178" y="922"/>
                  </a:lnTo>
                  <a:lnTo>
                    <a:pt x="189" y="933"/>
                  </a:lnTo>
                  <a:lnTo>
                    <a:pt x="193" y="938"/>
                  </a:lnTo>
                  <a:lnTo>
                    <a:pt x="197" y="944"/>
                  </a:lnTo>
                  <a:lnTo>
                    <a:pt x="199" y="950"/>
                  </a:lnTo>
                  <a:lnTo>
                    <a:pt x="199" y="958"/>
                  </a:lnTo>
                  <a:lnTo>
                    <a:pt x="198" y="963"/>
                  </a:lnTo>
                  <a:lnTo>
                    <a:pt x="196" y="967"/>
                  </a:lnTo>
                  <a:lnTo>
                    <a:pt x="193" y="971"/>
                  </a:lnTo>
                  <a:lnTo>
                    <a:pt x="189" y="976"/>
                  </a:lnTo>
                  <a:lnTo>
                    <a:pt x="181" y="984"/>
                  </a:lnTo>
                  <a:lnTo>
                    <a:pt x="173" y="991"/>
                  </a:lnTo>
                  <a:lnTo>
                    <a:pt x="169" y="996"/>
                  </a:lnTo>
                  <a:lnTo>
                    <a:pt x="167" y="1000"/>
                  </a:lnTo>
                  <a:lnTo>
                    <a:pt x="165" y="1005"/>
                  </a:lnTo>
                  <a:lnTo>
                    <a:pt x="163" y="1009"/>
                  </a:lnTo>
                  <a:lnTo>
                    <a:pt x="163" y="1014"/>
                  </a:lnTo>
                  <a:lnTo>
                    <a:pt x="166" y="1021"/>
                  </a:lnTo>
                  <a:lnTo>
                    <a:pt x="169" y="1027"/>
                  </a:lnTo>
                  <a:lnTo>
                    <a:pt x="175" y="1034"/>
                  </a:lnTo>
                  <a:lnTo>
                    <a:pt x="180" y="1039"/>
                  </a:lnTo>
                  <a:lnTo>
                    <a:pt x="188" y="1044"/>
                  </a:lnTo>
                  <a:lnTo>
                    <a:pt x="197" y="1049"/>
                  </a:lnTo>
                  <a:lnTo>
                    <a:pt x="206" y="1054"/>
                  </a:lnTo>
                  <a:lnTo>
                    <a:pt x="214" y="1060"/>
                  </a:lnTo>
                  <a:lnTo>
                    <a:pt x="222" y="1065"/>
                  </a:lnTo>
                  <a:lnTo>
                    <a:pt x="224" y="1068"/>
                  </a:lnTo>
                  <a:lnTo>
                    <a:pt x="227" y="1071"/>
                  </a:lnTo>
                  <a:lnTo>
                    <a:pt x="228" y="1073"/>
                  </a:lnTo>
                  <a:lnTo>
                    <a:pt x="229" y="1075"/>
                  </a:lnTo>
                  <a:lnTo>
                    <a:pt x="228" y="1096"/>
                  </a:lnTo>
                  <a:lnTo>
                    <a:pt x="229" y="1127"/>
                  </a:lnTo>
                  <a:lnTo>
                    <a:pt x="230" y="1134"/>
                  </a:lnTo>
                  <a:lnTo>
                    <a:pt x="231" y="1140"/>
                  </a:lnTo>
                  <a:lnTo>
                    <a:pt x="234" y="1146"/>
                  </a:lnTo>
                  <a:lnTo>
                    <a:pt x="237" y="1149"/>
                  </a:lnTo>
                  <a:lnTo>
                    <a:pt x="239" y="1150"/>
                  </a:lnTo>
                  <a:lnTo>
                    <a:pt x="241" y="1152"/>
                  </a:lnTo>
                  <a:lnTo>
                    <a:pt x="243" y="1152"/>
                  </a:lnTo>
                  <a:lnTo>
                    <a:pt x="245" y="1150"/>
                  </a:lnTo>
                  <a:lnTo>
                    <a:pt x="251" y="1148"/>
                  </a:lnTo>
                  <a:lnTo>
                    <a:pt x="259" y="1143"/>
                  </a:lnTo>
                  <a:lnTo>
                    <a:pt x="265" y="1137"/>
                  </a:lnTo>
                  <a:lnTo>
                    <a:pt x="272" y="1134"/>
                  </a:lnTo>
                  <a:lnTo>
                    <a:pt x="280" y="1132"/>
                  </a:lnTo>
                  <a:lnTo>
                    <a:pt x="287" y="1132"/>
                  </a:lnTo>
                  <a:lnTo>
                    <a:pt x="295" y="1133"/>
                  </a:lnTo>
                  <a:lnTo>
                    <a:pt x="303" y="1135"/>
                  </a:lnTo>
                  <a:lnTo>
                    <a:pt x="311" y="1139"/>
                  </a:lnTo>
                  <a:lnTo>
                    <a:pt x="318" y="1144"/>
                  </a:lnTo>
                  <a:lnTo>
                    <a:pt x="333" y="1154"/>
                  </a:lnTo>
                  <a:lnTo>
                    <a:pt x="346" y="1166"/>
                  </a:lnTo>
                  <a:lnTo>
                    <a:pt x="357" y="1179"/>
                  </a:lnTo>
                  <a:lnTo>
                    <a:pt x="365" y="1189"/>
                  </a:lnTo>
                  <a:lnTo>
                    <a:pt x="374" y="1192"/>
                  </a:lnTo>
                  <a:lnTo>
                    <a:pt x="383" y="1194"/>
                  </a:lnTo>
                  <a:lnTo>
                    <a:pt x="390" y="1195"/>
                  </a:lnTo>
                  <a:lnTo>
                    <a:pt x="397" y="1195"/>
                  </a:lnTo>
                  <a:lnTo>
                    <a:pt x="413" y="1194"/>
                  </a:lnTo>
                  <a:lnTo>
                    <a:pt x="428" y="1192"/>
                  </a:lnTo>
                  <a:lnTo>
                    <a:pt x="429" y="1198"/>
                  </a:lnTo>
                  <a:lnTo>
                    <a:pt x="429" y="1203"/>
                  </a:lnTo>
                  <a:lnTo>
                    <a:pt x="428" y="1209"/>
                  </a:lnTo>
                  <a:lnTo>
                    <a:pt x="426" y="1216"/>
                  </a:lnTo>
                  <a:lnTo>
                    <a:pt x="420" y="1229"/>
                  </a:lnTo>
                  <a:lnTo>
                    <a:pt x="414" y="1243"/>
                  </a:lnTo>
                  <a:lnTo>
                    <a:pt x="406" y="1258"/>
                  </a:lnTo>
                  <a:lnTo>
                    <a:pt x="399" y="1272"/>
                  </a:lnTo>
                  <a:lnTo>
                    <a:pt x="397" y="1280"/>
                  </a:lnTo>
                  <a:lnTo>
                    <a:pt x="395" y="1288"/>
                  </a:lnTo>
                  <a:lnTo>
                    <a:pt x="394" y="1294"/>
                  </a:lnTo>
                  <a:lnTo>
                    <a:pt x="393" y="1302"/>
                  </a:lnTo>
                  <a:lnTo>
                    <a:pt x="392" y="1324"/>
                  </a:lnTo>
                  <a:lnTo>
                    <a:pt x="390" y="1347"/>
                  </a:lnTo>
                  <a:lnTo>
                    <a:pt x="392" y="1352"/>
                  </a:lnTo>
                  <a:lnTo>
                    <a:pt x="393" y="1356"/>
                  </a:lnTo>
                  <a:lnTo>
                    <a:pt x="395" y="1359"/>
                  </a:lnTo>
                  <a:lnTo>
                    <a:pt x="397" y="1363"/>
                  </a:lnTo>
                  <a:lnTo>
                    <a:pt x="400" y="1364"/>
                  </a:lnTo>
                  <a:lnTo>
                    <a:pt x="405" y="1365"/>
                  </a:lnTo>
                  <a:lnTo>
                    <a:pt x="410" y="1365"/>
                  </a:lnTo>
                  <a:lnTo>
                    <a:pt x="418" y="1364"/>
                  </a:lnTo>
                  <a:lnTo>
                    <a:pt x="530" y="1333"/>
                  </a:lnTo>
                  <a:lnTo>
                    <a:pt x="534" y="1332"/>
                  </a:lnTo>
                  <a:lnTo>
                    <a:pt x="539" y="1331"/>
                  </a:lnTo>
                  <a:lnTo>
                    <a:pt x="543" y="1332"/>
                  </a:lnTo>
                  <a:lnTo>
                    <a:pt x="548" y="1332"/>
                  </a:lnTo>
                  <a:lnTo>
                    <a:pt x="555" y="1335"/>
                  </a:lnTo>
                  <a:lnTo>
                    <a:pt x="564" y="1338"/>
                  </a:lnTo>
                  <a:lnTo>
                    <a:pt x="572" y="1342"/>
                  </a:lnTo>
                  <a:lnTo>
                    <a:pt x="581" y="1345"/>
                  </a:lnTo>
                  <a:lnTo>
                    <a:pt x="591" y="1347"/>
                  </a:lnTo>
                  <a:lnTo>
                    <a:pt x="602" y="1348"/>
                  </a:lnTo>
                  <a:lnTo>
                    <a:pt x="614" y="1347"/>
                  </a:lnTo>
                  <a:lnTo>
                    <a:pt x="632" y="1346"/>
                  </a:lnTo>
                  <a:lnTo>
                    <a:pt x="651" y="1346"/>
                  </a:lnTo>
                  <a:lnTo>
                    <a:pt x="672" y="1347"/>
                  </a:lnTo>
                  <a:lnTo>
                    <a:pt x="681" y="1348"/>
                  </a:lnTo>
                  <a:lnTo>
                    <a:pt x="691" y="1351"/>
                  </a:lnTo>
                  <a:lnTo>
                    <a:pt x="698" y="1353"/>
                  </a:lnTo>
                  <a:lnTo>
                    <a:pt x="706" y="1356"/>
                  </a:lnTo>
                  <a:lnTo>
                    <a:pt x="712" y="1360"/>
                  </a:lnTo>
                  <a:lnTo>
                    <a:pt x="716" y="1366"/>
                  </a:lnTo>
                  <a:lnTo>
                    <a:pt x="718" y="1368"/>
                  </a:lnTo>
                  <a:lnTo>
                    <a:pt x="719" y="1372"/>
                  </a:lnTo>
                  <a:lnTo>
                    <a:pt x="719" y="1376"/>
                  </a:lnTo>
                  <a:lnTo>
                    <a:pt x="719" y="1379"/>
                  </a:lnTo>
                  <a:lnTo>
                    <a:pt x="718" y="1385"/>
                  </a:lnTo>
                  <a:lnTo>
                    <a:pt x="716" y="1390"/>
                  </a:lnTo>
                  <a:lnTo>
                    <a:pt x="712" y="1396"/>
                  </a:lnTo>
                  <a:lnTo>
                    <a:pt x="707" y="1401"/>
                  </a:lnTo>
                  <a:lnTo>
                    <a:pt x="702" y="1407"/>
                  </a:lnTo>
                  <a:lnTo>
                    <a:pt x="697" y="1412"/>
                  </a:lnTo>
                  <a:lnTo>
                    <a:pt x="693" y="1418"/>
                  </a:lnTo>
                  <a:lnTo>
                    <a:pt x="691" y="1423"/>
                  </a:lnTo>
                  <a:lnTo>
                    <a:pt x="688" y="1429"/>
                  </a:lnTo>
                  <a:lnTo>
                    <a:pt x="688" y="1433"/>
                  </a:lnTo>
                  <a:lnTo>
                    <a:pt x="687" y="1439"/>
                  </a:lnTo>
                  <a:lnTo>
                    <a:pt x="687" y="1444"/>
                  </a:lnTo>
                  <a:lnTo>
                    <a:pt x="690" y="1457"/>
                  </a:lnTo>
                  <a:lnTo>
                    <a:pt x="691" y="1468"/>
                  </a:lnTo>
                  <a:lnTo>
                    <a:pt x="693" y="1480"/>
                  </a:lnTo>
                  <a:lnTo>
                    <a:pt x="693" y="1491"/>
                  </a:lnTo>
                  <a:lnTo>
                    <a:pt x="693" y="1495"/>
                  </a:lnTo>
                  <a:lnTo>
                    <a:pt x="692" y="1501"/>
                  </a:lnTo>
                  <a:lnTo>
                    <a:pt x="691" y="1505"/>
                  </a:lnTo>
                  <a:lnTo>
                    <a:pt x="687" y="1510"/>
                  </a:lnTo>
                  <a:lnTo>
                    <a:pt x="676" y="1524"/>
                  </a:lnTo>
                  <a:lnTo>
                    <a:pt x="663" y="1538"/>
                  </a:lnTo>
                  <a:lnTo>
                    <a:pt x="651" y="1553"/>
                  </a:lnTo>
                  <a:lnTo>
                    <a:pt x="639" y="1568"/>
                  </a:lnTo>
                  <a:lnTo>
                    <a:pt x="634" y="1578"/>
                  </a:lnTo>
                  <a:lnTo>
                    <a:pt x="630" y="1589"/>
                  </a:lnTo>
                  <a:lnTo>
                    <a:pt x="626" y="1599"/>
                  </a:lnTo>
                  <a:lnTo>
                    <a:pt x="623" y="1610"/>
                  </a:lnTo>
                  <a:lnTo>
                    <a:pt x="616" y="1632"/>
                  </a:lnTo>
                  <a:lnTo>
                    <a:pt x="609" y="1653"/>
                  </a:lnTo>
                  <a:lnTo>
                    <a:pt x="604" y="1661"/>
                  </a:lnTo>
                  <a:lnTo>
                    <a:pt x="600" y="1668"/>
                  </a:lnTo>
                  <a:lnTo>
                    <a:pt x="596" y="1673"/>
                  </a:lnTo>
                  <a:lnTo>
                    <a:pt x="592" y="1678"/>
                  </a:lnTo>
                  <a:lnTo>
                    <a:pt x="584" y="1685"/>
                  </a:lnTo>
                  <a:lnTo>
                    <a:pt x="578" y="1692"/>
                  </a:lnTo>
                  <a:lnTo>
                    <a:pt x="574" y="1695"/>
                  </a:lnTo>
                  <a:lnTo>
                    <a:pt x="573" y="1699"/>
                  </a:lnTo>
                  <a:lnTo>
                    <a:pt x="572" y="1702"/>
                  </a:lnTo>
                  <a:lnTo>
                    <a:pt x="572" y="1706"/>
                  </a:lnTo>
                  <a:lnTo>
                    <a:pt x="573" y="1712"/>
                  </a:lnTo>
                  <a:lnTo>
                    <a:pt x="574" y="1718"/>
                  </a:lnTo>
                  <a:lnTo>
                    <a:pt x="578" y="1725"/>
                  </a:lnTo>
                  <a:lnTo>
                    <a:pt x="582" y="1733"/>
                  </a:lnTo>
                  <a:lnTo>
                    <a:pt x="582" y="1751"/>
                  </a:lnTo>
                  <a:lnTo>
                    <a:pt x="582" y="1768"/>
                  </a:lnTo>
                  <a:lnTo>
                    <a:pt x="581" y="1777"/>
                  </a:lnTo>
                  <a:lnTo>
                    <a:pt x="580" y="1785"/>
                  </a:lnTo>
                  <a:lnTo>
                    <a:pt x="577" y="1793"/>
                  </a:lnTo>
                  <a:lnTo>
                    <a:pt x="571" y="1800"/>
                  </a:lnTo>
                  <a:lnTo>
                    <a:pt x="569" y="1802"/>
                  </a:lnTo>
                  <a:lnTo>
                    <a:pt x="565" y="1802"/>
                  </a:lnTo>
                  <a:lnTo>
                    <a:pt x="562" y="1800"/>
                  </a:lnTo>
                  <a:lnTo>
                    <a:pt x="557" y="1798"/>
                  </a:lnTo>
                  <a:lnTo>
                    <a:pt x="544" y="1790"/>
                  </a:lnTo>
                  <a:lnTo>
                    <a:pt x="530" y="1782"/>
                  </a:lnTo>
                  <a:lnTo>
                    <a:pt x="502" y="1762"/>
                  </a:lnTo>
                  <a:lnTo>
                    <a:pt x="481" y="1747"/>
                  </a:lnTo>
                  <a:lnTo>
                    <a:pt x="464" y="1740"/>
                  </a:lnTo>
                  <a:lnTo>
                    <a:pt x="443" y="1731"/>
                  </a:lnTo>
                  <a:lnTo>
                    <a:pt x="419" y="1723"/>
                  </a:lnTo>
                  <a:lnTo>
                    <a:pt x="394" y="1716"/>
                  </a:lnTo>
                  <a:lnTo>
                    <a:pt x="381" y="1714"/>
                  </a:lnTo>
                  <a:lnTo>
                    <a:pt x="368" y="1713"/>
                  </a:lnTo>
                  <a:lnTo>
                    <a:pt x="356" y="1713"/>
                  </a:lnTo>
                  <a:lnTo>
                    <a:pt x="345" y="1714"/>
                  </a:lnTo>
                  <a:lnTo>
                    <a:pt x="334" y="1716"/>
                  </a:lnTo>
                  <a:lnTo>
                    <a:pt x="324" y="1721"/>
                  </a:lnTo>
                  <a:lnTo>
                    <a:pt x="314" y="1726"/>
                  </a:lnTo>
                  <a:lnTo>
                    <a:pt x="306" y="1733"/>
                  </a:lnTo>
                  <a:lnTo>
                    <a:pt x="302" y="1742"/>
                  </a:lnTo>
                  <a:lnTo>
                    <a:pt x="297" y="1758"/>
                  </a:lnTo>
                  <a:lnTo>
                    <a:pt x="293" y="1782"/>
                  </a:lnTo>
                  <a:lnTo>
                    <a:pt x="287" y="1807"/>
                  </a:lnTo>
                  <a:lnTo>
                    <a:pt x="279" y="1857"/>
                  </a:lnTo>
                  <a:lnTo>
                    <a:pt x="272" y="1890"/>
                  </a:lnTo>
                  <a:lnTo>
                    <a:pt x="266" y="1904"/>
                  </a:lnTo>
                  <a:lnTo>
                    <a:pt x="260" y="1919"/>
                  </a:lnTo>
                  <a:lnTo>
                    <a:pt x="251" y="1931"/>
                  </a:lnTo>
                  <a:lnTo>
                    <a:pt x="242" y="1943"/>
                  </a:lnTo>
                  <a:lnTo>
                    <a:pt x="220" y="1966"/>
                  </a:lnTo>
                  <a:lnTo>
                    <a:pt x="197" y="1988"/>
                  </a:lnTo>
                  <a:lnTo>
                    <a:pt x="186" y="1999"/>
                  </a:lnTo>
                  <a:lnTo>
                    <a:pt x="176" y="2010"/>
                  </a:lnTo>
                  <a:lnTo>
                    <a:pt x="166" y="2023"/>
                  </a:lnTo>
                  <a:lnTo>
                    <a:pt x="158" y="2035"/>
                  </a:lnTo>
                  <a:lnTo>
                    <a:pt x="151" y="2048"/>
                  </a:lnTo>
                  <a:lnTo>
                    <a:pt x="146" y="2061"/>
                  </a:lnTo>
                  <a:lnTo>
                    <a:pt x="144" y="2069"/>
                  </a:lnTo>
                  <a:lnTo>
                    <a:pt x="142" y="2077"/>
                  </a:lnTo>
                  <a:lnTo>
                    <a:pt x="141" y="2084"/>
                  </a:lnTo>
                  <a:lnTo>
                    <a:pt x="141" y="2092"/>
                  </a:lnTo>
                  <a:lnTo>
                    <a:pt x="144" y="2118"/>
                  </a:lnTo>
                  <a:lnTo>
                    <a:pt x="145" y="2150"/>
                  </a:lnTo>
                  <a:lnTo>
                    <a:pt x="145" y="2157"/>
                  </a:lnTo>
                  <a:lnTo>
                    <a:pt x="144" y="2164"/>
                  </a:lnTo>
                  <a:lnTo>
                    <a:pt x="141" y="2171"/>
                  </a:lnTo>
                  <a:lnTo>
                    <a:pt x="139" y="2177"/>
                  </a:lnTo>
                  <a:lnTo>
                    <a:pt x="136" y="2182"/>
                  </a:lnTo>
                  <a:lnTo>
                    <a:pt x="131" y="2186"/>
                  </a:lnTo>
                  <a:lnTo>
                    <a:pt x="126" y="2188"/>
                  </a:lnTo>
                  <a:lnTo>
                    <a:pt x="120" y="2190"/>
                  </a:lnTo>
                  <a:lnTo>
                    <a:pt x="111" y="2191"/>
                  </a:lnTo>
                  <a:lnTo>
                    <a:pt x="104" y="2193"/>
                  </a:lnTo>
                  <a:lnTo>
                    <a:pt x="96" y="2196"/>
                  </a:lnTo>
                  <a:lnTo>
                    <a:pt x="89" y="2198"/>
                  </a:lnTo>
                  <a:lnTo>
                    <a:pt x="77" y="2207"/>
                  </a:lnTo>
                  <a:lnTo>
                    <a:pt x="67" y="2216"/>
                  </a:lnTo>
                  <a:lnTo>
                    <a:pt x="57" y="2227"/>
                  </a:lnTo>
                  <a:lnTo>
                    <a:pt x="46" y="2238"/>
                  </a:lnTo>
                  <a:lnTo>
                    <a:pt x="35" y="2248"/>
                  </a:lnTo>
                  <a:lnTo>
                    <a:pt x="22" y="2257"/>
                  </a:lnTo>
                  <a:lnTo>
                    <a:pt x="0" y="2320"/>
                  </a:lnTo>
                  <a:lnTo>
                    <a:pt x="0" y="2320"/>
                  </a:lnTo>
                  <a:lnTo>
                    <a:pt x="12" y="2328"/>
                  </a:lnTo>
                  <a:lnTo>
                    <a:pt x="25" y="2332"/>
                  </a:lnTo>
                  <a:lnTo>
                    <a:pt x="38" y="2337"/>
                  </a:lnTo>
                  <a:lnTo>
                    <a:pt x="52" y="2339"/>
                  </a:lnTo>
                  <a:lnTo>
                    <a:pt x="79" y="2342"/>
                  </a:lnTo>
                  <a:lnTo>
                    <a:pt x="108" y="2346"/>
                  </a:lnTo>
                  <a:lnTo>
                    <a:pt x="108" y="2355"/>
                  </a:lnTo>
                  <a:lnTo>
                    <a:pt x="107" y="2365"/>
                  </a:lnTo>
                  <a:lnTo>
                    <a:pt x="104" y="2376"/>
                  </a:lnTo>
                  <a:lnTo>
                    <a:pt x="101" y="2388"/>
                  </a:lnTo>
                  <a:lnTo>
                    <a:pt x="99" y="2400"/>
                  </a:lnTo>
                  <a:lnTo>
                    <a:pt x="98" y="2411"/>
                  </a:lnTo>
                  <a:lnTo>
                    <a:pt x="98" y="2414"/>
                  </a:lnTo>
                  <a:lnTo>
                    <a:pt x="99" y="2418"/>
                  </a:lnTo>
                  <a:lnTo>
                    <a:pt x="101" y="2421"/>
                  </a:lnTo>
                  <a:lnTo>
                    <a:pt x="105" y="2423"/>
                  </a:lnTo>
                  <a:lnTo>
                    <a:pt x="120" y="2430"/>
                  </a:lnTo>
                  <a:lnTo>
                    <a:pt x="131" y="2437"/>
                  </a:lnTo>
                  <a:lnTo>
                    <a:pt x="139" y="2444"/>
                  </a:lnTo>
                  <a:lnTo>
                    <a:pt x="144" y="2450"/>
                  </a:lnTo>
                  <a:lnTo>
                    <a:pt x="145" y="2454"/>
                  </a:lnTo>
                  <a:lnTo>
                    <a:pt x="145" y="2457"/>
                  </a:lnTo>
                  <a:lnTo>
                    <a:pt x="145" y="2460"/>
                  </a:lnTo>
                  <a:lnTo>
                    <a:pt x="145" y="2464"/>
                  </a:lnTo>
                  <a:lnTo>
                    <a:pt x="142" y="2469"/>
                  </a:lnTo>
                  <a:lnTo>
                    <a:pt x="138" y="2476"/>
                  </a:lnTo>
                  <a:lnTo>
                    <a:pt x="129" y="2488"/>
                  </a:lnTo>
                  <a:lnTo>
                    <a:pt x="119" y="2502"/>
                  </a:lnTo>
                  <a:lnTo>
                    <a:pt x="117" y="2510"/>
                  </a:lnTo>
                  <a:lnTo>
                    <a:pt x="115" y="2518"/>
                  </a:lnTo>
                  <a:lnTo>
                    <a:pt x="115" y="2522"/>
                  </a:lnTo>
                  <a:lnTo>
                    <a:pt x="115" y="2527"/>
                  </a:lnTo>
                  <a:lnTo>
                    <a:pt x="116" y="2531"/>
                  </a:lnTo>
                  <a:lnTo>
                    <a:pt x="118" y="2535"/>
                  </a:lnTo>
                  <a:lnTo>
                    <a:pt x="125" y="2549"/>
                  </a:lnTo>
                  <a:lnTo>
                    <a:pt x="132" y="2560"/>
                  </a:lnTo>
                  <a:lnTo>
                    <a:pt x="140" y="2569"/>
                  </a:lnTo>
                  <a:lnTo>
                    <a:pt x="148" y="2579"/>
                  </a:lnTo>
                  <a:lnTo>
                    <a:pt x="155" y="2589"/>
                  </a:lnTo>
                  <a:lnTo>
                    <a:pt x="160" y="2601"/>
                  </a:lnTo>
                  <a:lnTo>
                    <a:pt x="162" y="2606"/>
                  </a:lnTo>
                  <a:lnTo>
                    <a:pt x="165" y="2614"/>
                  </a:lnTo>
                  <a:lnTo>
                    <a:pt x="165" y="2622"/>
                  </a:lnTo>
                  <a:lnTo>
                    <a:pt x="166" y="2629"/>
                  </a:lnTo>
                  <a:lnTo>
                    <a:pt x="163" y="2652"/>
                  </a:lnTo>
                  <a:lnTo>
                    <a:pt x="161" y="2676"/>
                  </a:lnTo>
                  <a:lnTo>
                    <a:pt x="160" y="2689"/>
                  </a:lnTo>
                  <a:lnTo>
                    <a:pt x="160" y="2700"/>
                  </a:lnTo>
                  <a:lnTo>
                    <a:pt x="161" y="2711"/>
                  </a:lnTo>
                  <a:lnTo>
                    <a:pt x="162" y="2721"/>
                  </a:lnTo>
                  <a:lnTo>
                    <a:pt x="168" y="2738"/>
                  </a:lnTo>
                  <a:lnTo>
                    <a:pt x="175" y="2753"/>
                  </a:lnTo>
                  <a:lnTo>
                    <a:pt x="181" y="2768"/>
                  </a:lnTo>
                  <a:lnTo>
                    <a:pt x="189" y="2783"/>
                  </a:lnTo>
                  <a:lnTo>
                    <a:pt x="207" y="2813"/>
                  </a:lnTo>
                  <a:lnTo>
                    <a:pt x="225" y="2841"/>
                  </a:lnTo>
                  <a:lnTo>
                    <a:pt x="233" y="2852"/>
                  </a:lnTo>
                  <a:lnTo>
                    <a:pt x="241" y="2859"/>
                  </a:lnTo>
                  <a:lnTo>
                    <a:pt x="248" y="2865"/>
                  </a:lnTo>
                  <a:lnTo>
                    <a:pt x="253" y="2867"/>
                  </a:lnTo>
                  <a:lnTo>
                    <a:pt x="258" y="2867"/>
                  </a:lnTo>
                  <a:lnTo>
                    <a:pt x="262" y="2865"/>
                  </a:lnTo>
                  <a:lnTo>
                    <a:pt x="265" y="2860"/>
                  </a:lnTo>
                  <a:lnTo>
                    <a:pt x="269" y="2855"/>
                  </a:lnTo>
                  <a:lnTo>
                    <a:pt x="275" y="2842"/>
                  </a:lnTo>
                  <a:lnTo>
                    <a:pt x="283" y="2827"/>
                  </a:lnTo>
                  <a:lnTo>
                    <a:pt x="286" y="2820"/>
                  </a:lnTo>
                  <a:lnTo>
                    <a:pt x="292" y="2814"/>
                  </a:lnTo>
                  <a:lnTo>
                    <a:pt x="296" y="2809"/>
                  </a:lnTo>
                  <a:lnTo>
                    <a:pt x="303" y="2804"/>
                  </a:lnTo>
                  <a:lnTo>
                    <a:pt x="312" y="2803"/>
                  </a:lnTo>
                  <a:lnTo>
                    <a:pt x="320" y="2803"/>
                  </a:lnTo>
                  <a:lnTo>
                    <a:pt x="325" y="2804"/>
                  </a:lnTo>
                  <a:lnTo>
                    <a:pt x="330" y="2806"/>
                  </a:lnTo>
                  <a:lnTo>
                    <a:pt x="335" y="2809"/>
                  </a:lnTo>
                  <a:lnTo>
                    <a:pt x="342" y="2810"/>
                  </a:lnTo>
                  <a:lnTo>
                    <a:pt x="350" y="2809"/>
                  </a:lnTo>
                  <a:lnTo>
                    <a:pt x="362" y="2806"/>
                  </a:lnTo>
                  <a:lnTo>
                    <a:pt x="365" y="2805"/>
                  </a:lnTo>
                  <a:lnTo>
                    <a:pt x="371" y="2806"/>
                  </a:lnTo>
                  <a:lnTo>
                    <a:pt x="376" y="2809"/>
                  </a:lnTo>
                  <a:lnTo>
                    <a:pt x="383" y="2812"/>
                  </a:lnTo>
                  <a:lnTo>
                    <a:pt x="399" y="2820"/>
                  </a:lnTo>
                  <a:lnTo>
                    <a:pt x="416" y="2830"/>
                  </a:lnTo>
                  <a:lnTo>
                    <a:pt x="433" y="2842"/>
                  </a:lnTo>
                  <a:lnTo>
                    <a:pt x="448" y="2853"/>
                  </a:lnTo>
                  <a:lnTo>
                    <a:pt x="459" y="2863"/>
                  </a:lnTo>
                  <a:lnTo>
                    <a:pt x="468" y="2870"/>
                  </a:lnTo>
                  <a:lnTo>
                    <a:pt x="486" y="2895"/>
                  </a:lnTo>
                  <a:lnTo>
                    <a:pt x="498" y="2911"/>
                  </a:lnTo>
                  <a:lnTo>
                    <a:pt x="501" y="2915"/>
                  </a:lnTo>
                  <a:lnTo>
                    <a:pt x="505" y="2917"/>
                  </a:lnTo>
                  <a:lnTo>
                    <a:pt x="508" y="2919"/>
                  </a:lnTo>
                  <a:lnTo>
                    <a:pt x="513" y="2921"/>
                  </a:lnTo>
                  <a:lnTo>
                    <a:pt x="526" y="2925"/>
                  </a:lnTo>
                  <a:lnTo>
                    <a:pt x="542" y="2926"/>
                  </a:lnTo>
                  <a:lnTo>
                    <a:pt x="557" y="2928"/>
                  </a:lnTo>
                  <a:lnTo>
                    <a:pt x="569" y="2931"/>
                  </a:lnTo>
                  <a:lnTo>
                    <a:pt x="579" y="2936"/>
                  </a:lnTo>
                  <a:lnTo>
                    <a:pt x="588" y="2941"/>
                  </a:lnTo>
                  <a:lnTo>
                    <a:pt x="595" y="2949"/>
                  </a:lnTo>
                  <a:lnTo>
                    <a:pt x="602" y="2957"/>
                  </a:lnTo>
                  <a:lnTo>
                    <a:pt x="608" y="2964"/>
                  </a:lnTo>
                  <a:lnTo>
                    <a:pt x="614" y="2973"/>
                  </a:lnTo>
                  <a:lnTo>
                    <a:pt x="620" y="2981"/>
                  </a:lnTo>
                  <a:lnTo>
                    <a:pt x="625" y="2990"/>
                  </a:lnTo>
                  <a:lnTo>
                    <a:pt x="632" y="2998"/>
                  </a:lnTo>
                  <a:lnTo>
                    <a:pt x="640" y="3004"/>
                  </a:lnTo>
                  <a:lnTo>
                    <a:pt x="647" y="3010"/>
                  </a:lnTo>
                  <a:lnTo>
                    <a:pt x="657" y="3014"/>
                  </a:lnTo>
                  <a:lnTo>
                    <a:pt x="670" y="3016"/>
                  </a:lnTo>
                  <a:lnTo>
                    <a:pt x="683" y="3017"/>
                  </a:lnTo>
                  <a:lnTo>
                    <a:pt x="694" y="3017"/>
                  </a:lnTo>
                  <a:lnTo>
                    <a:pt x="705" y="3016"/>
                  </a:lnTo>
                  <a:lnTo>
                    <a:pt x="715" y="3014"/>
                  </a:lnTo>
                  <a:lnTo>
                    <a:pt x="725" y="3012"/>
                  </a:lnTo>
                  <a:lnTo>
                    <a:pt x="742" y="3006"/>
                  </a:lnTo>
                  <a:lnTo>
                    <a:pt x="758" y="3000"/>
                  </a:lnTo>
                  <a:lnTo>
                    <a:pt x="776" y="2993"/>
                  </a:lnTo>
                  <a:lnTo>
                    <a:pt x="794" y="2990"/>
                  </a:lnTo>
                  <a:lnTo>
                    <a:pt x="805" y="2989"/>
                  </a:lnTo>
                  <a:lnTo>
                    <a:pt x="816" y="2989"/>
                  </a:lnTo>
                  <a:lnTo>
                    <a:pt x="828" y="2989"/>
                  </a:lnTo>
                  <a:lnTo>
                    <a:pt x="841" y="2991"/>
                  </a:lnTo>
                  <a:lnTo>
                    <a:pt x="858" y="2993"/>
                  </a:lnTo>
                  <a:lnTo>
                    <a:pt x="871" y="2996"/>
                  </a:lnTo>
                  <a:lnTo>
                    <a:pt x="880" y="2999"/>
                  </a:lnTo>
                  <a:lnTo>
                    <a:pt x="886" y="3002"/>
                  </a:lnTo>
                  <a:lnTo>
                    <a:pt x="888" y="3005"/>
                  </a:lnTo>
                  <a:lnTo>
                    <a:pt x="889" y="3009"/>
                  </a:lnTo>
                  <a:lnTo>
                    <a:pt x="890" y="3012"/>
                  </a:lnTo>
                  <a:lnTo>
                    <a:pt x="891" y="3016"/>
                  </a:lnTo>
                  <a:lnTo>
                    <a:pt x="892" y="3029"/>
                  </a:lnTo>
                  <a:lnTo>
                    <a:pt x="892" y="3044"/>
                  </a:lnTo>
                  <a:lnTo>
                    <a:pt x="893" y="3052"/>
                  </a:lnTo>
                  <a:lnTo>
                    <a:pt x="897" y="3058"/>
                  </a:lnTo>
                  <a:lnTo>
                    <a:pt x="902" y="3064"/>
                  </a:lnTo>
                  <a:lnTo>
                    <a:pt x="908" y="3071"/>
                  </a:lnTo>
                  <a:lnTo>
                    <a:pt x="921" y="3082"/>
                  </a:lnTo>
                  <a:lnTo>
                    <a:pt x="933" y="3092"/>
                  </a:lnTo>
                  <a:lnTo>
                    <a:pt x="936" y="3097"/>
                  </a:lnTo>
                  <a:lnTo>
                    <a:pt x="940" y="3107"/>
                  </a:lnTo>
                  <a:lnTo>
                    <a:pt x="943" y="3120"/>
                  </a:lnTo>
                  <a:lnTo>
                    <a:pt x="946" y="3135"/>
                  </a:lnTo>
                  <a:lnTo>
                    <a:pt x="950" y="3149"/>
                  </a:lnTo>
                  <a:lnTo>
                    <a:pt x="951" y="3161"/>
                  </a:lnTo>
                  <a:lnTo>
                    <a:pt x="952" y="3170"/>
                  </a:lnTo>
                  <a:lnTo>
                    <a:pt x="950" y="3174"/>
                  </a:lnTo>
                  <a:lnTo>
                    <a:pt x="940" y="3181"/>
                  </a:lnTo>
                  <a:lnTo>
                    <a:pt x="928" y="3189"/>
                  </a:lnTo>
                  <a:lnTo>
                    <a:pt x="917" y="3198"/>
                  </a:lnTo>
                  <a:lnTo>
                    <a:pt x="907" y="3208"/>
                  </a:lnTo>
                  <a:lnTo>
                    <a:pt x="903" y="3213"/>
                  </a:lnTo>
                  <a:lnTo>
                    <a:pt x="900" y="3219"/>
                  </a:lnTo>
                  <a:lnTo>
                    <a:pt x="899" y="3224"/>
                  </a:lnTo>
                  <a:lnTo>
                    <a:pt x="899" y="3231"/>
                  </a:lnTo>
                  <a:lnTo>
                    <a:pt x="900" y="3237"/>
                  </a:lnTo>
                  <a:lnTo>
                    <a:pt x="902" y="3244"/>
                  </a:lnTo>
                  <a:lnTo>
                    <a:pt x="908" y="3252"/>
                  </a:lnTo>
                  <a:lnTo>
                    <a:pt x="914" y="3260"/>
                  </a:lnTo>
                  <a:lnTo>
                    <a:pt x="917" y="3263"/>
                  </a:lnTo>
                  <a:lnTo>
                    <a:pt x="920" y="3267"/>
                  </a:lnTo>
                  <a:lnTo>
                    <a:pt x="924" y="3269"/>
                  </a:lnTo>
                  <a:lnTo>
                    <a:pt x="928" y="3272"/>
                  </a:lnTo>
                  <a:lnTo>
                    <a:pt x="936" y="3276"/>
                  </a:lnTo>
                  <a:lnTo>
                    <a:pt x="945" y="3278"/>
                  </a:lnTo>
                  <a:lnTo>
                    <a:pt x="954" y="3281"/>
                  </a:lnTo>
                  <a:lnTo>
                    <a:pt x="964" y="3284"/>
                  </a:lnTo>
                  <a:lnTo>
                    <a:pt x="973" y="3288"/>
                  </a:lnTo>
                  <a:lnTo>
                    <a:pt x="982" y="3294"/>
                  </a:lnTo>
                  <a:lnTo>
                    <a:pt x="985" y="3298"/>
                  </a:lnTo>
                  <a:lnTo>
                    <a:pt x="989" y="3303"/>
                  </a:lnTo>
                  <a:lnTo>
                    <a:pt x="991" y="3308"/>
                  </a:lnTo>
                  <a:lnTo>
                    <a:pt x="993" y="3315"/>
                  </a:lnTo>
                  <a:lnTo>
                    <a:pt x="995" y="3328"/>
                  </a:lnTo>
                  <a:lnTo>
                    <a:pt x="996" y="3341"/>
                  </a:lnTo>
                  <a:lnTo>
                    <a:pt x="995" y="3370"/>
                  </a:lnTo>
                  <a:lnTo>
                    <a:pt x="997" y="3395"/>
                  </a:lnTo>
                  <a:lnTo>
                    <a:pt x="1004" y="3420"/>
                  </a:lnTo>
                  <a:lnTo>
                    <a:pt x="1011" y="3441"/>
                  </a:lnTo>
                  <a:lnTo>
                    <a:pt x="1013" y="3452"/>
                  </a:lnTo>
                  <a:lnTo>
                    <a:pt x="1015" y="3463"/>
                  </a:lnTo>
                  <a:lnTo>
                    <a:pt x="1017" y="3475"/>
                  </a:lnTo>
                  <a:lnTo>
                    <a:pt x="1017" y="3488"/>
                  </a:lnTo>
                  <a:lnTo>
                    <a:pt x="1017" y="3488"/>
                  </a:lnTo>
                  <a:lnTo>
                    <a:pt x="1034" y="3491"/>
                  </a:lnTo>
                  <a:lnTo>
                    <a:pt x="1053" y="3494"/>
                  </a:lnTo>
                  <a:lnTo>
                    <a:pt x="1074" y="3499"/>
                  </a:lnTo>
                  <a:lnTo>
                    <a:pt x="1095" y="3506"/>
                  </a:lnTo>
                  <a:lnTo>
                    <a:pt x="1115" y="3512"/>
                  </a:lnTo>
                  <a:lnTo>
                    <a:pt x="1134" y="3517"/>
                  </a:lnTo>
                  <a:lnTo>
                    <a:pt x="1141" y="3518"/>
                  </a:lnTo>
                  <a:lnTo>
                    <a:pt x="1149" y="3519"/>
                  </a:lnTo>
                  <a:lnTo>
                    <a:pt x="1156" y="3519"/>
                  </a:lnTo>
                  <a:lnTo>
                    <a:pt x="1160" y="3518"/>
                  </a:lnTo>
                  <a:lnTo>
                    <a:pt x="1160" y="3512"/>
                  </a:lnTo>
                  <a:lnTo>
                    <a:pt x="1159" y="3505"/>
                  </a:lnTo>
                  <a:lnTo>
                    <a:pt x="1156" y="3498"/>
                  </a:lnTo>
                  <a:lnTo>
                    <a:pt x="1152" y="3493"/>
                  </a:lnTo>
                  <a:lnTo>
                    <a:pt x="1144" y="3480"/>
                  </a:lnTo>
                  <a:lnTo>
                    <a:pt x="1135" y="3467"/>
                  </a:lnTo>
                  <a:lnTo>
                    <a:pt x="1131" y="3461"/>
                  </a:lnTo>
                  <a:lnTo>
                    <a:pt x="1128" y="3455"/>
                  </a:lnTo>
                  <a:lnTo>
                    <a:pt x="1126" y="3449"/>
                  </a:lnTo>
                  <a:lnTo>
                    <a:pt x="1126" y="3442"/>
                  </a:lnTo>
                  <a:lnTo>
                    <a:pt x="1127" y="3435"/>
                  </a:lnTo>
                  <a:lnTo>
                    <a:pt x="1130" y="3428"/>
                  </a:lnTo>
                  <a:lnTo>
                    <a:pt x="1136" y="3421"/>
                  </a:lnTo>
                  <a:lnTo>
                    <a:pt x="1144" y="3413"/>
                  </a:lnTo>
                  <a:lnTo>
                    <a:pt x="1160" y="3397"/>
                  </a:lnTo>
                  <a:lnTo>
                    <a:pt x="1178" y="3378"/>
                  </a:lnTo>
                  <a:lnTo>
                    <a:pt x="1187" y="3369"/>
                  </a:lnTo>
                  <a:lnTo>
                    <a:pt x="1197" y="3360"/>
                  </a:lnTo>
                  <a:lnTo>
                    <a:pt x="1206" y="3352"/>
                  </a:lnTo>
                  <a:lnTo>
                    <a:pt x="1214" y="3347"/>
                  </a:lnTo>
                  <a:lnTo>
                    <a:pt x="1232" y="3338"/>
                  </a:lnTo>
                  <a:lnTo>
                    <a:pt x="1244" y="3334"/>
                  </a:lnTo>
                  <a:lnTo>
                    <a:pt x="1249" y="3332"/>
                  </a:lnTo>
                  <a:lnTo>
                    <a:pt x="1252" y="3332"/>
                  </a:lnTo>
                  <a:lnTo>
                    <a:pt x="1254" y="3334"/>
                  </a:lnTo>
                  <a:lnTo>
                    <a:pt x="1257" y="3336"/>
                  </a:lnTo>
                  <a:lnTo>
                    <a:pt x="1258" y="3341"/>
                  </a:lnTo>
                  <a:lnTo>
                    <a:pt x="1258" y="3349"/>
                  </a:lnTo>
                  <a:lnTo>
                    <a:pt x="1255" y="3359"/>
                  </a:lnTo>
                  <a:lnTo>
                    <a:pt x="1254" y="3370"/>
                  </a:lnTo>
                  <a:lnTo>
                    <a:pt x="1252" y="3386"/>
                  </a:lnTo>
                  <a:lnTo>
                    <a:pt x="1250" y="3398"/>
                  </a:lnTo>
                  <a:lnTo>
                    <a:pt x="1250" y="3407"/>
                  </a:lnTo>
                  <a:lnTo>
                    <a:pt x="1252" y="3415"/>
                  </a:lnTo>
                  <a:lnTo>
                    <a:pt x="1253" y="3419"/>
                  </a:lnTo>
                  <a:lnTo>
                    <a:pt x="1255" y="3422"/>
                  </a:lnTo>
                  <a:lnTo>
                    <a:pt x="1259" y="3425"/>
                  </a:lnTo>
                  <a:lnTo>
                    <a:pt x="1263" y="3429"/>
                  </a:lnTo>
                  <a:lnTo>
                    <a:pt x="1273" y="3436"/>
                  </a:lnTo>
                  <a:lnTo>
                    <a:pt x="1288" y="3444"/>
                  </a:lnTo>
                  <a:lnTo>
                    <a:pt x="1298" y="3450"/>
                  </a:lnTo>
                  <a:lnTo>
                    <a:pt x="1305" y="3456"/>
                  </a:lnTo>
                  <a:lnTo>
                    <a:pt x="1311" y="3463"/>
                  </a:lnTo>
                  <a:lnTo>
                    <a:pt x="1316" y="3468"/>
                  </a:lnTo>
                  <a:lnTo>
                    <a:pt x="1321" y="3475"/>
                  </a:lnTo>
                  <a:lnTo>
                    <a:pt x="1325" y="3482"/>
                  </a:lnTo>
                  <a:lnTo>
                    <a:pt x="1331" y="3488"/>
                  </a:lnTo>
                  <a:lnTo>
                    <a:pt x="1337" y="3495"/>
                  </a:lnTo>
                  <a:lnTo>
                    <a:pt x="1342" y="3497"/>
                  </a:lnTo>
                  <a:lnTo>
                    <a:pt x="1348" y="3501"/>
                  </a:lnTo>
                  <a:lnTo>
                    <a:pt x="1355" y="3502"/>
                  </a:lnTo>
                  <a:lnTo>
                    <a:pt x="1363" y="3503"/>
                  </a:lnTo>
                  <a:lnTo>
                    <a:pt x="1379" y="3504"/>
                  </a:lnTo>
                  <a:lnTo>
                    <a:pt x="1398" y="3504"/>
                  </a:lnTo>
                  <a:lnTo>
                    <a:pt x="1435" y="3499"/>
                  </a:lnTo>
                  <a:lnTo>
                    <a:pt x="1463" y="3495"/>
                  </a:lnTo>
                  <a:lnTo>
                    <a:pt x="1475" y="3492"/>
                  </a:lnTo>
                  <a:lnTo>
                    <a:pt x="1486" y="3486"/>
                  </a:lnTo>
                  <a:lnTo>
                    <a:pt x="1496" y="3481"/>
                  </a:lnTo>
                  <a:lnTo>
                    <a:pt x="1507" y="3474"/>
                  </a:lnTo>
                  <a:lnTo>
                    <a:pt x="1517" y="3467"/>
                  </a:lnTo>
                  <a:lnTo>
                    <a:pt x="1526" y="3462"/>
                  </a:lnTo>
                  <a:lnTo>
                    <a:pt x="1536" y="3458"/>
                  </a:lnTo>
                  <a:lnTo>
                    <a:pt x="1544" y="3456"/>
                  </a:lnTo>
                  <a:lnTo>
                    <a:pt x="1552" y="3457"/>
                  </a:lnTo>
                  <a:lnTo>
                    <a:pt x="1560" y="3460"/>
                  </a:lnTo>
                  <a:lnTo>
                    <a:pt x="1568" y="3463"/>
                  </a:lnTo>
                  <a:lnTo>
                    <a:pt x="1574" y="3467"/>
                  </a:lnTo>
                  <a:lnTo>
                    <a:pt x="1588" y="3480"/>
                  </a:lnTo>
                  <a:lnTo>
                    <a:pt x="1600" y="3492"/>
                  </a:lnTo>
                  <a:lnTo>
                    <a:pt x="1605" y="3497"/>
                  </a:lnTo>
                  <a:lnTo>
                    <a:pt x="1611" y="3504"/>
                  </a:lnTo>
                  <a:lnTo>
                    <a:pt x="1618" y="3508"/>
                  </a:lnTo>
                  <a:lnTo>
                    <a:pt x="1623" y="3512"/>
                  </a:lnTo>
                  <a:lnTo>
                    <a:pt x="1629" y="3515"/>
                  </a:lnTo>
                  <a:lnTo>
                    <a:pt x="1635" y="3515"/>
                  </a:lnTo>
                  <a:lnTo>
                    <a:pt x="1641" y="3515"/>
                  </a:lnTo>
                  <a:lnTo>
                    <a:pt x="1647" y="3512"/>
                  </a:lnTo>
                  <a:lnTo>
                    <a:pt x="1656" y="3506"/>
                  </a:lnTo>
                  <a:lnTo>
                    <a:pt x="1666" y="3502"/>
                  </a:lnTo>
                  <a:lnTo>
                    <a:pt x="1675" y="3498"/>
                  </a:lnTo>
                  <a:lnTo>
                    <a:pt x="1683" y="3496"/>
                  </a:lnTo>
                  <a:lnTo>
                    <a:pt x="1691" y="3495"/>
                  </a:lnTo>
                  <a:lnTo>
                    <a:pt x="1698" y="3495"/>
                  </a:lnTo>
                  <a:lnTo>
                    <a:pt x="1706" y="3496"/>
                  </a:lnTo>
                  <a:lnTo>
                    <a:pt x="1714" y="3497"/>
                  </a:lnTo>
                  <a:lnTo>
                    <a:pt x="1747" y="3508"/>
                  </a:lnTo>
                  <a:lnTo>
                    <a:pt x="1788" y="3522"/>
                  </a:lnTo>
                  <a:lnTo>
                    <a:pt x="1797" y="3525"/>
                  </a:lnTo>
                  <a:lnTo>
                    <a:pt x="1809" y="3528"/>
                  </a:lnTo>
                  <a:lnTo>
                    <a:pt x="1824" y="3530"/>
                  </a:lnTo>
                  <a:lnTo>
                    <a:pt x="1838" y="3531"/>
                  </a:lnTo>
                  <a:lnTo>
                    <a:pt x="1853" y="3533"/>
                  </a:lnTo>
                  <a:lnTo>
                    <a:pt x="1868" y="3534"/>
                  </a:lnTo>
                  <a:lnTo>
                    <a:pt x="1881" y="3533"/>
                  </a:lnTo>
                  <a:lnTo>
                    <a:pt x="1891" y="3531"/>
                  </a:lnTo>
                  <a:lnTo>
                    <a:pt x="1898" y="3530"/>
                  </a:lnTo>
                  <a:lnTo>
                    <a:pt x="1903" y="3528"/>
                  </a:lnTo>
                  <a:lnTo>
                    <a:pt x="1908" y="3526"/>
                  </a:lnTo>
                  <a:lnTo>
                    <a:pt x="1912" y="3524"/>
                  </a:lnTo>
                  <a:lnTo>
                    <a:pt x="1919" y="3516"/>
                  </a:lnTo>
                  <a:lnTo>
                    <a:pt x="1923" y="3508"/>
                  </a:lnTo>
                  <a:lnTo>
                    <a:pt x="1930" y="3491"/>
                  </a:lnTo>
                  <a:lnTo>
                    <a:pt x="1937" y="3471"/>
                  </a:lnTo>
                  <a:lnTo>
                    <a:pt x="1940" y="3464"/>
                  </a:lnTo>
                  <a:lnTo>
                    <a:pt x="1945" y="3456"/>
                  </a:lnTo>
                  <a:lnTo>
                    <a:pt x="1951" y="3450"/>
                  </a:lnTo>
                  <a:lnTo>
                    <a:pt x="1959" y="3441"/>
                  </a:lnTo>
                  <a:lnTo>
                    <a:pt x="1975" y="3424"/>
                  </a:lnTo>
                  <a:lnTo>
                    <a:pt x="1995" y="3408"/>
                  </a:lnTo>
                  <a:lnTo>
                    <a:pt x="2015" y="3390"/>
                  </a:lnTo>
                  <a:lnTo>
                    <a:pt x="2034" y="3373"/>
                  </a:lnTo>
                  <a:lnTo>
                    <a:pt x="2052" y="3358"/>
                  </a:lnTo>
                  <a:lnTo>
                    <a:pt x="2065" y="3345"/>
                  </a:lnTo>
                  <a:lnTo>
                    <a:pt x="2079" y="3328"/>
                  </a:lnTo>
                  <a:lnTo>
                    <a:pt x="2092" y="3315"/>
                  </a:lnTo>
                  <a:lnTo>
                    <a:pt x="2104" y="3303"/>
                  </a:lnTo>
                  <a:lnTo>
                    <a:pt x="2114" y="3294"/>
                  </a:lnTo>
                  <a:lnTo>
                    <a:pt x="2125" y="3286"/>
                  </a:lnTo>
                  <a:lnTo>
                    <a:pt x="2135" y="3279"/>
                  </a:lnTo>
                  <a:lnTo>
                    <a:pt x="2145" y="3276"/>
                  </a:lnTo>
                  <a:lnTo>
                    <a:pt x="2155" y="3273"/>
                  </a:lnTo>
                  <a:lnTo>
                    <a:pt x="2166" y="3272"/>
                  </a:lnTo>
                  <a:lnTo>
                    <a:pt x="2177" y="3273"/>
                  </a:lnTo>
                  <a:lnTo>
                    <a:pt x="2189" y="3274"/>
                  </a:lnTo>
                  <a:lnTo>
                    <a:pt x="2202" y="3276"/>
                  </a:lnTo>
                  <a:lnTo>
                    <a:pt x="2234" y="3284"/>
                  </a:lnTo>
                  <a:lnTo>
                    <a:pt x="2273" y="3295"/>
                  </a:lnTo>
                  <a:lnTo>
                    <a:pt x="2282" y="3296"/>
                  </a:lnTo>
                  <a:lnTo>
                    <a:pt x="2292" y="3294"/>
                  </a:lnTo>
                  <a:lnTo>
                    <a:pt x="2305" y="3292"/>
                  </a:lnTo>
                  <a:lnTo>
                    <a:pt x="2320" y="3287"/>
                  </a:lnTo>
                  <a:lnTo>
                    <a:pt x="2335" y="3281"/>
                  </a:lnTo>
                  <a:lnTo>
                    <a:pt x="2353" y="3274"/>
                  </a:lnTo>
                  <a:lnTo>
                    <a:pt x="2370" y="3266"/>
                  </a:lnTo>
                  <a:lnTo>
                    <a:pt x="2387" y="3257"/>
                  </a:lnTo>
                  <a:lnTo>
                    <a:pt x="2405" y="3248"/>
                  </a:lnTo>
                  <a:lnTo>
                    <a:pt x="2422" y="3239"/>
                  </a:lnTo>
                  <a:lnTo>
                    <a:pt x="2437" y="3230"/>
                  </a:lnTo>
                  <a:lnTo>
                    <a:pt x="2452" y="3220"/>
                  </a:lnTo>
                  <a:lnTo>
                    <a:pt x="2464" y="3211"/>
                  </a:lnTo>
                  <a:lnTo>
                    <a:pt x="2475" y="3202"/>
                  </a:lnTo>
                  <a:lnTo>
                    <a:pt x="2483" y="3194"/>
                  </a:lnTo>
                  <a:lnTo>
                    <a:pt x="2488" y="3188"/>
                  </a:lnTo>
                  <a:lnTo>
                    <a:pt x="2495" y="3157"/>
                  </a:lnTo>
                  <a:lnTo>
                    <a:pt x="2502" y="3125"/>
                  </a:lnTo>
                  <a:lnTo>
                    <a:pt x="2506" y="3117"/>
                  </a:lnTo>
                  <a:lnTo>
                    <a:pt x="2508" y="3110"/>
                  </a:lnTo>
                  <a:lnTo>
                    <a:pt x="2512" y="3105"/>
                  </a:lnTo>
                  <a:lnTo>
                    <a:pt x="2517" y="3100"/>
                  </a:lnTo>
                  <a:lnTo>
                    <a:pt x="2522" y="3096"/>
                  </a:lnTo>
                  <a:lnTo>
                    <a:pt x="2528" y="3094"/>
                  </a:lnTo>
                  <a:lnTo>
                    <a:pt x="2536" y="3093"/>
                  </a:lnTo>
                  <a:lnTo>
                    <a:pt x="2545" y="3093"/>
                  </a:lnTo>
                  <a:lnTo>
                    <a:pt x="2553" y="3094"/>
                  </a:lnTo>
                  <a:lnTo>
                    <a:pt x="2562" y="3094"/>
                  </a:lnTo>
                  <a:lnTo>
                    <a:pt x="2571" y="3093"/>
                  </a:lnTo>
                  <a:lnTo>
                    <a:pt x="2579" y="3090"/>
                  </a:lnTo>
                  <a:lnTo>
                    <a:pt x="2593" y="3085"/>
                  </a:lnTo>
                  <a:lnTo>
                    <a:pt x="2608" y="3080"/>
                  </a:lnTo>
                  <a:lnTo>
                    <a:pt x="2614" y="3077"/>
                  </a:lnTo>
                  <a:lnTo>
                    <a:pt x="2622" y="3076"/>
                  </a:lnTo>
                  <a:lnTo>
                    <a:pt x="2630" y="3074"/>
                  </a:lnTo>
                  <a:lnTo>
                    <a:pt x="2638" y="3074"/>
                  </a:lnTo>
                  <a:lnTo>
                    <a:pt x="2646" y="3074"/>
                  </a:lnTo>
                  <a:lnTo>
                    <a:pt x="2655" y="3076"/>
                  </a:lnTo>
                  <a:lnTo>
                    <a:pt x="2664" y="3079"/>
                  </a:lnTo>
                  <a:lnTo>
                    <a:pt x="2675" y="3084"/>
                  </a:lnTo>
                  <a:lnTo>
                    <a:pt x="2687" y="3089"/>
                  </a:lnTo>
                  <a:lnTo>
                    <a:pt x="2699" y="3094"/>
                  </a:lnTo>
                  <a:lnTo>
                    <a:pt x="2707" y="3097"/>
                  </a:lnTo>
                  <a:lnTo>
                    <a:pt x="2715" y="3099"/>
                  </a:lnTo>
                  <a:lnTo>
                    <a:pt x="2722" y="3099"/>
                  </a:lnTo>
                  <a:lnTo>
                    <a:pt x="2728" y="3099"/>
                  </a:lnTo>
                  <a:lnTo>
                    <a:pt x="2733" y="3098"/>
                  </a:lnTo>
                  <a:lnTo>
                    <a:pt x="2738" y="3096"/>
                  </a:lnTo>
                  <a:lnTo>
                    <a:pt x="2748" y="3090"/>
                  </a:lnTo>
                  <a:lnTo>
                    <a:pt x="2758" y="3084"/>
                  </a:lnTo>
                  <a:lnTo>
                    <a:pt x="2765" y="3080"/>
                  </a:lnTo>
                  <a:lnTo>
                    <a:pt x="2773" y="3077"/>
                  </a:lnTo>
                  <a:lnTo>
                    <a:pt x="2780" y="3074"/>
                  </a:lnTo>
                  <a:lnTo>
                    <a:pt x="2790" y="3071"/>
                  </a:lnTo>
                  <a:lnTo>
                    <a:pt x="2799" y="3069"/>
                  </a:lnTo>
                  <a:lnTo>
                    <a:pt x="2811" y="3069"/>
                  </a:lnTo>
                  <a:lnTo>
                    <a:pt x="2825" y="3071"/>
                  </a:lnTo>
                  <a:lnTo>
                    <a:pt x="2838" y="3071"/>
                  </a:lnTo>
                  <a:lnTo>
                    <a:pt x="2851" y="3071"/>
                  </a:lnTo>
                  <a:lnTo>
                    <a:pt x="2864" y="3069"/>
                  </a:lnTo>
                  <a:lnTo>
                    <a:pt x="2868" y="3067"/>
                  </a:lnTo>
                  <a:lnTo>
                    <a:pt x="2872" y="3066"/>
                  </a:lnTo>
                  <a:lnTo>
                    <a:pt x="2875" y="3063"/>
                  </a:lnTo>
                  <a:lnTo>
                    <a:pt x="2877" y="3059"/>
                  </a:lnTo>
                  <a:lnTo>
                    <a:pt x="2878" y="3052"/>
                  </a:lnTo>
                  <a:lnTo>
                    <a:pt x="2877" y="3043"/>
                  </a:lnTo>
                  <a:lnTo>
                    <a:pt x="2875" y="3034"/>
                  </a:lnTo>
                  <a:lnTo>
                    <a:pt x="2872" y="3024"/>
                  </a:lnTo>
                  <a:lnTo>
                    <a:pt x="2869" y="3015"/>
                  </a:lnTo>
                  <a:lnTo>
                    <a:pt x="2867" y="3005"/>
                  </a:lnTo>
                  <a:lnTo>
                    <a:pt x="2865" y="2995"/>
                  </a:lnTo>
                  <a:lnTo>
                    <a:pt x="2865" y="2986"/>
                  </a:lnTo>
                  <a:lnTo>
                    <a:pt x="2866" y="2982"/>
                  </a:lnTo>
                  <a:lnTo>
                    <a:pt x="2868" y="2977"/>
                  </a:lnTo>
                  <a:lnTo>
                    <a:pt x="2872" y="2971"/>
                  </a:lnTo>
                  <a:lnTo>
                    <a:pt x="2878" y="2964"/>
                  </a:lnTo>
                  <a:lnTo>
                    <a:pt x="2882" y="2958"/>
                  </a:lnTo>
                  <a:lnTo>
                    <a:pt x="2888" y="2950"/>
                  </a:lnTo>
                  <a:lnTo>
                    <a:pt x="2891" y="2942"/>
                  </a:lnTo>
                  <a:lnTo>
                    <a:pt x="2893" y="2933"/>
                  </a:lnTo>
                  <a:lnTo>
                    <a:pt x="2896" y="2926"/>
                  </a:lnTo>
                  <a:lnTo>
                    <a:pt x="2898" y="2920"/>
                  </a:lnTo>
                  <a:lnTo>
                    <a:pt x="2901" y="2915"/>
                  </a:lnTo>
                  <a:lnTo>
                    <a:pt x="2906" y="2911"/>
                  </a:lnTo>
                  <a:lnTo>
                    <a:pt x="2910" y="2909"/>
                  </a:lnTo>
                  <a:lnTo>
                    <a:pt x="2916" y="2908"/>
                  </a:lnTo>
                  <a:lnTo>
                    <a:pt x="2922" y="2907"/>
                  </a:lnTo>
                  <a:lnTo>
                    <a:pt x="2928" y="2908"/>
                  </a:lnTo>
                  <a:lnTo>
                    <a:pt x="2942" y="2912"/>
                  </a:lnTo>
                  <a:lnTo>
                    <a:pt x="2959" y="2919"/>
                  </a:lnTo>
                  <a:lnTo>
                    <a:pt x="2975" y="2928"/>
                  </a:lnTo>
                  <a:lnTo>
                    <a:pt x="2993" y="2938"/>
                  </a:lnTo>
                  <a:lnTo>
                    <a:pt x="3027" y="2960"/>
                  </a:lnTo>
                  <a:lnTo>
                    <a:pt x="3061" y="2982"/>
                  </a:lnTo>
                  <a:lnTo>
                    <a:pt x="3075" y="2990"/>
                  </a:lnTo>
                  <a:lnTo>
                    <a:pt x="3087" y="2996"/>
                  </a:lnTo>
                  <a:lnTo>
                    <a:pt x="3093" y="2998"/>
                  </a:lnTo>
                  <a:lnTo>
                    <a:pt x="3098" y="2999"/>
                  </a:lnTo>
                  <a:lnTo>
                    <a:pt x="3102" y="2999"/>
                  </a:lnTo>
                  <a:lnTo>
                    <a:pt x="3105" y="2999"/>
                  </a:lnTo>
                  <a:lnTo>
                    <a:pt x="3135" y="2984"/>
                  </a:lnTo>
                  <a:lnTo>
                    <a:pt x="3173" y="2965"/>
                  </a:lnTo>
                  <a:lnTo>
                    <a:pt x="3191" y="2954"/>
                  </a:lnTo>
                  <a:lnTo>
                    <a:pt x="3209" y="2943"/>
                  </a:lnTo>
                  <a:lnTo>
                    <a:pt x="3216" y="2938"/>
                  </a:lnTo>
                  <a:lnTo>
                    <a:pt x="3222" y="2933"/>
                  </a:lnTo>
                  <a:lnTo>
                    <a:pt x="3228" y="2928"/>
                  </a:lnTo>
                  <a:lnTo>
                    <a:pt x="3232" y="2923"/>
                  </a:lnTo>
                  <a:lnTo>
                    <a:pt x="3237" y="2917"/>
                  </a:lnTo>
                  <a:lnTo>
                    <a:pt x="3240" y="2909"/>
                  </a:lnTo>
                  <a:lnTo>
                    <a:pt x="3242" y="2901"/>
                  </a:lnTo>
                  <a:lnTo>
                    <a:pt x="3246" y="2895"/>
                  </a:lnTo>
                  <a:lnTo>
                    <a:pt x="3248" y="2887"/>
                  </a:lnTo>
                  <a:lnTo>
                    <a:pt x="3252" y="2880"/>
                  </a:lnTo>
                  <a:lnTo>
                    <a:pt x="3257" y="2874"/>
                  </a:lnTo>
                  <a:lnTo>
                    <a:pt x="3262" y="2868"/>
                  </a:lnTo>
                  <a:lnTo>
                    <a:pt x="3281" y="2856"/>
                  </a:lnTo>
                  <a:lnTo>
                    <a:pt x="3301" y="2845"/>
                  </a:lnTo>
                  <a:lnTo>
                    <a:pt x="3321" y="2834"/>
                  </a:lnTo>
                  <a:lnTo>
                    <a:pt x="3340" y="2822"/>
                  </a:lnTo>
                  <a:lnTo>
                    <a:pt x="3361" y="2811"/>
                  </a:lnTo>
                  <a:lnTo>
                    <a:pt x="3380" y="2800"/>
                  </a:lnTo>
                  <a:lnTo>
                    <a:pt x="3400" y="2789"/>
                  </a:lnTo>
                  <a:lnTo>
                    <a:pt x="3421" y="2779"/>
                  </a:lnTo>
                  <a:lnTo>
                    <a:pt x="3432" y="2775"/>
                  </a:lnTo>
                  <a:lnTo>
                    <a:pt x="3442" y="2773"/>
                  </a:lnTo>
                  <a:lnTo>
                    <a:pt x="3451" y="2772"/>
                  </a:lnTo>
                  <a:lnTo>
                    <a:pt x="3458" y="2773"/>
                  </a:lnTo>
                  <a:lnTo>
                    <a:pt x="3475" y="2775"/>
                  </a:lnTo>
                  <a:lnTo>
                    <a:pt x="3495" y="2778"/>
                  </a:lnTo>
                  <a:lnTo>
                    <a:pt x="3516" y="2780"/>
                  </a:lnTo>
                  <a:lnTo>
                    <a:pt x="3537" y="2779"/>
                  </a:lnTo>
                  <a:lnTo>
                    <a:pt x="3559" y="2776"/>
                  </a:lnTo>
                  <a:lnTo>
                    <a:pt x="3580" y="2773"/>
                  </a:lnTo>
                  <a:lnTo>
                    <a:pt x="3602" y="2770"/>
                  </a:lnTo>
                  <a:lnTo>
                    <a:pt x="3624" y="2765"/>
                  </a:lnTo>
                  <a:lnTo>
                    <a:pt x="3645" y="2761"/>
                  </a:lnTo>
                  <a:lnTo>
                    <a:pt x="3665" y="2758"/>
                  </a:lnTo>
                  <a:lnTo>
                    <a:pt x="3678" y="2755"/>
                  </a:lnTo>
                  <a:lnTo>
                    <a:pt x="3688" y="2753"/>
                  </a:lnTo>
                  <a:lnTo>
                    <a:pt x="3694" y="2750"/>
                  </a:lnTo>
                  <a:lnTo>
                    <a:pt x="3700" y="2746"/>
                  </a:lnTo>
                  <a:lnTo>
                    <a:pt x="3703" y="2742"/>
                  </a:lnTo>
                  <a:lnTo>
                    <a:pt x="3705" y="2738"/>
                  </a:lnTo>
                  <a:lnTo>
                    <a:pt x="3705" y="2732"/>
                  </a:lnTo>
                  <a:lnTo>
                    <a:pt x="3705" y="2727"/>
                  </a:lnTo>
                  <a:lnTo>
                    <a:pt x="3703" y="2716"/>
                  </a:lnTo>
                  <a:lnTo>
                    <a:pt x="3702" y="2704"/>
                  </a:lnTo>
                  <a:lnTo>
                    <a:pt x="3701" y="2697"/>
                  </a:lnTo>
                  <a:lnTo>
                    <a:pt x="3701" y="2690"/>
                  </a:lnTo>
                  <a:lnTo>
                    <a:pt x="3703" y="2685"/>
                  </a:lnTo>
                  <a:lnTo>
                    <a:pt x="3705" y="2678"/>
                  </a:lnTo>
                  <a:lnTo>
                    <a:pt x="3709" y="2674"/>
                  </a:lnTo>
                  <a:lnTo>
                    <a:pt x="3712" y="2669"/>
                  </a:lnTo>
                  <a:lnTo>
                    <a:pt x="3716" y="2666"/>
                  </a:lnTo>
                  <a:lnTo>
                    <a:pt x="3721" y="2663"/>
                  </a:lnTo>
                  <a:lnTo>
                    <a:pt x="3734" y="2655"/>
                  </a:lnTo>
                  <a:lnTo>
                    <a:pt x="3748" y="2649"/>
                  </a:lnTo>
                  <a:lnTo>
                    <a:pt x="3765" y="2644"/>
                  </a:lnTo>
                  <a:lnTo>
                    <a:pt x="3784" y="2638"/>
                  </a:lnTo>
                  <a:lnTo>
                    <a:pt x="3804" y="2634"/>
                  </a:lnTo>
                  <a:lnTo>
                    <a:pt x="3825" y="2629"/>
                  </a:lnTo>
                  <a:lnTo>
                    <a:pt x="3866" y="2623"/>
                  </a:lnTo>
                  <a:lnTo>
                    <a:pt x="3906" y="2618"/>
                  </a:lnTo>
                  <a:lnTo>
                    <a:pt x="3940" y="2616"/>
                  </a:lnTo>
                  <a:lnTo>
                    <a:pt x="3965" y="2615"/>
                  </a:lnTo>
                  <a:lnTo>
                    <a:pt x="3965" y="2615"/>
                  </a:lnTo>
                  <a:lnTo>
                    <a:pt x="4036" y="2615"/>
                  </a:lnTo>
                  <a:lnTo>
                    <a:pt x="4043" y="2614"/>
                  </a:lnTo>
                  <a:lnTo>
                    <a:pt x="4049" y="2613"/>
                  </a:lnTo>
                  <a:lnTo>
                    <a:pt x="4055" y="2611"/>
                  </a:lnTo>
                  <a:lnTo>
                    <a:pt x="4061" y="2608"/>
                  </a:lnTo>
                  <a:lnTo>
                    <a:pt x="4071" y="2603"/>
                  </a:lnTo>
                  <a:lnTo>
                    <a:pt x="4081" y="2597"/>
                  </a:lnTo>
                  <a:lnTo>
                    <a:pt x="4092" y="2592"/>
                  </a:lnTo>
                  <a:lnTo>
                    <a:pt x="4103" y="2587"/>
                  </a:lnTo>
                  <a:lnTo>
                    <a:pt x="4109" y="2586"/>
                  </a:lnTo>
                  <a:lnTo>
                    <a:pt x="4116" y="2585"/>
                  </a:lnTo>
                  <a:lnTo>
                    <a:pt x="4123" y="2585"/>
                  </a:lnTo>
                  <a:lnTo>
                    <a:pt x="4131" y="2585"/>
                  </a:lnTo>
                  <a:lnTo>
                    <a:pt x="4156" y="2590"/>
                  </a:lnTo>
                  <a:lnTo>
                    <a:pt x="4183" y="2594"/>
                  </a:lnTo>
                  <a:lnTo>
                    <a:pt x="4210" y="2600"/>
                  </a:lnTo>
                  <a:lnTo>
                    <a:pt x="4237" y="2607"/>
                  </a:lnTo>
                  <a:lnTo>
                    <a:pt x="4263" y="2615"/>
                  </a:lnTo>
                  <a:lnTo>
                    <a:pt x="4289" y="2624"/>
                  </a:lnTo>
                  <a:lnTo>
                    <a:pt x="4313" y="2635"/>
                  </a:lnTo>
                  <a:lnTo>
                    <a:pt x="4335" y="2647"/>
                  </a:lnTo>
                  <a:lnTo>
                    <a:pt x="4356" y="2659"/>
                  </a:lnTo>
                  <a:lnTo>
                    <a:pt x="4374" y="2667"/>
                  </a:lnTo>
                  <a:lnTo>
                    <a:pt x="4381" y="2669"/>
                  </a:lnTo>
                  <a:lnTo>
                    <a:pt x="4387" y="2670"/>
                  </a:lnTo>
                  <a:lnTo>
                    <a:pt x="4394" y="2670"/>
                  </a:lnTo>
                  <a:lnTo>
                    <a:pt x="4400" y="2669"/>
                  </a:lnTo>
                  <a:lnTo>
                    <a:pt x="4404" y="2667"/>
                  </a:lnTo>
                  <a:lnTo>
                    <a:pt x="4410" y="2663"/>
                  </a:lnTo>
                  <a:lnTo>
                    <a:pt x="4414" y="2658"/>
                  </a:lnTo>
                  <a:lnTo>
                    <a:pt x="4418" y="2653"/>
                  </a:lnTo>
                  <a:lnTo>
                    <a:pt x="4427" y="2636"/>
                  </a:lnTo>
                  <a:lnTo>
                    <a:pt x="4438" y="2614"/>
                  </a:lnTo>
                  <a:lnTo>
                    <a:pt x="4442" y="2607"/>
                  </a:lnTo>
                  <a:lnTo>
                    <a:pt x="4449" y="2600"/>
                  </a:lnTo>
                  <a:lnTo>
                    <a:pt x="4458" y="2591"/>
                  </a:lnTo>
                  <a:lnTo>
                    <a:pt x="4469" y="2582"/>
                  </a:lnTo>
                  <a:lnTo>
                    <a:pt x="4482" y="2572"/>
                  </a:lnTo>
                  <a:lnTo>
                    <a:pt x="4496" y="2562"/>
                  </a:lnTo>
                  <a:lnTo>
                    <a:pt x="4510" y="2552"/>
                  </a:lnTo>
                  <a:lnTo>
                    <a:pt x="4526" y="2543"/>
                  </a:lnTo>
                  <a:lnTo>
                    <a:pt x="4540" y="2535"/>
                  </a:lnTo>
                  <a:lnTo>
                    <a:pt x="4556" y="2528"/>
                  </a:lnTo>
                  <a:lnTo>
                    <a:pt x="4569" y="2522"/>
                  </a:lnTo>
                  <a:lnTo>
                    <a:pt x="4582" y="2519"/>
                  </a:lnTo>
                  <a:lnTo>
                    <a:pt x="4588" y="2518"/>
                  </a:lnTo>
                  <a:lnTo>
                    <a:pt x="4593" y="2518"/>
                  </a:lnTo>
                  <a:lnTo>
                    <a:pt x="4598" y="2518"/>
                  </a:lnTo>
                  <a:lnTo>
                    <a:pt x="4602" y="2518"/>
                  </a:lnTo>
                  <a:lnTo>
                    <a:pt x="4606" y="2519"/>
                  </a:lnTo>
                  <a:lnTo>
                    <a:pt x="4609" y="2521"/>
                  </a:lnTo>
                  <a:lnTo>
                    <a:pt x="4612" y="2524"/>
                  </a:lnTo>
                  <a:lnTo>
                    <a:pt x="4613" y="2528"/>
                  </a:lnTo>
                  <a:lnTo>
                    <a:pt x="4617" y="2537"/>
                  </a:lnTo>
                  <a:lnTo>
                    <a:pt x="4621" y="2548"/>
                  </a:lnTo>
                  <a:lnTo>
                    <a:pt x="4627" y="2560"/>
                  </a:lnTo>
                  <a:lnTo>
                    <a:pt x="4633" y="2569"/>
                  </a:lnTo>
                  <a:lnTo>
                    <a:pt x="4637" y="2573"/>
                  </a:lnTo>
                  <a:lnTo>
                    <a:pt x="4641" y="2575"/>
                  </a:lnTo>
                  <a:lnTo>
                    <a:pt x="4644" y="2578"/>
                  </a:lnTo>
                  <a:lnTo>
                    <a:pt x="4649" y="2578"/>
                  </a:lnTo>
                  <a:lnTo>
                    <a:pt x="4652" y="2575"/>
                  </a:lnTo>
                  <a:lnTo>
                    <a:pt x="4657" y="2572"/>
                  </a:lnTo>
                  <a:lnTo>
                    <a:pt x="4661" y="2565"/>
                  </a:lnTo>
                  <a:lnTo>
                    <a:pt x="4665" y="2558"/>
                  </a:lnTo>
                  <a:lnTo>
                    <a:pt x="4677" y="2528"/>
                  </a:lnTo>
                  <a:lnTo>
                    <a:pt x="4684" y="2508"/>
                  </a:lnTo>
                  <a:lnTo>
                    <a:pt x="4688" y="2505"/>
                  </a:lnTo>
                  <a:lnTo>
                    <a:pt x="4691" y="2500"/>
                  </a:lnTo>
                  <a:lnTo>
                    <a:pt x="4695" y="2497"/>
                  </a:lnTo>
                  <a:lnTo>
                    <a:pt x="4701" y="2493"/>
                  </a:lnTo>
                  <a:lnTo>
                    <a:pt x="4715" y="2486"/>
                  </a:lnTo>
                  <a:lnTo>
                    <a:pt x="4736" y="2477"/>
                  </a:lnTo>
                  <a:lnTo>
                    <a:pt x="4746" y="2479"/>
                  </a:lnTo>
                  <a:lnTo>
                    <a:pt x="4757" y="2480"/>
                  </a:lnTo>
                  <a:lnTo>
                    <a:pt x="4767" y="2480"/>
                  </a:lnTo>
                  <a:lnTo>
                    <a:pt x="4778" y="2478"/>
                  </a:lnTo>
                  <a:lnTo>
                    <a:pt x="4789" y="2476"/>
                  </a:lnTo>
                  <a:lnTo>
                    <a:pt x="4801" y="2471"/>
                  </a:lnTo>
                  <a:lnTo>
                    <a:pt x="4812" y="2466"/>
                  </a:lnTo>
                  <a:lnTo>
                    <a:pt x="4823" y="2460"/>
                  </a:lnTo>
                  <a:lnTo>
                    <a:pt x="4834" y="2453"/>
                  </a:lnTo>
                  <a:lnTo>
                    <a:pt x="4845" y="2445"/>
                  </a:lnTo>
                  <a:lnTo>
                    <a:pt x="4857" y="2437"/>
                  </a:lnTo>
                  <a:lnTo>
                    <a:pt x="4868" y="2427"/>
                  </a:lnTo>
                  <a:lnTo>
                    <a:pt x="4891" y="2407"/>
                  </a:lnTo>
                  <a:lnTo>
                    <a:pt x="4915" y="2385"/>
                  </a:lnTo>
                  <a:lnTo>
                    <a:pt x="4960" y="2340"/>
                  </a:lnTo>
                  <a:lnTo>
                    <a:pt x="5003" y="2297"/>
                  </a:lnTo>
                  <a:lnTo>
                    <a:pt x="5024" y="2277"/>
                  </a:lnTo>
                  <a:lnTo>
                    <a:pt x="5045" y="2260"/>
                  </a:lnTo>
                  <a:lnTo>
                    <a:pt x="5055" y="2253"/>
                  </a:lnTo>
                  <a:lnTo>
                    <a:pt x="5064" y="2246"/>
                  </a:lnTo>
                  <a:lnTo>
                    <a:pt x="5074" y="2240"/>
                  </a:lnTo>
                  <a:lnTo>
                    <a:pt x="5083" y="2236"/>
                  </a:lnTo>
                  <a:lnTo>
                    <a:pt x="5095" y="2230"/>
                  </a:lnTo>
                  <a:lnTo>
                    <a:pt x="5106" y="2224"/>
                  </a:lnTo>
                  <a:lnTo>
                    <a:pt x="5117" y="2216"/>
                  </a:lnTo>
                  <a:lnTo>
                    <a:pt x="5127" y="2208"/>
                  </a:lnTo>
                  <a:lnTo>
                    <a:pt x="5147" y="2191"/>
                  </a:lnTo>
                  <a:lnTo>
                    <a:pt x="5166" y="2173"/>
                  </a:lnTo>
                  <a:lnTo>
                    <a:pt x="5184" y="2154"/>
                  </a:lnTo>
                  <a:lnTo>
                    <a:pt x="5201" y="2135"/>
                  </a:lnTo>
                  <a:lnTo>
                    <a:pt x="5211" y="2126"/>
                  </a:lnTo>
                  <a:lnTo>
                    <a:pt x="5221" y="2118"/>
                  </a:lnTo>
                  <a:lnTo>
                    <a:pt x="5231" y="2110"/>
                  </a:lnTo>
                  <a:lnTo>
                    <a:pt x="5242" y="2102"/>
                  </a:lnTo>
                  <a:lnTo>
                    <a:pt x="5248" y="2099"/>
                  </a:lnTo>
                  <a:lnTo>
                    <a:pt x="5254" y="2097"/>
                  </a:lnTo>
                  <a:lnTo>
                    <a:pt x="5259" y="2094"/>
                  </a:lnTo>
                  <a:lnTo>
                    <a:pt x="5266" y="2093"/>
                  </a:lnTo>
                  <a:lnTo>
                    <a:pt x="5279" y="2091"/>
                  </a:lnTo>
                  <a:lnTo>
                    <a:pt x="5291" y="2090"/>
                  </a:lnTo>
                  <a:lnTo>
                    <a:pt x="5304" y="2088"/>
                  </a:lnTo>
                  <a:lnTo>
                    <a:pt x="5317" y="2084"/>
                  </a:lnTo>
                  <a:lnTo>
                    <a:pt x="5322" y="2082"/>
                  </a:lnTo>
                  <a:lnTo>
                    <a:pt x="5327" y="2079"/>
                  </a:lnTo>
                  <a:lnTo>
                    <a:pt x="5332" y="2075"/>
                  </a:lnTo>
                  <a:lnTo>
                    <a:pt x="5335" y="2070"/>
                  </a:lnTo>
                  <a:lnTo>
                    <a:pt x="5339" y="2066"/>
                  </a:lnTo>
                  <a:lnTo>
                    <a:pt x="5340" y="2061"/>
                  </a:lnTo>
                  <a:lnTo>
                    <a:pt x="5341" y="2057"/>
                  </a:lnTo>
                  <a:lnTo>
                    <a:pt x="5342" y="2052"/>
                  </a:lnTo>
                  <a:lnTo>
                    <a:pt x="5343" y="2044"/>
                  </a:lnTo>
                  <a:lnTo>
                    <a:pt x="5344" y="2036"/>
                  </a:lnTo>
                  <a:lnTo>
                    <a:pt x="5345" y="2034"/>
                  </a:lnTo>
                  <a:lnTo>
                    <a:pt x="5348" y="2030"/>
                  </a:lnTo>
                  <a:lnTo>
                    <a:pt x="5351" y="2029"/>
                  </a:lnTo>
                  <a:lnTo>
                    <a:pt x="5354" y="2028"/>
                  </a:lnTo>
                  <a:lnTo>
                    <a:pt x="5360" y="2028"/>
                  </a:lnTo>
                  <a:lnTo>
                    <a:pt x="5366" y="2029"/>
                  </a:lnTo>
                  <a:lnTo>
                    <a:pt x="5374" y="2031"/>
                  </a:lnTo>
                  <a:lnTo>
                    <a:pt x="5384" y="2035"/>
                  </a:lnTo>
                  <a:lnTo>
                    <a:pt x="5397" y="2034"/>
                  </a:lnTo>
                  <a:lnTo>
                    <a:pt x="5412" y="2031"/>
                  </a:lnTo>
                  <a:lnTo>
                    <a:pt x="5424" y="2028"/>
                  </a:lnTo>
                  <a:lnTo>
                    <a:pt x="5436" y="2024"/>
                  </a:lnTo>
                  <a:lnTo>
                    <a:pt x="5447" y="2017"/>
                  </a:lnTo>
                  <a:lnTo>
                    <a:pt x="5458" y="2009"/>
                  </a:lnTo>
                  <a:lnTo>
                    <a:pt x="5468" y="2000"/>
                  </a:lnTo>
                  <a:lnTo>
                    <a:pt x="5477" y="1989"/>
                  </a:lnTo>
                  <a:lnTo>
                    <a:pt x="5485" y="1982"/>
                  </a:lnTo>
                  <a:lnTo>
                    <a:pt x="5493" y="1976"/>
                  </a:lnTo>
                  <a:lnTo>
                    <a:pt x="5500" y="1973"/>
                  </a:lnTo>
                  <a:lnTo>
                    <a:pt x="5509" y="1971"/>
                  </a:lnTo>
                  <a:lnTo>
                    <a:pt x="5526" y="1971"/>
                  </a:lnTo>
                  <a:lnTo>
                    <a:pt x="5544" y="1972"/>
                  </a:lnTo>
                  <a:lnTo>
                    <a:pt x="5551" y="1973"/>
                  </a:lnTo>
                  <a:lnTo>
                    <a:pt x="5560" y="1973"/>
                  </a:lnTo>
                  <a:lnTo>
                    <a:pt x="5568" y="1972"/>
                  </a:lnTo>
                  <a:lnTo>
                    <a:pt x="5576" y="1970"/>
                  </a:lnTo>
                  <a:lnTo>
                    <a:pt x="5582" y="1965"/>
                  </a:lnTo>
                  <a:lnTo>
                    <a:pt x="5589" y="1960"/>
                  </a:lnTo>
                  <a:lnTo>
                    <a:pt x="5595" y="1950"/>
                  </a:lnTo>
                  <a:lnTo>
                    <a:pt x="5600" y="1939"/>
                  </a:lnTo>
                  <a:lnTo>
                    <a:pt x="5606" y="1923"/>
                  </a:lnTo>
                  <a:lnTo>
                    <a:pt x="5610" y="1911"/>
                  </a:lnTo>
                  <a:lnTo>
                    <a:pt x="5615" y="1902"/>
                  </a:lnTo>
                  <a:lnTo>
                    <a:pt x="5619" y="1895"/>
                  </a:lnTo>
                  <a:lnTo>
                    <a:pt x="5622" y="1891"/>
                  </a:lnTo>
                  <a:lnTo>
                    <a:pt x="5626" y="1888"/>
                  </a:lnTo>
                  <a:lnTo>
                    <a:pt x="5630" y="1887"/>
                  </a:lnTo>
                  <a:lnTo>
                    <a:pt x="5633" y="1887"/>
                  </a:lnTo>
                  <a:lnTo>
                    <a:pt x="5641" y="1888"/>
                  </a:lnTo>
                  <a:lnTo>
                    <a:pt x="5650" y="1888"/>
                  </a:lnTo>
                  <a:lnTo>
                    <a:pt x="5656" y="1888"/>
                  </a:lnTo>
                  <a:lnTo>
                    <a:pt x="5662" y="1887"/>
                  </a:lnTo>
                  <a:lnTo>
                    <a:pt x="5670" y="1883"/>
                  </a:lnTo>
                  <a:lnTo>
                    <a:pt x="5679" y="1879"/>
                  </a:lnTo>
                  <a:lnTo>
                    <a:pt x="5691" y="1870"/>
                  </a:lnTo>
                  <a:lnTo>
                    <a:pt x="5703" y="1861"/>
                  </a:lnTo>
                  <a:lnTo>
                    <a:pt x="5713" y="1851"/>
                  </a:lnTo>
                  <a:lnTo>
                    <a:pt x="5723" y="1841"/>
                  </a:lnTo>
                  <a:lnTo>
                    <a:pt x="5732" y="1831"/>
                  </a:lnTo>
                  <a:lnTo>
                    <a:pt x="5741" y="1821"/>
                  </a:lnTo>
                  <a:lnTo>
                    <a:pt x="5747" y="1810"/>
                  </a:lnTo>
                  <a:lnTo>
                    <a:pt x="5754" y="1798"/>
                  </a:lnTo>
                  <a:lnTo>
                    <a:pt x="5759" y="1787"/>
                  </a:lnTo>
                  <a:lnTo>
                    <a:pt x="5763" y="1775"/>
                  </a:lnTo>
                  <a:lnTo>
                    <a:pt x="5767" y="1762"/>
                  </a:lnTo>
                  <a:lnTo>
                    <a:pt x="5770" y="1750"/>
                  </a:lnTo>
                  <a:lnTo>
                    <a:pt x="5772" y="1735"/>
                  </a:lnTo>
                  <a:lnTo>
                    <a:pt x="5773" y="1722"/>
                  </a:lnTo>
                  <a:lnTo>
                    <a:pt x="5774" y="1708"/>
                  </a:lnTo>
                  <a:lnTo>
                    <a:pt x="5774" y="1693"/>
                  </a:lnTo>
                  <a:lnTo>
                    <a:pt x="5773" y="1675"/>
                  </a:lnTo>
                  <a:lnTo>
                    <a:pt x="5773" y="1663"/>
                  </a:lnTo>
                  <a:lnTo>
                    <a:pt x="5774" y="1654"/>
                  </a:lnTo>
                  <a:lnTo>
                    <a:pt x="5776" y="1648"/>
                  </a:lnTo>
                  <a:lnTo>
                    <a:pt x="5781" y="1642"/>
                  </a:lnTo>
                  <a:lnTo>
                    <a:pt x="5788" y="1637"/>
                  </a:lnTo>
                  <a:lnTo>
                    <a:pt x="5798" y="1628"/>
                  </a:lnTo>
                  <a:lnTo>
                    <a:pt x="5813" y="1618"/>
                  </a:lnTo>
                  <a:lnTo>
                    <a:pt x="5826" y="1606"/>
                  </a:lnTo>
                  <a:lnTo>
                    <a:pt x="5837" y="1594"/>
                  </a:lnTo>
                  <a:lnTo>
                    <a:pt x="5845" y="1582"/>
                  </a:lnTo>
                  <a:lnTo>
                    <a:pt x="5850" y="1570"/>
                  </a:lnTo>
                  <a:lnTo>
                    <a:pt x="5855" y="1557"/>
                  </a:lnTo>
                  <a:lnTo>
                    <a:pt x="5858" y="1544"/>
                  </a:lnTo>
                  <a:lnTo>
                    <a:pt x="5860" y="1528"/>
                  </a:lnTo>
                  <a:lnTo>
                    <a:pt x="5864" y="1511"/>
                  </a:lnTo>
                  <a:lnTo>
                    <a:pt x="5866" y="1495"/>
                  </a:lnTo>
                  <a:lnTo>
                    <a:pt x="5865" y="1479"/>
                  </a:lnTo>
                  <a:lnTo>
                    <a:pt x="5864" y="1463"/>
                  </a:lnTo>
                  <a:lnTo>
                    <a:pt x="5859" y="1449"/>
                  </a:lnTo>
                  <a:lnTo>
                    <a:pt x="5855" y="1436"/>
                  </a:lnTo>
                  <a:lnTo>
                    <a:pt x="5847" y="1422"/>
                  </a:lnTo>
                  <a:lnTo>
                    <a:pt x="5838" y="1409"/>
                  </a:lnTo>
                  <a:lnTo>
                    <a:pt x="5828" y="1397"/>
                  </a:lnTo>
                  <a:lnTo>
                    <a:pt x="5812" y="1383"/>
                  </a:lnTo>
                  <a:lnTo>
                    <a:pt x="5795" y="1369"/>
                  </a:lnTo>
                  <a:lnTo>
                    <a:pt x="5777" y="1357"/>
                  </a:lnTo>
                  <a:lnTo>
                    <a:pt x="5759" y="1345"/>
                  </a:lnTo>
                  <a:lnTo>
                    <a:pt x="5751" y="1339"/>
                  </a:lnTo>
                  <a:lnTo>
                    <a:pt x="5744" y="1333"/>
                  </a:lnTo>
                  <a:lnTo>
                    <a:pt x="5739" y="1325"/>
                  </a:lnTo>
                  <a:lnTo>
                    <a:pt x="5734" y="1317"/>
                  </a:lnTo>
                  <a:lnTo>
                    <a:pt x="5730" y="1309"/>
                  </a:lnTo>
                  <a:lnTo>
                    <a:pt x="5725" y="1299"/>
                  </a:lnTo>
                  <a:lnTo>
                    <a:pt x="5722" y="1289"/>
                  </a:lnTo>
                  <a:lnTo>
                    <a:pt x="5720" y="1279"/>
                  </a:lnTo>
                  <a:lnTo>
                    <a:pt x="5711" y="1237"/>
                  </a:lnTo>
                  <a:lnTo>
                    <a:pt x="5701" y="1199"/>
                  </a:lnTo>
                  <a:lnTo>
                    <a:pt x="5695" y="1182"/>
                  </a:lnTo>
                  <a:lnTo>
                    <a:pt x="5690" y="1167"/>
                  </a:lnTo>
                  <a:lnTo>
                    <a:pt x="5685" y="1159"/>
                  </a:lnTo>
                  <a:lnTo>
                    <a:pt x="5681" y="1153"/>
                  </a:lnTo>
                  <a:lnTo>
                    <a:pt x="5677" y="1146"/>
                  </a:lnTo>
                  <a:lnTo>
                    <a:pt x="5671" y="1139"/>
                  </a:lnTo>
                  <a:lnTo>
                    <a:pt x="5657" y="1127"/>
                  </a:lnTo>
                  <a:lnTo>
                    <a:pt x="5642" y="1116"/>
                  </a:lnTo>
                  <a:lnTo>
                    <a:pt x="5628" y="1104"/>
                  </a:lnTo>
                  <a:lnTo>
                    <a:pt x="5616" y="1092"/>
                  </a:lnTo>
                  <a:lnTo>
                    <a:pt x="5616" y="1059"/>
                  </a:lnTo>
                  <a:lnTo>
                    <a:pt x="5617" y="1029"/>
                  </a:lnTo>
                  <a:lnTo>
                    <a:pt x="5617" y="1014"/>
                  </a:lnTo>
                  <a:lnTo>
                    <a:pt x="5616" y="999"/>
                  </a:lnTo>
                  <a:lnTo>
                    <a:pt x="5613" y="984"/>
                  </a:lnTo>
                  <a:lnTo>
                    <a:pt x="5609" y="966"/>
                  </a:lnTo>
                  <a:lnTo>
                    <a:pt x="5606" y="955"/>
                  </a:lnTo>
                  <a:lnTo>
                    <a:pt x="5600" y="942"/>
                  </a:lnTo>
                  <a:lnTo>
                    <a:pt x="5595" y="928"/>
                  </a:lnTo>
                  <a:lnTo>
                    <a:pt x="5587" y="915"/>
                  </a:lnTo>
                  <a:lnTo>
                    <a:pt x="5572" y="888"/>
                  </a:lnTo>
                  <a:lnTo>
                    <a:pt x="5558" y="866"/>
                  </a:lnTo>
                  <a:lnTo>
                    <a:pt x="5550" y="856"/>
                  </a:lnTo>
                  <a:lnTo>
                    <a:pt x="5544" y="850"/>
                  </a:lnTo>
                  <a:lnTo>
                    <a:pt x="5538" y="846"/>
                  </a:lnTo>
                  <a:lnTo>
                    <a:pt x="5533" y="844"/>
                  </a:lnTo>
                  <a:lnTo>
                    <a:pt x="5527" y="843"/>
                  </a:lnTo>
                  <a:lnTo>
                    <a:pt x="5519" y="843"/>
                  </a:lnTo>
                  <a:lnTo>
                    <a:pt x="5512" y="841"/>
                  </a:lnTo>
                  <a:lnTo>
                    <a:pt x="5500" y="837"/>
                  </a:lnTo>
                  <a:lnTo>
                    <a:pt x="5495" y="833"/>
                  </a:lnTo>
                  <a:lnTo>
                    <a:pt x="5486" y="825"/>
                  </a:lnTo>
                  <a:lnTo>
                    <a:pt x="5476" y="814"/>
                  </a:lnTo>
                  <a:lnTo>
                    <a:pt x="5465" y="801"/>
                  </a:lnTo>
                  <a:lnTo>
                    <a:pt x="5453" y="785"/>
                  </a:lnTo>
                  <a:lnTo>
                    <a:pt x="5441" y="768"/>
                  </a:lnTo>
                  <a:lnTo>
                    <a:pt x="5427" y="749"/>
                  </a:lnTo>
                  <a:lnTo>
                    <a:pt x="5415" y="730"/>
                  </a:lnTo>
                  <a:lnTo>
                    <a:pt x="5404" y="712"/>
                  </a:lnTo>
                  <a:lnTo>
                    <a:pt x="5394" y="694"/>
                  </a:lnTo>
                  <a:lnTo>
                    <a:pt x="5385" y="676"/>
                  </a:lnTo>
                  <a:lnTo>
                    <a:pt x="5380" y="660"/>
                  </a:lnTo>
                  <a:lnTo>
                    <a:pt x="5378" y="653"/>
                  </a:lnTo>
                  <a:lnTo>
                    <a:pt x="5375" y="646"/>
                  </a:lnTo>
                  <a:lnTo>
                    <a:pt x="5374" y="640"/>
                  </a:lnTo>
                  <a:lnTo>
                    <a:pt x="5374" y="634"/>
                  </a:lnTo>
                  <a:lnTo>
                    <a:pt x="5375" y="630"/>
                  </a:lnTo>
                  <a:lnTo>
                    <a:pt x="5378" y="626"/>
                  </a:lnTo>
                  <a:lnTo>
                    <a:pt x="5380" y="623"/>
                  </a:lnTo>
                  <a:lnTo>
                    <a:pt x="5384" y="622"/>
                  </a:lnTo>
                  <a:lnTo>
                    <a:pt x="5405" y="615"/>
                  </a:lnTo>
                  <a:lnTo>
                    <a:pt x="5422" y="608"/>
                  </a:lnTo>
                  <a:lnTo>
                    <a:pt x="5430" y="603"/>
                  </a:lnTo>
                  <a:lnTo>
                    <a:pt x="5436" y="597"/>
                  </a:lnTo>
                  <a:lnTo>
                    <a:pt x="5443" y="588"/>
                  </a:lnTo>
                  <a:lnTo>
                    <a:pt x="5448" y="576"/>
                  </a:lnTo>
                  <a:lnTo>
                    <a:pt x="5453" y="566"/>
                  </a:lnTo>
                  <a:lnTo>
                    <a:pt x="5456" y="556"/>
                  </a:lnTo>
                  <a:lnTo>
                    <a:pt x="5458" y="551"/>
                  </a:lnTo>
                  <a:lnTo>
                    <a:pt x="5461" y="547"/>
                  </a:lnTo>
                  <a:lnTo>
                    <a:pt x="5464" y="544"/>
                  </a:lnTo>
                  <a:lnTo>
                    <a:pt x="5467" y="539"/>
                  </a:lnTo>
                  <a:lnTo>
                    <a:pt x="5482" y="534"/>
                  </a:lnTo>
                  <a:lnTo>
                    <a:pt x="5498" y="527"/>
                  </a:lnTo>
                  <a:lnTo>
                    <a:pt x="5504" y="523"/>
                  </a:lnTo>
                  <a:lnTo>
                    <a:pt x="5508" y="517"/>
                  </a:lnTo>
                  <a:lnTo>
                    <a:pt x="5513" y="510"/>
                  </a:lnTo>
                  <a:lnTo>
                    <a:pt x="5516" y="504"/>
                  </a:lnTo>
                  <a:lnTo>
                    <a:pt x="5519" y="498"/>
                  </a:lnTo>
                  <a:lnTo>
                    <a:pt x="5525" y="494"/>
                  </a:lnTo>
                  <a:lnTo>
                    <a:pt x="5527" y="492"/>
                  </a:lnTo>
                  <a:lnTo>
                    <a:pt x="5531" y="491"/>
                  </a:lnTo>
                  <a:lnTo>
                    <a:pt x="5535" y="489"/>
                  </a:lnTo>
                  <a:lnTo>
                    <a:pt x="5539" y="489"/>
                  </a:lnTo>
                  <a:lnTo>
                    <a:pt x="5556" y="489"/>
                  </a:lnTo>
                  <a:lnTo>
                    <a:pt x="5569" y="489"/>
                  </a:lnTo>
                  <a:lnTo>
                    <a:pt x="5576" y="488"/>
                  </a:lnTo>
                  <a:lnTo>
                    <a:pt x="5582" y="486"/>
                  </a:lnTo>
                  <a:lnTo>
                    <a:pt x="5589" y="482"/>
                  </a:lnTo>
                  <a:lnTo>
                    <a:pt x="5597" y="475"/>
                  </a:lnTo>
                  <a:lnTo>
                    <a:pt x="5600" y="473"/>
                  </a:lnTo>
                  <a:lnTo>
                    <a:pt x="5603" y="472"/>
                  </a:lnTo>
                  <a:lnTo>
                    <a:pt x="5606" y="470"/>
                  </a:lnTo>
                  <a:lnTo>
                    <a:pt x="5608" y="466"/>
                  </a:lnTo>
                  <a:lnTo>
                    <a:pt x="5612" y="461"/>
                  </a:lnTo>
                  <a:lnTo>
                    <a:pt x="5616" y="454"/>
                  </a:lnTo>
                  <a:lnTo>
                    <a:pt x="5619" y="447"/>
                  </a:lnTo>
                  <a:lnTo>
                    <a:pt x="5625" y="443"/>
                  </a:lnTo>
                  <a:lnTo>
                    <a:pt x="5627" y="441"/>
                  </a:lnTo>
                  <a:lnTo>
                    <a:pt x="5631" y="439"/>
                  </a:lnTo>
                  <a:lnTo>
                    <a:pt x="5634" y="437"/>
                  </a:lnTo>
                  <a:lnTo>
                    <a:pt x="5640" y="437"/>
                  </a:lnTo>
                  <a:lnTo>
                    <a:pt x="5646" y="439"/>
                  </a:lnTo>
                  <a:lnTo>
                    <a:pt x="5651" y="441"/>
                  </a:lnTo>
                  <a:lnTo>
                    <a:pt x="5657" y="444"/>
                  </a:lnTo>
                  <a:lnTo>
                    <a:pt x="5662" y="449"/>
                  </a:lnTo>
                  <a:lnTo>
                    <a:pt x="5674" y="456"/>
                  </a:lnTo>
                  <a:lnTo>
                    <a:pt x="5687" y="462"/>
                  </a:lnTo>
                  <a:lnTo>
                    <a:pt x="5693" y="464"/>
                  </a:lnTo>
                  <a:lnTo>
                    <a:pt x="5699" y="464"/>
                  </a:lnTo>
                  <a:lnTo>
                    <a:pt x="5704" y="463"/>
                  </a:lnTo>
                  <a:lnTo>
                    <a:pt x="5710" y="461"/>
                  </a:lnTo>
                  <a:lnTo>
                    <a:pt x="5719" y="454"/>
                  </a:lnTo>
                  <a:lnTo>
                    <a:pt x="5729" y="447"/>
                  </a:lnTo>
                  <a:lnTo>
                    <a:pt x="5740" y="440"/>
                  </a:lnTo>
                  <a:lnTo>
                    <a:pt x="5750" y="434"/>
                  </a:lnTo>
                  <a:lnTo>
                    <a:pt x="5760" y="430"/>
                  </a:lnTo>
                  <a:lnTo>
                    <a:pt x="5770" y="428"/>
                  </a:lnTo>
                  <a:lnTo>
                    <a:pt x="5790" y="423"/>
                  </a:lnTo>
                  <a:lnTo>
                    <a:pt x="5814" y="419"/>
                  </a:lnTo>
                  <a:lnTo>
                    <a:pt x="5821" y="416"/>
                  </a:lnTo>
                  <a:lnTo>
                    <a:pt x="5828" y="413"/>
                  </a:lnTo>
                  <a:lnTo>
                    <a:pt x="5836" y="409"/>
                  </a:lnTo>
                  <a:lnTo>
                    <a:pt x="5844" y="404"/>
                  </a:lnTo>
                  <a:lnTo>
                    <a:pt x="5850" y="399"/>
                  </a:lnTo>
                  <a:lnTo>
                    <a:pt x="5856" y="393"/>
                  </a:lnTo>
                  <a:lnTo>
                    <a:pt x="5862" y="387"/>
                  </a:lnTo>
                  <a:lnTo>
                    <a:pt x="5865" y="380"/>
                  </a:lnTo>
                  <a:lnTo>
                    <a:pt x="5867" y="373"/>
                  </a:lnTo>
                  <a:lnTo>
                    <a:pt x="5868" y="367"/>
                  </a:lnTo>
                  <a:lnTo>
                    <a:pt x="5868" y="361"/>
                  </a:lnTo>
                  <a:lnTo>
                    <a:pt x="5866" y="357"/>
                  </a:lnTo>
                  <a:lnTo>
                    <a:pt x="5860" y="348"/>
                  </a:lnTo>
                  <a:lnTo>
                    <a:pt x="5853" y="340"/>
                  </a:lnTo>
                  <a:lnTo>
                    <a:pt x="5846" y="332"/>
                  </a:lnTo>
                  <a:lnTo>
                    <a:pt x="5842" y="325"/>
                  </a:lnTo>
                  <a:lnTo>
                    <a:pt x="5840" y="320"/>
                  </a:lnTo>
                  <a:lnTo>
                    <a:pt x="5840" y="316"/>
                  </a:lnTo>
                  <a:lnTo>
                    <a:pt x="5843" y="311"/>
                  </a:lnTo>
                  <a:lnTo>
                    <a:pt x="5846" y="306"/>
                  </a:lnTo>
                  <a:lnTo>
                    <a:pt x="5854" y="299"/>
                  </a:lnTo>
                  <a:lnTo>
                    <a:pt x="5863" y="293"/>
                  </a:lnTo>
                  <a:lnTo>
                    <a:pt x="5867" y="290"/>
                  </a:lnTo>
                  <a:lnTo>
                    <a:pt x="5871" y="287"/>
                  </a:lnTo>
                  <a:lnTo>
                    <a:pt x="5875" y="283"/>
                  </a:lnTo>
                  <a:lnTo>
                    <a:pt x="5877" y="278"/>
                  </a:lnTo>
                  <a:lnTo>
                    <a:pt x="5878" y="273"/>
                  </a:lnTo>
                  <a:lnTo>
                    <a:pt x="5878" y="267"/>
                  </a:lnTo>
                  <a:lnTo>
                    <a:pt x="5878" y="261"/>
                  </a:lnTo>
                  <a:lnTo>
                    <a:pt x="5877" y="254"/>
                  </a:lnTo>
                  <a:lnTo>
                    <a:pt x="5875" y="247"/>
                  </a:lnTo>
                  <a:lnTo>
                    <a:pt x="5873" y="240"/>
                  </a:lnTo>
                  <a:lnTo>
                    <a:pt x="5869" y="233"/>
                  </a:lnTo>
                  <a:lnTo>
                    <a:pt x="5866" y="226"/>
                  </a:lnTo>
                  <a:lnTo>
                    <a:pt x="5866" y="226"/>
                  </a:lnTo>
                  <a:lnTo>
                    <a:pt x="5866" y="226"/>
                  </a:lnTo>
                  <a:lnTo>
                    <a:pt x="5615" y="245"/>
                  </a:lnTo>
                  <a:lnTo>
                    <a:pt x="5197" y="277"/>
                  </a:lnTo>
                  <a:lnTo>
                    <a:pt x="4846" y="299"/>
                  </a:lnTo>
                  <a:lnTo>
                    <a:pt x="4822" y="300"/>
                  </a:lnTo>
                  <a:lnTo>
                    <a:pt x="4796" y="301"/>
                  </a:lnTo>
                  <a:lnTo>
                    <a:pt x="4772" y="303"/>
                  </a:lnTo>
                  <a:lnTo>
                    <a:pt x="4746" y="303"/>
                  </a:lnTo>
                  <a:lnTo>
                    <a:pt x="4722" y="304"/>
                  </a:lnTo>
                  <a:lnTo>
                    <a:pt x="4698" y="305"/>
                  </a:lnTo>
                  <a:lnTo>
                    <a:pt x="4673" y="307"/>
                  </a:lnTo>
                  <a:lnTo>
                    <a:pt x="4650" y="310"/>
                  </a:lnTo>
                  <a:lnTo>
                    <a:pt x="4073" y="319"/>
                  </a:lnTo>
                  <a:lnTo>
                    <a:pt x="4029" y="322"/>
                  </a:lnTo>
                  <a:lnTo>
                    <a:pt x="3974" y="328"/>
                  </a:lnTo>
                  <a:lnTo>
                    <a:pt x="3915" y="334"/>
                  </a:lnTo>
                  <a:lnTo>
                    <a:pt x="3851" y="339"/>
                  </a:lnTo>
                  <a:lnTo>
                    <a:pt x="3820" y="341"/>
                  </a:lnTo>
                  <a:lnTo>
                    <a:pt x="3791" y="341"/>
                  </a:lnTo>
                  <a:lnTo>
                    <a:pt x="3761" y="340"/>
                  </a:lnTo>
                  <a:lnTo>
                    <a:pt x="3733" y="338"/>
                  </a:lnTo>
                  <a:lnTo>
                    <a:pt x="3721" y="337"/>
                  </a:lnTo>
                  <a:lnTo>
                    <a:pt x="3709" y="334"/>
                  </a:lnTo>
                  <a:lnTo>
                    <a:pt x="3696" y="331"/>
                  </a:lnTo>
                  <a:lnTo>
                    <a:pt x="3685" y="328"/>
                  </a:lnTo>
                  <a:lnTo>
                    <a:pt x="3675" y="324"/>
                  </a:lnTo>
                  <a:lnTo>
                    <a:pt x="3665" y="319"/>
                  </a:lnTo>
                  <a:lnTo>
                    <a:pt x="3658" y="315"/>
                  </a:lnTo>
                  <a:lnTo>
                    <a:pt x="3650" y="308"/>
                  </a:lnTo>
                  <a:lnTo>
                    <a:pt x="3647" y="307"/>
                  </a:lnTo>
                  <a:lnTo>
                    <a:pt x="3644" y="306"/>
                  </a:lnTo>
                  <a:lnTo>
                    <a:pt x="3640" y="306"/>
                  </a:lnTo>
                  <a:lnTo>
                    <a:pt x="3637" y="305"/>
                  </a:lnTo>
                  <a:lnTo>
                    <a:pt x="3625" y="304"/>
                  </a:lnTo>
                  <a:lnTo>
                    <a:pt x="3614" y="304"/>
                  </a:lnTo>
                  <a:lnTo>
                    <a:pt x="3603" y="305"/>
                  </a:lnTo>
                  <a:lnTo>
                    <a:pt x="3591" y="307"/>
                  </a:lnTo>
                  <a:lnTo>
                    <a:pt x="3562" y="307"/>
                  </a:lnTo>
                  <a:lnTo>
                    <a:pt x="3534" y="308"/>
                  </a:lnTo>
                  <a:lnTo>
                    <a:pt x="3506" y="308"/>
                  </a:lnTo>
                  <a:lnTo>
                    <a:pt x="3478" y="309"/>
                  </a:lnTo>
                  <a:lnTo>
                    <a:pt x="3451" y="309"/>
                  </a:lnTo>
                  <a:lnTo>
                    <a:pt x="3423" y="308"/>
                  </a:lnTo>
                  <a:lnTo>
                    <a:pt x="3394" y="307"/>
                  </a:lnTo>
                  <a:lnTo>
                    <a:pt x="3364" y="304"/>
                  </a:lnTo>
                  <a:lnTo>
                    <a:pt x="3094" y="268"/>
                  </a:lnTo>
                  <a:lnTo>
                    <a:pt x="2666" y="221"/>
                  </a:lnTo>
                  <a:lnTo>
                    <a:pt x="2656" y="221"/>
                  </a:lnTo>
                  <a:lnTo>
                    <a:pt x="2648" y="220"/>
                  </a:lnTo>
                  <a:lnTo>
                    <a:pt x="2638" y="217"/>
                  </a:lnTo>
                  <a:lnTo>
                    <a:pt x="2628" y="215"/>
                  </a:lnTo>
                  <a:lnTo>
                    <a:pt x="2609" y="210"/>
                  </a:lnTo>
                  <a:lnTo>
                    <a:pt x="2590" y="204"/>
                  </a:lnTo>
                  <a:lnTo>
                    <a:pt x="2571" y="199"/>
                  </a:lnTo>
                  <a:lnTo>
                    <a:pt x="2552" y="194"/>
                  </a:lnTo>
                  <a:lnTo>
                    <a:pt x="2542" y="192"/>
                  </a:lnTo>
                  <a:lnTo>
                    <a:pt x="2533" y="191"/>
                  </a:lnTo>
                  <a:lnTo>
                    <a:pt x="2524" y="191"/>
                  </a:lnTo>
                  <a:lnTo>
                    <a:pt x="2514" y="191"/>
                  </a:lnTo>
                  <a:lnTo>
                    <a:pt x="2496" y="194"/>
                  </a:lnTo>
                  <a:lnTo>
                    <a:pt x="2479" y="198"/>
                  </a:lnTo>
                  <a:lnTo>
                    <a:pt x="2464" y="203"/>
                  </a:lnTo>
                  <a:lnTo>
                    <a:pt x="2447" y="208"/>
                  </a:lnTo>
                  <a:lnTo>
                    <a:pt x="2432" y="211"/>
                  </a:lnTo>
                  <a:lnTo>
                    <a:pt x="2415" y="212"/>
                  </a:lnTo>
                  <a:lnTo>
                    <a:pt x="2407" y="211"/>
                  </a:lnTo>
                  <a:lnTo>
                    <a:pt x="2398" y="210"/>
                  </a:lnTo>
                  <a:lnTo>
                    <a:pt x="2391" y="208"/>
                  </a:lnTo>
                  <a:lnTo>
                    <a:pt x="2382" y="204"/>
                  </a:lnTo>
                  <a:lnTo>
                    <a:pt x="2365" y="198"/>
                  </a:lnTo>
                  <a:lnTo>
                    <a:pt x="2350" y="191"/>
                  </a:lnTo>
                  <a:lnTo>
                    <a:pt x="2335" y="187"/>
                  </a:lnTo>
                  <a:lnTo>
                    <a:pt x="2320" y="182"/>
                  </a:lnTo>
                  <a:lnTo>
                    <a:pt x="2290" y="175"/>
                  </a:lnTo>
                  <a:lnTo>
                    <a:pt x="2260" y="171"/>
                  </a:lnTo>
                  <a:lnTo>
                    <a:pt x="2230" y="167"/>
                  </a:lnTo>
                  <a:lnTo>
                    <a:pt x="2199" y="163"/>
                  </a:lnTo>
                  <a:lnTo>
                    <a:pt x="2167" y="160"/>
                  </a:lnTo>
                  <a:lnTo>
                    <a:pt x="2133" y="154"/>
                  </a:lnTo>
                  <a:lnTo>
                    <a:pt x="2109" y="150"/>
                  </a:lnTo>
                  <a:lnTo>
                    <a:pt x="2086" y="145"/>
                  </a:lnTo>
                  <a:lnTo>
                    <a:pt x="2062" y="139"/>
                  </a:lnTo>
                  <a:lnTo>
                    <a:pt x="2038" y="132"/>
                  </a:lnTo>
                  <a:lnTo>
                    <a:pt x="2015" y="126"/>
                  </a:lnTo>
                  <a:lnTo>
                    <a:pt x="1991" y="120"/>
                  </a:lnTo>
                  <a:lnTo>
                    <a:pt x="1968" y="116"/>
                  </a:lnTo>
                  <a:lnTo>
                    <a:pt x="1944" y="114"/>
                  </a:lnTo>
                  <a:lnTo>
                    <a:pt x="1067" y="0"/>
                  </a:lnTo>
                  <a:lnTo>
                    <a:pt x="1067" y="0"/>
                  </a:lnTo>
                  <a:lnTo>
                    <a:pt x="1065" y="7"/>
                  </a:lnTo>
                  <a:lnTo>
                    <a:pt x="1063" y="16"/>
                  </a:lnTo>
                  <a:lnTo>
                    <a:pt x="1062" y="21"/>
                  </a:lnTo>
                  <a:lnTo>
                    <a:pt x="1059" y="25"/>
                  </a:lnTo>
                  <a:lnTo>
                    <a:pt x="1057" y="28"/>
                  </a:lnTo>
                  <a:lnTo>
                    <a:pt x="1054" y="31"/>
                  </a:lnTo>
                  <a:lnTo>
                    <a:pt x="1046" y="33"/>
                  </a:lnTo>
                  <a:lnTo>
                    <a:pt x="1036" y="35"/>
                  </a:lnTo>
                  <a:lnTo>
                    <a:pt x="1026" y="35"/>
                  </a:lnTo>
                  <a:lnTo>
                    <a:pt x="1016" y="36"/>
                  </a:lnTo>
                  <a:lnTo>
                    <a:pt x="1012" y="37"/>
                  </a:lnTo>
                  <a:lnTo>
                    <a:pt x="1007" y="40"/>
                  </a:lnTo>
                  <a:lnTo>
                    <a:pt x="1003" y="41"/>
                  </a:lnTo>
                  <a:lnTo>
                    <a:pt x="1000" y="44"/>
                  </a:lnTo>
                  <a:lnTo>
                    <a:pt x="989" y="53"/>
                  </a:lnTo>
                  <a:lnTo>
                    <a:pt x="981" y="62"/>
                  </a:lnTo>
                  <a:lnTo>
                    <a:pt x="973" y="70"/>
                  </a:lnTo>
                  <a:lnTo>
                    <a:pt x="967" y="79"/>
                  </a:lnTo>
                  <a:lnTo>
                    <a:pt x="963" y="89"/>
                  </a:lnTo>
                  <a:lnTo>
                    <a:pt x="960" y="98"/>
                  </a:lnTo>
                  <a:lnTo>
                    <a:pt x="956" y="107"/>
                  </a:lnTo>
                  <a:lnTo>
                    <a:pt x="954" y="116"/>
                  </a:lnTo>
                  <a:lnTo>
                    <a:pt x="951" y="133"/>
                  </a:lnTo>
                  <a:lnTo>
                    <a:pt x="945" y="149"/>
                  </a:lnTo>
                  <a:lnTo>
                    <a:pt x="943" y="157"/>
                  </a:lnTo>
                  <a:lnTo>
                    <a:pt x="940" y="163"/>
                  </a:lnTo>
                  <a:lnTo>
                    <a:pt x="934" y="170"/>
                  </a:lnTo>
                  <a:lnTo>
                    <a:pt x="929" y="175"/>
                  </a:lnTo>
                  <a:lnTo>
                    <a:pt x="832" y="265"/>
                  </a:lnTo>
                  <a:lnTo>
                    <a:pt x="824" y="273"/>
                  </a:lnTo>
                  <a:lnTo>
                    <a:pt x="815" y="277"/>
                  </a:lnTo>
                  <a:lnTo>
                    <a:pt x="806" y="282"/>
                  </a:lnTo>
                  <a:lnTo>
                    <a:pt x="797" y="284"/>
                  </a:lnTo>
                  <a:lnTo>
                    <a:pt x="779" y="286"/>
                  </a:lnTo>
                  <a:lnTo>
                    <a:pt x="760" y="286"/>
                  </a:lnTo>
                  <a:lnTo>
                    <a:pt x="740" y="287"/>
                  </a:lnTo>
                  <a:lnTo>
                    <a:pt x="719" y="289"/>
                  </a:lnTo>
                  <a:lnTo>
                    <a:pt x="708" y="293"/>
                  </a:lnTo>
                  <a:lnTo>
                    <a:pt x="697" y="296"/>
                  </a:lnTo>
                  <a:lnTo>
                    <a:pt x="686" y="301"/>
                  </a:lnTo>
                  <a:lnTo>
                    <a:pt x="674" y="309"/>
                  </a:lnTo>
                  <a:lnTo>
                    <a:pt x="646" y="328"/>
                  </a:lnTo>
                  <a:lnTo>
                    <a:pt x="618" y="347"/>
                  </a:lnTo>
                  <a:lnTo>
                    <a:pt x="589" y="366"/>
                  </a:lnTo>
                  <a:lnTo>
                    <a:pt x="559" y="386"/>
                  </a:lnTo>
                  <a:lnTo>
                    <a:pt x="531" y="407"/>
                  </a:lnTo>
                  <a:lnTo>
                    <a:pt x="503" y="429"/>
                  </a:lnTo>
                  <a:lnTo>
                    <a:pt x="491" y="441"/>
                  </a:lnTo>
                  <a:lnTo>
                    <a:pt x="479" y="453"/>
                  </a:lnTo>
                  <a:lnTo>
                    <a:pt x="468" y="465"/>
                  </a:lnTo>
                  <a:lnTo>
                    <a:pt x="458" y="478"/>
                  </a:lnTo>
                  <a:lnTo>
                    <a:pt x="450" y="492"/>
                  </a:lnTo>
                  <a:lnTo>
                    <a:pt x="441" y="508"/>
                  </a:lnTo>
                  <a:lnTo>
                    <a:pt x="431" y="529"/>
                  </a:lnTo>
                  <a:lnTo>
                    <a:pt x="423" y="549"/>
                  </a:lnTo>
                  <a:lnTo>
                    <a:pt x="414" y="569"/>
                  </a:lnTo>
                  <a:lnTo>
                    <a:pt x="407" y="586"/>
                  </a:lnTo>
                  <a:lnTo>
                    <a:pt x="402" y="597"/>
                  </a:lnTo>
                  <a:lnTo>
                    <a:pt x="398" y="601"/>
                  </a:lnTo>
                  <a:lnTo>
                    <a:pt x="397" y="600"/>
                  </a:lnTo>
                  <a:lnTo>
                    <a:pt x="396" y="598"/>
                  </a:lnTo>
                  <a:lnTo>
                    <a:pt x="395" y="596"/>
                  </a:lnTo>
                  <a:lnTo>
                    <a:pt x="395" y="554"/>
                  </a:lnTo>
                  <a:lnTo>
                    <a:pt x="395" y="524"/>
                  </a:lnTo>
                  <a:lnTo>
                    <a:pt x="395" y="513"/>
                  </a:lnTo>
                  <a:lnTo>
                    <a:pt x="393" y="504"/>
                  </a:lnTo>
                  <a:lnTo>
                    <a:pt x="389" y="496"/>
                  </a:lnTo>
                  <a:lnTo>
                    <a:pt x="385" y="492"/>
                  </a:lnTo>
                  <a:lnTo>
                    <a:pt x="378" y="487"/>
                  </a:lnTo>
                  <a:lnTo>
                    <a:pt x="371" y="484"/>
                  </a:lnTo>
                  <a:lnTo>
                    <a:pt x="359" y="482"/>
                  </a:lnTo>
                  <a:lnTo>
                    <a:pt x="346" y="479"/>
                  </a:lnTo>
                  <a:lnTo>
                    <a:pt x="312" y="475"/>
                  </a:lnTo>
                  <a:lnTo>
                    <a:pt x="262" y="468"/>
                  </a:lnTo>
                  <a:lnTo>
                    <a:pt x="248" y="466"/>
                  </a:lnTo>
                  <a:lnTo>
                    <a:pt x="237" y="462"/>
                  </a:lnTo>
                  <a:lnTo>
                    <a:pt x="227" y="457"/>
                  </a:lnTo>
                  <a:lnTo>
                    <a:pt x="218" y="451"/>
                  </a:lnTo>
                  <a:lnTo>
                    <a:pt x="218" y="451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4950E5E8-3F15-4B13-BC20-E935798C8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1353"/>
              <a:ext cx="1470" cy="883"/>
            </a:xfrm>
            <a:custGeom>
              <a:avLst/>
              <a:gdLst>
                <a:gd name="T0" fmla="*/ 213 w 5878"/>
                <a:gd name="T1" fmla="*/ 739 h 3534"/>
                <a:gd name="T2" fmla="*/ 163 w 5878"/>
                <a:gd name="T3" fmla="*/ 883 h 3534"/>
                <a:gd name="T4" fmla="*/ 165 w 5878"/>
                <a:gd name="T5" fmla="*/ 1005 h 3534"/>
                <a:gd name="T6" fmla="*/ 237 w 5878"/>
                <a:gd name="T7" fmla="*/ 1149 h 3534"/>
                <a:gd name="T8" fmla="*/ 390 w 5878"/>
                <a:gd name="T9" fmla="*/ 1195 h 3534"/>
                <a:gd name="T10" fmla="*/ 397 w 5878"/>
                <a:gd name="T11" fmla="*/ 1363 h 3534"/>
                <a:gd name="T12" fmla="*/ 691 w 5878"/>
                <a:gd name="T13" fmla="*/ 1351 h 3534"/>
                <a:gd name="T14" fmla="*/ 690 w 5878"/>
                <a:gd name="T15" fmla="*/ 1457 h 3534"/>
                <a:gd name="T16" fmla="*/ 592 w 5878"/>
                <a:gd name="T17" fmla="*/ 1678 h 3534"/>
                <a:gd name="T18" fmla="*/ 544 w 5878"/>
                <a:gd name="T19" fmla="*/ 1790 h 3534"/>
                <a:gd name="T20" fmla="*/ 272 w 5878"/>
                <a:gd name="T21" fmla="*/ 1890 h 3534"/>
                <a:gd name="T22" fmla="*/ 141 w 5878"/>
                <a:gd name="T23" fmla="*/ 2171 h 3534"/>
                <a:gd name="T24" fmla="*/ 52 w 5878"/>
                <a:gd name="T25" fmla="*/ 2339 h 3534"/>
                <a:gd name="T26" fmla="*/ 142 w 5878"/>
                <a:gd name="T27" fmla="*/ 2469 h 3534"/>
                <a:gd name="T28" fmla="*/ 161 w 5878"/>
                <a:gd name="T29" fmla="*/ 2676 h 3534"/>
                <a:gd name="T30" fmla="*/ 286 w 5878"/>
                <a:gd name="T31" fmla="*/ 2820 h 3534"/>
                <a:gd name="T32" fmla="*/ 468 w 5878"/>
                <a:gd name="T33" fmla="*/ 2870 h 3534"/>
                <a:gd name="T34" fmla="*/ 647 w 5878"/>
                <a:gd name="T35" fmla="*/ 3010 h 3534"/>
                <a:gd name="T36" fmla="*/ 889 w 5878"/>
                <a:gd name="T37" fmla="*/ 3009 h 3534"/>
                <a:gd name="T38" fmla="*/ 917 w 5878"/>
                <a:gd name="T39" fmla="*/ 3198 h 3534"/>
                <a:gd name="T40" fmla="*/ 989 w 5878"/>
                <a:gd name="T41" fmla="*/ 3303 h 3534"/>
                <a:gd name="T42" fmla="*/ 1149 w 5878"/>
                <a:gd name="T43" fmla="*/ 3519 h 3534"/>
                <a:gd name="T44" fmla="*/ 1206 w 5878"/>
                <a:gd name="T45" fmla="*/ 3352 h 3534"/>
                <a:gd name="T46" fmla="*/ 1288 w 5878"/>
                <a:gd name="T47" fmla="*/ 3444 h 3534"/>
                <a:gd name="T48" fmla="*/ 1517 w 5878"/>
                <a:gd name="T49" fmla="*/ 3467 h 3534"/>
                <a:gd name="T50" fmla="*/ 1683 w 5878"/>
                <a:gd name="T51" fmla="*/ 3496 h 3534"/>
                <a:gd name="T52" fmla="*/ 1930 w 5878"/>
                <a:gd name="T53" fmla="*/ 3491 h 3534"/>
                <a:gd name="T54" fmla="*/ 2177 w 5878"/>
                <a:gd name="T55" fmla="*/ 3273 h 3534"/>
                <a:gd name="T56" fmla="*/ 2495 w 5878"/>
                <a:gd name="T57" fmla="*/ 3157 h 3534"/>
                <a:gd name="T58" fmla="*/ 2655 w 5878"/>
                <a:gd name="T59" fmla="*/ 3076 h 3534"/>
                <a:gd name="T60" fmla="*/ 2851 w 5878"/>
                <a:gd name="T61" fmla="*/ 3071 h 3534"/>
                <a:gd name="T62" fmla="*/ 2893 w 5878"/>
                <a:gd name="T63" fmla="*/ 2933 h 3534"/>
                <a:gd name="T64" fmla="*/ 3135 w 5878"/>
                <a:gd name="T65" fmla="*/ 2984 h 3534"/>
                <a:gd name="T66" fmla="*/ 3380 w 5878"/>
                <a:gd name="T67" fmla="*/ 2800 h 3534"/>
                <a:gd name="T68" fmla="*/ 3703 w 5878"/>
                <a:gd name="T69" fmla="*/ 2742 h 3534"/>
                <a:gd name="T70" fmla="*/ 3906 w 5878"/>
                <a:gd name="T71" fmla="*/ 2618 h 3534"/>
                <a:gd name="T72" fmla="*/ 4263 w 5878"/>
                <a:gd name="T73" fmla="*/ 2615 h 3534"/>
                <a:gd name="T74" fmla="*/ 4496 w 5878"/>
                <a:gd name="T75" fmla="*/ 2562 h 3534"/>
                <a:gd name="T76" fmla="*/ 4644 w 5878"/>
                <a:gd name="T77" fmla="*/ 2578 h 3534"/>
                <a:gd name="T78" fmla="*/ 4823 w 5878"/>
                <a:gd name="T79" fmla="*/ 2460 h 3534"/>
                <a:gd name="T80" fmla="*/ 5184 w 5878"/>
                <a:gd name="T81" fmla="*/ 2154 h 3534"/>
                <a:gd name="T82" fmla="*/ 5342 w 5878"/>
                <a:gd name="T83" fmla="*/ 2052 h 3534"/>
                <a:gd name="T84" fmla="*/ 5500 w 5878"/>
                <a:gd name="T85" fmla="*/ 1973 h 3534"/>
                <a:gd name="T86" fmla="*/ 5650 w 5878"/>
                <a:gd name="T87" fmla="*/ 1888 h 3534"/>
                <a:gd name="T88" fmla="*/ 5773 w 5878"/>
                <a:gd name="T89" fmla="*/ 1675 h 3534"/>
                <a:gd name="T90" fmla="*/ 5847 w 5878"/>
                <a:gd name="T91" fmla="*/ 1422 h 3534"/>
                <a:gd name="T92" fmla="*/ 5677 w 5878"/>
                <a:gd name="T93" fmla="*/ 1146 h 3534"/>
                <a:gd name="T94" fmla="*/ 5533 w 5878"/>
                <a:gd name="T95" fmla="*/ 844 h 3534"/>
                <a:gd name="T96" fmla="*/ 5375 w 5878"/>
                <a:gd name="T97" fmla="*/ 630 h 3534"/>
                <a:gd name="T98" fmla="*/ 5516 w 5878"/>
                <a:gd name="T99" fmla="*/ 504 h 3534"/>
                <a:gd name="T100" fmla="*/ 5627 w 5878"/>
                <a:gd name="T101" fmla="*/ 441 h 3534"/>
                <a:gd name="T102" fmla="*/ 5814 w 5878"/>
                <a:gd name="T103" fmla="*/ 419 h 3534"/>
                <a:gd name="T104" fmla="*/ 5854 w 5878"/>
                <a:gd name="T105" fmla="*/ 299 h 3534"/>
                <a:gd name="T106" fmla="*/ 4772 w 5878"/>
                <a:gd name="T107" fmla="*/ 303 h 3534"/>
                <a:gd name="T108" fmla="*/ 3658 w 5878"/>
                <a:gd name="T109" fmla="*/ 315 h 3534"/>
                <a:gd name="T110" fmla="*/ 2648 w 5878"/>
                <a:gd name="T111" fmla="*/ 220 h 3534"/>
                <a:gd name="T112" fmla="*/ 2365 w 5878"/>
                <a:gd name="T113" fmla="*/ 198 h 3534"/>
                <a:gd name="T114" fmla="*/ 1063 w 5878"/>
                <a:gd name="T115" fmla="*/ 16 h 3534"/>
                <a:gd name="T116" fmla="*/ 951 w 5878"/>
                <a:gd name="T117" fmla="*/ 133 h 3534"/>
                <a:gd name="T118" fmla="*/ 589 w 5878"/>
                <a:gd name="T119" fmla="*/ 366 h 3534"/>
                <a:gd name="T120" fmla="*/ 395 w 5878"/>
                <a:gd name="T121" fmla="*/ 513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8" h="3534">
                  <a:moveTo>
                    <a:pt x="218" y="451"/>
                  </a:moveTo>
                  <a:lnTo>
                    <a:pt x="220" y="492"/>
                  </a:lnTo>
                  <a:lnTo>
                    <a:pt x="229" y="504"/>
                  </a:lnTo>
                  <a:lnTo>
                    <a:pt x="239" y="516"/>
                  </a:lnTo>
                  <a:lnTo>
                    <a:pt x="250" y="526"/>
                  </a:lnTo>
                  <a:lnTo>
                    <a:pt x="261" y="536"/>
                  </a:lnTo>
                  <a:lnTo>
                    <a:pt x="272" y="546"/>
                  </a:lnTo>
                  <a:lnTo>
                    <a:pt x="283" y="556"/>
                  </a:lnTo>
                  <a:lnTo>
                    <a:pt x="287" y="562"/>
                  </a:lnTo>
                  <a:lnTo>
                    <a:pt x="292" y="568"/>
                  </a:lnTo>
                  <a:lnTo>
                    <a:pt x="295" y="575"/>
                  </a:lnTo>
                  <a:lnTo>
                    <a:pt x="299" y="582"/>
                  </a:lnTo>
                  <a:lnTo>
                    <a:pt x="304" y="600"/>
                  </a:lnTo>
                  <a:lnTo>
                    <a:pt x="312" y="629"/>
                  </a:lnTo>
                  <a:lnTo>
                    <a:pt x="317" y="657"/>
                  </a:lnTo>
                  <a:lnTo>
                    <a:pt x="320" y="674"/>
                  </a:lnTo>
                  <a:lnTo>
                    <a:pt x="307" y="682"/>
                  </a:lnTo>
                  <a:lnTo>
                    <a:pt x="281" y="696"/>
                  </a:lnTo>
                  <a:lnTo>
                    <a:pt x="252" y="713"/>
                  </a:lnTo>
                  <a:lnTo>
                    <a:pt x="233" y="725"/>
                  </a:lnTo>
                  <a:lnTo>
                    <a:pt x="213" y="739"/>
                  </a:lnTo>
                  <a:lnTo>
                    <a:pt x="200" y="748"/>
                  </a:lnTo>
                  <a:lnTo>
                    <a:pt x="198" y="751"/>
                  </a:lnTo>
                  <a:lnTo>
                    <a:pt x="197" y="754"/>
                  </a:lnTo>
                  <a:lnTo>
                    <a:pt x="196" y="757"/>
                  </a:lnTo>
                  <a:lnTo>
                    <a:pt x="196" y="760"/>
                  </a:lnTo>
                  <a:lnTo>
                    <a:pt x="198" y="769"/>
                  </a:lnTo>
                  <a:lnTo>
                    <a:pt x="203" y="781"/>
                  </a:lnTo>
                  <a:lnTo>
                    <a:pt x="206" y="786"/>
                  </a:lnTo>
                  <a:lnTo>
                    <a:pt x="207" y="790"/>
                  </a:lnTo>
                  <a:lnTo>
                    <a:pt x="207" y="794"/>
                  </a:lnTo>
                  <a:lnTo>
                    <a:pt x="208" y="799"/>
                  </a:lnTo>
                  <a:lnTo>
                    <a:pt x="206" y="808"/>
                  </a:lnTo>
                  <a:lnTo>
                    <a:pt x="203" y="817"/>
                  </a:lnTo>
                  <a:lnTo>
                    <a:pt x="199" y="825"/>
                  </a:lnTo>
                  <a:lnTo>
                    <a:pt x="193" y="833"/>
                  </a:lnTo>
                  <a:lnTo>
                    <a:pt x="188" y="842"/>
                  </a:lnTo>
                  <a:lnTo>
                    <a:pt x="182" y="851"/>
                  </a:lnTo>
                  <a:lnTo>
                    <a:pt x="177" y="859"/>
                  </a:lnTo>
                  <a:lnTo>
                    <a:pt x="171" y="866"/>
                  </a:lnTo>
                  <a:lnTo>
                    <a:pt x="167" y="875"/>
                  </a:lnTo>
                  <a:lnTo>
                    <a:pt x="163" y="883"/>
                  </a:lnTo>
                  <a:lnTo>
                    <a:pt x="161" y="891"/>
                  </a:lnTo>
                  <a:lnTo>
                    <a:pt x="161" y="897"/>
                  </a:lnTo>
                  <a:lnTo>
                    <a:pt x="161" y="902"/>
                  </a:lnTo>
                  <a:lnTo>
                    <a:pt x="163" y="905"/>
                  </a:lnTo>
                  <a:lnTo>
                    <a:pt x="166" y="908"/>
                  </a:lnTo>
                  <a:lnTo>
                    <a:pt x="168" y="912"/>
                  </a:lnTo>
                  <a:lnTo>
                    <a:pt x="178" y="922"/>
                  </a:lnTo>
                  <a:lnTo>
                    <a:pt x="189" y="933"/>
                  </a:lnTo>
                  <a:lnTo>
                    <a:pt x="193" y="938"/>
                  </a:lnTo>
                  <a:lnTo>
                    <a:pt x="197" y="944"/>
                  </a:lnTo>
                  <a:lnTo>
                    <a:pt x="199" y="950"/>
                  </a:lnTo>
                  <a:lnTo>
                    <a:pt x="199" y="958"/>
                  </a:lnTo>
                  <a:lnTo>
                    <a:pt x="198" y="963"/>
                  </a:lnTo>
                  <a:lnTo>
                    <a:pt x="196" y="967"/>
                  </a:lnTo>
                  <a:lnTo>
                    <a:pt x="193" y="971"/>
                  </a:lnTo>
                  <a:lnTo>
                    <a:pt x="189" y="976"/>
                  </a:lnTo>
                  <a:lnTo>
                    <a:pt x="181" y="984"/>
                  </a:lnTo>
                  <a:lnTo>
                    <a:pt x="173" y="991"/>
                  </a:lnTo>
                  <a:lnTo>
                    <a:pt x="169" y="996"/>
                  </a:lnTo>
                  <a:lnTo>
                    <a:pt x="167" y="1000"/>
                  </a:lnTo>
                  <a:lnTo>
                    <a:pt x="165" y="1005"/>
                  </a:lnTo>
                  <a:lnTo>
                    <a:pt x="163" y="1009"/>
                  </a:lnTo>
                  <a:lnTo>
                    <a:pt x="163" y="1014"/>
                  </a:lnTo>
                  <a:lnTo>
                    <a:pt x="166" y="1021"/>
                  </a:lnTo>
                  <a:lnTo>
                    <a:pt x="169" y="1027"/>
                  </a:lnTo>
                  <a:lnTo>
                    <a:pt x="175" y="1034"/>
                  </a:lnTo>
                  <a:lnTo>
                    <a:pt x="180" y="1039"/>
                  </a:lnTo>
                  <a:lnTo>
                    <a:pt x="188" y="1044"/>
                  </a:lnTo>
                  <a:lnTo>
                    <a:pt x="197" y="1049"/>
                  </a:lnTo>
                  <a:lnTo>
                    <a:pt x="206" y="1054"/>
                  </a:lnTo>
                  <a:lnTo>
                    <a:pt x="214" y="1060"/>
                  </a:lnTo>
                  <a:lnTo>
                    <a:pt x="222" y="1065"/>
                  </a:lnTo>
                  <a:lnTo>
                    <a:pt x="224" y="1068"/>
                  </a:lnTo>
                  <a:lnTo>
                    <a:pt x="227" y="1071"/>
                  </a:lnTo>
                  <a:lnTo>
                    <a:pt x="228" y="1073"/>
                  </a:lnTo>
                  <a:lnTo>
                    <a:pt x="229" y="1075"/>
                  </a:lnTo>
                  <a:lnTo>
                    <a:pt x="228" y="1096"/>
                  </a:lnTo>
                  <a:lnTo>
                    <a:pt x="229" y="1127"/>
                  </a:lnTo>
                  <a:lnTo>
                    <a:pt x="230" y="1134"/>
                  </a:lnTo>
                  <a:lnTo>
                    <a:pt x="231" y="1140"/>
                  </a:lnTo>
                  <a:lnTo>
                    <a:pt x="234" y="1146"/>
                  </a:lnTo>
                  <a:lnTo>
                    <a:pt x="237" y="1149"/>
                  </a:lnTo>
                  <a:lnTo>
                    <a:pt x="239" y="1150"/>
                  </a:lnTo>
                  <a:lnTo>
                    <a:pt x="241" y="1152"/>
                  </a:lnTo>
                  <a:lnTo>
                    <a:pt x="243" y="1152"/>
                  </a:lnTo>
                  <a:lnTo>
                    <a:pt x="245" y="1150"/>
                  </a:lnTo>
                  <a:lnTo>
                    <a:pt x="251" y="1148"/>
                  </a:lnTo>
                  <a:lnTo>
                    <a:pt x="259" y="1143"/>
                  </a:lnTo>
                  <a:lnTo>
                    <a:pt x="265" y="1137"/>
                  </a:lnTo>
                  <a:lnTo>
                    <a:pt x="272" y="1134"/>
                  </a:lnTo>
                  <a:lnTo>
                    <a:pt x="280" y="1132"/>
                  </a:lnTo>
                  <a:lnTo>
                    <a:pt x="287" y="1132"/>
                  </a:lnTo>
                  <a:lnTo>
                    <a:pt x="295" y="1133"/>
                  </a:lnTo>
                  <a:lnTo>
                    <a:pt x="303" y="1135"/>
                  </a:lnTo>
                  <a:lnTo>
                    <a:pt x="311" y="1139"/>
                  </a:lnTo>
                  <a:lnTo>
                    <a:pt x="318" y="1144"/>
                  </a:lnTo>
                  <a:lnTo>
                    <a:pt x="333" y="1154"/>
                  </a:lnTo>
                  <a:lnTo>
                    <a:pt x="346" y="1166"/>
                  </a:lnTo>
                  <a:lnTo>
                    <a:pt x="357" y="1179"/>
                  </a:lnTo>
                  <a:lnTo>
                    <a:pt x="365" y="1189"/>
                  </a:lnTo>
                  <a:lnTo>
                    <a:pt x="374" y="1192"/>
                  </a:lnTo>
                  <a:lnTo>
                    <a:pt x="383" y="1194"/>
                  </a:lnTo>
                  <a:lnTo>
                    <a:pt x="390" y="1195"/>
                  </a:lnTo>
                  <a:lnTo>
                    <a:pt x="397" y="1195"/>
                  </a:lnTo>
                  <a:lnTo>
                    <a:pt x="413" y="1194"/>
                  </a:lnTo>
                  <a:lnTo>
                    <a:pt x="428" y="1192"/>
                  </a:lnTo>
                  <a:lnTo>
                    <a:pt x="429" y="1198"/>
                  </a:lnTo>
                  <a:lnTo>
                    <a:pt x="429" y="1203"/>
                  </a:lnTo>
                  <a:lnTo>
                    <a:pt x="428" y="1209"/>
                  </a:lnTo>
                  <a:lnTo>
                    <a:pt x="426" y="1216"/>
                  </a:lnTo>
                  <a:lnTo>
                    <a:pt x="420" y="1229"/>
                  </a:lnTo>
                  <a:lnTo>
                    <a:pt x="414" y="1243"/>
                  </a:lnTo>
                  <a:lnTo>
                    <a:pt x="406" y="1258"/>
                  </a:lnTo>
                  <a:lnTo>
                    <a:pt x="399" y="1272"/>
                  </a:lnTo>
                  <a:lnTo>
                    <a:pt x="397" y="1280"/>
                  </a:lnTo>
                  <a:lnTo>
                    <a:pt x="395" y="1288"/>
                  </a:lnTo>
                  <a:lnTo>
                    <a:pt x="394" y="1294"/>
                  </a:lnTo>
                  <a:lnTo>
                    <a:pt x="393" y="1302"/>
                  </a:lnTo>
                  <a:lnTo>
                    <a:pt x="392" y="1324"/>
                  </a:lnTo>
                  <a:lnTo>
                    <a:pt x="390" y="1347"/>
                  </a:lnTo>
                  <a:lnTo>
                    <a:pt x="392" y="1352"/>
                  </a:lnTo>
                  <a:lnTo>
                    <a:pt x="393" y="1356"/>
                  </a:lnTo>
                  <a:lnTo>
                    <a:pt x="395" y="1359"/>
                  </a:lnTo>
                  <a:lnTo>
                    <a:pt x="397" y="1363"/>
                  </a:lnTo>
                  <a:lnTo>
                    <a:pt x="400" y="1364"/>
                  </a:lnTo>
                  <a:lnTo>
                    <a:pt x="405" y="1365"/>
                  </a:lnTo>
                  <a:lnTo>
                    <a:pt x="410" y="1365"/>
                  </a:lnTo>
                  <a:lnTo>
                    <a:pt x="418" y="1364"/>
                  </a:lnTo>
                  <a:lnTo>
                    <a:pt x="530" y="1333"/>
                  </a:lnTo>
                  <a:lnTo>
                    <a:pt x="534" y="1332"/>
                  </a:lnTo>
                  <a:lnTo>
                    <a:pt x="539" y="1331"/>
                  </a:lnTo>
                  <a:lnTo>
                    <a:pt x="543" y="1332"/>
                  </a:lnTo>
                  <a:lnTo>
                    <a:pt x="548" y="1332"/>
                  </a:lnTo>
                  <a:lnTo>
                    <a:pt x="555" y="1335"/>
                  </a:lnTo>
                  <a:lnTo>
                    <a:pt x="564" y="1338"/>
                  </a:lnTo>
                  <a:lnTo>
                    <a:pt x="572" y="1342"/>
                  </a:lnTo>
                  <a:lnTo>
                    <a:pt x="581" y="1345"/>
                  </a:lnTo>
                  <a:lnTo>
                    <a:pt x="591" y="1347"/>
                  </a:lnTo>
                  <a:lnTo>
                    <a:pt x="602" y="1348"/>
                  </a:lnTo>
                  <a:lnTo>
                    <a:pt x="614" y="1347"/>
                  </a:lnTo>
                  <a:lnTo>
                    <a:pt x="632" y="1346"/>
                  </a:lnTo>
                  <a:lnTo>
                    <a:pt x="651" y="1346"/>
                  </a:lnTo>
                  <a:lnTo>
                    <a:pt x="672" y="1347"/>
                  </a:lnTo>
                  <a:lnTo>
                    <a:pt x="681" y="1348"/>
                  </a:lnTo>
                  <a:lnTo>
                    <a:pt x="691" y="1351"/>
                  </a:lnTo>
                  <a:lnTo>
                    <a:pt x="698" y="1353"/>
                  </a:lnTo>
                  <a:lnTo>
                    <a:pt x="706" y="1356"/>
                  </a:lnTo>
                  <a:lnTo>
                    <a:pt x="712" y="1360"/>
                  </a:lnTo>
                  <a:lnTo>
                    <a:pt x="716" y="1366"/>
                  </a:lnTo>
                  <a:lnTo>
                    <a:pt x="718" y="1368"/>
                  </a:lnTo>
                  <a:lnTo>
                    <a:pt x="719" y="1372"/>
                  </a:lnTo>
                  <a:lnTo>
                    <a:pt x="719" y="1376"/>
                  </a:lnTo>
                  <a:lnTo>
                    <a:pt x="719" y="1379"/>
                  </a:lnTo>
                  <a:lnTo>
                    <a:pt x="718" y="1385"/>
                  </a:lnTo>
                  <a:lnTo>
                    <a:pt x="716" y="1390"/>
                  </a:lnTo>
                  <a:lnTo>
                    <a:pt x="712" y="1396"/>
                  </a:lnTo>
                  <a:lnTo>
                    <a:pt x="707" y="1401"/>
                  </a:lnTo>
                  <a:lnTo>
                    <a:pt x="702" y="1407"/>
                  </a:lnTo>
                  <a:lnTo>
                    <a:pt x="697" y="1412"/>
                  </a:lnTo>
                  <a:lnTo>
                    <a:pt x="693" y="1418"/>
                  </a:lnTo>
                  <a:lnTo>
                    <a:pt x="691" y="1423"/>
                  </a:lnTo>
                  <a:lnTo>
                    <a:pt x="688" y="1429"/>
                  </a:lnTo>
                  <a:lnTo>
                    <a:pt x="688" y="1433"/>
                  </a:lnTo>
                  <a:lnTo>
                    <a:pt x="687" y="1439"/>
                  </a:lnTo>
                  <a:lnTo>
                    <a:pt x="687" y="1444"/>
                  </a:lnTo>
                  <a:lnTo>
                    <a:pt x="690" y="1457"/>
                  </a:lnTo>
                  <a:lnTo>
                    <a:pt x="691" y="1468"/>
                  </a:lnTo>
                  <a:lnTo>
                    <a:pt x="693" y="1480"/>
                  </a:lnTo>
                  <a:lnTo>
                    <a:pt x="693" y="1491"/>
                  </a:lnTo>
                  <a:lnTo>
                    <a:pt x="693" y="1495"/>
                  </a:lnTo>
                  <a:lnTo>
                    <a:pt x="692" y="1501"/>
                  </a:lnTo>
                  <a:lnTo>
                    <a:pt x="691" y="1505"/>
                  </a:lnTo>
                  <a:lnTo>
                    <a:pt x="687" y="1510"/>
                  </a:lnTo>
                  <a:lnTo>
                    <a:pt x="676" y="1524"/>
                  </a:lnTo>
                  <a:lnTo>
                    <a:pt x="663" y="1538"/>
                  </a:lnTo>
                  <a:lnTo>
                    <a:pt x="651" y="1553"/>
                  </a:lnTo>
                  <a:lnTo>
                    <a:pt x="639" y="1568"/>
                  </a:lnTo>
                  <a:lnTo>
                    <a:pt x="634" y="1578"/>
                  </a:lnTo>
                  <a:lnTo>
                    <a:pt x="630" y="1589"/>
                  </a:lnTo>
                  <a:lnTo>
                    <a:pt x="626" y="1599"/>
                  </a:lnTo>
                  <a:lnTo>
                    <a:pt x="623" y="1610"/>
                  </a:lnTo>
                  <a:lnTo>
                    <a:pt x="616" y="1632"/>
                  </a:lnTo>
                  <a:lnTo>
                    <a:pt x="609" y="1653"/>
                  </a:lnTo>
                  <a:lnTo>
                    <a:pt x="604" y="1661"/>
                  </a:lnTo>
                  <a:lnTo>
                    <a:pt x="600" y="1668"/>
                  </a:lnTo>
                  <a:lnTo>
                    <a:pt x="596" y="1673"/>
                  </a:lnTo>
                  <a:lnTo>
                    <a:pt x="592" y="1678"/>
                  </a:lnTo>
                  <a:lnTo>
                    <a:pt x="584" y="1685"/>
                  </a:lnTo>
                  <a:lnTo>
                    <a:pt x="578" y="1692"/>
                  </a:lnTo>
                  <a:lnTo>
                    <a:pt x="574" y="1695"/>
                  </a:lnTo>
                  <a:lnTo>
                    <a:pt x="573" y="1699"/>
                  </a:lnTo>
                  <a:lnTo>
                    <a:pt x="572" y="1702"/>
                  </a:lnTo>
                  <a:lnTo>
                    <a:pt x="572" y="1706"/>
                  </a:lnTo>
                  <a:lnTo>
                    <a:pt x="573" y="1712"/>
                  </a:lnTo>
                  <a:lnTo>
                    <a:pt x="574" y="1718"/>
                  </a:lnTo>
                  <a:lnTo>
                    <a:pt x="578" y="1725"/>
                  </a:lnTo>
                  <a:lnTo>
                    <a:pt x="582" y="1733"/>
                  </a:lnTo>
                  <a:lnTo>
                    <a:pt x="582" y="1751"/>
                  </a:lnTo>
                  <a:lnTo>
                    <a:pt x="582" y="1768"/>
                  </a:lnTo>
                  <a:lnTo>
                    <a:pt x="581" y="1777"/>
                  </a:lnTo>
                  <a:lnTo>
                    <a:pt x="580" y="1785"/>
                  </a:lnTo>
                  <a:lnTo>
                    <a:pt x="577" y="1793"/>
                  </a:lnTo>
                  <a:lnTo>
                    <a:pt x="571" y="1800"/>
                  </a:lnTo>
                  <a:lnTo>
                    <a:pt x="569" y="1802"/>
                  </a:lnTo>
                  <a:lnTo>
                    <a:pt x="565" y="1802"/>
                  </a:lnTo>
                  <a:lnTo>
                    <a:pt x="562" y="1800"/>
                  </a:lnTo>
                  <a:lnTo>
                    <a:pt x="557" y="1798"/>
                  </a:lnTo>
                  <a:lnTo>
                    <a:pt x="544" y="1790"/>
                  </a:lnTo>
                  <a:lnTo>
                    <a:pt x="530" y="1782"/>
                  </a:lnTo>
                  <a:lnTo>
                    <a:pt x="502" y="1762"/>
                  </a:lnTo>
                  <a:lnTo>
                    <a:pt x="481" y="1747"/>
                  </a:lnTo>
                  <a:lnTo>
                    <a:pt x="464" y="1740"/>
                  </a:lnTo>
                  <a:lnTo>
                    <a:pt x="443" y="1731"/>
                  </a:lnTo>
                  <a:lnTo>
                    <a:pt x="419" y="1723"/>
                  </a:lnTo>
                  <a:lnTo>
                    <a:pt x="394" y="1716"/>
                  </a:lnTo>
                  <a:lnTo>
                    <a:pt x="381" y="1714"/>
                  </a:lnTo>
                  <a:lnTo>
                    <a:pt x="368" y="1713"/>
                  </a:lnTo>
                  <a:lnTo>
                    <a:pt x="356" y="1713"/>
                  </a:lnTo>
                  <a:lnTo>
                    <a:pt x="345" y="1714"/>
                  </a:lnTo>
                  <a:lnTo>
                    <a:pt x="334" y="1716"/>
                  </a:lnTo>
                  <a:lnTo>
                    <a:pt x="324" y="1721"/>
                  </a:lnTo>
                  <a:lnTo>
                    <a:pt x="314" y="1726"/>
                  </a:lnTo>
                  <a:lnTo>
                    <a:pt x="306" y="1733"/>
                  </a:lnTo>
                  <a:lnTo>
                    <a:pt x="302" y="1742"/>
                  </a:lnTo>
                  <a:lnTo>
                    <a:pt x="297" y="1758"/>
                  </a:lnTo>
                  <a:lnTo>
                    <a:pt x="293" y="1782"/>
                  </a:lnTo>
                  <a:lnTo>
                    <a:pt x="287" y="1807"/>
                  </a:lnTo>
                  <a:lnTo>
                    <a:pt x="279" y="1857"/>
                  </a:lnTo>
                  <a:lnTo>
                    <a:pt x="272" y="1890"/>
                  </a:lnTo>
                  <a:lnTo>
                    <a:pt x="266" y="1904"/>
                  </a:lnTo>
                  <a:lnTo>
                    <a:pt x="260" y="1919"/>
                  </a:lnTo>
                  <a:lnTo>
                    <a:pt x="251" y="1931"/>
                  </a:lnTo>
                  <a:lnTo>
                    <a:pt x="242" y="1943"/>
                  </a:lnTo>
                  <a:lnTo>
                    <a:pt x="220" y="1966"/>
                  </a:lnTo>
                  <a:lnTo>
                    <a:pt x="197" y="1988"/>
                  </a:lnTo>
                  <a:lnTo>
                    <a:pt x="186" y="1999"/>
                  </a:lnTo>
                  <a:lnTo>
                    <a:pt x="176" y="2010"/>
                  </a:lnTo>
                  <a:lnTo>
                    <a:pt x="166" y="2023"/>
                  </a:lnTo>
                  <a:lnTo>
                    <a:pt x="158" y="2035"/>
                  </a:lnTo>
                  <a:lnTo>
                    <a:pt x="151" y="2048"/>
                  </a:lnTo>
                  <a:lnTo>
                    <a:pt x="146" y="2061"/>
                  </a:lnTo>
                  <a:lnTo>
                    <a:pt x="144" y="2069"/>
                  </a:lnTo>
                  <a:lnTo>
                    <a:pt x="142" y="2077"/>
                  </a:lnTo>
                  <a:lnTo>
                    <a:pt x="141" y="2084"/>
                  </a:lnTo>
                  <a:lnTo>
                    <a:pt x="141" y="2092"/>
                  </a:lnTo>
                  <a:lnTo>
                    <a:pt x="144" y="2118"/>
                  </a:lnTo>
                  <a:lnTo>
                    <a:pt x="145" y="2150"/>
                  </a:lnTo>
                  <a:lnTo>
                    <a:pt x="145" y="2157"/>
                  </a:lnTo>
                  <a:lnTo>
                    <a:pt x="144" y="2164"/>
                  </a:lnTo>
                  <a:lnTo>
                    <a:pt x="141" y="2171"/>
                  </a:lnTo>
                  <a:lnTo>
                    <a:pt x="139" y="2177"/>
                  </a:lnTo>
                  <a:lnTo>
                    <a:pt x="136" y="2182"/>
                  </a:lnTo>
                  <a:lnTo>
                    <a:pt x="131" y="2186"/>
                  </a:lnTo>
                  <a:lnTo>
                    <a:pt x="126" y="2188"/>
                  </a:lnTo>
                  <a:lnTo>
                    <a:pt x="120" y="2190"/>
                  </a:lnTo>
                  <a:lnTo>
                    <a:pt x="111" y="2191"/>
                  </a:lnTo>
                  <a:lnTo>
                    <a:pt x="104" y="2193"/>
                  </a:lnTo>
                  <a:lnTo>
                    <a:pt x="96" y="2196"/>
                  </a:lnTo>
                  <a:lnTo>
                    <a:pt x="89" y="2198"/>
                  </a:lnTo>
                  <a:lnTo>
                    <a:pt x="77" y="2207"/>
                  </a:lnTo>
                  <a:lnTo>
                    <a:pt x="67" y="2216"/>
                  </a:lnTo>
                  <a:lnTo>
                    <a:pt x="57" y="2227"/>
                  </a:lnTo>
                  <a:lnTo>
                    <a:pt x="46" y="2238"/>
                  </a:lnTo>
                  <a:lnTo>
                    <a:pt x="35" y="2248"/>
                  </a:lnTo>
                  <a:lnTo>
                    <a:pt x="22" y="2257"/>
                  </a:lnTo>
                  <a:lnTo>
                    <a:pt x="0" y="2320"/>
                  </a:lnTo>
                  <a:lnTo>
                    <a:pt x="0" y="2320"/>
                  </a:lnTo>
                  <a:lnTo>
                    <a:pt x="12" y="2328"/>
                  </a:lnTo>
                  <a:lnTo>
                    <a:pt x="25" y="2332"/>
                  </a:lnTo>
                  <a:lnTo>
                    <a:pt x="38" y="2337"/>
                  </a:lnTo>
                  <a:lnTo>
                    <a:pt x="52" y="2339"/>
                  </a:lnTo>
                  <a:lnTo>
                    <a:pt x="79" y="2342"/>
                  </a:lnTo>
                  <a:lnTo>
                    <a:pt x="108" y="2346"/>
                  </a:lnTo>
                  <a:lnTo>
                    <a:pt x="108" y="2355"/>
                  </a:lnTo>
                  <a:lnTo>
                    <a:pt x="107" y="2365"/>
                  </a:lnTo>
                  <a:lnTo>
                    <a:pt x="104" y="2376"/>
                  </a:lnTo>
                  <a:lnTo>
                    <a:pt x="101" y="2388"/>
                  </a:lnTo>
                  <a:lnTo>
                    <a:pt x="99" y="2400"/>
                  </a:lnTo>
                  <a:lnTo>
                    <a:pt x="98" y="2411"/>
                  </a:lnTo>
                  <a:lnTo>
                    <a:pt x="98" y="2414"/>
                  </a:lnTo>
                  <a:lnTo>
                    <a:pt x="99" y="2418"/>
                  </a:lnTo>
                  <a:lnTo>
                    <a:pt x="101" y="2421"/>
                  </a:lnTo>
                  <a:lnTo>
                    <a:pt x="105" y="2423"/>
                  </a:lnTo>
                  <a:lnTo>
                    <a:pt x="120" y="2430"/>
                  </a:lnTo>
                  <a:lnTo>
                    <a:pt x="131" y="2437"/>
                  </a:lnTo>
                  <a:lnTo>
                    <a:pt x="139" y="2444"/>
                  </a:lnTo>
                  <a:lnTo>
                    <a:pt x="144" y="2450"/>
                  </a:lnTo>
                  <a:lnTo>
                    <a:pt x="145" y="2454"/>
                  </a:lnTo>
                  <a:lnTo>
                    <a:pt x="145" y="2457"/>
                  </a:lnTo>
                  <a:lnTo>
                    <a:pt x="145" y="2460"/>
                  </a:lnTo>
                  <a:lnTo>
                    <a:pt x="145" y="2464"/>
                  </a:lnTo>
                  <a:lnTo>
                    <a:pt x="142" y="2469"/>
                  </a:lnTo>
                  <a:lnTo>
                    <a:pt x="138" y="2476"/>
                  </a:lnTo>
                  <a:lnTo>
                    <a:pt x="129" y="2488"/>
                  </a:lnTo>
                  <a:lnTo>
                    <a:pt x="119" y="2502"/>
                  </a:lnTo>
                  <a:lnTo>
                    <a:pt x="117" y="2510"/>
                  </a:lnTo>
                  <a:lnTo>
                    <a:pt x="115" y="2518"/>
                  </a:lnTo>
                  <a:lnTo>
                    <a:pt x="115" y="2522"/>
                  </a:lnTo>
                  <a:lnTo>
                    <a:pt x="115" y="2527"/>
                  </a:lnTo>
                  <a:lnTo>
                    <a:pt x="116" y="2531"/>
                  </a:lnTo>
                  <a:lnTo>
                    <a:pt x="118" y="2535"/>
                  </a:lnTo>
                  <a:lnTo>
                    <a:pt x="125" y="2549"/>
                  </a:lnTo>
                  <a:lnTo>
                    <a:pt x="132" y="2560"/>
                  </a:lnTo>
                  <a:lnTo>
                    <a:pt x="140" y="2569"/>
                  </a:lnTo>
                  <a:lnTo>
                    <a:pt x="148" y="2579"/>
                  </a:lnTo>
                  <a:lnTo>
                    <a:pt x="155" y="2589"/>
                  </a:lnTo>
                  <a:lnTo>
                    <a:pt x="160" y="2601"/>
                  </a:lnTo>
                  <a:lnTo>
                    <a:pt x="162" y="2606"/>
                  </a:lnTo>
                  <a:lnTo>
                    <a:pt x="165" y="2614"/>
                  </a:lnTo>
                  <a:lnTo>
                    <a:pt x="165" y="2622"/>
                  </a:lnTo>
                  <a:lnTo>
                    <a:pt x="166" y="2629"/>
                  </a:lnTo>
                  <a:lnTo>
                    <a:pt x="163" y="2652"/>
                  </a:lnTo>
                  <a:lnTo>
                    <a:pt x="161" y="2676"/>
                  </a:lnTo>
                  <a:lnTo>
                    <a:pt x="160" y="2689"/>
                  </a:lnTo>
                  <a:lnTo>
                    <a:pt x="160" y="2700"/>
                  </a:lnTo>
                  <a:lnTo>
                    <a:pt x="161" y="2711"/>
                  </a:lnTo>
                  <a:lnTo>
                    <a:pt x="162" y="2721"/>
                  </a:lnTo>
                  <a:lnTo>
                    <a:pt x="168" y="2738"/>
                  </a:lnTo>
                  <a:lnTo>
                    <a:pt x="175" y="2753"/>
                  </a:lnTo>
                  <a:lnTo>
                    <a:pt x="181" y="2768"/>
                  </a:lnTo>
                  <a:lnTo>
                    <a:pt x="189" y="2783"/>
                  </a:lnTo>
                  <a:lnTo>
                    <a:pt x="207" y="2813"/>
                  </a:lnTo>
                  <a:lnTo>
                    <a:pt x="225" y="2841"/>
                  </a:lnTo>
                  <a:lnTo>
                    <a:pt x="233" y="2852"/>
                  </a:lnTo>
                  <a:lnTo>
                    <a:pt x="241" y="2859"/>
                  </a:lnTo>
                  <a:lnTo>
                    <a:pt x="248" y="2865"/>
                  </a:lnTo>
                  <a:lnTo>
                    <a:pt x="253" y="2867"/>
                  </a:lnTo>
                  <a:lnTo>
                    <a:pt x="258" y="2867"/>
                  </a:lnTo>
                  <a:lnTo>
                    <a:pt x="262" y="2865"/>
                  </a:lnTo>
                  <a:lnTo>
                    <a:pt x="265" y="2860"/>
                  </a:lnTo>
                  <a:lnTo>
                    <a:pt x="269" y="2855"/>
                  </a:lnTo>
                  <a:lnTo>
                    <a:pt x="275" y="2842"/>
                  </a:lnTo>
                  <a:lnTo>
                    <a:pt x="283" y="2827"/>
                  </a:lnTo>
                  <a:lnTo>
                    <a:pt x="286" y="2820"/>
                  </a:lnTo>
                  <a:lnTo>
                    <a:pt x="292" y="2814"/>
                  </a:lnTo>
                  <a:lnTo>
                    <a:pt x="296" y="2809"/>
                  </a:lnTo>
                  <a:lnTo>
                    <a:pt x="303" y="2804"/>
                  </a:lnTo>
                  <a:lnTo>
                    <a:pt x="312" y="2803"/>
                  </a:lnTo>
                  <a:lnTo>
                    <a:pt x="320" y="2803"/>
                  </a:lnTo>
                  <a:lnTo>
                    <a:pt x="325" y="2804"/>
                  </a:lnTo>
                  <a:lnTo>
                    <a:pt x="330" y="2806"/>
                  </a:lnTo>
                  <a:lnTo>
                    <a:pt x="335" y="2809"/>
                  </a:lnTo>
                  <a:lnTo>
                    <a:pt x="342" y="2810"/>
                  </a:lnTo>
                  <a:lnTo>
                    <a:pt x="350" y="2809"/>
                  </a:lnTo>
                  <a:lnTo>
                    <a:pt x="362" y="2806"/>
                  </a:lnTo>
                  <a:lnTo>
                    <a:pt x="365" y="2805"/>
                  </a:lnTo>
                  <a:lnTo>
                    <a:pt x="371" y="2806"/>
                  </a:lnTo>
                  <a:lnTo>
                    <a:pt x="376" y="2809"/>
                  </a:lnTo>
                  <a:lnTo>
                    <a:pt x="383" y="2812"/>
                  </a:lnTo>
                  <a:lnTo>
                    <a:pt x="399" y="2820"/>
                  </a:lnTo>
                  <a:lnTo>
                    <a:pt x="416" y="2830"/>
                  </a:lnTo>
                  <a:lnTo>
                    <a:pt x="433" y="2842"/>
                  </a:lnTo>
                  <a:lnTo>
                    <a:pt x="448" y="2853"/>
                  </a:lnTo>
                  <a:lnTo>
                    <a:pt x="459" y="2863"/>
                  </a:lnTo>
                  <a:lnTo>
                    <a:pt x="468" y="2870"/>
                  </a:lnTo>
                  <a:lnTo>
                    <a:pt x="486" y="2895"/>
                  </a:lnTo>
                  <a:lnTo>
                    <a:pt x="498" y="2911"/>
                  </a:lnTo>
                  <a:lnTo>
                    <a:pt x="501" y="2915"/>
                  </a:lnTo>
                  <a:lnTo>
                    <a:pt x="505" y="2917"/>
                  </a:lnTo>
                  <a:lnTo>
                    <a:pt x="508" y="2919"/>
                  </a:lnTo>
                  <a:lnTo>
                    <a:pt x="513" y="2921"/>
                  </a:lnTo>
                  <a:lnTo>
                    <a:pt x="526" y="2925"/>
                  </a:lnTo>
                  <a:lnTo>
                    <a:pt x="542" y="2926"/>
                  </a:lnTo>
                  <a:lnTo>
                    <a:pt x="557" y="2928"/>
                  </a:lnTo>
                  <a:lnTo>
                    <a:pt x="569" y="2931"/>
                  </a:lnTo>
                  <a:lnTo>
                    <a:pt x="579" y="2936"/>
                  </a:lnTo>
                  <a:lnTo>
                    <a:pt x="588" y="2941"/>
                  </a:lnTo>
                  <a:lnTo>
                    <a:pt x="595" y="2949"/>
                  </a:lnTo>
                  <a:lnTo>
                    <a:pt x="602" y="2957"/>
                  </a:lnTo>
                  <a:lnTo>
                    <a:pt x="608" y="2964"/>
                  </a:lnTo>
                  <a:lnTo>
                    <a:pt x="614" y="2973"/>
                  </a:lnTo>
                  <a:lnTo>
                    <a:pt x="620" y="2981"/>
                  </a:lnTo>
                  <a:lnTo>
                    <a:pt x="625" y="2990"/>
                  </a:lnTo>
                  <a:lnTo>
                    <a:pt x="632" y="2998"/>
                  </a:lnTo>
                  <a:lnTo>
                    <a:pt x="640" y="3004"/>
                  </a:lnTo>
                  <a:lnTo>
                    <a:pt x="647" y="3010"/>
                  </a:lnTo>
                  <a:lnTo>
                    <a:pt x="657" y="3014"/>
                  </a:lnTo>
                  <a:lnTo>
                    <a:pt x="670" y="3016"/>
                  </a:lnTo>
                  <a:lnTo>
                    <a:pt x="683" y="3017"/>
                  </a:lnTo>
                  <a:lnTo>
                    <a:pt x="694" y="3017"/>
                  </a:lnTo>
                  <a:lnTo>
                    <a:pt x="705" y="3016"/>
                  </a:lnTo>
                  <a:lnTo>
                    <a:pt x="715" y="3014"/>
                  </a:lnTo>
                  <a:lnTo>
                    <a:pt x="725" y="3012"/>
                  </a:lnTo>
                  <a:lnTo>
                    <a:pt x="742" y="3006"/>
                  </a:lnTo>
                  <a:lnTo>
                    <a:pt x="758" y="3000"/>
                  </a:lnTo>
                  <a:lnTo>
                    <a:pt x="776" y="2993"/>
                  </a:lnTo>
                  <a:lnTo>
                    <a:pt x="794" y="2990"/>
                  </a:lnTo>
                  <a:lnTo>
                    <a:pt x="805" y="2989"/>
                  </a:lnTo>
                  <a:lnTo>
                    <a:pt x="816" y="2989"/>
                  </a:lnTo>
                  <a:lnTo>
                    <a:pt x="828" y="2989"/>
                  </a:lnTo>
                  <a:lnTo>
                    <a:pt x="841" y="2991"/>
                  </a:lnTo>
                  <a:lnTo>
                    <a:pt x="858" y="2993"/>
                  </a:lnTo>
                  <a:lnTo>
                    <a:pt x="871" y="2996"/>
                  </a:lnTo>
                  <a:lnTo>
                    <a:pt x="880" y="2999"/>
                  </a:lnTo>
                  <a:lnTo>
                    <a:pt x="886" y="3002"/>
                  </a:lnTo>
                  <a:lnTo>
                    <a:pt x="888" y="3005"/>
                  </a:lnTo>
                  <a:lnTo>
                    <a:pt x="889" y="3009"/>
                  </a:lnTo>
                  <a:lnTo>
                    <a:pt x="890" y="3012"/>
                  </a:lnTo>
                  <a:lnTo>
                    <a:pt x="891" y="3016"/>
                  </a:lnTo>
                  <a:lnTo>
                    <a:pt x="892" y="3029"/>
                  </a:lnTo>
                  <a:lnTo>
                    <a:pt x="892" y="3044"/>
                  </a:lnTo>
                  <a:lnTo>
                    <a:pt x="893" y="3052"/>
                  </a:lnTo>
                  <a:lnTo>
                    <a:pt x="897" y="3058"/>
                  </a:lnTo>
                  <a:lnTo>
                    <a:pt x="902" y="3064"/>
                  </a:lnTo>
                  <a:lnTo>
                    <a:pt x="908" y="3071"/>
                  </a:lnTo>
                  <a:lnTo>
                    <a:pt x="921" y="3082"/>
                  </a:lnTo>
                  <a:lnTo>
                    <a:pt x="933" y="3092"/>
                  </a:lnTo>
                  <a:lnTo>
                    <a:pt x="936" y="3097"/>
                  </a:lnTo>
                  <a:lnTo>
                    <a:pt x="940" y="3107"/>
                  </a:lnTo>
                  <a:lnTo>
                    <a:pt x="943" y="3120"/>
                  </a:lnTo>
                  <a:lnTo>
                    <a:pt x="946" y="3135"/>
                  </a:lnTo>
                  <a:lnTo>
                    <a:pt x="950" y="3149"/>
                  </a:lnTo>
                  <a:lnTo>
                    <a:pt x="951" y="3161"/>
                  </a:lnTo>
                  <a:lnTo>
                    <a:pt x="952" y="3170"/>
                  </a:lnTo>
                  <a:lnTo>
                    <a:pt x="950" y="3174"/>
                  </a:lnTo>
                  <a:lnTo>
                    <a:pt x="940" y="3181"/>
                  </a:lnTo>
                  <a:lnTo>
                    <a:pt x="928" y="3189"/>
                  </a:lnTo>
                  <a:lnTo>
                    <a:pt x="917" y="3198"/>
                  </a:lnTo>
                  <a:lnTo>
                    <a:pt x="907" y="3208"/>
                  </a:lnTo>
                  <a:lnTo>
                    <a:pt x="903" y="3213"/>
                  </a:lnTo>
                  <a:lnTo>
                    <a:pt x="900" y="3219"/>
                  </a:lnTo>
                  <a:lnTo>
                    <a:pt x="899" y="3224"/>
                  </a:lnTo>
                  <a:lnTo>
                    <a:pt x="899" y="3231"/>
                  </a:lnTo>
                  <a:lnTo>
                    <a:pt x="900" y="3237"/>
                  </a:lnTo>
                  <a:lnTo>
                    <a:pt x="902" y="3244"/>
                  </a:lnTo>
                  <a:lnTo>
                    <a:pt x="908" y="3252"/>
                  </a:lnTo>
                  <a:lnTo>
                    <a:pt x="914" y="3260"/>
                  </a:lnTo>
                  <a:lnTo>
                    <a:pt x="917" y="3263"/>
                  </a:lnTo>
                  <a:lnTo>
                    <a:pt x="920" y="3267"/>
                  </a:lnTo>
                  <a:lnTo>
                    <a:pt x="924" y="3269"/>
                  </a:lnTo>
                  <a:lnTo>
                    <a:pt x="928" y="3272"/>
                  </a:lnTo>
                  <a:lnTo>
                    <a:pt x="936" y="3276"/>
                  </a:lnTo>
                  <a:lnTo>
                    <a:pt x="945" y="3278"/>
                  </a:lnTo>
                  <a:lnTo>
                    <a:pt x="954" y="3281"/>
                  </a:lnTo>
                  <a:lnTo>
                    <a:pt x="964" y="3284"/>
                  </a:lnTo>
                  <a:lnTo>
                    <a:pt x="973" y="3288"/>
                  </a:lnTo>
                  <a:lnTo>
                    <a:pt x="982" y="3294"/>
                  </a:lnTo>
                  <a:lnTo>
                    <a:pt x="985" y="3298"/>
                  </a:lnTo>
                  <a:lnTo>
                    <a:pt x="989" y="3303"/>
                  </a:lnTo>
                  <a:lnTo>
                    <a:pt x="991" y="3308"/>
                  </a:lnTo>
                  <a:lnTo>
                    <a:pt x="993" y="3315"/>
                  </a:lnTo>
                  <a:lnTo>
                    <a:pt x="995" y="3328"/>
                  </a:lnTo>
                  <a:lnTo>
                    <a:pt x="996" y="3341"/>
                  </a:lnTo>
                  <a:lnTo>
                    <a:pt x="995" y="3370"/>
                  </a:lnTo>
                  <a:lnTo>
                    <a:pt x="997" y="3395"/>
                  </a:lnTo>
                  <a:lnTo>
                    <a:pt x="1004" y="3420"/>
                  </a:lnTo>
                  <a:lnTo>
                    <a:pt x="1011" y="3441"/>
                  </a:lnTo>
                  <a:lnTo>
                    <a:pt x="1013" y="3452"/>
                  </a:lnTo>
                  <a:lnTo>
                    <a:pt x="1015" y="3463"/>
                  </a:lnTo>
                  <a:lnTo>
                    <a:pt x="1017" y="3475"/>
                  </a:lnTo>
                  <a:lnTo>
                    <a:pt x="1017" y="3488"/>
                  </a:lnTo>
                  <a:lnTo>
                    <a:pt x="1017" y="3488"/>
                  </a:lnTo>
                  <a:lnTo>
                    <a:pt x="1034" y="3491"/>
                  </a:lnTo>
                  <a:lnTo>
                    <a:pt x="1053" y="3494"/>
                  </a:lnTo>
                  <a:lnTo>
                    <a:pt x="1074" y="3499"/>
                  </a:lnTo>
                  <a:lnTo>
                    <a:pt x="1095" y="3506"/>
                  </a:lnTo>
                  <a:lnTo>
                    <a:pt x="1115" y="3512"/>
                  </a:lnTo>
                  <a:lnTo>
                    <a:pt x="1134" y="3517"/>
                  </a:lnTo>
                  <a:lnTo>
                    <a:pt x="1141" y="3518"/>
                  </a:lnTo>
                  <a:lnTo>
                    <a:pt x="1149" y="3519"/>
                  </a:lnTo>
                  <a:lnTo>
                    <a:pt x="1156" y="3519"/>
                  </a:lnTo>
                  <a:lnTo>
                    <a:pt x="1160" y="3518"/>
                  </a:lnTo>
                  <a:lnTo>
                    <a:pt x="1160" y="3512"/>
                  </a:lnTo>
                  <a:lnTo>
                    <a:pt x="1159" y="3505"/>
                  </a:lnTo>
                  <a:lnTo>
                    <a:pt x="1156" y="3498"/>
                  </a:lnTo>
                  <a:lnTo>
                    <a:pt x="1152" y="3493"/>
                  </a:lnTo>
                  <a:lnTo>
                    <a:pt x="1144" y="3480"/>
                  </a:lnTo>
                  <a:lnTo>
                    <a:pt x="1135" y="3467"/>
                  </a:lnTo>
                  <a:lnTo>
                    <a:pt x="1131" y="3461"/>
                  </a:lnTo>
                  <a:lnTo>
                    <a:pt x="1128" y="3455"/>
                  </a:lnTo>
                  <a:lnTo>
                    <a:pt x="1126" y="3449"/>
                  </a:lnTo>
                  <a:lnTo>
                    <a:pt x="1126" y="3442"/>
                  </a:lnTo>
                  <a:lnTo>
                    <a:pt x="1127" y="3435"/>
                  </a:lnTo>
                  <a:lnTo>
                    <a:pt x="1130" y="3428"/>
                  </a:lnTo>
                  <a:lnTo>
                    <a:pt x="1136" y="3421"/>
                  </a:lnTo>
                  <a:lnTo>
                    <a:pt x="1144" y="3413"/>
                  </a:lnTo>
                  <a:lnTo>
                    <a:pt x="1160" y="3397"/>
                  </a:lnTo>
                  <a:lnTo>
                    <a:pt x="1178" y="3378"/>
                  </a:lnTo>
                  <a:lnTo>
                    <a:pt x="1187" y="3369"/>
                  </a:lnTo>
                  <a:lnTo>
                    <a:pt x="1197" y="3360"/>
                  </a:lnTo>
                  <a:lnTo>
                    <a:pt x="1206" y="3352"/>
                  </a:lnTo>
                  <a:lnTo>
                    <a:pt x="1214" y="3347"/>
                  </a:lnTo>
                  <a:lnTo>
                    <a:pt x="1232" y="3338"/>
                  </a:lnTo>
                  <a:lnTo>
                    <a:pt x="1244" y="3334"/>
                  </a:lnTo>
                  <a:lnTo>
                    <a:pt x="1249" y="3332"/>
                  </a:lnTo>
                  <a:lnTo>
                    <a:pt x="1252" y="3332"/>
                  </a:lnTo>
                  <a:lnTo>
                    <a:pt x="1254" y="3334"/>
                  </a:lnTo>
                  <a:lnTo>
                    <a:pt x="1257" y="3336"/>
                  </a:lnTo>
                  <a:lnTo>
                    <a:pt x="1258" y="3341"/>
                  </a:lnTo>
                  <a:lnTo>
                    <a:pt x="1258" y="3349"/>
                  </a:lnTo>
                  <a:lnTo>
                    <a:pt x="1255" y="3359"/>
                  </a:lnTo>
                  <a:lnTo>
                    <a:pt x="1254" y="3370"/>
                  </a:lnTo>
                  <a:lnTo>
                    <a:pt x="1252" y="3386"/>
                  </a:lnTo>
                  <a:lnTo>
                    <a:pt x="1250" y="3398"/>
                  </a:lnTo>
                  <a:lnTo>
                    <a:pt x="1250" y="3407"/>
                  </a:lnTo>
                  <a:lnTo>
                    <a:pt x="1252" y="3415"/>
                  </a:lnTo>
                  <a:lnTo>
                    <a:pt x="1253" y="3419"/>
                  </a:lnTo>
                  <a:lnTo>
                    <a:pt x="1255" y="3422"/>
                  </a:lnTo>
                  <a:lnTo>
                    <a:pt x="1259" y="3425"/>
                  </a:lnTo>
                  <a:lnTo>
                    <a:pt x="1263" y="3429"/>
                  </a:lnTo>
                  <a:lnTo>
                    <a:pt x="1273" y="3436"/>
                  </a:lnTo>
                  <a:lnTo>
                    <a:pt x="1288" y="3444"/>
                  </a:lnTo>
                  <a:lnTo>
                    <a:pt x="1298" y="3450"/>
                  </a:lnTo>
                  <a:lnTo>
                    <a:pt x="1305" y="3456"/>
                  </a:lnTo>
                  <a:lnTo>
                    <a:pt x="1311" y="3463"/>
                  </a:lnTo>
                  <a:lnTo>
                    <a:pt x="1316" y="3468"/>
                  </a:lnTo>
                  <a:lnTo>
                    <a:pt x="1321" y="3475"/>
                  </a:lnTo>
                  <a:lnTo>
                    <a:pt x="1325" y="3482"/>
                  </a:lnTo>
                  <a:lnTo>
                    <a:pt x="1331" y="3488"/>
                  </a:lnTo>
                  <a:lnTo>
                    <a:pt x="1337" y="3495"/>
                  </a:lnTo>
                  <a:lnTo>
                    <a:pt x="1342" y="3497"/>
                  </a:lnTo>
                  <a:lnTo>
                    <a:pt x="1348" y="3501"/>
                  </a:lnTo>
                  <a:lnTo>
                    <a:pt x="1355" y="3502"/>
                  </a:lnTo>
                  <a:lnTo>
                    <a:pt x="1363" y="3503"/>
                  </a:lnTo>
                  <a:lnTo>
                    <a:pt x="1379" y="3504"/>
                  </a:lnTo>
                  <a:lnTo>
                    <a:pt x="1398" y="3504"/>
                  </a:lnTo>
                  <a:lnTo>
                    <a:pt x="1435" y="3499"/>
                  </a:lnTo>
                  <a:lnTo>
                    <a:pt x="1463" y="3495"/>
                  </a:lnTo>
                  <a:lnTo>
                    <a:pt x="1475" y="3492"/>
                  </a:lnTo>
                  <a:lnTo>
                    <a:pt x="1486" y="3486"/>
                  </a:lnTo>
                  <a:lnTo>
                    <a:pt x="1496" y="3481"/>
                  </a:lnTo>
                  <a:lnTo>
                    <a:pt x="1507" y="3474"/>
                  </a:lnTo>
                  <a:lnTo>
                    <a:pt x="1517" y="3467"/>
                  </a:lnTo>
                  <a:lnTo>
                    <a:pt x="1526" y="3462"/>
                  </a:lnTo>
                  <a:lnTo>
                    <a:pt x="1536" y="3458"/>
                  </a:lnTo>
                  <a:lnTo>
                    <a:pt x="1544" y="3456"/>
                  </a:lnTo>
                  <a:lnTo>
                    <a:pt x="1552" y="3457"/>
                  </a:lnTo>
                  <a:lnTo>
                    <a:pt x="1560" y="3460"/>
                  </a:lnTo>
                  <a:lnTo>
                    <a:pt x="1568" y="3463"/>
                  </a:lnTo>
                  <a:lnTo>
                    <a:pt x="1574" y="3467"/>
                  </a:lnTo>
                  <a:lnTo>
                    <a:pt x="1588" y="3480"/>
                  </a:lnTo>
                  <a:lnTo>
                    <a:pt x="1600" y="3492"/>
                  </a:lnTo>
                  <a:lnTo>
                    <a:pt x="1605" y="3497"/>
                  </a:lnTo>
                  <a:lnTo>
                    <a:pt x="1611" y="3504"/>
                  </a:lnTo>
                  <a:lnTo>
                    <a:pt x="1618" y="3508"/>
                  </a:lnTo>
                  <a:lnTo>
                    <a:pt x="1623" y="3512"/>
                  </a:lnTo>
                  <a:lnTo>
                    <a:pt x="1629" y="3515"/>
                  </a:lnTo>
                  <a:lnTo>
                    <a:pt x="1635" y="3515"/>
                  </a:lnTo>
                  <a:lnTo>
                    <a:pt x="1641" y="3515"/>
                  </a:lnTo>
                  <a:lnTo>
                    <a:pt x="1647" y="3512"/>
                  </a:lnTo>
                  <a:lnTo>
                    <a:pt x="1656" y="3506"/>
                  </a:lnTo>
                  <a:lnTo>
                    <a:pt x="1666" y="3502"/>
                  </a:lnTo>
                  <a:lnTo>
                    <a:pt x="1675" y="3498"/>
                  </a:lnTo>
                  <a:lnTo>
                    <a:pt x="1683" y="3496"/>
                  </a:lnTo>
                  <a:lnTo>
                    <a:pt x="1691" y="3495"/>
                  </a:lnTo>
                  <a:lnTo>
                    <a:pt x="1698" y="3495"/>
                  </a:lnTo>
                  <a:lnTo>
                    <a:pt x="1706" y="3496"/>
                  </a:lnTo>
                  <a:lnTo>
                    <a:pt x="1714" y="3497"/>
                  </a:lnTo>
                  <a:lnTo>
                    <a:pt x="1747" y="3508"/>
                  </a:lnTo>
                  <a:lnTo>
                    <a:pt x="1788" y="3522"/>
                  </a:lnTo>
                  <a:lnTo>
                    <a:pt x="1797" y="3525"/>
                  </a:lnTo>
                  <a:lnTo>
                    <a:pt x="1809" y="3528"/>
                  </a:lnTo>
                  <a:lnTo>
                    <a:pt x="1824" y="3530"/>
                  </a:lnTo>
                  <a:lnTo>
                    <a:pt x="1838" y="3531"/>
                  </a:lnTo>
                  <a:lnTo>
                    <a:pt x="1853" y="3533"/>
                  </a:lnTo>
                  <a:lnTo>
                    <a:pt x="1868" y="3534"/>
                  </a:lnTo>
                  <a:lnTo>
                    <a:pt x="1881" y="3533"/>
                  </a:lnTo>
                  <a:lnTo>
                    <a:pt x="1891" y="3531"/>
                  </a:lnTo>
                  <a:lnTo>
                    <a:pt x="1898" y="3530"/>
                  </a:lnTo>
                  <a:lnTo>
                    <a:pt x="1903" y="3528"/>
                  </a:lnTo>
                  <a:lnTo>
                    <a:pt x="1908" y="3526"/>
                  </a:lnTo>
                  <a:lnTo>
                    <a:pt x="1912" y="3524"/>
                  </a:lnTo>
                  <a:lnTo>
                    <a:pt x="1919" y="3516"/>
                  </a:lnTo>
                  <a:lnTo>
                    <a:pt x="1923" y="3508"/>
                  </a:lnTo>
                  <a:lnTo>
                    <a:pt x="1930" y="3491"/>
                  </a:lnTo>
                  <a:lnTo>
                    <a:pt x="1937" y="3471"/>
                  </a:lnTo>
                  <a:lnTo>
                    <a:pt x="1940" y="3464"/>
                  </a:lnTo>
                  <a:lnTo>
                    <a:pt x="1945" y="3456"/>
                  </a:lnTo>
                  <a:lnTo>
                    <a:pt x="1951" y="3450"/>
                  </a:lnTo>
                  <a:lnTo>
                    <a:pt x="1959" y="3441"/>
                  </a:lnTo>
                  <a:lnTo>
                    <a:pt x="1975" y="3424"/>
                  </a:lnTo>
                  <a:lnTo>
                    <a:pt x="1995" y="3408"/>
                  </a:lnTo>
                  <a:lnTo>
                    <a:pt x="2015" y="3390"/>
                  </a:lnTo>
                  <a:lnTo>
                    <a:pt x="2034" y="3373"/>
                  </a:lnTo>
                  <a:lnTo>
                    <a:pt x="2052" y="3358"/>
                  </a:lnTo>
                  <a:lnTo>
                    <a:pt x="2065" y="3345"/>
                  </a:lnTo>
                  <a:lnTo>
                    <a:pt x="2079" y="3328"/>
                  </a:lnTo>
                  <a:lnTo>
                    <a:pt x="2092" y="3315"/>
                  </a:lnTo>
                  <a:lnTo>
                    <a:pt x="2104" y="3303"/>
                  </a:lnTo>
                  <a:lnTo>
                    <a:pt x="2114" y="3294"/>
                  </a:lnTo>
                  <a:lnTo>
                    <a:pt x="2125" y="3286"/>
                  </a:lnTo>
                  <a:lnTo>
                    <a:pt x="2135" y="3279"/>
                  </a:lnTo>
                  <a:lnTo>
                    <a:pt x="2145" y="3276"/>
                  </a:lnTo>
                  <a:lnTo>
                    <a:pt x="2155" y="3273"/>
                  </a:lnTo>
                  <a:lnTo>
                    <a:pt x="2166" y="3272"/>
                  </a:lnTo>
                  <a:lnTo>
                    <a:pt x="2177" y="3273"/>
                  </a:lnTo>
                  <a:lnTo>
                    <a:pt x="2189" y="3274"/>
                  </a:lnTo>
                  <a:lnTo>
                    <a:pt x="2202" y="3276"/>
                  </a:lnTo>
                  <a:lnTo>
                    <a:pt x="2234" y="3284"/>
                  </a:lnTo>
                  <a:lnTo>
                    <a:pt x="2273" y="3295"/>
                  </a:lnTo>
                  <a:lnTo>
                    <a:pt x="2282" y="3296"/>
                  </a:lnTo>
                  <a:lnTo>
                    <a:pt x="2292" y="3294"/>
                  </a:lnTo>
                  <a:lnTo>
                    <a:pt x="2305" y="3292"/>
                  </a:lnTo>
                  <a:lnTo>
                    <a:pt x="2320" y="3287"/>
                  </a:lnTo>
                  <a:lnTo>
                    <a:pt x="2335" y="3281"/>
                  </a:lnTo>
                  <a:lnTo>
                    <a:pt x="2353" y="3274"/>
                  </a:lnTo>
                  <a:lnTo>
                    <a:pt x="2370" y="3266"/>
                  </a:lnTo>
                  <a:lnTo>
                    <a:pt x="2387" y="3257"/>
                  </a:lnTo>
                  <a:lnTo>
                    <a:pt x="2405" y="3248"/>
                  </a:lnTo>
                  <a:lnTo>
                    <a:pt x="2422" y="3239"/>
                  </a:lnTo>
                  <a:lnTo>
                    <a:pt x="2437" y="3230"/>
                  </a:lnTo>
                  <a:lnTo>
                    <a:pt x="2452" y="3220"/>
                  </a:lnTo>
                  <a:lnTo>
                    <a:pt x="2464" y="3211"/>
                  </a:lnTo>
                  <a:lnTo>
                    <a:pt x="2475" y="3202"/>
                  </a:lnTo>
                  <a:lnTo>
                    <a:pt x="2483" y="3194"/>
                  </a:lnTo>
                  <a:lnTo>
                    <a:pt x="2488" y="3188"/>
                  </a:lnTo>
                  <a:lnTo>
                    <a:pt x="2495" y="3157"/>
                  </a:lnTo>
                  <a:lnTo>
                    <a:pt x="2502" y="3125"/>
                  </a:lnTo>
                  <a:lnTo>
                    <a:pt x="2506" y="3117"/>
                  </a:lnTo>
                  <a:lnTo>
                    <a:pt x="2508" y="3110"/>
                  </a:lnTo>
                  <a:lnTo>
                    <a:pt x="2512" y="3105"/>
                  </a:lnTo>
                  <a:lnTo>
                    <a:pt x="2517" y="3100"/>
                  </a:lnTo>
                  <a:lnTo>
                    <a:pt x="2522" y="3096"/>
                  </a:lnTo>
                  <a:lnTo>
                    <a:pt x="2528" y="3094"/>
                  </a:lnTo>
                  <a:lnTo>
                    <a:pt x="2536" y="3093"/>
                  </a:lnTo>
                  <a:lnTo>
                    <a:pt x="2545" y="3093"/>
                  </a:lnTo>
                  <a:lnTo>
                    <a:pt x="2553" y="3094"/>
                  </a:lnTo>
                  <a:lnTo>
                    <a:pt x="2562" y="3094"/>
                  </a:lnTo>
                  <a:lnTo>
                    <a:pt x="2571" y="3093"/>
                  </a:lnTo>
                  <a:lnTo>
                    <a:pt x="2579" y="3090"/>
                  </a:lnTo>
                  <a:lnTo>
                    <a:pt x="2593" y="3085"/>
                  </a:lnTo>
                  <a:lnTo>
                    <a:pt x="2608" y="3080"/>
                  </a:lnTo>
                  <a:lnTo>
                    <a:pt x="2614" y="3077"/>
                  </a:lnTo>
                  <a:lnTo>
                    <a:pt x="2622" y="3076"/>
                  </a:lnTo>
                  <a:lnTo>
                    <a:pt x="2630" y="3074"/>
                  </a:lnTo>
                  <a:lnTo>
                    <a:pt x="2638" y="3074"/>
                  </a:lnTo>
                  <a:lnTo>
                    <a:pt x="2646" y="3074"/>
                  </a:lnTo>
                  <a:lnTo>
                    <a:pt x="2655" y="3076"/>
                  </a:lnTo>
                  <a:lnTo>
                    <a:pt x="2664" y="3079"/>
                  </a:lnTo>
                  <a:lnTo>
                    <a:pt x="2675" y="3084"/>
                  </a:lnTo>
                  <a:lnTo>
                    <a:pt x="2687" y="3089"/>
                  </a:lnTo>
                  <a:lnTo>
                    <a:pt x="2699" y="3094"/>
                  </a:lnTo>
                  <a:lnTo>
                    <a:pt x="2707" y="3097"/>
                  </a:lnTo>
                  <a:lnTo>
                    <a:pt x="2715" y="3099"/>
                  </a:lnTo>
                  <a:lnTo>
                    <a:pt x="2722" y="3099"/>
                  </a:lnTo>
                  <a:lnTo>
                    <a:pt x="2728" y="3099"/>
                  </a:lnTo>
                  <a:lnTo>
                    <a:pt x="2733" y="3098"/>
                  </a:lnTo>
                  <a:lnTo>
                    <a:pt x="2738" y="3096"/>
                  </a:lnTo>
                  <a:lnTo>
                    <a:pt x="2748" y="3090"/>
                  </a:lnTo>
                  <a:lnTo>
                    <a:pt x="2758" y="3084"/>
                  </a:lnTo>
                  <a:lnTo>
                    <a:pt x="2765" y="3080"/>
                  </a:lnTo>
                  <a:lnTo>
                    <a:pt x="2773" y="3077"/>
                  </a:lnTo>
                  <a:lnTo>
                    <a:pt x="2780" y="3074"/>
                  </a:lnTo>
                  <a:lnTo>
                    <a:pt x="2790" y="3071"/>
                  </a:lnTo>
                  <a:lnTo>
                    <a:pt x="2799" y="3069"/>
                  </a:lnTo>
                  <a:lnTo>
                    <a:pt x="2811" y="3069"/>
                  </a:lnTo>
                  <a:lnTo>
                    <a:pt x="2825" y="3071"/>
                  </a:lnTo>
                  <a:lnTo>
                    <a:pt x="2838" y="3071"/>
                  </a:lnTo>
                  <a:lnTo>
                    <a:pt x="2851" y="3071"/>
                  </a:lnTo>
                  <a:lnTo>
                    <a:pt x="2864" y="3069"/>
                  </a:lnTo>
                  <a:lnTo>
                    <a:pt x="2868" y="3067"/>
                  </a:lnTo>
                  <a:lnTo>
                    <a:pt x="2872" y="3066"/>
                  </a:lnTo>
                  <a:lnTo>
                    <a:pt x="2875" y="3063"/>
                  </a:lnTo>
                  <a:lnTo>
                    <a:pt x="2877" y="3059"/>
                  </a:lnTo>
                  <a:lnTo>
                    <a:pt x="2878" y="3052"/>
                  </a:lnTo>
                  <a:lnTo>
                    <a:pt x="2877" y="3043"/>
                  </a:lnTo>
                  <a:lnTo>
                    <a:pt x="2875" y="3034"/>
                  </a:lnTo>
                  <a:lnTo>
                    <a:pt x="2872" y="3024"/>
                  </a:lnTo>
                  <a:lnTo>
                    <a:pt x="2869" y="3015"/>
                  </a:lnTo>
                  <a:lnTo>
                    <a:pt x="2867" y="3005"/>
                  </a:lnTo>
                  <a:lnTo>
                    <a:pt x="2865" y="2995"/>
                  </a:lnTo>
                  <a:lnTo>
                    <a:pt x="2865" y="2986"/>
                  </a:lnTo>
                  <a:lnTo>
                    <a:pt x="2866" y="2982"/>
                  </a:lnTo>
                  <a:lnTo>
                    <a:pt x="2868" y="2977"/>
                  </a:lnTo>
                  <a:lnTo>
                    <a:pt x="2872" y="2971"/>
                  </a:lnTo>
                  <a:lnTo>
                    <a:pt x="2878" y="2964"/>
                  </a:lnTo>
                  <a:lnTo>
                    <a:pt x="2882" y="2958"/>
                  </a:lnTo>
                  <a:lnTo>
                    <a:pt x="2888" y="2950"/>
                  </a:lnTo>
                  <a:lnTo>
                    <a:pt x="2891" y="2942"/>
                  </a:lnTo>
                  <a:lnTo>
                    <a:pt x="2893" y="2933"/>
                  </a:lnTo>
                  <a:lnTo>
                    <a:pt x="2896" y="2926"/>
                  </a:lnTo>
                  <a:lnTo>
                    <a:pt x="2898" y="2920"/>
                  </a:lnTo>
                  <a:lnTo>
                    <a:pt x="2901" y="2915"/>
                  </a:lnTo>
                  <a:lnTo>
                    <a:pt x="2906" y="2911"/>
                  </a:lnTo>
                  <a:lnTo>
                    <a:pt x="2910" y="2909"/>
                  </a:lnTo>
                  <a:lnTo>
                    <a:pt x="2916" y="2908"/>
                  </a:lnTo>
                  <a:lnTo>
                    <a:pt x="2922" y="2907"/>
                  </a:lnTo>
                  <a:lnTo>
                    <a:pt x="2928" y="2908"/>
                  </a:lnTo>
                  <a:lnTo>
                    <a:pt x="2942" y="2912"/>
                  </a:lnTo>
                  <a:lnTo>
                    <a:pt x="2959" y="2919"/>
                  </a:lnTo>
                  <a:lnTo>
                    <a:pt x="2975" y="2928"/>
                  </a:lnTo>
                  <a:lnTo>
                    <a:pt x="2993" y="2938"/>
                  </a:lnTo>
                  <a:lnTo>
                    <a:pt x="3027" y="2960"/>
                  </a:lnTo>
                  <a:lnTo>
                    <a:pt x="3061" y="2982"/>
                  </a:lnTo>
                  <a:lnTo>
                    <a:pt x="3075" y="2990"/>
                  </a:lnTo>
                  <a:lnTo>
                    <a:pt x="3087" y="2996"/>
                  </a:lnTo>
                  <a:lnTo>
                    <a:pt x="3093" y="2998"/>
                  </a:lnTo>
                  <a:lnTo>
                    <a:pt x="3098" y="2999"/>
                  </a:lnTo>
                  <a:lnTo>
                    <a:pt x="3102" y="2999"/>
                  </a:lnTo>
                  <a:lnTo>
                    <a:pt x="3105" y="2999"/>
                  </a:lnTo>
                  <a:lnTo>
                    <a:pt x="3135" y="2984"/>
                  </a:lnTo>
                  <a:lnTo>
                    <a:pt x="3173" y="2965"/>
                  </a:lnTo>
                  <a:lnTo>
                    <a:pt x="3191" y="2954"/>
                  </a:lnTo>
                  <a:lnTo>
                    <a:pt x="3209" y="2943"/>
                  </a:lnTo>
                  <a:lnTo>
                    <a:pt x="3216" y="2938"/>
                  </a:lnTo>
                  <a:lnTo>
                    <a:pt x="3222" y="2933"/>
                  </a:lnTo>
                  <a:lnTo>
                    <a:pt x="3228" y="2928"/>
                  </a:lnTo>
                  <a:lnTo>
                    <a:pt x="3232" y="2923"/>
                  </a:lnTo>
                  <a:lnTo>
                    <a:pt x="3237" y="2917"/>
                  </a:lnTo>
                  <a:lnTo>
                    <a:pt x="3240" y="2909"/>
                  </a:lnTo>
                  <a:lnTo>
                    <a:pt x="3242" y="2901"/>
                  </a:lnTo>
                  <a:lnTo>
                    <a:pt x="3246" y="2895"/>
                  </a:lnTo>
                  <a:lnTo>
                    <a:pt x="3248" y="2887"/>
                  </a:lnTo>
                  <a:lnTo>
                    <a:pt x="3252" y="2880"/>
                  </a:lnTo>
                  <a:lnTo>
                    <a:pt x="3257" y="2874"/>
                  </a:lnTo>
                  <a:lnTo>
                    <a:pt x="3262" y="2868"/>
                  </a:lnTo>
                  <a:lnTo>
                    <a:pt x="3281" y="2856"/>
                  </a:lnTo>
                  <a:lnTo>
                    <a:pt x="3301" y="2845"/>
                  </a:lnTo>
                  <a:lnTo>
                    <a:pt x="3321" y="2834"/>
                  </a:lnTo>
                  <a:lnTo>
                    <a:pt x="3340" y="2822"/>
                  </a:lnTo>
                  <a:lnTo>
                    <a:pt x="3361" y="2811"/>
                  </a:lnTo>
                  <a:lnTo>
                    <a:pt x="3380" y="2800"/>
                  </a:lnTo>
                  <a:lnTo>
                    <a:pt x="3400" y="2789"/>
                  </a:lnTo>
                  <a:lnTo>
                    <a:pt x="3421" y="2779"/>
                  </a:lnTo>
                  <a:lnTo>
                    <a:pt x="3432" y="2775"/>
                  </a:lnTo>
                  <a:lnTo>
                    <a:pt x="3442" y="2773"/>
                  </a:lnTo>
                  <a:lnTo>
                    <a:pt x="3451" y="2772"/>
                  </a:lnTo>
                  <a:lnTo>
                    <a:pt x="3458" y="2773"/>
                  </a:lnTo>
                  <a:lnTo>
                    <a:pt x="3475" y="2775"/>
                  </a:lnTo>
                  <a:lnTo>
                    <a:pt x="3495" y="2778"/>
                  </a:lnTo>
                  <a:lnTo>
                    <a:pt x="3516" y="2780"/>
                  </a:lnTo>
                  <a:lnTo>
                    <a:pt x="3537" y="2779"/>
                  </a:lnTo>
                  <a:lnTo>
                    <a:pt x="3559" y="2776"/>
                  </a:lnTo>
                  <a:lnTo>
                    <a:pt x="3580" y="2773"/>
                  </a:lnTo>
                  <a:lnTo>
                    <a:pt x="3602" y="2770"/>
                  </a:lnTo>
                  <a:lnTo>
                    <a:pt x="3624" y="2765"/>
                  </a:lnTo>
                  <a:lnTo>
                    <a:pt x="3645" y="2761"/>
                  </a:lnTo>
                  <a:lnTo>
                    <a:pt x="3665" y="2758"/>
                  </a:lnTo>
                  <a:lnTo>
                    <a:pt x="3678" y="2755"/>
                  </a:lnTo>
                  <a:lnTo>
                    <a:pt x="3688" y="2753"/>
                  </a:lnTo>
                  <a:lnTo>
                    <a:pt x="3694" y="2750"/>
                  </a:lnTo>
                  <a:lnTo>
                    <a:pt x="3700" y="2746"/>
                  </a:lnTo>
                  <a:lnTo>
                    <a:pt x="3703" y="2742"/>
                  </a:lnTo>
                  <a:lnTo>
                    <a:pt x="3705" y="2738"/>
                  </a:lnTo>
                  <a:lnTo>
                    <a:pt x="3705" y="2732"/>
                  </a:lnTo>
                  <a:lnTo>
                    <a:pt x="3705" y="2727"/>
                  </a:lnTo>
                  <a:lnTo>
                    <a:pt x="3703" y="2716"/>
                  </a:lnTo>
                  <a:lnTo>
                    <a:pt x="3702" y="2704"/>
                  </a:lnTo>
                  <a:lnTo>
                    <a:pt x="3701" y="2697"/>
                  </a:lnTo>
                  <a:lnTo>
                    <a:pt x="3701" y="2690"/>
                  </a:lnTo>
                  <a:lnTo>
                    <a:pt x="3703" y="2685"/>
                  </a:lnTo>
                  <a:lnTo>
                    <a:pt x="3705" y="2678"/>
                  </a:lnTo>
                  <a:lnTo>
                    <a:pt x="3709" y="2674"/>
                  </a:lnTo>
                  <a:lnTo>
                    <a:pt x="3712" y="2669"/>
                  </a:lnTo>
                  <a:lnTo>
                    <a:pt x="3716" y="2666"/>
                  </a:lnTo>
                  <a:lnTo>
                    <a:pt x="3721" y="2663"/>
                  </a:lnTo>
                  <a:lnTo>
                    <a:pt x="3734" y="2655"/>
                  </a:lnTo>
                  <a:lnTo>
                    <a:pt x="3748" y="2649"/>
                  </a:lnTo>
                  <a:lnTo>
                    <a:pt x="3765" y="2644"/>
                  </a:lnTo>
                  <a:lnTo>
                    <a:pt x="3784" y="2638"/>
                  </a:lnTo>
                  <a:lnTo>
                    <a:pt x="3804" y="2634"/>
                  </a:lnTo>
                  <a:lnTo>
                    <a:pt x="3825" y="2629"/>
                  </a:lnTo>
                  <a:lnTo>
                    <a:pt x="3866" y="2623"/>
                  </a:lnTo>
                  <a:lnTo>
                    <a:pt x="3906" y="2618"/>
                  </a:lnTo>
                  <a:lnTo>
                    <a:pt x="3940" y="2616"/>
                  </a:lnTo>
                  <a:lnTo>
                    <a:pt x="3965" y="2615"/>
                  </a:lnTo>
                  <a:lnTo>
                    <a:pt x="3965" y="2615"/>
                  </a:lnTo>
                  <a:lnTo>
                    <a:pt x="4036" y="2615"/>
                  </a:lnTo>
                  <a:lnTo>
                    <a:pt x="4043" y="2614"/>
                  </a:lnTo>
                  <a:lnTo>
                    <a:pt x="4049" y="2613"/>
                  </a:lnTo>
                  <a:lnTo>
                    <a:pt x="4055" y="2611"/>
                  </a:lnTo>
                  <a:lnTo>
                    <a:pt x="4061" y="2608"/>
                  </a:lnTo>
                  <a:lnTo>
                    <a:pt x="4071" y="2603"/>
                  </a:lnTo>
                  <a:lnTo>
                    <a:pt x="4081" y="2597"/>
                  </a:lnTo>
                  <a:lnTo>
                    <a:pt x="4092" y="2592"/>
                  </a:lnTo>
                  <a:lnTo>
                    <a:pt x="4103" y="2587"/>
                  </a:lnTo>
                  <a:lnTo>
                    <a:pt x="4109" y="2586"/>
                  </a:lnTo>
                  <a:lnTo>
                    <a:pt x="4116" y="2585"/>
                  </a:lnTo>
                  <a:lnTo>
                    <a:pt x="4123" y="2585"/>
                  </a:lnTo>
                  <a:lnTo>
                    <a:pt x="4131" y="2585"/>
                  </a:lnTo>
                  <a:lnTo>
                    <a:pt x="4156" y="2590"/>
                  </a:lnTo>
                  <a:lnTo>
                    <a:pt x="4183" y="2594"/>
                  </a:lnTo>
                  <a:lnTo>
                    <a:pt x="4210" y="2600"/>
                  </a:lnTo>
                  <a:lnTo>
                    <a:pt x="4237" y="2607"/>
                  </a:lnTo>
                  <a:lnTo>
                    <a:pt x="4263" y="2615"/>
                  </a:lnTo>
                  <a:lnTo>
                    <a:pt x="4289" y="2624"/>
                  </a:lnTo>
                  <a:lnTo>
                    <a:pt x="4313" y="2635"/>
                  </a:lnTo>
                  <a:lnTo>
                    <a:pt x="4335" y="2647"/>
                  </a:lnTo>
                  <a:lnTo>
                    <a:pt x="4356" y="2659"/>
                  </a:lnTo>
                  <a:lnTo>
                    <a:pt x="4374" y="2667"/>
                  </a:lnTo>
                  <a:lnTo>
                    <a:pt x="4381" y="2669"/>
                  </a:lnTo>
                  <a:lnTo>
                    <a:pt x="4387" y="2670"/>
                  </a:lnTo>
                  <a:lnTo>
                    <a:pt x="4394" y="2670"/>
                  </a:lnTo>
                  <a:lnTo>
                    <a:pt x="4400" y="2669"/>
                  </a:lnTo>
                  <a:lnTo>
                    <a:pt x="4404" y="2667"/>
                  </a:lnTo>
                  <a:lnTo>
                    <a:pt x="4410" y="2663"/>
                  </a:lnTo>
                  <a:lnTo>
                    <a:pt x="4414" y="2658"/>
                  </a:lnTo>
                  <a:lnTo>
                    <a:pt x="4418" y="2653"/>
                  </a:lnTo>
                  <a:lnTo>
                    <a:pt x="4427" y="2636"/>
                  </a:lnTo>
                  <a:lnTo>
                    <a:pt x="4438" y="2614"/>
                  </a:lnTo>
                  <a:lnTo>
                    <a:pt x="4442" y="2607"/>
                  </a:lnTo>
                  <a:lnTo>
                    <a:pt x="4449" y="2600"/>
                  </a:lnTo>
                  <a:lnTo>
                    <a:pt x="4458" y="2591"/>
                  </a:lnTo>
                  <a:lnTo>
                    <a:pt x="4469" y="2582"/>
                  </a:lnTo>
                  <a:lnTo>
                    <a:pt x="4482" y="2572"/>
                  </a:lnTo>
                  <a:lnTo>
                    <a:pt x="4496" y="2562"/>
                  </a:lnTo>
                  <a:lnTo>
                    <a:pt x="4510" y="2552"/>
                  </a:lnTo>
                  <a:lnTo>
                    <a:pt x="4526" y="2543"/>
                  </a:lnTo>
                  <a:lnTo>
                    <a:pt x="4540" y="2535"/>
                  </a:lnTo>
                  <a:lnTo>
                    <a:pt x="4556" y="2528"/>
                  </a:lnTo>
                  <a:lnTo>
                    <a:pt x="4569" y="2522"/>
                  </a:lnTo>
                  <a:lnTo>
                    <a:pt x="4582" y="2519"/>
                  </a:lnTo>
                  <a:lnTo>
                    <a:pt x="4588" y="2518"/>
                  </a:lnTo>
                  <a:lnTo>
                    <a:pt x="4593" y="2518"/>
                  </a:lnTo>
                  <a:lnTo>
                    <a:pt x="4598" y="2518"/>
                  </a:lnTo>
                  <a:lnTo>
                    <a:pt x="4602" y="2518"/>
                  </a:lnTo>
                  <a:lnTo>
                    <a:pt x="4606" y="2519"/>
                  </a:lnTo>
                  <a:lnTo>
                    <a:pt x="4609" y="2521"/>
                  </a:lnTo>
                  <a:lnTo>
                    <a:pt x="4612" y="2524"/>
                  </a:lnTo>
                  <a:lnTo>
                    <a:pt x="4613" y="2528"/>
                  </a:lnTo>
                  <a:lnTo>
                    <a:pt x="4617" y="2537"/>
                  </a:lnTo>
                  <a:lnTo>
                    <a:pt x="4621" y="2548"/>
                  </a:lnTo>
                  <a:lnTo>
                    <a:pt x="4627" y="2560"/>
                  </a:lnTo>
                  <a:lnTo>
                    <a:pt x="4633" y="2569"/>
                  </a:lnTo>
                  <a:lnTo>
                    <a:pt x="4637" y="2573"/>
                  </a:lnTo>
                  <a:lnTo>
                    <a:pt x="4641" y="2575"/>
                  </a:lnTo>
                  <a:lnTo>
                    <a:pt x="4644" y="2578"/>
                  </a:lnTo>
                  <a:lnTo>
                    <a:pt x="4649" y="2578"/>
                  </a:lnTo>
                  <a:lnTo>
                    <a:pt x="4652" y="2575"/>
                  </a:lnTo>
                  <a:lnTo>
                    <a:pt x="4657" y="2572"/>
                  </a:lnTo>
                  <a:lnTo>
                    <a:pt x="4661" y="2565"/>
                  </a:lnTo>
                  <a:lnTo>
                    <a:pt x="4665" y="2558"/>
                  </a:lnTo>
                  <a:lnTo>
                    <a:pt x="4677" y="2528"/>
                  </a:lnTo>
                  <a:lnTo>
                    <a:pt x="4684" y="2508"/>
                  </a:lnTo>
                  <a:lnTo>
                    <a:pt x="4688" y="2505"/>
                  </a:lnTo>
                  <a:lnTo>
                    <a:pt x="4691" y="2500"/>
                  </a:lnTo>
                  <a:lnTo>
                    <a:pt x="4695" y="2497"/>
                  </a:lnTo>
                  <a:lnTo>
                    <a:pt x="4701" y="2493"/>
                  </a:lnTo>
                  <a:lnTo>
                    <a:pt x="4715" y="2486"/>
                  </a:lnTo>
                  <a:lnTo>
                    <a:pt x="4736" y="2477"/>
                  </a:lnTo>
                  <a:lnTo>
                    <a:pt x="4746" y="2479"/>
                  </a:lnTo>
                  <a:lnTo>
                    <a:pt x="4757" y="2480"/>
                  </a:lnTo>
                  <a:lnTo>
                    <a:pt x="4767" y="2480"/>
                  </a:lnTo>
                  <a:lnTo>
                    <a:pt x="4778" y="2478"/>
                  </a:lnTo>
                  <a:lnTo>
                    <a:pt x="4789" y="2476"/>
                  </a:lnTo>
                  <a:lnTo>
                    <a:pt x="4801" y="2471"/>
                  </a:lnTo>
                  <a:lnTo>
                    <a:pt x="4812" y="2466"/>
                  </a:lnTo>
                  <a:lnTo>
                    <a:pt x="4823" y="2460"/>
                  </a:lnTo>
                  <a:lnTo>
                    <a:pt x="4834" y="2453"/>
                  </a:lnTo>
                  <a:lnTo>
                    <a:pt x="4845" y="2445"/>
                  </a:lnTo>
                  <a:lnTo>
                    <a:pt x="4857" y="2437"/>
                  </a:lnTo>
                  <a:lnTo>
                    <a:pt x="4868" y="2427"/>
                  </a:lnTo>
                  <a:lnTo>
                    <a:pt x="4891" y="2407"/>
                  </a:lnTo>
                  <a:lnTo>
                    <a:pt x="4915" y="2385"/>
                  </a:lnTo>
                  <a:lnTo>
                    <a:pt x="4960" y="2340"/>
                  </a:lnTo>
                  <a:lnTo>
                    <a:pt x="5003" y="2297"/>
                  </a:lnTo>
                  <a:lnTo>
                    <a:pt x="5024" y="2277"/>
                  </a:lnTo>
                  <a:lnTo>
                    <a:pt x="5045" y="2260"/>
                  </a:lnTo>
                  <a:lnTo>
                    <a:pt x="5055" y="2253"/>
                  </a:lnTo>
                  <a:lnTo>
                    <a:pt x="5064" y="2246"/>
                  </a:lnTo>
                  <a:lnTo>
                    <a:pt x="5074" y="2240"/>
                  </a:lnTo>
                  <a:lnTo>
                    <a:pt x="5083" y="2236"/>
                  </a:lnTo>
                  <a:lnTo>
                    <a:pt x="5095" y="2230"/>
                  </a:lnTo>
                  <a:lnTo>
                    <a:pt x="5106" y="2224"/>
                  </a:lnTo>
                  <a:lnTo>
                    <a:pt x="5117" y="2216"/>
                  </a:lnTo>
                  <a:lnTo>
                    <a:pt x="5127" y="2208"/>
                  </a:lnTo>
                  <a:lnTo>
                    <a:pt x="5147" y="2191"/>
                  </a:lnTo>
                  <a:lnTo>
                    <a:pt x="5166" y="2173"/>
                  </a:lnTo>
                  <a:lnTo>
                    <a:pt x="5184" y="2154"/>
                  </a:lnTo>
                  <a:lnTo>
                    <a:pt x="5201" y="2135"/>
                  </a:lnTo>
                  <a:lnTo>
                    <a:pt x="5211" y="2126"/>
                  </a:lnTo>
                  <a:lnTo>
                    <a:pt x="5221" y="2118"/>
                  </a:lnTo>
                  <a:lnTo>
                    <a:pt x="5231" y="2110"/>
                  </a:lnTo>
                  <a:lnTo>
                    <a:pt x="5242" y="2102"/>
                  </a:lnTo>
                  <a:lnTo>
                    <a:pt x="5248" y="2099"/>
                  </a:lnTo>
                  <a:lnTo>
                    <a:pt x="5254" y="2097"/>
                  </a:lnTo>
                  <a:lnTo>
                    <a:pt x="5259" y="2094"/>
                  </a:lnTo>
                  <a:lnTo>
                    <a:pt x="5266" y="2093"/>
                  </a:lnTo>
                  <a:lnTo>
                    <a:pt x="5279" y="2091"/>
                  </a:lnTo>
                  <a:lnTo>
                    <a:pt x="5291" y="2090"/>
                  </a:lnTo>
                  <a:lnTo>
                    <a:pt x="5304" y="2088"/>
                  </a:lnTo>
                  <a:lnTo>
                    <a:pt x="5317" y="2084"/>
                  </a:lnTo>
                  <a:lnTo>
                    <a:pt x="5322" y="2082"/>
                  </a:lnTo>
                  <a:lnTo>
                    <a:pt x="5327" y="2079"/>
                  </a:lnTo>
                  <a:lnTo>
                    <a:pt x="5332" y="2075"/>
                  </a:lnTo>
                  <a:lnTo>
                    <a:pt x="5335" y="2070"/>
                  </a:lnTo>
                  <a:lnTo>
                    <a:pt x="5339" y="2066"/>
                  </a:lnTo>
                  <a:lnTo>
                    <a:pt x="5340" y="2061"/>
                  </a:lnTo>
                  <a:lnTo>
                    <a:pt x="5341" y="2057"/>
                  </a:lnTo>
                  <a:lnTo>
                    <a:pt x="5342" y="2052"/>
                  </a:lnTo>
                  <a:lnTo>
                    <a:pt x="5343" y="2044"/>
                  </a:lnTo>
                  <a:lnTo>
                    <a:pt x="5344" y="2036"/>
                  </a:lnTo>
                  <a:lnTo>
                    <a:pt x="5345" y="2034"/>
                  </a:lnTo>
                  <a:lnTo>
                    <a:pt x="5348" y="2030"/>
                  </a:lnTo>
                  <a:lnTo>
                    <a:pt x="5351" y="2029"/>
                  </a:lnTo>
                  <a:lnTo>
                    <a:pt x="5354" y="2028"/>
                  </a:lnTo>
                  <a:lnTo>
                    <a:pt x="5360" y="2028"/>
                  </a:lnTo>
                  <a:lnTo>
                    <a:pt x="5366" y="2029"/>
                  </a:lnTo>
                  <a:lnTo>
                    <a:pt x="5374" y="2031"/>
                  </a:lnTo>
                  <a:lnTo>
                    <a:pt x="5384" y="2035"/>
                  </a:lnTo>
                  <a:lnTo>
                    <a:pt x="5397" y="2034"/>
                  </a:lnTo>
                  <a:lnTo>
                    <a:pt x="5412" y="2031"/>
                  </a:lnTo>
                  <a:lnTo>
                    <a:pt x="5424" y="2028"/>
                  </a:lnTo>
                  <a:lnTo>
                    <a:pt x="5436" y="2024"/>
                  </a:lnTo>
                  <a:lnTo>
                    <a:pt x="5447" y="2017"/>
                  </a:lnTo>
                  <a:lnTo>
                    <a:pt x="5458" y="2009"/>
                  </a:lnTo>
                  <a:lnTo>
                    <a:pt x="5468" y="2000"/>
                  </a:lnTo>
                  <a:lnTo>
                    <a:pt x="5477" y="1989"/>
                  </a:lnTo>
                  <a:lnTo>
                    <a:pt x="5485" y="1982"/>
                  </a:lnTo>
                  <a:lnTo>
                    <a:pt x="5493" y="1976"/>
                  </a:lnTo>
                  <a:lnTo>
                    <a:pt x="5500" y="1973"/>
                  </a:lnTo>
                  <a:lnTo>
                    <a:pt x="5509" y="1971"/>
                  </a:lnTo>
                  <a:lnTo>
                    <a:pt x="5526" y="1971"/>
                  </a:lnTo>
                  <a:lnTo>
                    <a:pt x="5544" y="1972"/>
                  </a:lnTo>
                  <a:lnTo>
                    <a:pt x="5551" y="1973"/>
                  </a:lnTo>
                  <a:lnTo>
                    <a:pt x="5560" y="1973"/>
                  </a:lnTo>
                  <a:lnTo>
                    <a:pt x="5568" y="1972"/>
                  </a:lnTo>
                  <a:lnTo>
                    <a:pt x="5576" y="1970"/>
                  </a:lnTo>
                  <a:lnTo>
                    <a:pt x="5582" y="1965"/>
                  </a:lnTo>
                  <a:lnTo>
                    <a:pt x="5589" y="1960"/>
                  </a:lnTo>
                  <a:lnTo>
                    <a:pt x="5595" y="1950"/>
                  </a:lnTo>
                  <a:lnTo>
                    <a:pt x="5600" y="1939"/>
                  </a:lnTo>
                  <a:lnTo>
                    <a:pt x="5606" y="1923"/>
                  </a:lnTo>
                  <a:lnTo>
                    <a:pt x="5610" y="1911"/>
                  </a:lnTo>
                  <a:lnTo>
                    <a:pt x="5615" y="1902"/>
                  </a:lnTo>
                  <a:lnTo>
                    <a:pt x="5619" y="1895"/>
                  </a:lnTo>
                  <a:lnTo>
                    <a:pt x="5622" y="1891"/>
                  </a:lnTo>
                  <a:lnTo>
                    <a:pt x="5626" y="1888"/>
                  </a:lnTo>
                  <a:lnTo>
                    <a:pt x="5630" y="1887"/>
                  </a:lnTo>
                  <a:lnTo>
                    <a:pt x="5633" y="1887"/>
                  </a:lnTo>
                  <a:lnTo>
                    <a:pt x="5641" y="1888"/>
                  </a:lnTo>
                  <a:lnTo>
                    <a:pt x="5650" y="1888"/>
                  </a:lnTo>
                  <a:lnTo>
                    <a:pt x="5656" y="1888"/>
                  </a:lnTo>
                  <a:lnTo>
                    <a:pt x="5662" y="1887"/>
                  </a:lnTo>
                  <a:lnTo>
                    <a:pt x="5670" y="1883"/>
                  </a:lnTo>
                  <a:lnTo>
                    <a:pt x="5679" y="1879"/>
                  </a:lnTo>
                  <a:lnTo>
                    <a:pt x="5691" y="1870"/>
                  </a:lnTo>
                  <a:lnTo>
                    <a:pt x="5703" y="1861"/>
                  </a:lnTo>
                  <a:lnTo>
                    <a:pt x="5713" y="1851"/>
                  </a:lnTo>
                  <a:lnTo>
                    <a:pt x="5723" y="1841"/>
                  </a:lnTo>
                  <a:lnTo>
                    <a:pt x="5732" y="1831"/>
                  </a:lnTo>
                  <a:lnTo>
                    <a:pt x="5741" y="1821"/>
                  </a:lnTo>
                  <a:lnTo>
                    <a:pt x="5747" y="1810"/>
                  </a:lnTo>
                  <a:lnTo>
                    <a:pt x="5754" y="1798"/>
                  </a:lnTo>
                  <a:lnTo>
                    <a:pt x="5759" y="1787"/>
                  </a:lnTo>
                  <a:lnTo>
                    <a:pt x="5763" y="1775"/>
                  </a:lnTo>
                  <a:lnTo>
                    <a:pt x="5767" y="1762"/>
                  </a:lnTo>
                  <a:lnTo>
                    <a:pt x="5770" y="1750"/>
                  </a:lnTo>
                  <a:lnTo>
                    <a:pt x="5772" y="1735"/>
                  </a:lnTo>
                  <a:lnTo>
                    <a:pt x="5773" y="1722"/>
                  </a:lnTo>
                  <a:lnTo>
                    <a:pt x="5774" y="1708"/>
                  </a:lnTo>
                  <a:lnTo>
                    <a:pt x="5774" y="1693"/>
                  </a:lnTo>
                  <a:lnTo>
                    <a:pt x="5773" y="1675"/>
                  </a:lnTo>
                  <a:lnTo>
                    <a:pt x="5773" y="1663"/>
                  </a:lnTo>
                  <a:lnTo>
                    <a:pt x="5774" y="1654"/>
                  </a:lnTo>
                  <a:lnTo>
                    <a:pt x="5776" y="1648"/>
                  </a:lnTo>
                  <a:lnTo>
                    <a:pt x="5781" y="1642"/>
                  </a:lnTo>
                  <a:lnTo>
                    <a:pt x="5788" y="1637"/>
                  </a:lnTo>
                  <a:lnTo>
                    <a:pt x="5798" y="1628"/>
                  </a:lnTo>
                  <a:lnTo>
                    <a:pt x="5813" y="1618"/>
                  </a:lnTo>
                  <a:lnTo>
                    <a:pt x="5826" y="1606"/>
                  </a:lnTo>
                  <a:lnTo>
                    <a:pt x="5837" y="1594"/>
                  </a:lnTo>
                  <a:lnTo>
                    <a:pt x="5845" y="1582"/>
                  </a:lnTo>
                  <a:lnTo>
                    <a:pt x="5850" y="1570"/>
                  </a:lnTo>
                  <a:lnTo>
                    <a:pt x="5855" y="1557"/>
                  </a:lnTo>
                  <a:lnTo>
                    <a:pt x="5858" y="1544"/>
                  </a:lnTo>
                  <a:lnTo>
                    <a:pt x="5860" y="1528"/>
                  </a:lnTo>
                  <a:lnTo>
                    <a:pt x="5864" y="1511"/>
                  </a:lnTo>
                  <a:lnTo>
                    <a:pt x="5866" y="1495"/>
                  </a:lnTo>
                  <a:lnTo>
                    <a:pt x="5865" y="1479"/>
                  </a:lnTo>
                  <a:lnTo>
                    <a:pt x="5864" y="1463"/>
                  </a:lnTo>
                  <a:lnTo>
                    <a:pt x="5859" y="1449"/>
                  </a:lnTo>
                  <a:lnTo>
                    <a:pt x="5855" y="1436"/>
                  </a:lnTo>
                  <a:lnTo>
                    <a:pt x="5847" y="1422"/>
                  </a:lnTo>
                  <a:lnTo>
                    <a:pt x="5838" y="1409"/>
                  </a:lnTo>
                  <a:lnTo>
                    <a:pt x="5828" y="1397"/>
                  </a:lnTo>
                  <a:lnTo>
                    <a:pt x="5812" y="1383"/>
                  </a:lnTo>
                  <a:lnTo>
                    <a:pt x="5795" y="1369"/>
                  </a:lnTo>
                  <a:lnTo>
                    <a:pt x="5777" y="1357"/>
                  </a:lnTo>
                  <a:lnTo>
                    <a:pt x="5759" y="1345"/>
                  </a:lnTo>
                  <a:lnTo>
                    <a:pt x="5751" y="1339"/>
                  </a:lnTo>
                  <a:lnTo>
                    <a:pt x="5744" y="1333"/>
                  </a:lnTo>
                  <a:lnTo>
                    <a:pt x="5739" y="1325"/>
                  </a:lnTo>
                  <a:lnTo>
                    <a:pt x="5734" y="1317"/>
                  </a:lnTo>
                  <a:lnTo>
                    <a:pt x="5730" y="1309"/>
                  </a:lnTo>
                  <a:lnTo>
                    <a:pt x="5725" y="1299"/>
                  </a:lnTo>
                  <a:lnTo>
                    <a:pt x="5722" y="1289"/>
                  </a:lnTo>
                  <a:lnTo>
                    <a:pt x="5720" y="1279"/>
                  </a:lnTo>
                  <a:lnTo>
                    <a:pt x="5711" y="1237"/>
                  </a:lnTo>
                  <a:lnTo>
                    <a:pt x="5701" y="1199"/>
                  </a:lnTo>
                  <a:lnTo>
                    <a:pt x="5695" y="1182"/>
                  </a:lnTo>
                  <a:lnTo>
                    <a:pt x="5690" y="1167"/>
                  </a:lnTo>
                  <a:lnTo>
                    <a:pt x="5685" y="1159"/>
                  </a:lnTo>
                  <a:lnTo>
                    <a:pt x="5681" y="1153"/>
                  </a:lnTo>
                  <a:lnTo>
                    <a:pt x="5677" y="1146"/>
                  </a:lnTo>
                  <a:lnTo>
                    <a:pt x="5671" y="1139"/>
                  </a:lnTo>
                  <a:lnTo>
                    <a:pt x="5657" y="1127"/>
                  </a:lnTo>
                  <a:lnTo>
                    <a:pt x="5642" y="1116"/>
                  </a:lnTo>
                  <a:lnTo>
                    <a:pt x="5628" y="1104"/>
                  </a:lnTo>
                  <a:lnTo>
                    <a:pt x="5616" y="1092"/>
                  </a:lnTo>
                  <a:lnTo>
                    <a:pt x="5616" y="1059"/>
                  </a:lnTo>
                  <a:lnTo>
                    <a:pt x="5617" y="1029"/>
                  </a:lnTo>
                  <a:lnTo>
                    <a:pt x="5617" y="1014"/>
                  </a:lnTo>
                  <a:lnTo>
                    <a:pt x="5616" y="999"/>
                  </a:lnTo>
                  <a:lnTo>
                    <a:pt x="5613" y="984"/>
                  </a:lnTo>
                  <a:lnTo>
                    <a:pt x="5609" y="966"/>
                  </a:lnTo>
                  <a:lnTo>
                    <a:pt x="5606" y="955"/>
                  </a:lnTo>
                  <a:lnTo>
                    <a:pt x="5600" y="942"/>
                  </a:lnTo>
                  <a:lnTo>
                    <a:pt x="5595" y="928"/>
                  </a:lnTo>
                  <a:lnTo>
                    <a:pt x="5587" y="915"/>
                  </a:lnTo>
                  <a:lnTo>
                    <a:pt x="5572" y="888"/>
                  </a:lnTo>
                  <a:lnTo>
                    <a:pt x="5558" y="866"/>
                  </a:lnTo>
                  <a:lnTo>
                    <a:pt x="5550" y="856"/>
                  </a:lnTo>
                  <a:lnTo>
                    <a:pt x="5544" y="850"/>
                  </a:lnTo>
                  <a:lnTo>
                    <a:pt x="5538" y="846"/>
                  </a:lnTo>
                  <a:lnTo>
                    <a:pt x="5533" y="844"/>
                  </a:lnTo>
                  <a:lnTo>
                    <a:pt x="5527" y="843"/>
                  </a:lnTo>
                  <a:lnTo>
                    <a:pt x="5519" y="843"/>
                  </a:lnTo>
                  <a:lnTo>
                    <a:pt x="5512" y="841"/>
                  </a:lnTo>
                  <a:lnTo>
                    <a:pt x="5500" y="837"/>
                  </a:lnTo>
                  <a:lnTo>
                    <a:pt x="5495" y="833"/>
                  </a:lnTo>
                  <a:lnTo>
                    <a:pt x="5486" y="825"/>
                  </a:lnTo>
                  <a:lnTo>
                    <a:pt x="5476" y="814"/>
                  </a:lnTo>
                  <a:lnTo>
                    <a:pt x="5465" y="801"/>
                  </a:lnTo>
                  <a:lnTo>
                    <a:pt x="5453" y="785"/>
                  </a:lnTo>
                  <a:lnTo>
                    <a:pt x="5441" y="768"/>
                  </a:lnTo>
                  <a:lnTo>
                    <a:pt x="5427" y="749"/>
                  </a:lnTo>
                  <a:lnTo>
                    <a:pt x="5415" y="730"/>
                  </a:lnTo>
                  <a:lnTo>
                    <a:pt x="5404" y="712"/>
                  </a:lnTo>
                  <a:lnTo>
                    <a:pt x="5394" y="694"/>
                  </a:lnTo>
                  <a:lnTo>
                    <a:pt x="5385" y="676"/>
                  </a:lnTo>
                  <a:lnTo>
                    <a:pt x="5380" y="660"/>
                  </a:lnTo>
                  <a:lnTo>
                    <a:pt x="5378" y="653"/>
                  </a:lnTo>
                  <a:lnTo>
                    <a:pt x="5375" y="646"/>
                  </a:lnTo>
                  <a:lnTo>
                    <a:pt x="5374" y="640"/>
                  </a:lnTo>
                  <a:lnTo>
                    <a:pt x="5374" y="634"/>
                  </a:lnTo>
                  <a:lnTo>
                    <a:pt x="5375" y="630"/>
                  </a:lnTo>
                  <a:lnTo>
                    <a:pt x="5378" y="626"/>
                  </a:lnTo>
                  <a:lnTo>
                    <a:pt x="5380" y="623"/>
                  </a:lnTo>
                  <a:lnTo>
                    <a:pt x="5384" y="622"/>
                  </a:lnTo>
                  <a:lnTo>
                    <a:pt x="5405" y="615"/>
                  </a:lnTo>
                  <a:lnTo>
                    <a:pt x="5422" y="608"/>
                  </a:lnTo>
                  <a:lnTo>
                    <a:pt x="5430" y="603"/>
                  </a:lnTo>
                  <a:lnTo>
                    <a:pt x="5436" y="597"/>
                  </a:lnTo>
                  <a:lnTo>
                    <a:pt x="5443" y="588"/>
                  </a:lnTo>
                  <a:lnTo>
                    <a:pt x="5448" y="576"/>
                  </a:lnTo>
                  <a:lnTo>
                    <a:pt x="5453" y="566"/>
                  </a:lnTo>
                  <a:lnTo>
                    <a:pt x="5456" y="556"/>
                  </a:lnTo>
                  <a:lnTo>
                    <a:pt x="5458" y="551"/>
                  </a:lnTo>
                  <a:lnTo>
                    <a:pt x="5461" y="547"/>
                  </a:lnTo>
                  <a:lnTo>
                    <a:pt x="5464" y="544"/>
                  </a:lnTo>
                  <a:lnTo>
                    <a:pt x="5467" y="539"/>
                  </a:lnTo>
                  <a:lnTo>
                    <a:pt x="5482" y="534"/>
                  </a:lnTo>
                  <a:lnTo>
                    <a:pt x="5498" y="527"/>
                  </a:lnTo>
                  <a:lnTo>
                    <a:pt x="5504" y="523"/>
                  </a:lnTo>
                  <a:lnTo>
                    <a:pt x="5508" y="517"/>
                  </a:lnTo>
                  <a:lnTo>
                    <a:pt x="5513" y="510"/>
                  </a:lnTo>
                  <a:lnTo>
                    <a:pt x="5516" y="504"/>
                  </a:lnTo>
                  <a:lnTo>
                    <a:pt x="5519" y="498"/>
                  </a:lnTo>
                  <a:lnTo>
                    <a:pt x="5525" y="494"/>
                  </a:lnTo>
                  <a:lnTo>
                    <a:pt x="5527" y="492"/>
                  </a:lnTo>
                  <a:lnTo>
                    <a:pt x="5531" y="491"/>
                  </a:lnTo>
                  <a:lnTo>
                    <a:pt x="5535" y="489"/>
                  </a:lnTo>
                  <a:lnTo>
                    <a:pt x="5539" y="489"/>
                  </a:lnTo>
                  <a:lnTo>
                    <a:pt x="5556" y="489"/>
                  </a:lnTo>
                  <a:lnTo>
                    <a:pt x="5569" y="489"/>
                  </a:lnTo>
                  <a:lnTo>
                    <a:pt x="5576" y="488"/>
                  </a:lnTo>
                  <a:lnTo>
                    <a:pt x="5582" y="486"/>
                  </a:lnTo>
                  <a:lnTo>
                    <a:pt x="5589" y="482"/>
                  </a:lnTo>
                  <a:lnTo>
                    <a:pt x="5597" y="475"/>
                  </a:lnTo>
                  <a:lnTo>
                    <a:pt x="5600" y="473"/>
                  </a:lnTo>
                  <a:lnTo>
                    <a:pt x="5603" y="472"/>
                  </a:lnTo>
                  <a:lnTo>
                    <a:pt x="5606" y="470"/>
                  </a:lnTo>
                  <a:lnTo>
                    <a:pt x="5608" y="466"/>
                  </a:lnTo>
                  <a:lnTo>
                    <a:pt x="5612" y="461"/>
                  </a:lnTo>
                  <a:lnTo>
                    <a:pt x="5616" y="454"/>
                  </a:lnTo>
                  <a:lnTo>
                    <a:pt x="5619" y="447"/>
                  </a:lnTo>
                  <a:lnTo>
                    <a:pt x="5625" y="443"/>
                  </a:lnTo>
                  <a:lnTo>
                    <a:pt x="5627" y="441"/>
                  </a:lnTo>
                  <a:lnTo>
                    <a:pt x="5631" y="439"/>
                  </a:lnTo>
                  <a:lnTo>
                    <a:pt x="5634" y="437"/>
                  </a:lnTo>
                  <a:lnTo>
                    <a:pt x="5640" y="437"/>
                  </a:lnTo>
                  <a:lnTo>
                    <a:pt x="5646" y="439"/>
                  </a:lnTo>
                  <a:lnTo>
                    <a:pt x="5651" y="441"/>
                  </a:lnTo>
                  <a:lnTo>
                    <a:pt x="5657" y="444"/>
                  </a:lnTo>
                  <a:lnTo>
                    <a:pt x="5662" y="449"/>
                  </a:lnTo>
                  <a:lnTo>
                    <a:pt x="5674" y="456"/>
                  </a:lnTo>
                  <a:lnTo>
                    <a:pt x="5687" y="462"/>
                  </a:lnTo>
                  <a:lnTo>
                    <a:pt x="5693" y="464"/>
                  </a:lnTo>
                  <a:lnTo>
                    <a:pt x="5699" y="464"/>
                  </a:lnTo>
                  <a:lnTo>
                    <a:pt x="5704" y="463"/>
                  </a:lnTo>
                  <a:lnTo>
                    <a:pt x="5710" y="461"/>
                  </a:lnTo>
                  <a:lnTo>
                    <a:pt x="5719" y="454"/>
                  </a:lnTo>
                  <a:lnTo>
                    <a:pt x="5729" y="447"/>
                  </a:lnTo>
                  <a:lnTo>
                    <a:pt x="5740" y="440"/>
                  </a:lnTo>
                  <a:lnTo>
                    <a:pt x="5750" y="434"/>
                  </a:lnTo>
                  <a:lnTo>
                    <a:pt x="5760" y="430"/>
                  </a:lnTo>
                  <a:lnTo>
                    <a:pt x="5770" y="428"/>
                  </a:lnTo>
                  <a:lnTo>
                    <a:pt x="5790" y="423"/>
                  </a:lnTo>
                  <a:lnTo>
                    <a:pt x="5814" y="419"/>
                  </a:lnTo>
                  <a:lnTo>
                    <a:pt x="5821" y="416"/>
                  </a:lnTo>
                  <a:lnTo>
                    <a:pt x="5828" y="413"/>
                  </a:lnTo>
                  <a:lnTo>
                    <a:pt x="5836" y="409"/>
                  </a:lnTo>
                  <a:lnTo>
                    <a:pt x="5844" y="404"/>
                  </a:lnTo>
                  <a:lnTo>
                    <a:pt x="5850" y="399"/>
                  </a:lnTo>
                  <a:lnTo>
                    <a:pt x="5856" y="393"/>
                  </a:lnTo>
                  <a:lnTo>
                    <a:pt x="5862" y="387"/>
                  </a:lnTo>
                  <a:lnTo>
                    <a:pt x="5865" y="380"/>
                  </a:lnTo>
                  <a:lnTo>
                    <a:pt x="5867" y="373"/>
                  </a:lnTo>
                  <a:lnTo>
                    <a:pt x="5868" y="367"/>
                  </a:lnTo>
                  <a:lnTo>
                    <a:pt x="5868" y="361"/>
                  </a:lnTo>
                  <a:lnTo>
                    <a:pt x="5866" y="357"/>
                  </a:lnTo>
                  <a:lnTo>
                    <a:pt x="5860" y="348"/>
                  </a:lnTo>
                  <a:lnTo>
                    <a:pt x="5853" y="340"/>
                  </a:lnTo>
                  <a:lnTo>
                    <a:pt x="5846" y="332"/>
                  </a:lnTo>
                  <a:lnTo>
                    <a:pt x="5842" y="325"/>
                  </a:lnTo>
                  <a:lnTo>
                    <a:pt x="5840" y="320"/>
                  </a:lnTo>
                  <a:lnTo>
                    <a:pt x="5840" y="316"/>
                  </a:lnTo>
                  <a:lnTo>
                    <a:pt x="5843" y="311"/>
                  </a:lnTo>
                  <a:lnTo>
                    <a:pt x="5846" y="306"/>
                  </a:lnTo>
                  <a:lnTo>
                    <a:pt x="5854" y="299"/>
                  </a:lnTo>
                  <a:lnTo>
                    <a:pt x="5863" y="293"/>
                  </a:lnTo>
                  <a:lnTo>
                    <a:pt x="5867" y="290"/>
                  </a:lnTo>
                  <a:lnTo>
                    <a:pt x="5871" y="287"/>
                  </a:lnTo>
                  <a:lnTo>
                    <a:pt x="5875" y="283"/>
                  </a:lnTo>
                  <a:lnTo>
                    <a:pt x="5877" y="278"/>
                  </a:lnTo>
                  <a:lnTo>
                    <a:pt x="5878" y="273"/>
                  </a:lnTo>
                  <a:lnTo>
                    <a:pt x="5878" y="267"/>
                  </a:lnTo>
                  <a:lnTo>
                    <a:pt x="5878" y="261"/>
                  </a:lnTo>
                  <a:lnTo>
                    <a:pt x="5877" y="254"/>
                  </a:lnTo>
                  <a:lnTo>
                    <a:pt x="5875" y="247"/>
                  </a:lnTo>
                  <a:lnTo>
                    <a:pt x="5873" y="240"/>
                  </a:lnTo>
                  <a:lnTo>
                    <a:pt x="5869" y="233"/>
                  </a:lnTo>
                  <a:lnTo>
                    <a:pt x="5866" y="226"/>
                  </a:lnTo>
                  <a:lnTo>
                    <a:pt x="5866" y="226"/>
                  </a:lnTo>
                  <a:lnTo>
                    <a:pt x="5866" y="226"/>
                  </a:lnTo>
                  <a:lnTo>
                    <a:pt x="5615" y="245"/>
                  </a:lnTo>
                  <a:lnTo>
                    <a:pt x="5197" y="277"/>
                  </a:lnTo>
                  <a:lnTo>
                    <a:pt x="4846" y="299"/>
                  </a:lnTo>
                  <a:lnTo>
                    <a:pt x="4822" y="300"/>
                  </a:lnTo>
                  <a:lnTo>
                    <a:pt x="4796" y="301"/>
                  </a:lnTo>
                  <a:lnTo>
                    <a:pt x="4772" y="303"/>
                  </a:lnTo>
                  <a:lnTo>
                    <a:pt x="4746" y="303"/>
                  </a:lnTo>
                  <a:lnTo>
                    <a:pt x="4722" y="304"/>
                  </a:lnTo>
                  <a:lnTo>
                    <a:pt x="4698" y="305"/>
                  </a:lnTo>
                  <a:lnTo>
                    <a:pt x="4673" y="307"/>
                  </a:lnTo>
                  <a:lnTo>
                    <a:pt x="4650" y="310"/>
                  </a:lnTo>
                  <a:lnTo>
                    <a:pt x="4073" y="319"/>
                  </a:lnTo>
                  <a:lnTo>
                    <a:pt x="4029" y="322"/>
                  </a:lnTo>
                  <a:lnTo>
                    <a:pt x="3974" y="328"/>
                  </a:lnTo>
                  <a:lnTo>
                    <a:pt x="3915" y="334"/>
                  </a:lnTo>
                  <a:lnTo>
                    <a:pt x="3851" y="339"/>
                  </a:lnTo>
                  <a:lnTo>
                    <a:pt x="3820" y="341"/>
                  </a:lnTo>
                  <a:lnTo>
                    <a:pt x="3791" y="341"/>
                  </a:lnTo>
                  <a:lnTo>
                    <a:pt x="3761" y="340"/>
                  </a:lnTo>
                  <a:lnTo>
                    <a:pt x="3733" y="338"/>
                  </a:lnTo>
                  <a:lnTo>
                    <a:pt x="3721" y="337"/>
                  </a:lnTo>
                  <a:lnTo>
                    <a:pt x="3709" y="334"/>
                  </a:lnTo>
                  <a:lnTo>
                    <a:pt x="3696" y="331"/>
                  </a:lnTo>
                  <a:lnTo>
                    <a:pt x="3685" y="328"/>
                  </a:lnTo>
                  <a:lnTo>
                    <a:pt x="3675" y="324"/>
                  </a:lnTo>
                  <a:lnTo>
                    <a:pt x="3665" y="319"/>
                  </a:lnTo>
                  <a:lnTo>
                    <a:pt x="3658" y="315"/>
                  </a:lnTo>
                  <a:lnTo>
                    <a:pt x="3650" y="308"/>
                  </a:lnTo>
                  <a:lnTo>
                    <a:pt x="3647" y="307"/>
                  </a:lnTo>
                  <a:lnTo>
                    <a:pt x="3644" y="306"/>
                  </a:lnTo>
                  <a:lnTo>
                    <a:pt x="3640" y="306"/>
                  </a:lnTo>
                  <a:lnTo>
                    <a:pt x="3637" y="305"/>
                  </a:lnTo>
                  <a:lnTo>
                    <a:pt x="3625" y="304"/>
                  </a:lnTo>
                  <a:lnTo>
                    <a:pt x="3614" y="304"/>
                  </a:lnTo>
                  <a:lnTo>
                    <a:pt x="3603" y="305"/>
                  </a:lnTo>
                  <a:lnTo>
                    <a:pt x="3591" y="307"/>
                  </a:lnTo>
                  <a:lnTo>
                    <a:pt x="3562" y="307"/>
                  </a:lnTo>
                  <a:lnTo>
                    <a:pt x="3534" y="308"/>
                  </a:lnTo>
                  <a:lnTo>
                    <a:pt x="3506" y="308"/>
                  </a:lnTo>
                  <a:lnTo>
                    <a:pt x="3478" y="309"/>
                  </a:lnTo>
                  <a:lnTo>
                    <a:pt x="3451" y="309"/>
                  </a:lnTo>
                  <a:lnTo>
                    <a:pt x="3423" y="308"/>
                  </a:lnTo>
                  <a:lnTo>
                    <a:pt x="3394" y="307"/>
                  </a:lnTo>
                  <a:lnTo>
                    <a:pt x="3364" y="304"/>
                  </a:lnTo>
                  <a:lnTo>
                    <a:pt x="3094" y="268"/>
                  </a:lnTo>
                  <a:lnTo>
                    <a:pt x="2666" y="221"/>
                  </a:lnTo>
                  <a:lnTo>
                    <a:pt x="2656" y="221"/>
                  </a:lnTo>
                  <a:lnTo>
                    <a:pt x="2648" y="220"/>
                  </a:lnTo>
                  <a:lnTo>
                    <a:pt x="2638" y="217"/>
                  </a:lnTo>
                  <a:lnTo>
                    <a:pt x="2628" y="215"/>
                  </a:lnTo>
                  <a:lnTo>
                    <a:pt x="2609" y="210"/>
                  </a:lnTo>
                  <a:lnTo>
                    <a:pt x="2590" y="204"/>
                  </a:lnTo>
                  <a:lnTo>
                    <a:pt x="2571" y="199"/>
                  </a:lnTo>
                  <a:lnTo>
                    <a:pt x="2552" y="194"/>
                  </a:lnTo>
                  <a:lnTo>
                    <a:pt x="2542" y="192"/>
                  </a:lnTo>
                  <a:lnTo>
                    <a:pt x="2533" y="191"/>
                  </a:lnTo>
                  <a:lnTo>
                    <a:pt x="2524" y="191"/>
                  </a:lnTo>
                  <a:lnTo>
                    <a:pt x="2514" y="191"/>
                  </a:lnTo>
                  <a:lnTo>
                    <a:pt x="2496" y="194"/>
                  </a:lnTo>
                  <a:lnTo>
                    <a:pt x="2479" y="198"/>
                  </a:lnTo>
                  <a:lnTo>
                    <a:pt x="2464" y="203"/>
                  </a:lnTo>
                  <a:lnTo>
                    <a:pt x="2447" y="208"/>
                  </a:lnTo>
                  <a:lnTo>
                    <a:pt x="2432" y="211"/>
                  </a:lnTo>
                  <a:lnTo>
                    <a:pt x="2415" y="212"/>
                  </a:lnTo>
                  <a:lnTo>
                    <a:pt x="2407" y="211"/>
                  </a:lnTo>
                  <a:lnTo>
                    <a:pt x="2398" y="210"/>
                  </a:lnTo>
                  <a:lnTo>
                    <a:pt x="2391" y="208"/>
                  </a:lnTo>
                  <a:lnTo>
                    <a:pt x="2382" y="204"/>
                  </a:lnTo>
                  <a:lnTo>
                    <a:pt x="2365" y="198"/>
                  </a:lnTo>
                  <a:lnTo>
                    <a:pt x="2350" y="191"/>
                  </a:lnTo>
                  <a:lnTo>
                    <a:pt x="2335" y="187"/>
                  </a:lnTo>
                  <a:lnTo>
                    <a:pt x="2320" y="182"/>
                  </a:lnTo>
                  <a:lnTo>
                    <a:pt x="2290" y="175"/>
                  </a:lnTo>
                  <a:lnTo>
                    <a:pt x="2260" y="171"/>
                  </a:lnTo>
                  <a:lnTo>
                    <a:pt x="2230" y="167"/>
                  </a:lnTo>
                  <a:lnTo>
                    <a:pt x="2199" y="163"/>
                  </a:lnTo>
                  <a:lnTo>
                    <a:pt x="2167" y="160"/>
                  </a:lnTo>
                  <a:lnTo>
                    <a:pt x="2133" y="154"/>
                  </a:lnTo>
                  <a:lnTo>
                    <a:pt x="2109" y="150"/>
                  </a:lnTo>
                  <a:lnTo>
                    <a:pt x="2086" y="145"/>
                  </a:lnTo>
                  <a:lnTo>
                    <a:pt x="2062" y="139"/>
                  </a:lnTo>
                  <a:lnTo>
                    <a:pt x="2038" y="132"/>
                  </a:lnTo>
                  <a:lnTo>
                    <a:pt x="2015" y="126"/>
                  </a:lnTo>
                  <a:lnTo>
                    <a:pt x="1991" y="120"/>
                  </a:lnTo>
                  <a:lnTo>
                    <a:pt x="1968" y="116"/>
                  </a:lnTo>
                  <a:lnTo>
                    <a:pt x="1944" y="114"/>
                  </a:lnTo>
                  <a:lnTo>
                    <a:pt x="1067" y="0"/>
                  </a:lnTo>
                  <a:lnTo>
                    <a:pt x="1067" y="0"/>
                  </a:lnTo>
                  <a:lnTo>
                    <a:pt x="1065" y="7"/>
                  </a:lnTo>
                  <a:lnTo>
                    <a:pt x="1063" y="16"/>
                  </a:lnTo>
                  <a:lnTo>
                    <a:pt x="1062" y="21"/>
                  </a:lnTo>
                  <a:lnTo>
                    <a:pt x="1059" y="25"/>
                  </a:lnTo>
                  <a:lnTo>
                    <a:pt x="1057" y="28"/>
                  </a:lnTo>
                  <a:lnTo>
                    <a:pt x="1054" y="31"/>
                  </a:lnTo>
                  <a:lnTo>
                    <a:pt x="1046" y="33"/>
                  </a:lnTo>
                  <a:lnTo>
                    <a:pt x="1036" y="35"/>
                  </a:lnTo>
                  <a:lnTo>
                    <a:pt x="1026" y="35"/>
                  </a:lnTo>
                  <a:lnTo>
                    <a:pt x="1016" y="36"/>
                  </a:lnTo>
                  <a:lnTo>
                    <a:pt x="1012" y="37"/>
                  </a:lnTo>
                  <a:lnTo>
                    <a:pt x="1007" y="40"/>
                  </a:lnTo>
                  <a:lnTo>
                    <a:pt x="1003" y="41"/>
                  </a:lnTo>
                  <a:lnTo>
                    <a:pt x="1000" y="44"/>
                  </a:lnTo>
                  <a:lnTo>
                    <a:pt x="989" y="53"/>
                  </a:lnTo>
                  <a:lnTo>
                    <a:pt x="981" y="62"/>
                  </a:lnTo>
                  <a:lnTo>
                    <a:pt x="973" y="70"/>
                  </a:lnTo>
                  <a:lnTo>
                    <a:pt x="967" y="79"/>
                  </a:lnTo>
                  <a:lnTo>
                    <a:pt x="963" y="89"/>
                  </a:lnTo>
                  <a:lnTo>
                    <a:pt x="960" y="98"/>
                  </a:lnTo>
                  <a:lnTo>
                    <a:pt x="956" y="107"/>
                  </a:lnTo>
                  <a:lnTo>
                    <a:pt x="954" y="116"/>
                  </a:lnTo>
                  <a:lnTo>
                    <a:pt x="951" y="133"/>
                  </a:lnTo>
                  <a:lnTo>
                    <a:pt x="945" y="149"/>
                  </a:lnTo>
                  <a:lnTo>
                    <a:pt x="943" y="157"/>
                  </a:lnTo>
                  <a:lnTo>
                    <a:pt x="940" y="163"/>
                  </a:lnTo>
                  <a:lnTo>
                    <a:pt x="934" y="170"/>
                  </a:lnTo>
                  <a:lnTo>
                    <a:pt x="929" y="175"/>
                  </a:lnTo>
                  <a:lnTo>
                    <a:pt x="832" y="265"/>
                  </a:lnTo>
                  <a:lnTo>
                    <a:pt x="824" y="273"/>
                  </a:lnTo>
                  <a:lnTo>
                    <a:pt x="815" y="277"/>
                  </a:lnTo>
                  <a:lnTo>
                    <a:pt x="806" y="282"/>
                  </a:lnTo>
                  <a:lnTo>
                    <a:pt x="797" y="284"/>
                  </a:lnTo>
                  <a:lnTo>
                    <a:pt x="779" y="286"/>
                  </a:lnTo>
                  <a:lnTo>
                    <a:pt x="760" y="286"/>
                  </a:lnTo>
                  <a:lnTo>
                    <a:pt x="740" y="287"/>
                  </a:lnTo>
                  <a:lnTo>
                    <a:pt x="719" y="289"/>
                  </a:lnTo>
                  <a:lnTo>
                    <a:pt x="708" y="293"/>
                  </a:lnTo>
                  <a:lnTo>
                    <a:pt x="697" y="296"/>
                  </a:lnTo>
                  <a:lnTo>
                    <a:pt x="686" y="301"/>
                  </a:lnTo>
                  <a:lnTo>
                    <a:pt x="674" y="309"/>
                  </a:lnTo>
                  <a:lnTo>
                    <a:pt x="646" y="328"/>
                  </a:lnTo>
                  <a:lnTo>
                    <a:pt x="618" y="347"/>
                  </a:lnTo>
                  <a:lnTo>
                    <a:pt x="589" y="366"/>
                  </a:lnTo>
                  <a:lnTo>
                    <a:pt x="559" y="386"/>
                  </a:lnTo>
                  <a:lnTo>
                    <a:pt x="531" y="407"/>
                  </a:lnTo>
                  <a:lnTo>
                    <a:pt x="503" y="429"/>
                  </a:lnTo>
                  <a:lnTo>
                    <a:pt x="491" y="441"/>
                  </a:lnTo>
                  <a:lnTo>
                    <a:pt x="479" y="453"/>
                  </a:lnTo>
                  <a:lnTo>
                    <a:pt x="468" y="465"/>
                  </a:lnTo>
                  <a:lnTo>
                    <a:pt x="458" y="478"/>
                  </a:lnTo>
                  <a:lnTo>
                    <a:pt x="450" y="492"/>
                  </a:lnTo>
                  <a:lnTo>
                    <a:pt x="441" y="508"/>
                  </a:lnTo>
                  <a:lnTo>
                    <a:pt x="431" y="529"/>
                  </a:lnTo>
                  <a:lnTo>
                    <a:pt x="423" y="549"/>
                  </a:lnTo>
                  <a:lnTo>
                    <a:pt x="414" y="569"/>
                  </a:lnTo>
                  <a:lnTo>
                    <a:pt x="407" y="586"/>
                  </a:lnTo>
                  <a:lnTo>
                    <a:pt x="402" y="597"/>
                  </a:lnTo>
                  <a:lnTo>
                    <a:pt x="398" y="601"/>
                  </a:lnTo>
                  <a:lnTo>
                    <a:pt x="397" y="600"/>
                  </a:lnTo>
                  <a:lnTo>
                    <a:pt x="396" y="598"/>
                  </a:lnTo>
                  <a:lnTo>
                    <a:pt x="395" y="596"/>
                  </a:lnTo>
                  <a:lnTo>
                    <a:pt x="395" y="554"/>
                  </a:lnTo>
                  <a:lnTo>
                    <a:pt x="395" y="524"/>
                  </a:lnTo>
                  <a:lnTo>
                    <a:pt x="395" y="513"/>
                  </a:lnTo>
                  <a:lnTo>
                    <a:pt x="393" y="504"/>
                  </a:lnTo>
                  <a:lnTo>
                    <a:pt x="389" y="496"/>
                  </a:lnTo>
                  <a:lnTo>
                    <a:pt x="385" y="492"/>
                  </a:lnTo>
                  <a:lnTo>
                    <a:pt x="378" y="487"/>
                  </a:lnTo>
                  <a:lnTo>
                    <a:pt x="371" y="484"/>
                  </a:lnTo>
                  <a:lnTo>
                    <a:pt x="359" y="482"/>
                  </a:lnTo>
                  <a:lnTo>
                    <a:pt x="346" y="479"/>
                  </a:lnTo>
                  <a:lnTo>
                    <a:pt x="312" y="475"/>
                  </a:lnTo>
                  <a:lnTo>
                    <a:pt x="262" y="468"/>
                  </a:lnTo>
                  <a:lnTo>
                    <a:pt x="248" y="466"/>
                  </a:lnTo>
                  <a:lnTo>
                    <a:pt x="237" y="462"/>
                  </a:lnTo>
                  <a:lnTo>
                    <a:pt x="227" y="457"/>
                  </a:lnTo>
                  <a:lnTo>
                    <a:pt x="218" y="451"/>
                  </a:lnTo>
                  <a:lnTo>
                    <a:pt x="218" y="45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345A9052-5F03-4F35-97AF-E782C5CE4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" y="2007"/>
              <a:ext cx="1551" cy="1608"/>
            </a:xfrm>
            <a:custGeom>
              <a:avLst/>
              <a:gdLst>
                <a:gd name="T0" fmla="*/ 1041 w 6206"/>
                <a:gd name="T1" fmla="*/ 744 h 6433"/>
                <a:gd name="T2" fmla="*/ 1374 w 6206"/>
                <a:gd name="T3" fmla="*/ 865 h 6433"/>
                <a:gd name="T4" fmla="*/ 1761 w 6206"/>
                <a:gd name="T5" fmla="*/ 809 h 6433"/>
                <a:gd name="T6" fmla="*/ 2298 w 6206"/>
                <a:gd name="T7" fmla="*/ 490 h 6433"/>
                <a:gd name="T8" fmla="*/ 2654 w 6206"/>
                <a:gd name="T9" fmla="*/ 452 h 6433"/>
                <a:gd name="T10" fmla="*/ 2921 w 6206"/>
                <a:gd name="T11" fmla="*/ 369 h 6433"/>
                <a:gd name="T12" fmla="*/ 3480 w 6206"/>
                <a:gd name="T13" fmla="*/ 135 h 6433"/>
                <a:gd name="T14" fmla="*/ 3799 w 6206"/>
                <a:gd name="T15" fmla="*/ 171 h 6433"/>
                <a:gd name="T16" fmla="*/ 3869 w 6206"/>
                <a:gd name="T17" fmla="*/ 479 h 6433"/>
                <a:gd name="T18" fmla="*/ 3894 w 6206"/>
                <a:gd name="T19" fmla="*/ 826 h 6433"/>
                <a:gd name="T20" fmla="*/ 4232 w 6206"/>
                <a:gd name="T21" fmla="*/ 1107 h 6433"/>
                <a:gd name="T22" fmla="*/ 4261 w 6206"/>
                <a:gd name="T23" fmla="*/ 1295 h 6433"/>
                <a:gd name="T24" fmla="*/ 4495 w 6206"/>
                <a:gd name="T25" fmla="*/ 1697 h 6433"/>
                <a:gd name="T26" fmla="*/ 4783 w 6206"/>
                <a:gd name="T27" fmla="*/ 1602 h 6433"/>
                <a:gd name="T28" fmla="*/ 4883 w 6206"/>
                <a:gd name="T29" fmla="*/ 1979 h 6433"/>
                <a:gd name="T30" fmla="*/ 5119 w 6206"/>
                <a:gd name="T31" fmla="*/ 1851 h 6433"/>
                <a:gd name="T32" fmla="*/ 5131 w 6206"/>
                <a:gd name="T33" fmla="*/ 2237 h 6433"/>
                <a:gd name="T34" fmla="*/ 5220 w 6206"/>
                <a:gd name="T35" fmla="*/ 2587 h 6433"/>
                <a:gd name="T36" fmla="*/ 5507 w 6206"/>
                <a:gd name="T37" fmla="*/ 2881 h 6433"/>
                <a:gd name="T38" fmla="*/ 6025 w 6206"/>
                <a:gd name="T39" fmla="*/ 3028 h 6433"/>
                <a:gd name="T40" fmla="*/ 6178 w 6206"/>
                <a:gd name="T41" fmla="*/ 3210 h 6433"/>
                <a:gd name="T42" fmla="*/ 5963 w 6206"/>
                <a:gd name="T43" fmla="*/ 3462 h 6433"/>
                <a:gd name="T44" fmla="*/ 5829 w 6206"/>
                <a:gd name="T45" fmla="*/ 3682 h 6433"/>
                <a:gd name="T46" fmla="*/ 5450 w 6206"/>
                <a:gd name="T47" fmla="*/ 3664 h 6433"/>
                <a:gd name="T48" fmla="*/ 5224 w 6206"/>
                <a:gd name="T49" fmla="*/ 3743 h 6433"/>
                <a:gd name="T50" fmla="*/ 4868 w 6206"/>
                <a:gd name="T51" fmla="*/ 3820 h 6433"/>
                <a:gd name="T52" fmla="*/ 4560 w 6206"/>
                <a:gd name="T53" fmla="*/ 3911 h 6433"/>
                <a:gd name="T54" fmla="*/ 4244 w 6206"/>
                <a:gd name="T55" fmla="*/ 4173 h 6433"/>
                <a:gd name="T56" fmla="*/ 4311 w 6206"/>
                <a:gd name="T57" fmla="*/ 4443 h 6433"/>
                <a:gd name="T58" fmla="*/ 4217 w 6206"/>
                <a:gd name="T59" fmla="*/ 4697 h 6433"/>
                <a:gd name="T60" fmla="*/ 3973 w 6206"/>
                <a:gd name="T61" fmla="*/ 4912 h 6433"/>
                <a:gd name="T62" fmla="*/ 3870 w 6206"/>
                <a:gd name="T63" fmla="*/ 4994 h 6433"/>
                <a:gd name="T64" fmla="*/ 4165 w 6206"/>
                <a:gd name="T65" fmla="*/ 5267 h 6433"/>
                <a:gd name="T66" fmla="*/ 4128 w 6206"/>
                <a:gd name="T67" fmla="*/ 5535 h 6433"/>
                <a:gd name="T68" fmla="*/ 4105 w 6206"/>
                <a:gd name="T69" fmla="*/ 5812 h 6433"/>
                <a:gd name="T70" fmla="*/ 4059 w 6206"/>
                <a:gd name="T71" fmla="*/ 6286 h 6433"/>
                <a:gd name="T72" fmla="*/ 3648 w 6206"/>
                <a:gd name="T73" fmla="*/ 6340 h 6433"/>
                <a:gd name="T74" fmla="*/ 3390 w 6206"/>
                <a:gd name="T75" fmla="*/ 6332 h 6433"/>
                <a:gd name="T76" fmla="*/ 2984 w 6206"/>
                <a:gd name="T77" fmla="*/ 6094 h 6433"/>
                <a:gd name="T78" fmla="*/ 2859 w 6206"/>
                <a:gd name="T79" fmla="*/ 6078 h 6433"/>
                <a:gd name="T80" fmla="*/ 2488 w 6206"/>
                <a:gd name="T81" fmla="*/ 6049 h 6433"/>
                <a:gd name="T82" fmla="*/ 2178 w 6206"/>
                <a:gd name="T83" fmla="*/ 5877 h 6433"/>
                <a:gd name="T84" fmla="*/ 1998 w 6206"/>
                <a:gd name="T85" fmla="*/ 5644 h 6433"/>
                <a:gd name="T86" fmla="*/ 1972 w 6206"/>
                <a:gd name="T87" fmla="*/ 5378 h 6433"/>
                <a:gd name="T88" fmla="*/ 1930 w 6206"/>
                <a:gd name="T89" fmla="*/ 5038 h 6433"/>
                <a:gd name="T90" fmla="*/ 1903 w 6206"/>
                <a:gd name="T91" fmla="*/ 4722 h 6433"/>
                <a:gd name="T92" fmla="*/ 2230 w 6206"/>
                <a:gd name="T93" fmla="*/ 4739 h 6433"/>
                <a:gd name="T94" fmla="*/ 2112 w 6206"/>
                <a:gd name="T95" fmla="*/ 4438 h 6433"/>
                <a:gd name="T96" fmla="*/ 1991 w 6206"/>
                <a:gd name="T97" fmla="*/ 4190 h 6433"/>
                <a:gd name="T98" fmla="*/ 1663 w 6206"/>
                <a:gd name="T99" fmla="*/ 4122 h 6433"/>
                <a:gd name="T100" fmla="*/ 1520 w 6206"/>
                <a:gd name="T101" fmla="*/ 3835 h 6433"/>
                <a:gd name="T102" fmla="*/ 1429 w 6206"/>
                <a:gd name="T103" fmla="*/ 3533 h 6433"/>
                <a:gd name="T104" fmla="*/ 1101 w 6206"/>
                <a:gd name="T105" fmla="*/ 3178 h 6433"/>
                <a:gd name="T106" fmla="*/ 845 w 6206"/>
                <a:gd name="T107" fmla="*/ 3194 h 6433"/>
                <a:gd name="T108" fmla="*/ 396 w 6206"/>
                <a:gd name="T109" fmla="*/ 3099 h 6433"/>
                <a:gd name="T110" fmla="*/ 149 w 6206"/>
                <a:gd name="T111" fmla="*/ 3016 h 6433"/>
                <a:gd name="T112" fmla="*/ 106 w 6206"/>
                <a:gd name="T113" fmla="*/ 2718 h 6433"/>
                <a:gd name="T114" fmla="*/ 160 w 6206"/>
                <a:gd name="T115" fmla="*/ 2360 h 6433"/>
                <a:gd name="T116" fmla="*/ 392 w 6206"/>
                <a:gd name="T117" fmla="*/ 2054 h 6433"/>
                <a:gd name="T118" fmla="*/ 369 w 6206"/>
                <a:gd name="T119" fmla="*/ 1643 h 6433"/>
                <a:gd name="T120" fmla="*/ 499 w 6206"/>
                <a:gd name="T121" fmla="*/ 1416 h 6433"/>
                <a:gd name="T122" fmla="*/ 659 w 6206"/>
                <a:gd name="T123" fmla="*/ 1189 h 6433"/>
                <a:gd name="T124" fmla="*/ 803 w 6206"/>
                <a:gd name="T125" fmla="*/ 873 h 6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06" h="6433">
                  <a:moveTo>
                    <a:pt x="803" y="873"/>
                  </a:moveTo>
                  <a:lnTo>
                    <a:pt x="820" y="876"/>
                  </a:lnTo>
                  <a:lnTo>
                    <a:pt x="839" y="879"/>
                  </a:lnTo>
                  <a:lnTo>
                    <a:pt x="860" y="884"/>
                  </a:lnTo>
                  <a:lnTo>
                    <a:pt x="881" y="891"/>
                  </a:lnTo>
                  <a:lnTo>
                    <a:pt x="901" y="897"/>
                  </a:lnTo>
                  <a:lnTo>
                    <a:pt x="920" y="902"/>
                  </a:lnTo>
                  <a:lnTo>
                    <a:pt x="927" y="903"/>
                  </a:lnTo>
                  <a:lnTo>
                    <a:pt x="935" y="904"/>
                  </a:lnTo>
                  <a:lnTo>
                    <a:pt x="942" y="904"/>
                  </a:lnTo>
                  <a:lnTo>
                    <a:pt x="946" y="903"/>
                  </a:lnTo>
                  <a:lnTo>
                    <a:pt x="946" y="897"/>
                  </a:lnTo>
                  <a:lnTo>
                    <a:pt x="945" y="890"/>
                  </a:lnTo>
                  <a:lnTo>
                    <a:pt x="942" y="883"/>
                  </a:lnTo>
                  <a:lnTo>
                    <a:pt x="938" y="878"/>
                  </a:lnTo>
                  <a:lnTo>
                    <a:pt x="930" y="865"/>
                  </a:lnTo>
                  <a:lnTo>
                    <a:pt x="921" y="852"/>
                  </a:lnTo>
                  <a:lnTo>
                    <a:pt x="917" y="846"/>
                  </a:lnTo>
                  <a:lnTo>
                    <a:pt x="914" y="840"/>
                  </a:lnTo>
                  <a:lnTo>
                    <a:pt x="912" y="834"/>
                  </a:lnTo>
                  <a:lnTo>
                    <a:pt x="912" y="827"/>
                  </a:lnTo>
                  <a:lnTo>
                    <a:pt x="913" y="820"/>
                  </a:lnTo>
                  <a:lnTo>
                    <a:pt x="916" y="813"/>
                  </a:lnTo>
                  <a:lnTo>
                    <a:pt x="922" y="806"/>
                  </a:lnTo>
                  <a:lnTo>
                    <a:pt x="930" y="798"/>
                  </a:lnTo>
                  <a:lnTo>
                    <a:pt x="946" y="782"/>
                  </a:lnTo>
                  <a:lnTo>
                    <a:pt x="964" y="763"/>
                  </a:lnTo>
                  <a:lnTo>
                    <a:pt x="973" y="754"/>
                  </a:lnTo>
                  <a:lnTo>
                    <a:pt x="983" y="745"/>
                  </a:lnTo>
                  <a:lnTo>
                    <a:pt x="992" y="737"/>
                  </a:lnTo>
                  <a:lnTo>
                    <a:pt x="1000" y="732"/>
                  </a:lnTo>
                  <a:lnTo>
                    <a:pt x="1018" y="723"/>
                  </a:lnTo>
                  <a:lnTo>
                    <a:pt x="1030" y="719"/>
                  </a:lnTo>
                  <a:lnTo>
                    <a:pt x="1035" y="717"/>
                  </a:lnTo>
                  <a:lnTo>
                    <a:pt x="1038" y="717"/>
                  </a:lnTo>
                  <a:lnTo>
                    <a:pt x="1040" y="719"/>
                  </a:lnTo>
                  <a:lnTo>
                    <a:pt x="1043" y="721"/>
                  </a:lnTo>
                  <a:lnTo>
                    <a:pt x="1044" y="726"/>
                  </a:lnTo>
                  <a:lnTo>
                    <a:pt x="1044" y="734"/>
                  </a:lnTo>
                  <a:lnTo>
                    <a:pt x="1041" y="744"/>
                  </a:lnTo>
                  <a:lnTo>
                    <a:pt x="1040" y="755"/>
                  </a:lnTo>
                  <a:lnTo>
                    <a:pt x="1038" y="771"/>
                  </a:lnTo>
                  <a:lnTo>
                    <a:pt x="1036" y="783"/>
                  </a:lnTo>
                  <a:lnTo>
                    <a:pt x="1036" y="792"/>
                  </a:lnTo>
                  <a:lnTo>
                    <a:pt x="1038" y="800"/>
                  </a:lnTo>
                  <a:lnTo>
                    <a:pt x="1039" y="804"/>
                  </a:lnTo>
                  <a:lnTo>
                    <a:pt x="1041" y="807"/>
                  </a:lnTo>
                  <a:lnTo>
                    <a:pt x="1045" y="810"/>
                  </a:lnTo>
                  <a:lnTo>
                    <a:pt x="1049" y="814"/>
                  </a:lnTo>
                  <a:lnTo>
                    <a:pt x="1059" y="821"/>
                  </a:lnTo>
                  <a:lnTo>
                    <a:pt x="1074" y="829"/>
                  </a:lnTo>
                  <a:lnTo>
                    <a:pt x="1084" y="835"/>
                  </a:lnTo>
                  <a:lnTo>
                    <a:pt x="1091" y="841"/>
                  </a:lnTo>
                  <a:lnTo>
                    <a:pt x="1097" y="848"/>
                  </a:lnTo>
                  <a:lnTo>
                    <a:pt x="1102" y="853"/>
                  </a:lnTo>
                  <a:lnTo>
                    <a:pt x="1107" y="860"/>
                  </a:lnTo>
                  <a:lnTo>
                    <a:pt x="1111" y="867"/>
                  </a:lnTo>
                  <a:lnTo>
                    <a:pt x="1117" y="873"/>
                  </a:lnTo>
                  <a:lnTo>
                    <a:pt x="1123" y="880"/>
                  </a:lnTo>
                  <a:lnTo>
                    <a:pt x="1128" y="882"/>
                  </a:lnTo>
                  <a:lnTo>
                    <a:pt x="1134" y="886"/>
                  </a:lnTo>
                  <a:lnTo>
                    <a:pt x="1141" y="887"/>
                  </a:lnTo>
                  <a:lnTo>
                    <a:pt x="1149" y="888"/>
                  </a:lnTo>
                  <a:lnTo>
                    <a:pt x="1165" y="889"/>
                  </a:lnTo>
                  <a:lnTo>
                    <a:pt x="1184" y="889"/>
                  </a:lnTo>
                  <a:lnTo>
                    <a:pt x="1221" y="884"/>
                  </a:lnTo>
                  <a:lnTo>
                    <a:pt x="1249" y="880"/>
                  </a:lnTo>
                  <a:lnTo>
                    <a:pt x="1261" y="877"/>
                  </a:lnTo>
                  <a:lnTo>
                    <a:pt x="1272" y="871"/>
                  </a:lnTo>
                  <a:lnTo>
                    <a:pt x="1282" y="866"/>
                  </a:lnTo>
                  <a:lnTo>
                    <a:pt x="1293" y="859"/>
                  </a:lnTo>
                  <a:lnTo>
                    <a:pt x="1303" y="852"/>
                  </a:lnTo>
                  <a:lnTo>
                    <a:pt x="1312" y="847"/>
                  </a:lnTo>
                  <a:lnTo>
                    <a:pt x="1322" y="843"/>
                  </a:lnTo>
                  <a:lnTo>
                    <a:pt x="1330" y="841"/>
                  </a:lnTo>
                  <a:lnTo>
                    <a:pt x="1338" y="842"/>
                  </a:lnTo>
                  <a:lnTo>
                    <a:pt x="1346" y="845"/>
                  </a:lnTo>
                  <a:lnTo>
                    <a:pt x="1354" y="848"/>
                  </a:lnTo>
                  <a:lnTo>
                    <a:pt x="1360" y="852"/>
                  </a:lnTo>
                  <a:lnTo>
                    <a:pt x="1374" y="865"/>
                  </a:lnTo>
                  <a:lnTo>
                    <a:pt x="1386" y="877"/>
                  </a:lnTo>
                  <a:lnTo>
                    <a:pt x="1391" y="882"/>
                  </a:lnTo>
                  <a:lnTo>
                    <a:pt x="1397" y="889"/>
                  </a:lnTo>
                  <a:lnTo>
                    <a:pt x="1404" y="893"/>
                  </a:lnTo>
                  <a:lnTo>
                    <a:pt x="1409" y="897"/>
                  </a:lnTo>
                  <a:lnTo>
                    <a:pt x="1415" y="900"/>
                  </a:lnTo>
                  <a:lnTo>
                    <a:pt x="1421" y="900"/>
                  </a:lnTo>
                  <a:lnTo>
                    <a:pt x="1427" y="900"/>
                  </a:lnTo>
                  <a:lnTo>
                    <a:pt x="1433" y="897"/>
                  </a:lnTo>
                  <a:lnTo>
                    <a:pt x="1442" y="891"/>
                  </a:lnTo>
                  <a:lnTo>
                    <a:pt x="1452" y="887"/>
                  </a:lnTo>
                  <a:lnTo>
                    <a:pt x="1461" y="883"/>
                  </a:lnTo>
                  <a:lnTo>
                    <a:pt x="1469" y="881"/>
                  </a:lnTo>
                  <a:lnTo>
                    <a:pt x="1477" y="880"/>
                  </a:lnTo>
                  <a:lnTo>
                    <a:pt x="1484" y="880"/>
                  </a:lnTo>
                  <a:lnTo>
                    <a:pt x="1492" y="881"/>
                  </a:lnTo>
                  <a:lnTo>
                    <a:pt x="1500" y="882"/>
                  </a:lnTo>
                  <a:lnTo>
                    <a:pt x="1533" y="893"/>
                  </a:lnTo>
                  <a:lnTo>
                    <a:pt x="1574" y="907"/>
                  </a:lnTo>
                  <a:lnTo>
                    <a:pt x="1583" y="910"/>
                  </a:lnTo>
                  <a:lnTo>
                    <a:pt x="1595" y="913"/>
                  </a:lnTo>
                  <a:lnTo>
                    <a:pt x="1610" y="915"/>
                  </a:lnTo>
                  <a:lnTo>
                    <a:pt x="1624" y="916"/>
                  </a:lnTo>
                  <a:lnTo>
                    <a:pt x="1639" y="918"/>
                  </a:lnTo>
                  <a:lnTo>
                    <a:pt x="1654" y="919"/>
                  </a:lnTo>
                  <a:lnTo>
                    <a:pt x="1667" y="918"/>
                  </a:lnTo>
                  <a:lnTo>
                    <a:pt x="1677" y="916"/>
                  </a:lnTo>
                  <a:lnTo>
                    <a:pt x="1684" y="915"/>
                  </a:lnTo>
                  <a:lnTo>
                    <a:pt x="1689" y="913"/>
                  </a:lnTo>
                  <a:lnTo>
                    <a:pt x="1694" y="911"/>
                  </a:lnTo>
                  <a:lnTo>
                    <a:pt x="1698" y="909"/>
                  </a:lnTo>
                  <a:lnTo>
                    <a:pt x="1705" y="901"/>
                  </a:lnTo>
                  <a:lnTo>
                    <a:pt x="1709" y="893"/>
                  </a:lnTo>
                  <a:lnTo>
                    <a:pt x="1716" y="876"/>
                  </a:lnTo>
                  <a:lnTo>
                    <a:pt x="1723" y="856"/>
                  </a:lnTo>
                  <a:lnTo>
                    <a:pt x="1726" y="849"/>
                  </a:lnTo>
                  <a:lnTo>
                    <a:pt x="1731" y="841"/>
                  </a:lnTo>
                  <a:lnTo>
                    <a:pt x="1737" y="835"/>
                  </a:lnTo>
                  <a:lnTo>
                    <a:pt x="1745" y="826"/>
                  </a:lnTo>
                  <a:lnTo>
                    <a:pt x="1761" y="809"/>
                  </a:lnTo>
                  <a:lnTo>
                    <a:pt x="1781" y="793"/>
                  </a:lnTo>
                  <a:lnTo>
                    <a:pt x="1801" y="775"/>
                  </a:lnTo>
                  <a:lnTo>
                    <a:pt x="1820" y="758"/>
                  </a:lnTo>
                  <a:lnTo>
                    <a:pt x="1838" y="743"/>
                  </a:lnTo>
                  <a:lnTo>
                    <a:pt x="1851" y="730"/>
                  </a:lnTo>
                  <a:lnTo>
                    <a:pt x="1865" y="713"/>
                  </a:lnTo>
                  <a:lnTo>
                    <a:pt x="1878" y="700"/>
                  </a:lnTo>
                  <a:lnTo>
                    <a:pt x="1890" y="688"/>
                  </a:lnTo>
                  <a:lnTo>
                    <a:pt x="1900" y="679"/>
                  </a:lnTo>
                  <a:lnTo>
                    <a:pt x="1911" y="671"/>
                  </a:lnTo>
                  <a:lnTo>
                    <a:pt x="1921" y="664"/>
                  </a:lnTo>
                  <a:lnTo>
                    <a:pt x="1931" y="661"/>
                  </a:lnTo>
                  <a:lnTo>
                    <a:pt x="1941" y="658"/>
                  </a:lnTo>
                  <a:lnTo>
                    <a:pt x="1952" y="657"/>
                  </a:lnTo>
                  <a:lnTo>
                    <a:pt x="1963" y="658"/>
                  </a:lnTo>
                  <a:lnTo>
                    <a:pt x="1975" y="659"/>
                  </a:lnTo>
                  <a:lnTo>
                    <a:pt x="1988" y="661"/>
                  </a:lnTo>
                  <a:lnTo>
                    <a:pt x="2020" y="669"/>
                  </a:lnTo>
                  <a:lnTo>
                    <a:pt x="2059" y="680"/>
                  </a:lnTo>
                  <a:lnTo>
                    <a:pt x="2068" y="681"/>
                  </a:lnTo>
                  <a:lnTo>
                    <a:pt x="2078" y="679"/>
                  </a:lnTo>
                  <a:lnTo>
                    <a:pt x="2091" y="677"/>
                  </a:lnTo>
                  <a:lnTo>
                    <a:pt x="2106" y="672"/>
                  </a:lnTo>
                  <a:lnTo>
                    <a:pt x="2121" y="666"/>
                  </a:lnTo>
                  <a:lnTo>
                    <a:pt x="2139" y="659"/>
                  </a:lnTo>
                  <a:lnTo>
                    <a:pt x="2156" y="651"/>
                  </a:lnTo>
                  <a:lnTo>
                    <a:pt x="2173" y="642"/>
                  </a:lnTo>
                  <a:lnTo>
                    <a:pt x="2191" y="633"/>
                  </a:lnTo>
                  <a:lnTo>
                    <a:pt x="2208" y="624"/>
                  </a:lnTo>
                  <a:lnTo>
                    <a:pt x="2223" y="615"/>
                  </a:lnTo>
                  <a:lnTo>
                    <a:pt x="2238" y="605"/>
                  </a:lnTo>
                  <a:lnTo>
                    <a:pt x="2250" y="596"/>
                  </a:lnTo>
                  <a:lnTo>
                    <a:pt x="2261" y="587"/>
                  </a:lnTo>
                  <a:lnTo>
                    <a:pt x="2269" y="579"/>
                  </a:lnTo>
                  <a:lnTo>
                    <a:pt x="2274" y="573"/>
                  </a:lnTo>
                  <a:lnTo>
                    <a:pt x="2281" y="542"/>
                  </a:lnTo>
                  <a:lnTo>
                    <a:pt x="2288" y="510"/>
                  </a:lnTo>
                  <a:lnTo>
                    <a:pt x="2292" y="502"/>
                  </a:lnTo>
                  <a:lnTo>
                    <a:pt x="2294" y="495"/>
                  </a:lnTo>
                  <a:lnTo>
                    <a:pt x="2298" y="490"/>
                  </a:lnTo>
                  <a:lnTo>
                    <a:pt x="2303" y="485"/>
                  </a:lnTo>
                  <a:lnTo>
                    <a:pt x="2308" y="481"/>
                  </a:lnTo>
                  <a:lnTo>
                    <a:pt x="2314" y="479"/>
                  </a:lnTo>
                  <a:lnTo>
                    <a:pt x="2322" y="478"/>
                  </a:lnTo>
                  <a:lnTo>
                    <a:pt x="2331" y="478"/>
                  </a:lnTo>
                  <a:lnTo>
                    <a:pt x="2339" y="479"/>
                  </a:lnTo>
                  <a:lnTo>
                    <a:pt x="2348" y="479"/>
                  </a:lnTo>
                  <a:lnTo>
                    <a:pt x="2357" y="478"/>
                  </a:lnTo>
                  <a:lnTo>
                    <a:pt x="2365" y="475"/>
                  </a:lnTo>
                  <a:lnTo>
                    <a:pt x="2379" y="470"/>
                  </a:lnTo>
                  <a:lnTo>
                    <a:pt x="2394" y="465"/>
                  </a:lnTo>
                  <a:lnTo>
                    <a:pt x="2400" y="462"/>
                  </a:lnTo>
                  <a:lnTo>
                    <a:pt x="2408" y="461"/>
                  </a:lnTo>
                  <a:lnTo>
                    <a:pt x="2416" y="459"/>
                  </a:lnTo>
                  <a:lnTo>
                    <a:pt x="2424" y="459"/>
                  </a:lnTo>
                  <a:lnTo>
                    <a:pt x="2432" y="459"/>
                  </a:lnTo>
                  <a:lnTo>
                    <a:pt x="2441" y="461"/>
                  </a:lnTo>
                  <a:lnTo>
                    <a:pt x="2450" y="464"/>
                  </a:lnTo>
                  <a:lnTo>
                    <a:pt x="2461" y="469"/>
                  </a:lnTo>
                  <a:lnTo>
                    <a:pt x="2473" y="474"/>
                  </a:lnTo>
                  <a:lnTo>
                    <a:pt x="2485" y="479"/>
                  </a:lnTo>
                  <a:lnTo>
                    <a:pt x="2493" y="482"/>
                  </a:lnTo>
                  <a:lnTo>
                    <a:pt x="2501" y="484"/>
                  </a:lnTo>
                  <a:lnTo>
                    <a:pt x="2508" y="484"/>
                  </a:lnTo>
                  <a:lnTo>
                    <a:pt x="2514" y="484"/>
                  </a:lnTo>
                  <a:lnTo>
                    <a:pt x="2519" y="483"/>
                  </a:lnTo>
                  <a:lnTo>
                    <a:pt x="2524" y="481"/>
                  </a:lnTo>
                  <a:lnTo>
                    <a:pt x="2534" y="475"/>
                  </a:lnTo>
                  <a:lnTo>
                    <a:pt x="2544" y="469"/>
                  </a:lnTo>
                  <a:lnTo>
                    <a:pt x="2551" y="465"/>
                  </a:lnTo>
                  <a:lnTo>
                    <a:pt x="2559" y="462"/>
                  </a:lnTo>
                  <a:lnTo>
                    <a:pt x="2566" y="459"/>
                  </a:lnTo>
                  <a:lnTo>
                    <a:pt x="2576" y="456"/>
                  </a:lnTo>
                  <a:lnTo>
                    <a:pt x="2585" y="454"/>
                  </a:lnTo>
                  <a:lnTo>
                    <a:pt x="2597" y="454"/>
                  </a:lnTo>
                  <a:lnTo>
                    <a:pt x="2611" y="456"/>
                  </a:lnTo>
                  <a:lnTo>
                    <a:pt x="2624" y="456"/>
                  </a:lnTo>
                  <a:lnTo>
                    <a:pt x="2637" y="456"/>
                  </a:lnTo>
                  <a:lnTo>
                    <a:pt x="2650" y="454"/>
                  </a:lnTo>
                  <a:lnTo>
                    <a:pt x="2654" y="452"/>
                  </a:lnTo>
                  <a:lnTo>
                    <a:pt x="2658" y="451"/>
                  </a:lnTo>
                  <a:lnTo>
                    <a:pt x="2661" y="448"/>
                  </a:lnTo>
                  <a:lnTo>
                    <a:pt x="2663" y="444"/>
                  </a:lnTo>
                  <a:lnTo>
                    <a:pt x="2664" y="437"/>
                  </a:lnTo>
                  <a:lnTo>
                    <a:pt x="2663" y="428"/>
                  </a:lnTo>
                  <a:lnTo>
                    <a:pt x="2661" y="419"/>
                  </a:lnTo>
                  <a:lnTo>
                    <a:pt x="2658" y="409"/>
                  </a:lnTo>
                  <a:lnTo>
                    <a:pt x="2655" y="400"/>
                  </a:lnTo>
                  <a:lnTo>
                    <a:pt x="2653" y="390"/>
                  </a:lnTo>
                  <a:lnTo>
                    <a:pt x="2651" y="380"/>
                  </a:lnTo>
                  <a:lnTo>
                    <a:pt x="2651" y="371"/>
                  </a:lnTo>
                  <a:lnTo>
                    <a:pt x="2652" y="367"/>
                  </a:lnTo>
                  <a:lnTo>
                    <a:pt x="2654" y="362"/>
                  </a:lnTo>
                  <a:lnTo>
                    <a:pt x="2658" y="356"/>
                  </a:lnTo>
                  <a:lnTo>
                    <a:pt x="2664" y="349"/>
                  </a:lnTo>
                  <a:lnTo>
                    <a:pt x="2668" y="343"/>
                  </a:lnTo>
                  <a:lnTo>
                    <a:pt x="2674" y="335"/>
                  </a:lnTo>
                  <a:lnTo>
                    <a:pt x="2677" y="327"/>
                  </a:lnTo>
                  <a:lnTo>
                    <a:pt x="2679" y="318"/>
                  </a:lnTo>
                  <a:lnTo>
                    <a:pt x="2682" y="311"/>
                  </a:lnTo>
                  <a:lnTo>
                    <a:pt x="2684" y="305"/>
                  </a:lnTo>
                  <a:lnTo>
                    <a:pt x="2687" y="300"/>
                  </a:lnTo>
                  <a:lnTo>
                    <a:pt x="2692" y="296"/>
                  </a:lnTo>
                  <a:lnTo>
                    <a:pt x="2696" y="294"/>
                  </a:lnTo>
                  <a:lnTo>
                    <a:pt x="2702" y="293"/>
                  </a:lnTo>
                  <a:lnTo>
                    <a:pt x="2708" y="292"/>
                  </a:lnTo>
                  <a:lnTo>
                    <a:pt x="2714" y="293"/>
                  </a:lnTo>
                  <a:lnTo>
                    <a:pt x="2728" y="297"/>
                  </a:lnTo>
                  <a:lnTo>
                    <a:pt x="2745" y="304"/>
                  </a:lnTo>
                  <a:lnTo>
                    <a:pt x="2761" y="313"/>
                  </a:lnTo>
                  <a:lnTo>
                    <a:pt x="2779" y="323"/>
                  </a:lnTo>
                  <a:lnTo>
                    <a:pt x="2813" y="345"/>
                  </a:lnTo>
                  <a:lnTo>
                    <a:pt x="2847" y="367"/>
                  </a:lnTo>
                  <a:lnTo>
                    <a:pt x="2861" y="375"/>
                  </a:lnTo>
                  <a:lnTo>
                    <a:pt x="2873" y="381"/>
                  </a:lnTo>
                  <a:lnTo>
                    <a:pt x="2879" y="383"/>
                  </a:lnTo>
                  <a:lnTo>
                    <a:pt x="2884" y="384"/>
                  </a:lnTo>
                  <a:lnTo>
                    <a:pt x="2888" y="384"/>
                  </a:lnTo>
                  <a:lnTo>
                    <a:pt x="2891" y="384"/>
                  </a:lnTo>
                  <a:lnTo>
                    <a:pt x="2921" y="369"/>
                  </a:lnTo>
                  <a:lnTo>
                    <a:pt x="2959" y="350"/>
                  </a:lnTo>
                  <a:lnTo>
                    <a:pt x="2977" y="339"/>
                  </a:lnTo>
                  <a:lnTo>
                    <a:pt x="2995" y="328"/>
                  </a:lnTo>
                  <a:lnTo>
                    <a:pt x="3002" y="323"/>
                  </a:lnTo>
                  <a:lnTo>
                    <a:pt x="3008" y="318"/>
                  </a:lnTo>
                  <a:lnTo>
                    <a:pt x="3014" y="313"/>
                  </a:lnTo>
                  <a:lnTo>
                    <a:pt x="3018" y="308"/>
                  </a:lnTo>
                  <a:lnTo>
                    <a:pt x="3023" y="302"/>
                  </a:lnTo>
                  <a:lnTo>
                    <a:pt x="3026" y="294"/>
                  </a:lnTo>
                  <a:lnTo>
                    <a:pt x="3028" y="286"/>
                  </a:lnTo>
                  <a:lnTo>
                    <a:pt x="3032" y="280"/>
                  </a:lnTo>
                  <a:lnTo>
                    <a:pt x="3034" y="272"/>
                  </a:lnTo>
                  <a:lnTo>
                    <a:pt x="3038" y="265"/>
                  </a:lnTo>
                  <a:lnTo>
                    <a:pt x="3043" y="259"/>
                  </a:lnTo>
                  <a:lnTo>
                    <a:pt x="3048" y="253"/>
                  </a:lnTo>
                  <a:lnTo>
                    <a:pt x="3067" y="241"/>
                  </a:lnTo>
                  <a:lnTo>
                    <a:pt x="3087" y="230"/>
                  </a:lnTo>
                  <a:lnTo>
                    <a:pt x="3107" y="219"/>
                  </a:lnTo>
                  <a:lnTo>
                    <a:pt x="3126" y="207"/>
                  </a:lnTo>
                  <a:lnTo>
                    <a:pt x="3147" y="196"/>
                  </a:lnTo>
                  <a:lnTo>
                    <a:pt x="3166" y="185"/>
                  </a:lnTo>
                  <a:lnTo>
                    <a:pt x="3186" y="174"/>
                  </a:lnTo>
                  <a:lnTo>
                    <a:pt x="3207" y="164"/>
                  </a:lnTo>
                  <a:lnTo>
                    <a:pt x="3218" y="160"/>
                  </a:lnTo>
                  <a:lnTo>
                    <a:pt x="3228" y="158"/>
                  </a:lnTo>
                  <a:lnTo>
                    <a:pt x="3237" y="157"/>
                  </a:lnTo>
                  <a:lnTo>
                    <a:pt x="3244" y="158"/>
                  </a:lnTo>
                  <a:lnTo>
                    <a:pt x="3261" y="160"/>
                  </a:lnTo>
                  <a:lnTo>
                    <a:pt x="3281" y="163"/>
                  </a:lnTo>
                  <a:lnTo>
                    <a:pt x="3302" y="165"/>
                  </a:lnTo>
                  <a:lnTo>
                    <a:pt x="3323" y="164"/>
                  </a:lnTo>
                  <a:lnTo>
                    <a:pt x="3345" y="161"/>
                  </a:lnTo>
                  <a:lnTo>
                    <a:pt x="3366" y="158"/>
                  </a:lnTo>
                  <a:lnTo>
                    <a:pt x="3388" y="155"/>
                  </a:lnTo>
                  <a:lnTo>
                    <a:pt x="3410" y="150"/>
                  </a:lnTo>
                  <a:lnTo>
                    <a:pt x="3431" y="146"/>
                  </a:lnTo>
                  <a:lnTo>
                    <a:pt x="3451" y="143"/>
                  </a:lnTo>
                  <a:lnTo>
                    <a:pt x="3464" y="140"/>
                  </a:lnTo>
                  <a:lnTo>
                    <a:pt x="3474" y="138"/>
                  </a:lnTo>
                  <a:lnTo>
                    <a:pt x="3480" y="135"/>
                  </a:lnTo>
                  <a:lnTo>
                    <a:pt x="3486" y="131"/>
                  </a:lnTo>
                  <a:lnTo>
                    <a:pt x="3489" y="127"/>
                  </a:lnTo>
                  <a:lnTo>
                    <a:pt x="3491" y="123"/>
                  </a:lnTo>
                  <a:lnTo>
                    <a:pt x="3491" y="117"/>
                  </a:lnTo>
                  <a:lnTo>
                    <a:pt x="3491" y="112"/>
                  </a:lnTo>
                  <a:lnTo>
                    <a:pt x="3489" y="101"/>
                  </a:lnTo>
                  <a:lnTo>
                    <a:pt x="3488" y="89"/>
                  </a:lnTo>
                  <a:lnTo>
                    <a:pt x="3487" y="82"/>
                  </a:lnTo>
                  <a:lnTo>
                    <a:pt x="3487" y="75"/>
                  </a:lnTo>
                  <a:lnTo>
                    <a:pt x="3489" y="70"/>
                  </a:lnTo>
                  <a:lnTo>
                    <a:pt x="3491" y="63"/>
                  </a:lnTo>
                  <a:lnTo>
                    <a:pt x="3495" y="59"/>
                  </a:lnTo>
                  <a:lnTo>
                    <a:pt x="3498" y="54"/>
                  </a:lnTo>
                  <a:lnTo>
                    <a:pt x="3502" y="51"/>
                  </a:lnTo>
                  <a:lnTo>
                    <a:pt x="3507" y="48"/>
                  </a:lnTo>
                  <a:lnTo>
                    <a:pt x="3520" y="40"/>
                  </a:lnTo>
                  <a:lnTo>
                    <a:pt x="3534" y="34"/>
                  </a:lnTo>
                  <a:lnTo>
                    <a:pt x="3551" y="29"/>
                  </a:lnTo>
                  <a:lnTo>
                    <a:pt x="3570" y="23"/>
                  </a:lnTo>
                  <a:lnTo>
                    <a:pt x="3590" y="19"/>
                  </a:lnTo>
                  <a:lnTo>
                    <a:pt x="3611" y="14"/>
                  </a:lnTo>
                  <a:lnTo>
                    <a:pt x="3652" y="8"/>
                  </a:lnTo>
                  <a:lnTo>
                    <a:pt x="3692" y="3"/>
                  </a:lnTo>
                  <a:lnTo>
                    <a:pt x="3726" y="1"/>
                  </a:lnTo>
                  <a:lnTo>
                    <a:pt x="3751" y="0"/>
                  </a:lnTo>
                  <a:lnTo>
                    <a:pt x="3751" y="0"/>
                  </a:lnTo>
                  <a:lnTo>
                    <a:pt x="3751" y="30"/>
                  </a:lnTo>
                  <a:lnTo>
                    <a:pt x="3754" y="54"/>
                  </a:lnTo>
                  <a:lnTo>
                    <a:pt x="3755" y="65"/>
                  </a:lnTo>
                  <a:lnTo>
                    <a:pt x="3757" y="79"/>
                  </a:lnTo>
                  <a:lnTo>
                    <a:pt x="3761" y="92"/>
                  </a:lnTo>
                  <a:lnTo>
                    <a:pt x="3766" y="106"/>
                  </a:lnTo>
                  <a:lnTo>
                    <a:pt x="3770" y="116"/>
                  </a:lnTo>
                  <a:lnTo>
                    <a:pt x="3775" y="125"/>
                  </a:lnTo>
                  <a:lnTo>
                    <a:pt x="3781" y="135"/>
                  </a:lnTo>
                  <a:lnTo>
                    <a:pt x="3787" y="144"/>
                  </a:lnTo>
                  <a:lnTo>
                    <a:pt x="3792" y="153"/>
                  </a:lnTo>
                  <a:lnTo>
                    <a:pt x="3797" y="161"/>
                  </a:lnTo>
                  <a:lnTo>
                    <a:pt x="3798" y="167"/>
                  </a:lnTo>
                  <a:lnTo>
                    <a:pt x="3799" y="171"/>
                  </a:lnTo>
                  <a:lnTo>
                    <a:pt x="3799" y="177"/>
                  </a:lnTo>
                  <a:lnTo>
                    <a:pt x="3799" y="182"/>
                  </a:lnTo>
                  <a:lnTo>
                    <a:pt x="3798" y="189"/>
                  </a:lnTo>
                  <a:lnTo>
                    <a:pt x="3800" y="196"/>
                  </a:lnTo>
                  <a:lnTo>
                    <a:pt x="3802" y="203"/>
                  </a:lnTo>
                  <a:lnTo>
                    <a:pt x="3807" y="210"/>
                  </a:lnTo>
                  <a:lnTo>
                    <a:pt x="3817" y="224"/>
                  </a:lnTo>
                  <a:lnTo>
                    <a:pt x="3828" y="239"/>
                  </a:lnTo>
                  <a:lnTo>
                    <a:pt x="3839" y="253"/>
                  </a:lnTo>
                  <a:lnTo>
                    <a:pt x="3848" y="269"/>
                  </a:lnTo>
                  <a:lnTo>
                    <a:pt x="3851" y="276"/>
                  </a:lnTo>
                  <a:lnTo>
                    <a:pt x="3853" y="284"/>
                  </a:lnTo>
                  <a:lnTo>
                    <a:pt x="3853" y="293"/>
                  </a:lnTo>
                  <a:lnTo>
                    <a:pt x="3852" y="302"/>
                  </a:lnTo>
                  <a:lnTo>
                    <a:pt x="3848" y="323"/>
                  </a:lnTo>
                  <a:lnTo>
                    <a:pt x="3845" y="341"/>
                  </a:lnTo>
                  <a:lnTo>
                    <a:pt x="3845" y="348"/>
                  </a:lnTo>
                  <a:lnTo>
                    <a:pt x="3845" y="355"/>
                  </a:lnTo>
                  <a:lnTo>
                    <a:pt x="3846" y="362"/>
                  </a:lnTo>
                  <a:lnTo>
                    <a:pt x="3848" y="367"/>
                  </a:lnTo>
                  <a:lnTo>
                    <a:pt x="3851" y="373"/>
                  </a:lnTo>
                  <a:lnTo>
                    <a:pt x="3854" y="377"/>
                  </a:lnTo>
                  <a:lnTo>
                    <a:pt x="3860" y="383"/>
                  </a:lnTo>
                  <a:lnTo>
                    <a:pt x="3866" y="387"/>
                  </a:lnTo>
                  <a:lnTo>
                    <a:pt x="3881" y="396"/>
                  </a:lnTo>
                  <a:lnTo>
                    <a:pt x="3902" y="406"/>
                  </a:lnTo>
                  <a:lnTo>
                    <a:pt x="3905" y="411"/>
                  </a:lnTo>
                  <a:lnTo>
                    <a:pt x="3912" y="418"/>
                  </a:lnTo>
                  <a:lnTo>
                    <a:pt x="3919" y="423"/>
                  </a:lnTo>
                  <a:lnTo>
                    <a:pt x="3923" y="428"/>
                  </a:lnTo>
                  <a:lnTo>
                    <a:pt x="3923" y="432"/>
                  </a:lnTo>
                  <a:lnTo>
                    <a:pt x="3923" y="436"/>
                  </a:lnTo>
                  <a:lnTo>
                    <a:pt x="3922" y="439"/>
                  </a:lnTo>
                  <a:lnTo>
                    <a:pt x="3920" y="442"/>
                  </a:lnTo>
                  <a:lnTo>
                    <a:pt x="3914" y="448"/>
                  </a:lnTo>
                  <a:lnTo>
                    <a:pt x="3908" y="453"/>
                  </a:lnTo>
                  <a:lnTo>
                    <a:pt x="3893" y="463"/>
                  </a:lnTo>
                  <a:lnTo>
                    <a:pt x="3880" y="472"/>
                  </a:lnTo>
                  <a:lnTo>
                    <a:pt x="3874" y="477"/>
                  </a:lnTo>
                  <a:lnTo>
                    <a:pt x="3869" y="479"/>
                  </a:lnTo>
                  <a:lnTo>
                    <a:pt x="3864" y="481"/>
                  </a:lnTo>
                  <a:lnTo>
                    <a:pt x="3860" y="482"/>
                  </a:lnTo>
                  <a:lnTo>
                    <a:pt x="3852" y="484"/>
                  </a:lnTo>
                  <a:lnTo>
                    <a:pt x="3846" y="485"/>
                  </a:lnTo>
                  <a:lnTo>
                    <a:pt x="3843" y="488"/>
                  </a:lnTo>
                  <a:lnTo>
                    <a:pt x="3842" y="489"/>
                  </a:lnTo>
                  <a:lnTo>
                    <a:pt x="3841" y="492"/>
                  </a:lnTo>
                  <a:lnTo>
                    <a:pt x="3840" y="496"/>
                  </a:lnTo>
                  <a:lnTo>
                    <a:pt x="3841" y="510"/>
                  </a:lnTo>
                  <a:lnTo>
                    <a:pt x="3845" y="530"/>
                  </a:lnTo>
                  <a:lnTo>
                    <a:pt x="3848" y="542"/>
                  </a:lnTo>
                  <a:lnTo>
                    <a:pt x="3849" y="551"/>
                  </a:lnTo>
                  <a:lnTo>
                    <a:pt x="3849" y="558"/>
                  </a:lnTo>
                  <a:lnTo>
                    <a:pt x="3847" y="564"/>
                  </a:lnTo>
                  <a:lnTo>
                    <a:pt x="3843" y="568"/>
                  </a:lnTo>
                  <a:lnTo>
                    <a:pt x="3839" y="573"/>
                  </a:lnTo>
                  <a:lnTo>
                    <a:pt x="3832" y="578"/>
                  </a:lnTo>
                  <a:lnTo>
                    <a:pt x="3823" y="584"/>
                  </a:lnTo>
                  <a:lnTo>
                    <a:pt x="3821" y="586"/>
                  </a:lnTo>
                  <a:lnTo>
                    <a:pt x="3820" y="588"/>
                  </a:lnTo>
                  <a:lnTo>
                    <a:pt x="3819" y="590"/>
                  </a:lnTo>
                  <a:lnTo>
                    <a:pt x="3819" y="593"/>
                  </a:lnTo>
                  <a:lnTo>
                    <a:pt x="3820" y="598"/>
                  </a:lnTo>
                  <a:lnTo>
                    <a:pt x="3821" y="605"/>
                  </a:lnTo>
                  <a:lnTo>
                    <a:pt x="3829" y="620"/>
                  </a:lnTo>
                  <a:lnTo>
                    <a:pt x="3839" y="637"/>
                  </a:lnTo>
                  <a:lnTo>
                    <a:pt x="3850" y="654"/>
                  </a:lnTo>
                  <a:lnTo>
                    <a:pt x="3861" y="671"/>
                  </a:lnTo>
                  <a:lnTo>
                    <a:pt x="3864" y="679"/>
                  </a:lnTo>
                  <a:lnTo>
                    <a:pt x="3868" y="687"/>
                  </a:lnTo>
                  <a:lnTo>
                    <a:pt x="3870" y="693"/>
                  </a:lnTo>
                  <a:lnTo>
                    <a:pt x="3871" y="699"/>
                  </a:lnTo>
                  <a:lnTo>
                    <a:pt x="3870" y="722"/>
                  </a:lnTo>
                  <a:lnTo>
                    <a:pt x="3869" y="745"/>
                  </a:lnTo>
                  <a:lnTo>
                    <a:pt x="3869" y="756"/>
                  </a:lnTo>
                  <a:lnTo>
                    <a:pt x="3870" y="767"/>
                  </a:lnTo>
                  <a:lnTo>
                    <a:pt x="3873" y="779"/>
                  </a:lnTo>
                  <a:lnTo>
                    <a:pt x="3878" y="792"/>
                  </a:lnTo>
                  <a:lnTo>
                    <a:pt x="3888" y="811"/>
                  </a:lnTo>
                  <a:lnTo>
                    <a:pt x="3894" y="826"/>
                  </a:lnTo>
                  <a:lnTo>
                    <a:pt x="3897" y="832"/>
                  </a:lnTo>
                  <a:lnTo>
                    <a:pt x="3899" y="841"/>
                  </a:lnTo>
                  <a:lnTo>
                    <a:pt x="3901" y="851"/>
                  </a:lnTo>
                  <a:lnTo>
                    <a:pt x="3902" y="863"/>
                  </a:lnTo>
                  <a:lnTo>
                    <a:pt x="3904" y="876"/>
                  </a:lnTo>
                  <a:lnTo>
                    <a:pt x="3910" y="890"/>
                  </a:lnTo>
                  <a:lnTo>
                    <a:pt x="3917" y="908"/>
                  </a:lnTo>
                  <a:lnTo>
                    <a:pt x="3924" y="924"/>
                  </a:lnTo>
                  <a:lnTo>
                    <a:pt x="3933" y="942"/>
                  </a:lnTo>
                  <a:lnTo>
                    <a:pt x="3942" y="957"/>
                  </a:lnTo>
                  <a:lnTo>
                    <a:pt x="3951" y="971"/>
                  </a:lnTo>
                  <a:lnTo>
                    <a:pt x="3959" y="979"/>
                  </a:lnTo>
                  <a:lnTo>
                    <a:pt x="3966" y="985"/>
                  </a:lnTo>
                  <a:lnTo>
                    <a:pt x="3974" y="989"/>
                  </a:lnTo>
                  <a:lnTo>
                    <a:pt x="3982" y="993"/>
                  </a:lnTo>
                  <a:lnTo>
                    <a:pt x="3990" y="994"/>
                  </a:lnTo>
                  <a:lnTo>
                    <a:pt x="3997" y="994"/>
                  </a:lnTo>
                  <a:lnTo>
                    <a:pt x="4005" y="994"/>
                  </a:lnTo>
                  <a:lnTo>
                    <a:pt x="4013" y="992"/>
                  </a:lnTo>
                  <a:lnTo>
                    <a:pt x="4021" y="991"/>
                  </a:lnTo>
                  <a:lnTo>
                    <a:pt x="4036" y="987"/>
                  </a:lnTo>
                  <a:lnTo>
                    <a:pt x="4052" y="984"/>
                  </a:lnTo>
                  <a:lnTo>
                    <a:pt x="4060" y="984"/>
                  </a:lnTo>
                  <a:lnTo>
                    <a:pt x="4068" y="984"/>
                  </a:lnTo>
                  <a:lnTo>
                    <a:pt x="4076" y="986"/>
                  </a:lnTo>
                  <a:lnTo>
                    <a:pt x="4084" y="989"/>
                  </a:lnTo>
                  <a:lnTo>
                    <a:pt x="4100" y="1017"/>
                  </a:lnTo>
                  <a:lnTo>
                    <a:pt x="4123" y="1056"/>
                  </a:lnTo>
                  <a:lnTo>
                    <a:pt x="4135" y="1075"/>
                  </a:lnTo>
                  <a:lnTo>
                    <a:pt x="4147" y="1091"/>
                  </a:lnTo>
                  <a:lnTo>
                    <a:pt x="4158" y="1105"/>
                  </a:lnTo>
                  <a:lnTo>
                    <a:pt x="4167" y="1113"/>
                  </a:lnTo>
                  <a:lnTo>
                    <a:pt x="4178" y="1120"/>
                  </a:lnTo>
                  <a:lnTo>
                    <a:pt x="4188" y="1123"/>
                  </a:lnTo>
                  <a:lnTo>
                    <a:pt x="4197" y="1124"/>
                  </a:lnTo>
                  <a:lnTo>
                    <a:pt x="4206" y="1124"/>
                  </a:lnTo>
                  <a:lnTo>
                    <a:pt x="4213" y="1121"/>
                  </a:lnTo>
                  <a:lnTo>
                    <a:pt x="4220" y="1118"/>
                  </a:lnTo>
                  <a:lnTo>
                    <a:pt x="4227" y="1112"/>
                  </a:lnTo>
                  <a:lnTo>
                    <a:pt x="4232" y="1107"/>
                  </a:lnTo>
                  <a:lnTo>
                    <a:pt x="4242" y="1094"/>
                  </a:lnTo>
                  <a:lnTo>
                    <a:pt x="4251" y="1082"/>
                  </a:lnTo>
                  <a:lnTo>
                    <a:pt x="4254" y="1078"/>
                  </a:lnTo>
                  <a:lnTo>
                    <a:pt x="4259" y="1075"/>
                  </a:lnTo>
                  <a:lnTo>
                    <a:pt x="4262" y="1073"/>
                  </a:lnTo>
                  <a:lnTo>
                    <a:pt x="4265" y="1073"/>
                  </a:lnTo>
                  <a:lnTo>
                    <a:pt x="4279" y="1114"/>
                  </a:lnTo>
                  <a:lnTo>
                    <a:pt x="4293" y="1153"/>
                  </a:lnTo>
                  <a:lnTo>
                    <a:pt x="4294" y="1161"/>
                  </a:lnTo>
                  <a:lnTo>
                    <a:pt x="4294" y="1168"/>
                  </a:lnTo>
                  <a:lnTo>
                    <a:pt x="4293" y="1171"/>
                  </a:lnTo>
                  <a:lnTo>
                    <a:pt x="4292" y="1174"/>
                  </a:lnTo>
                  <a:lnTo>
                    <a:pt x="4291" y="1176"/>
                  </a:lnTo>
                  <a:lnTo>
                    <a:pt x="4289" y="1178"/>
                  </a:lnTo>
                  <a:lnTo>
                    <a:pt x="4285" y="1180"/>
                  </a:lnTo>
                  <a:lnTo>
                    <a:pt x="4282" y="1181"/>
                  </a:lnTo>
                  <a:lnTo>
                    <a:pt x="4279" y="1182"/>
                  </a:lnTo>
                  <a:lnTo>
                    <a:pt x="4273" y="1182"/>
                  </a:lnTo>
                  <a:lnTo>
                    <a:pt x="4262" y="1182"/>
                  </a:lnTo>
                  <a:lnTo>
                    <a:pt x="4247" y="1178"/>
                  </a:lnTo>
                  <a:lnTo>
                    <a:pt x="4243" y="1178"/>
                  </a:lnTo>
                  <a:lnTo>
                    <a:pt x="4240" y="1180"/>
                  </a:lnTo>
                  <a:lnTo>
                    <a:pt x="4235" y="1183"/>
                  </a:lnTo>
                  <a:lnTo>
                    <a:pt x="4230" y="1186"/>
                  </a:lnTo>
                  <a:lnTo>
                    <a:pt x="4225" y="1191"/>
                  </a:lnTo>
                  <a:lnTo>
                    <a:pt x="4220" y="1196"/>
                  </a:lnTo>
                  <a:lnTo>
                    <a:pt x="4214" y="1203"/>
                  </a:lnTo>
                  <a:lnTo>
                    <a:pt x="4210" y="1208"/>
                  </a:lnTo>
                  <a:lnTo>
                    <a:pt x="4207" y="1216"/>
                  </a:lnTo>
                  <a:lnTo>
                    <a:pt x="4203" y="1223"/>
                  </a:lnTo>
                  <a:lnTo>
                    <a:pt x="4201" y="1229"/>
                  </a:lnTo>
                  <a:lnTo>
                    <a:pt x="4201" y="1237"/>
                  </a:lnTo>
                  <a:lnTo>
                    <a:pt x="4202" y="1244"/>
                  </a:lnTo>
                  <a:lnTo>
                    <a:pt x="4206" y="1250"/>
                  </a:lnTo>
                  <a:lnTo>
                    <a:pt x="4211" y="1256"/>
                  </a:lnTo>
                  <a:lnTo>
                    <a:pt x="4219" y="1261"/>
                  </a:lnTo>
                  <a:lnTo>
                    <a:pt x="4231" y="1269"/>
                  </a:lnTo>
                  <a:lnTo>
                    <a:pt x="4241" y="1277"/>
                  </a:lnTo>
                  <a:lnTo>
                    <a:pt x="4251" y="1286"/>
                  </a:lnTo>
                  <a:lnTo>
                    <a:pt x="4261" y="1295"/>
                  </a:lnTo>
                  <a:lnTo>
                    <a:pt x="4271" y="1304"/>
                  </a:lnTo>
                  <a:lnTo>
                    <a:pt x="4281" y="1313"/>
                  </a:lnTo>
                  <a:lnTo>
                    <a:pt x="4292" y="1321"/>
                  </a:lnTo>
                  <a:lnTo>
                    <a:pt x="4306" y="1330"/>
                  </a:lnTo>
                  <a:lnTo>
                    <a:pt x="4323" y="1339"/>
                  </a:lnTo>
                  <a:lnTo>
                    <a:pt x="4338" y="1349"/>
                  </a:lnTo>
                  <a:lnTo>
                    <a:pt x="4353" y="1360"/>
                  </a:lnTo>
                  <a:lnTo>
                    <a:pt x="4366" y="1371"/>
                  </a:lnTo>
                  <a:lnTo>
                    <a:pt x="4393" y="1395"/>
                  </a:lnTo>
                  <a:lnTo>
                    <a:pt x="4419" y="1423"/>
                  </a:lnTo>
                  <a:lnTo>
                    <a:pt x="4426" y="1429"/>
                  </a:lnTo>
                  <a:lnTo>
                    <a:pt x="4431" y="1436"/>
                  </a:lnTo>
                  <a:lnTo>
                    <a:pt x="4435" y="1443"/>
                  </a:lnTo>
                  <a:lnTo>
                    <a:pt x="4436" y="1448"/>
                  </a:lnTo>
                  <a:lnTo>
                    <a:pt x="4435" y="1454"/>
                  </a:lnTo>
                  <a:lnTo>
                    <a:pt x="4433" y="1460"/>
                  </a:lnTo>
                  <a:lnTo>
                    <a:pt x="4428" y="1466"/>
                  </a:lnTo>
                  <a:lnTo>
                    <a:pt x="4420" y="1474"/>
                  </a:lnTo>
                  <a:lnTo>
                    <a:pt x="4412" y="1481"/>
                  </a:lnTo>
                  <a:lnTo>
                    <a:pt x="4406" y="1489"/>
                  </a:lnTo>
                  <a:lnTo>
                    <a:pt x="4402" y="1496"/>
                  </a:lnTo>
                  <a:lnTo>
                    <a:pt x="4400" y="1502"/>
                  </a:lnTo>
                  <a:lnTo>
                    <a:pt x="4399" y="1517"/>
                  </a:lnTo>
                  <a:lnTo>
                    <a:pt x="4400" y="1538"/>
                  </a:lnTo>
                  <a:lnTo>
                    <a:pt x="4402" y="1545"/>
                  </a:lnTo>
                  <a:lnTo>
                    <a:pt x="4403" y="1552"/>
                  </a:lnTo>
                  <a:lnTo>
                    <a:pt x="4405" y="1559"/>
                  </a:lnTo>
                  <a:lnTo>
                    <a:pt x="4407" y="1563"/>
                  </a:lnTo>
                  <a:lnTo>
                    <a:pt x="4412" y="1571"/>
                  </a:lnTo>
                  <a:lnTo>
                    <a:pt x="4418" y="1577"/>
                  </a:lnTo>
                  <a:lnTo>
                    <a:pt x="4424" y="1583"/>
                  </a:lnTo>
                  <a:lnTo>
                    <a:pt x="4430" y="1590"/>
                  </a:lnTo>
                  <a:lnTo>
                    <a:pt x="4437" y="1597"/>
                  </a:lnTo>
                  <a:lnTo>
                    <a:pt x="4443" y="1607"/>
                  </a:lnTo>
                  <a:lnTo>
                    <a:pt x="4451" y="1625"/>
                  </a:lnTo>
                  <a:lnTo>
                    <a:pt x="4461" y="1643"/>
                  </a:lnTo>
                  <a:lnTo>
                    <a:pt x="4471" y="1660"/>
                  </a:lnTo>
                  <a:lnTo>
                    <a:pt x="4481" y="1677"/>
                  </a:lnTo>
                  <a:lnTo>
                    <a:pt x="4488" y="1689"/>
                  </a:lnTo>
                  <a:lnTo>
                    <a:pt x="4495" y="1697"/>
                  </a:lnTo>
                  <a:lnTo>
                    <a:pt x="4497" y="1700"/>
                  </a:lnTo>
                  <a:lnTo>
                    <a:pt x="4500" y="1701"/>
                  </a:lnTo>
                  <a:lnTo>
                    <a:pt x="4502" y="1703"/>
                  </a:lnTo>
                  <a:lnTo>
                    <a:pt x="4505" y="1703"/>
                  </a:lnTo>
                  <a:lnTo>
                    <a:pt x="4510" y="1702"/>
                  </a:lnTo>
                  <a:lnTo>
                    <a:pt x="4516" y="1699"/>
                  </a:lnTo>
                  <a:lnTo>
                    <a:pt x="4522" y="1694"/>
                  </a:lnTo>
                  <a:lnTo>
                    <a:pt x="4530" y="1685"/>
                  </a:lnTo>
                  <a:lnTo>
                    <a:pt x="4537" y="1679"/>
                  </a:lnTo>
                  <a:lnTo>
                    <a:pt x="4543" y="1676"/>
                  </a:lnTo>
                  <a:lnTo>
                    <a:pt x="4549" y="1675"/>
                  </a:lnTo>
                  <a:lnTo>
                    <a:pt x="4556" y="1676"/>
                  </a:lnTo>
                  <a:lnTo>
                    <a:pt x="4568" y="1680"/>
                  </a:lnTo>
                  <a:lnTo>
                    <a:pt x="4581" y="1685"/>
                  </a:lnTo>
                  <a:lnTo>
                    <a:pt x="4588" y="1686"/>
                  </a:lnTo>
                  <a:lnTo>
                    <a:pt x="4594" y="1687"/>
                  </a:lnTo>
                  <a:lnTo>
                    <a:pt x="4601" y="1687"/>
                  </a:lnTo>
                  <a:lnTo>
                    <a:pt x="4606" y="1686"/>
                  </a:lnTo>
                  <a:lnTo>
                    <a:pt x="4619" y="1684"/>
                  </a:lnTo>
                  <a:lnTo>
                    <a:pt x="4631" y="1680"/>
                  </a:lnTo>
                  <a:lnTo>
                    <a:pt x="4644" y="1677"/>
                  </a:lnTo>
                  <a:lnTo>
                    <a:pt x="4656" y="1674"/>
                  </a:lnTo>
                  <a:lnTo>
                    <a:pt x="4671" y="1671"/>
                  </a:lnTo>
                  <a:lnTo>
                    <a:pt x="4685" y="1673"/>
                  </a:lnTo>
                  <a:lnTo>
                    <a:pt x="4692" y="1673"/>
                  </a:lnTo>
                  <a:lnTo>
                    <a:pt x="4697" y="1673"/>
                  </a:lnTo>
                  <a:lnTo>
                    <a:pt x="4702" y="1671"/>
                  </a:lnTo>
                  <a:lnTo>
                    <a:pt x="4706" y="1669"/>
                  </a:lnTo>
                  <a:lnTo>
                    <a:pt x="4711" y="1667"/>
                  </a:lnTo>
                  <a:lnTo>
                    <a:pt x="4714" y="1665"/>
                  </a:lnTo>
                  <a:lnTo>
                    <a:pt x="4717" y="1661"/>
                  </a:lnTo>
                  <a:lnTo>
                    <a:pt x="4719" y="1658"/>
                  </a:lnTo>
                  <a:lnTo>
                    <a:pt x="4728" y="1642"/>
                  </a:lnTo>
                  <a:lnTo>
                    <a:pt x="4735" y="1623"/>
                  </a:lnTo>
                  <a:lnTo>
                    <a:pt x="4738" y="1617"/>
                  </a:lnTo>
                  <a:lnTo>
                    <a:pt x="4743" y="1614"/>
                  </a:lnTo>
                  <a:lnTo>
                    <a:pt x="4747" y="1611"/>
                  </a:lnTo>
                  <a:lnTo>
                    <a:pt x="4754" y="1607"/>
                  </a:lnTo>
                  <a:lnTo>
                    <a:pt x="4767" y="1604"/>
                  </a:lnTo>
                  <a:lnTo>
                    <a:pt x="4783" y="1602"/>
                  </a:lnTo>
                  <a:lnTo>
                    <a:pt x="4815" y="1600"/>
                  </a:lnTo>
                  <a:lnTo>
                    <a:pt x="4841" y="1598"/>
                  </a:lnTo>
                  <a:lnTo>
                    <a:pt x="4848" y="1597"/>
                  </a:lnTo>
                  <a:lnTo>
                    <a:pt x="4853" y="1598"/>
                  </a:lnTo>
                  <a:lnTo>
                    <a:pt x="4857" y="1601"/>
                  </a:lnTo>
                  <a:lnTo>
                    <a:pt x="4860" y="1603"/>
                  </a:lnTo>
                  <a:lnTo>
                    <a:pt x="4862" y="1607"/>
                  </a:lnTo>
                  <a:lnTo>
                    <a:pt x="4862" y="1612"/>
                  </a:lnTo>
                  <a:lnTo>
                    <a:pt x="4862" y="1617"/>
                  </a:lnTo>
                  <a:lnTo>
                    <a:pt x="4862" y="1623"/>
                  </a:lnTo>
                  <a:lnTo>
                    <a:pt x="4856" y="1647"/>
                  </a:lnTo>
                  <a:lnTo>
                    <a:pt x="4848" y="1666"/>
                  </a:lnTo>
                  <a:lnTo>
                    <a:pt x="4839" y="1676"/>
                  </a:lnTo>
                  <a:lnTo>
                    <a:pt x="4830" y="1685"/>
                  </a:lnTo>
                  <a:lnTo>
                    <a:pt x="4824" y="1694"/>
                  </a:lnTo>
                  <a:lnTo>
                    <a:pt x="4818" y="1701"/>
                  </a:lnTo>
                  <a:lnTo>
                    <a:pt x="4812" y="1710"/>
                  </a:lnTo>
                  <a:lnTo>
                    <a:pt x="4809" y="1718"/>
                  </a:lnTo>
                  <a:lnTo>
                    <a:pt x="4806" y="1727"/>
                  </a:lnTo>
                  <a:lnTo>
                    <a:pt x="4805" y="1734"/>
                  </a:lnTo>
                  <a:lnTo>
                    <a:pt x="4804" y="1743"/>
                  </a:lnTo>
                  <a:lnTo>
                    <a:pt x="4805" y="1752"/>
                  </a:lnTo>
                  <a:lnTo>
                    <a:pt x="4806" y="1761"/>
                  </a:lnTo>
                  <a:lnTo>
                    <a:pt x="4808" y="1770"/>
                  </a:lnTo>
                  <a:lnTo>
                    <a:pt x="4812" y="1780"/>
                  </a:lnTo>
                  <a:lnTo>
                    <a:pt x="4817" y="1790"/>
                  </a:lnTo>
                  <a:lnTo>
                    <a:pt x="4822" y="1800"/>
                  </a:lnTo>
                  <a:lnTo>
                    <a:pt x="4830" y="1811"/>
                  </a:lnTo>
                  <a:lnTo>
                    <a:pt x="4846" y="1834"/>
                  </a:lnTo>
                  <a:lnTo>
                    <a:pt x="4859" y="1853"/>
                  </a:lnTo>
                  <a:lnTo>
                    <a:pt x="4863" y="1863"/>
                  </a:lnTo>
                  <a:lnTo>
                    <a:pt x="4868" y="1874"/>
                  </a:lnTo>
                  <a:lnTo>
                    <a:pt x="4870" y="1886"/>
                  </a:lnTo>
                  <a:lnTo>
                    <a:pt x="4871" y="1901"/>
                  </a:lnTo>
                  <a:lnTo>
                    <a:pt x="4872" y="1918"/>
                  </a:lnTo>
                  <a:lnTo>
                    <a:pt x="4874" y="1941"/>
                  </a:lnTo>
                  <a:lnTo>
                    <a:pt x="4876" y="1952"/>
                  </a:lnTo>
                  <a:lnTo>
                    <a:pt x="4878" y="1963"/>
                  </a:lnTo>
                  <a:lnTo>
                    <a:pt x="4880" y="1972"/>
                  </a:lnTo>
                  <a:lnTo>
                    <a:pt x="4883" y="1979"/>
                  </a:lnTo>
                  <a:lnTo>
                    <a:pt x="4888" y="1985"/>
                  </a:lnTo>
                  <a:lnTo>
                    <a:pt x="4891" y="1990"/>
                  </a:lnTo>
                  <a:lnTo>
                    <a:pt x="4896" y="1992"/>
                  </a:lnTo>
                  <a:lnTo>
                    <a:pt x="4899" y="1993"/>
                  </a:lnTo>
                  <a:lnTo>
                    <a:pt x="4902" y="1993"/>
                  </a:lnTo>
                  <a:lnTo>
                    <a:pt x="4906" y="1991"/>
                  </a:lnTo>
                  <a:lnTo>
                    <a:pt x="4908" y="1988"/>
                  </a:lnTo>
                  <a:lnTo>
                    <a:pt x="4911" y="1984"/>
                  </a:lnTo>
                  <a:lnTo>
                    <a:pt x="4915" y="1974"/>
                  </a:lnTo>
                  <a:lnTo>
                    <a:pt x="4919" y="1963"/>
                  </a:lnTo>
                  <a:lnTo>
                    <a:pt x="4921" y="1953"/>
                  </a:lnTo>
                  <a:lnTo>
                    <a:pt x="4923" y="1944"/>
                  </a:lnTo>
                  <a:lnTo>
                    <a:pt x="4924" y="1936"/>
                  </a:lnTo>
                  <a:lnTo>
                    <a:pt x="4928" y="1928"/>
                  </a:lnTo>
                  <a:lnTo>
                    <a:pt x="4931" y="1919"/>
                  </a:lnTo>
                  <a:lnTo>
                    <a:pt x="4934" y="1911"/>
                  </a:lnTo>
                  <a:lnTo>
                    <a:pt x="4944" y="1897"/>
                  </a:lnTo>
                  <a:lnTo>
                    <a:pt x="4954" y="1883"/>
                  </a:lnTo>
                  <a:lnTo>
                    <a:pt x="4960" y="1878"/>
                  </a:lnTo>
                  <a:lnTo>
                    <a:pt x="4965" y="1875"/>
                  </a:lnTo>
                  <a:lnTo>
                    <a:pt x="4972" y="1872"/>
                  </a:lnTo>
                  <a:lnTo>
                    <a:pt x="4979" y="1868"/>
                  </a:lnTo>
                  <a:lnTo>
                    <a:pt x="4985" y="1866"/>
                  </a:lnTo>
                  <a:lnTo>
                    <a:pt x="4991" y="1862"/>
                  </a:lnTo>
                  <a:lnTo>
                    <a:pt x="4995" y="1858"/>
                  </a:lnTo>
                  <a:lnTo>
                    <a:pt x="4997" y="1853"/>
                  </a:lnTo>
                  <a:lnTo>
                    <a:pt x="5000" y="1846"/>
                  </a:lnTo>
                  <a:lnTo>
                    <a:pt x="5003" y="1842"/>
                  </a:lnTo>
                  <a:lnTo>
                    <a:pt x="5006" y="1838"/>
                  </a:lnTo>
                  <a:lnTo>
                    <a:pt x="5011" y="1835"/>
                  </a:lnTo>
                  <a:lnTo>
                    <a:pt x="5016" y="1834"/>
                  </a:lnTo>
                  <a:lnTo>
                    <a:pt x="5022" y="1833"/>
                  </a:lnTo>
                  <a:lnTo>
                    <a:pt x="5028" y="1833"/>
                  </a:lnTo>
                  <a:lnTo>
                    <a:pt x="5034" y="1834"/>
                  </a:lnTo>
                  <a:lnTo>
                    <a:pt x="5062" y="1839"/>
                  </a:lnTo>
                  <a:lnTo>
                    <a:pt x="5086" y="1843"/>
                  </a:lnTo>
                  <a:lnTo>
                    <a:pt x="5100" y="1844"/>
                  </a:lnTo>
                  <a:lnTo>
                    <a:pt x="5111" y="1846"/>
                  </a:lnTo>
                  <a:lnTo>
                    <a:pt x="5116" y="1848"/>
                  </a:lnTo>
                  <a:lnTo>
                    <a:pt x="5119" y="1851"/>
                  </a:lnTo>
                  <a:lnTo>
                    <a:pt x="5121" y="1853"/>
                  </a:lnTo>
                  <a:lnTo>
                    <a:pt x="5124" y="1855"/>
                  </a:lnTo>
                  <a:lnTo>
                    <a:pt x="5125" y="1858"/>
                  </a:lnTo>
                  <a:lnTo>
                    <a:pt x="5126" y="1862"/>
                  </a:lnTo>
                  <a:lnTo>
                    <a:pt x="5126" y="1866"/>
                  </a:lnTo>
                  <a:lnTo>
                    <a:pt x="5126" y="1869"/>
                  </a:lnTo>
                  <a:lnTo>
                    <a:pt x="5124" y="1878"/>
                  </a:lnTo>
                  <a:lnTo>
                    <a:pt x="5120" y="1887"/>
                  </a:lnTo>
                  <a:lnTo>
                    <a:pt x="5114" y="1907"/>
                  </a:lnTo>
                  <a:lnTo>
                    <a:pt x="5106" y="1929"/>
                  </a:lnTo>
                  <a:lnTo>
                    <a:pt x="5104" y="1940"/>
                  </a:lnTo>
                  <a:lnTo>
                    <a:pt x="5103" y="1951"/>
                  </a:lnTo>
                  <a:lnTo>
                    <a:pt x="5104" y="1957"/>
                  </a:lnTo>
                  <a:lnTo>
                    <a:pt x="5104" y="1961"/>
                  </a:lnTo>
                  <a:lnTo>
                    <a:pt x="5106" y="1967"/>
                  </a:lnTo>
                  <a:lnTo>
                    <a:pt x="5107" y="1972"/>
                  </a:lnTo>
                  <a:lnTo>
                    <a:pt x="5113" y="1984"/>
                  </a:lnTo>
                  <a:lnTo>
                    <a:pt x="5116" y="1996"/>
                  </a:lnTo>
                  <a:lnTo>
                    <a:pt x="5118" y="2007"/>
                  </a:lnTo>
                  <a:lnTo>
                    <a:pt x="5120" y="2019"/>
                  </a:lnTo>
                  <a:lnTo>
                    <a:pt x="5120" y="2028"/>
                  </a:lnTo>
                  <a:lnTo>
                    <a:pt x="5119" y="2040"/>
                  </a:lnTo>
                  <a:lnTo>
                    <a:pt x="5118" y="2049"/>
                  </a:lnTo>
                  <a:lnTo>
                    <a:pt x="5117" y="2061"/>
                  </a:lnTo>
                  <a:lnTo>
                    <a:pt x="5113" y="2082"/>
                  </a:lnTo>
                  <a:lnTo>
                    <a:pt x="5108" y="2104"/>
                  </a:lnTo>
                  <a:lnTo>
                    <a:pt x="5106" y="2115"/>
                  </a:lnTo>
                  <a:lnTo>
                    <a:pt x="5104" y="2127"/>
                  </a:lnTo>
                  <a:lnTo>
                    <a:pt x="5103" y="2140"/>
                  </a:lnTo>
                  <a:lnTo>
                    <a:pt x="5103" y="2153"/>
                  </a:lnTo>
                  <a:lnTo>
                    <a:pt x="5104" y="2163"/>
                  </a:lnTo>
                  <a:lnTo>
                    <a:pt x="5106" y="2173"/>
                  </a:lnTo>
                  <a:lnTo>
                    <a:pt x="5109" y="2181"/>
                  </a:lnTo>
                  <a:lnTo>
                    <a:pt x="5113" y="2188"/>
                  </a:lnTo>
                  <a:lnTo>
                    <a:pt x="5120" y="2200"/>
                  </a:lnTo>
                  <a:lnTo>
                    <a:pt x="5127" y="2212"/>
                  </a:lnTo>
                  <a:lnTo>
                    <a:pt x="5129" y="2218"/>
                  </a:lnTo>
                  <a:lnTo>
                    <a:pt x="5131" y="2223"/>
                  </a:lnTo>
                  <a:lnTo>
                    <a:pt x="5131" y="2230"/>
                  </a:lnTo>
                  <a:lnTo>
                    <a:pt x="5131" y="2237"/>
                  </a:lnTo>
                  <a:lnTo>
                    <a:pt x="5130" y="2245"/>
                  </a:lnTo>
                  <a:lnTo>
                    <a:pt x="5127" y="2254"/>
                  </a:lnTo>
                  <a:lnTo>
                    <a:pt x="5123" y="2265"/>
                  </a:lnTo>
                  <a:lnTo>
                    <a:pt x="5116" y="2277"/>
                  </a:lnTo>
                  <a:lnTo>
                    <a:pt x="5109" y="2286"/>
                  </a:lnTo>
                  <a:lnTo>
                    <a:pt x="5102" y="2293"/>
                  </a:lnTo>
                  <a:lnTo>
                    <a:pt x="5092" y="2299"/>
                  </a:lnTo>
                  <a:lnTo>
                    <a:pt x="5082" y="2306"/>
                  </a:lnTo>
                  <a:lnTo>
                    <a:pt x="5072" y="2311"/>
                  </a:lnTo>
                  <a:lnTo>
                    <a:pt x="5063" y="2317"/>
                  </a:lnTo>
                  <a:lnTo>
                    <a:pt x="5054" y="2324"/>
                  </a:lnTo>
                  <a:lnTo>
                    <a:pt x="5047" y="2330"/>
                  </a:lnTo>
                  <a:lnTo>
                    <a:pt x="5059" y="2335"/>
                  </a:lnTo>
                  <a:lnTo>
                    <a:pt x="5074" y="2342"/>
                  </a:lnTo>
                  <a:lnTo>
                    <a:pt x="5089" y="2351"/>
                  </a:lnTo>
                  <a:lnTo>
                    <a:pt x="5105" y="2363"/>
                  </a:lnTo>
                  <a:lnTo>
                    <a:pt x="5119" y="2376"/>
                  </a:lnTo>
                  <a:lnTo>
                    <a:pt x="5131" y="2389"/>
                  </a:lnTo>
                  <a:lnTo>
                    <a:pt x="5136" y="2394"/>
                  </a:lnTo>
                  <a:lnTo>
                    <a:pt x="5140" y="2401"/>
                  </a:lnTo>
                  <a:lnTo>
                    <a:pt x="5144" y="2408"/>
                  </a:lnTo>
                  <a:lnTo>
                    <a:pt x="5146" y="2413"/>
                  </a:lnTo>
                  <a:lnTo>
                    <a:pt x="5148" y="2422"/>
                  </a:lnTo>
                  <a:lnTo>
                    <a:pt x="5154" y="2432"/>
                  </a:lnTo>
                  <a:lnTo>
                    <a:pt x="5159" y="2441"/>
                  </a:lnTo>
                  <a:lnTo>
                    <a:pt x="5166" y="2450"/>
                  </a:lnTo>
                  <a:lnTo>
                    <a:pt x="5182" y="2467"/>
                  </a:lnTo>
                  <a:lnTo>
                    <a:pt x="5199" y="2485"/>
                  </a:lnTo>
                  <a:lnTo>
                    <a:pt x="5207" y="2494"/>
                  </a:lnTo>
                  <a:lnTo>
                    <a:pt x="5213" y="2504"/>
                  </a:lnTo>
                  <a:lnTo>
                    <a:pt x="5220" y="2513"/>
                  </a:lnTo>
                  <a:lnTo>
                    <a:pt x="5224" y="2523"/>
                  </a:lnTo>
                  <a:lnTo>
                    <a:pt x="5229" y="2533"/>
                  </a:lnTo>
                  <a:lnTo>
                    <a:pt x="5230" y="2542"/>
                  </a:lnTo>
                  <a:lnTo>
                    <a:pt x="5231" y="2547"/>
                  </a:lnTo>
                  <a:lnTo>
                    <a:pt x="5230" y="2552"/>
                  </a:lnTo>
                  <a:lnTo>
                    <a:pt x="5230" y="2557"/>
                  </a:lnTo>
                  <a:lnTo>
                    <a:pt x="5228" y="2562"/>
                  </a:lnTo>
                  <a:lnTo>
                    <a:pt x="5224" y="2575"/>
                  </a:lnTo>
                  <a:lnTo>
                    <a:pt x="5220" y="2587"/>
                  </a:lnTo>
                  <a:lnTo>
                    <a:pt x="5217" y="2599"/>
                  </a:lnTo>
                  <a:lnTo>
                    <a:pt x="5213" y="2611"/>
                  </a:lnTo>
                  <a:lnTo>
                    <a:pt x="5212" y="2624"/>
                  </a:lnTo>
                  <a:lnTo>
                    <a:pt x="5214" y="2635"/>
                  </a:lnTo>
                  <a:lnTo>
                    <a:pt x="5216" y="2642"/>
                  </a:lnTo>
                  <a:lnTo>
                    <a:pt x="5218" y="2648"/>
                  </a:lnTo>
                  <a:lnTo>
                    <a:pt x="5221" y="2653"/>
                  </a:lnTo>
                  <a:lnTo>
                    <a:pt x="5226" y="2659"/>
                  </a:lnTo>
                  <a:lnTo>
                    <a:pt x="5241" y="2677"/>
                  </a:lnTo>
                  <a:lnTo>
                    <a:pt x="5253" y="2695"/>
                  </a:lnTo>
                  <a:lnTo>
                    <a:pt x="5258" y="2704"/>
                  </a:lnTo>
                  <a:lnTo>
                    <a:pt x="5260" y="2714"/>
                  </a:lnTo>
                  <a:lnTo>
                    <a:pt x="5262" y="2725"/>
                  </a:lnTo>
                  <a:lnTo>
                    <a:pt x="5263" y="2739"/>
                  </a:lnTo>
                  <a:lnTo>
                    <a:pt x="5261" y="2745"/>
                  </a:lnTo>
                  <a:lnTo>
                    <a:pt x="5261" y="2751"/>
                  </a:lnTo>
                  <a:lnTo>
                    <a:pt x="5262" y="2758"/>
                  </a:lnTo>
                  <a:lnTo>
                    <a:pt x="5264" y="2766"/>
                  </a:lnTo>
                  <a:lnTo>
                    <a:pt x="5269" y="2781"/>
                  </a:lnTo>
                  <a:lnTo>
                    <a:pt x="5277" y="2797"/>
                  </a:lnTo>
                  <a:lnTo>
                    <a:pt x="5294" y="2827"/>
                  </a:lnTo>
                  <a:lnTo>
                    <a:pt x="5311" y="2851"/>
                  </a:lnTo>
                  <a:lnTo>
                    <a:pt x="5317" y="2860"/>
                  </a:lnTo>
                  <a:lnTo>
                    <a:pt x="5324" y="2867"/>
                  </a:lnTo>
                  <a:lnTo>
                    <a:pt x="5331" y="2874"/>
                  </a:lnTo>
                  <a:lnTo>
                    <a:pt x="5337" y="2881"/>
                  </a:lnTo>
                  <a:lnTo>
                    <a:pt x="5344" y="2885"/>
                  </a:lnTo>
                  <a:lnTo>
                    <a:pt x="5350" y="2890"/>
                  </a:lnTo>
                  <a:lnTo>
                    <a:pt x="5356" y="2893"/>
                  </a:lnTo>
                  <a:lnTo>
                    <a:pt x="5363" y="2895"/>
                  </a:lnTo>
                  <a:lnTo>
                    <a:pt x="5370" y="2897"/>
                  </a:lnTo>
                  <a:lnTo>
                    <a:pt x="5376" y="2898"/>
                  </a:lnTo>
                  <a:lnTo>
                    <a:pt x="5383" y="2898"/>
                  </a:lnTo>
                  <a:lnTo>
                    <a:pt x="5389" y="2898"/>
                  </a:lnTo>
                  <a:lnTo>
                    <a:pt x="5402" y="2897"/>
                  </a:lnTo>
                  <a:lnTo>
                    <a:pt x="5416" y="2895"/>
                  </a:lnTo>
                  <a:lnTo>
                    <a:pt x="5444" y="2888"/>
                  </a:lnTo>
                  <a:lnTo>
                    <a:pt x="5474" y="2882"/>
                  </a:lnTo>
                  <a:lnTo>
                    <a:pt x="5490" y="2880"/>
                  </a:lnTo>
                  <a:lnTo>
                    <a:pt x="5507" y="2881"/>
                  </a:lnTo>
                  <a:lnTo>
                    <a:pt x="5515" y="2881"/>
                  </a:lnTo>
                  <a:lnTo>
                    <a:pt x="5523" y="2883"/>
                  </a:lnTo>
                  <a:lnTo>
                    <a:pt x="5532" y="2885"/>
                  </a:lnTo>
                  <a:lnTo>
                    <a:pt x="5542" y="2887"/>
                  </a:lnTo>
                  <a:lnTo>
                    <a:pt x="5577" y="2900"/>
                  </a:lnTo>
                  <a:lnTo>
                    <a:pt x="5615" y="2914"/>
                  </a:lnTo>
                  <a:lnTo>
                    <a:pt x="5635" y="2921"/>
                  </a:lnTo>
                  <a:lnTo>
                    <a:pt x="5653" y="2929"/>
                  </a:lnTo>
                  <a:lnTo>
                    <a:pt x="5671" y="2937"/>
                  </a:lnTo>
                  <a:lnTo>
                    <a:pt x="5685" y="2946"/>
                  </a:lnTo>
                  <a:lnTo>
                    <a:pt x="5693" y="2950"/>
                  </a:lnTo>
                  <a:lnTo>
                    <a:pt x="5701" y="2955"/>
                  </a:lnTo>
                  <a:lnTo>
                    <a:pt x="5708" y="2957"/>
                  </a:lnTo>
                  <a:lnTo>
                    <a:pt x="5716" y="2959"/>
                  </a:lnTo>
                  <a:lnTo>
                    <a:pt x="5725" y="2961"/>
                  </a:lnTo>
                  <a:lnTo>
                    <a:pt x="5733" y="2961"/>
                  </a:lnTo>
                  <a:lnTo>
                    <a:pt x="5742" y="2961"/>
                  </a:lnTo>
                  <a:lnTo>
                    <a:pt x="5749" y="2961"/>
                  </a:lnTo>
                  <a:lnTo>
                    <a:pt x="5766" y="2959"/>
                  </a:lnTo>
                  <a:lnTo>
                    <a:pt x="5784" y="2956"/>
                  </a:lnTo>
                  <a:lnTo>
                    <a:pt x="5800" y="2951"/>
                  </a:lnTo>
                  <a:lnTo>
                    <a:pt x="5817" y="2947"/>
                  </a:lnTo>
                  <a:lnTo>
                    <a:pt x="5834" y="2944"/>
                  </a:lnTo>
                  <a:lnTo>
                    <a:pt x="5849" y="2940"/>
                  </a:lnTo>
                  <a:lnTo>
                    <a:pt x="5865" y="2938"/>
                  </a:lnTo>
                  <a:lnTo>
                    <a:pt x="5880" y="2938"/>
                  </a:lnTo>
                  <a:lnTo>
                    <a:pt x="5888" y="2938"/>
                  </a:lnTo>
                  <a:lnTo>
                    <a:pt x="5896" y="2940"/>
                  </a:lnTo>
                  <a:lnTo>
                    <a:pt x="5902" y="2943"/>
                  </a:lnTo>
                  <a:lnTo>
                    <a:pt x="5910" y="2945"/>
                  </a:lnTo>
                  <a:lnTo>
                    <a:pt x="5917" y="2949"/>
                  </a:lnTo>
                  <a:lnTo>
                    <a:pt x="5923" y="2954"/>
                  </a:lnTo>
                  <a:lnTo>
                    <a:pt x="5930" y="2959"/>
                  </a:lnTo>
                  <a:lnTo>
                    <a:pt x="5937" y="2966"/>
                  </a:lnTo>
                  <a:lnTo>
                    <a:pt x="5948" y="2978"/>
                  </a:lnTo>
                  <a:lnTo>
                    <a:pt x="5959" y="2988"/>
                  </a:lnTo>
                  <a:lnTo>
                    <a:pt x="5971" y="2997"/>
                  </a:lnTo>
                  <a:lnTo>
                    <a:pt x="5982" y="3005"/>
                  </a:lnTo>
                  <a:lnTo>
                    <a:pt x="6005" y="3017"/>
                  </a:lnTo>
                  <a:lnTo>
                    <a:pt x="6025" y="3028"/>
                  </a:lnTo>
                  <a:lnTo>
                    <a:pt x="6035" y="3034"/>
                  </a:lnTo>
                  <a:lnTo>
                    <a:pt x="6044" y="3042"/>
                  </a:lnTo>
                  <a:lnTo>
                    <a:pt x="6052" y="3051"/>
                  </a:lnTo>
                  <a:lnTo>
                    <a:pt x="6057" y="3061"/>
                  </a:lnTo>
                  <a:lnTo>
                    <a:pt x="6063" y="3073"/>
                  </a:lnTo>
                  <a:lnTo>
                    <a:pt x="6067" y="3087"/>
                  </a:lnTo>
                  <a:lnTo>
                    <a:pt x="6069" y="3105"/>
                  </a:lnTo>
                  <a:lnTo>
                    <a:pt x="6071" y="3125"/>
                  </a:lnTo>
                  <a:lnTo>
                    <a:pt x="6067" y="3133"/>
                  </a:lnTo>
                  <a:lnTo>
                    <a:pt x="6067" y="3138"/>
                  </a:lnTo>
                  <a:lnTo>
                    <a:pt x="6068" y="3143"/>
                  </a:lnTo>
                  <a:lnTo>
                    <a:pt x="6073" y="3149"/>
                  </a:lnTo>
                  <a:lnTo>
                    <a:pt x="6078" y="3156"/>
                  </a:lnTo>
                  <a:lnTo>
                    <a:pt x="6085" y="3162"/>
                  </a:lnTo>
                  <a:lnTo>
                    <a:pt x="6088" y="3163"/>
                  </a:lnTo>
                  <a:lnTo>
                    <a:pt x="6093" y="3165"/>
                  </a:lnTo>
                  <a:lnTo>
                    <a:pt x="6096" y="3166"/>
                  </a:lnTo>
                  <a:lnTo>
                    <a:pt x="6100" y="3166"/>
                  </a:lnTo>
                  <a:lnTo>
                    <a:pt x="6106" y="3166"/>
                  </a:lnTo>
                  <a:lnTo>
                    <a:pt x="6112" y="3164"/>
                  </a:lnTo>
                  <a:lnTo>
                    <a:pt x="6115" y="3162"/>
                  </a:lnTo>
                  <a:lnTo>
                    <a:pt x="6119" y="3158"/>
                  </a:lnTo>
                  <a:lnTo>
                    <a:pt x="6126" y="3149"/>
                  </a:lnTo>
                  <a:lnTo>
                    <a:pt x="6134" y="3143"/>
                  </a:lnTo>
                  <a:lnTo>
                    <a:pt x="6138" y="3141"/>
                  </a:lnTo>
                  <a:lnTo>
                    <a:pt x="6143" y="3138"/>
                  </a:lnTo>
                  <a:lnTo>
                    <a:pt x="6148" y="3136"/>
                  </a:lnTo>
                  <a:lnTo>
                    <a:pt x="6155" y="3135"/>
                  </a:lnTo>
                  <a:lnTo>
                    <a:pt x="6160" y="3134"/>
                  </a:lnTo>
                  <a:lnTo>
                    <a:pt x="6167" y="3134"/>
                  </a:lnTo>
                  <a:lnTo>
                    <a:pt x="6172" y="3134"/>
                  </a:lnTo>
                  <a:lnTo>
                    <a:pt x="6178" y="3135"/>
                  </a:lnTo>
                  <a:lnTo>
                    <a:pt x="6206" y="3162"/>
                  </a:lnTo>
                  <a:lnTo>
                    <a:pt x="6206" y="3162"/>
                  </a:lnTo>
                  <a:lnTo>
                    <a:pt x="6200" y="3175"/>
                  </a:lnTo>
                  <a:lnTo>
                    <a:pt x="6195" y="3187"/>
                  </a:lnTo>
                  <a:lnTo>
                    <a:pt x="6191" y="3194"/>
                  </a:lnTo>
                  <a:lnTo>
                    <a:pt x="6188" y="3199"/>
                  </a:lnTo>
                  <a:lnTo>
                    <a:pt x="6184" y="3205"/>
                  </a:lnTo>
                  <a:lnTo>
                    <a:pt x="6178" y="3210"/>
                  </a:lnTo>
                  <a:lnTo>
                    <a:pt x="6165" y="3220"/>
                  </a:lnTo>
                  <a:lnTo>
                    <a:pt x="6156" y="3229"/>
                  </a:lnTo>
                  <a:lnTo>
                    <a:pt x="6153" y="3233"/>
                  </a:lnTo>
                  <a:lnTo>
                    <a:pt x="6149" y="3239"/>
                  </a:lnTo>
                  <a:lnTo>
                    <a:pt x="6147" y="3246"/>
                  </a:lnTo>
                  <a:lnTo>
                    <a:pt x="6146" y="3254"/>
                  </a:lnTo>
                  <a:lnTo>
                    <a:pt x="6145" y="3262"/>
                  </a:lnTo>
                  <a:lnTo>
                    <a:pt x="6141" y="3270"/>
                  </a:lnTo>
                  <a:lnTo>
                    <a:pt x="6137" y="3276"/>
                  </a:lnTo>
                  <a:lnTo>
                    <a:pt x="6132" y="3282"/>
                  </a:lnTo>
                  <a:lnTo>
                    <a:pt x="6125" y="3286"/>
                  </a:lnTo>
                  <a:lnTo>
                    <a:pt x="6118" y="3291"/>
                  </a:lnTo>
                  <a:lnTo>
                    <a:pt x="6110" y="3294"/>
                  </a:lnTo>
                  <a:lnTo>
                    <a:pt x="6103" y="3297"/>
                  </a:lnTo>
                  <a:lnTo>
                    <a:pt x="6087" y="3305"/>
                  </a:lnTo>
                  <a:lnTo>
                    <a:pt x="6073" y="3313"/>
                  </a:lnTo>
                  <a:lnTo>
                    <a:pt x="6067" y="3317"/>
                  </a:lnTo>
                  <a:lnTo>
                    <a:pt x="6062" y="3323"/>
                  </a:lnTo>
                  <a:lnTo>
                    <a:pt x="6058" y="3330"/>
                  </a:lnTo>
                  <a:lnTo>
                    <a:pt x="6056" y="3337"/>
                  </a:lnTo>
                  <a:lnTo>
                    <a:pt x="6053" y="3343"/>
                  </a:lnTo>
                  <a:lnTo>
                    <a:pt x="6051" y="3348"/>
                  </a:lnTo>
                  <a:lnTo>
                    <a:pt x="6050" y="3355"/>
                  </a:lnTo>
                  <a:lnTo>
                    <a:pt x="6048" y="3360"/>
                  </a:lnTo>
                  <a:lnTo>
                    <a:pt x="6048" y="3374"/>
                  </a:lnTo>
                  <a:lnTo>
                    <a:pt x="6050" y="3386"/>
                  </a:lnTo>
                  <a:lnTo>
                    <a:pt x="6052" y="3399"/>
                  </a:lnTo>
                  <a:lnTo>
                    <a:pt x="6053" y="3412"/>
                  </a:lnTo>
                  <a:lnTo>
                    <a:pt x="6054" y="3426"/>
                  </a:lnTo>
                  <a:lnTo>
                    <a:pt x="6052" y="3438"/>
                  </a:lnTo>
                  <a:lnTo>
                    <a:pt x="6050" y="3443"/>
                  </a:lnTo>
                  <a:lnTo>
                    <a:pt x="6047" y="3448"/>
                  </a:lnTo>
                  <a:lnTo>
                    <a:pt x="6043" y="3451"/>
                  </a:lnTo>
                  <a:lnTo>
                    <a:pt x="6038" y="3454"/>
                  </a:lnTo>
                  <a:lnTo>
                    <a:pt x="6033" y="3457"/>
                  </a:lnTo>
                  <a:lnTo>
                    <a:pt x="6027" y="3458"/>
                  </a:lnTo>
                  <a:lnTo>
                    <a:pt x="6021" y="3459"/>
                  </a:lnTo>
                  <a:lnTo>
                    <a:pt x="6014" y="3460"/>
                  </a:lnTo>
                  <a:lnTo>
                    <a:pt x="5986" y="3461"/>
                  </a:lnTo>
                  <a:lnTo>
                    <a:pt x="5963" y="3462"/>
                  </a:lnTo>
                  <a:lnTo>
                    <a:pt x="5962" y="3469"/>
                  </a:lnTo>
                  <a:lnTo>
                    <a:pt x="5962" y="3474"/>
                  </a:lnTo>
                  <a:lnTo>
                    <a:pt x="5962" y="3479"/>
                  </a:lnTo>
                  <a:lnTo>
                    <a:pt x="5963" y="3484"/>
                  </a:lnTo>
                  <a:lnTo>
                    <a:pt x="5963" y="3489"/>
                  </a:lnTo>
                  <a:lnTo>
                    <a:pt x="5962" y="3493"/>
                  </a:lnTo>
                  <a:lnTo>
                    <a:pt x="5959" y="3499"/>
                  </a:lnTo>
                  <a:lnTo>
                    <a:pt x="5954" y="3504"/>
                  </a:lnTo>
                  <a:lnTo>
                    <a:pt x="5942" y="3512"/>
                  </a:lnTo>
                  <a:lnTo>
                    <a:pt x="5926" y="3521"/>
                  </a:lnTo>
                  <a:lnTo>
                    <a:pt x="5918" y="3525"/>
                  </a:lnTo>
                  <a:lnTo>
                    <a:pt x="5911" y="3530"/>
                  </a:lnTo>
                  <a:lnTo>
                    <a:pt x="5906" y="3533"/>
                  </a:lnTo>
                  <a:lnTo>
                    <a:pt x="5902" y="3536"/>
                  </a:lnTo>
                  <a:lnTo>
                    <a:pt x="5899" y="3544"/>
                  </a:lnTo>
                  <a:lnTo>
                    <a:pt x="5898" y="3552"/>
                  </a:lnTo>
                  <a:lnTo>
                    <a:pt x="5899" y="3558"/>
                  </a:lnTo>
                  <a:lnTo>
                    <a:pt x="5902" y="3565"/>
                  </a:lnTo>
                  <a:lnTo>
                    <a:pt x="5906" y="3571"/>
                  </a:lnTo>
                  <a:lnTo>
                    <a:pt x="5911" y="3577"/>
                  </a:lnTo>
                  <a:lnTo>
                    <a:pt x="5917" y="3583"/>
                  </a:lnTo>
                  <a:lnTo>
                    <a:pt x="5922" y="3588"/>
                  </a:lnTo>
                  <a:lnTo>
                    <a:pt x="5934" y="3598"/>
                  </a:lnTo>
                  <a:lnTo>
                    <a:pt x="5943" y="3608"/>
                  </a:lnTo>
                  <a:lnTo>
                    <a:pt x="5945" y="3614"/>
                  </a:lnTo>
                  <a:lnTo>
                    <a:pt x="5947" y="3618"/>
                  </a:lnTo>
                  <a:lnTo>
                    <a:pt x="5945" y="3622"/>
                  </a:lnTo>
                  <a:lnTo>
                    <a:pt x="5941" y="3628"/>
                  </a:lnTo>
                  <a:lnTo>
                    <a:pt x="5934" y="3632"/>
                  </a:lnTo>
                  <a:lnTo>
                    <a:pt x="5926" y="3635"/>
                  </a:lnTo>
                  <a:lnTo>
                    <a:pt x="5913" y="3637"/>
                  </a:lnTo>
                  <a:lnTo>
                    <a:pt x="5901" y="3639"/>
                  </a:lnTo>
                  <a:lnTo>
                    <a:pt x="5875" y="3640"/>
                  </a:lnTo>
                  <a:lnTo>
                    <a:pt x="5855" y="3640"/>
                  </a:lnTo>
                  <a:lnTo>
                    <a:pt x="5849" y="3641"/>
                  </a:lnTo>
                  <a:lnTo>
                    <a:pt x="5844" y="3643"/>
                  </a:lnTo>
                  <a:lnTo>
                    <a:pt x="5839" y="3648"/>
                  </a:lnTo>
                  <a:lnTo>
                    <a:pt x="5836" y="3653"/>
                  </a:lnTo>
                  <a:lnTo>
                    <a:pt x="5831" y="3667"/>
                  </a:lnTo>
                  <a:lnTo>
                    <a:pt x="5829" y="3682"/>
                  </a:lnTo>
                  <a:lnTo>
                    <a:pt x="5827" y="3698"/>
                  </a:lnTo>
                  <a:lnTo>
                    <a:pt x="5824" y="3712"/>
                  </a:lnTo>
                  <a:lnTo>
                    <a:pt x="5820" y="3719"/>
                  </a:lnTo>
                  <a:lnTo>
                    <a:pt x="5817" y="3724"/>
                  </a:lnTo>
                  <a:lnTo>
                    <a:pt x="5813" y="3727"/>
                  </a:lnTo>
                  <a:lnTo>
                    <a:pt x="5807" y="3730"/>
                  </a:lnTo>
                  <a:lnTo>
                    <a:pt x="5796" y="3732"/>
                  </a:lnTo>
                  <a:lnTo>
                    <a:pt x="5787" y="3732"/>
                  </a:lnTo>
                  <a:lnTo>
                    <a:pt x="5777" y="3731"/>
                  </a:lnTo>
                  <a:lnTo>
                    <a:pt x="5769" y="3729"/>
                  </a:lnTo>
                  <a:lnTo>
                    <a:pt x="5753" y="3721"/>
                  </a:lnTo>
                  <a:lnTo>
                    <a:pt x="5738" y="3713"/>
                  </a:lnTo>
                  <a:lnTo>
                    <a:pt x="5731" y="3710"/>
                  </a:lnTo>
                  <a:lnTo>
                    <a:pt x="5723" y="3708"/>
                  </a:lnTo>
                  <a:lnTo>
                    <a:pt x="5715" y="3705"/>
                  </a:lnTo>
                  <a:lnTo>
                    <a:pt x="5706" y="3705"/>
                  </a:lnTo>
                  <a:lnTo>
                    <a:pt x="5697" y="3706"/>
                  </a:lnTo>
                  <a:lnTo>
                    <a:pt x="5689" y="3709"/>
                  </a:lnTo>
                  <a:lnTo>
                    <a:pt x="5679" y="3714"/>
                  </a:lnTo>
                  <a:lnTo>
                    <a:pt x="5667" y="3722"/>
                  </a:lnTo>
                  <a:lnTo>
                    <a:pt x="5663" y="3722"/>
                  </a:lnTo>
                  <a:lnTo>
                    <a:pt x="5657" y="3722"/>
                  </a:lnTo>
                  <a:lnTo>
                    <a:pt x="5651" y="3719"/>
                  </a:lnTo>
                  <a:lnTo>
                    <a:pt x="5643" y="3715"/>
                  </a:lnTo>
                  <a:lnTo>
                    <a:pt x="5623" y="3704"/>
                  </a:lnTo>
                  <a:lnTo>
                    <a:pt x="5600" y="3690"/>
                  </a:lnTo>
                  <a:lnTo>
                    <a:pt x="5557" y="3660"/>
                  </a:lnTo>
                  <a:lnTo>
                    <a:pt x="5529" y="3639"/>
                  </a:lnTo>
                  <a:lnTo>
                    <a:pt x="5521" y="3634"/>
                  </a:lnTo>
                  <a:lnTo>
                    <a:pt x="5515" y="3629"/>
                  </a:lnTo>
                  <a:lnTo>
                    <a:pt x="5509" y="3626"/>
                  </a:lnTo>
                  <a:lnTo>
                    <a:pt x="5504" y="3624"/>
                  </a:lnTo>
                  <a:lnTo>
                    <a:pt x="5499" y="3622"/>
                  </a:lnTo>
                  <a:lnTo>
                    <a:pt x="5495" y="3622"/>
                  </a:lnTo>
                  <a:lnTo>
                    <a:pt x="5490" y="3624"/>
                  </a:lnTo>
                  <a:lnTo>
                    <a:pt x="5486" y="3626"/>
                  </a:lnTo>
                  <a:lnTo>
                    <a:pt x="5478" y="3631"/>
                  </a:lnTo>
                  <a:lnTo>
                    <a:pt x="5470" y="3640"/>
                  </a:lnTo>
                  <a:lnTo>
                    <a:pt x="5461" y="3651"/>
                  </a:lnTo>
                  <a:lnTo>
                    <a:pt x="5450" y="3664"/>
                  </a:lnTo>
                  <a:lnTo>
                    <a:pt x="5445" y="3672"/>
                  </a:lnTo>
                  <a:lnTo>
                    <a:pt x="5440" y="3679"/>
                  </a:lnTo>
                  <a:lnTo>
                    <a:pt x="5437" y="3685"/>
                  </a:lnTo>
                  <a:lnTo>
                    <a:pt x="5434" y="3692"/>
                  </a:lnTo>
                  <a:lnTo>
                    <a:pt x="5433" y="3698"/>
                  </a:lnTo>
                  <a:lnTo>
                    <a:pt x="5433" y="3702"/>
                  </a:lnTo>
                  <a:lnTo>
                    <a:pt x="5433" y="3708"/>
                  </a:lnTo>
                  <a:lnTo>
                    <a:pt x="5434" y="3712"/>
                  </a:lnTo>
                  <a:lnTo>
                    <a:pt x="5437" y="3722"/>
                  </a:lnTo>
                  <a:lnTo>
                    <a:pt x="5443" y="3733"/>
                  </a:lnTo>
                  <a:lnTo>
                    <a:pt x="5447" y="3746"/>
                  </a:lnTo>
                  <a:lnTo>
                    <a:pt x="5450" y="3762"/>
                  </a:lnTo>
                  <a:lnTo>
                    <a:pt x="5450" y="3767"/>
                  </a:lnTo>
                  <a:lnTo>
                    <a:pt x="5449" y="3774"/>
                  </a:lnTo>
                  <a:lnTo>
                    <a:pt x="5447" y="3782"/>
                  </a:lnTo>
                  <a:lnTo>
                    <a:pt x="5444" y="3790"/>
                  </a:lnTo>
                  <a:lnTo>
                    <a:pt x="5439" y="3798"/>
                  </a:lnTo>
                  <a:lnTo>
                    <a:pt x="5435" y="3807"/>
                  </a:lnTo>
                  <a:lnTo>
                    <a:pt x="5429" y="3815"/>
                  </a:lnTo>
                  <a:lnTo>
                    <a:pt x="5424" y="3824"/>
                  </a:lnTo>
                  <a:lnTo>
                    <a:pt x="5418" y="3830"/>
                  </a:lnTo>
                  <a:lnTo>
                    <a:pt x="5412" y="3837"/>
                  </a:lnTo>
                  <a:lnTo>
                    <a:pt x="5406" y="3842"/>
                  </a:lnTo>
                  <a:lnTo>
                    <a:pt x="5399" y="3846"/>
                  </a:lnTo>
                  <a:lnTo>
                    <a:pt x="5394" y="3848"/>
                  </a:lnTo>
                  <a:lnTo>
                    <a:pt x="5388" y="3849"/>
                  </a:lnTo>
                  <a:lnTo>
                    <a:pt x="5386" y="3848"/>
                  </a:lnTo>
                  <a:lnTo>
                    <a:pt x="5384" y="3847"/>
                  </a:lnTo>
                  <a:lnTo>
                    <a:pt x="5382" y="3846"/>
                  </a:lnTo>
                  <a:lnTo>
                    <a:pt x="5380" y="3844"/>
                  </a:lnTo>
                  <a:lnTo>
                    <a:pt x="5366" y="3824"/>
                  </a:lnTo>
                  <a:lnTo>
                    <a:pt x="5353" y="3808"/>
                  </a:lnTo>
                  <a:lnTo>
                    <a:pt x="5340" y="3794"/>
                  </a:lnTo>
                  <a:lnTo>
                    <a:pt x="5325" y="3783"/>
                  </a:lnTo>
                  <a:lnTo>
                    <a:pt x="5310" y="3774"/>
                  </a:lnTo>
                  <a:lnTo>
                    <a:pt x="5292" y="3765"/>
                  </a:lnTo>
                  <a:lnTo>
                    <a:pt x="5272" y="3757"/>
                  </a:lnTo>
                  <a:lnTo>
                    <a:pt x="5248" y="3750"/>
                  </a:lnTo>
                  <a:lnTo>
                    <a:pt x="5236" y="3745"/>
                  </a:lnTo>
                  <a:lnTo>
                    <a:pt x="5224" y="3743"/>
                  </a:lnTo>
                  <a:lnTo>
                    <a:pt x="5214" y="3741"/>
                  </a:lnTo>
                  <a:lnTo>
                    <a:pt x="5206" y="3740"/>
                  </a:lnTo>
                  <a:lnTo>
                    <a:pt x="5197" y="3740"/>
                  </a:lnTo>
                  <a:lnTo>
                    <a:pt x="5190" y="3740"/>
                  </a:lnTo>
                  <a:lnTo>
                    <a:pt x="5183" y="3742"/>
                  </a:lnTo>
                  <a:lnTo>
                    <a:pt x="5178" y="3743"/>
                  </a:lnTo>
                  <a:lnTo>
                    <a:pt x="5172" y="3745"/>
                  </a:lnTo>
                  <a:lnTo>
                    <a:pt x="5168" y="3748"/>
                  </a:lnTo>
                  <a:lnTo>
                    <a:pt x="5165" y="3752"/>
                  </a:lnTo>
                  <a:lnTo>
                    <a:pt x="5161" y="3756"/>
                  </a:lnTo>
                  <a:lnTo>
                    <a:pt x="5156" y="3765"/>
                  </a:lnTo>
                  <a:lnTo>
                    <a:pt x="5151" y="3776"/>
                  </a:lnTo>
                  <a:lnTo>
                    <a:pt x="5145" y="3799"/>
                  </a:lnTo>
                  <a:lnTo>
                    <a:pt x="5138" y="3823"/>
                  </a:lnTo>
                  <a:lnTo>
                    <a:pt x="5133" y="3834"/>
                  </a:lnTo>
                  <a:lnTo>
                    <a:pt x="5126" y="3844"/>
                  </a:lnTo>
                  <a:lnTo>
                    <a:pt x="5123" y="3848"/>
                  </a:lnTo>
                  <a:lnTo>
                    <a:pt x="5118" y="3851"/>
                  </a:lnTo>
                  <a:lnTo>
                    <a:pt x="5113" y="3856"/>
                  </a:lnTo>
                  <a:lnTo>
                    <a:pt x="5107" y="3858"/>
                  </a:lnTo>
                  <a:lnTo>
                    <a:pt x="5082" y="3869"/>
                  </a:lnTo>
                  <a:lnTo>
                    <a:pt x="5056" y="3878"/>
                  </a:lnTo>
                  <a:lnTo>
                    <a:pt x="5043" y="3882"/>
                  </a:lnTo>
                  <a:lnTo>
                    <a:pt x="5030" y="3886"/>
                  </a:lnTo>
                  <a:lnTo>
                    <a:pt x="5016" y="3889"/>
                  </a:lnTo>
                  <a:lnTo>
                    <a:pt x="5004" y="3891"/>
                  </a:lnTo>
                  <a:lnTo>
                    <a:pt x="4991" y="3892"/>
                  </a:lnTo>
                  <a:lnTo>
                    <a:pt x="4979" y="3891"/>
                  </a:lnTo>
                  <a:lnTo>
                    <a:pt x="4966" y="3890"/>
                  </a:lnTo>
                  <a:lnTo>
                    <a:pt x="4955" y="3888"/>
                  </a:lnTo>
                  <a:lnTo>
                    <a:pt x="4944" y="3883"/>
                  </a:lnTo>
                  <a:lnTo>
                    <a:pt x="4933" y="3877"/>
                  </a:lnTo>
                  <a:lnTo>
                    <a:pt x="4923" y="3869"/>
                  </a:lnTo>
                  <a:lnTo>
                    <a:pt x="4914" y="3859"/>
                  </a:lnTo>
                  <a:lnTo>
                    <a:pt x="4897" y="3839"/>
                  </a:lnTo>
                  <a:lnTo>
                    <a:pt x="4884" y="3826"/>
                  </a:lnTo>
                  <a:lnTo>
                    <a:pt x="4880" y="3823"/>
                  </a:lnTo>
                  <a:lnTo>
                    <a:pt x="4876" y="3820"/>
                  </a:lnTo>
                  <a:lnTo>
                    <a:pt x="4871" y="3819"/>
                  </a:lnTo>
                  <a:lnTo>
                    <a:pt x="4868" y="3820"/>
                  </a:lnTo>
                  <a:lnTo>
                    <a:pt x="4865" y="3823"/>
                  </a:lnTo>
                  <a:lnTo>
                    <a:pt x="4861" y="3827"/>
                  </a:lnTo>
                  <a:lnTo>
                    <a:pt x="4857" y="3831"/>
                  </a:lnTo>
                  <a:lnTo>
                    <a:pt x="4852" y="3838"/>
                  </a:lnTo>
                  <a:lnTo>
                    <a:pt x="4841" y="3855"/>
                  </a:lnTo>
                  <a:lnTo>
                    <a:pt x="4826" y="3876"/>
                  </a:lnTo>
                  <a:lnTo>
                    <a:pt x="4821" y="3881"/>
                  </a:lnTo>
                  <a:lnTo>
                    <a:pt x="4816" y="3886"/>
                  </a:lnTo>
                  <a:lnTo>
                    <a:pt x="4811" y="3889"/>
                  </a:lnTo>
                  <a:lnTo>
                    <a:pt x="4806" y="3892"/>
                  </a:lnTo>
                  <a:lnTo>
                    <a:pt x="4800" y="3894"/>
                  </a:lnTo>
                  <a:lnTo>
                    <a:pt x="4796" y="3897"/>
                  </a:lnTo>
                  <a:lnTo>
                    <a:pt x="4790" y="3898"/>
                  </a:lnTo>
                  <a:lnTo>
                    <a:pt x="4785" y="3899"/>
                  </a:lnTo>
                  <a:lnTo>
                    <a:pt x="4774" y="3898"/>
                  </a:lnTo>
                  <a:lnTo>
                    <a:pt x="4763" y="3895"/>
                  </a:lnTo>
                  <a:lnTo>
                    <a:pt x="4752" y="3892"/>
                  </a:lnTo>
                  <a:lnTo>
                    <a:pt x="4740" y="3887"/>
                  </a:lnTo>
                  <a:lnTo>
                    <a:pt x="4718" y="3876"/>
                  </a:lnTo>
                  <a:lnTo>
                    <a:pt x="4697" y="3862"/>
                  </a:lnTo>
                  <a:lnTo>
                    <a:pt x="4687" y="3857"/>
                  </a:lnTo>
                  <a:lnTo>
                    <a:pt x="4676" y="3851"/>
                  </a:lnTo>
                  <a:lnTo>
                    <a:pt x="4667" y="3847"/>
                  </a:lnTo>
                  <a:lnTo>
                    <a:pt x="4657" y="3845"/>
                  </a:lnTo>
                  <a:lnTo>
                    <a:pt x="4653" y="3845"/>
                  </a:lnTo>
                  <a:lnTo>
                    <a:pt x="4650" y="3846"/>
                  </a:lnTo>
                  <a:lnTo>
                    <a:pt x="4645" y="3849"/>
                  </a:lnTo>
                  <a:lnTo>
                    <a:pt x="4642" y="3852"/>
                  </a:lnTo>
                  <a:lnTo>
                    <a:pt x="4634" y="3862"/>
                  </a:lnTo>
                  <a:lnTo>
                    <a:pt x="4626" y="3873"/>
                  </a:lnTo>
                  <a:lnTo>
                    <a:pt x="4619" y="3886"/>
                  </a:lnTo>
                  <a:lnTo>
                    <a:pt x="4611" y="3897"/>
                  </a:lnTo>
                  <a:lnTo>
                    <a:pt x="4606" y="3902"/>
                  </a:lnTo>
                  <a:lnTo>
                    <a:pt x="4601" y="3905"/>
                  </a:lnTo>
                  <a:lnTo>
                    <a:pt x="4595" y="3909"/>
                  </a:lnTo>
                  <a:lnTo>
                    <a:pt x="4590" y="3911"/>
                  </a:lnTo>
                  <a:lnTo>
                    <a:pt x="4582" y="3912"/>
                  </a:lnTo>
                  <a:lnTo>
                    <a:pt x="4574" y="3912"/>
                  </a:lnTo>
                  <a:lnTo>
                    <a:pt x="4568" y="3912"/>
                  </a:lnTo>
                  <a:lnTo>
                    <a:pt x="4560" y="3911"/>
                  </a:lnTo>
                  <a:lnTo>
                    <a:pt x="4546" y="3908"/>
                  </a:lnTo>
                  <a:lnTo>
                    <a:pt x="4532" y="3903"/>
                  </a:lnTo>
                  <a:lnTo>
                    <a:pt x="4507" y="3890"/>
                  </a:lnTo>
                  <a:lnTo>
                    <a:pt x="4481" y="3874"/>
                  </a:lnTo>
                  <a:lnTo>
                    <a:pt x="4471" y="3869"/>
                  </a:lnTo>
                  <a:lnTo>
                    <a:pt x="4463" y="3866"/>
                  </a:lnTo>
                  <a:lnTo>
                    <a:pt x="4455" y="3865"/>
                  </a:lnTo>
                  <a:lnTo>
                    <a:pt x="4447" y="3863"/>
                  </a:lnTo>
                  <a:lnTo>
                    <a:pt x="4439" y="3865"/>
                  </a:lnTo>
                  <a:lnTo>
                    <a:pt x="4431" y="3867"/>
                  </a:lnTo>
                  <a:lnTo>
                    <a:pt x="4425" y="3870"/>
                  </a:lnTo>
                  <a:lnTo>
                    <a:pt x="4418" y="3873"/>
                  </a:lnTo>
                  <a:lnTo>
                    <a:pt x="4404" y="3882"/>
                  </a:lnTo>
                  <a:lnTo>
                    <a:pt x="4389" y="3892"/>
                  </a:lnTo>
                  <a:lnTo>
                    <a:pt x="4375" y="3901"/>
                  </a:lnTo>
                  <a:lnTo>
                    <a:pt x="4358" y="3909"/>
                  </a:lnTo>
                  <a:lnTo>
                    <a:pt x="4324" y="3923"/>
                  </a:lnTo>
                  <a:lnTo>
                    <a:pt x="4288" y="3941"/>
                  </a:lnTo>
                  <a:lnTo>
                    <a:pt x="4269" y="3950"/>
                  </a:lnTo>
                  <a:lnTo>
                    <a:pt x="4251" y="3960"/>
                  </a:lnTo>
                  <a:lnTo>
                    <a:pt x="4235" y="3971"/>
                  </a:lnTo>
                  <a:lnTo>
                    <a:pt x="4221" y="3981"/>
                  </a:lnTo>
                  <a:lnTo>
                    <a:pt x="4216" y="3985"/>
                  </a:lnTo>
                  <a:lnTo>
                    <a:pt x="4212" y="3991"/>
                  </a:lnTo>
                  <a:lnTo>
                    <a:pt x="4209" y="3997"/>
                  </a:lnTo>
                  <a:lnTo>
                    <a:pt x="4207" y="4004"/>
                  </a:lnTo>
                  <a:lnTo>
                    <a:pt x="4206" y="4012"/>
                  </a:lnTo>
                  <a:lnTo>
                    <a:pt x="4206" y="4019"/>
                  </a:lnTo>
                  <a:lnTo>
                    <a:pt x="4206" y="4028"/>
                  </a:lnTo>
                  <a:lnTo>
                    <a:pt x="4207" y="4037"/>
                  </a:lnTo>
                  <a:lnTo>
                    <a:pt x="4212" y="4071"/>
                  </a:lnTo>
                  <a:lnTo>
                    <a:pt x="4217" y="4101"/>
                  </a:lnTo>
                  <a:lnTo>
                    <a:pt x="4219" y="4111"/>
                  </a:lnTo>
                  <a:lnTo>
                    <a:pt x="4222" y="4121"/>
                  </a:lnTo>
                  <a:lnTo>
                    <a:pt x="4227" y="4130"/>
                  </a:lnTo>
                  <a:lnTo>
                    <a:pt x="4231" y="4139"/>
                  </a:lnTo>
                  <a:lnTo>
                    <a:pt x="4235" y="4148"/>
                  </a:lnTo>
                  <a:lnTo>
                    <a:pt x="4239" y="4155"/>
                  </a:lnTo>
                  <a:lnTo>
                    <a:pt x="4242" y="4164"/>
                  </a:lnTo>
                  <a:lnTo>
                    <a:pt x="4244" y="4173"/>
                  </a:lnTo>
                  <a:lnTo>
                    <a:pt x="4244" y="4182"/>
                  </a:lnTo>
                  <a:lnTo>
                    <a:pt x="4241" y="4195"/>
                  </a:lnTo>
                  <a:lnTo>
                    <a:pt x="4238" y="4211"/>
                  </a:lnTo>
                  <a:lnTo>
                    <a:pt x="4233" y="4228"/>
                  </a:lnTo>
                  <a:lnTo>
                    <a:pt x="4223" y="4261"/>
                  </a:lnTo>
                  <a:lnTo>
                    <a:pt x="4214" y="4283"/>
                  </a:lnTo>
                  <a:lnTo>
                    <a:pt x="4209" y="4292"/>
                  </a:lnTo>
                  <a:lnTo>
                    <a:pt x="4204" y="4298"/>
                  </a:lnTo>
                  <a:lnTo>
                    <a:pt x="4198" y="4301"/>
                  </a:lnTo>
                  <a:lnTo>
                    <a:pt x="4192" y="4303"/>
                  </a:lnTo>
                  <a:lnTo>
                    <a:pt x="4187" y="4304"/>
                  </a:lnTo>
                  <a:lnTo>
                    <a:pt x="4180" y="4306"/>
                  </a:lnTo>
                  <a:lnTo>
                    <a:pt x="4173" y="4308"/>
                  </a:lnTo>
                  <a:lnTo>
                    <a:pt x="4168" y="4311"/>
                  </a:lnTo>
                  <a:lnTo>
                    <a:pt x="4170" y="4319"/>
                  </a:lnTo>
                  <a:lnTo>
                    <a:pt x="4173" y="4324"/>
                  </a:lnTo>
                  <a:lnTo>
                    <a:pt x="4178" y="4329"/>
                  </a:lnTo>
                  <a:lnTo>
                    <a:pt x="4182" y="4333"/>
                  </a:lnTo>
                  <a:lnTo>
                    <a:pt x="4188" y="4335"/>
                  </a:lnTo>
                  <a:lnTo>
                    <a:pt x="4194" y="4338"/>
                  </a:lnTo>
                  <a:lnTo>
                    <a:pt x="4201" y="4340"/>
                  </a:lnTo>
                  <a:lnTo>
                    <a:pt x="4209" y="4341"/>
                  </a:lnTo>
                  <a:lnTo>
                    <a:pt x="4238" y="4341"/>
                  </a:lnTo>
                  <a:lnTo>
                    <a:pt x="4263" y="4340"/>
                  </a:lnTo>
                  <a:lnTo>
                    <a:pt x="4270" y="4340"/>
                  </a:lnTo>
                  <a:lnTo>
                    <a:pt x="4275" y="4342"/>
                  </a:lnTo>
                  <a:lnTo>
                    <a:pt x="4280" y="4344"/>
                  </a:lnTo>
                  <a:lnTo>
                    <a:pt x="4284" y="4349"/>
                  </a:lnTo>
                  <a:lnTo>
                    <a:pt x="4286" y="4354"/>
                  </a:lnTo>
                  <a:lnTo>
                    <a:pt x="4290" y="4361"/>
                  </a:lnTo>
                  <a:lnTo>
                    <a:pt x="4291" y="4367"/>
                  </a:lnTo>
                  <a:lnTo>
                    <a:pt x="4293" y="4374"/>
                  </a:lnTo>
                  <a:lnTo>
                    <a:pt x="4295" y="4390"/>
                  </a:lnTo>
                  <a:lnTo>
                    <a:pt x="4297" y="4405"/>
                  </a:lnTo>
                  <a:lnTo>
                    <a:pt x="4299" y="4413"/>
                  </a:lnTo>
                  <a:lnTo>
                    <a:pt x="4301" y="4419"/>
                  </a:lnTo>
                  <a:lnTo>
                    <a:pt x="4303" y="4426"/>
                  </a:lnTo>
                  <a:lnTo>
                    <a:pt x="4306" y="4433"/>
                  </a:lnTo>
                  <a:lnTo>
                    <a:pt x="4310" y="4437"/>
                  </a:lnTo>
                  <a:lnTo>
                    <a:pt x="4311" y="4443"/>
                  </a:lnTo>
                  <a:lnTo>
                    <a:pt x="4312" y="4448"/>
                  </a:lnTo>
                  <a:lnTo>
                    <a:pt x="4311" y="4453"/>
                  </a:lnTo>
                  <a:lnTo>
                    <a:pt x="4310" y="4457"/>
                  </a:lnTo>
                  <a:lnTo>
                    <a:pt x="4307" y="4461"/>
                  </a:lnTo>
                  <a:lnTo>
                    <a:pt x="4304" y="4466"/>
                  </a:lnTo>
                  <a:lnTo>
                    <a:pt x="4300" y="4470"/>
                  </a:lnTo>
                  <a:lnTo>
                    <a:pt x="4289" y="4479"/>
                  </a:lnTo>
                  <a:lnTo>
                    <a:pt x="4275" y="4487"/>
                  </a:lnTo>
                  <a:lnTo>
                    <a:pt x="4261" y="4494"/>
                  </a:lnTo>
                  <a:lnTo>
                    <a:pt x="4244" y="4500"/>
                  </a:lnTo>
                  <a:lnTo>
                    <a:pt x="4211" y="4512"/>
                  </a:lnTo>
                  <a:lnTo>
                    <a:pt x="4178" y="4523"/>
                  </a:lnTo>
                  <a:lnTo>
                    <a:pt x="4165" y="4529"/>
                  </a:lnTo>
                  <a:lnTo>
                    <a:pt x="4152" y="4533"/>
                  </a:lnTo>
                  <a:lnTo>
                    <a:pt x="4144" y="4539"/>
                  </a:lnTo>
                  <a:lnTo>
                    <a:pt x="4137" y="4543"/>
                  </a:lnTo>
                  <a:lnTo>
                    <a:pt x="4137" y="4557"/>
                  </a:lnTo>
                  <a:lnTo>
                    <a:pt x="4137" y="4566"/>
                  </a:lnTo>
                  <a:lnTo>
                    <a:pt x="4138" y="4574"/>
                  </a:lnTo>
                  <a:lnTo>
                    <a:pt x="4139" y="4581"/>
                  </a:lnTo>
                  <a:lnTo>
                    <a:pt x="4141" y="4586"/>
                  </a:lnTo>
                  <a:lnTo>
                    <a:pt x="4144" y="4590"/>
                  </a:lnTo>
                  <a:lnTo>
                    <a:pt x="4146" y="4593"/>
                  </a:lnTo>
                  <a:lnTo>
                    <a:pt x="4149" y="4595"/>
                  </a:lnTo>
                  <a:lnTo>
                    <a:pt x="4157" y="4597"/>
                  </a:lnTo>
                  <a:lnTo>
                    <a:pt x="4166" y="4600"/>
                  </a:lnTo>
                  <a:lnTo>
                    <a:pt x="4171" y="4602"/>
                  </a:lnTo>
                  <a:lnTo>
                    <a:pt x="4176" y="4604"/>
                  </a:lnTo>
                  <a:lnTo>
                    <a:pt x="4181" y="4607"/>
                  </a:lnTo>
                  <a:lnTo>
                    <a:pt x="4186" y="4612"/>
                  </a:lnTo>
                  <a:lnTo>
                    <a:pt x="4189" y="4617"/>
                  </a:lnTo>
                  <a:lnTo>
                    <a:pt x="4192" y="4625"/>
                  </a:lnTo>
                  <a:lnTo>
                    <a:pt x="4196" y="4635"/>
                  </a:lnTo>
                  <a:lnTo>
                    <a:pt x="4199" y="4647"/>
                  </a:lnTo>
                  <a:lnTo>
                    <a:pt x="4202" y="4658"/>
                  </a:lnTo>
                  <a:lnTo>
                    <a:pt x="4206" y="4670"/>
                  </a:lnTo>
                  <a:lnTo>
                    <a:pt x="4210" y="4681"/>
                  </a:lnTo>
                  <a:lnTo>
                    <a:pt x="4214" y="4690"/>
                  </a:lnTo>
                  <a:lnTo>
                    <a:pt x="4217" y="4694"/>
                  </a:lnTo>
                  <a:lnTo>
                    <a:pt x="4217" y="4697"/>
                  </a:lnTo>
                  <a:lnTo>
                    <a:pt x="4217" y="4699"/>
                  </a:lnTo>
                  <a:lnTo>
                    <a:pt x="4217" y="4702"/>
                  </a:lnTo>
                  <a:lnTo>
                    <a:pt x="4214" y="4709"/>
                  </a:lnTo>
                  <a:lnTo>
                    <a:pt x="4210" y="4715"/>
                  </a:lnTo>
                  <a:lnTo>
                    <a:pt x="4201" y="4727"/>
                  </a:lnTo>
                  <a:lnTo>
                    <a:pt x="4194" y="4737"/>
                  </a:lnTo>
                  <a:lnTo>
                    <a:pt x="4188" y="4750"/>
                  </a:lnTo>
                  <a:lnTo>
                    <a:pt x="4182" y="4759"/>
                  </a:lnTo>
                  <a:lnTo>
                    <a:pt x="4176" y="4765"/>
                  </a:lnTo>
                  <a:lnTo>
                    <a:pt x="4170" y="4769"/>
                  </a:lnTo>
                  <a:lnTo>
                    <a:pt x="4162" y="4771"/>
                  </a:lnTo>
                  <a:lnTo>
                    <a:pt x="4155" y="4774"/>
                  </a:lnTo>
                  <a:lnTo>
                    <a:pt x="4146" y="4779"/>
                  </a:lnTo>
                  <a:lnTo>
                    <a:pt x="4136" y="4786"/>
                  </a:lnTo>
                  <a:lnTo>
                    <a:pt x="4131" y="4792"/>
                  </a:lnTo>
                  <a:lnTo>
                    <a:pt x="4127" y="4797"/>
                  </a:lnTo>
                  <a:lnTo>
                    <a:pt x="4125" y="4803"/>
                  </a:lnTo>
                  <a:lnTo>
                    <a:pt x="4121" y="4810"/>
                  </a:lnTo>
                  <a:lnTo>
                    <a:pt x="4119" y="4815"/>
                  </a:lnTo>
                  <a:lnTo>
                    <a:pt x="4116" y="4821"/>
                  </a:lnTo>
                  <a:lnTo>
                    <a:pt x="4113" y="4825"/>
                  </a:lnTo>
                  <a:lnTo>
                    <a:pt x="4107" y="4828"/>
                  </a:lnTo>
                  <a:lnTo>
                    <a:pt x="4100" y="4831"/>
                  </a:lnTo>
                  <a:lnTo>
                    <a:pt x="4094" y="4832"/>
                  </a:lnTo>
                  <a:lnTo>
                    <a:pt x="4087" y="4832"/>
                  </a:lnTo>
                  <a:lnTo>
                    <a:pt x="4079" y="4832"/>
                  </a:lnTo>
                  <a:lnTo>
                    <a:pt x="4072" y="4832"/>
                  </a:lnTo>
                  <a:lnTo>
                    <a:pt x="4064" y="4832"/>
                  </a:lnTo>
                  <a:lnTo>
                    <a:pt x="4056" y="4833"/>
                  </a:lnTo>
                  <a:lnTo>
                    <a:pt x="4049" y="4836"/>
                  </a:lnTo>
                  <a:lnTo>
                    <a:pt x="4044" y="4841"/>
                  </a:lnTo>
                  <a:lnTo>
                    <a:pt x="4037" y="4847"/>
                  </a:lnTo>
                  <a:lnTo>
                    <a:pt x="4031" y="4855"/>
                  </a:lnTo>
                  <a:lnTo>
                    <a:pt x="4024" y="4865"/>
                  </a:lnTo>
                  <a:lnTo>
                    <a:pt x="4010" y="4884"/>
                  </a:lnTo>
                  <a:lnTo>
                    <a:pt x="3994" y="4900"/>
                  </a:lnTo>
                  <a:lnTo>
                    <a:pt x="3987" y="4907"/>
                  </a:lnTo>
                  <a:lnTo>
                    <a:pt x="3980" y="4911"/>
                  </a:lnTo>
                  <a:lnTo>
                    <a:pt x="3976" y="4912"/>
                  </a:lnTo>
                  <a:lnTo>
                    <a:pt x="3973" y="4912"/>
                  </a:lnTo>
                  <a:lnTo>
                    <a:pt x="3970" y="4912"/>
                  </a:lnTo>
                  <a:lnTo>
                    <a:pt x="3966" y="4911"/>
                  </a:lnTo>
                  <a:lnTo>
                    <a:pt x="3963" y="4909"/>
                  </a:lnTo>
                  <a:lnTo>
                    <a:pt x="3960" y="4907"/>
                  </a:lnTo>
                  <a:lnTo>
                    <a:pt x="3956" y="4903"/>
                  </a:lnTo>
                  <a:lnTo>
                    <a:pt x="3953" y="4898"/>
                  </a:lnTo>
                  <a:lnTo>
                    <a:pt x="3948" y="4884"/>
                  </a:lnTo>
                  <a:lnTo>
                    <a:pt x="3943" y="4865"/>
                  </a:lnTo>
                  <a:lnTo>
                    <a:pt x="3941" y="4858"/>
                  </a:lnTo>
                  <a:lnTo>
                    <a:pt x="3939" y="4853"/>
                  </a:lnTo>
                  <a:lnTo>
                    <a:pt x="3935" y="4848"/>
                  </a:lnTo>
                  <a:lnTo>
                    <a:pt x="3932" y="4845"/>
                  </a:lnTo>
                  <a:lnTo>
                    <a:pt x="3928" y="4842"/>
                  </a:lnTo>
                  <a:lnTo>
                    <a:pt x="3923" y="4840"/>
                  </a:lnTo>
                  <a:lnTo>
                    <a:pt x="3919" y="4838"/>
                  </a:lnTo>
                  <a:lnTo>
                    <a:pt x="3913" y="4837"/>
                  </a:lnTo>
                  <a:lnTo>
                    <a:pt x="3902" y="4835"/>
                  </a:lnTo>
                  <a:lnTo>
                    <a:pt x="3891" y="4834"/>
                  </a:lnTo>
                  <a:lnTo>
                    <a:pt x="3879" y="4832"/>
                  </a:lnTo>
                  <a:lnTo>
                    <a:pt x="3868" y="4828"/>
                  </a:lnTo>
                  <a:lnTo>
                    <a:pt x="3857" y="4821"/>
                  </a:lnTo>
                  <a:lnTo>
                    <a:pt x="3845" y="4812"/>
                  </a:lnTo>
                  <a:lnTo>
                    <a:pt x="3839" y="4806"/>
                  </a:lnTo>
                  <a:lnTo>
                    <a:pt x="3833" y="4803"/>
                  </a:lnTo>
                  <a:lnTo>
                    <a:pt x="3828" y="4801"/>
                  </a:lnTo>
                  <a:lnTo>
                    <a:pt x="3823" y="4800"/>
                  </a:lnTo>
                  <a:lnTo>
                    <a:pt x="3823" y="4801"/>
                  </a:lnTo>
                  <a:lnTo>
                    <a:pt x="3822" y="4801"/>
                  </a:lnTo>
                  <a:lnTo>
                    <a:pt x="3822" y="4828"/>
                  </a:lnTo>
                  <a:lnTo>
                    <a:pt x="3823" y="4858"/>
                  </a:lnTo>
                  <a:lnTo>
                    <a:pt x="3823" y="4873"/>
                  </a:lnTo>
                  <a:lnTo>
                    <a:pt x="3826" y="4888"/>
                  </a:lnTo>
                  <a:lnTo>
                    <a:pt x="3827" y="4904"/>
                  </a:lnTo>
                  <a:lnTo>
                    <a:pt x="3830" y="4918"/>
                  </a:lnTo>
                  <a:lnTo>
                    <a:pt x="3833" y="4932"/>
                  </a:lnTo>
                  <a:lnTo>
                    <a:pt x="3839" y="4946"/>
                  </a:lnTo>
                  <a:lnTo>
                    <a:pt x="3845" y="4959"/>
                  </a:lnTo>
                  <a:lnTo>
                    <a:pt x="3851" y="4972"/>
                  </a:lnTo>
                  <a:lnTo>
                    <a:pt x="3860" y="4983"/>
                  </a:lnTo>
                  <a:lnTo>
                    <a:pt x="3870" y="4994"/>
                  </a:lnTo>
                  <a:lnTo>
                    <a:pt x="3881" y="5003"/>
                  </a:lnTo>
                  <a:lnTo>
                    <a:pt x="3894" y="5011"/>
                  </a:lnTo>
                  <a:lnTo>
                    <a:pt x="3910" y="5019"/>
                  </a:lnTo>
                  <a:lnTo>
                    <a:pt x="3924" y="5025"/>
                  </a:lnTo>
                  <a:lnTo>
                    <a:pt x="3938" y="5030"/>
                  </a:lnTo>
                  <a:lnTo>
                    <a:pt x="3950" y="5034"/>
                  </a:lnTo>
                  <a:lnTo>
                    <a:pt x="3962" y="5036"/>
                  </a:lnTo>
                  <a:lnTo>
                    <a:pt x="3973" y="5038"/>
                  </a:lnTo>
                  <a:lnTo>
                    <a:pt x="3984" y="5040"/>
                  </a:lnTo>
                  <a:lnTo>
                    <a:pt x="3995" y="5040"/>
                  </a:lnTo>
                  <a:lnTo>
                    <a:pt x="4017" y="5040"/>
                  </a:lnTo>
                  <a:lnTo>
                    <a:pt x="4039" y="5038"/>
                  </a:lnTo>
                  <a:lnTo>
                    <a:pt x="4066" y="5036"/>
                  </a:lnTo>
                  <a:lnTo>
                    <a:pt x="4096" y="5035"/>
                  </a:lnTo>
                  <a:lnTo>
                    <a:pt x="4105" y="5036"/>
                  </a:lnTo>
                  <a:lnTo>
                    <a:pt x="4113" y="5038"/>
                  </a:lnTo>
                  <a:lnTo>
                    <a:pt x="4120" y="5043"/>
                  </a:lnTo>
                  <a:lnTo>
                    <a:pt x="4128" y="5048"/>
                  </a:lnTo>
                  <a:lnTo>
                    <a:pt x="4134" y="5054"/>
                  </a:lnTo>
                  <a:lnTo>
                    <a:pt x="4140" y="5062"/>
                  </a:lnTo>
                  <a:lnTo>
                    <a:pt x="4145" y="5069"/>
                  </a:lnTo>
                  <a:lnTo>
                    <a:pt x="4149" y="5078"/>
                  </a:lnTo>
                  <a:lnTo>
                    <a:pt x="4154" y="5088"/>
                  </a:lnTo>
                  <a:lnTo>
                    <a:pt x="4157" y="5097"/>
                  </a:lnTo>
                  <a:lnTo>
                    <a:pt x="4159" y="5107"/>
                  </a:lnTo>
                  <a:lnTo>
                    <a:pt x="4160" y="5117"/>
                  </a:lnTo>
                  <a:lnTo>
                    <a:pt x="4161" y="5126"/>
                  </a:lnTo>
                  <a:lnTo>
                    <a:pt x="4162" y="5136"/>
                  </a:lnTo>
                  <a:lnTo>
                    <a:pt x="4161" y="5145"/>
                  </a:lnTo>
                  <a:lnTo>
                    <a:pt x="4160" y="5152"/>
                  </a:lnTo>
                  <a:lnTo>
                    <a:pt x="4161" y="5169"/>
                  </a:lnTo>
                  <a:lnTo>
                    <a:pt x="4159" y="5185"/>
                  </a:lnTo>
                  <a:lnTo>
                    <a:pt x="4157" y="5204"/>
                  </a:lnTo>
                  <a:lnTo>
                    <a:pt x="4155" y="5222"/>
                  </a:lnTo>
                  <a:lnTo>
                    <a:pt x="4155" y="5230"/>
                  </a:lnTo>
                  <a:lnTo>
                    <a:pt x="4155" y="5239"/>
                  </a:lnTo>
                  <a:lnTo>
                    <a:pt x="4156" y="5246"/>
                  </a:lnTo>
                  <a:lnTo>
                    <a:pt x="4158" y="5254"/>
                  </a:lnTo>
                  <a:lnTo>
                    <a:pt x="4160" y="5262"/>
                  </a:lnTo>
                  <a:lnTo>
                    <a:pt x="4165" y="5267"/>
                  </a:lnTo>
                  <a:lnTo>
                    <a:pt x="4170" y="5274"/>
                  </a:lnTo>
                  <a:lnTo>
                    <a:pt x="4178" y="5278"/>
                  </a:lnTo>
                  <a:lnTo>
                    <a:pt x="4182" y="5283"/>
                  </a:lnTo>
                  <a:lnTo>
                    <a:pt x="4187" y="5287"/>
                  </a:lnTo>
                  <a:lnTo>
                    <a:pt x="4189" y="5292"/>
                  </a:lnTo>
                  <a:lnTo>
                    <a:pt x="4189" y="5297"/>
                  </a:lnTo>
                  <a:lnTo>
                    <a:pt x="4189" y="5302"/>
                  </a:lnTo>
                  <a:lnTo>
                    <a:pt x="4188" y="5307"/>
                  </a:lnTo>
                  <a:lnTo>
                    <a:pt x="4186" y="5314"/>
                  </a:lnTo>
                  <a:lnTo>
                    <a:pt x="4182" y="5319"/>
                  </a:lnTo>
                  <a:lnTo>
                    <a:pt x="4167" y="5341"/>
                  </a:lnTo>
                  <a:lnTo>
                    <a:pt x="4154" y="5360"/>
                  </a:lnTo>
                  <a:lnTo>
                    <a:pt x="4147" y="5370"/>
                  </a:lnTo>
                  <a:lnTo>
                    <a:pt x="4141" y="5379"/>
                  </a:lnTo>
                  <a:lnTo>
                    <a:pt x="4135" y="5387"/>
                  </a:lnTo>
                  <a:lnTo>
                    <a:pt x="4128" y="5392"/>
                  </a:lnTo>
                  <a:lnTo>
                    <a:pt x="4119" y="5397"/>
                  </a:lnTo>
                  <a:lnTo>
                    <a:pt x="4110" y="5400"/>
                  </a:lnTo>
                  <a:lnTo>
                    <a:pt x="4099" y="5401"/>
                  </a:lnTo>
                  <a:lnTo>
                    <a:pt x="4086" y="5400"/>
                  </a:lnTo>
                  <a:lnTo>
                    <a:pt x="4082" y="5399"/>
                  </a:lnTo>
                  <a:lnTo>
                    <a:pt x="4076" y="5400"/>
                  </a:lnTo>
                  <a:lnTo>
                    <a:pt x="4069" y="5402"/>
                  </a:lnTo>
                  <a:lnTo>
                    <a:pt x="4064" y="5404"/>
                  </a:lnTo>
                  <a:lnTo>
                    <a:pt x="4051" y="5411"/>
                  </a:lnTo>
                  <a:lnTo>
                    <a:pt x="4039" y="5420"/>
                  </a:lnTo>
                  <a:lnTo>
                    <a:pt x="4034" y="5425"/>
                  </a:lnTo>
                  <a:lnTo>
                    <a:pt x="4029" y="5431"/>
                  </a:lnTo>
                  <a:lnTo>
                    <a:pt x="4025" y="5436"/>
                  </a:lnTo>
                  <a:lnTo>
                    <a:pt x="4023" y="5442"/>
                  </a:lnTo>
                  <a:lnTo>
                    <a:pt x="4021" y="5446"/>
                  </a:lnTo>
                  <a:lnTo>
                    <a:pt x="4020" y="5452"/>
                  </a:lnTo>
                  <a:lnTo>
                    <a:pt x="4021" y="5456"/>
                  </a:lnTo>
                  <a:lnTo>
                    <a:pt x="4022" y="5461"/>
                  </a:lnTo>
                  <a:lnTo>
                    <a:pt x="4029" y="5470"/>
                  </a:lnTo>
                  <a:lnTo>
                    <a:pt x="4042" y="5480"/>
                  </a:lnTo>
                  <a:lnTo>
                    <a:pt x="4056" y="5491"/>
                  </a:lnTo>
                  <a:lnTo>
                    <a:pt x="4072" y="5501"/>
                  </a:lnTo>
                  <a:lnTo>
                    <a:pt x="4104" y="5520"/>
                  </a:lnTo>
                  <a:lnTo>
                    <a:pt x="4128" y="5535"/>
                  </a:lnTo>
                  <a:lnTo>
                    <a:pt x="4137" y="5541"/>
                  </a:lnTo>
                  <a:lnTo>
                    <a:pt x="4144" y="5548"/>
                  </a:lnTo>
                  <a:lnTo>
                    <a:pt x="4148" y="5557"/>
                  </a:lnTo>
                  <a:lnTo>
                    <a:pt x="4151" y="5566"/>
                  </a:lnTo>
                  <a:lnTo>
                    <a:pt x="4152" y="5576"/>
                  </a:lnTo>
                  <a:lnTo>
                    <a:pt x="4152" y="5586"/>
                  </a:lnTo>
                  <a:lnTo>
                    <a:pt x="4149" y="5594"/>
                  </a:lnTo>
                  <a:lnTo>
                    <a:pt x="4145" y="5603"/>
                  </a:lnTo>
                  <a:lnTo>
                    <a:pt x="4138" y="5614"/>
                  </a:lnTo>
                  <a:lnTo>
                    <a:pt x="4132" y="5625"/>
                  </a:lnTo>
                  <a:lnTo>
                    <a:pt x="4127" y="5636"/>
                  </a:lnTo>
                  <a:lnTo>
                    <a:pt x="4123" y="5649"/>
                  </a:lnTo>
                  <a:lnTo>
                    <a:pt x="4118" y="5660"/>
                  </a:lnTo>
                  <a:lnTo>
                    <a:pt x="4113" y="5670"/>
                  </a:lnTo>
                  <a:lnTo>
                    <a:pt x="4108" y="5680"/>
                  </a:lnTo>
                  <a:lnTo>
                    <a:pt x="4101" y="5688"/>
                  </a:lnTo>
                  <a:lnTo>
                    <a:pt x="4080" y="5712"/>
                  </a:lnTo>
                  <a:lnTo>
                    <a:pt x="4064" y="5730"/>
                  </a:lnTo>
                  <a:lnTo>
                    <a:pt x="4063" y="5735"/>
                  </a:lnTo>
                  <a:lnTo>
                    <a:pt x="4063" y="5739"/>
                  </a:lnTo>
                  <a:lnTo>
                    <a:pt x="4064" y="5743"/>
                  </a:lnTo>
                  <a:lnTo>
                    <a:pt x="4067" y="5746"/>
                  </a:lnTo>
                  <a:lnTo>
                    <a:pt x="4074" y="5749"/>
                  </a:lnTo>
                  <a:lnTo>
                    <a:pt x="4082" y="5753"/>
                  </a:lnTo>
                  <a:lnTo>
                    <a:pt x="4093" y="5756"/>
                  </a:lnTo>
                  <a:lnTo>
                    <a:pt x="4107" y="5758"/>
                  </a:lnTo>
                  <a:lnTo>
                    <a:pt x="4121" y="5760"/>
                  </a:lnTo>
                  <a:lnTo>
                    <a:pt x="4135" y="5765"/>
                  </a:lnTo>
                  <a:lnTo>
                    <a:pt x="4141" y="5767"/>
                  </a:lnTo>
                  <a:lnTo>
                    <a:pt x="4147" y="5770"/>
                  </a:lnTo>
                  <a:lnTo>
                    <a:pt x="4154" y="5775"/>
                  </a:lnTo>
                  <a:lnTo>
                    <a:pt x="4159" y="5779"/>
                  </a:lnTo>
                  <a:lnTo>
                    <a:pt x="4158" y="5782"/>
                  </a:lnTo>
                  <a:lnTo>
                    <a:pt x="4156" y="5786"/>
                  </a:lnTo>
                  <a:lnTo>
                    <a:pt x="4152" y="5789"/>
                  </a:lnTo>
                  <a:lnTo>
                    <a:pt x="4149" y="5791"/>
                  </a:lnTo>
                  <a:lnTo>
                    <a:pt x="4139" y="5797"/>
                  </a:lnTo>
                  <a:lnTo>
                    <a:pt x="4128" y="5802"/>
                  </a:lnTo>
                  <a:lnTo>
                    <a:pt x="4116" y="5807"/>
                  </a:lnTo>
                  <a:lnTo>
                    <a:pt x="4105" y="5812"/>
                  </a:lnTo>
                  <a:lnTo>
                    <a:pt x="4100" y="5814"/>
                  </a:lnTo>
                  <a:lnTo>
                    <a:pt x="4096" y="5818"/>
                  </a:lnTo>
                  <a:lnTo>
                    <a:pt x="4093" y="5821"/>
                  </a:lnTo>
                  <a:lnTo>
                    <a:pt x="4090" y="5824"/>
                  </a:lnTo>
                  <a:lnTo>
                    <a:pt x="4089" y="5828"/>
                  </a:lnTo>
                  <a:lnTo>
                    <a:pt x="4088" y="5832"/>
                  </a:lnTo>
                  <a:lnTo>
                    <a:pt x="4087" y="5838"/>
                  </a:lnTo>
                  <a:lnTo>
                    <a:pt x="4087" y="5842"/>
                  </a:lnTo>
                  <a:lnTo>
                    <a:pt x="4088" y="5852"/>
                  </a:lnTo>
                  <a:lnTo>
                    <a:pt x="4089" y="5863"/>
                  </a:lnTo>
                  <a:lnTo>
                    <a:pt x="4091" y="5874"/>
                  </a:lnTo>
                  <a:lnTo>
                    <a:pt x="4093" y="5884"/>
                  </a:lnTo>
                  <a:lnTo>
                    <a:pt x="4094" y="5895"/>
                  </a:lnTo>
                  <a:lnTo>
                    <a:pt x="4093" y="5905"/>
                  </a:lnTo>
                  <a:lnTo>
                    <a:pt x="4090" y="5912"/>
                  </a:lnTo>
                  <a:lnTo>
                    <a:pt x="4087" y="5918"/>
                  </a:lnTo>
                  <a:lnTo>
                    <a:pt x="4083" y="5924"/>
                  </a:lnTo>
                  <a:lnTo>
                    <a:pt x="4078" y="5929"/>
                  </a:lnTo>
                  <a:lnTo>
                    <a:pt x="4074" y="5935"/>
                  </a:lnTo>
                  <a:lnTo>
                    <a:pt x="4069" y="5940"/>
                  </a:lnTo>
                  <a:lnTo>
                    <a:pt x="4066" y="5946"/>
                  </a:lnTo>
                  <a:lnTo>
                    <a:pt x="4064" y="5953"/>
                  </a:lnTo>
                  <a:lnTo>
                    <a:pt x="4062" y="5966"/>
                  </a:lnTo>
                  <a:lnTo>
                    <a:pt x="4059" y="5979"/>
                  </a:lnTo>
                  <a:lnTo>
                    <a:pt x="4058" y="5992"/>
                  </a:lnTo>
                  <a:lnTo>
                    <a:pt x="4058" y="6006"/>
                  </a:lnTo>
                  <a:lnTo>
                    <a:pt x="4060" y="6032"/>
                  </a:lnTo>
                  <a:lnTo>
                    <a:pt x="4064" y="6059"/>
                  </a:lnTo>
                  <a:lnTo>
                    <a:pt x="4067" y="6084"/>
                  </a:lnTo>
                  <a:lnTo>
                    <a:pt x="4072" y="6111"/>
                  </a:lnTo>
                  <a:lnTo>
                    <a:pt x="4074" y="6136"/>
                  </a:lnTo>
                  <a:lnTo>
                    <a:pt x="4075" y="6162"/>
                  </a:lnTo>
                  <a:lnTo>
                    <a:pt x="4073" y="6191"/>
                  </a:lnTo>
                  <a:lnTo>
                    <a:pt x="4069" y="6227"/>
                  </a:lnTo>
                  <a:lnTo>
                    <a:pt x="4067" y="6244"/>
                  </a:lnTo>
                  <a:lnTo>
                    <a:pt x="4066" y="6261"/>
                  </a:lnTo>
                  <a:lnTo>
                    <a:pt x="4066" y="6275"/>
                  </a:lnTo>
                  <a:lnTo>
                    <a:pt x="4068" y="6288"/>
                  </a:lnTo>
                  <a:lnTo>
                    <a:pt x="4065" y="6283"/>
                  </a:lnTo>
                  <a:lnTo>
                    <a:pt x="4059" y="6286"/>
                  </a:lnTo>
                  <a:lnTo>
                    <a:pt x="4055" y="6291"/>
                  </a:lnTo>
                  <a:lnTo>
                    <a:pt x="4052" y="6295"/>
                  </a:lnTo>
                  <a:lnTo>
                    <a:pt x="4049" y="6301"/>
                  </a:lnTo>
                  <a:lnTo>
                    <a:pt x="4046" y="6314"/>
                  </a:lnTo>
                  <a:lnTo>
                    <a:pt x="4044" y="6327"/>
                  </a:lnTo>
                  <a:lnTo>
                    <a:pt x="4041" y="6341"/>
                  </a:lnTo>
                  <a:lnTo>
                    <a:pt x="4036" y="6352"/>
                  </a:lnTo>
                  <a:lnTo>
                    <a:pt x="4033" y="6357"/>
                  </a:lnTo>
                  <a:lnTo>
                    <a:pt x="4028" y="6361"/>
                  </a:lnTo>
                  <a:lnTo>
                    <a:pt x="4023" y="6364"/>
                  </a:lnTo>
                  <a:lnTo>
                    <a:pt x="4015" y="6366"/>
                  </a:lnTo>
                  <a:lnTo>
                    <a:pt x="4010" y="6366"/>
                  </a:lnTo>
                  <a:lnTo>
                    <a:pt x="4002" y="6367"/>
                  </a:lnTo>
                  <a:lnTo>
                    <a:pt x="3995" y="6366"/>
                  </a:lnTo>
                  <a:lnTo>
                    <a:pt x="3987" y="6365"/>
                  </a:lnTo>
                  <a:lnTo>
                    <a:pt x="3972" y="6362"/>
                  </a:lnTo>
                  <a:lnTo>
                    <a:pt x="3955" y="6357"/>
                  </a:lnTo>
                  <a:lnTo>
                    <a:pt x="3940" y="6351"/>
                  </a:lnTo>
                  <a:lnTo>
                    <a:pt x="3925" y="6344"/>
                  </a:lnTo>
                  <a:lnTo>
                    <a:pt x="3911" y="6337"/>
                  </a:lnTo>
                  <a:lnTo>
                    <a:pt x="3900" y="6331"/>
                  </a:lnTo>
                  <a:lnTo>
                    <a:pt x="3882" y="6320"/>
                  </a:lnTo>
                  <a:lnTo>
                    <a:pt x="3867" y="6312"/>
                  </a:lnTo>
                  <a:lnTo>
                    <a:pt x="3852" y="6305"/>
                  </a:lnTo>
                  <a:lnTo>
                    <a:pt x="3839" y="6301"/>
                  </a:lnTo>
                  <a:lnTo>
                    <a:pt x="3826" y="6299"/>
                  </a:lnTo>
                  <a:lnTo>
                    <a:pt x="3814" y="6298"/>
                  </a:lnTo>
                  <a:lnTo>
                    <a:pt x="3802" y="6299"/>
                  </a:lnTo>
                  <a:lnTo>
                    <a:pt x="3790" y="6301"/>
                  </a:lnTo>
                  <a:lnTo>
                    <a:pt x="3779" y="6304"/>
                  </a:lnTo>
                  <a:lnTo>
                    <a:pt x="3767" y="6307"/>
                  </a:lnTo>
                  <a:lnTo>
                    <a:pt x="3755" y="6312"/>
                  </a:lnTo>
                  <a:lnTo>
                    <a:pt x="3742" y="6317"/>
                  </a:lnTo>
                  <a:lnTo>
                    <a:pt x="3713" y="6330"/>
                  </a:lnTo>
                  <a:lnTo>
                    <a:pt x="3678" y="6343"/>
                  </a:lnTo>
                  <a:lnTo>
                    <a:pt x="3672" y="6345"/>
                  </a:lnTo>
                  <a:lnTo>
                    <a:pt x="3667" y="6345"/>
                  </a:lnTo>
                  <a:lnTo>
                    <a:pt x="3662" y="6345"/>
                  </a:lnTo>
                  <a:lnTo>
                    <a:pt x="3657" y="6343"/>
                  </a:lnTo>
                  <a:lnTo>
                    <a:pt x="3648" y="6340"/>
                  </a:lnTo>
                  <a:lnTo>
                    <a:pt x="3641" y="6334"/>
                  </a:lnTo>
                  <a:lnTo>
                    <a:pt x="3634" y="6328"/>
                  </a:lnTo>
                  <a:lnTo>
                    <a:pt x="3626" y="6323"/>
                  </a:lnTo>
                  <a:lnTo>
                    <a:pt x="3623" y="6322"/>
                  </a:lnTo>
                  <a:lnTo>
                    <a:pt x="3619" y="6321"/>
                  </a:lnTo>
                  <a:lnTo>
                    <a:pt x="3614" y="6320"/>
                  </a:lnTo>
                  <a:lnTo>
                    <a:pt x="3611" y="6321"/>
                  </a:lnTo>
                  <a:lnTo>
                    <a:pt x="3604" y="6322"/>
                  </a:lnTo>
                  <a:lnTo>
                    <a:pt x="3599" y="6324"/>
                  </a:lnTo>
                  <a:lnTo>
                    <a:pt x="3594" y="6327"/>
                  </a:lnTo>
                  <a:lnTo>
                    <a:pt x="3590" y="6332"/>
                  </a:lnTo>
                  <a:lnTo>
                    <a:pt x="3586" y="6335"/>
                  </a:lnTo>
                  <a:lnTo>
                    <a:pt x="3584" y="6341"/>
                  </a:lnTo>
                  <a:lnTo>
                    <a:pt x="3582" y="6345"/>
                  </a:lnTo>
                  <a:lnTo>
                    <a:pt x="3581" y="6351"/>
                  </a:lnTo>
                  <a:lnTo>
                    <a:pt x="3578" y="6375"/>
                  </a:lnTo>
                  <a:lnTo>
                    <a:pt x="3577" y="6399"/>
                  </a:lnTo>
                  <a:lnTo>
                    <a:pt x="3577" y="6410"/>
                  </a:lnTo>
                  <a:lnTo>
                    <a:pt x="3574" y="6419"/>
                  </a:lnTo>
                  <a:lnTo>
                    <a:pt x="3572" y="6424"/>
                  </a:lnTo>
                  <a:lnTo>
                    <a:pt x="3570" y="6427"/>
                  </a:lnTo>
                  <a:lnTo>
                    <a:pt x="3568" y="6430"/>
                  </a:lnTo>
                  <a:lnTo>
                    <a:pt x="3564" y="6432"/>
                  </a:lnTo>
                  <a:lnTo>
                    <a:pt x="3561" y="6433"/>
                  </a:lnTo>
                  <a:lnTo>
                    <a:pt x="3555" y="6433"/>
                  </a:lnTo>
                  <a:lnTo>
                    <a:pt x="3550" y="6433"/>
                  </a:lnTo>
                  <a:lnTo>
                    <a:pt x="3543" y="6432"/>
                  </a:lnTo>
                  <a:lnTo>
                    <a:pt x="3537" y="6429"/>
                  </a:lnTo>
                  <a:lnTo>
                    <a:pt x="3528" y="6426"/>
                  </a:lnTo>
                  <a:lnTo>
                    <a:pt x="3518" y="6421"/>
                  </a:lnTo>
                  <a:lnTo>
                    <a:pt x="3508" y="6416"/>
                  </a:lnTo>
                  <a:lnTo>
                    <a:pt x="3483" y="6403"/>
                  </a:lnTo>
                  <a:lnTo>
                    <a:pt x="3452" y="6387"/>
                  </a:lnTo>
                  <a:lnTo>
                    <a:pt x="3437" y="6378"/>
                  </a:lnTo>
                  <a:lnTo>
                    <a:pt x="3423" y="6369"/>
                  </a:lnTo>
                  <a:lnTo>
                    <a:pt x="3417" y="6365"/>
                  </a:lnTo>
                  <a:lnTo>
                    <a:pt x="3411" y="6361"/>
                  </a:lnTo>
                  <a:lnTo>
                    <a:pt x="3408" y="6356"/>
                  </a:lnTo>
                  <a:lnTo>
                    <a:pt x="3405" y="6353"/>
                  </a:lnTo>
                  <a:lnTo>
                    <a:pt x="3390" y="6332"/>
                  </a:lnTo>
                  <a:lnTo>
                    <a:pt x="3377" y="6314"/>
                  </a:lnTo>
                  <a:lnTo>
                    <a:pt x="3364" y="6300"/>
                  </a:lnTo>
                  <a:lnTo>
                    <a:pt x="3352" y="6289"/>
                  </a:lnTo>
                  <a:lnTo>
                    <a:pt x="3338" y="6281"/>
                  </a:lnTo>
                  <a:lnTo>
                    <a:pt x="3326" y="6274"/>
                  </a:lnTo>
                  <a:lnTo>
                    <a:pt x="3313" y="6270"/>
                  </a:lnTo>
                  <a:lnTo>
                    <a:pt x="3300" y="6268"/>
                  </a:lnTo>
                  <a:lnTo>
                    <a:pt x="3285" y="6267"/>
                  </a:lnTo>
                  <a:lnTo>
                    <a:pt x="3270" y="6267"/>
                  </a:lnTo>
                  <a:lnTo>
                    <a:pt x="3254" y="6267"/>
                  </a:lnTo>
                  <a:lnTo>
                    <a:pt x="3237" y="6267"/>
                  </a:lnTo>
                  <a:lnTo>
                    <a:pt x="3218" y="6267"/>
                  </a:lnTo>
                  <a:lnTo>
                    <a:pt x="3198" y="6267"/>
                  </a:lnTo>
                  <a:lnTo>
                    <a:pt x="3176" y="6265"/>
                  </a:lnTo>
                  <a:lnTo>
                    <a:pt x="3151" y="6263"/>
                  </a:lnTo>
                  <a:lnTo>
                    <a:pt x="3141" y="6265"/>
                  </a:lnTo>
                  <a:lnTo>
                    <a:pt x="3131" y="6269"/>
                  </a:lnTo>
                  <a:lnTo>
                    <a:pt x="3121" y="6270"/>
                  </a:lnTo>
                  <a:lnTo>
                    <a:pt x="3110" y="6271"/>
                  </a:lnTo>
                  <a:lnTo>
                    <a:pt x="3100" y="6272"/>
                  </a:lnTo>
                  <a:lnTo>
                    <a:pt x="3089" y="6272"/>
                  </a:lnTo>
                  <a:lnTo>
                    <a:pt x="3079" y="6271"/>
                  </a:lnTo>
                  <a:lnTo>
                    <a:pt x="3069" y="6269"/>
                  </a:lnTo>
                  <a:lnTo>
                    <a:pt x="3060" y="6265"/>
                  </a:lnTo>
                  <a:lnTo>
                    <a:pt x="3052" y="6262"/>
                  </a:lnTo>
                  <a:lnTo>
                    <a:pt x="3044" y="6258"/>
                  </a:lnTo>
                  <a:lnTo>
                    <a:pt x="3037" y="6251"/>
                  </a:lnTo>
                  <a:lnTo>
                    <a:pt x="3031" y="6244"/>
                  </a:lnTo>
                  <a:lnTo>
                    <a:pt x="3025" y="6236"/>
                  </a:lnTo>
                  <a:lnTo>
                    <a:pt x="3022" y="6227"/>
                  </a:lnTo>
                  <a:lnTo>
                    <a:pt x="3018" y="6216"/>
                  </a:lnTo>
                  <a:lnTo>
                    <a:pt x="3016" y="6187"/>
                  </a:lnTo>
                  <a:lnTo>
                    <a:pt x="3015" y="6154"/>
                  </a:lnTo>
                  <a:lnTo>
                    <a:pt x="3013" y="6138"/>
                  </a:lnTo>
                  <a:lnTo>
                    <a:pt x="3009" y="6123"/>
                  </a:lnTo>
                  <a:lnTo>
                    <a:pt x="3007" y="6117"/>
                  </a:lnTo>
                  <a:lnTo>
                    <a:pt x="3004" y="6111"/>
                  </a:lnTo>
                  <a:lnTo>
                    <a:pt x="3001" y="6106"/>
                  </a:lnTo>
                  <a:lnTo>
                    <a:pt x="2997" y="6103"/>
                  </a:lnTo>
                  <a:lnTo>
                    <a:pt x="2984" y="6094"/>
                  </a:lnTo>
                  <a:lnTo>
                    <a:pt x="2966" y="6082"/>
                  </a:lnTo>
                  <a:lnTo>
                    <a:pt x="2957" y="6075"/>
                  </a:lnTo>
                  <a:lnTo>
                    <a:pt x="2951" y="6069"/>
                  </a:lnTo>
                  <a:lnTo>
                    <a:pt x="2945" y="6063"/>
                  </a:lnTo>
                  <a:lnTo>
                    <a:pt x="2944" y="6059"/>
                  </a:lnTo>
                  <a:lnTo>
                    <a:pt x="2945" y="6047"/>
                  </a:lnTo>
                  <a:lnTo>
                    <a:pt x="2949" y="6034"/>
                  </a:lnTo>
                  <a:lnTo>
                    <a:pt x="2952" y="6022"/>
                  </a:lnTo>
                  <a:lnTo>
                    <a:pt x="2956" y="6010"/>
                  </a:lnTo>
                  <a:lnTo>
                    <a:pt x="2961" y="5997"/>
                  </a:lnTo>
                  <a:lnTo>
                    <a:pt x="2963" y="5985"/>
                  </a:lnTo>
                  <a:lnTo>
                    <a:pt x="2963" y="5979"/>
                  </a:lnTo>
                  <a:lnTo>
                    <a:pt x="2963" y="5974"/>
                  </a:lnTo>
                  <a:lnTo>
                    <a:pt x="2963" y="5968"/>
                  </a:lnTo>
                  <a:lnTo>
                    <a:pt x="2961" y="5963"/>
                  </a:lnTo>
                  <a:lnTo>
                    <a:pt x="2957" y="5956"/>
                  </a:lnTo>
                  <a:lnTo>
                    <a:pt x="2953" y="5952"/>
                  </a:lnTo>
                  <a:lnTo>
                    <a:pt x="2947" y="5948"/>
                  </a:lnTo>
                  <a:lnTo>
                    <a:pt x="2942" y="5945"/>
                  </a:lnTo>
                  <a:lnTo>
                    <a:pt x="2935" y="5944"/>
                  </a:lnTo>
                  <a:lnTo>
                    <a:pt x="2929" y="5944"/>
                  </a:lnTo>
                  <a:lnTo>
                    <a:pt x="2922" y="5944"/>
                  </a:lnTo>
                  <a:lnTo>
                    <a:pt x="2915" y="5946"/>
                  </a:lnTo>
                  <a:lnTo>
                    <a:pt x="2909" y="5948"/>
                  </a:lnTo>
                  <a:lnTo>
                    <a:pt x="2903" y="5953"/>
                  </a:lnTo>
                  <a:lnTo>
                    <a:pt x="2898" y="5957"/>
                  </a:lnTo>
                  <a:lnTo>
                    <a:pt x="2893" y="5964"/>
                  </a:lnTo>
                  <a:lnTo>
                    <a:pt x="2890" y="5970"/>
                  </a:lnTo>
                  <a:lnTo>
                    <a:pt x="2888" y="5978"/>
                  </a:lnTo>
                  <a:lnTo>
                    <a:pt x="2887" y="5987"/>
                  </a:lnTo>
                  <a:lnTo>
                    <a:pt x="2888" y="5996"/>
                  </a:lnTo>
                  <a:lnTo>
                    <a:pt x="2889" y="6008"/>
                  </a:lnTo>
                  <a:lnTo>
                    <a:pt x="2889" y="6019"/>
                  </a:lnTo>
                  <a:lnTo>
                    <a:pt x="2888" y="6030"/>
                  </a:lnTo>
                  <a:lnTo>
                    <a:pt x="2885" y="6040"/>
                  </a:lnTo>
                  <a:lnTo>
                    <a:pt x="2882" y="6049"/>
                  </a:lnTo>
                  <a:lnTo>
                    <a:pt x="2878" y="6057"/>
                  </a:lnTo>
                  <a:lnTo>
                    <a:pt x="2872" y="6064"/>
                  </a:lnTo>
                  <a:lnTo>
                    <a:pt x="2867" y="6071"/>
                  </a:lnTo>
                  <a:lnTo>
                    <a:pt x="2859" y="6078"/>
                  </a:lnTo>
                  <a:lnTo>
                    <a:pt x="2851" y="6083"/>
                  </a:lnTo>
                  <a:lnTo>
                    <a:pt x="2842" y="6089"/>
                  </a:lnTo>
                  <a:lnTo>
                    <a:pt x="2832" y="6093"/>
                  </a:lnTo>
                  <a:lnTo>
                    <a:pt x="2821" y="6097"/>
                  </a:lnTo>
                  <a:lnTo>
                    <a:pt x="2810" y="6101"/>
                  </a:lnTo>
                  <a:lnTo>
                    <a:pt x="2798" y="6104"/>
                  </a:lnTo>
                  <a:lnTo>
                    <a:pt x="2786" y="6106"/>
                  </a:lnTo>
                  <a:lnTo>
                    <a:pt x="2784" y="6106"/>
                  </a:lnTo>
                  <a:lnTo>
                    <a:pt x="2780" y="6105"/>
                  </a:lnTo>
                  <a:lnTo>
                    <a:pt x="2778" y="6102"/>
                  </a:lnTo>
                  <a:lnTo>
                    <a:pt x="2777" y="6097"/>
                  </a:lnTo>
                  <a:lnTo>
                    <a:pt x="2774" y="6085"/>
                  </a:lnTo>
                  <a:lnTo>
                    <a:pt x="2771" y="6072"/>
                  </a:lnTo>
                  <a:lnTo>
                    <a:pt x="2768" y="6058"/>
                  </a:lnTo>
                  <a:lnTo>
                    <a:pt x="2765" y="6044"/>
                  </a:lnTo>
                  <a:lnTo>
                    <a:pt x="2762" y="6038"/>
                  </a:lnTo>
                  <a:lnTo>
                    <a:pt x="2759" y="6033"/>
                  </a:lnTo>
                  <a:lnTo>
                    <a:pt x="2756" y="6029"/>
                  </a:lnTo>
                  <a:lnTo>
                    <a:pt x="2753" y="6027"/>
                  </a:lnTo>
                  <a:lnTo>
                    <a:pt x="2659" y="5980"/>
                  </a:lnTo>
                  <a:lnTo>
                    <a:pt x="2655" y="5991"/>
                  </a:lnTo>
                  <a:lnTo>
                    <a:pt x="2650" y="6002"/>
                  </a:lnTo>
                  <a:lnTo>
                    <a:pt x="2644" y="6015"/>
                  </a:lnTo>
                  <a:lnTo>
                    <a:pt x="2637" y="6026"/>
                  </a:lnTo>
                  <a:lnTo>
                    <a:pt x="2624" y="6050"/>
                  </a:lnTo>
                  <a:lnTo>
                    <a:pt x="2612" y="6072"/>
                  </a:lnTo>
                  <a:lnTo>
                    <a:pt x="2610" y="6075"/>
                  </a:lnTo>
                  <a:lnTo>
                    <a:pt x="2606" y="6078"/>
                  </a:lnTo>
                  <a:lnTo>
                    <a:pt x="2602" y="6079"/>
                  </a:lnTo>
                  <a:lnTo>
                    <a:pt x="2597" y="6078"/>
                  </a:lnTo>
                  <a:lnTo>
                    <a:pt x="2585" y="6073"/>
                  </a:lnTo>
                  <a:lnTo>
                    <a:pt x="2573" y="6066"/>
                  </a:lnTo>
                  <a:lnTo>
                    <a:pt x="2549" y="6048"/>
                  </a:lnTo>
                  <a:lnTo>
                    <a:pt x="2531" y="6034"/>
                  </a:lnTo>
                  <a:lnTo>
                    <a:pt x="2522" y="6032"/>
                  </a:lnTo>
                  <a:lnTo>
                    <a:pt x="2513" y="6032"/>
                  </a:lnTo>
                  <a:lnTo>
                    <a:pt x="2504" y="6033"/>
                  </a:lnTo>
                  <a:lnTo>
                    <a:pt x="2498" y="6037"/>
                  </a:lnTo>
                  <a:lnTo>
                    <a:pt x="2492" y="6042"/>
                  </a:lnTo>
                  <a:lnTo>
                    <a:pt x="2488" y="6049"/>
                  </a:lnTo>
                  <a:lnTo>
                    <a:pt x="2485" y="6058"/>
                  </a:lnTo>
                  <a:lnTo>
                    <a:pt x="2483" y="6068"/>
                  </a:lnTo>
                  <a:lnTo>
                    <a:pt x="2482" y="6075"/>
                  </a:lnTo>
                  <a:lnTo>
                    <a:pt x="2481" y="6081"/>
                  </a:lnTo>
                  <a:lnTo>
                    <a:pt x="2480" y="6086"/>
                  </a:lnTo>
                  <a:lnTo>
                    <a:pt x="2478" y="6090"/>
                  </a:lnTo>
                  <a:lnTo>
                    <a:pt x="2476" y="6093"/>
                  </a:lnTo>
                  <a:lnTo>
                    <a:pt x="2472" y="6095"/>
                  </a:lnTo>
                  <a:lnTo>
                    <a:pt x="2469" y="6096"/>
                  </a:lnTo>
                  <a:lnTo>
                    <a:pt x="2466" y="6097"/>
                  </a:lnTo>
                  <a:lnTo>
                    <a:pt x="2458" y="6097"/>
                  </a:lnTo>
                  <a:lnTo>
                    <a:pt x="2448" y="6095"/>
                  </a:lnTo>
                  <a:lnTo>
                    <a:pt x="2438" y="6092"/>
                  </a:lnTo>
                  <a:lnTo>
                    <a:pt x="2427" y="6089"/>
                  </a:lnTo>
                  <a:lnTo>
                    <a:pt x="2419" y="6086"/>
                  </a:lnTo>
                  <a:lnTo>
                    <a:pt x="2414" y="6083"/>
                  </a:lnTo>
                  <a:lnTo>
                    <a:pt x="2408" y="6080"/>
                  </a:lnTo>
                  <a:lnTo>
                    <a:pt x="2404" y="6076"/>
                  </a:lnTo>
                  <a:lnTo>
                    <a:pt x="2394" y="6069"/>
                  </a:lnTo>
                  <a:lnTo>
                    <a:pt x="2383" y="6061"/>
                  </a:lnTo>
                  <a:lnTo>
                    <a:pt x="2368" y="6053"/>
                  </a:lnTo>
                  <a:lnTo>
                    <a:pt x="2353" y="6045"/>
                  </a:lnTo>
                  <a:lnTo>
                    <a:pt x="2338" y="6036"/>
                  </a:lnTo>
                  <a:lnTo>
                    <a:pt x="2325" y="6026"/>
                  </a:lnTo>
                  <a:lnTo>
                    <a:pt x="2319" y="6019"/>
                  </a:lnTo>
                  <a:lnTo>
                    <a:pt x="2315" y="6012"/>
                  </a:lnTo>
                  <a:lnTo>
                    <a:pt x="2312" y="6006"/>
                  </a:lnTo>
                  <a:lnTo>
                    <a:pt x="2308" y="5998"/>
                  </a:lnTo>
                  <a:lnTo>
                    <a:pt x="2305" y="5981"/>
                  </a:lnTo>
                  <a:lnTo>
                    <a:pt x="2303" y="5965"/>
                  </a:lnTo>
                  <a:lnTo>
                    <a:pt x="2303" y="5961"/>
                  </a:lnTo>
                  <a:lnTo>
                    <a:pt x="2301" y="5959"/>
                  </a:lnTo>
                  <a:lnTo>
                    <a:pt x="2298" y="5956"/>
                  </a:lnTo>
                  <a:lnTo>
                    <a:pt x="2296" y="5953"/>
                  </a:lnTo>
                  <a:lnTo>
                    <a:pt x="2288" y="5947"/>
                  </a:lnTo>
                  <a:lnTo>
                    <a:pt x="2279" y="5943"/>
                  </a:lnTo>
                  <a:lnTo>
                    <a:pt x="2260" y="5934"/>
                  </a:lnTo>
                  <a:lnTo>
                    <a:pt x="2245" y="5927"/>
                  </a:lnTo>
                  <a:lnTo>
                    <a:pt x="2212" y="5904"/>
                  </a:lnTo>
                  <a:lnTo>
                    <a:pt x="2178" y="5877"/>
                  </a:lnTo>
                  <a:lnTo>
                    <a:pt x="2160" y="5866"/>
                  </a:lnTo>
                  <a:lnTo>
                    <a:pt x="2142" y="5856"/>
                  </a:lnTo>
                  <a:lnTo>
                    <a:pt x="2133" y="5853"/>
                  </a:lnTo>
                  <a:lnTo>
                    <a:pt x="2123" y="5850"/>
                  </a:lnTo>
                  <a:lnTo>
                    <a:pt x="2113" y="5849"/>
                  </a:lnTo>
                  <a:lnTo>
                    <a:pt x="2105" y="5848"/>
                  </a:lnTo>
                  <a:lnTo>
                    <a:pt x="2082" y="5850"/>
                  </a:lnTo>
                  <a:lnTo>
                    <a:pt x="2064" y="5850"/>
                  </a:lnTo>
                  <a:lnTo>
                    <a:pt x="2060" y="5849"/>
                  </a:lnTo>
                  <a:lnTo>
                    <a:pt x="2057" y="5848"/>
                  </a:lnTo>
                  <a:lnTo>
                    <a:pt x="2054" y="5845"/>
                  </a:lnTo>
                  <a:lnTo>
                    <a:pt x="2051" y="5842"/>
                  </a:lnTo>
                  <a:lnTo>
                    <a:pt x="2049" y="5839"/>
                  </a:lnTo>
                  <a:lnTo>
                    <a:pt x="2048" y="5833"/>
                  </a:lnTo>
                  <a:lnTo>
                    <a:pt x="2047" y="5828"/>
                  </a:lnTo>
                  <a:lnTo>
                    <a:pt x="2047" y="5820"/>
                  </a:lnTo>
                  <a:lnTo>
                    <a:pt x="2047" y="5800"/>
                  </a:lnTo>
                  <a:lnTo>
                    <a:pt x="2047" y="5787"/>
                  </a:lnTo>
                  <a:lnTo>
                    <a:pt x="2047" y="5778"/>
                  </a:lnTo>
                  <a:lnTo>
                    <a:pt x="2045" y="5772"/>
                  </a:lnTo>
                  <a:lnTo>
                    <a:pt x="2033" y="5765"/>
                  </a:lnTo>
                  <a:lnTo>
                    <a:pt x="2002" y="5749"/>
                  </a:lnTo>
                  <a:lnTo>
                    <a:pt x="1997" y="5746"/>
                  </a:lnTo>
                  <a:lnTo>
                    <a:pt x="1993" y="5742"/>
                  </a:lnTo>
                  <a:lnTo>
                    <a:pt x="1989" y="5738"/>
                  </a:lnTo>
                  <a:lnTo>
                    <a:pt x="1986" y="5734"/>
                  </a:lnTo>
                  <a:lnTo>
                    <a:pt x="1985" y="5730"/>
                  </a:lnTo>
                  <a:lnTo>
                    <a:pt x="1983" y="5726"/>
                  </a:lnTo>
                  <a:lnTo>
                    <a:pt x="1983" y="5722"/>
                  </a:lnTo>
                  <a:lnTo>
                    <a:pt x="1983" y="5717"/>
                  </a:lnTo>
                  <a:lnTo>
                    <a:pt x="1984" y="5708"/>
                  </a:lnTo>
                  <a:lnTo>
                    <a:pt x="1987" y="5698"/>
                  </a:lnTo>
                  <a:lnTo>
                    <a:pt x="1991" y="5690"/>
                  </a:lnTo>
                  <a:lnTo>
                    <a:pt x="1994" y="5681"/>
                  </a:lnTo>
                  <a:lnTo>
                    <a:pt x="1997" y="5672"/>
                  </a:lnTo>
                  <a:lnTo>
                    <a:pt x="2001" y="5664"/>
                  </a:lnTo>
                  <a:lnTo>
                    <a:pt x="2002" y="5656"/>
                  </a:lnTo>
                  <a:lnTo>
                    <a:pt x="2001" y="5650"/>
                  </a:lnTo>
                  <a:lnTo>
                    <a:pt x="1999" y="5648"/>
                  </a:lnTo>
                  <a:lnTo>
                    <a:pt x="1998" y="5644"/>
                  </a:lnTo>
                  <a:lnTo>
                    <a:pt x="1995" y="5642"/>
                  </a:lnTo>
                  <a:lnTo>
                    <a:pt x="1992" y="5640"/>
                  </a:lnTo>
                  <a:lnTo>
                    <a:pt x="1988" y="5639"/>
                  </a:lnTo>
                  <a:lnTo>
                    <a:pt x="1983" y="5638"/>
                  </a:lnTo>
                  <a:lnTo>
                    <a:pt x="1976" y="5636"/>
                  </a:lnTo>
                  <a:lnTo>
                    <a:pt x="1970" y="5635"/>
                  </a:lnTo>
                  <a:lnTo>
                    <a:pt x="1950" y="5634"/>
                  </a:lnTo>
                  <a:lnTo>
                    <a:pt x="1923" y="5631"/>
                  </a:lnTo>
                  <a:lnTo>
                    <a:pt x="1909" y="5628"/>
                  </a:lnTo>
                  <a:lnTo>
                    <a:pt x="1895" y="5625"/>
                  </a:lnTo>
                  <a:lnTo>
                    <a:pt x="1885" y="5623"/>
                  </a:lnTo>
                  <a:lnTo>
                    <a:pt x="1879" y="5621"/>
                  </a:lnTo>
                  <a:lnTo>
                    <a:pt x="1879" y="5621"/>
                  </a:lnTo>
                  <a:lnTo>
                    <a:pt x="1880" y="5613"/>
                  </a:lnTo>
                  <a:lnTo>
                    <a:pt x="1881" y="5607"/>
                  </a:lnTo>
                  <a:lnTo>
                    <a:pt x="1880" y="5599"/>
                  </a:lnTo>
                  <a:lnTo>
                    <a:pt x="1880" y="5592"/>
                  </a:lnTo>
                  <a:lnTo>
                    <a:pt x="1878" y="5578"/>
                  </a:lnTo>
                  <a:lnTo>
                    <a:pt x="1874" y="5564"/>
                  </a:lnTo>
                  <a:lnTo>
                    <a:pt x="1874" y="5557"/>
                  </a:lnTo>
                  <a:lnTo>
                    <a:pt x="1873" y="5550"/>
                  </a:lnTo>
                  <a:lnTo>
                    <a:pt x="1874" y="5543"/>
                  </a:lnTo>
                  <a:lnTo>
                    <a:pt x="1875" y="5536"/>
                  </a:lnTo>
                  <a:lnTo>
                    <a:pt x="1878" y="5529"/>
                  </a:lnTo>
                  <a:lnTo>
                    <a:pt x="1881" y="5523"/>
                  </a:lnTo>
                  <a:lnTo>
                    <a:pt x="1886" y="5516"/>
                  </a:lnTo>
                  <a:lnTo>
                    <a:pt x="1892" y="5510"/>
                  </a:lnTo>
                  <a:lnTo>
                    <a:pt x="1903" y="5501"/>
                  </a:lnTo>
                  <a:lnTo>
                    <a:pt x="1913" y="5489"/>
                  </a:lnTo>
                  <a:lnTo>
                    <a:pt x="1923" y="5478"/>
                  </a:lnTo>
                  <a:lnTo>
                    <a:pt x="1933" y="5467"/>
                  </a:lnTo>
                  <a:lnTo>
                    <a:pt x="1952" y="5443"/>
                  </a:lnTo>
                  <a:lnTo>
                    <a:pt x="1970" y="5420"/>
                  </a:lnTo>
                  <a:lnTo>
                    <a:pt x="1973" y="5414"/>
                  </a:lnTo>
                  <a:lnTo>
                    <a:pt x="1975" y="5409"/>
                  </a:lnTo>
                  <a:lnTo>
                    <a:pt x="1977" y="5404"/>
                  </a:lnTo>
                  <a:lnTo>
                    <a:pt x="1977" y="5400"/>
                  </a:lnTo>
                  <a:lnTo>
                    <a:pt x="1977" y="5392"/>
                  </a:lnTo>
                  <a:lnTo>
                    <a:pt x="1975" y="5386"/>
                  </a:lnTo>
                  <a:lnTo>
                    <a:pt x="1972" y="5378"/>
                  </a:lnTo>
                  <a:lnTo>
                    <a:pt x="1968" y="5371"/>
                  </a:lnTo>
                  <a:lnTo>
                    <a:pt x="1965" y="5362"/>
                  </a:lnTo>
                  <a:lnTo>
                    <a:pt x="1964" y="5354"/>
                  </a:lnTo>
                  <a:lnTo>
                    <a:pt x="1965" y="5347"/>
                  </a:lnTo>
                  <a:lnTo>
                    <a:pt x="1966" y="5342"/>
                  </a:lnTo>
                  <a:lnTo>
                    <a:pt x="1970" y="5338"/>
                  </a:lnTo>
                  <a:lnTo>
                    <a:pt x="1973" y="5334"/>
                  </a:lnTo>
                  <a:lnTo>
                    <a:pt x="1982" y="5326"/>
                  </a:lnTo>
                  <a:lnTo>
                    <a:pt x="1993" y="5318"/>
                  </a:lnTo>
                  <a:lnTo>
                    <a:pt x="2017" y="5307"/>
                  </a:lnTo>
                  <a:lnTo>
                    <a:pt x="2038" y="5296"/>
                  </a:lnTo>
                  <a:lnTo>
                    <a:pt x="2040" y="5293"/>
                  </a:lnTo>
                  <a:lnTo>
                    <a:pt x="2043" y="5287"/>
                  </a:lnTo>
                  <a:lnTo>
                    <a:pt x="2044" y="5281"/>
                  </a:lnTo>
                  <a:lnTo>
                    <a:pt x="2043" y="5273"/>
                  </a:lnTo>
                  <a:lnTo>
                    <a:pt x="2040" y="5255"/>
                  </a:lnTo>
                  <a:lnTo>
                    <a:pt x="2036" y="5235"/>
                  </a:lnTo>
                  <a:lnTo>
                    <a:pt x="2030" y="5215"/>
                  </a:lnTo>
                  <a:lnTo>
                    <a:pt x="2024" y="5200"/>
                  </a:lnTo>
                  <a:lnTo>
                    <a:pt x="2020" y="5193"/>
                  </a:lnTo>
                  <a:lnTo>
                    <a:pt x="2017" y="5189"/>
                  </a:lnTo>
                  <a:lnTo>
                    <a:pt x="2014" y="5185"/>
                  </a:lnTo>
                  <a:lnTo>
                    <a:pt x="2010" y="5185"/>
                  </a:lnTo>
                  <a:lnTo>
                    <a:pt x="1992" y="5190"/>
                  </a:lnTo>
                  <a:lnTo>
                    <a:pt x="1972" y="5194"/>
                  </a:lnTo>
                  <a:lnTo>
                    <a:pt x="1962" y="5195"/>
                  </a:lnTo>
                  <a:lnTo>
                    <a:pt x="1953" y="5195"/>
                  </a:lnTo>
                  <a:lnTo>
                    <a:pt x="1943" y="5194"/>
                  </a:lnTo>
                  <a:lnTo>
                    <a:pt x="1934" y="5191"/>
                  </a:lnTo>
                  <a:lnTo>
                    <a:pt x="1930" y="5188"/>
                  </a:lnTo>
                  <a:lnTo>
                    <a:pt x="1926" y="5184"/>
                  </a:lnTo>
                  <a:lnTo>
                    <a:pt x="1923" y="5180"/>
                  </a:lnTo>
                  <a:lnTo>
                    <a:pt x="1920" y="5176"/>
                  </a:lnTo>
                  <a:lnTo>
                    <a:pt x="1916" y="5166"/>
                  </a:lnTo>
                  <a:lnTo>
                    <a:pt x="1914" y="5153"/>
                  </a:lnTo>
                  <a:lnTo>
                    <a:pt x="1913" y="5130"/>
                  </a:lnTo>
                  <a:lnTo>
                    <a:pt x="1913" y="5108"/>
                  </a:lnTo>
                  <a:lnTo>
                    <a:pt x="1924" y="5069"/>
                  </a:lnTo>
                  <a:lnTo>
                    <a:pt x="1930" y="5044"/>
                  </a:lnTo>
                  <a:lnTo>
                    <a:pt x="1930" y="5038"/>
                  </a:lnTo>
                  <a:lnTo>
                    <a:pt x="1927" y="5034"/>
                  </a:lnTo>
                  <a:lnTo>
                    <a:pt x="1925" y="5031"/>
                  </a:lnTo>
                  <a:lnTo>
                    <a:pt x="1922" y="5027"/>
                  </a:lnTo>
                  <a:lnTo>
                    <a:pt x="1916" y="5024"/>
                  </a:lnTo>
                  <a:lnTo>
                    <a:pt x="1910" y="5021"/>
                  </a:lnTo>
                  <a:lnTo>
                    <a:pt x="1901" y="5017"/>
                  </a:lnTo>
                  <a:lnTo>
                    <a:pt x="1891" y="5014"/>
                  </a:lnTo>
                  <a:lnTo>
                    <a:pt x="1886" y="5012"/>
                  </a:lnTo>
                  <a:lnTo>
                    <a:pt x="1883" y="5008"/>
                  </a:lnTo>
                  <a:lnTo>
                    <a:pt x="1880" y="5002"/>
                  </a:lnTo>
                  <a:lnTo>
                    <a:pt x="1876" y="4993"/>
                  </a:lnTo>
                  <a:lnTo>
                    <a:pt x="1870" y="4974"/>
                  </a:lnTo>
                  <a:lnTo>
                    <a:pt x="1864" y="4951"/>
                  </a:lnTo>
                  <a:lnTo>
                    <a:pt x="1861" y="4928"/>
                  </a:lnTo>
                  <a:lnTo>
                    <a:pt x="1858" y="4907"/>
                  </a:lnTo>
                  <a:lnTo>
                    <a:pt x="1855" y="4888"/>
                  </a:lnTo>
                  <a:lnTo>
                    <a:pt x="1854" y="4877"/>
                  </a:lnTo>
                  <a:lnTo>
                    <a:pt x="1853" y="4869"/>
                  </a:lnTo>
                  <a:lnTo>
                    <a:pt x="1852" y="4864"/>
                  </a:lnTo>
                  <a:lnTo>
                    <a:pt x="1850" y="4857"/>
                  </a:lnTo>
                  <a:lnTo>
                    <a:pt x="1848" y="4852"/>
                  </a:lnTo>
                  <a:lnTo>
                    <a:pt x="1842" y="4843"/>
                  </a:lnTo>
                  <a:lnTo>
                    <a:pt x="1836" y="4834"/>
                  </a:lnTo>
                  <a:lnTo>
                    <a:pt x="1829" y="4826"/>
                  </a:lnTo>
                  <a:lnTo>
                    <a:pt x="1823" y="4818"/>
                  </a:lnTo>
                  <a:lnTo>
                    <a:pt x="1821" y="4814"/>
                  </a:lnTo>
                  <a:lnTo>
                    <a:pt x="1820" y="4810"/>
                  </a:lnTo>
                  <a:lnTo>
                    <a:pt x="1819" y="4804"/>
                  </a:lnTo>
                  <a:lnTo>
                    <a:pt x="1819" y="4800"/>
                  </a:lnTo>
                  <a:lnTo>
                    <a:pt x="1820" y="4794"/>
                  </a:lnTo>
                  <a:lnTo>
                    <a:pt x="1822" y="4789"/>
                  </a:lnTo>
                  <a:lnTo>
                    <a:pt x="1826" y="4783"/>
                  </a:lnTo>
                  <a:lnTo>
                    <a:pt x="1831" y="4778"/>
                  </a:lnTo>
                  <a:lnTo>
                    <a:pt x="1843" y="4768"/>
                  </a:lnTo>
                  <a:lnTo>
                    <a:pt x="1857" y="4758"/>
                  </a:lnTo>
                  <a:lnTo>
                    <a:pt x="1872" y="4747"/>
                  </a:lnTo>
                  <a:lnTo>
                    <a:pt x="1886" y="4737"/>
                  </a:lnTo>
                  <a:lnTo>
                    <a:pt x="1892" y="4732"/>
                  </a:lnTo>
                  <a:lnTo>
                    <a:pt x="1898" y="4727"/>
                  </a:lnTo>
                  <a:lnTo>
                    <a:pt x="1903" y="4722"/>
                  </a:lnTo>
                  <a:lnTo>
                    <a:pt x="1906" y="4718"/>
                  </a:lnTo>
                  <a:lnTo>
                    <a:pt x="1911" y="4712"/>
                  </a:lnTo>
                  <a:lnTo>
                    <a:pt x="1917" y="4709"/>
                  </a:lnTo>
                  <a:lnTo>
                    <a:pt x="1923" y="4707"/>
                  </a:lnTo>
                  <a:lnTo>
                    <a:pt x="1931" y="4707"/>
                  </a:lnTo>
                  <a:lnTo>
                    <a:pt x="1939" y="4708"/>
                  </a:lnTo>
                  <a:lnTo>
                    <a:pt x="1947" y="4711"/>
                  </a:lnTo>
                  <a:lnTo>
                    <a:pt x="1956" y="4715"/>
                  </a:lnTo>
                  <a:lnTo>
                    <a:pt x="1965" y="4719"/>
                  </a:lnTo>
                  <a:lnTo>
                    <a:pt x="1983" y="4729"/>
                  </a:lnTo>
                  <a:lnTo>
                    <a:pt x="1999" y="4740"/>
                  </a:lnTo>
                  <a:lnTo>
                    <a:pt x="2014" y="4751"/>
                  </a:lnTo>
                  <a:lnTo>
                    <a:pt x="2026" y="4761"/>
                  </a:lnTo>
                  <a:lnTo>
                    <a:pt x="2029" y="4764"/>
                  </a:lnTo>
                  <a:lnTo>
                    <a:pt x="2035" y="4768"/>
                  </a:lnTo>
                  <a:lnTo>
                    <a:pt x="2040" y="4770"/>
                  </a:lnTo>
                  <a:lnTo>
                    <a:pt x="2046" y="4772"/>
                  </a:lnTo>
                  <a:lnTo>
                    <a:pt x="2058" y="4775"/>
                  </a:lnTo>
                  <a:lnTo>
                    <a:pt x="2071" y="4779"/>
                  </a:lnTo>
                  <a:lnTo>
                    <a:pt x="2085" y="4781"/>
                  </a:lnTo>
                  <a:lnTo>
                    <a:pt x="2098" y="4783"/>
                  </a:lnTo>
                  <a:lnTo>
                    <a:pt x="2110" y="4786"/>
                  </a:lnTo>
                  <a:lnTo>
                    <a:pt x="2121" y="4790"/>
                  </a:lnTo>
                  <a:lnTo>
                    <a:pt x="2133" y="4794"/>
                  </a:lnTo>
                  <a:lnTo>
                    <a:pt x="2143" y="4797"/>
                  </a:lnTo>
                  <a:lnTo>
                    <a:pt x="2151" y="4799"/>
                  </a:lnTo>
                  <a:lnTo>
                    <a:pt x="2159" y="4799"/>
                  </a:lnTo>
                  <a:lnTo>
                    <a:pt x="2164" y="4797"/>
                  </a:lnTo>
                  <a:lnTo>
                    <a:pt x="2169" y="4795"/>
                  </a:lnTo>
                  <a:lnTo>
                    <a:pt x="2173" y="4792"/>
                  </a:lnTo>
                  <a:lnTo>
                    <a:pt x="2177" y="4789"/>
                  </a:lnTo>
                  <a:lnTo>
                    <a:pt x="2183" y="4780"/>
                  </a:lnTo>
                  <a:lnTo>
                    <a:pt x="2191" y="4770"/>
                  </a:lnTo>
                  <a:lnTo>
                    <a:pt x="2195" y="4764"/>
                  </a:lnTo>
                  <a:lnTo>
                    <a:pt x="2200" y="4760"/>
                  </a:lnTo>
                  <a:lnTo>
                    <a:pt x="2207" y="4755"/>
                  </a:lnTo>
                  <a:lnTo>
                    <a:pt x="2214" y="4751"/>
                  </a:lnTo>
                  <a:lnTo>
                    <a:pt x="2220" y="4748"/>
                  </a:lnTo>
                  <a:lnTo>
                    <a:pt x="2225" y="4743"/>
                  </a:lnTo>
                  <a:lnTo>
                    <a:pt x="2230" y="4739"/>
                  </a:lnTo>
                  <a:lnTo>
                    <a:pt x="2233" y="4732"/>
                  </a:lnTo>
                  <a:lnTo>
                    <a:pt x="2236" y="4726"/>
                  </a:lnTo>
                  <a:lnTo>
                    <a:pt x="2240" y="4718"/>
                  </a:lnTo>
                  <a:lnTo>
                    <a:pt x="2241" y="4710"/>
                  </a:lnTo>
                  <a:lnTo>
                    <a:pt x="2243" y="4701"/>
                  </a:lnTo>
                  <a:lnTo>
                    <a:pt x="2245" y="4685"/>
                  </a:lnTo>
                  <a:lnTo>
                    <a:pt x="2245" y="4668"/>
                  </a:lnTo>
                  <a:lnTo>
                    <a:pt x="2243" y="4653"/>
                  </a:lnTo>
                  <a:lnTo>
                    <a:pt x="2241" y="4641"/>
                  </a:lnTo>
                  <a:lnTo>
                    <a:pt x="2238" y="4633"/>
                  </a:lnTo>
                  <a:lnTo>
                    <a:pt x="2233" y="4625"/>
                  </a:lnTo>
                  <a:lnTo>
                    <a:pt x="2228" y="4618"/>
                  </a:lnTo>
                  <a:lnTo>
                    <a:pt x="2222" y="4612"/>
                  </a:lnTo>
                  <a:lnTo>
                    <a:pt x="2214" y="4606"/>
                  </a:lnTo>
                  <a:lnTo>
                    <a:pt x="2208" y="4601"/>
                  </a:lnTo>
                  <a:lnTo>
                    <a:pt x="2199" y="4596"/>
                  </a:lnTo>
                  <a:lnTo>
                    <a:pt x="2191" y="4591"/>
                  </a:lnTo>
                  <a:lnTo>
                    <a:pt x="2173" y="4582"/>
                  </a:lnTo>
                  <a:lnTo>
                    <a:pt x="2157" y="4574"/>
                  </a:lnTo>
                  <a:lnTo>
                    <a:pt x="2141" y="4565"/>
                  </a:lnTo>
                  <a:lnTo>
                    <a:pt x="2128" y="4555"/>
                  </a:lnTo>
                  <a:lnTo>
                    <a:pt x="2123" y="4551"/>
                  </a:lnTo>
                  <a:lnTo>
                    <a:pt x="2120" y="4548"/>
                  </a:lnTo>
                  <a:lnTo>
                    <a:pt x="2118" y="4543"/>
                  </a:lnTo>
                  <a:lnTo>
                    <a:pt x="2116" y="4540"/>
                  </a:lnTo>
                  <a:lnTo>
                    <a:pt x="2116" y="4537"/>
                  </a:lnTo>
                  <a:lnTo>
                    <a:pt x="2116" y="4533"/>
                  </a:lnTo>
                  <a:lnTo>
                    <a:pt x="2117" y="4531"/>
                  </a:lnTo>
                  <a:lnTo>
                    <a:pt x="2118" y="4528"/>
                  </a:lnTo>
                  <a:lnTo>
                    <a:pt x="2121" y="4522"/>
                  </a:lnTo>
                  <a:lnTo>
                    <a:pt x="2125" y="4517"/>
                  </a:lnTo>
                  <a:lnTo>
                    <a:pt x="2128" y="4511"/>
                  </a:lnTo>
                  <a:lnTo>
                    <a:pt x="2130" y="4503"/>
                  </a:lnTo>
                  <a:lnTo>
                    <a:pt x="2130" y="4495"/>
                  </a:lnTo>
                  <a:lnTo>
                    <a:pt x="2129" y="4485"/>
                  </a:lnTo>
                  <a:lnTo>
                    <a:pt x="2127" y="4476"/>
                  </a:lnTo>
                  <a:lnTo>
                    <a:pt x="2122" y="4466"/>
                  </a:lnTo>
                  <a:lnTo>
                    <a:pt x="2119" y="4457"/>
                  </a:lnTo>
                  <a:lnTo>
                    <a:pt x="2115" y="4448"/>
                  </a:lnTo>
                  <a:lnTo>
                    <a:pt x="2112" y="4438"/>
                  </a:lnTo>
                  <a:lnTo>
                    <a:pt x="2110" y="4428"/>
                  </a:lnTo>
                  <a:lnTo>
                    <a:pt x="2108" y="4421"/>
                  </a:lnTo>
                  <a:lnTo>
                    <a:pt x="2108" y="4414"/>
                  </a:lnTo>
                  <a:lnTo>
                    <a:pt x="2107" y="4407"/>
                  </a:lnTo>
                  <a:lnTo>
                    <a:pt x="2108" y="4402"/>
                  </a:lnTo>
                  <a:lnTo>
                    <a:pt x="2109" y="4396"/>
                  </a:lnTo>
                  <a:lnTo>
                    <a:pt x="2111" y="4393"/>
                  </a:lnTo>
                  <a:lnTo>
                    <a:pt x="2113" y="4389"/>
                  </a:lnTo>
                  <a:lnTo>
                    <a:pt x="2116" y="4386"/>
                  </a:lnTo>
                  <a:lnTo>
                    <a:pt x="2122" y="4381"/>
                  </a:lnTo>
                  <a:lnTo>
                    <a:pt x="2130" y="4377"/>
                  </a:lnTo>
                  <a:lnTo>
                    <a:pt x="2138" y="4375"/>
                  </a:lnTo>
                  <a:lnTo>
                    <a:pt x="2147" y="4374"/>
                  </a:lnTo>
                  <a:lnTo>
                    <a:pt x="2154" y="4373"/>
                  </a:lnTo>
                  <a:lnTo>
                    <a:pt x="2162" y="4371"/>
                  </a:lnTo>
                  <a:lnTo>
                    <a:pt x="2169" y="4369"/>
                  </a:lnTo>
                  <a:lnTo>
                    <a:pt x="2173" y="4364"/>
                  </a:lnTo>
                  <a:lnTo>
                    <a:pt x="2174" y="4362"/>
                  </a:lnTo>
                  <a:lnTo>
                    <a:pt x="2176" y="4359"/>
                  </a:lnTo>
                  <a:lnTo>
                    <a:pt x="2176" y="4355"/>
                  </a:lnTo>
                  <a:lnTo>
                    <a:pt x="2174" y="4351"/>
                  </a:lnTo>
                  <a:lnTo>
                    <a:pt x="2171" y="4340"/>
                  </a:lnTo>
                  <a:lnTo>
                    <a:pt x="2164" y="4327"/>
                  </a:lnTo>
                  <a:lnTo>
                    <a:pt x="2153" y="4309"/>
                  </a:lnTo>
                  <a:lnTo>
                    <a:pt x="2142" y="4289"/>
                  </a:lnTo>
                  <a:lnTo>
                    <a:pt x="2129" y="4269"/>
                  </a:lnTo>
                  <a:lnTo>
                    <a:pt x="2116" y="4250"/>
                  </a:lnTo>
                  <a:lnTo>
                    <a:pt x="2108" y="4240"/>
                  </a:lnTo>
                  <a:lnTo>
                    <a:pt x="2100" y="4233"/>
                  </a:lnTo>
                  <a:lnTo>
                    <a:pt x="2091" y="4225"/>
                  </a:lnTo>
                  <a:lnTo>
                    <a:pt x="2084" y="4217"/>
                  </a:lnTo>
                  <a:lnTo>
                    <a:pt x="2075" y="4212"/>
                  </a:lnTo>
                  <a:lnTo>
                    <a:pt x="2065" y="4207"/>
                  </a:lnTo>
                  <a:lnTo>
                    <a:pt x="2055" y="4204"/>
                  </a:lnTo>
                  <a:lnTo>
                    <a:pt x="2045" y="4202"/>
                  </a:lnTo>
                  <a:lnTo>
                    <a:pt x="2027" y="4199"/>
                  </a:lnTo>
                  <a:lnTo>
                    <a:pt x="2010" y="4196"/>
                  </a:lnTo>
                  <a:lnTo>
                    <a:pt x="2004" y="4194"/>
                  </a:lnTo>
                  <a:lnTo>
                    <a:pt x="1997" y="4192"/>
                  </a:lnTo>
                  <a:lnTo>
                    <a:pt x="1991" y="4190"/>
                  </a:lnTo>
                  <a:lnTo>
                    <a:pt x="1985" y="4186"/>
                  </a:lnTo>
                  <a:lnTo>
                    <a:pt x="1981" y="4182"/>
                  </a:lnTo>
                  <a:lnTo>
                    <a:pt x="1975" y="4177"/>
                  </a:lnTo>
                  <a:lnTo>
                    <a:pt x="1971" y="4173"/>
                  </a:lnTo>
                  <a:lnTo>
                    <a:pt x="1966" y="4166"/>
                  </a:lnTo>
                  <a:lnTo>
                    <a:pt x="1960" y="4153"/>
                  </a:lnTo>
                  <a:lnTo>
                    <a:pt x="1952" y="4135"/>
                  </a:lnTo>
                  <a:lnTo>
                    <a:pt x="1948" y="4125"/>
                  </a:lnTo>
                  <a:lnTo>
                    <a:pt x="1944" y="4115"/>
                  </a:lnTo>
                  <a:lnTo>
                    <a:pt x="1939" y="4106"/>
                  </a:lnTo>
                  <a:lnTo>
                    <a:pt x="1933" y="4098"/>
                  </a:lnTo>
                  <a:lnTo>
                    <a:pt x="1926" y="4089"/>
                  </a:lnTo>
                  <a:lnTo>
                    <a:pt x="1919" y="4082"/>
                  </a:lnTo>
                  <a:lnTo>
                    <a:pt x="1911" y="4076"/>
                  </a:lnTo>
                  <a:lnTo>
                    <a:pt x="1903" y="4070"/>
                  </a:lnTo>
                  <a:lnTo>
                    <a:pt x="1894" y="4065"/>
                  </a:lnTo>
                  <a:lnTo>
                    <a:pt x="1885" y="4061"/>
                  </a:lnTo>
                  <a:lnTo>
                    <a:pt x="1875" y="4059"/>
                  </a:lnTo>
                  <a:lnTo>
                    <a:pt x="1865" y="4057"/>
                  </a:lnTo>
                  <a:lnTo>
                    <a:pt x="1854" y="4057"/>
                  </a:lnTo>
                  <a:lnTo>
                    <a:pt x="1844" y="4058"/>
                  </a:lnTo>
                  <a:lnTo>
                    <a:pt x="1833" y="4061"/>
                  </a:lnTo>
                  <a:lnTo>
                    <a:pt x="1821" y="4065"/>
                  </a:lnTo>
                  <a:lnTo>
                    <a:pt x="1805" y="4075"/>
                  </a:lnTo>
                  <a:lnTo>
                    <a:pt x="1781" y="4089"/>
                  </a:lnTo>
                  <a:lnTo>
                    <a:pt x="1770" y="4097"/>
                  </a:lnTo>
                  <a:lnTo>
                    <a:pt x="1760" y="4102"/>
                  </a:lnTo>
                  <a:lnTo>
                    <a:pt x="1752" y="4106"/>
                  </a:lnTo>
                  <a:lnTo>
                    <a:pt x="1747" y="4108"/>
                  </a:lnTo>
                  <a:lnTo>
                    <a:pt x="1735" y="4106"/>
                  </a:lnTo>
                  <a:lnTo>
                    <a:pt x="1723" y="4103"/>
                  </a:lnTo>
                  <a:lnTo>
                    <a:pt x="1717" y="4103"/>
                  </a:lnTo>
                  <a:lnTo>
                    <a:pt x="1710" y="4103"/>
                  </a:lnTo>
                  <a:lnTo>
                    <a:pt x="1705" y="4106"/>
                  </a:lnTo>
                  <a:lnTo>
                    <a:pt x="1699" y="4108"/>
                  </a:lnTo>
                  <a:lnTo>
                    <a:pt x="1687" y="4115"/>
                  </a:lnTo>
                  <a:lnTo>
                    <a:pt x="1677" y="4120"/>
                  </a:lnTo>
                  <a:lnTo>
                    <a:pt x="1672" y="4121"/>
                  </a:lnTo>
                  <a:lnTo>
                    <a:pt x="1667" y="4122"/>
                  </a:lnTo>
                  <a:lnTo>
                    <a:pt x="1663" y="4122"/>
                  </a:lnTo>
                  <a:lnTo>
                    <a:pt x="1658" y="4122"/>
                  </a:lnTo>
                  <a:lnTo>
                    <a:pt x="1654" y="4121"/>
                  </a:lnTo>
                  <a:lnTo>
                    <a:pt x="1649" y="4119"/>
                  </a:lnTo>
                  <a:lnTo>
                    <a:pt x="1646" y="4115"/>
                  </a:lnTo>
                  <a:lnTo>
                    <a:pt x="1642" y="4111"/>
                  </a:lnTo>
                  <a:lnTo>
                    <a:pt x="1633" y="4100"/>
                  </a:lnTo>
                  <a:lnTo>
                    <a:pt x="1624" y="4085"/>
                  </a:lnTo>
                  <a:lnTo>
                    <a:pt x="1618" y="4073"/>
                  </a:lnTo>
                  <a:lnTo>
                    <a:pt x="1614" y="4061"/>
                  </a:lnTo>
                  <a:lnTo>
                    <a:pt x="1612" y="4048"/>
                  </a:lnTo>
                  <a:lnTo>
                    <a:pt x="1610" y="4035"/>
                  </a:lnTo>
                  <a:lnTo>
                    <a:pt x="1610" y="4028"/>
                  </a:lnTo>
                  <a:lnTo>
                    <a:pt x="1610" y="4022"/>
                  </a:lnTo>
                  <a:lnTo>
                    <a:pt x="1611" y="4015"/>
                  </a:lnTo>
                  <a:lnTo>
                    <a:pt x="1612" y="4008"/>
                  </a:lnTo>
                  <a:lnTo>
                    <a:pt x="1614" y="4003"/>
                  </a:lnTo>
                  <a:lnTo>
                    <a:pt x="1617" y="3996"/>
                  </a:lnTo>
                  <a:lnTo>
                    <a:pt x="1621" y="3991"/>
                  </a:lnTo>
                  <a:lnTo>
                    <a:pt x="1625" y="3986"/>
                  </a:lnTo>
                  <a:lnTo>
                    <a:pt x="1632" y="3977"/>
                  </a:lnTo>
                  <a:lnTo>
                    <a:pt x="1636" y="3970"/>
                  </a:lnTo>
                  <a:lnTo>
                    <a:pt x="1639" y="3962"/>
                  </a:lnTo>
                  <a:lnTo>
                    <a:pt x="1639" y="3956"/>
                  </a:lnTo>
                  <a:lnTo>
                    <a:pt x="1638" y="3950"/>
                  </a:lnTo>
                  <a:lnTo>
                    <a:pt x="1635" y="3945"/>
                  </a:lnTo>
                  <a:lnTo>
                    <a:pt x="1632" y="3940"/>
                  </a:lnTo>
                  <a:lnTo>
                    <a:pt x="1626" y="3935"/>
                  </a:lnTo>
                  <a:lnTo>
                    <a:pt x="1615" y="3926"/>
                  </a:lnTo>
                  <a:lnTo>
                    <a:pt x="1603" y="3919"/>
                  </a:lnTo>
                  <a:lnTo>
                    <a:pt x="1597" y="3914"/>
                  </a:lnTo>
                  <a:lnTo>
                    <a:pt x="1593" y="3909"/>
                  </a:lnTo>
                  <a:lnTo>
                    <a:pt x="1590" y="3904"/>
                  </a:lnTo>
                  <a:lnTo>
                    <a:pt x="1586" y="3899"/>
                  </a:lnTo>
                  <a:lnTo>
                    <a:pt x="1554" y="3880"/>
                  </a:lnTo>
                  <a:lnTo>
                    <a:pt x="1527" y="3862"/>
                  </a:lnTo>
                  <a:lnTo>
                    <a:pt x="1522" y="3857"/>
                  </a:lnTo>
                  <a:lnTo>
                    <a:pt x="1519" y="3852"/>
                  </a:lnTo>
                  <a:lnTo>
                    <a:pt x="1518" y="3847"/>
                  </a:lnTo>
                  <a:lnTo>
                    <a:pt x="1518" y="3840"/>
                  </a:lnTo>
                  <a:lnTo>
                    <a:pt x="1520" y="3835"/>
                  </a:lnTo>
                  <a:lnTo>
                    <a:pt x="1524" y="3827"/>
                  </a:lnTo>
                  <a:lnTo>
                    <a:pt x="1531" y="3820"/>
                  </a:lnTo>
                  <a:lnTo>
                    <a:pt x="1540" y="3811"/>
                  </a:lnTo>
                  <a:lnTo>
                    <a:pt x="1552" y="3802"/>
                  </a:lnTo>
                  <a:lnTo>
                    <a:pt x="1563" y="3793"/>
                  </a:lnTo>
                  <a:lnTo>
                    <a:pt x="1572" y="3784"/>
                  </a:lnTo>
                  <a:lnTo>
                    <a:pt x="1581" y="3774"/>
                  </a:lnTo>
                  <a:lnTo>
                    <a:pt x="1587" y="3764"/>
                  </a:lnTo>
                  <a:lnTo>
                    <a:pt x="1592" y="3753"/>
                  </a:lnTo>
                  <a:lnTo>
                    <a:pt x="1596" y="3741"/>
                  </a:lnTo>
                  <a:lnTo>
                    <a:pt x="1597" y="3726"/>
                  </a:lnTo>
                  <a:lnTo>
                    <a:pt x="1600" y="3718"/>
                  </a:lnTo>
                  <a:lnTo>
                    <a:pt x="1603" y="3709"/>
                  </a:lnTo>
                  <a:lnTo>
                    <a:pt x="1607" y="3702"/>
                  </a:lnTo>
                  <a:lnTo>
                    <a:pt x="1612" y="3695"/>
                  </a:lnTo>
                  <a:lnTo>
                    <a:pt x="1616" y="3689"/>
                  </a:lnTo>
                  <a:lnTo>
                    <a:pt x="1618" y="3682"/>
                  </a:lnTo>
                  <a:lnTo>
                    <a:pt x="1620" y="3680"/>
                  </a:lnTo>
                  <a:lnTo>
                    <a:pt x="1620" y="3677"/>
                  </a:lnTo>
                  <a:lnTo>
                    <a:pt x="1620" y="3673"/>
                  </a:lnTo>
                  <a:lnTo>
                    <a:pt x="1618" y="3670"/>
                  </a:lnTo>
                  <a:lnTo>
                    <a:pt x="1613" y="3661"/>
                  </a:lnTo>
                  <a:lnTo>
                    <a:pt x="1606" y="3652"/>
                  </a:lnTo>
                  <a:lnTo>
                    <a:pt x="1600" y="3643"/>
                  </a:lnTo>
                  <a:lnTo>
                    <a:pt x="1594" y="3636"/>
                  </a:lnTo>
                  <a:lnTo>
                    <a:pt x="1587" y="3628"/>
                  </a:lnTo>
                  <a:lnTo>
                    <a:pt x="1582" y="3622"/>
                  </a:lnTo>
                  <a:lnTo>
                    <a:pt x="1577" y="3617"/>
                  </a:lnTo>
                  <a:lnTo>
                    <a:pt x="1572" y="3614"/>
                  </a:lnTo>
                  <a:lnTo>
                    <a:pt x="1561" y="3607"/>
                  </a:lnTo>
                  <a:lnTo>
                    <a:pt x="1550" y="3604"/>
                  </a:lnTo>
                  <a:lnTo>
                    <a:pt x="1525" y="3598"/>
                  </a:lnTo>
                  <a:lnTo>
                    <a:pt x="1497" y="3592"/>
                  </a:lnTo>
                  <a:lnTo>
                    <a:pt x="1489" y="3588"/>
                  </a:lnTo>
                  <a:lnTo>
                    <a:pt x="1482" y="3584"/>
                  </a:lnTo>
                  <a:lnTo>
                    <a:pt x="1476" y="3578"/>
                  </a:lnTo>
                  <a:lnTo>
                    <a:pt x="1470" y="3573"/>
                  </a:lnTo>
                  <a:lnTo>
                    <a:pt x="1459" y="3561"/>
                  </a:lnTo>
                  <a:lnTo>
                    <a:pt x="1448" y="3548"/>
                  </a:lnTo>
                  <a:lnTo>
                    <a:pt x="1429" y="3533"/>
                  </a:lnTo>
                  <a:lnTo>
                    <a:pt x="1410" y="3519"/>
                  </a:lnTo>
                  <a:lnTo>
                    <a:pt x="1391" y="3504"/>
                  </a:lnTo>
                  <a:lnTo>
                    <a:pt x="1373" y="3491"/>
                  </a:lnTo>
                  <a:lnTo>
                    <a:pt x="1354" y="3478"/>
                  </a:lnTo>
                  <a:lnTo>
                    <a:pt x="1334" y="3463"/>
                  </a:lnTo>
                  <a:lnTo>
                    <a:pt x="1315" y="3449"/>
                  </a:lnTo>
                  <a:lnTo>
                    <a:pt x="1296" y="3432"/>
                  </a:lnTo>
                  <a:lnTo>
                    <a:pt x="1293" y="3425"/>
                  </a:lnTo>
                  <a:lnTo>
                    <a:pt x="1291" y="3415"/>
                  </a:lnTo>
                  <a:lnTo>
                    <a:pt x="1291" y="3406"/>
                  </a:lnTo>
                  <a:lnTo>
                    <a:pt x="1292" y="3395"/>
                  </a:lnTo>
                  <a:lnTo>
                    <a:pt x="1295" y="3374"/>
                  </a:lnTo>
                  <a:lnTo>
                    <a:pt x="1299" y="3353"/>
                  </a:lnTo>
                  <a:lnTo>
                    <a:pt x="1302" y="3343"/>
                  </a:lnTo>
                  <a:lnTo>
                    <a:pt x="1304" y="3333"/>
                  </a:lnTo>
                  <a:lnTo>
                    <a:pt x="1305" y="3324"/>
                  </a:lnTo>
                  <a:lnTo>
                    <a:pt x="1306" y="3315"/>
                  </a:lnTo>
                  <a:lnTo>
                    <a:pt x="1305" y="3307"/>
                  </a:lnTo>
                  <a:lnTo>
                    <a:pt x="1303" y="3301"/>
                  </a:lnTo>
                  <a:lnTo>
                    <a:pt x="1301" y="3297"/>
                  </a:lnTo>
                  <a:lnTo>
                    <a:pt x="1298" y="3295"/>
                  </a:lnTo>
                  <a:lnTo>
                    <a:pt x="1296" y="3292"/>
                  </a:lnTo>
                  <a:lnTo>
                    <a:pt x="1293" y="3290"/>
                  </a:lnTo>
                  <a:lnTo>
                    <a:pt x="1278" y="3281"/>
                  </a:lnTo>
                  <a:lnTo>
                    <a:pt x="1266" y="3271"/>
                  </a:lnTo>
                  <a:lnTo>
                    <a:pt x="1255" y="3261"/>
                  </a:lnTo>
                  <a:lnTo>
                    <a:pt x="1246" y="3251"/>
                  </a:lnTo>
                  <a:lnTo>
                    <a:pt x="1235" y="3242"/>
                  </a:lnTo>
                  <a:lnTo>
                    <a:pt x="1224" y="3234"/>
                  </a:lnTo>
                  <a:lnTo>
                    <a:pt x="1218" y="3231"/>
                  </a:lnTo>
                  <a:lnTo>
                    <a:pt x="1210" y="3228"/>
                  </a:lnTo>
                  <a:lnTo>
                    <a:pt x="1202" y="3225"/>
                  </a:lnTo>
                  <a:lnTo>
                    <a:pt x="1193" y="3222"/>
                  </a:lnTo>
                  <a:lnTo>
                    <a:pt x="1169" y="3218"/>
                  </a:lnTo>
                  <a:lnTo>
                    <a:pt x="1147" y="3211"/>
                  </a:lnTo>
                  <a:lnTo>
                    <a:pt x="1136" y="3208"/>
                  </a:lnTo>
                  <a:lnTo>
                    <a:pt x="1126" y="3202"/>
                  </a:lnTo>
                  <a:lnTo>
                    <a:pt x="1116" y="3195"/>
                  </a:lnTo>
                  <a:lnTo>
                    <a:pt x="1108" y="3187"/>
                  </a:lnTo>
                  <a:lnTo>
                    <a:pt x="1101" y="3178"/>
                  </a:lnTo>
                  <a:lnTo>
                    <a:pt x="1096" y="3171"/>
                  </a:lnTo>
                  <a:lnTo>
                    <a:pt x="1092" y="3164"/>
                  </a:lnTo>
                  <a:lnTo>
                    <a:pt x="1089" y="3158"/>
                  </a:lnTo>
                  <a:lnTo>
                    <a:pt x="1085" y="3148"/>
                  </a:lnTo>
                  <a:lnTo>
                    <a:pt x="1081" y="3139"/>
                  </a:lnTo>
                  <a:lnTo>
                    <a:pt x="1079" y="3136"/>
                  </a:lnTo>
                  <a:lnTo>
                    <a:pt x="1077" y="3133"/>
                  </a:lnTo>
                  <a:lnTo>
                    <a:pt x="1072" y="3129"/>
                  </a:lnTo>
                  <a:lnTo>
                    <a:pt x="1068" y="3126"/>
                  </a:lnTo>
                  <a:lnTo>
                    <a:pt x="1062" y="3124"/>
                  </a:lnTo>
                  <a:lnTo>
                    <a:pt x="1055" y="3122"/>
                  </a:lnTo>
                  <a:lnTo>
                    <a:pt x="1045" y="3118"/>
                  </a:lnTo>
                  <a:lnTo>
                    <a:pt x="1034" y="3116"/>
                  </a:lnTo>
                  <a:lnTo>
                    <a:pt x="1017" y="3114"/>
                  </a:lnTo>
                  <a:lnTo>
                    <a:pt x="1005" y="3113"/>
                  </a:lnTo>
                  <a:lnTo>
                    <a:pt x="995" y="3114"/>
                  </a:lnTo>
                  <a:lnTo>
                    <a:pt x="987" y="3117"/>
                  </a:lnTo>
                  <a:lnTo>
                    <a:pt x="982" y="3121"/>
                  </a:lnTo>
                  <a:lnTo>
                    <a:pt x="977" y="3126"/>
                  </a:lnTo>
                  <a:lnTo>
                    <a:pt x="975" y="3132"/>
                  </a:lnTo>
                  <a:lnTo>
                    <a:pt x="973" y="3138"/>
                  </a:lnTo>
                  <a:lnTo>
                    <a:pt x="971" y="3153"/>
                  </a:lnTo>
                  <a:lnTo>
                    <a:pt x="966" y="3168"/>
                  </a:lnTo>
                  <a:lnTo>
                    <a:pt x="963" y="3176"/>
                  </a:lnTo>
                  <a:lnTo>
                    <a:pt x="957" y="3184"/>
                  </a:lnTo>
                  <a:lnTo>
                    <a:pt x="950" y="3190"/>
                  </a:lnTo>
                  <a:lnTo>
                    <a:pt x="941" y="3196"/>
                  </a:lnTo>
                  <a:lnTo>
                    <a:pt x="935" y="3198"/>
                  </a:lnTo>
                  <a:lnTo>
                    <a:pt x="930" y="3199"/>
                  </a:lnTo>
                  <a:lnTo>
                    <a:pt x="924" y="3200"/>
                  </a:lnTo>
                  <a:lnTo>
                    <a:pt x="919" y="3199"/>
                  </a:lnTo>
                  <a:lnTo>
                    <a:pt x="907" y="3198"/>
                  </a:lnTo>
                  <a:lnTo>
                    <a:pt x="896" y="3195"/>
                  </a:lnTo>
                  <a:lnTo>
                    <a:pt x="885" y="3191"/>
                  </a:lnTo>
                  <a:lnTo>
                    <a:pt x="874" y="3189"/>
                  </a:lnTo>
                  <a:lnTo>
                    <a:pt x="869" y="3188"/>
                  </a:lnTo>
                  <a:lnTo>
                    <a:pt x="863" y="3188"/>
                  </a:lnTo>
                  <a:lnTo>
                    <a:pt x="858" y="3189"/>
                  </a:lnTo>
                  <a:lnTo>
                    <a:pt x="852" y="3190"/>
                  </a:lnTo>
                  <a:lnTo>
                    <a:pt x="845" y="3194"/>
                  </a:lnTo>
                  <a:lnTo>
                    <a:pt x="840" y="3197"/>
                  </a:lnTo>
                  <a:lnTo>
                    <a:pt x="835" y="3200"/>
                  </a:lnTo>
                  <a:lnTo>
                    <a:pt x="831" y="3204"/>
                  </a:lnTo>
                  <a:lnTo>
                    <a:pt x="825" y="3210"/>
                  </a:lnTo>
                  <a:lnTo>
                    <a:pt x="821" y="3217"/>
                  </a:lnTo>
                  <a:lnTo>
                    <a:pt x="819" y="3220"/>
                  </a:lnTo>
                  <a:lnTo>
                    <a:pt x="816" y="3222"/>
                  </a:lnTo>
                  <a:lnTo>
                    <a:pt x="812" y="3226"/>
                  </a:lnTo>
                  <a:lnTo>
                    <a:pt x="808" y="3227"/>
                  </a:lnTo>
                  <a:lnTo>
                    <a:pt x="802" y="3229"/>
                  </a:lnTo>
                  <a:lnTo>
                    <a:pt x="796" y="3230"/>
                  </a:lnTo>
                  <a:lnTo>
                    <a:pt x="788" y="3230"/>
                  </a:lnTo>
                  <a:lnTo>
                    <a:pt x="778" y="3229"/>
                  </a:lnTo>
                  <a:lnTo>
                    <a:pt x="766" y="3228"/>
                  </a:lnTo>
                  <a:lnTo>
                    <a:pt x="753" y="3225"/>
                  </a:lnTo>
                  <a:lnTo>
                    <a:pt x="741" y="3221"/>
                  </a:lnTo>
                  <a:lnTo>
                    <a:pt x="729" y="3217"/>
                  </a:lnTo>
                  <a:lnTo>
                    <a:pt x="718" y="3212"/>
                  </a:lnTo>
                  <a:lnTo>
                    <a:pt x="706" y="3208"/>
                  </a:lnTo>
                  <a:lnTo>
                    <a:pt x="694" y="3204"/>
                  </a:lnTo>
                  <a:lnTo>
                    <a:pt x="681" y="3200"/>
                  </a:lnTo>
                  <a:lnTo>
                    <a:pt x="669" y="3198"/>
                  </a:lnTo>
                  <a:lnTo>
                    <a:pt x="657" y="3195"/>
                  </a:lnTo>
                  <a:lnTo>
                    <a:pt x="646" y="3190"/>
                  </a:lnTo>
                  <a:lnTo>
                    <a:pt x="635" y="3186"/>
                  </a:lnTo>
                  <a:lnTo>
                    <a:pt x="613" y="3175"/>
                  </a:lnTo>
                  <a:lnTo>
                    <a:pt x="591" y="3164"/>
                  </a:lnTo>
                  <a:lnTo>
                    <a:pt x="581" y="3159"/>
                  </a:lnTo>
                  <a:lnTo>
                    <a:pt x="571" y="3156"/>
                  </a:lnTo>
                  <a:lnTo>
                    <a:pt x="561" y="3154"/>
                  </a:lnTo>
                  <a:lnTo>
                    <a:pt x="551" y="3154"/>
                  </a:lnTo>
                  <a:lnTo>
                    <a:pt x="531" y="3153"/>
                  </a:lnTo>
                  <a:lnTo>
                    <a:pt x="509" y="3152"/>
                  </a:lnTo>
                  <a:lnTo>
                    <a:pt x="497" y="3149"/>
                  </a:lnTo>
                  <a:lnTo>
                    <a:pt x="480" y="3144"/>
                  </a:lnTo>
                  <a:lnTo>
                    <a:pt x="460" y="3136"/>
                  </a:lnTo>
                  <a:lnTo>
                    <a:pt x="440" y="3126"/>
                  </a:lnTo>
                  <a:lnTo>
                    <a:pt x="420" y="3116"/>
                  </a:lnTo>
                  <a:lnTo>
                    <a:pt x="404" y="3104"/>
                  </a:lnTo>
                  <a:lnTo>
                    <a:pt x="396" y="3099"/>
                  </a:lnTo>
                  <a:lnTo>
                    <a:pt x="390" y="3094"/>
                  </a:lnTo>
                  <a:lnTo>
                    <a:pt x="385" y="3089"/>
                  </a:lnTo>
                  <a:lnTo>
                    <a:pt x="381" y="3083"/>
                  </a:lnTo>
                  <a:lnTo>
                    <a:pt x="373" y="3061"/>
                  </a:lnTo>
                  <a:lnTo>
                    <a:pt x="365" y="3042"/>
                  </a:lnTo>
                  <a:lnTo>
                    <a:pt x="363" y="3038"/>
                  </a:lnTo>
                  <a:lnTo>
                    <a:pt x="360" y="3034"/>
                  </a:lnTo>
                  <a:lnTo>
                    <a:pt x="357" y="3030"/>
                  </a:lnTo>
                  <a:lnTo>
                    <a:pt x="354" y="3028"/>
                  </a:lnTo>
                  <a:lnTo>
                    <a:pt x="349" y="3024"/>
                  </a:lnTo>
                  <a:lnTo>
                    <a:pt x="345" y="3022"/>
                  </a:lnTo>
                  <a:lnTo>
                    <a:pt x="339" y="3020"/>
                  </a:lnTo>
                  <a:lnTo>
                    <a:pt x="333" y="3019"/>
                  </a:lnTo>
                  <a:lnTo>
                    <a:pt x="327" y="3018"/>
                  </a:lnTo>
                  <a:lnTo>
                    <a:pt x="322" y="3014"/>
                  </a:lnTo>
                  <a:lnTo>
                    <a:pt x="318" y="3010"/>
                  </a:lnTo>
                  <a:lnTo>
                    <a:pt x="315" y="3007"/>
                  </a:lnTo>
                  <a:lnTo>
                    <a:pt x="310" y="3003"/>
                  </a:lnTo>
                  <a:lnTo>
                    <a:pt x="307" y="3000"/>
                  </a:lnTo>
                  <a:lnTo>
                    <a:pt x="302" y="3000"/>
                  </a:lnTo>
                  <a:lnTo>
                    <a:pt x="296" y="3001"/>
                  </a:lnTo>
                  <a:lnTo>
                    <a:pt x="288" y="3006"/>
                  </a:lnTo>
                  <a:lnTo>
                    <a:pt x="284" y="3011"/>
                  </a:lnTo>
                  <a:lnTo>
                    <a:pt x="279" y="3016"/>
                  </a:lnTo>
                  <a:lnTo>
                    <a:pt x="275" y="3021"/>
                  </a:lnTo>
                  <a:lnTo>
                    <a:pt x="271" y="3026"/>
                  </a:lnTo>
                  <a:lnTo>
                    <a:pt x="264" y="3029"/>
                  </a:lnTo>
                  <a:lnTo>
                    <a:pt x="261" y="3030"/>
                  </a:lnTo>
                  <a:lnTo>
                    <a:pt x="255" y="3030"/>
                  </a:lnTo>
                  <a:lnTo>
                    <a:pt x="250" y="3030"/>
                  </a:lnTo>
                  <a:lnTo>
                    <a:pt x="243" y="3029"/>
                  </a:lnTo>
                  <a:lnTo>
                    <a:pt x="229" y="3028"/>
                  </a:lnTo>
                  <a:lnTo>
                    <a:pt x="213" y="3027"/>
                  </a:lnTo>
                  <a:lnTo>
                    <a:pt x="199" y="3024"/>
                  </a:lnTo>
                  <a:lnTo>
                    <a:pt x="183" y="3022"/>
                  </a:lnTo>
                  <a:lnTo>
                    <a:pt x="173" y="3021"/>
                  </a:lnTo>
                  <a:lnTo>
                    <a:pt x="163" y="3020"/>
                  </a:lnTo>
                  <a:lnTo>
                    <a:pt x="158" y="3019"/>
                  </a:lnTo>
                  <a:lnTo>
                    <a:pt x="153" y="3018"/>
                  </a:lnTo>
                  <a:lnTo>
                    <a:pt x="149" y="3016"/>
                  </a:lnTo>
                  <a:lnTo>
                    <a:pt x="144" y="3012"/>
                  </a:lnTo>
                  <a:lnTo>
                    <a:pt x="129" y="2999"/>
                  </a:lnTo>
                  <a:lnTo>
                    <a:pt x="113" y="2984"/>
                  </a:lnTo>
                  <a:lnTo>
                    <a:pt x="106" y="2975"/>
                  </a:lnTo>
                  <a:lnTo>
                    <a:pt x="100" y="2966"/>
                  </a:lnTo>
                  <a:lnTo>
                    <a:pt x="95" y="2957"/>
                  </a:lnTo>
                  <a:lnTo>
                    <a:pt x="91" y="2947"/>
                  </a:lnTo>
                  <a:lnTo>
                    <a:pt x="48" y="2877"/>
                  </a:lnTo>
                  <a:lnTo>
                    <a:pt x="48" y="2877"/>
                  </a:lnTo>
                  <a:lnTo>
                    <a:pt x="49" y="2864"/>
                  </a:lnTo>
                  <a:lnTo>
                    <a:pt x="51" y="2848"/>
                  </a:lnTo>
                  <a:lnTo>
                    <a:pt x="54" y="2832"/>
                  </a:lnTo>
                  <a:lnTo>
                    <a:pt x="55" y="2825"/>
                  </a:lnTo>
                  <a:lnTo>
                    <a:pt x="55" y="2821"/>
                  </a:lnTo>
                  <a:lnTo>
                    <a:pt x="52" y="2818"/>
                  </a:lnTo>
                  <a:lnTo>
                    <a:pt x="50" y="2814"/>
                  </a:lnTo>
                  <a:lnTo>
                    <a:pt x="47" y="2811"/>
                  </a:lnTo>
                  <a:lnTo>
                    <a:pt x="38" y="2804"/>
                  </a:lnTo>
                  <a:lnTo>
                    <a:pt x="28" y="2798"/>
                  </a:lnTo>
                  <a:lnTo>
                    <a:pt x="18" y="2790"/>
                  </a:lnTo>
                  <a:lnTo>
                    <a:pt x="9" y="2782"/>
                  </a:lnTo>
                  <a:lnTo>
                    <a:pt x="6" y="2777"/>
                  </a:lnTo>
                  <a:lnTo>
                    <a:pt x="4" y="2772"/>
                  </a:lnTo>
                  <a:lnTo>
                    <a:pt x="1" y="2767"/>
                  </a:lnTo>
                  <a:lnTo>
                    <a:pt x="0" y="2761"/>
                  </a:lnTo>
                  <a:lnTo>
                    <a:pt x="1" y="2758"/>
                  </a:lnTo>
                  <a:lnTo>
                    <a:pt x="4" y="2755"/>
                  </a:lnTo>
                  <a:lnTo>
                    <a:pt x="7" y="2753"/>
                  </a:lnTo>
                  <a:lnTo>
                    <a:pt x="11" y="2751"/>
                  </a:lnTo>
                  <a:lnTo>
                    <a:pt x="24" y="2749"/>
                  </a:lnTo>
                  <a:lnTo>
                    <a:pt x="39" y="2749"/>
                  </a:lnTo>
                  <a:lnTo>
                    <a:pt x="55" y="2748"/>
                  </a:lnTo>
                  <a:lnTo>
                    <a:pt x="70" y="2747"/>
                  </a:lnTo>
                  <a:lnTo>
                    <a:pt x="77" y="2746"/>
                  </a:lnTo>
                  <a:lnTo>
                    <a:pt x="82" y="2745"/>
                  </a:lnTo>
                  <a:lnTo>
                    <a:pt x="87" y="2743"/>
                  </a:lnTo>
                  <a:lnTo>
                    <a:pt x="90" y="2740"/>
                  </a:lnTo>
                  <a:lnTo>
                    <a:pt x="96" y="2734"/>
                  </a:lnTo>
                  <a:lnTo>
                    <a:pt x="101" y="2726"/>
                  </a:lnTo>
                  <a:lnTo>
                    <a:pt x="106" y="2718"/>
                  </a:lnTo>
                  <a:lnTo>
                    <a:pt x="111" y="2709"/>
                  </a:lnTo>
                  <a:lnTo>
                    <a:pt x="120" y="2688"/>
                  </a:lnTo>
                  <a:lnTo>
                    <a:pt x="129" y="2667"/>
                  </a:lnTo>
                  <a:lnTo>
                    <a:pt x="139" y="2646"/>
                  </a:lnTo>
                  <a:lnTo>
                    <a:pt x="150" y="2627"/>
                  </a:lnTo>
                  <a:lnTo>
                    <a:pt x="155" y="2618"/>
                  </a:lnTo>
                  <a:lnTo>
                    <a:pt x="161" y="2610"/>
                  </a:lnTo>
                  <a:lnTo>
                    <a:pt x="168" y="2603"/>
                  </a:lnTo>
                  <a:lnTo>
                    <a:pt x="174" y="2598"/>
                  </a:lnTo>
                  <a:lnTo>
                    <a:pt x="186" y="2589"/>
                  </a:lnTo>
                  <a:lnTo>
                    <a:pt x="194" y="2582"/>
                  </a:lnTo>
                  <a:lnTo>
                    <a:pt x="196" y="2579"/>
                  </a:lnTo>
                  <a:lnTo>
                    <a:pt x="199" y="2576"/>
                  </a:lnTo>
                  <a:lnTo>
                    <a:pt x="200" y="2572"/>
                  </a:lnTo>
                  <a:lnTo>
                    <a:pt x="200" y="2570"/>
                  </a:lnTo>
                  <a:lnTo>
                    <a:pt x="199" y="2566"/>
                  </a:lnTo>
                  <a:lnTo>
                    <a:pt x="195" y="2561"/>
                  </a:lnTo>
                  <a:lnTo>
                    <a:pt x="190" y="2558"/>
                  </a:lnTo>
                  <a:lnTo>
                    <a:pt x="184" y="2555"/>
                  </a:lnTo>
                  <a:lnTo>
                    <a:pt x="169" y="2548"/>
                  </a:lnTo>
                  <a:lnTo>
                    <a:pt x="154" y="2540"/>
                  </a:lnTo>
                  <a:lnTo>
                    <a:pt x="148" y="2537"/>
                  </a:lnTo>
                  <a:lnTo>
                    <a:pt x="142" y="2531"/>
                  </a:lnTo>
                  <a:lnTo>
                    <a:pt x="141" y="2528"/>
                  </a:lnTo>
                  <a:lnTo>
                    <a:pt x="139" y="2526"/>
                  </a:lnTo>
                  <a:lnTo>
                    <a:pt x="138" y="2523"/>
                  </a:lnTo>
                  <a:lnTo>
                    <a:pt x="138" y="2519"/>
                  </a:lnTo>
                  <a:lnTo>
                    <a:pt x="139" y="2498"/>
                  </a:lnTo>
                  <a:lnTo>
                    <a:pt x="140" y="2479"/>
                  </a:lnTo>
                  <a:lnTo>
                    <a:pt x="140" y="2470"/>
                  </a:lnTo>
                  <a:lnTo>
                    <a:pt x="139" y="2461"/>
                  </a:lnTo>
                  <a:lnTo>
                    <a:pt x="139" y="2451"/>
                  </a:lnTo>
                  <a:lnTo>
                    <a:pt x="137" y="2441"/>
                  </a:lnTo>
                  <a:lnTo>
                    <a:pt x="136" y="2431"/>
                  </a:lnTo>
                  <a:lnTo>
                    <a:pt x="136" y="2422"/>
                  </a:lnTo>
                  <a:lnTo>
                    <a:pt x="138" y="2412"/>
                  </a:lnTo>
                  <a:lnTo>
                    <a:pt x="140" y="2403"/>
                  </a:lnTo>
                  <a:lnTo>
                    <a:pt x="147" y="2386"/>
                  </a:lnTo>
                  <a:lnTo>
                    <a:pt x="155" y="2369"/>
                  </a:lnTo>
                  <a:lnTo>
                    <a:pt x="160" y="2360"/>
                  </a:lnTo>
                  <a:lnTo>
                    <a:pt x="163" y="2350"/>
                  </a:lnTo>
                  <a:lnTo>
                    <a:pt x="167" y="2341"/>
                  </a:lnTo>
                  <a:lnTo>
                    <a:pt x="170" y="2331"/>
                  </a:lnTo>
                  <a:lnTo>
                    <a:pt x="171" y="2321"/>
                  </a:lnTo>
                  <a:lnTo>
                    <a:pt x="172" y="2310"/>
                  </a:lnTo>
                  <a:lnTo>
                    <a:pt x="171" y="2299"/>
                  </a:lnTo>
                  <a:lnTo>
                    <a:pt x="169" y="2287"/>
                  </a:lnTo>
                  <a:lnTo>
                    <a:pt x="169" y="2281"/>
                  </a:lnTo>
                  <a:lnTo>
                    <a:pt x="170" y="2273"/>
                  </a:lnTo>
                  <a:lnTo>
                    <a:pt x="173" y="2265"/>
                  </a:lnTo>
                  <a:lnTo>
                    <a:pt x="179" y="2255"/>
                  </a:lnTo>
                  <a:lnTo>
                    <a:pt x="192" y="2235"/>
                  </a:lnTo>
                  <a:lnTo>
                    <a:pt x="209" y="2214"/>
                  </a:lnTo>
                  <a:lnTo>
                    <a:pt x="245" y="2174"/>
                  </a:lnTo>
                  <a:lnTo>
                    <a:pt x="271" y="2143"/>
                  </a:lnTo>
                  <a:lnTo>
                    <a:pt x="273" y="2120"/>
                  </a:lnTo>
                  <a:lnTo>
                    <a:pt x="277" y="2095"/>
                  </a:lnTo>
                  <a:lnTo>
                    <a:pt x="279" y="2083"/>
                  </a:lnTo>
                  <a:lnTo>
                    <a:pt x="284" y="2072"/>
                  </a:lnTo>
                  <a:lnTo>
                    <a:pt x="288" y="2061"/>
                  </a:lnTo>
                  <a:lnTo>
                    <a:pt x="294" y="2052"/>
                  </a:lnTo>
                  <a:lnTo>
                    <a:pt x="298" y="2047"/>
                  </a:lnTo>
                  <a:lnTo>
                    <a:pt x="303" y="2044"/>
                  </a:lnTo>
                  <a:lnTo>
                    <a:pt x="307" y="2041"/>
                  </a:lnTo>
                  <a:lnTo>
                    <a:pt x="313" y="2038"/>
                  </a:lnTo>
                  <a:lnTo>
                    <a:pt x="317" y="2037"/>
                  </a:lnTo>
                  <a:lnTo>
                    <a:pt x="322" y="2037"/>
                  </a:lnTo>
                  <a:lnTo>
                    <a:pt x="326" y="2037"/>
                  </a:lnTo>
                  <a:lnTo>
                    <a:pt x="330" y="2038"/>
                  </a:lnTo>
                  <a:lnTo>
                    <a:pt x="339" y="2042"/>
                  </a:lnTo>
                  <a:lnTo>
                    <a:pt x="348" y="2046"/>
                  </a:lnTo>
                  <a:lnTo>
                    <a:pt x="357" y="2051"/>
                  </a:lnTo>
                  <a:lnTo>
                    <a:pt x="366" y="2055"/>
                  </a:lnTo>
                  <a:lnTo>
                    <a:pt x="371" y="2058"/>
                  </a:lnTo>
                  <a:lnTo>
                    <a:pt x="376" y="2059"/>
                  </a:lnTo>
                  <a:lnTo>
                    <a:pt x="380" y="2059"/>
                  </a:lnTo>
                  <a:lnTo>
                    <a:pt x="384" y="2059"/>
                  </a:lnTo>
                  <a:lnTo>
                    <a:pt x="387" y="2058"/>
                  </a:lnTo>
                  <a:lnTo>
                    <a:pt x="390" y="2057"/>
                  </a:lnTo>
                  <a:lnTo>
                    <a:pt x="392" y="2054"/>
                  </a:lnTo>
                  <a:lnTo>
                    <a:pt x="395" y="2051"/>
                  </a:lnTo>
                  <a:lnTo>
                    <a:pt x="397" y="2043"/>
                  </a:lnTo>
                  <a:lnTo>
                    <a:pt x="399" y="2033"/>
                  </a:lnTo>
                  <a:lnTo>
                    <a:pt x="399" y="2021"/>
                  </a:lnTo>
                  <a:lnTo>
                    <a:pt x="398" y="2007"/>
                  </a:lnTo>
                  <a:lnTo>
                    <a:pt x="395" y="1981"/>
                  </a:lnTo>
                  <a:lnTo>
                    <a:pt x="389" y="1953"/>
                  </a:lnTo>
                  <a:lnTo>
                    <a:pt x="382" y="1931"/>
                  </a:lnTo>
                  <a:lnTo>
                    <a:pt x="378" y="1916"/>
                  </a:lnTo>
                  <a:lnTo>
                    <a:pt x="374" y="1899"/>
                  </a:lnTo>
                  <a:lnTo>
                    <a:pt x="369" y="1881"/>
                  </a:lnTo>
                  <a:lnTo>
                    <a:pt x="367" y="1873"/>
                  </a:lnTo>
                  <a:lnTo>
                    <a:pt x="365" y="1865"/>
                  </a:lnTo>
                  <a:lnTo>
                    <a:pt x="361" y="1858"/>
                  </a:lnTo>
                  <a:lnTo>
                    <a:pt x="356" y="1852"/>
                  </a:lnTo>
                  <a:lnTo>
                    <a:pt x="339" y="1834"/>
                  </a:lnTo>
                  <a:lnTo>
                    <a:pt x="323" y="1816"/>
                  </a:lnTo>
                  <a:lnTo>
                    <a:pt x="306" y="1797"/>
                  </a:lnTo>
                  <a:lnTo>
                    <a:pt x="288" y="1780"/>
                  </a:lnTo>
                  <a:lnTo>
                    <a:pt x="283" y="1775"/>
                  </a:lnTo>
                  <a:lnTo>
                    <a:pt x="279" y="1771"/>
                  </a:lnTo>
                  <a:lnTo>
                    <a:pt x="276" y="1767"/>
                  </a:lnTo>
                  <a:lnTo>
                    <a:pt x="274" y="1762"/>
                  </a:lnTo>
                  <a:lnTo>
                    <a:pt x="272" y="1757"/>
                  </a:lnTo>
                  <a:lnTo>
                    <a:pt x="271" y="1752"/>
                  </a:lnTo>
                  <a:lnTo>
                    <a:pt x="271" y="1748"/>
                  </a:lnTo>
                  <a:lnTo>
                    <a:pt x="271" y="1743"/>
                  </a:lnTo>
                  <a:lnTo>
                    <a:pt x="273" y="1733"/>
                  </a:lnTo>
                  <a:lnTo>
                    <a:pt x="276" y="1724"/>
                  </a:lnTo>
                  <a:lnTo>
                    <a:pt x="283" y="1716"/>
                  </a:lnTo>
                  <a:lnTo>
                    <a:pt x="289" y="1707"/>
                  </a:lnTo>
                  <a:lnTo>
                    <a:pt x="297" y="1698"/>
                  </a:lnTo>
                  <a:lnTo>
                    <a:pt x="306" y="1690"/>
                  </a:lnTo>
                  <a:lnTo>
                    <a:pt x="316" y="1682"/>
                  </a:lnTo>
                  <a:lnTo>
                    <a:pt x="326" y="1675"/>
                  </a:lnTo>
                  <a:lnTo>
                    <a:pt x="345" y="1661"/>
                  </a:lnTo>
                  <a:lnTo>
                    <a:pt x="361" y="1652"/>
                  </a:lnTo>
                  <a:lnTo>
                    <a:pt x="365" y="1649"/>
                  </a:lnTo>
                  <a:lnTo>
                    <a:pt x="367" y="1646"/>
                  </a:lnTo>
                  <a:lnTo>
                    <a:pt x="369" y="1643"/>
                  </a:lnTo>
                  <a:lnTo>
                    <a:pt x="370" y="1639"/>
                  </a:lnTo>
                  <a:lnTo>
                    <a:pt x="371" y="1632"/>
                  </a:lnTo>
                  <a:lnTo>
                    <a:pt x="370" y="1623"/>
                  </a:lnTo>
                  <a:lnTo>
                    <a:pt x="368" y="1614"/>
                  </a:lnTo>
                  <a:lnTo>
                    <a:pt x="365" y="1603"/>
                  </a:lnTo>
                  <a:lnTo>
                    <a:pt x="360" y="1592"/>
                  </a:lnTo>
                  <a:lnTo>
                    <a:pt x="356" y="1581"/>
                  </a:lnTo>
                  <a:lnTo>
                    <a:pt x="332" y="1538"/>
                  </a:lnTo>
                  <a:lnTo>
                    <a:pt x="314" y="1507"/>
                  </a:lnTo>
                  <a:lnTo>
                    <a:pt x="313" y="1497"/>
                  </a:lnTo>
                  <a:lnTo>
                    <a:pt x="310" y="1488"/>
                  </a:lnTo>
                  <a:lnTo>
                    <a:pt x="308" y="1479"/>
                  </a:lnTo>
                  <a:lnTo>
                    <a:pt x="306" y="1470"/>
                  </a:lnTo>
                  <a:lnTo>
                    <a:pt x="304" y="1461"/>
                  </a:lnTo>
                  <a:lnTo>
                    <a:pt x="303" y="1453"/>
                  </a:lnTo>
                  <a:lnTo>
                    <a:pt x="303" y="1444"/>
                  </a:lnTo>
                  <a:lnTo>
                    <a:pt x="305" y="1434"/>
                  </a:lnTo>
                  <a:lnTo>
                    <a:pt x="309" y="1434"/>
                  </a:lnTo>
                  <a:lnTo>
                    <a:pt x="313" y="1435"/>
                  </a:lnTo>
                  <a:lnTo>
                    <a:pt x="317" y="1435"/>
                  </a:lnTo>
                  <a:lnTo>
                    <a:pt x="320" y="1437"/>
                  </a:lnTo>
                  <a:lnTo>
                    <a:pt x="328" y="1440"/>
                  </a:lnTo>
                  <a:lnTo>
                    <a:pt x="335" y="1445"/>
                  </a:lnTo>
                  <a:lnTo>
                    <a:pt x="343" y="1448"/>
                  </a:lnTo>
                  <a:lnTo>
                    <a:pt x="350" y="1450"/>
                  </a:lnTo>
                  <a:lnTo>
                    <a:pt x="355" y="1451"/>
                  </a:lnTo>
                  <a:lnTo>
                    <a:pt x="359" y="1451"/>
                  </a:lnTo>
                  <a:lnTo>
                    <a:pt x="364" y="1450"/>
                  </a:lnTo>
                  <a:lnTo>
                    <a:pt x="368" y="1449"/>
                  </a:lnTo>
                  <a:lnTo>
                    <a:pt x="380" y="1446"/>
                  </a:lnTo>
                  <a:lnTo>
                    <a:pt x="392" y="1443"/>
                  </a:lnTo>
                  <a:lnTo>
                    <a:pt x="407" y="1440"/>
                  </a:lnTo>
                  <a:lnTo>
                    <a:pt x="421" y="1438"/>
                  </a:lnTo>
                  <a:lnTo>
                    <a:pt x="436" y="1437"/>
                  </a:lnTo>
                  <a:lnTo>
                    <a:pt x="450" y="1435"/>
                  </a:lnTo>
                  <a:lnTo>
                    <a:pt x="463" y="1432"/>
                  </a:lnTo>
                  <a:lnTo>
                    <a:pt x="477" y="1428"/>
                  </a:lnTo>
                  <a:lnTo>
                    <a:pt x="488" y="1424"/>
                  </a:lnTo>
                  <a:lnTo>
                    <a:pt x="495" y="1419"/>
                  </a:lnTo>
                  <a:lnTo>
                    <a:pt x="499" y="1416"/>
                  </a:lnTo>
                  <a:lnTo>
                    <a:pt x="500" y="1413"/>
                  </a:lnTo>
                  <a:lnTo>
                    <a:pt x="502" y="1411"/>
                  </a:lnTo>
                  <a:lnTo>
                    <a:pt x="503" y="1407"/>
                  </a:lnTo>
                  <a:lnTo>
                    <a:pt x="503" y="1400"/>
                  </a:lnTo>
                  <a:lnTo>
                    <a:pt x="503" y="1393"/>
                  </a:lnTo>
                  <a:lnTo>
                    <a:pt x="501" y="1385"/>
                  </a:lnTo>
                  <a:lnTo>
                    <a:pt x="498" y="1377"/>
                  </a:lnTo>
                  <a:lnTo>
                    <a:pt x="490" y="1361"/>
                  </a:lnTo>
                  <a:lnTo>
                    <a:pt x="483" y="1344"/>
                  </a:lnTo>
                  <a:lnTo>
                    <a:pt x="481" y="1337"/>
                  </a:lnTo>
                  <a:lnTo>
                    <a:pt x="481" y="1330"/>
                  </a:lnTo>
                  <a:lnTo>
                    <a:pt x="481" y="1322"/>
                  </a:lnTo>
                  <a:lnTo>
                    <a:pt x="484" y="1316"/>
                  </a:lnTo>
                  <a:lnTo>
                    <a:pt x="495" y="1317"/>
                  </a:lnTo>
                  <a:lnTo>
                    <a:pt x="507" y="1319"/>
                  </a:lnTo>
                  <a:lnTo>
                    <a:pt x="519" y="1322"/>
                  </a:lnTo>
                  <a:lnTo>
                    <a:pt x="531" y="1328"/>
                  </a:lnTo>
                  <a:lnTo>
                    <a:pt x="555" y="1339"/>
                  </a:lnTo>
                  <a:lnTo>
                    <a:pt x="580" y="1353"/>
                  </a:lnTo>
                  <a:lnTo>
                    <a:pt x="605" y="1367"/>
                  </a:lnTo>
                  <a:lnTo>
                    <a:pt x="629" y="1381"/>
                  </a:lnTo>
                  <a:lnTo>
                    <a:pt x="641" y="1387"/>
                  </a:lnTo>
                  <a:lnTo>
                    <a:pt x="653" y="1393"/>
                  </a:lnTo>
                  <a:lnTo>
                    <a:pt x="664" y="1397"/>
                  </a:lnTo>
                  <a:lnTo>
                    <a:pt x="675" y="1401"/>
                  </a:lnTo>
                  <a:lnTo>
                    <a:pt x="676" y="1395"/>
                  </a:lnTo>
                  <a:lnTo>
                    <a:pt x="675" y="1384"/>
                  </a:lnTo>
                  <a:lnTo>
                    <a:pt x="673" y="1367"/>
                  </a:lnTo>
                  <a:lnTo>
                    <a:pt x="670" y="1350"/>
                  </a:lnTo>
                  <a:lnTo>
                    <a:pt x="664" y="1312"/>
                  </a:lnTo>
                  <a:lnTo>
                    <a:pt x="662" y="1288"/>
                  </a:lnTo>
                  <a:lnTo>
                    <a:pt x="664" y="1266"/>
                  </a:lnTo>
                  <a:lnTo>
                    <a:pt x="668" y="1239"/>
                  </a:lnTo>
                  <a:lnTo>
                    <a:pt x="670" y="1227"/>
                  </a:lnTo>
                  <a:lnTo>
                    <a:pt x="670" y="1215"/>
                  </a:lnTo>
                  <a:lnTo>
                    <a:pt x="669" y="1209"/>
                  </a:lnTo>
                  <a:lnTo>
                    <a:pt x="668" y="1204"/>
                  </a:lnTo>
                  <a:lnTo>
                    <a:pt x="667" y="1199"/>
                  </a:lnTo>
                  <a:lnTo>
                    <a:pt x="665" y="1195"/>
                  </a:lnTo>
                  <a:lnTo>
                    <a:pt x="659" y="1189"/>
                  </a:lnTo>
                  <a:lnTo>
                    <a:pt x="653" y="1185"/>
                  </a:lnTo>
                  <a:lnTo>
                    <a:pt x="647" y="1182"/>
                  </a:lnTo>
                  <a:lnTo>
                    <a:pt x="641" y="1180"/>
                  </a:lnTo>
                  <a:lnTo>
                    <a:pt x="635" y="1175"/>
                  </a:lnTo>
                  <a:lnTo>
                    <a:pt x="631" y="1171"/>
                  </a:lnTo>
                  <a:lnTo>
                    <a:pt x="626" y="1164"/>
                  </a:lnTo>
                  <a:lnTo>
                    <a:pt x="623" y="1155"/>
                  </a:lnTo>
                  <a:lnTo>
                    <a:pt x="622" y="1145"/>
                  </a:lnTo>
                  <a:lnTo>
                    <a:pt x="622" y="1135"/>
                  </a:lnTo>
                  <a:lnTo>
                    <a:pt x="622" y="1126"/>
                  </a:lnTo>
                  <a:lnTo>
                    <a:pt x="623" y="1118"/>
                  </a:lnTo>
                  <a:lnTo>
                    <a:pt x="623" y="1109"/>
                  </a:lnTo>
                  <a:lnTo>
                    <a:pt x="623" y="1100"/>
                  </a:lnTo>
                  <a:lnTo>
                    <a:pt x="621" y="1091"/>
                  </a:lnTo>
                  <a:lnTo>
                    <a:pt x="617" y="1081"/>
                  </a:lnTo>
                  <a:lnTo>
                    <a:pt x="613" y="1071"/>
                  </a:lnTo>
                  <a:lnTo>
                    <a:pt x="608" y="1061"/>
                  </a:lnTo>
                  <a:lnTo>
                    <a:pt x="604" y="1051"/>
                  </a:lnTo>
                  <a:lnTo>
                    <a:pt x="602" y="1041"/>
                  </a:lnTo>
                  <a:lnTo>
                    <a:pt x="601" y="1030"/>
                  </a:lnTo>
                  <a:lnTo>
                    <a:pt x="601" y="1020"/>
                  </a:lnTo>
                  <a:lnTo>
                    <a:pt x="603" y="1010"/>
                  </a:lnTo>
                  <a:lnTo>
                    <a:pt x="607" y="1000"/>
                  </a:lnTo>
                  <a:lnTo>
                    <a:pt x="632" y="999"/>
                  </a:lnTo>
                  <a:lnTo>
                    <a:pt x="655" y="998"/>
                  </a:lnTo>
                  <a:lnTo>
                    <a:pt x="659" y="997"/>
                  </a:lnTo>
                  <a:lnTo>
                    <a:pt x="665" y="996"/>
                  </a:lnTo>
                  <a:lnTo>
                    <a:pt x="669" y="994"/>
                  </a:lnTo>
                  <a:lnTo>
                    <a:pt x="674" y="991"/>
                  </a:lnTo>
                  <a:lnTo>
                    <a:pt x="678" y="987"/>
                  </a:lnTo>
                  <a:lnTo>
                    <a:pt x="681" y="982"/>
                  </a:lnTo>
                  <a:lnTo>
                    <a:pt x="686" y="976"/>
                  </a:lnTo>
                  <a:lnTo>
                    <a:pt x="689" y="968"/>
                  </a:lnTo>
                  <a:lnTo>
                    <a:pt x="694" y="958"/>
                  </a:lnTo>
                  <a:lnTo>
                    <a:pt x="700" y="950"/>
                  </a:lnTo>
                  <a:lnTo>
                    <a:pt x="707" y="942"/>
                  </a:lnTo>
                  <a:lnTo>
                    <a:pt x="715" y="935"/>
                  </a:lnTo>
                  <a:lnTo>
                    <a:pt x="732" y="923"/>
                  </a:lnTo>
                  <a:lnTo>
                    <a:pt x="750" y="912"/>
                  </a:lnTo>
                  <a:lnTo>
                    <a:pt x="803" y="873"/>
                  </a:lnTo>
                  <a:lnTo>
                    <a:pt x="803" y="873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94C18695-CB2B-497A-9F23-C09CE1163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" y="2007"/>
              <a:ext cx="1551" cy="1608"/>
            </a:xfrm>
            <a:custGeom>
              <a:avLst/>
              <a:gdLst>
                <a:gd name="T0" fmla="*/ 1041 w 6206"/>
                <a:gd name="T1" fmla="*/ 744 h 6433"/>
                <a:gd name="T2" fmla="*/ 1374 w 6206"/>
                <a:gd name="T3" fmla="*/ 865 h 6433"/>
                <a:gd name="T4" fmla="*/ 1761 w 6206"/>
                <a:gd name="T5" fmla="*/ 809 h 6433"/>
                <a:gd name="T6" fmla="*/ 2298 w 6206"/>
                <a:gd name="T7" fmla="*/ 490 h 6433"/>
                <a:gd name="T8" fmla="*/ 2654 w 6206"/>
                <a:gd name="T9" fmla="*/ 452 h 6433"/>
                <a:gd name="T10" fmla="*/ 2921 w 6206"/>
                <a:gd name="T11" fmla="*/ 369 h 6433"/>
                <a:gd name="T12" fmla="*/ 3480 w 6206"/>
                <a:gd name="T13" fmla="*/ 135 h 6433"/>
                <a:gd name="T14" fmla="*/ 3799 w 6206"/>
                <a:gd name="T15" fmla="*/ 171 h 6433"/>
                <a:gd name="T16" fmla="*/ 3869 w 6206"/>
                <a:gd name="T17" fmla="*/ 479 h 6433"/>
                <a:gd name="T18" fmla="*/ 3894 w 6206"/>
                <a:gd name="T19" fmla="*/ 826 h 6433"/>
                <a:gd name="T20" fmla="*/ 4232 w 6206"/>
                <a:gd name="T21" fmla="*/ 1107 h 6433"/>
                <a:gd name="T22" fmla="*/ 4261 w 6206"/>
                <a:gd name="T23" fmla="*/ 1295 h 6433"/>
                <a:gd name="T24" fmla="*/ 4495 w 6206"/>
                <a:gd name="T25" fmla="*/ 1697 h 6433"/>
                <a:gd name="T26" fmla="*/ 4783 w 6206"/>
                <a:gd name="T27" fmla="*/ 1602 h 6433"/>
                <a:gd name="T28" fmla="*/ 4883 w 6206"/>
                <a:gd name="T29" fmla="*/ 1979 h 6433"/>
                <a:gd name="T30" fmla="*/ 5119 w 6206"/>
                <a:gd name="T31" fmla="*/ 1851 h 6433"/>
                <a:gd name="T32" fmla="*/ 5131 w 6206"/>
                <a:gd name="T33" fmla="*/ 2237 h 6433"/>
                <a:gd name="T34" fmla="*/ 5220 w 6206"/>
                <a:gd name="T35" fmla="*/ 2587 h 6433"/>
                <a:gd name="T36" fmla="*/ 5507 w 6206"/>
                <a:gd name="T37" fmla="*/ 2881 h 6433"/>
                <a:gd name="T38" fmla="*/ 6025 w 6206"/>
                <a:gd name="T39" fmla="*/ 3028 h 6433"/>
                <a:gd name="T40" fmla="*/ 6178 w 6206"/>
                <a:gd name="T41" fmla="*/ 3210 h 6433"/>
                <a:gd name="T42" fmla="*/ 5963 w 6206"/>
                <a:gd name="T43" fmla="*/ 3462 h 6433"/>
                <a:gd name="T44" fmla="*/ 5829 w 6206"/>
                <a:gd name="T45" fmla="*/ 3682 h 6433"/>
                <a:gd name="T46" fmla="*/ 5450 w 6206"/>
                <a:gd name="T47" fmla="*/ 3664 h 6433"/>
                <a:gd name="T48" fmla="*/ 5224 w 6206"/>
                <a:gd name="T49" fmla="*/ 3743 h 6433"/>
                <a:gd name="T50" fmla="*/ 4868 w 6206"/>
                <a:gd name="T51" fmla="*/ 3820 h 6433"/>
                <a:gd name="T52" fmla="*/ 4560 w 6206"/>
                <a:gd name="T53" fmla="*/ 3911 h 6433"/>
                <a:gd name="T54" fmla="*/ 4244 w 6206"/>
                <a:gd name="T55" fmla="*/ 4173 h 6433"/>
                <a:gd name="T56" fmla="*/ 4311 w 6206"/>
                <a:gd name="T57" fmla="*/ 4443 h 6433"/>
                <a:gd name="T58" fmla="*/ 4217 w 6206"/>
                <a:gd name="T59" fmla="*/ 4697 h 6433"/>
                <a:gd name="T60" fmla="*/ 3973 w 6206"/>
                <a:gd name="T61" fmla="*/ 4912 h 6433"/>
                <a:gd name="T62" fmla="*/ 3870 w 6206"/>
                <a:gd name="T63" fmla="*/ 4994 h 6433"/>
                <a:gd name="T64" fmla="*/ 4165 w 6206"/>
                <a:gd name="T65" fmla="*/ 5267 h 6433"/>
                <a:gd name="T66" fmla="*/ 4128 w 6206"/>
                <a:gd name="T67" fmla="*/ 5535 h 6433"/>
                <a:gd name="T68" fmla="*/ 4105 w 6206"/>
                <a:gd name="T69" fmla="*/ 5812 h 6433"/>
                <a:gd name="T70" fmla="*/ 4059 w 6206"/>
                <a:gd name="T71" fmla="*/ 6286 h 6433"/>
                <a:gd name="T72" fmla="*/ 3648 w 6206"/>
                <a:gd name="T73" fmla="*/ 6340 h 6433"/>
                <a:gd name="T74" fmla="*/ 3390 w 6206"/>
                <a:gd name="T75" fmla="*/ 6332 h 6433"/>
                <a:gd name="T76" fmla="*/ 2984 w 6206"/>
                <a:gd name="T77" fmla="*/ 6094 h 6433"/>
                <a:gd name="T78" fmla="*/ 2859 w 6206"/>
                <a:gd name="T79" fmla="*/ 6078 h 6433"/>
                <a:gd name="T80" fmla="*/ 2488 w 6206"/>
                <a:gd name="T81" fmla="*/ 6049 h 6433"/>
                <a:gd name="T82" fmla="*/ 2178 w 6206"/>
                <a:gd name="T83" fmla="*/ 5877 h 6433"/>
                <a:gd name="T84" fmla="*/ 1998 w 6206"/>
                <a:gd name="T85" fmla="*/ 5644 h 6433"/>
                <a:gd name="T86" fmla="*/ 1972 w 6206"/>
                <a:gd name="T87" fmla="*/ 5378 h 6433"/>
                <a:gd name="T88" fmla="*/ 1930 w 6206"/>
                <a:gd name="T89" fmla="*/ 5038 h 6433"/>
                <a:gd name="T90" fmla="*/ 1903 w 6206"/>
                <a:gd name="T91" fmla="*/ 4722 h 6433"/>
                <a:gd name="T92" fmla="*/ 2230 w 6206"/>
                <a:gd name="T93" fmla="*/ 4739 h 6433"/>
                <a:gd name="T94" fmla="*/ 2112 w 6206"/>
                <a:gd name="T95" fmla="*/ 4438 h 6433"/>
                <a:gd name="T96" fmla="*/ 1991 w 6206"/>
                <a:gd name="T97" fmla="*/ 4190 h 6433"/>
                <a:gd name="T98" fmla="*/ 1663 w 6206"/>
                <a:gd name="T99" fmla="*/ 4122 h 6433"/>
                <a:gd name="T100" fmla="*/ 1520 w 6206"/>
                <a:gd name="T101" fmla="*/ 3835 h 6433"/>
                <a:gd name="T102" fmla="*/ 1429 w 6206"/>
                <a:gd name="T103" fmla="*/ 3533 h 6433"/>
                <a:gd name="T104" fmla="*/ 1101 w 6206"/>
                <a:gd name="T105" fmla="*/ 3178 h 6433"/>
                <a:gd name="T106" fmla="*/ 845 w 6206"/>
                <a:gd name="T107" fmla="*/ 3194 h 6433"/>
                <a:gd name="T108" fmla="*/ 396 w 6206"/>
                <a:gd name="T109" fmla="*/ 3099 h 6433"/>
                <a:gd name="T110" fmla="*/ 149 w 6206"/>
                <a:gd name="T111" fmla="*/ 3016 h 6433"/>
                <a:gd name="T112" fmla="*/ 106 w 6206"/>
                <a:gd name="T113" fmla="*/ 2718 h 6433"/>
                <a:gd name="T114" fmla="*/ 160 w 6206"/>
                <a:gd name="T115" fmla="*/ 2360 h 6433"/>
                <a:gd name="T116" fmla="*/ 392 w 6206"/>
                <a:gd name="T117" fmla="*/ 2054 h 6433"/>
                <a:gd name="T118" fmla="*/ 369 w 6206"/>
                <a:gd name="T119" fmla="*/ 1643 h 6433"/>
                <a:gd name="T120" fmla="*/ 499 w 6206"/>
                <a:gd name="T121" fmla="*/ 1416 h 6433"/>
                <a:gd name="T122" fmla="*/ 659 w 6206"/>
                <a:gd name="T123" fmla="*/ 1189 h 6433"/>
                <a:gd name="T124" fmla="*/ 803 w 6206"/>
                <a:gd name="T125" fmla="*/ 873 h 6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06" h="6433">
                  <a:moveTo>
                    <a:pt x="803" y="873"/>
                  </a:moveTo>
                  <a:lnTo>
                    <a:pt x="820" y="876"/>
                  </a:lnTo>
                  <a:lnTo>
                    <a:pt x="839" y="879"/>
                  </a:lnTo>
                  <a:lnTo>
                    <a:pt x="860" y="884"/>
                  </a:lnTo>
                  <a:lnTo>
                    <a:pt x="881" y="891"/>
                  </a:lnTo>
                  <a:lnTo>
                    <a:pt x="901" y="897"/>
                  </a:lnTo>
                  <a:lnTo>
                    <a:pt x="920" y="902"/>
                  </a:lnTo>
                  <a:lnTo>
                    <a:pt x="927" y="903"/>
                  </a:lnTo>
                  <a:lnTo>
                    <a:pt x="935" y="904"/>
                  </a:lnTo>
                  <a:lnTo>
                    <a:pt x="942" y="904"/>
                  </a:lnTo>
                  <a:lnTo>
                    <a:pt x="946" y="903"/>
                  </a:lnTo>
                  <a:lnTo>
                    <a:pt x="946" y="897"/>
                  </a:lnTo>
                  <a:lnTo>
                    <a:pt x="945" y="890"/>
                  </a:lnTo>
                  <a:lnTo>
                    <a:pt x="942" y="883"/>
                  </a:lnTo>
                  <a:lnTo>
                    <a:pt x="938" y="878"/>
                  </a:lnTo>
                  <a:lnTo>
                    <a:pt x="930" y="865"/>
                  </a:lnTo>
                  <a:lnTo>
                    <a:pt x="921" y="852"/>
                  </a:lnTo>
                  <a:lnTo>
                    <a:pt x="917" y="846"/>
                  </a:lnTo>
                  <a:lnTo>
                    <a:pt x="914" y="840"/>
                  </a:lnTo>
                  <a:lnTo>
                    <a:pt x="912" y="834"/>
                  </a:lnTo>
                  <a:lnTo>
                    <a:pt x="912" y="827"/>
                  </a:lnTo>
                  <a:lnTo>
                    <a:pt x="913" y="820"/>
                  </a:lnTo>
                  <a:lnTo>
                    <a:pt x="916" y="813"/>
                  </a:lnTo>
                  <a:lnTo>
                    <a:pt x="922" y="806"/>
                  </a:lnTo>
                  <a:lnTo>
                    <a:pt x="930" y="798"/>
                  </a:lnTo>
                  <a:lnTo>
                    <a:pt x="946" y="782"/>
                  </a:lnTo>
                  <a:lnTo>
                    <a:pt x="964" y="763"/>
                  </a:lnTo>
                  <a:lnTo>
                    <a:pt x="973" y="754"/>
                  </a:lnTo>
                  <a:lnTo>
                    <a:pt x="983" y="745"/>
                  </a:lnTo>
                  <a:lnTo>
                    <a:pt x="992" y="737"/>
                  </a:lnTo>
                  <a:lnTo>
                    <a:pt x="1000" y="732"/>
                  </a:lnTo>
                  <a:lnTo>
                    <a:pt x="1018" y="723"/>
                  </a:lnTo>
                  <a:lnTo>
                    <a:pt x="1030" y="719"/>
                  </a:lnTo>
                  <a:lnTo>
                    <a:pt x="1035" y="717"/>
                  </a:lnTo>
                  <a:lnTo>
                    <a:pt x="1038" y="717"/>
                  </a:lnTo>
                  <a:lnTo>
                    <a:pt x="1040" y="719"/>
                  </a:lnTo>
                  <a:lnTo>
                    <a:pt x="1043" y="721"/>
                  </a:lnTo>
                  <a:lnTo>
                    <a:pt x="1044" y="726"/>
                  </a:lnTo>
                  <a:lnTo>
                    <a:pt x="1044" y="734"/>
                  </a:lnTo>
                  <a:lnTo>
                    <a:pt x="1041" y="744"/>
                  </a:lnTo>
                  <a:lnTo>
                    <a:pt x="1040" y="755"/>
                  </a:lnTo>
                  <a:lnTo>
                    <a:pt x="1038" y="771"/>
                  </a:lnTo>
                  <a:lnTo>
                    <a:pt x="1036" y="783"/>
                  </a:lnTo>
                  <a:lnTo>
                    <a:pt x="1036" y="792"/>
                  </a:lnTo>
                  <a:lnTo>
                    <a:pt x="1038" y="800"/>
                  </a:lnTo>
                  <a:lnTo>
                    <a:pt x="1039" y="804"/>
                  </a:lnTo>
                  <a:lnTo>
                    <a:pt x="1041" y="807"/>
                  </a:lnTo>
                  <a:lnTo>
                    <a:pt x="1045" y="810"/>
                  </a:lnTo>
                  <a:lnTo>
                    <a:pt x="1049" y="814"/>
                  </a:lnTo>
                  <a:lnTo>
                    <a:pt x="1059" y="821"/>
                  </a:lnTo>
                  <a:lnTo>
                    <a:pt x="1074" y="829"/>
                  </a:lnTo>
                  <a:lnTo>
                    <a:pt x="1084" y="835"/>
                  </a:lnTo>
                  <a:lnTo>
                    <a:pt x="1091" y="841"/>
                  </a:lnTo>
                  <a:lnTo>
                    <a:pt x="1097" y="848"/>
                  </a:lnTo>
                  <a:lnTo>
                    <a:pt x="1102" y="853"/>
                  </a:lnTo>
                  <a:lnTo>
                    <a:pt x="1107" y="860"/>
                  </a:lnTo>
                  <a:lnTo>
                    <a:pt x="1111" y="867"/>
                  </a:lnTo>
                  <a:lnTo>
                    <a:pt x="1117" y="873"/>
                  </a:lnTo>
                  <a:lnTo>
                    <a:pt x="1123" y="880"/>
                  </a:lnTo>
                  <a:lnTo>
                    <a:pt x="1128" y="882"/>
                  </a:lnTo>
                  <a:lnTo>
                    <a:pt x="1134" y="886"/>
                  </a:lnTo>
                  <a:lnTo>
                    <a:pt x="1141" y="887"/>
                  </a:lnTo>
                  <a:lnTo>
                    <a:pt x="1149" y="888"/>
                  </a:lnTo>
                  <a:lnTo>
                    <a:pt x="1165" y="889"/>
                  </a:lnTo>
                  <a:lnTo>
                    <a:pt x="1184" y="889"/>
                  </a:lnTo>
                  <a:lnTo>
                    <a:pt x="1221" y="884"/>
                  </a:lnTo>
                  <a:lnTo>
                    <a:pt x="1249" y="880"/>
                  </a:lnTo>
                  <a:lnTo>
                    <a:pt x="1261" y="877"/>
                  </a:lnTo>
                  <a:lnTo>
                    <a:pt x="1272" y="871"/>
                  </a:lnTo>
                  <a:lnTo>
                    <a:pt x="1282" y="866"/>
                  </a:lnTo>
                  <a:lnTo>
                    <a:pt x="1293" y="859"/>
                  </a:lnTo>
                  <a:lnTo>
                    <a:pt x="1303" y="852"/>
                  </a:lnTo>
                  <a:lnTo>
                    <a:pt x="1312" y="847"/>
                  </a:lnTo>
                  <a:lnTo>
                    <a:pt x="1322" y="843"/>
                  </a:lnTo>
                  <a:lnTo>
                    <a:pt x="1330" y="841"/>
                  </a:lnTo>
                  <a:lnTo>
                    <a:pt x="1338" y="842"/>
                  </a:lnTo>
                  <a:lnTo>
                    <a:pt x="1346" y="845"/>
                  </a:lnTo>
                  <a:lnTo>
                    <a:pt x="1354" y="848"/>
                  </a:lnTo>
                  <a:lnTo>
                    <a:pt x="1360" y="852"/>
                  </a:lnTo>
                  <a:lnTo>
                    <a:pt x="1374" y="865"/>
                  </a:lnTo>
                  <a:lnTo>
                    <a:pt x="1386" y="877"/>
                  </a:lnTo>
                  <a:lnTo>
                    <a:pt x="1391" y="882"/>
                  </a:lnTo>
                  <a:lnTo>
                    <a:pt x="1397" y="889"/>
                  </a:lnTo>
                  <a:lnTo>
                    <a:pt x="1404" y="893"/>
                  </a:lnTo>
                  <a:lnTo>
                    <a:pt x="1409" y="897"/>
                  </a:lnTo>
                  <a:lnTo>
                    <a:pt x="1415" y="900"/>
                  </a:lnTo>
                  <a:lnTo>
                    <a:pt x="1421" y="900"/>
                  </a:lnTo>
                  <a:lnTo>
                    <a:pt x="1427" y="900"/>
                  </a:lnTo>
                  <a:lnTo>
                    <a:pt x="1433" y="897"/>
                  </a:lnTo>
                  <a:lnTo>
                    <a:pt x="1442" y="891"/>
                  </a:lnTo>
                  <a:lnTo>
                    <a:pt x="1452" y="887"/>
                  </a:lnTo>
                  <a:lnTo>
                    <a:pt x="1461" y="883"/>
                  </a:lnTo>
                  <a:lnTo>
                    <a:pt x="1469" y="881"/>
                  </a:lnTo>
                  <a:lnTo>
                    <a:pt x="1477" y="880"/>
                  </a:lnTo>
                  <a:lnTo>
                    <a:pt x="1484" y="880"/>
                  </a:lnTo>
                  <a:lnTo>
                    <a:pt x="1492" y="881"/>
                  </a:lnTo>
                  <a:lnTo>
                    <a:pt x="1500" y="882"/>
                  </a:lnTo>
                  <a:lnTo>
                    <a:pt x="1533" y="893"/>
                  </a:lnTo>
                  <a:lnTo>
                    <a:pt x="1574" y="907"/>
                  </a:lnTo>
                  <a:lnTo>
                    <a:pt x="1583" y="910"/>
                  </a:lnTo>
                  <a:lnTo>
                    <a:pt x="1595" y="913"/>
                  </a:lnTo>
                  <a:lnTo>
                    <a:pt x="1610" y="915"/>
                  </a:lnTo>
                  <a:lnTo>
                    <a:pt x="1624" y="916"/>
                  </a:lnTo>
                  <a:lnTo>
                    <a:pt x="1639" y="918"/>
                  </a:lnTo>
                  <a:lnTo>
                    <a:pt x="1654" y="919"/>
                  </a:lnTo>
                  <a:lnTo>
                    <a:pt x="1667" y="918"/>
                  </a:lnTo>
                  <a:lnTo>
                    <a:pt x="1677" y="916"/>
                  </a:lnTo>
                  <a:lnTo>
                    <a:pt x="1684" y="915"/>
                  </a:lnTo>
                  <a:lnTo>
                    <a:pt x="1689" y="913"/>
                  </a:lnTo>
                  <a:lnTo>
                    <a:pt x="1694" y="911"/>
                  </a:lnTo>
                  <a:lnTo>
                    <a:pt x="1698" y="909"/>
                  </a:lnTo>
                  <a:lnTo>
                    <a:pt x="1705" y="901"/>
                  </a:lnTo>
                  <a:lnTo>
                    <a:pt x="1709" y="893"/>
                  </a:lnTo>
                  <a:lnTo>
                    <a:pt x="1716" y="876"/>
                  </a:lnTo>
                  <a:lnTo>
                    <a:pt x="1723" y="856"/>
                  </a:lnTo>
                  <a:lnTo>
                    <a:pt x="1726" y="849"/>
                  </a:lnTo>
                  <a:lnTo>
                    <a:pt x="1731" y="841"/>
                  </a:lnTo>
                  <a:lnTo>
                    <a:pt x="1737" y="835"/>
                  </a:lnTo>
                  <a:lnTo>
                    <a:pt x="1745" y="826"/>
                  </a:lnTo>
                  <a:lnTo>
                    <a:pt x="1761" y="809"/>
                  </a:lnTo>
                  <a:lnTo>
                    <a:pt x="1781" y="793"/>
                  </a:lnTo>
                  <a:lnTo>
                    <a:pt x="1801" y="775"/>
                  </a:lnTo>
                  <a:lnTo>
                    <a:pt x="1820" y="758"/>
                  </a:lnTo>
                  <a:lnTo>
                    <a:pt x="1838" y="743"/>
                  </a:lnTo>
                  <a:lnTo>
                    <a:pt x="1851" y="730"/>
                  </a:lnTo>
                  <a:lnTo>
                    <a:pt x="1865" y="713"/>
                  </a:lnTo>
                  <a:lnTo>
                    <a:pt x="1878" y="700"/>
                  </a:lnTo>
                  <a:lnTo>
                    <a:pt x="1890" y="688"/>
                  </a:lnTo>
                  <a:lnTo>
                    <a:pt x="1900" y="679"/>
                  </a:lnTo>
                  <a:lnTo>
                    <a:pt x="1911" y="671"/>
                  </a:lnTo>
                  <a:lnTo>
                    <a:pt x="1921" y="664"/>
                  </a:lnTo>
                  <a:lnTo>
                    <a:pt x="1931" y="661"/>
                  </a:lnTo>
                  <a:lnTo>
                    <a:pt x="1941" y="658"/>
                  </a:lnTo>
                  <a:lnTo>
                    <a:pt x="1952" y="657"/>
                  </a:lnTo>
                  <a:lnTo>
                    <a:pt x="1963" y="658"/>
                  </a:lnTo>
                  <a:lnTo>
                    <a:pt x="1975" y="659"/>
                  </a:lnTo>
                  <a:lnTo>
                    <a:pt x="1988" y="661"/>
                  </a:lnTo>
                  <a:lnTo>
                    <a:pt x="2020" y="669"/>
                  </a:lnTo>
                  <a:lnTo>
                    <a:pt x="2059" y="680"/>
                  </a:lnTo>
                  <a:lnTo>
                    <a:pt x="2068" y="681"/>
                  </a:lnTo>
                  <a:lnTo>
                    <a:pt x="2078" y="679"/>
                  </a:lnTo>
                  <a:lnTo>
                    <a:pt x="2091" y="677"/>
                  </a:lnTo>
                  <a:lnTo>
                    <a:pt x="2106" y="672"/>
                  </a:lnTo>
                  <a:lnTo>
                    <a:pt x="2121" y="666"/>
                  </a:lnTo>
                  <a:lnTo>
                    <a:pt x="2139" y="659"/>
                  </a:lnTo>
                  <a:lnTo>
                    <a:pt x="2156" y="651"/>
                  </a:lnTo>
                  <a:lnTo>
                    <a:pt x="2173" y="642"/>
                  </a:lnTo>
                  <a:lnTo>
                    <a:pt x="2191" y="633"/>
                  </a:lnTo>
                  <a:lnTo>
                    <a:pt x="2208" y="624"/>
                  </a:lnTo>
                  <a:lnTo>
                    <a:pt x="2223" y="615"/>
                  </a:lnTo>
                  <a:lnTo>
                    <a:pt x="2238" y="605"/>
                  </a:lnTo>
                  <a:lnTo>
                    <a:pt x="2250" y="596"/>
                  </a:lnTo>
                  <a:lnTo>
                    <a:pt x="2261" y="587"/>
                  </a:lnTo>
                  <a:lnTo>
                    <a:pt x="2269" y="579"/>
                  </a:lnTo>
                  <a:lnTo>
                    <a:pt x="2274" y="573"/>
                  </a:lnTo>
                  <a:lnTo>
                    <a:pt x="2281" y="542"/>
                  </a:lnTo>
                  <a:lnTo>
                    <a:pt x="2288" y="510"/>
                  </a:lnTo>
                  <a:lnTo>
                    <a:pt x="2292" y="502"/>
                  </a:lnTo>
                  <a:lnTo>
                    <a:pt x="2294" y="495"/>
                  </a:lnTo>
                  <a:lnTo>
                    <a:pt x="2298" y="490"/>
                  </a:lnTo>
                  <a:lnTo>
                    <a:pt x="2303" y="485"/>
                  </a:lnTo>
                  <a:lnTo>
                    <a:pt x="2308" y="481"/>
                  </a:lnTo>
                  <a:lnTo>
                    <a:pt x="2314" y="479"/>
                  </a:lnTo>
                  <a:lnTo>
                    <a:pt x="2322" y="478"/>
                  </a:lnTo>
                  <a:lnTo>
                    <a:pt x="2331" y="478"/>
                  </a:lnTo>
                  <a:lnTo>
                    <a:pt x="2339" y="479"/>
                  </a:lnTo>
                  <a:lnTo>
                    <a:pt x="2348" y="479"/>
                  </a:lnTo>
                  <a:lnTo>
                    <a:pt x="2357" y="478"/>
                  </a:lnTo>
                  <a:lnTo>
                    <a:pt x="2365" y="475"/>
                  </a:lnTo>
                  <a:lnTo>
                    <a:pt x="2379" y="470"/>
                  </a:lnTo>
                  <a:lnTo>
                    <a:pt x="2394" y="465"/>
                  </a:lnTo>
                  <a:lnTo>
                    <a:pt x="2400" y="462"/>
                  </a:lnTo>
                  <a:lnTo>
                    <a:pt x="2408" y="461"/>
                  </a:lnTo>
                  <a:lnTo>
                    <a:pt x="2416" y="459"/>
                  </a:lnTo>
                  <a:lnTo>
                    <a:pt x="2424" y="459"/>
                  </a:lnTo>
                  <a:lnTo>
                    <a:pt x="2432" y="459"/>
                  </a:lnTo>
                  <a:lnTo>
                    <a:pt x="2441" y="461"/>
                  </a:lnTo>
                  <a:lnTo>
                    <a:pt x="2450" y="464"/>
                  </a:lnTo>
                  <a:lnTo>
                    <a:pt x="2461" y="469"/>
                  </a:lnTo>
                  <a:lnTo>
                    <a:pt x="2473" y="474"/>
                  </a:lnTo>
                  <a:lnTo>
                    <a:pt x="2485" y="479"/>
                  </a:lnTo>
                  <a:lnTo>
                    <a:pt x="2493" y="482"/>
                  </a:lnTo>
                  <a:lnTo>
                    <a:pt x="2501" y="484"/>
                  </a:lnTo>
                  <a:lnTo>
                    <a:pt x="2508" y="484"/>
                  </a:lnTo>
                  <a:lnTo>
                    <a:pt x="2514" y="484"/>
                  </a:lnTo>
                  <a:lnTo>
                    <a:pt x="2519" y="483"/>
                  </a:lnTo>
                  <a:lnTo>
                    <a:pt x="2524" y="481"/>
                  </a:lnTo>
                  <a:lnTo>
                    <a:pt x="2534" y="475"/>
                  </a:lnTo>
                  <a:lnTo>
                    <a:pt x="2544" y="469"/>
                  </a:lnTo>
                  <a:lnTo>
                    <a:pt x="2551" y="465"/>
                  </a:lnTo>
                  <a:lnTo>
                    <a:pt x="2559" y="462"/>
                  </a:lnTo>
                  <a:lnTo>
                    <a:pt x="2566" y="459"/>
                  </a:lnTo>
                  <a:lnTo>
                    <a:pt x="2576" y="456"/>
                  </a:lnTo>
                  <a:lnTo>
                    <a:pt x="2585" y="454"/>
                  </a:lnTo>
                  <a:lnTo>
                    <a:pt x="2597" y="454"/>
                  </a:lnTo>
                  <a:lnTo>
                    <a:pt x="2611" y="456"/>
                  </a:lnTo>
                  <a:lnTo>
                    <a:pt x="2624" y="456"/>
                  </a:lnTo>
                  <a:lnTo>
                    <a:pt x="2637" y="456"/>
                  </a:lnTo>
                  <a:lnTo>
                    <a:pt x="2650" y="454"/>
                  </a:lnTo>
                  <a:lnTo>
                    <a:pt x="2654" y="452"/>
                  </a:lnTo>
                  <a:lnTo>
                    <a:pt x="2658" y="451"/>
                  </a:lnTo>
                  <a:lnTo>
                    <a:pt x="2661" y="448"/>
                  </a:lnTo>
                  <a:lnTo>
                    <a:pt x="2663" y="444"/>
                  </a:lnTo>
                  <a:lnTo>
                    <a:pt x="2664" y="437"/>
                  </a:lnTo>
                  <a:lnTo>
                    <a:pt x="2663" y="428"/>
                  </a:lnTo>
                  <a:lnTo>
                    <a:pt x="2661" y="419"/>
                  </a:lnTo>
                  <a:lnTo>
                    <a:pt x="2658" y="409"/>
                  </a:lnTo>
                  <a:lnTo>
                    <a:pt x="2655" y="400"/>
                  </a:lnTo>
                  <a:lnTo>
                    <a:pt x="2653" y="390"/>
                  </a:lnTo>
                  <a:lnTo>
                    <a:pt x="2651" y="380"/>
                  </a:lnTo>
                  <a:lnTo>
                    <a:pt x="2651" y="371"/>
                  </a:lnTo>
                  <a:lnTo>
                    <a:pt x="2652" y="367"/>
                  </a:lnTo>
                  <a:lnTo>
                    <a:pt x="2654" y="362"/>
                  </a:lnTo>
                  <a:lnTo>
                    <a:pt x="2658" y="356"/>
                  </a:lnTo>
                  <a:lnTo>
                    <a:pt x="2664" y="349"/>
                  </a:lnTo>
                  <a:lnTo>
                    <a:pt x="2668" y="343"/>
                  </a:lnTo>
                  <a:lnTo>
                    <a:pt x="2674" y="335"/>
                  </a:lnTo>
                  <a:lnTo>
                    <a:pt x="2677" y="327"/>
                  </a:lnTo>
                  <a:lnTo>
                    <a:pt x="2679" y="318"/>
                  </a:lnTo>
                  <a:lnTo>
                    <a:pt x="2682" y="311"/>
                  </a:lnTo>
                  <a:lnTo>
                    <a:pt x="2684" y="305"/>
                  </a:lnTo>
                  <a:lnTo>
                    <a:pt x="2687" y="300"/>
                  </a:lnTo>
                  <a:lnTo>
                    <a:pt x="2692" y="296"/>
                  </a:lnTo>
                  <a:lnTo>
                    <a:pt x="2696" y="294"/>
                  </a:lnTo>
                  <a:lnTo>
                    <a:pt x="2702" y="293"/>
                  </a:lnTo>
                  <a:lnTo>
                    <a:pt x="2708" y="292"/>
                  </a:lnTo>
                  <a:lnTo>
                    <a:pt x="2714" y="293"/>
                  </a:lnTo>
                  <a:lnTo>
                    <a:pt x="2728" y="297"/>
                  </a:lnTo>
                  <a:lnTo>
                    <a:pt x="2745" y="304"/>
                  </a:lnTo>
                  <a:lnTo>
                    <a:pt x="2761" y="313"/>
                  </a:lnTo>
                  <a:lnTo>
                    <a:pt x="2779" y="323"/>
                  </a:lnTo>
                  <a:lnTo>
                    <a:pt x="2813" y="345"/>
                  </a:lnTo>
                  <a:lnTo>
                    <a:pt x="2847" y="367"/>
                  </a:lnTo>
                  <a:lnTo>
                    <a:pt x="2861" y="375"/>
                  </a:lnTo>
                  <a:lnTo>
                    <a:pt x="2873" y="381"/>
                  </a:lnTo>
                  <a:lnTo>
                    <a:pt x="2879" y="383"/>
                  </a:lnTo>
                  <a:lnTo>
                    <a:pt x="2884" y="384"/>
                  </a:lnTo>
                  <a:lnTo>
                    <a:pt x="2888" y="384"/>
                  </a:lnTo>
                  <a:lnTo>
                    <a:pt x="2891" y="384"/>
                  </a:lnTo>
                  <a:lnTo>
                    <a:pt x="2921" y="369"/>
                  </a:lnTo>
                  <a:lnTo>
                    <a:pt x="2959" y="350"/>
                  </a:lnTo>
                  <a:lnTo>
                    <a:pt x="2977" y="339"/>
                  </a:lnTo>
                  <a:lnTo>
                    <a:pt x="2995" y="328"/>
                  </a:lnTo>
                  <a:lnTo>
                    <a:pt x="3002" y="323"/>
                  </a:lnTo>
                  <a:lnTo>
                    <a:pt x="3008" y="318"/>
                  </a:lnTo>
                  <a:lnTo>
                    <a:pt x="3014" y="313"/>
                  </a:lnTo>
                  <a:lnTo>
                    <a:pt x="3018" y="308"/>
                  </a:lnTo>
                  <a:lnTo>
                    <a:pt x="3023" y="302"/>
                  </a:lnTo>
                  <a:lnTo>
                    <a:pt x="3026" y="294"/>
                  </a:lnTo>
                  <a:lnTo>
                    <a:pt x="3028" y="286"/>
                  </a:lnTo>
                  <a:lnTo>
                    <a:pt x="3032" y="280"/>
                  </a:lnTo>
                  <a:lnTo>
                    <a:pt x="3034" y="272"/>
                  </a:lnTo>
                  <a:lnTo>
                    <a:pt x="3038" y="265"/>
                  </a:lnTo>
                  <a:lnTo>
                    <a:pt x="3043" y="259"/>
                  </a:lnTo>
                  <a:lnTo>
                    <a:pt x="3048" y="253"/>
                  </a:lnTo>
                  <a:lnTo>
                    <a:pt x="3067" y="241"/>
                  </a:lnTo>
                  <a:lnTo>
                    <a:pt x="3087" y="230"/>
                  </a:lnTo>
                  <a:lnTo>
                    <a:pt x="3107" y="219"/>
                  </a:lnTo>
                  <a:lnTo>
                    <a:pt x="3126" y="207"/>
                  </a:lnTo>
                  <a:lnTo>
                    <a:pt x="3147" y="196"/>
                  </a:lnTo>
                  <a:lnTo>
                    <a:pt x="3166" y="185"/>
                  </a:lnTo>
                  <a:lnTo>
                    <a:pt x="3186" y="174"/>
                  </a:lnTo>
                  <a:lnTo>
                    <a:pt x="3207" y="164"/>
                  </a:lnTo>
                  <a:lnTo>
                    <a:pt x="3218" y="160"/>
                  </a:lnTo>
                  <a:lnTo>
                    <a:pt x="3228" y="158"/>
                  </a:lnTo>
                  <a:lnTo>
                    <a:pt x="3237" y="157"/>
                  </a:lnTo>
                  <a:lnTo>
                    <a:pt x="3244" y="158"/>
                  </a:lnTo>
                  <a:lnTo>
                    <a:pt x="3261" y="160"/>
                  </a:lnTo>
                  <a:lnTo>
                    <a:pt x="3281" y="163"/>
                  </a:lnTo>
                  <a:lnTo>
                    <a:pt x="3302" y="165"/>
                  </a:lnTo>
                  <a:lnTo>
                    <a:pt x="3323" y="164"/>
                  </a:lnTo>
                  <a:lnTo>
                    <a:pt x="3345" y="161"/>
                  </a:lnTo>
                  <a:lnTo>
                    <a:pt x="3366" y="158"/>
                  </a:lnTo>
                  <a:lnTo>
                    <a:pt x="3388" y="155"/>
                  </a:lnTo>
                  <a:lnTo>
                    <a:pt x="3410" y="150"/>
                  </a:lnTo>
                  <a:lnTo>
                    <a:pt x="3431" y="146"/>
                  </a:lnTo>
                  <a:lnTo>
                    <a:pt x="3451" y="143"/>
                  </a:lnTo>
                  <a:lnTo>
                    <a:pt x="3464" y="140"/>
                  </a:lnTo>
                  <a:lnTo>
                    <a:pt x="3474" y="138"/>
                  </a:lnTo>
                  <a:lnTo>
                    <a:pt x="3480" y="135"/>
                  </a:lnTo>
                  <a:lnTo>
                    <a:pt x="3486" y="131"/>
                  </a:lnTo>
                  <a:lnTo>
                    <a:pt x="3489" y="127"/>
                  </a:lnTo>
                  <a:lnTo>
                    <a:pt x="3491" y="123"/>
                  </a:lnTo>
                  <a:lnTo>
                    <a:pt x="3491" y="117"/>
                  </a:lnTo>
                  <a:lnTo>
                    <a:pt x="3491" y="112"/>
                  </a:lnTo>
                  <a:lnTo>
                    <a:pt x="3489" y="101"/>
                  </a:lnTo>
                  <a:lnTo>
                    <a:pt x="3488" y="89"/>
                  </a:lnTo>
                  <a:lnTo>
                    <a:pt x="3487" y="82"/>
                  </a:lnTo>
                  <a:lnTo>
                    <a:pt x="3487" y="75"/>
                  </a:lnTo>
                  <a:lnTo>
                    <a:pt x="3489" y="70"/>
                  </a:lnTo>
                  <a:lnTo>
                    <a:pt x="3491" y="63"/>
                  </a:lnTo>
                  <a:lnTo>
                    <a:pt x="3495" y="59"/>
                  </a:lnTo>
                  <a:lnTo>
                    <a:pt x="3498" y="54"/>
                  </a:lnTo>
                  <a:lnTo>
                    <a:pt x="3502" y="51"/>
                  </a:lnTo>
                  <a:lnTo>
                    <a:pt x="3507" y="48"/>
                  </a:lnTo>
                  <a:lnTo>
                    <a:pt x="3520" y="40"/>
                  </a:lnTo>
                  <a:lnTo>
                    <a:pt x="3534" y="34"/>
                  </a:lnTo>
                  <a:lnTo>
                    <a:pt x="3551" y="29"/>
                  </a:lnTo>
                  <a:lnTo>
                    <a:pt x="3570" y="23"/>
                  </a:lnTo>
                  <a:lnTo>
                    <a:pt x="3590" y="19"/>
                  </a:lnTo>
                  <a:lnTo>
                    <a:pt x="3611" y="14"/>
                  </a:lnTo>
                  <a:lnTo>
                    <a:pt x="3652" y="8"/>
                  </a:lnTo>
                  <a:lnTo>
                    <a:pt x="3692" y="3"/>
                  </a:lnTo>
                  <a:lnTo>
                    <a:pt x="3726" y="1"/>
                  </a:lnTo>
                  <a:lnTo>
                    <a:pt x="3751" y="0"/>
                  </a:lnTo>
                  <a:lnTo>
                    <a:pt x="3751" y="0"/>
                  </a:lnTo>
                  <a:lnTo>
                    <a:pt x="3751" y="30"/>
                  </a:lnTo>
                  <a:lnTo>
                    <a:pt x="3754" y="54"/>
                  </a:lnTo>
                  <a:lnTo>
                    <a:pt x="3755" y="65"/>
                  </a:lnTo>
                  <a:lnTo>
                    <a:pt x="3757" y="79"/>
                  </a:lnTo>
                  <a:lnTo>
                    <a:pt x="3761" y="92"/>
                  </a:lnTo>
                  <a:lnTo>
                    <a:pt x="3766" y="106"/>
                  </a:lnTo>
                  <a:lnTo>
                    <a:pt x="3770" y="116"/>
                  </a:lnTo>
                  <a:lnTo>
                    <a:pt x="3775" y="125"/>
                  </a:lnTo>
                  <a:lnTo>
                    <a:pt x="3781" y="135"/>
                  </a:lnTo>
                  <a:lnTo>
                    <a:pt x="3787" y="144"/>
                  </a:lnTo>
                  <a:lnTo>
                    <a:pt x="3792" y="153"/>
                  </a:lnTo>
                  <a:lnTo>
                    <a:pt x="3797" y="161"/>
                  </a:lnTo>
                  <a:lnTo>
                    <a:pt x="3798" y="167"/>
                  </a:lnTo>
                  <a:lnTo>
                    <a:pt x="3799" y="171"/>
                  </a:lnTo>
                  <a:lnTo>
                    <a:pt x="3799" y="177"/>
                  </a:lnTo>
                  <a:lnTo>
                    <a:pt x="3799" y="182"/>
                  </a:lnTo>
                  <a:lnTo>
                    <a:pt x="3798" y="189"/>
                  </a:lnTo>
                  <a:lnTo>
                    <a:pt x="3800" y="196"/>
                  </a:lnTo>
                  <a:lnTo>
                    <a:pt x="3802" y="203"/>
                  </a:lnTo>
                  <a:lnTo>
                    <a:pt x="3807" y="210"/>
                  </a:lnTo>
                  <a:lnTo>
                    <a:pt x="3817" y="224"/>
                  </a:lnTo>
                  <a:lnTo>
                    <a:pt x="3828" y="239"/>
                  </a:lnTo>
                  <a:lnTo>
                    <a:pt x="3839" y="253"/>
                  </a:lnTo>
                  <a:lnTo>
                    <a:pt x="3848" y="269"/>
                  </a:lnTo>
                  <a:lnTo>
                    <a:pt x="3851" y="276"/>
                  </a:lnTo>
                  <a:lnTo>
                    <a:pt x="3853" y="284"/>
                  </a:lnTo>
                  <a:lnTo>
                    <a:pt x="3853" y="293"/>
                  </a:lnTo>
                  <a:lnTo>
                    <a:pt x="3852" y="302"/>
                  </a:lnTo>
                  <a:lnTo>
                    <a:pt x="3848" y="323"/>
                  </a:lnTo>
                  <a:lnTo>
                    <a:pt x="3845" y="341"/>
                  </a:lnTo>
                  <a:lnTo>
                    <a:pt x="3845" y="348"/>
                  </a:lnTo>
                  <a:lnTo>
                    <a:pt x="3845" y="355"/>
                  </a:lnTo>
                  <a:lnTo>
                    <a:pt x="3846" y="362"/>
                  </a:lnTo>
                  <a:lnTo>
                    <a:pt x="3848" y="367"/>
                  </a:lnTo>
                  <a:lnTo>
                    <a:pt x="3851" y="373"/>
                  </a:lnTo>
                  <a:lnTo>
                    <a:pt x="3854" y="377"/>
                  </a:lnTo>
                  <a:lnTo>
                    <a:pt x="3860" y="383"/>
                  </a:lnTo>
                  <a:lnTo>
                    <a:pt x="3866" y="387"/>
                  </a:lnTo>
                  <a:lnTo>
                    <a:pt x="3881" y="396"/>
                  </a:lnTo>
                  <a:lnTo>
                    <a:pt x="3902" y="406"/>
                  </a:lnTo>
                  <a:lnTo>
                    <a:pt x="3905" y="411"/>
                  </a:lnTo>
                  <a:lnTo>
                    <a:pt x="3912" y="418"/>
                  </a:lnTo>
                  <a:lnTo>
                    <a:pt x="3919" y="423"/>
                  </a:lnTo>
                  <a:lnTo>
                    <a:pt x="3923" y="428"/>
                  </a:lnTo>
                  <a:lnTo>
                    <a:pt x="3923" y="432"/>
                  </a:lnTo>
                  <a:lnTo>
                    <a:pt x="3923" y="436"/>
                  </a:lnTo>
                  <a:lnTo>
                    <a:pt x="3922" y="439"/>
                  </a:lnTo>
                  <a:lnTo>
                    <a:pt x="3920" y="442"/>
                  </a:lnTo>
                  <a:lnTo>
                    <a:pt x="3914" y="448"/>
                  </a:lnTo>
                  <a:lnTo>
                    <a:pt x="3908" y="453"/>
                  </a:lnTo>
                  <a:lnTo>
                    <a:pt x="3893" y="463"/>
                  </a:lnTo>
                  <a:lnTo>
                    <a:pt x="3880" y="472"/>
                  </a:lnTo>
                  <a:lnTo>
                    <a:pt x="3874" y="477"/>
                  </a:lnTo>
                  <a:lnTo>
                    <a:pt x="3869" y="479"/>
                  </a:lnTo>
                  <a:lnTo>
                    <a:pt x="3864" y="481"/>
                  </a:lnTo>
                  <a:lnTo>
                    <a:pt x="3860" y="482"/>
                  </a:lnTo>
                  <a:lnTo>
                    <a:pt x="3852" y="484"/>
                  </a:lnTo>
                  <a:lnTo>
                    <a:pt x="3846" y="485"/>
                  </a:lnTo>
                  <a:lnTo>
                    <a:pt x="3843" y="488"/>
                  </a:lnTo>
                  <a:lnTo>
                    <a:pt x="3842" y="489"/>
                  </a:lnTo>
                  <a:lnTo>
                    <a:pt x="3841" y="492"/>
                  </a:lnTo>
                  <a:lnTo>
                    <a:pt x="3840" y="496"/>
                  </a:lnTo>
                  <a:lnTo>
                    <a:pt x="3841" y="510"/>
                  </a:lnTo>
                  <a:lnTo>
                    <a:pt x="3845" y="530"/>
                  </a:lnTo>
                  <a:lnTo>
                    <a:pt x="3848" y="542"/>
                  </a:lnTo>
                  <a:lnTo>
                    <a:pt x="3849" y="551"/>
                  </a:lnTo>
                  <a:lnTo>
                    <a:pt x="3849" y="558"/>
                  </a:lnTo>
                  <a:lnTo>
                    <a:pt x="3847" y="564"/>
                  </a:lnTo>
                  <a:lnTo>
                    <a:pt x="3843" y="568"/>
                  </a:lnTo>
                  <a:lnTo>
                    <a:pt x="3839" y="573"/>
                  </a:lnTo>
                  <a:lnTo>
                    <a:pt x="3832" y="578"/>
                  </a:lnTo>
                  <a:lnTo>
                    <a:pt x="3823" y="584"/>
                  </a:lnTo>
                  <a:lnTo>
                    <a:pt x="3821" y="586"/>
                  </a:lnTo>
                  <a:lnTo>
                    <a:pt x="3820" y="588"/>
                  </a:lnTo>
                  <a:lnTo>
                    <a:pt x="3819" y="590"/>
                  </a:lnTo>
                  <a:lnTo>
                    <a:pt x="3819" y="593"/>
                  </a:lnTo>
                  <a:lnTo>
                    <a:pt x="3820" y="598"/>
                  </a:lnTo>
                  <a:lnTo>
                    <a:pt x="3821" y="605"/>
                  </a:lnTo>
                  <a:lnTo>
                    <a:pt x="3829" y="620"/>
                  </a:lnTo>
                  <a:lnTo>
                    <a:pt x="3839" y="637"/>
                  </a:lnTo>
                  <a:lnTo>
                    <a:pt x="3850" y="654"/>
                  </a:lnTo>
                  <a:lnTo>
                    <a:pt x="3861" y="671"/>
                  </a:lnTo>
                  <a:lnTo>
                    <a:pt x="3864" y="679"/>
                  </a:lnTo>
                  <a:lnTo>
                    <a:pt x="3868" y="687"/>
                  </a:lnTo>
                  <a:lnTo>
                    <a:pt x="3870" y="693"/>
                  </a:lnTo>
                  <a:lnTo>
                    <a:pt x="3871" y="699"/>
                  </a:lnTo>
                  <a:lnTo>
                    <a:pt x="3870" y="722"/>
                  </a:lnTo>
                  <a:lnTo>
                    <a:pt x="3869" y="745"/>
                  </a:lnTo>
                  <a:lnTo>
                    <a:pt x="3869" y="756"/>
                  </a:lnTo>
                  <a:lnTo>
                    <a:pt x="3870" y="767"/>
                  </a:lnTo>
                  <a:lnTo>
                    <a:pt x="3873" y="779"/>
                  </a:lnTo>
                  <a:lnTo>
                    <a:pt x="3878" y="792"/>
                  </a:lnTo>
                  <a:lnTo>
                    <a:pt x="3888" y="811"/>
                  </a:lnTo>
                  <a:lnTo>
                    <a:pt x="3894" y="826"/>
                  </a:lnTo>
                  <a:lnTo>
                    <a:pt x="3897" y="832"/>
                  </a:lnTo>
                  <a:lnTo>
                    <a:pt x="3899" y="841"/>
                  </a:lnTo>
                  <a:lnTo>
                    <a:pt x="3901" y="851"/>
                  </a:lnTo>
                  <a:lnTo>
                    <a:pt x="3902" y="863"/>
                  </a:lnTo>
                  <a:lnTo>
                    <a:pt x="3904" y="876"/>
                  </a:lnTo>
                  <a:lnTo>
                    <a:pt x="3910" y="890"/>
                  </a:lnTo>
                  <a:lnTo>
                    <a:pt x="3917" y="908"/>
                  </a:lnTo>
                  <a:lnTo>
                    <a:pt x="3924" y="924"/>
                  </a:lnTo>
                  <a:lnTo>
                    <a:pt x="3933" y="942"/>
                  </a:lnTo>
                  <a:lnTo>
                    <a:pt x="3942" y="957"/>
                  </a:lnTo>
                  <a:lnTo>
                    <a:pt x="3951" y="971"/>
                  </a:lnTo>
                  <a:lnTo>
                    <a:pt x="3959" y="979"/>
                  </a:lnTo>
                  <a:lnTo>
                    <a:pt x="3966" y="985"/>
                  </a:lnTo>
                  <a:lnTo>
                    <a:pt x="3974" y="989"/>
                  </a:lnTo>
                  <a:lnTo>
                    <a:pt x="3982" y="993"/>
                  </a:lnTo>
                  <a:lnTo>
                    <a:pt x="3990" y="994"/>
                  </a:lnTo>
                  <a:lnTo>
                    <a:pt x="3997" y="994"/>
                  </a:lnTo>
                  <a:lnTo>
                    <a:pt x="4005" y="994"/>
                  </a:lnTo>
                  <a:lnTo>
                    <a:pt x="4013" y="992"/>
                  </a:lnTo>
                  <a:lnTo>
                    <a:pt x="4021" y="991"/>
                  </a:lnTo>
                  <a:lnTo>
                    <a:pt x="4036" y="987"/>
                  </a:lnTo>
                  <a:lnTo>
                    <a:pt x="4052" y="984"/>
                  </a:lnTo>
                  <a:lnTo>
                    <a:pt x="4060" y="984"/>
                  </a:lnTo>
                  <a:lnTo>
                    <a:pt x="4068" y="984"/>
                  </a:lnTo>
                  <a:lnTo>
                    <a:pt x="4076" y="986"/>
                  </a:lnTo>
                  <a:lnTo>
                    <a:pt x="4084" y="989"/>
                  </a:lnTo>
                  <a:lnTo>
                    <a:pt x="4100" y="1017"/>
                  </a:lnTo>
                  <a:lnTo>
                    <a:pt x="4123" y="1056"/>
                  </a:lnTo>
                  <a:lnTo>
                    <a:pt x="4135" y="1075"/>
                  </a:lnTo>
                  <a:lnTo>
                    <a:pt x="4147" y="1091"/>
                  </a:lnTo>
                  <a:lnTo>
                    <a:pt x="4158" y="1105"/>
                  </a:lnTo>
                  <a:lnTo>
                    <a:pt x="4167" y="1113"/>
                  </a:lnTo>
                  <a:lnTo>
                    <a:pt x="4178" y="1120"/>
                  </a:lnTo>
                  <a:lnTo>
                    <a:pt x="4188" y="1123"/>
                  </a:lnTo>
                  <a:lnTo>
                    <a:pt x="4197" y="1124"/>
                  </a:lnTo>
                  <a:lnTo>
                    <a:pt x="4206" y="1124"/>
                  </a:lnTo>
                  <a:lnTo>
                    <a:pt x="4213" y="1121"/>
                  </a:lnTo>
                  <a:lnTo>
                    <a:pt x="4220" y="1118"/>
                  </a:lnTo>
                  <a:lnTo>
                    <a:pt x="4227" y="1112"/>
                  </a:lnTo>
                  <a:lnTo>
                    <a:pt x="4232" y="1107"/>
                  </a:lnTo>
                  <a:lnTo>
                    <a:pt x="4242" y="1094"/>
                  </a:lnTo>
                  <a:lnTo>
                    <a:pt x="4251" y="1082"/>
                  </a:lnTo>
                  <a:lnTo>
                    <a:pt x="4254" y="1078"/>
                  </a:lnTo>
                  <a:lnTo>
                    <a:pt x="4259" y="1075"/>
                  </a:lnTo>
                  <a:lnTo>
                    <a:pt x="4262" y="1073"/>
                  </a:lnTo>
                  <a:lnTo>
                    <a:pt x="4265" y="1073"/>
                  </a:lnTo>
                  <a:lnTo>
                    <a:pt x="4279" y="1114"/>
                  </a:lnTo>
                  <a:lnTo>
                    <a:pt x="4293" y="1153"/>
                  </a:lnTo>
                  <a:lnTo>
                    <a:pt x="4294" y="1161"/>
                  </a:lnTo>
                  <a:lnTo>
                    <a:pt x="4294" y="1168"/>
                  </a:lnTo>
                  <a:lnTo>
                    <a:pt x="4293" y="1171"/>
                  </a:lnTo>
                  <a:lnTo>
                    <a:pt x="4292" y="1174"/>
                  </a:lnTo>
                  <a:lnTo>
                    <a:pt x="4291" y="1176"/>
                  </a:lnTo>
                  <a:lnTo>
                    <a:pt x="4289" y="1178"/>
                  </a:lnTo>
                  <a:lnTo>
                    <a:pt x="4285" y="1180"/>
                  </a:lnTo>
                  <a:lnTo>
                    <a:pt x="4282" y="1181"/>
                  </a:lnTo>
                  <a:lnTo>
                    <a:pt x="4279" y="1182"/>
                  </a:lnTo>
                  <a:lnTo>
                    <a:pt x="4273" y="1182"/>
                  </a:lnTo>
                  <a:lnTo>
                    <a:pt x="4262" y="1182"/>
                  </a:lnTo>
                  <a:lnTo>
                    <a:pt x="4247" y="1178"/>
                  </a:lnTo>
                  <a:lnTo>
                    <a:pt x="4243" y="1178"/>
                  </a:lnTo>
                  <a:lnTo>
                    <a:pt x="4240" y="1180"/>
                  </a:lnTo>
                  <a:lnTo>
                    <a:pt x="4235" y="1183"/>
                  </a:lnTo>
                  <a:lnTo>
                    <a:pt x="4230" y="1186"/>
                  </a:lnTo>
                  <a:lnTo>
                    <a:pt x="4225" y="1191"/>
                  </a:lnTo>
                  <a:lnTo>
                    <a:pt x="4220" y="1196"/>
                  </a:lnTo>
                  <a:lnTo>
                    <a:pt x="4214" y="1203"/>
                  </a:lnTo>
                  <a:lnTo>
                    <a:pt x="4210" y="1208"/>
                  </a:lnTo>
                  <a:lnTo>
                    <a:pt x="4207" y="1216"/>
                  </a:lnTo>
                  <a:lnTo>
                    <a:pt x="4203" y="1223"/>
                  </a:lnTo>
                  <a:lnTo>
                    <a:pt x="4201" y="1229"/>
                  </a:lnTo>
                  <a:lnTo>
                    <a:pt x="4201" y="1237"/>
                  </a:lnTo>
                  <a:lnTo>
                    <a:pt x="4202" y="1244"/>
                  </a:lnTo>
                  <a:lnTo>
                    <a:pt x="4206" y="1250"/>
                  </a:lnTo>
                  <a:lnTo>
                    <a:pt x="4211" y="1256"/>
                  </a:lnTo>
                  <a:lnTo>
                    <a:pt x="4219" y="1261"/>
                  </a:lnTo>
                  <a:lnTo>
                    <a:pt x="4231" y="1269"/>
                  </a:lnTo>
                  <a:lnTo>
                    <a:pt x="4241" y="1277"/>
                  </a:lnTo>
                  <a:lnTo>
                    <a:pt x="4251" y="1286"/>
                  </a:lnTo>
                  <a:lnTo>
                    <a:pt x="4261" y="1295"/>
                  </a:lnTo>
                  <a:lnTo>
                    <a:pt x="4271" y="1304"/>
                  </a:lnTo>
                  <a:lnTo>
                    <a:pt x="4281" y="1313"/>
                  </a:lnTo>
                  <a:lnTo>
                    <a:pt x="4292" y="1321"/>
                  </a:lnTo>
                  <a:lnTo>
                    <a:pt x="4306" y="1330"/>
                  </a:lnTo>
                  <a:lnTo>
                    <a:pt x="4323" y="1339"/>
                  </a:lnTo>
                  <a:lnTo>
                    <a:pt x="4338" y="1349"/>
                  </a:lnTo>
                  <a:lnTo>
                    <a:pt x="4353" y="1360"/>
                  </a:lnTo>
                  <a:lnTo>
                    <a:pt x="4366" y="1371"/>
                  </a:lnTo>
                  <a:lnTo>
                    <a:pt x="4393" y="1395"/>
                  </a:lnTo>
                  <a:lnTo>
                    <a:pt x="4419" y="1423"/>
                  </a:lnTo>
                  <a:lnTo>
                    <a:pt x="4426" y="1429"/>
                  </a:lnTo>
                  <a:lnTo>
                    <a:pt x="4431" y="1436"/>
                  </a:lnTo>
                  <a:lnTo>
                    <a:pt x="4435" y="1443"/>
                  </a:lnTo>
                  <a:lnTo>
                    <a:pt x="4436" y="1448"/>
                  </a:lnTo>
                  <a:lnTo>
                    <a:pt x="4435" y="1454"/>
                  </a:lnTo>
                  <a:lnTo>
                    <a:pt x="4433" y="1460"/>
                  </a:lnTo>
                  <a:lnTo>
                    <a:pt x="4428" y="1466"/>
                  </a:lnTo>
                  <a:lnTo>
                    <a:pt x="4420" y="1474"/>
                  </a:lnTo>
                  <a:lnTo>
                    <a:pt x="4412" y="1481"/>
                  </a:lnTo>
                  <a:lnTo>
                    <a:pt x="4406" y="1489"/>
                  </a:lnTo>
                  <a:lnTo>
                    <a:pt x="4402" y="1496"/>
                  </a:lnTo>
                  <a:lnTo>
                    <a:pt x="4400" y="1502"/>
                  </a:lnTo>
                  <a:lnTo>
                    <a:pt x="4399" y="1517"/>
                  </a:lnTo>
                  <a:lnTo>
                    <a:pt x="4400" y="1538"/>
                  </a:lnTo>
                  <a:lnTo>
                    <a:pt x="4402" y="1545"/>
                  </a:lnTo>
                  <a:lnTo>
                    <a:pt x="4403" y="1552"/>
                  </a:lnTo>
                  <a:lnTo>
                    <a:pt x="4405" y="1559"/>
                  </a:lnTo>
                  <a:lnTo>
                    <a:pt x="4407" y="1563"/>
                  </a:lnTo>
                  <a:lnTo>
                    <a:pt x="4412" y="1571"/>
                  </a:lnTo>
                  <a:lnTo>
                    <a:pt x="4418" y="1577"/>
                  </a:lnTo>
                  <a:lnTo>
                    <a:pt x="4424" y="1583"/>
                  </a:lnTo>
                  <a:lnTo>
                    <a:pt x="4430" y="1590"/>
                  </a:lnTo>
                  <a:lnTo>
                    <a:pt x="4437" y="1597"/>
                  </a:lnTo>
                  <a:lnTo>
                    <a:pt x="4443" y="1607"/>
                  </a:lnTo>
                  <a:lnTo>
                    <a:pt x="4451" y="1625"/>
                  </a:lnTo>
                  <a:lnTo>
                    <a:pt x="4461" y="1643"/>
                  </a:lnTo>
                  <a:lnTo>
                    <a:pt x="4471" y="1660"/>
                  </a:lnTo>
                  <a:lnTo>
                    <a:pt x="4481" y="1677"/>
                  </a:lnTo>
                  <a:lnTo>
                    <a:pt x="4488" y="1689"/>
                  </a:lnTo>
                  <a:lnTo>
                    <a:pt x="4495" y="1697"/>
                  </a:lnTo>
                  <a:lnTo>
                    <a:pt x="4497" y="1700"/>
                  </a:lnTo>
                  <a:lnTo>
                    <a:pt x="4500" y="1701"/>
                  </a:lnTo>
                  <a:lnTo>
                    <a:pt x="4502" y="1703"/>
                  </a:lnTo>
                  <a:lnTo>
                    <a:pt x="4505" y="1703"/>
                  </a:lnTo>
                  <a:lnTo>
                    <a:pt x="4510" y="1702"/>
                  </a:lnTo>
                  <a:lnTo>
                    <a:pt x="4516" y="1699"/>
                  </a:lnTo>
                  <a:lnTo>
                    <a:pt x="4522" y="1694"/>
                  </a:lnTo>
                  <a:lnTo>
                    <a:pt x="4530" y="1685"/>
                  </a:lnTo>
                  <a:lnTo>
                    <a:pt x="4537" y="1679"/>
                  </a:lnTo>
                  <a:lnTo>
                    <a:pt x="4543" y="1676"/>
                  </a:lnTo>
                  <a:lnTo>
                    <a:pt x="4549" y="1675"/>
                  </a:lnTo>
                  <a:lnTo>
                    <a:pt x="4556" y="1676"/>
                  </a:lnTo>
                  <a:lnTo>
                    <a:pt x="4568" y="1680"/>
                  </a:lnTo>
                  <a:lnTo>
                    <a:pt x="4581" y="1685"/>
                  </a:lnTo>
                  <a:lnTo>
                    <a:pt x="4588" y="1686"/>
                  </a:lnTo>
                  <a:lnTo>
                    <a:pt x="4594" y="1687"/>
                  </a:lnTo>
                  <a:lnTo>
                    <a:pt x="4601" y="1687"/>
                  </a:lnTo>
                  <a:lnTo>
                    <a:pt x="4606" y="1686"/>
                  </a:lnTo>
                  <a:lnTo>
                    <a:pt x="4619" y="1684"/>
                  </a:lnTo>
                  <a:lnTo>
                    <a:pt x="4631" y="1680"/>
                  </a:lnTo>
                  <a:lnTo>
                    <a:pt x="4644" y="1677"/>
                  </a:lnTo>
                  <a:lnTo>
                    <a:pt x="4656" y="1674"/>
                  </a:lnTo>
                  <a:lnTo>
                    <a:pt x="4671" y="1671"/>
                  </a:lnTo>
                  <a:lnTo>
                    <a:pt x="4685" y="1673"/>
                  </a:lnTo>
                  <a:lnTo>
                    <a:pt x="4692" y="1673"/>
                  </a:lnTo>
                  <a:lnTo>
                    <a:pt x="4697" y="1673"/>
                  </a:lnTo>
                  <a:lnTo>
                    <a:pt x="4702" y="1671"/>
                  </a:lnTo>
                  <a:lnTo>
                    <a:pt x="4706" y="1669"/>
                  </a:lnTo>
                  <a:lnTo>
                    <a:pt x="4711" y="1667"/>
                  </a:lnTo>
                  <a:lnTo>
                    <a:pt x="4714" y="1665"/>
                  </a:lnTo>
                  <a:lnTo>
                    <a:pt x="4717" y="1661"/>
                  </a:lnTo>
                  <a:lnTo>
                    <a:pt x="4719" y="1658"/>
                  </a:lnTo>
                  <a:lnTo>
                    <a:pt x="4728" y="1642"/>
                  </a:lnTo>
                  <a:lnTo>
                    <a:pt x="4735" y="1623"/>
                  </a:lnTo>
                  <a:lnTo>
                    <a:pt x="4738" y="1617"/>
                  </a:lnTo>
                  <a:lnTo>
                    <a:pt x="4743" y="1614"/>
                  </a:lnTo>
                  <a:lnTo>
                    <a:pt x="4747" y="1611"/>
                  </a:lnTo>
                  <a:lnTo>
                    <a:pt x="4754" y="1607"/>
                  </a:lnTo>
                  <a:lnTo>
                    <a:pt x="4767" y="1604"/>
                  </a:lnTo>
                  <a:lnTo>
                    <a:pt x="4783" y="1602"/>
                  </a:lnTo>
                  <a:lnTo>
                    <a:pt x="4815" y="1600"/>
                  </a:lnTo>
                  <a:lnTo>
                    <a:pt x="4841" y="1598"/>
                  </a:lnTo>
                  <a:lnTo>
                    <a:pt x="4848" y="1597"/>
                  </a:lnTo>
                  <a:lnTo>
                    <a:pt x="4853" y="1598"/>
                  </a:lnTo>
                  <a:lnTo>
                    <a:pt x="4857" y="1601"/>
                  </a:lnTo>
                  <a:lnTo>
                    <a:pt x="4860" y="1603"/>
                  </a:lnTo>
                  <a:lnTo>
                    <a:pt x="4862" y="1607"/>
                  </a:lnTo>
                  <a:lnTo>
                    <a:pt x="4862" y="1612"/>
                  </a:lnTo>
                  <a:lnTo>
                    <a:pt x="4862" y="1617"/>
                  </a:lnTo>
                  <a:lnTo>
                    <a:pt x="4862" y="1623"/>
                  </a:lnTo>
                  <a:lnTo>
                    <a:pt x="4856" y="1647"/>
                  </a:lnTo>
                  <a:lnTo>
                    <a:pt x="4848" y="1666"/>
                  </a:lnTo>
                  <a:lnTo>
                    <a:pt x="4839" y="1676"/>
                  </a:lnTo>
                  <a:lnTo>
                    <a:pt x="4830" y="1685"/>
                  </a:lnTo>
                  <a:lnTo>
                    <a:pt x="4824" y="1694"/>
                  </a:lnTo>
                  <a:lnTo>
                    <a:pt x="4818" y="1701"/>
                  </a:lnTo>
                  <a:lnTo>
                    <a:pt x="4812" y="1710"/>
                  </a:lnTo>
                  <a:lnTo>
                    <a:pt x="4809" y="1718"/>
                  </a:lnTo>
                  <a:lnTo>
                    <a:pt x="4806" y="1727"/>
                  </a:lnTo>
                  <a:lnTo>
                    <a:pt x="4805" y="1734"/>
                  </a:lnTo>
                  <a:lnTo>
                    <a:pt x="4804" y="1743"/>
                  </a:lnTo>
                  <a:lnTo>
                    <a:pt x="4805" y="1752"/>
                  </a:lnTo>
                  <a:lnTo>
                    <a:pt x="4806" y="1761"/>
                  </a:lnTo>
                  <a:lnTo>
                    <a:pt x="4808" y="1770"/>
                  </a:lnTo>
                  <a:lnTo>
                    <a:pt x="4812" y="1780"/>
                  </a:lnTo>
                  <a:lnTo>
                    <a:pt x="4817" y="1790"/>
                  </a:lnTo>
                  <a:lnTo>
                    <a:pt x="4822" y="1800"/>
                  </a:lnTo>
                  <a:lnTo>
                    <a:pt x="4830" y="1811"/>
                  </a:lnTo>
                  <a:lnTo>
                    <a:pt x="4846" y="1834"/>
                  </a:lnTo>
                  <a:lnTo>
                    <a:pt x="4859" y="1853"/>
                  </a:lnTo>
                  <a:lnTo>
                    <a:pt x="4863" y="1863"/>
                  </a:lnTo>
                  <a:lnTo>
                    <a:pt x="4868" y="1874"/>
                  </a:lnTo>
                  <a:lnTo>
                    <a:pt x="4870" y="1886"/>
                  </a:lnTo>
                  <a:lnTo>
                    <a:pt x="4871" y="1901"/>
                  </a:lnTo>
                  <a:lnTo>
                    <a:pt x="4872" y="1918"/>
                  </a:lnTo>
                  <a:lnTo>
                    <a:pt x="4874" y="1941"/>
                  </a:lnTo>
                  <a:lnTo>
                    <a:pt x="4876" y="1952"/>
                  </a:lnTo>
                  <a:lnTo>
                    <a:pt x="4878" y="1963"/>
                  </a:lnTo>
                  <a:lnTo>
                    <a:pt x="4880" y="1972"/>
                  </a:lnTo>
                  <a:lnTo>
                    <a:pt x="4883" y="1979"/>
                  </a:lnTo>
                  <a:lnTo>
                    <a:pt x="4888" y="1985"/>
                  </a:lnTo>
                  <a:lnTo>
                    <a:pt x="4891" y="1990"/>
                  </a:lnTo>
                  <a:lnTo>
                    <a:pt x="4896" y="1992"/>
                  </a:lnTo>
                  <a:lnTo>
                    <a:pt x="4899" y="1993"/>
                  </a:lnTo>
                  <a:lnTo>
                    <a:pt x="4902" y="1993"/>
                  </a:lnTo>
                  <a:lnTo>
                    <a:pt x="4906" y="1991"/>
                  </a:lnTo>
                  <a:lnTo>
                    <a:pt x="4908" y="1988"/>
                  </a:lnTo>
                  <a:lnTo>
                    <a:pt x="4911" y="1984"/>
                  </a:lnTo>
                  <a:lnTo>
                    <a:pt x="4915" y="1974"/>
                  </a:lnTo>
                  <a:lnTo>
                    <a:pt x="4919" y="1963"/>
                  </a:lnTo>
                  <a:lnTo>
                    <a:pt x="4921" y="1953"/>
                  </a:lnTo>
                  <a:lnTo>
                    <a:pt x="4923" y="1944"/>
                  </a:lnTo>
                  <a:lnTo>
                    <a:pt x="4924" y="1936"/>
                  </a:lnTo>
                  <a:lnTo>
                    <a:pt x="4928" y="1928"/>
                  </a:lnTo>
                  <a:lnTo>
                    <a:pt x="4931" y="1919"/>
                  </a:lnTo>
                  <a:lnTo>
                    <a:pt x="4934" y="1911"/>
                  </a:lnTo>
                  <a:lnTo>
                    <a:pt x="4944" y="1897"/>
                  </a:lnTo>
                  <a:lnTo>
                    <a:pt x="4954" y="1883"/>
                  </a:lnTo>
                  <a:lnTo>
                    <a:pt x="4960" y="1878"/>
                  </a:lnTo>
                  <a:lnTo>
                    <a:pt x="4965" y="1875"/>
                  </a:lnTo>
                  <a:lnTo>
                    <a:pt x="4972" y="1872"/>
                  </a:lnTo>
                  <a:lnTo>
                    <a:pt x="4979" y="1868"/>
                  </a:lnTo>
                  <a:lnTo>
                    <a:pt x="4985" y="1866"/>
                  </a:lnTo>
                  <a:lnTo>
                    <a:pt x="4991" y="1862"/>
                  </a:lnTo>
                  <a:lnTo>
                    <a:pt x="4995" y="1858"/>
                  </a:lnTo>
                  <a:lnTo>
                    <a:pt x="4997" y="1853"/>
                  </a:lnTo>
                  <a:lnTo>
                    <a:pt x="5000" y="1846"/>
                  </a:lnTo>
                  <a:lnTo>
                    <a:pt x="5003" y="1842"/>
                  </a:lnTo>
                  <a:lnTo>
                    <a:pt x="5006" y="1838"/>
                  </a:lnTo>
                  <a:lnTo>
                    <a:pt x="5011" y="1835"/>
                  </a:lnTo>
                  <a:lnTo>
                    <a:pt x="5016" y="1834"/>
                  </a:lnTo>
                  <a:lnTo>
                    <a:pt x="5022" y="1833"/>
                  </a:lnTo>
                  <a:lnTo>
                    <a:pt x="5028" y="1833"/>
                  </a:lnTo>
                  <a:lnTo>
                    <a:pt x="5034" y="1834"/>
                  </a:lnTo>
                  <a:lnTo>
                    <a:pt x="5062" y="1839"/>
                  </a:lnTo>
                  <a:lnTo>
                    <a:pt x="5086" y="1843"/>
                  </a:lnTo>
                  <a:lnTo>
                    <a:pt x="5100" y="1844"/>
                  </a:lnTo>
                  <a:lnTo>
                    <a:pt x="5111" y="1846"/>
                  </a:lnTo>
                  <a:lnTo>
                    <a:pt x="5116" y="1848"/>
                  </a:lnTo>
                  <a:lnTo>
                    <a:pt x="5119" y="1851"/>
                  </a:lnTo>
                  <a:lnTo>
                    <a:pt x="5121" y="1853"/>
                  </a:lnTo>
                  <a:lnTo>
                    <a:pt x="5124" y="1855"/>
                  </a:lnTo>
                  <a:lnTo>
                    <a:pt x="5125" y="1858"/>
                  </a:lnTo>
                  <a:lnTo>
                    <a:pt x="5126" y="1862"/>
                  </a:lnTo>
                  <a:lnTo>
                    <a:pt x="5126" y="1866"/>
                  </a:lnTo>
                  <a:lnTo>
                    <a:pt x="5126" y="1869"/>
                  </a:lnTo>
                  <a:lnTo>
                    <a:pt x="5124" y="1878"/>
                  </a:lnTo>
                  <a:lnTo>
                    <a:pt x="5120" y="1887"/>
                  </a:lnTo>
                  <a:lnTo>
                    <a:pt x="5114" y="1907"/>
                  </a:lnTo>
                  <a:lnTo>
                    <a:pt x="5106" y="1929"/>
                  </a:lnTo>
                  <a:lnTo>
                    <a:pt x="5104" y="1940"/>
                  </a:lnTo>
                  <a:lnTo>
                    <a:pt x="5103" y="1951"/>
                  </a:lnTo>
                  <a:lnTo>
                    <a:pt x="5104" y="1957"/>
                  </a:lnTo>
                  <a:lnTo>
                    <a:pt x="5104" y="1961"/>
                  </a:lnTo>
                  <a:lnTo>
                    <a:pt x="5106" y="1967"/>
                  </a:lnTo>
                  <a:lnTo>
                    <a:pt x="5107" y="1972"/>
                  </a:lnTo>
                  <a:lnTo>
                    <a:pt x="5113" y="1984"/>
                  </a:lnTo>
                  <a:lnTo>
                    <a:pt x="5116" y="1996"/>
                  </a:lnTo>
                  <a:lnTo>
                    <a:pt x="5118" y="2007"/>
                  </a:lnTo>
                  <a:lnTo>
                    <a:pt x="5120" y="2019"/>
                  </a:lnTo>
                  <a:lnTo>
                    <a:pt x="5120" y="2028"/>
                  </a:lnTo>
                  <a:lnTo>
                    <a:pt x="5119" y="2040"/>
                  </a:lnTo>
                  <a:lnTo>
                    <a:pt x="5118" y="2049"/>
                  </a:lnTo>
                  <a:lnTo>
                    <a:pt x="5117" y="2061"/>
                  </a:lnTo>
                  <a:lnTo>
                    <a:pt x="5113" y="2082"/>
                  </a:lnTo>
                  <a:lnTo>
                    <a:pt x="5108" y="2104"/>
                  </a:lnTo>
                  <a:lnTo>
                    <a:pt x="5106" y="2115"/>
                  </a:lnTo>
                  <a:lnTo>
                    <a:pt x="5104" y="2127"/>
                  </a:lnTo>
                  <a:lnTo>
                    <a:pt x="5103" y="2140"/>
                  </a:lnTo>
                  <a:lnTo>
                    <a:pt x="5103" y="2153"/>
                  </a:lnTo>
                  <a:lnTo>
                    <a:pt x="5104" y="2163"/>
                  </a:lnTo>
                  <a:lnTo>
                    <a:pt x="5106" y="2173"/>
                  </a:lnTo>
                  <a:lnTo>
                    <a:pt x="5109" y="2181"/>
                  </a:lnTo>
                  <a:lnTo>
                    <a:pt x="5113" y="2188"/>
                  </a:lnTo>
                  <a:lnTo>
                    <a:pt x="5120" y="2200"/>
                  </a:lnTo>
                  <a:lnTo>
                    <a:pt x="5127" y="2212"/>
                  </a:lnTo>
                  <a:lnTo>
                    <a:pt x="5129" y="2218"/>
                  </a:lnTo>
                  <a:lnTo>
                    <a:pt x="5131" y="2223"/>
                  </a:lnTo>
                  <a:lnTo>
                    <a:pt x="5131" y="2230"/>
                  </a:lnTo>
                  <a:lnTo>
                    <a:pt x="5131" y="2237"/>
                  </a:lnTo>
                  <a:lnTo>
                    <a:pt x="5130" y="2245"/>
                  </a:lnTo>
                  <a:lnTo>
                    <a:pt x="5127" y="2254"/>
                  </a:lnTo>
                  <a:lnTo>
                    <a:pt x="5123" y="2265"/>
                  </a:lnTo>
                  <a:lnTo>
                    <a:pt x="5116" y="2277"/>
                  </a:lnTo>
                  <a:lnTo>
                    <a:pt x="5109" y="2286"/>
                  </a:lnTo>
                  <a:lnTo>
                    <a:pt x="5102" y="2293"/>
                  </a:lnTo>
                  <a:lnTo>
                    <a:pt x="5092" y="2299"/>
                  </a:lnTo>
                  <a:lnTo>
                    <a:pt x="5082" y="2306"/>
                  </a:lnTo>
                  <a:lnTo>
                    <a:pt x="5072" y="2311"/>
                  </a:lnTo>
                  <a:lnTo>
                    <a:pt x="5063" y="2317"/>
                  </a:lnTo>
                  <a:lnTo>
                    <a:pt x="5054" y="2324"/>
                  </a:lnTo>
                  <a:lnTo>
                    <a:pt x="5047" y="2330"/>
                  </a:lnTo>
                  <a:lnTo>
                    <a:pt x="5059" y="2335"/>
                  </a:lnTo>
                  <a:lnTo>
                    <a:pt x="5074" y="2342"/>
                  </a:lnTo>
                  <a:lnTo>
                    <a:pt x="5089" y="2351"/>
                  </a:lnTo>
                  <a:lnTo>
                    <a:pt x="5105" y="2363"/>
                  </a:lnTo>
                  <a:lnTo>
                    <a:pt x="5119" y="2376"/>
                  </a:lnTo>
                  <a:lnTo>
                    <a:pt x="5131" y="2389"/>
                  </a:lnTo>
                  <a:lnTo>
                    <a:pt x="5136" y="2394"/>
                  </a:lnTo>
                  <a:lnTo>
                    <a:pt x="5140" y="2401"/>
                  </a:lnTo>
                  <a:lnTo>
                    <a:pt x="5144" y="2408"/>
                  </a:lnTo>
                  <a:lnTo>
                    <a:pt x="5146" y="2413"/>
                  </a:lnTo>
                  <a:lnTo>
                    <a:pt x="5148" y="2422"/>
                  </a:lnTo>
                  <a:lnTo>
                    <a:pt x="5154" y="2432"/>
                  </a:lnTo>
                  <a:lnTo>
                    <a:pt x="5159" y="2441"/>
                  </a:lnTo>
                  <a:lnTo>
                    <a:pt x="5166" y="2450"/>
                  </a:lnTo>
                  <a:lnTo>
                    <a:pt x="5182" y="2467"/>
                  </a:lnTo>
                  <a:lnTo>
                    <a:pt x="5199" y="2485"/>
                  </a:lnTo>
                  <a:lnTo>
                    <a:pt x="5207" y="2494"/>
                  </a:lnTo>
                  <a:lnTo>
                    <a:pt x="5213" y="2504"/>
                  </a:lnTo>
                  <a:lnTo>
                    <a:pt x="5220" y="2513"/>
                  </a:lnTo>
                  <a:lnTo>
                    <a:pt x="5224" y="2523"/>
                  </a:lnTo>
                  <a:lnTo>
                    <a:pt x="5229" y="2533"/>
                  </a:lnTo>
                  <a:lnTo>
                    <a:pt x="5230" y="2542"/>
                  </a:lnTo>
                  <a:lnTo>
                    <a:pt x="5231" y="2547"/>
                  </a:lnTo>
                  <a:lnTo>
                    <a:pt x="5230" y="2552"/>
                  </a:lnTo>
                  <a:lnTo>
                    <a:pt x="5230" y="2557"/>
                  </a:lnTo>
                  <a:lnTo>
                    <a:pt x="5228" y="2562"/>
                  </a:lnTo>
                  <a:lnTo>
                    <a:pt x="5224" y="2575"/>
                  </a:lnTo>
                  <a:lnTo>
                    <a:pt x="5220" y="2587"/>
                  </a:lnTo>
                  <a:lnTo>
                    <a:pt x="5217" y="2599"/>
                  </a:lnTo>
                  <a:lnTo>
                    <a:pt x="5213" y="2611"/>
                  </a:lnTo>
                  <a:lnTo>
                    <a:pt x="5212" y="2624"/>
                  </a:lnTo>
                  <a:lnTo>
                    <a:pt x="5214" y="2635"/>
                  </a:lnTo>
                  <a:lnTo>
                    <a:pt x="5216" y="2642"/>
                  </a:lnTo>
                  <a:lnTo>
                    <a:pt x="5218" y="2648"/>
                  </a:lnTo>
                  <a:lnTo>
                    <a:pt x="5221" y="2653"/>
                  </a:lnTo>
                  <a:lnTo>
                    <a:pt x="5226" y="2659"/>
                  </a:lnTo>
                  <a:lnTo>
                    <a:pt x="5241" y="2677"/>
                  </a:lnTo>
                  <a:lnTo>
                    <a:pt x="5253" y="2695"/>
                  </a:lnTo>
                  <a:lnTo>
                    <a:pt x="5258" y="2704"/>
                  </a:lnTo>
                  <a:lnTo>
                    <a:pt x="5260" y="2714"/>
                  </a:lnTo>
                  <a:lnTo>
                    <a:pt x="5262" y="2725"/>
                  </a:lnTo>
                  <a:lnTo>
                    <a:pt x="5263" y="2739"/>
                  </a:lnTo>
                  <a:lnTo>
                    <a:pt x="5261" y="2745"/>
                  </a:lnTo>
                  <a:lnTo>
                    <a:pt x="5261" y="2751"/>
                  </a:lnTo>
                  <a:lnTo>
                    <a:pt x="5262" y="2758"/>
                  </a:lnTo>
                  <a:lnTo>
                    <a:pt x="5264" y="2766"/>
                  </a:lnTo>
                  <a:lnTo>
                    <a:pt x="5269" y="2781"/>
                  </a:lnTo>
                  <a:lnTo>
                    <a:pt x="5277" y="2797"/>
                  </a:lnTo>
                  <a:lnTo>
                    <a:pt x="5294" y="2827"/>
                  </a:lnTo>
                  <a:lnTo>
                    <a:pt x="5311" y="2851"/>
                  </a:lnTo>
                  <a:lnTo>
                    <a:pt x="5317" y="2860"/>
                  </a:lnTo>
                  <a:lnTo>
                    <a:pt x="5324" y="2867"/>
                  </a:lnTo>
                  <a:lnTo>
                    <a:pt x="5331" y="2874"/>
                  </a:lnTo>
                  <a:lnTo>
                    <a:pt x="5337" y="2881"/>
                  </a:lnTo>
                  <a:lnTo>
                    <a:pt x="5344" y="2885"/>
                  </a:lnTo>
                  <a:lnTo>
                    <a:pt x="5350" y="2890"/>
                  </a:lnTo>
                  <a:lnTo>
                    <a:pt x="5356" y="2893"/>
                  </a:lnTo>
                  <a:lnTo>
                    <a:pt x="5363" y="2895"/>
                  </a:lnTo>
                  <a:lnTo>
                    <a:pt x="5370" y="2897"/>
                  </a:lnTo>
                  <a:lnTo>
                    <a:pt x="5376" y="2898"/>
                  </a:lnTo>
                  <a:lnTo>
                    <a:pt x="5383" y="2898"/>
                  </a:lnTo>
                  <a:lnTo>
                    <a:pt x="5389" y="2898"/>
                  </a:lnTo>
                  <a:lnTo>
                    <a:pt x="5402" y="2897"/>
                  </a:lnTo>
                  <a:lnTo>
                    <a:pt x="5416" y="2895"/>
                  </a:lnTo>
                  <a:lnTo>
                    <a:pt x="5444" y="2888"/>
                  </a:lnTo>
                  <a:lnTo>
                    <a:pt x="5474" y="2882"/>
                  </a:lnTo>
                  <a:lnTo>
                    <a:pt x="5490" y="2880"/>
                  </a:lnTo>
                  <a:lnTo>
                    <a:pt x="5507" y="2881"/>
                  </a:lnTo>
                  <a:lnTo>
                    <a:pt x="5515" y="2881"/>
                  </a:lnTo>
                  <a:lnTo>
                    <a:pt x="5523" y="2883"/>
                  </a:lnTo>
                  <a:lnTo>
                    <a:pt x="5532" y="2885"/>
                  </a:lnTo>
                  <a:lnTo>
                    <a:pt x="5542" y="2887"/>
                  </a:lnTo>
                  <a:lnTo>
                    <a:pt x="5577" y="2900"/>
                  </a:lnTo>
                  <a:lnTo>
                    <a:pt x="5615" y="2914"/>
                  </a:lnTo>
                  <a:lnTo>
                    <a:pt x="5635" y="2921"/>
                  </a:lnTo>
                  <a:lnTo>
                    <a:pt x="5653" y="2929"/>
                  </a:lnTo>
                  <a:lnTo>
                    <a:pt x="5671" y="2937"/>
                  </a:lnTo>
                  <a:lnTo>
                    <a:pt x="5685" y="2946"/>
                  </a:lnTo>
                  <a:lnTo>
                    <a:pt x="5693" y="2950"/>
                  </a:lnTo>
                  <a:lnTo>
                    <a:pt x="5701" y="2955"/>
                  </a:lnTo>
                  <a:lnTo>
                    <a:pt x="5708" y="2957"/>
                  </a:lnTo>
                  <a:lnTo>
                    <a:pt x="5716" y="2959"/>
                  </a:lnTo>
                  <a:lnTo>
                    <a:pt x="5725" y="2961"/>
                  </a:lnTo>
                  <a:lnTo>
                    <a:pt x="5733" y="2961"/>
                  </a:lnTo>
                  <a:lnTo>
                    <a:pt x="5742" y="2961"/>
                  </a:lnTo>
                  <a:lnTo>
                    <a:pt x="5749" y="2961"/>
                  </a:lnTo>
                  <a:lnTo>
                    <a:pt x="5766" y="2959"/>
                  </a:lnTo>
                  <a:lnTo>
                    <a:pt x="5784" y="2956"/>
                  </a:lnTo>
                  <a:lnTo>
                    <a:pt x="5800" y="2951"/>
                  </a:lnTo>
                  <a:lnTo>
                    <a:pt x="5817" y="2947"/>
                  </a:lnTo>
                  <a:lnTo>
                    <a:pt x="5834" y="2944"/>
                  </a:lnTo>
                  <a:lnTo>
                    <a:pt x="5849" y="2940"/>
                  </a:lnTo>
                  <a:lnTo>
                    <a:pt x="5865" y="2938"/>
                  </a:lnTo>
                  <a:lnTo>
                    <a:pt x="5880" y="2938"/>
                  </a:lnTo>
                  <a:lnTo>
                    <a:pt x="5888" y="2938"/>
                  </a:lnTo>
                  <a:lnTo>
                    <a:pt x="5896" y="2940"/>
                  </a:lnTo>
                  <a:lnTo>
                    <a:pt x="5902" y="2943"/>
                  </a:lnTo>
                  <a:lnTo>
                    <a:pt x="5910" y="2945"/>
                  </a:lnTo>
                  <a:lnTo>
                    <a:pt x="5917" y="2949"/>
                  </a:lnTo>
                  <a:lnTo>
                    <a:pt x="5923" y="2954"/>
                  </a:lnTo>
                  <a:lnTo>
                    <a:pt x="5930" y="2959"/>
                  </a:lnTo>
                  <a:lnTo>
                    <a:pt x="5937" y="2966"/>
                  </a:lnTo>
                  <a:lnTo>
                    <a:pt x="5948" y="2978"/>
                  </a:lnTo>
                  <a:lnTo>
                    <a:pt x="5959" y="2988"/>
                  </a:lnTo>
                  <a:lnTo>
                    <a:pt x="5971" y="2997"/>
                  </a:lnTo>
                  <a:lnTo>
                    <a:pt x="5982" y="3005"/>
                  </a:lnTo>
                  <a:lnTo>
                    <a:pt x="6005" y="3017"/>
                  </a:lnTo>
                  <a:lnTo>
                    <a:pt x="6025" y="3028"/>
                  </a:lnTo>
                  <a:lnTo>
                    <a:pt x="6035" y="3034"/>
                  </a:lnTo>
                  <a:lnTo>
                    <a:pt x="6044" y="3042"/>
                  </a:lnTo>
                  <a:lnTo>
                    <a:pt x="6052" y="3051"/>
                  </a:lnTo>
                  <a:lnTo>
                    <a:pt x="6057" y="3061"/>
                  </a:lnTo>
                  <a:lnTo>
                    <a:pt x="6063" y="3073"/>
                  </a:lnTo>
                  <a:lnTo>
                    <a:pt x="6067" y="3087"/>
                  </a:lnTo>
                  <a:lnTo>
                    <a:pt x="6069" y="3105"/>
                  </a:lnTo>
                  <a:lnTo>
                    <a:pt x="6071" y="3125"/>
                  </a:lnTo>
                  <a:lnTo>
                    <a:pt x="6067" y="3133"/>
                  </a:lnTo>
                  <a:lnTo>
                    <a:pt x="6067" y="3138"/>
                  </a:lnTo>
                  <a:lnTo>
                    <a:pt x="6068" y="3143"/>
                  </a:lnTo>
                  <a:lnTo>
                    <a:pt x="6073" y="3149"/>
                  </a:lnTo>
                  <a:lnTo>
                    <a:pt x="6078" y="3156"/>
                  </a:lnTo>
                  <a:lnTo>
                    <a:pt x="6085" y="3162"/>
                  </a:lnTo>
                  <a:lnTo>
                    <a:pt x="6088" y="3163"/>
                  </a:lnTo>
                  <a:lnTo>
                    <a:pt x="6093" y="3165"/>
                  </a:lnTo>
                  <a:lnTo>
                    <a:pt x="6096" y="3166"/>
                  </a:lnTo>
                  <a:lnTo>
                    <a:pt x="6100" y="3166"/>
                  </a:lnTo>
                  <a:lnTo>
                    <a:pt x="6106" y="3166"/>
                  </a:lnTo>
                  <a:lnTo>
                    <a:pt x="6112" y="3164"/>
                  </a:lnTo>
                  <a:lnTo>
                    <a:pt x="6115" y="3162"/>
                  </a:lnTo>
                  <a:lnTo>
                    <a:pt x="6119" y="3158"/>
                  </a:lnTo>
                  <a:lnTo>
                    <a:pt x="6126" y="3149"/>
                  </a:lnTo>
                  <a:lnTo>
                    <a:pt x="6134" y="3143"/>
                  </a:lnTo>
                  <a:lnTo>
                    <a:pt x="6138" y="3141"/>
                  </a:lnTo>
                  <a:lnTo>
                    <a:pt x="6143" y="3138"/>
                  </a:lnTo>
                  <a:lnTo>
                    <a:pt x="6148" y="3136"/>
                  </a:lnTo>
                  <a:lnTo>
                    <a:pt x="6155" y="3135"/>
                  </a:lnTo>
                  <a:lnTo>
                    <a:pt x="6160" y="3134"/>
                  </a:lnTo>
                  <a:lnTo>
                    <a:pt x="6167" y="3134"/>
                  </a:lnTo>
                  <a:lnTo>
                    <a:pt x="6172" y="3134"/>
                  </a:lnTo>
                  <a:lnTo>
                    <a:pt x="6178" y="3135"/>
                  </a:lnTo>
                  <a:lnTo>
                    <a:pt x="6206" y="3162"/>
                  </a:lnTo>
                  <a:lnTo>
                    <a:pt x="6206" y="3162"/>
                  </a:lnTo>
                  <a:lnTo>
                    <a:pt x="6200" y="3175"/>
                  </a:lnTo>
                  <a:lnTo>
                    <a:pt x="6195" y="3187"/>
                  </a:lnTo>
                  <a:lnTo>
                    <a:pt x="6191" y="3194"/>
                  </a:lnTo>
                  <a:lnTo>
                    <a:pt x="6188" y="3199"/>
                  </a:lnTo>
                  <a:lnTo>
                    <a:pt x="6184" y="3205"/>
                  </a:lnTo>
                  <a:lnTo>
                    <a:pt x="6178" y="3210"/>
                  </a:lnTo>
                  <a:lnTo>
                    <a:pt x="6165" y="3220"/>
                  </a:lnTo>
                  <a:lnTo>
                    <a:pt x="6156" y="3229"/>
                  </a:lnTo>
                  <a:lnTo>
                    <a:pt x="6153" y="3233"/>
                  </a:lnTo>
                  <a:lnTo>
                    <a:pt x="6149" y="3239"/>
                  </a:lnTo>
                  <a:lnTo>
                    <a:pt x="6147" y="3246"/>
                  </a:lnTo>
                  <a:lnTo>
                    <a:pt x="6146" y="3254"/>
                  </a:lnTo>
                  <a:lnTo>
                    <a:pt x="6145" y="3262"/>
                  </a:lnTo>
                  <a:lnTo>
                    <a:pt x="6141" y="3270"/>
                  </a:lnTo>
                  <a:lnTo>
                    <a:pt x="6137" y="3276"/>
                  </a:lnTo>
                  <a:lnTo>
                    <a:pt x="6132" y="3282"/>
                  </a:lnTo>
                  <a:lnTo>
                    <a:pt x="6125" y="3286"/>
                  </a:lnTo>
                  <a:lnTo>
                    <a:pt x="6118" y="3291"/>
                  </a:lnTo>
                  <a:lnTo>
                    <a:pt x="6110" y="3294"/>
                  </a:lnTo>
                  <a:lnTo>
                    <a:pt x="6103" y="3297"/>
                  </a:lnTo>
                  <a:lnTo>
                    <a:pt x="6087" y="3305"/>
                  </a:lnTo>
                  <a:lnTo>
                    <a:pt x="6073" y="3313"/>
                  </a:lnTo>
                  <a:lnTo>
                    <a:pt x="6067" y="3317"/>
                  </a:lnTo>
                  <a:lnTo>
                    <a:pt x="6062" y="3323"/>
                  </a:lnTo>
                  <a:lnTo>
                    <a:pt x="6058" y="3330"/>
                  </a:lnTo>
                  <a:lnTo>
                    <a:pt x="6056" y="3337"/>
                  </a:lnTo>
                  <a:lnTo>
                    <a:pt x="6053" y="3343"/>
                  </a:lnTo>
                  <a:lnTo>
                    <a:pt x="6051" y="3348"/>
                  </a:lnTo>
                  <a:lnTo>
                    <a:pt x="6050" y="3355"/>
                  </a:lnTo>
                  <a:lnTo>
                    <a:pt x="6048" y="3360"/>
                  </a:lnTo>
                  <a:lnTo>
                    <a:pt x="6048" y="3374"/>
                  </a:lnTo>
                  <a:lnTo>
                    <a:pt x="6050" y="3386"/>
                  </a:lnTo>
                  <a:lnTo>
                    <a:pt x="6052" y="3399"/>
                  </a:lnTo>
                  <a:lnTo>
                    <a:pt x="6053" y="3412"/>
                  </a:lnTo>
                  <a:lnTo>
                    <a:pt x="6054" y="3426"/>
                  </a:lnTo>
                  <a:lnTo>
                    <a:pt x="6052" y="3438"/>
                  </a:lnTo>
                  <a:lnTo>
                    <a:pt x="6050" y="3443"/>
                  </a:lnTo>
                  <a:lnTo>
                    <a:pt x="6047" y="3448"/>
                  </a:lnTo>
                  <a:lnTo>
                    <a:pt x="6043" y="3451"/>
                  </a:lnTo>
                  <a:lnTo>
                    <a:pt x="6038" y="3454"/>
                  </a:lnTo>
                  <a:lnTo>
                    <a:pt x="6033" y="3457"/>
                  </a:lnTo>
                  <a:lnTo>
                    <a:pt x="6027" y="3458"/>
                  </a:lnTo>
                  <a:lnTo>
                    <a:pt x="6021" y="3459"/>
                  </a:lnTo>
                  <a:lnTo>
                    <a:pt x="6014" y="3460"/>
                  </a:lnTo>
                  <a:lnTo>
                    <a:pt x="5986" y="3461"/>
                  </a:lnTo>
                  <a:lnTo>
                    <a:pt x="5963" y="3462"/>
                  </a:lnTo>
                  <a:lnTo>
                    <a:pt x="5962" y="3469"/>
                  </a:lnTo>
                  <a:lnTo>
                    <a:pt x="5962" y="3474"/>
                  </a:lnTo>
                  <a:lnTo>
                    <a:pt x="5962" y="3479"/>
                  </a:lnTo>
                  <a:lnTo>
                    <a:pt x="5963" y="3484"/>
                  </a:lnTo>
                  <a:lnTo>
                    <a:pt x="5963" y="3489"/>
                  </a:lnTo>
                  <a:lnTo>
                    <a:pt x="5962" y="3493"/>
                  </a:lnTo>
                  <a:lnTo>
                    <a:pt x="5959" y="3499"/>
                  </a:lnTo>
                  <a:lnTo>
                    <a:pt x="5954" y="3504"/>
                  </a:lnTo>
                  <a:lnTo>
                    <a:pt x="5942" y="3512"/>
                  </a:lnTo>
                  <a:lnTo>
                    <a:pt x="5926" y="3521"/>
                  </a:lnTo>
                  <a:lnTo>
                    <a:pt x="5918" y="3525"/>
                  </a:lnTo>
                  <a:lnTo>
                    <a:pt x="5911" y="3530"/>
                  </a:lnTo>
                  <a:lnTo>
                    <a:pt x="5906" y="3533"/>
                  </a:lnTo>
                  <a:lnTo>
                    <a:pt x="5902" y="3536"/>
                  </a:lnTo>
                  <a:lnTo>
                    <a:pt x="5899" y="3544"/>
                  </a:lnTo>
                  <a:lnTo>
                    <a:pt x="5898" y="3552"/>
                  </a:lnTo>
                  <a:lnTo>
                    <a:pt x="5899" y="3558"/>
                  </a:lnTo>
                  <a:lnTo>
                    <a:pt x="5902" y="3565"/>
                  </a:lnTo>
                  <a:lnTo>
                    <a:pt x="5906" y="3571"/>
                  </a:lnTo>
                  <a:lnTo>
                    <a:pt x="5911" y="3577"/>
                  </a:lnTo>
                  <a:lnTo>
                    <a:pt x="5917" y="3583"/>
                  </a:lnTo>
                  <a:lnTo>
                    <a:pt x="5922" y="3588"/>
                  </a:lnTo>
                  <a:lnTo>
                    <a:pt x="5934" y="3598"/>
                  </a:lnTo>
                  <a:lnTo>
                    <a:pt x="5943" y="3608"/>
                  </a:lnTo>
                  <a:lnTo>
                    <a:pt x="5945" y="3614"/>
                  </a:lnTo>
                  <a:lnTo>
                    <a:pt x="5947" y="3618"/>
                  </a:lnTo>
                  <a:lnTo>
                    <a:pt x="5945" y="3622"/>
                  </a:lnTo>
                  <a:lnTo>
                    <a:pt x="5941" y="3628"/>
                  </a:lnTo>
                  <a:lnTo>
                    <a:pt x="5934" y="3632"/>
                  </a:lnTo>
                  <a:lnTo>
                    <a:pt x="5926" y="3635"/>
                  </a:lnTo>
                  <a:lnTo>
                    <a:pt x="5913" y="3637"/>
                  </a:lnTo>
                  <a:lnTo>
                    <a:pt x="5901" y="3639"/>
                  </a:lnTo>
                  <a:lnTo>
                    <a:pt x="5875" y="3640"/>
                  </a:lnTo>
                  <a:lnTo>
                    <a:pt x="5855" y="3640"/>
                  </a:lnTo>
                  <a:lnTo>
                    <a:pt x="5849" y="3641"/>
                  </a:lnTo>
                  <a:lnTo>
                    <a:pt x="5844" y="3643"/>
                  </a:lnTo>
                  <a:lnTo>
                    <a:pt x="5839" y="3648"/>
                  </a:lnTo>
                  <a:lnTo>
                    <a:pt x="5836" y="3653"/>
                  </a:lnTo>
                  <a:lnTo>
                    <a:pt x="5831" y="3667"/>
                  </a:lnTo>
                  <a:lnTo>
                    <a:pt x="5829" y="3682"/>
                  </a:lnTo>
                  <a:lnTo>
                    <a:pt x="5827" y="3698"/>
                  </a:lnTo>
                  <a:lnTo>
                    <a:pt x="5824" y="3712"/>
                  </a:lnTo>
                  <a:lnTo>
                    <a:pt x="5820" y="3719"/>
                  </a:lnTo>
                  <a:lnTo>
                    <a:pt x="5817" y="3724"/>
                  </a:lnTo>
                  <a:lnTo>
                    <a:pt x="5813" y="3727"/>
                  </a:lnTo>
                  <a:lnTo>
                    <a:pt x="5807" y="3730"/>
                  </a:lnTo>
                  <a:lnTo>
                    <a:pt x="5796" y="3732"/>
                  </a:lnTo>
                  <a:lnTo>
                    <a:pt x="5787" y="3732"/>
                  </a:lnTo>
                  <a:lnTo>
                    <a:pt x="5777" y="3731"/>
                  </a:lnTo>
                  <a:lnTo>
                    <a:pt x="5769" y="3729"/>
                  </a:lnTo>
                  <a:lnTo>
                    <a:pt x="5753" y="3721"/>
                  </a:lnTo>
                  <a:lnTo>
                    <a:pt x="5738" y="3713"/>
                  </a:lnTo>
                  <a:lnTo>
                    <a:pt x="5731" y="3710"/>
                  </a:lnTo>
                  <a:lnTo>
                    <a:pt x="5723" y="3708"/>
                  </a:lnTo>
                  <a:lnTo>
                    <a:pt x="5715" y="3705"/>
                  </a:lnTo>
                  <a:lnTo>
                    <a:pt x="5706" y="3705"/>
                  </a:lnTo>
                  <a:lnTo>
                    <a:pt x="5697" y="3706"/>
                  </a:lnTo>
                  <a:lnTo>
                    <a:pt x="5689" y="3709"/>
                  </a:lnTo>
                  <a:lnTo>
                    <a:pt x="5679" y="3714"/>
                  </a:lnTo>
                  <a:lnTo>
                    <a:pt x="5667" y="3722"/>
                  </a:lnTo>
                  <a:lnTo>
                    <a:pt x="5663" y="3722"/>
                  </a:lnTo>
                  <a:lnTo>
                    <a:pt x="5657" y="3722"/>
                  </a:lnTo>
                  <a:lnTo>
                    <a:pt x="5651" y="3719"/>
                  </a:lnTo>
                  <a:lnTo>
                    <a:pt x="5643" y="3715"/>
                  </a:lnTo>
                  <a:lnTo>
                    <a:pt x="5623" y="3704"/>
                  </a:lnTo>
                  <a:lnTo>
                    <a:pt x="5600" y="3690"/>
                  </a:lnTo>
                  <a:lnTo>
                    <a:pt x="5557" y="3660"/>
                  </a:lnTo>
                  <a:lnTo>
                    <a:pt x="5529" y="3639"/>
                  </a:lnTo>
                  <a:lnTo>
                    <a:pt x="5521" y="3634"/>
                  </a:lnTo>
                  <a:lnTo>
                    <a:pt x="5515" y="3629"/>
                  </a:lnTo>
                  <a:lnTo>
                    <a:pt x="5509" y="3626"/>
                  </a:lnTo>
                  <a:lnTo>
                    <a:pt x="5504" y="3624"/>
                  </a:lnTo>
                  <a:lnTo>
                    <a:pt x="5499" y="3622"/>
                  </a:lnTo>
                  <a:lnTo>
                    <a:pt x="5495" y="3622"/>
                  </a:lnTo>
                  <a:lnTo>
                    <a:pt x="5490" y="3624"/>
                  </a:lnTo>
                  <a:lnTo>
                    <a:pt x="5486" y="3626"/>
                  </a:lnTo>
                  <a:lnTo>
                    <a:pt x="5478" y="3631"/>
                  </a:lnTo>
                  <a:lnTo>
                    <a:pt x="5470" y="3640"/>
                  </a:lnTo>
                  <a:lnTo>
                    <a:pt x="5461" y="3651"/>
                  </a:lnTo>
                  <a:lnTo>
                    <a:pt x="5450" y="3664"/>
                  </a:lnTo>
                  <a:lnTo>
                    <a:pt x="5445" y="3672"/>
                  </a:lnTo>
                  <a:lnTo>
                    <a:pt x="5440" y="3679"/>
                  </a:lnTo>
                  <a:lnTo>
                    <a:pt x="5437" y="3685"/>
                  </a:lnTo>
                  <a:lnTo>
                    <a:pt x="5434" y="3692"/>
                  </a:lnTo>
                  <a:lnTo>
                    <a:pt x="5433" y="3698"/>
                  </a:lnTo>
                  <a:lnTo>
                    <a:pt x="5433" y="3702"/>
                  </a:lnTo>
                  <a:lnTo>
                    <a:pt x="5433" y="3708"/>
                  </a:lnTo>
                  <a:lnTo>
                    <a:pt x="5434" y="3712"/>
                  </a:lnTo>
                  <a:lnTo>
                    <a:pt x="5437" y="3722"/>
                  </a:lnTo>
                  <a:lnTo>
                    <a:pt x="5443" y="3733"/>
                  </a:lnTo>
                  <a:lnTo>
                    <a:pt x="5447" y="3746"/>
                  </a:lnTo>
                  <a:lnTo>
                    <a:pt x="5450" y="3762"/>
                  </a:lnTo>
                  <a:lnTo>
                    <a:pt x="5450" y="3767"/>
                  </a:lnTo>
                  <a:lnTo>
                    <a:pt x="5449" y="3774"/>
                  </a:lnTo>
                  <a:lnTo>
                    <a:pt x="5447" y="3782"/>
                  </a:lnTo>
                  <a:lnTo>
                    <a:pt x="5444" y="3790"/>
                  </a:lnTo>
                  <a:lnTo>
                    <a:pt x="5439" y="3798"/>
                  </a:lnTo>
                  <a:lnTo>
                    <a:pt x="5435" y="3807"/>
                  </a:lnTo>
                  <a:lnTo>
                    <a:pt x="5429" y="3815"/>
                  </a:lnTo>
                  <a:lnTo>
                    <a:pt x="5424" y="3824"/>
                  </a:lnTo>
                  <a:lnTo>
                    <a:pt x="5418" y="3830"/>
                  </a:lnTo>
                  <a:lnTo>
                    <a:pt x="5412" y="3837"/>
                  </a:lnTo>
                  <a:lnTo>
                    <a:pt x="5406" y="3842"/>
                  </a:lnTo>
                  <a:lnTo>
                    <a:pt x="5399" y="3846"/>
                  </a:lnTo>
                  <a:lnTo>
                    <a:pt x="5394" y="3848"/>
                  </a:lnTo>
                  <a:lnTo>
                    <a:pt x="5388" y="3849"/>
                  </a:lnTo>
                  <a:lnTo>
                    <a:pt x="5386" y="3848"/>
                  </a:lnTo>
                  <a:lnTo>
                    <a:pt x="5384" y="3847"/>
                  </a:lnTo>
                  <a:lnTo>
                    <a:pt x="5382" y="3846"/>
                  </a:lnTo>
                  <a:lnTo>
                    <a:pt x="5380" y="3844"/>
                  </a:lnTo>
                  <a:lnTo>
                    <a:pt x="5366" y="3824"/>
                  </a:lnTo>
                  <a:lnTo>
                    <a:pt x="5353" y="3808"/>
                  </a:lnTo>
                  <a:lnTo>
                    <a:pt x="5340" y="3794"/>
                  </a:lnTo>
                  <a:lnTo>
                    <a:pt x="5325" y="3783"/>
                  </a:lnTo>
                  <a:lnTo>
                    <a:pt x="5310" y="3774"/>
                  </a:lnTo>
                  <a:lnTo>
                    <a:pt x="5292" y="3765"/>
                  </a:lnTo>
                  <a:lnTo>
                    <a:pt x="5272" y="3757"/>
                  </a:lnTo>
                  <a:lnTo>
                    <a:pt x="5248" y="3750"/>
                  </a:lnTo>
                  <a:lnTo>
                    <a:pt x="5236" y="3745"/>
                  </a:lnTo>
                  <a:lnTo>
                    <a:pt x="5224" y="3743"/>
                  </a:lnTo>
                  <a:lnTo>
                    <a:pt x="5214" y="3741"/>
                  </a:lnTo>
                  <a:lnTo>
                    <a:pt x="5206" y="3740"/>
                  </a:lnTo>
                  <a:lnTo>
                    <a:pt x="5197" y="3740"/>
                  </a:lnTo>
                  <a:lnTo>
                    <a:pt x="5190" y="3740"/>
                  </a:lnTo>
                  <a:lnTo>
                    <a:pt x="5183" y="3742"/>
                  </a:lnTo>
                  <a:lnTo>
                    <a:pt x="5178" y="3743"/>
                  </a:lnTo>
                  <a:lnTo>
                    <a:pt x="5172" y="3745"/>
                  </a:lnTo>
                  <a:lnTo>
                    <a:pt x="5168" y="3748"/>
                  </a:lnTo>
                  <a:lnTo>
                    <a:pt x="5165" y="3752"/>
                  </a:lnTo>
                  <a:lnTo>
                    <a:pt x="5161" y="3756"/>
                  </a:lnTo>
                  <a:lnTo>
                    <a:pt x="5156" y="3765"/>
                  </a:lnTo>
                  <a:lnTo>
                    <a:pt x="5151" y="3776"/>
                  </a:lnTo>
                  <a:lnTo>
                    <a:pt x="5145" y="3799"/>
                  </a:lnTo>
                  <a:lnTo>
                    <a:pt x="5138" y="3823"/>
                  </a:lnTo>
                  <a:lnTo>
                    <a:pt x="5133" y="3834"/>
                  </a:lnTo>
                  <a:lnTo>
                    <a:pt x="5126" y="3844"/>
                  </a:lnTo>
                  <a:lnTo>
                    <a:pt x="5123" y="3848"/>
                  </a:lnTo>
                  <a:lnTo>
                    <a:pt x="5118" y="3851"/>
                  </a:lnTo>
                  <a:lnTo>
                    <a:pt x="5113" y="3856"/>
                  </a:lnTo>
                  <a:lnTo>
                    <a:pt x="5107" y="3858"/>
                  </a:lnTo>
                  <a:lnTo>
                    <a:pt x="5082" y="3869"/>
                  </a:lnTo>
                  <a:lnTo>
                    <a:pt x="5056" y="3878"/>
                  </a:lnTo>
                  <a:lnTo>
                    <a:pt x="5043" y="3882"/>
                  </a:lnTo>
                  <a:lnTo>
                    <a:pt x="5030" y="3886"/>
                  </a:lnTo>
                  <a:lnTo>
                    <a:pt x="5016" y="3889"/>
                  </a:lnTo>
                  <a:lnTo>
                    <a:pt x="5004" y="3891"/>
                  </a:lnTo>
                  <a:lnTo>
                    <a:pt x="4991" y="3892"/>
                  </a:lnTo>
                  <a:lnTo>
                    <a:pt x="4979" y="3891"/>
                  </a:lnTo>
                  <a:lnTo>
                    <a:pt x="4966" y="3890"/>
                  </a:lnTo>
                  <a:lnTo>
                    <a:pt x="4955" y="3888"/>
                  </a:lnTo>
                  <a:lnTo>
                    <a:pt x="4944" y="3883"/>
                  </a:lnTo>
                  <a:lnTo>
                    <a:pt x="4933" y="3877"/>
                  </a:lnTo>
                  <a:lnTo>
                    <a:pt x="4923" y="3869"/>
                  </a:lnTo>
                  <a:lnTo>
                    <a:pt x="4914" y="3859"/>
                  </a:lnTo>
                  <a:lnTo>
                    <a:pt x="4897" y="3839"/>
                  </a:lnTo>
                  <a:lnTo>
                    <a:pt x="4884" y="3826"/>
                  </a:lnTo>
                  <a:lnTo>
                    <a:pt x="4880" y="3823"/>
                  </a:lnTo>
                  <a:lnTo>
                    <a:pt x="4876" y="3820"/>
                  </a:lnTo>
                  <a:lnTo>
                    <a:pt x="4871" y="3819"/>
                  </a:lnTo>
                  <a:lnTo>
                    <a:pt x="4868" y="3820"/>
                  </a:lnTo>
                  <a:lnTo>
                    <a:pt x="4865" y="3823"/>
                  </a:lnTo>
                  <a:lnTo>
                    <a:pt x="4861" y="3827"/>
                  </a:lnTo>
                  <a:lnTo>
                    <a:pt x="4857" y="3831"/>
                  </a:lnTo>
                  <a:lnTo>
                    <a:pt x="4852" y="3838"/>
                  </a:lnTo>
                  <a:lnTo>
                    <a:pt x="4841" y="3855"/>
                  </a:lnTo>
                  <a:lnTo>
                    <a:pt x="4826" y="3876"/>
                  </a:lnTo>
                  <a:lnTo>
                    <a:pt x="4821" y="3881"/>
                  </a:lnTo>
                  <a:lnTo>
                    <a:pt x="4816" y="3886"/>
                  </a:lnTo>
                  <a:lnTo>
                    <a:pt x="4811" y="3889"/>
                  </a:lnTo>
                  <a:lnTo>
                    <a:pt x="4806" y="3892"/>
                  </a:lnTo>
                  <a:lnTo>
                    <a:pt x="4800" y="3894"/>
                  </a:lnTo>
                  <a:lnTo>
                    <a:pt x="4796" y="3897"/>
                  </a:lnTo>
                  <a:lnTo>
                    <a:pt x="4790" y="3898"/>
                  </a:lnTo>
                  <a:lnTo>
                    <a:pt x="4785" y="3899"/>
                  </a:lnTo>
                  <a:lnTo>
                    <a:pt x="4774" y="3898"/>
                  </a:lnTo>
                  <a:lnTo>
                    <a:pt x="4763" y="3895"/>
                  </a:lnTo>
                  <a:lnTo>
                    <a:pt x="4752" y="3892"/>
                  </a:lnTo>
                  <a:lnTo>
                    <a:pt x="4740" y="3887"/>
                  </a:lnTo>
                  <a:lnTo>
                    <a:pt x="4718" y="3876"/>
                  </a:lnTo>
                  <a:lnTo>
                    <a:pt x="4697" y="3862"/>
                  </a:lnTo>
                  <a:lnTo>
                    <a:pt x="4687" y="3857"/>
                  </a:lnTo>
                  <a:lnTo>
                    <a:pt x="4676" y="3851"/>
                  </a:lnTo>
                  <a:lnTo>
                    <a:pt x="4667" y="3847"/>
                  </a:lnTo>
                  <a:lnTo>
                    <a:pt x="4657" y="3845"/>
                  </a:lnTo>
                  <a:lnTo>
                    <a:pt x="4653" y="3845"/>
                  </a:lnTo>
                  <a:lnTo>
                    <a:pt x="4650" y="3846"/>
                  </a:lnTo>
                  <a:lnTo>
                    <a:pt x="4645" y="3849"/>
                  </a:lnTo>
                  <a:lnTo>
                    <a:pt x="4642" y="3852"/>
                  </a:lnTo>
                  <a:lnTo>
                    <a:pt x="4634" y="3862"/>
                  </a:lnTo>
                  <a:lnTo>
                    <a:pt x="4626" y="3873"/>
                  </a:lnTo>
                  <a:lnTo>
                    <a:pt x="4619" y="3886"/>
                  </a:lnTo>
                  <a:lnTo>
                    <a:pt x="4611" y="3897"/>
                  </a:lnTo>
                  <a:lnTo>
                    <a:pt x="4606" y="3902"/>
                  </a:lnTo>
                  <a:lnTo>
                    <a:pt x="4601" y="3905"/>
                  </a:lnTo>
                  <a:lnTo>
                    <a:pt x="4595" y="3909"/>
                  </a:lnTo>
                  <a:lnTo>
                    <a:pt x="4590" y="3911"/>
                  </a:lnTo>
                  <a:lnTo>
                    <a:pt x="4582" y="3912"/>
                  </a:lnTo>
                  <a:lnTo>
                    <a:pt x="4574" y="3912"/>
                  </a:lnTo>
                  <a:lnTo>
                    <a:pt x="4568" y="3912"/>
                  </a:lnTo>
                  <a:lnTo>
                    <a:pt x="4560" y="3911"/>
                  </a:lnTo>
                  <a:lnTo>
                    <a:pt x="4546" y="3908"/>
                  </a:lnTo>
                  <a:lnTo>
                    <a:pt x="4532" y="3903"/>
                  </a:lnTo>
                  <a:lnTo>
                    <a:pt x="4507" y="3890"/>
                  </a:lnTo>
                  <a:lnTo>
                    <a:pt x="4481" y="3874"/>
                  </a:lnTo>
                  <a:lnTo>
                    <a:pt x="4471" y="3869"/>
                  </a:lnTo>
                  <a:lnTo>
                    <a:pt x="4463" y="3866"/>
                  </a:lnTo>
                  <a:lnTo>
                    <a:pt x="4455" y="3865"/>
                  </a:lnTo>
                  <a:lnTo>
                    <a:pt x="4447" y="3863"/>
                  </a:lnTo>
                  <a:lnTo>
                    <a:pt x="4439" y="3865"/>
                  </a:lnTo>
                  <a:lnTo>
                    <a:pt x="4431" y="3867"/>
                  </a:lnTo>
                  <a:lnTo>
                    <a:pt x="4425" y="3870"/>
                  </a:lnTo>
                  <a:lnTo>
                    <a:pt x="4418" y="3873"/>
                  </a:lnTo>
                  <a:lnTo>
                    <a:pt x="4404" y="3882"/>
                  </a:lnTo>
                  <a:lnTo>
                    <a:pt x="4389" y="3892"/>
                  </a:lnTo>
                  <a:lnTo>
                    <a:pt x="4375" y="3901"/>
                  </a:lnTo>
                  <a:lnTo>
                    <a:pt x="4358" y="3909"/>
                  </a:lnTo>
                  <a:lnTo>
                    <a:pt x="4324" y="3923"/>
                  </a:lnTo>
                  <a:lnTo>
                    <a:pt x="4288" y="3941"/>
                  </a:lnTo>
                  <a:lnTo>
                    <a:pt x="4269" y="3950"/>
                  </a:lnTo>
                  <a:lnTo>
                    <a:pt x="4251" y="3960"/>
                  </a:lnTo>
                  <a:lnTo>
                    <a:pt x="4235" y="3971"/>
                  </a:lnTo>
                  <a:lnTo>
                    <a:pt x="4221" y="3981"/>
                  </a:lnTo>
                  <a:lnTo>
                    <a:pt x="4216" y="3985"/>
                  </a:lnTo>
                  <a:lnTo>
                    <a:pt x="4212" y="3991"/>
                  </a:lnTo>
                  <a:lnTo>
                    <a:pt x="4209" y="3997"/>
                  </a:lnTo>
                  <a:lnTo>
                    <a:pt x="4207" y="4004"/>
                  </a:lnTo>
                  <a:lnTo>
                    <a:pt x="4206" y="4012"/>
                  </a:lnTo>
                  <a:lnTo>
                    <a:pt x="4206" y="4019"/>
                  </a:lnTo>
                  <a:lnTo>
                    <a:pt x="4206" y="4028"/>
                  </a:lnTo>
                  <a:lnTo>
                    <a:pt x="4207" y="4037"/>
                  </a:lnTo>
                  <a:lnTo>
                    <a:pt x="4212" y="4071"/>
                  </a:lnTo>
                  <a:lnTo>
                    <a:pt x="4217" y="4101"/>
                  </a:lnTo>
                  <a:lnTo>
                    <a:pt x="4219" y="4111"/>
                  </a:lnTo>
                  <a:lnTo>
                    <a:pt x="4222" y="4121"/>
                  </a:lnTo>
                  <a:lnTo>
                    <a:pt x="4227" y="4130"/>
                  </a:lnTo>
                  <a:lnTo>
                    <a:pt x="4231" y="4139"/>
                  </a:lnTo>
                  <a:lnTo>
                    <a:pt x="4235" y="4148"/>
                  </a:lnTo>
                  <a:lnTo>
                    <a:pt x="4239" y="4155"/>
                  </a:lnTo>
                  <a:lnTo>
                    <a:pt x="4242" y="4164"/>
                  </a:lnTo>
                  <a:lnTo>
                    <a:pt x="4244" y="4173"/>
                  </a:lnTo>
                  <a:lnTo>
                    <a:pt x="4244" y="4182"/>
                  </a:lnTo>
                  <a:lnTo>
                    <a:pt x="4241" y="4195"/>
                  </a:lnTo>
                  <a:lnTo>
                    <a:pt x="4238" y="4211"/>
                  </a:lnTo>
                  <a:lnTo>
                    <a:pt x="4233" y="4228"/>
                  </a:lnTo>
                  <a:lnTo>
                    <a:pt x="4223" y="4261"/>
                  </a:lnTo>
                  <a:lnTo>
                    <a:pt x="4214" y="4283"/>
                  </a:lnTo>
                  <a:lnTo>
                    <a:pt x="4209" y="4292"/>
                  </a:lnTo>
                  <a:lnTo>
                    <a:pt x="4204" y="4298"/>
                  </a:lnTo>
                  <a:lnTo>
                    <a:pt x="4198" y="4301"/>
                  </a:lnTo>
                  <a:lnTo>
                    <a:pt x="4192" y="4303"/>
                  </a:lnTo>
                  <a:lnTo>
                    <a:pt x="4187" y="4304"/>
                  </a:lnTo>
                  <a:lnTo>
                    <a:pt x="4180" y="4306"/>
                  </a:lnTo>
                  <a:lnTo>
                    <a:pt x="4173" y="4308"/>
                  </a:lnTo>
                  <a:lnTo>
                    <a:pt x="4168" y="4311"/>
                  </a:lnTo>
                  <a:lnTo>
                    <a:pt x="4170" y="4319"/>
                  </a:lnTo>
                  <a:lnTo>
                    <a:pt x="4173" y="4324"/>
                  </a:lnTo>
                  <a:lnTo>
                    <a:pt x="4178" y="4329"/>
                  </a:lnTo>
                  <a:lnTo>
                    <a:pt x="4182" y="4333"/>
                  </a:lnTo>
                  <a:lnTo>
                    <a:pt x="4188" y="4335"/>
                  </a:lnTo>
                  <a:lnTo>
                    <a:pt x="4194" y="4338"/>
                  </a:lnTo>
                  <a:lnTo>
                    <a:pt x="4201" y="4340"/>
                  </a:lnTo>
                  <a:lnTo>
                    <a:pt x="4209" y="4341"/>
                  </a:lnTo>
                  <a:lnTo>
                    <a:pt x="4238" y="4341"/>
                  </a:lnTo>
                  <a:lnTo>
                    <a:pt x="4263" y="4340"/>
                  </a:lnTo>
                  <a:lnTo>
                    <a:pt x="4270" y="4340"/>
                  </a:lnTo>
                  <a:lnTo>
                    <a:pt x="4275" y="4342"/>
                  </a:lnTo>
                  <a:lnTo>
                    <a:pt x="4280" y="4344"/>
                  </a:lnTo>
                  <a:lnTo>
                    <a:pt x="4284" y="4349"/>
                  </a:lnTo>
                  <a:lnTo>
                    <a:pt x="4286" y="4354"/>
                  </a:lnTo>
                  <a:lnTo>
                    <a:pt x="4290" y="4361"/>
                  </a:lnTo>
                  <a:lnTo>
                    <a:pt x="4291" y="4367"/>
                  </a:lnTo>
                  <a:lnTo>
                    <a:pt x="4293" y="4374"/>
                  </a:lnTo>
                  <a:lnTo>
                    <a:pt x="4295" y="4390"/>
                  </a:lnTo>
                  <a:lnTo>
                    <a:pt x="4297" y="4405"/>
                  </a:lnTo>
                  <a:lnTo>
                    <a:pt x="4299" y="4413"/>
                  </a:lnTo>
                  <a:lnTo>
                    <a:pt x="4301" y="4419"/>
                  </a:lnTo>
                  <a:lnTo>
                    <a:pt x="4303" y="4426"/>
                  </a:lnTo>
                  <a:lnTo>
                    <a:pt x="4306" y="4433"/>
                  </a:lnTo>
                  <a:lnTo>
                    <a:pt x="4310" y="4437"/>
                  </a:lnTo>
                  <a:lnTo>
                    <a:pt x="4311" y="4443"/>
                  </a:lnTo>
                  <a:lnTo>
                    <a:pt x="4312" y="4448"/>
                  </a:lnTo>
                  <a:lnTo>
                    <a:pt x="4311" y="4453"/>
                  </a:lnTo>
                  <a:lnTo>
                    <a:pt x="4310" y="4457"/>
                  </a:lnTo>
                  <a:lnTo>
                    <a:pt x="4307" y="4461"/>
                  </a:lnTo>
                  <a:lnTo>
                    <a:pt x="4304" y="4466"/>
                  </a:lnTo>
                  <a:lnTo>
                    <a:pt x="4300" y="4470"/>
                  </a:lnTo>
                  <a:lnTo>
                    <a:pt x="4289" y="4479"/>
                  </a:lnTo>
                  <a:lnTo>
                    <a:pt x="4275" y="4487"/>
                  </a:lnTo>
                  <a:lnTo>
                    <a:pt x="4261" y="4494"/>
                  </a:lnTo>
                  <a:lnTo>
                    <a:pt x="4244" y="4500"/>
                  </a:lnTo>
                  <a:lnTo>
                    <a:pt x="4211" y="4512"/>
                  </a:lnTo>
                  <a:lnTo>
                    <a:pt x="4178" y="4523"/>
                  </a:lnTo>
                  <a:lnTo>
                    <a:pt x="4165" y="4529"/>
                  </a:lnTo>
                  <a:lnTo>
                    <a:pt x="4152" y="4533"/>
                  </a:lnTo>
                  <a:lnTo>
                    <a:pt x="4144" y="4539"/>
                  </a:lnTo>
                  <a:lnTo>
                    <a:pt x="4137" y="4543"/>
                  </a:lnTo>
                  <a:lnTo>
                    <a:pt x="4137" y="4557"/>
                  </a:lnTo>
                  <a:lnTo>
                    <a:pt x="4137" y="4566"/>
                  </a:lnTo>
                  <a:lnTo>
                    <a:pt x="4138" y="4574"/>
                  </a:lnTo>
                  <a:lnTo>
                    <a:pt x="4139" y="4581"/>
                  </a:lnTo>
                  <a:lnTo>
                    <a:pt x="4141" y="4586"/>
                  </a:lnTo>
                  <a:lnTo>
                    <a:pt x="4144" y="4590"/>
                  </a:lnTo>
                  <a:lnTo>
                    <a:pt x="4146" y="4593"/>
                  </a:lnTo>
                  <a:lnTo>
                    <a:pt x="4149" y="4595"/>
                  </a:lnTo>
                  <a:lnTo>
                    <a:pt x="4157" y="4597"/>
                  </a:lnTo>
                  <a:lnTo>
                    <a:pt x="4166" y="4600"/>
                  </a:lnTo>
                  <a:lnTo>
                    <a:pt x="4171" y="4602"/>
                  </a:lnTo>
                  <a:lnTo>
                    <a:pt x="4176" y="4604"/>
                  </a:lnTo>
                  <a:lnTo>
                    <a:pt x="4181" y="4607"/>
                  </a:lnTo>
                  <a:lnTo>
                    <a:pt x="4186" y="4612"/>
                  </a:lnTo>
                  <a:lnTo>
                    <a:pt x="4189" y="4617"/>
                  </a:lnTo>
                  <a:lnTo>
                    <a:pt x="4192" y="4625"/>
                  </a:lnTo>
                  <a:lnTo>
                    <a:pt x="4196" y="4635"/>
                  </a:lnTo>
                  <a:lnTo>
                    <a:pt x="4199" y="4647"/>
                  </a:lnTo>
                  <a:lnTo>
                    <a:pt x="4202" y="4658"/>
                  </a:lnTo>
                  <a:lnTo>
                    <a:pt x="4206" y="4670"/>
                  </a:lnTo>
                  <a:lnTo>
                    <a:pt x="4210" y="4681"/>
                  </a:lnTo>
                  <a:lnTo>
                    <a:pt x="4214" y="4690"/>
                  </a:lnTo>
                  <a:lnTo>
                    <a:pt x="4217" y="4694"/>
                  </a:lnTo>
                  <a:lnTo>
                    <a:pt x="4217" y="4697"/>
                  </a:lnTo>
                  <a:lnTo>
                    <a:pt x="4217" y="4699"/>
                  </a:lnTo>
                  <a:lnTo>
                    <a:pt x="4217" y="4702"/>
                  </a:lnTo>
                  <a:lnTo>
                    <a:pt x="4214" y="4709"/>
                  </a:lnTo>
                  <a:lnTo>
                    <a:pt x="4210" y="4715"/>
                  </a:lnTo>
                  <a:lnTo>
                    <a:pt x="4201" y="4727"/>
                  </a:lnTo>
                  <a:lnTo>
                    <a:pt x="4194" y="4737"/>
                  </a:lnTo>
                  <a:lnTo>
                    <a:pt x="4188" y="4750"/>
                  </a:lnTo>
                  <a:lnTo>
                    <a:pt x="4182" y="4759"/>
                  </a:lnTo>
                  <a:lnTo>
                    <a:pt x="4176" y="4765"/>
                  </a:lnTo>
                  <a:lnTo>
                    <a:pt x="4170" y="4769"/>
                  </a:lnTo>
                  <a:lnTo>
                    <a:pt x="4162" y="4771"/>
                  </a:lnTo>
                  <a:lnTo>
                    <a:pt x="4155" y="4774"/>
                  </a:lnTo>
                  <a:lnTo>
                    <a:pt x="4146" y="4779"/>
                  </a:lnTo>
                  <a:lnTo>
                    <a:pt x="4136" y="4786"/>
                  </a:lnTo>
                  <a:lnTo>
                    <a:pt x="4131" y="4792"/>
                  </a:lnTo>
                  <a:lnTo>
                    <a:pt x="4127" y="4797"/>
                  </a:lnTo>
                  <a:lnTo>
                    <a:pt x="4125" y="4803"/>
                  </a:lnTo>
                  <a:lnTo>
                    <a:pt x="4121" y="4810"/>
                  </a:lnTo>
                  <a:lnTo>
                    <a:pt x="4119" y="4815"/>
                  </a:lnTo>
                  <a:lnTo>
                    <a:pt x="4116" y="4821"/>
                  </a:lnTo>
                  <a:lnTo>
                    <a:pt x="4113" y="4825"/>
                  </a:lnTo>
                  <a:lnTo>
                    <a:pt x="4107" y="4828"/>
                  </a:lnTo>
                  <a:lnTo>
                    <a:pt x="4100" y="4831"/>
                  </a:lnTo>
                  <a:lnTo>
                    <a:pt x="4094" y="4832"/>
                  </a:lnTo>
                  <a:lnTo>
                    <a:pt x="4087" y="4832"/>
                  </a:lnTo>
                  <a:lnTo>
                    <a:pt x="4079" y="4832"/>
                  </a:lnTo>
                  <a:lnTo>
                    <a:pt x="4072" y="4832"/>
                  </a:lnTo>
                  <a:lnTo>
                    <a:pt x="4064" y="4832"/>
                  </a:lnTo>
                  <a:lnTo>
                    <a:pt x="4056" y="4833"/>
                  </a:lnTo>
                  <a:lnTo>
                    <a:pt x="4049" y="4836"/>
                  </a:lnTo>
                  <a:lnTo>
                    <a:pt x="4044" y="4841"/>
                  </a:lnTo>
                  <a:lnTo>
                    <a:pt x="4037" y="4847"/>
                  </a:lnTo>
                  <a:lnTo>
                    <a:pt x="4031" y="4855"/>
                  </a:lnTo>
                  <a:lnTo>
                    <a:pt x="4024" y="4865"/>
                  </a:lnTo>
                  <a:lnTo>
                    <a:pt x="4010" y="4884"/>
                  </a:lnTo>
                  <a:lnTo>
                    <a:pt x="3994" y="4900"/>
                  </a:lnTo>
                  <a:lnTo>
                    <a:pt x="3987" y="4907"/>
                  </a:lnTo>
                  <a:lnTo>
                    <a:pt x="3980" y="4911"/>
                  </a:lnTo>
                  <a:lnTo>
                    <a:pt x="3976" y="4912"/>
                  </a:lnTo>
                  <a:lnTo>
                    <a:pt x="3973" y="4912"/>
                  </a:lnTo>
                  <a:lnTo>
                    <a:pt x="3970" y="4912"/>
                  </a:lnTo>
                  <a:lnTo>
                    <a:pt x="3966" y="4911"/>
                  </a:lnTo>
                  <a:lnTo>
                    <a:pt x="3963" y="4909"/>
                  </a:lnTo>
                  <a:lnTo>
                    <a:pt x="3960" y="4907"/>
                  </a:lnTo>
                  <a:lnTo>
                    <a:pt x="3956" y="4903"/>
                  </a:lnTo>
                  <a:lnTo>
                    <a:pt x="3953" y="4898"/>
                  </a:lnTo>
                  <a:lnTo>
                    <a:pt x="3948" y="4884"/>
                  </a:lnTo>
                  <a:lnTo>
                    <a:pt x="3943" y="4865"/>
                  </a:lnTo>
                  <a:lnTo>
                    <a:pt x="3941" y="4858"/>
                  </a:lnTo>
                  <a:lnTo>
                    <a:pt x="3939" y="4853"/>
                  </a:lnTo>
                  <a:lnTo>
                    <a:pt x="3935" y="4848"/>
                  </a:lnTo>
                  <a:lnTo>
                    <a:pt x="3932" y="4845"/>
                  </a:lnTo>
                  <a:lnTo>
                    <a:pt x="3928" y="4842"/>
                  </a:lnTo>
                  <a:lnTo>
                    <a:pt x="3923" y="4840"/>
                  </a:lnTo>
                  <a:lnTo>
                    <a:pt x="3919" y="4838"/>
                  </a:lnTo>
                  <a:lnTo>
                    <a:pt x="3913" y="4837"/>
                  </a:lnTo>
                  <a:lnTo>
                    <a:pt x="3902" y="4835"/>
                  </a:lnTo>
                  <a:lnTo>
                    <a:pt x="3891" y="4834"/>
                  </a:lnTo>
                  <a:lnTo>
                    <a:pt x="3879" y="4832"/>
                  </a:lnTo>
                  <a:lnTo>
                    <a:pt x="3868" y="4828"/>
                  </a:lnTo>
                  <a:lnTo>
                    <a:pt x="3857" y="4821"/>
                  </a:lnTo>
                  <a:lnTo>
                    <a:pt x="3845" y="4812"/>
                  </a:lnTo>
                  <a:lnTo>
                    <a:pt x="3839" y="4806"/>
                  </a:lnTo>
                  <a:lnTo>
                    <a:pt x="3833" y="4803"/>
                  </a:lnTo>
                  <a:lnTo>
                    <a:pt x="3828" y="4801"/>
                  </a:lnTo>
                  <a:lnTo>
                    <a:pt x="3823" y="4800"/>
                  </a:lnTo>
                  <a:lnTo>
                    <a:pt x="3823" y="4801"/>
                  </a:lnTo>
                  <a:lnTo>
                    <a:pt x="3822" y="4801"/>
                  </a:lnTo>
                  <a:lnTo>
                    <a:pt x="3822" y="4828"/>
                  </a:lnTo>
                  <a:lnTo>
                    <a:pt x="3823" y="4858"/>
                  </a:lnTo>
                  <a:lnTo>
                    <a:pt x="3823" y="4873"/>
                  </a:lnTo>
                  <a:lnTo>
                    <a:pt x="3826" y="4888"/>
                  </a:lnTo>
                  <a:lnTo>
                    <a:pt x="3827" y="4904"/>
                  </a:lnTo>
                  <a:lnTo>
                    <a:pt x="3830" y="4918"/>
                  </a:lnTo>
                  <a:lnTo>
                    <a:pt x="3833" y="4932"/>
                  </a:lnTo>
                  <a:lnTo>
                    <a:pt x="3839" y="4946"/>
                  </a:lnTo>
                  <a:lnTo>
                    <a:pt x="3845" y="4959"/>
                  </a:lnTo>
                  <a:lnTo>
                    <a:pt x="3851" y="4972"/>
                  </a:lnTo>
                  <a:lnTo>
                    <a:pt x="3860" y="4983"/>
                  </a:lnTo>
                  <a:lnTo>
                    <a:pt x="3870" y="4994"/>
                  </a:lnTo>
                  <a:lnTo>
                    <a:pt x="3881" y="5003"/>
                  </a:lnTo>
                  <a:lnTo>
                    <a:pt x="3894" y="5011"/>
                  </a:lnTo>
                  <a:lnTo>
                    <a:pt x="3910" y="5019"/>
                  </a:lnTo>
                  <a:lnTo>
                    <a:pt x="3924" y="5025"/>
                  </a:lnTo>
                  <a:lnTo>
                    <a:pt x="3938" y="5030"/>
                  </a:lnTo>
                  <a:lnTo>
                    <a:pt x="3950" y="5034"/>
                  </a:lnTo>
                  <a:lnTo>
                    <a:pt x="3962" y="5036"/>
                  </a:lnTo>
                  <a:lnTo>
                    <a:pt x="3973" y="5038"/>
                  </a:lnTo>
                  <a:lnTo>
                    <a:pt x="3984" y="5040"/>
                  </a:lnTo>
                  <a:lnTo>
                    <a:pt x="3995" y="5040"/>
                  </a:lnTo>
                  <a:lnTo>
                    <a:pt x="4017" y="5040"/>
                  </a:lnTo>
                  <a:lnTo>
                    <a:pt x="4039" y="5038"/>
                  </a:lnTo>
                  <a:lnTo>
                    <a:pt x="4066" y="5036"/>
                  </a:lnTo>
                  <a:lnTo>
                    <a:pt x="4096" y="5035"/>
                  </a:lnTo>
                  <a:lnTo>
                    <a:pt x="4105" y="5036"/>
                  </a:lnTo>
                  <a:lnTo>
                    <a:pt x="4113" y="5038"/>
                  </a:lnTo>
                  <a:lnTo>
                    <a:pt x="4120" y="5043"/>
                  </a:lnTo>
                  <a:lnTo>
                    <a:pt x="4128" y="5048"/>
                  </a:lnTo>
                  <a:lnTo>
                    <a:pt x="4134" y="5054"/>
                  </a:lnTo>
                  <a:lnTo>
                    <a:pt x="4140" y="5062"/>
                  </a:lnTo>
                  <a:lnTo>
                    <a:pt x="4145" y="5069"/>
                  </a:lnTo>
                  <a:lnTo>
                    <a:pt x="4149" y="5078"/>
                  </a:lnTo>
                  <a:lnTo>
                    <a:pt x="4154" y="5088"/>
                  </a:lnTo>
                  <a:lnTo>
                    <a:pt x="4157" y="5097"/>
                  </a:lnTo>
                  <a:lnTo>
                    <a:pt x="4159" y="5107"/>
                  </a:lnTo>
                  <a:lnTo>
                    <a:pt x="4160" y="5117"/>
                  </a:lnTo>
                  <a:lnTo>
                    <a:pt x="4161" y="5126"/>
                  </a:lnTo>
                  <a:lnTo>
                    <a:pt x="4162" y="5136"/>
                  </a:lnTo>
                  <a:lnTo>
                    <a:pt x="4161" y="5145"/>
                  </a:lnTo>
                  <a:lnTo>
                    <a:pt x="4160" y="5152"/>
                  </a:lnTo>
                  <a:lnTo>
                    <a:pt x="4161" y="5169"/>
                  </a:lnTo>
                  <a:lnTo>
                    <a:pt x="4159" y="5185"/>
                  </a:lnTo>
                  <a:lnTo>
                    <a:pt x="4157" y="5204"/>
                  </a:lnTo>
                  <a:lnTo>
                    <a:pt x="4155" y="5222"/>
                  </a:lnTo>
                  <a:lnTo>
                    <a:pt x="4155" y="5230"/>
                  </a:lnTo>
                  <a:lnTo>
                    <a:pt x="4155" y="5239"/>
                  </a:lnTo>
                  <a:lnTo>
                    <a:pt x="4156" y="5246"/>
                  </a:lnTo>
                  <a:lnTo>
                    <a:pt x="4158" y="5254"/>
                  </a:lnTo>
                  <a:lnTo>
                    <a:pt x="4160" y="5262"/>
                  </a:lnTo>
                  <a:lnTo>
                    <a:pt x="4165" y="5267"/>
                  </a:lnTo>
                  <a:lnTo>
                    <a:pt x="4170" y="5274"/>
                  </a:lnTo>
                  <a:lnTo>
                    <a:pt x="4178" y="5278"/>
                  </a:lnTo>
                  <a:lnTo>
                    <a:pt x="4182" y="5283"/>
                  </a:lnTo>
                  <a:lnTo>
                    <a:pt x="4187" y="5287"/>
                  </a:lnTo>
                  <a:lnTo>
                    <a:pt x="4189" y="5292"/>
                  </a:lnTo>
                  <a:lnTo>
                    <a:pt x="4189" y="5297"/>
                  </a:lnTo>
                  <a:lnTo>
                    <a:pt x="4189" y="5302"/>
                  </a:lnTo>
                  <a:lnTo>
                    <a:pt x="4188" y="5307"/>
                  </a:lnTo>
                  <a:lnTo>
                    <a:pt x="4186" y="5314"/>
                  </a:lnTo>
                  <a:lnTo>
                    <a:pt x="4182" y="5319"/>
                  </a:lnTo>
                  <a:lnTo>
                    <a:pt x="4167" y="5341"/>
                  </a:lnTo>
                  <a:lnTo>
                    <a:pt x="4154" y="5360"/>
                  </a:lnTo>
                  <a:lnTo>
                    <a:pt x="4147" y="5370"/>
                  </a:lnTo>
                  <a:lnTo>
                    <a:pt x="4141" y="5379"/>
                  </a:lnTo>
                  <a:lnTo>
                    <a:pt x="4135" y="5387"/>
                  </a:lnTo>
                  <a:lnTo>
                    <a:pt x="4128" y="5392"/>
                  </a:lnTo>
                  <a:lnTo>
                    <a:pt x="4119" y="5397"/>
                  </a:lnTo>
                  <a:lnTo>
                    <a:pt x="4110" y="5400"/>
                  </a:lnTo>
                  <a:lnTo>
                    <a:pt x="4099" y="5401"/>
                  </a:lnTo>
                  <a:lnTo>
                    <a:pt x="4086" y="5400"/>
                  </a:lnTo>
                  <a:lnTo>
                    <a:pt x="4082" y="5399"/>
                  </a:lnTo>
                  <a:lnTo>
                    <a:pt x="4076" y="5400"/>
                  </a:lnTo>
                  <a:lnTo>
                    <a:pt x="4069" y="5402"/>
                  </a:lnTo>
                  <a:lnTo>
                    <a:pt x="4064" y="5404"/>
                  </a:lnTo>
                  <a:lnTo>
                    <a:pt x="4051" y="5411"/>
                  </a:lnTo>
                  <a:lnTo>
                    <a:pt x="4039" y="5420"/>
                  </a:lnTo>
                  <a:lnTo>
                    <a:pt x="4034" y="5425"/>
                  </a:lnTo>
                  <a:lnTo>
                    <a:pt x="4029" y="5431"/>
                  </a:lnTo>
                  <a:lnTo>
                    <a:pt x="4025" y="5436"/>
                  </a:lnTo>
                  <a:lnTo>
                    <a:pt x="4023" y="5442"/>
                  </a:lnTo>
                  <a:lnTo>
                    <a:pt x="4021" y="5446"/>
                  </a:lnTo>
                  <a:lnTo>
                    <a:pt x="4020" y="5452"/>
                  </a:lnTo>
                  <a:lnTo>
                    <a:pt x="4021" y="5456"/>
                  </a:lnTo>
                  <a:lnTo>
                    <a:pt x="4022" y="5461"/>
                  </a:lnTo>
                  <a:lnTo>
                    <a:pt x="4029" y="5470"/>
                  </a:lnTo>
                  <a:lnTo>
                    <a:pt x="4042" y="5480"/>
                  </a:lnTo>
                  <a:lnTo>
                    <a:pt x="4056" y="5491"/>
                  </a:lnTo>
                  <a:lnTo>
                    <a:pt x="4072" y="5501"/>
                  </a:lnTo>
                  <a:lnTo>
                    <a:pt x="4104" y="5520"/>
                  </a:lnTo>
                  <a:lnTo>
                    <a:pt x="4128" y="5535"/>
                  </a:lnTo>
                  <a:lnTo>
                    <a:pt x="4137" y="5541"/>
                  </a:lnTo>
                  <a:lnTo>
                    <a:pt x="4144" y="5548"/>
                  </a:lnTo>
                  <a:lnTo>
                    <a:pt x="4148" y="5557"/>
                  </a:lnTo>
                  <a:lnTo>
                    <a:pt x="4151" y="5566"/>
                  </a:lnTo>
                  <a:lnTo>
                    <a:pt x="4152" y="5576"/>
                  </a:lnTo>
                  <a:lnTo>
                    <a:pt x="4152" y="5586"/>
                  </a:lnTo>
                  <a:lnTo>
                    <a:pt x="4149" y="5594"/>
                  </a:lnTo>
                  <a:lnTo>
                    <a:pt x="4145" y="5603"/>
                  </a:lnTo>
                  <a:lnTo>
                    <a:pt x="4138" y="5614"/>
                  </a:lnTo>
                  <a:lnTo>
                    <a:pt x="4132" y="5625"/>
                  </a:lnTo>
                  <a:lnTo>
                    <a:pt x="4127" y="5636"/>
                  </a:lnTo>
                  <a:lnTo>
                    <a:pt x="4123" y="5649"/>
                  </a:lnTo>
                  <a:lnTo>
                    <a:pt x="4118" y="5660"/>
                  </a:lnTo>
                  <a:lnTo>
                    <a:pt x="4113" y="5670"/>
                  </a:lnTo>
                  <a:lnTo>
                    <a:pt x="4108" y="5680"/>
                  </a:lnTo>
                  <a:lnTo>
                    <a:pt x="4101" y="5688"/>
                  </a:lnTo>
                  <a:lnTo>
                    <a:pt x="4080" y="5712"/>
                  </a:lnTo>
                  <a:lnTo>
                    <a:pt x="4064" y="5730"/>
                  </a:lnTo>
                  <a:lnTo>
                    <a:pt x="4063" y="5735"/>
                  </a:lnTo>
                  <a:lnTo>
                    <a:pt x="4063" y="5739"/>
                  </a:lnTo>
                  <a:lnTo>
                    <a:pt x="4064" y="5743"/>
                  </a:lnTo>
                  <a:lnTo>
                    <a:pt x="4067" y="5746"/>
                  </a:lnTo>
                  <a:lnTo>
                    <a:pt x="4074" y="5749"/>
                  </a:lnTo>
                  <a:lnTo>
                    <a:pt x="4082" y="5753"/>
                  </a:lnTo>
                  <a:lnTo>
                    <a:pt x="4093" y="5756"/>
                  </a:lnTo>
                  <a:lnTo>
                    <a:pt x="4107" y="5758"/>
                  </a:lnTo>
                  <a:lnTo>
                    <a:pt x="4121" y="5760"/>
                  </a:lnTo>
                  <a:lnTo>
                    <a:pt x="4135" y="5765"/>
                  </a:lnTo>
                  <a:lnTo>
                    <a:pt x="4141" y="5767"/>
                  </a:lnTo>
                  <a:lnTo>
                    <a:pt x="4147" y="5770"/>
                  </a:lnTo>
                  <a:lnTo>
                    <a:pt x="4154" y="5775"/>
                  </a:lnTo>
                  <a:lnTo>
                    <a:pt x="4159" y="5779"/>
                  </a:lnTo>
                  <a:lnTo>
                    <a:pt x="4158" y="5782"/>
                  </a:lnTo>
                  <a:lnTo>
                    <a:pt x="4156" y="5786"/>
                  </a:lnTo>
                  <a:lnTo>
                    <a:pt x="4152" y="5789"/>
                  </a:lnTo>
                  <a:lnTo>
                    <a:pt x="4149" y="5791"/>
                  </a:lnTo>
                  <a:lnTo>
                    <a:pt x="4139" y="5797"/>
                  </a:lnTo>
                  <a:lnTo>
                    <a:pt x="4128" y="5802"/>
                  </a:lnTo>
                  <a:lnTo>
                    <a:pt x="4116" y="5807"/>
                  </a:lnTo>
                  <a:lnTo>
                    <a:pt x="4105" y="5812"/>
                  </a:lnTo>
                  <a:lnTo>
                    <a:pt x="4100" y="5814"/>
                  </a:lnTo>
                  <a:lnTo>
                    <a:pt x="4096" y="5818"/>
                  </a:lnTo>
                  <a:lnTo>
                    <a:pt x="4093" y="5821"/>
                  </a:lnTo>
                  <a:lnTo>
                    <a:pt x="4090" y="5824"/>
                  </a:lnTo>
                  <a:lnTo>
                    <a:pt x="4089" y="5828"/>
                  </a:lnTo>
                  <a:lnTo>
                    <a:pt x="4088" y="5832"/>
                  </a:lnTo>
                  <a:lnTo>
                    <a:pt x="4087" y="5838"/>
                  </a:lnTo>
                  <a:lnTo>
                    <a:pt x="4087" y="5842"/>
                  </a:lnTo>
                  <a:lnTo>
                    <a:pt x="4088" y="5852"/>
                  </a:lnTo>
                  <a:lnTo>
                    <a:pt x="4089" y="5863"/>
                  </a:lnTo>
                  <a:lnTo>
                    <a:pt x="4091" y="5874"/>
                  </a:lnTo>
                  <a:lnTo>
                    <a:pt x="4093" y="5884"/>
                  </a:lnTo>
                  <a:lnTo>
                    <a:pt x="4094" y="5895"/>
                  </a:lnTo>
                  <a:lnTo>
                    <a:pt x="4093" y="5905"/>
                  </a:lnTo>
                  <a:lnTo>
                    <a:pt x="4090" y="5912"/>
                  </a:lnTo>
                  <a:lnTo>
                    <a:pt x="4087" y="5918"/>
                  </a:lnTo>
                  <a:lnTo>
                    <a:pt x="4083" y="5924"/>
                  </a:lnTo>
                  <a:lnTo>
                    <a:pt x="4078" y="5929"/>
                  </a:lnTo>
                  <a:lnTo>
                    <a:pt x="4074" y="5935"/>
                  </a:lnTo>
                  <a:lnTo>
                    <a:pt x="4069" y="5940"/>
                  </a:lnTo>
                  <a:lnTo>
                    <a:pt x="4066" y="5946"/>
                  </a:lnTo>
                  <a:lnTo>
                    <a:pt x="4064" y="5953"/>
                  </a:lnTo>
                  <a:lnTo>
                    <a:pt x="4062" y="5966"/>
                  </a:lnTo>
                  <a:lnTo>
                    <a:pt x="4059" y="5979"/>
                  </a:lnTo>
                  <a:lnTo>
                    <a:pt x="4058" y="5992"/>
                  </a:lnTo>
                  <a:lnTo>
                    <a:pt x="4058" y="6006"/>
                  </a:lnTo>
                  <a:lnTo>
                    <a:pt x="4060" y="6032"/>
                  </a:lnTo>
                  <a:lnTo>
                    <a:pt x="4064" y="6059"/>
                  </a:lnTo>
                  <a:lnTo>
                    <a:pt x="4067" y="6084"/>
                  </a:lnTo>
                  <a:lnTo>
                    <a:pt x="4072" y="6111"/>
                  </a:lnTo>
                  <a:lnTo>
                    <a:pt x="4074" y="6136"/>
                  </a:lnTo>
                  <a:lnTo>
                    <a:pt x="4075" y="6162"/>
                  </a:lnTo>
                  <a:lnTo>
                    <a:pt x="4073" y="6191"/>
                  </a:lnTo>
                  <a:lnTo>
                    <a:pt x="4069" y="6227"/>
                  </a:lnTo>
                  <a:lnTo>
                    <a:pt x="4067" y="6244"/>
                  </a:lnTo>
                  <a:lnTo>
                    <a:pt x="4066" y="6261"/>
                  </a:lnTo>
                  <a:lnTo>
                    <a:pt x="4066" y="6275"/>
                  </a:lnTo>
                  <a:lnTo>
                    <a:pt x="4068" y="6288"/>
                  </a:lnTo>
                  <a:lnTo>
                    <a:pt x="4065" y="6283"/>
                  </a:lnTo>
                  <a:lnTo>
                    <a:pt x="4059" y="6286"/>
                  </a:lnTo>
                  <a:lnTo>
                    <a:pt x="4055" y="6291"/>
                  </a:lnTo>
                  <a:lnTo>
                    <a:pt x="4052" y="6295"/>
                  </a:lnTo>
                  <a:lnTo>
                    <a:pt x="4049" y="6301"/>
                  </a:lnTo>
                  <a:lnTo>
                    <a:pt x="4046" y="6314"/>
                  </a:lnTo>
                  <a:lnTo>
                    <a:pt x="4044" y="6327"/>
                  </a:lnTo>
                  <a:lnTo>
                    <a:pt x="4041" y="6341"/>
                  </a:lnTo>
                  <a:lnTo>
                    <a:pt x="4036" y="6352"/>
                  </a:lnTo>
                  <a:lnTo>
                    <a:pt x="4033" y="6357"/>
                  </a:lnTo>
                  <a:lnTo>
                    <a:pt x="4028" y="6361"/>
                  </a:lnTo>
                  <a:lnTo>
                    <a:pt x="4023" y="6364"/>
                  </a:lnTo>
                  <a:lnTo>
                    <a:pt x="4015" y="6366"/>
                  </a:lnTo>
                  <a:lnTo>
                    <a:pt x="4010" y="6366"/>
                  </a:lnTo>
                  <a:lnTo>
                    <a:pt x="4002" y="6367"/>
                  </a:lnTo>
                  <a:lnTo>
                    <a:pt x="3995" y="6366"/>
                  </a:lnTo>
                  <a:lnTo>
                    <a:pt x="3987" y="6365"/>
                  </a:lnTo>
                  <a:lnTo>
                    <a:pt x="3972" y="6362"/>
                  </a:lnTo>
                  <a:lnTo>
                    <a:pt x="3955" y="6357"/>
                  </a:lnTo>
                  <a:lnTo>
                    <a:pt x="3940" y="6351"/>
                  </a:lnTo>
                  <a:lnTo>
                    <a:pt x="3925" y="6344"/>
                  </a:lnTo>
                  <a:lnTo>
                    <a:pt x="3911" y="6337"/>
                  </a:lnTo>
                  <a:lnTo>
                    <a:pt x="3900" y="6331"/>
                  </a:lnTo>
                  <a:lnTo>
                    <a:pt x="3882" y="6320"/>
                  </a:lnTo>
                  <a:lnTo>
                    <a:pt x="3867" y="6312"/>
                  </a:lnTo>
                  <a:lnTo>
                    <a:pt x="3852" y="6305"/>
                  </a:lnTo>
                  <a:lnTo>
                    <a:pt x="3839" y="6301"/>
                  </a:lnTo>
                  <a:lnTo>
                    <a:pt x="3826" y="6299"/>
                  </a:lnTo>
                  <a:lnTo>
                    <a:pt x="3814" y="6298"/>
                  </a:lnTo>
                  <a:lnTo>
                    <a:pt x="3802" y="6299"/>
                  </a:lnTo>
                  <a:lnTo>
                    <a:pt x="3790" y="6301"/>
                  </a:lnTo>
                  <a:lnTo>
                    <a:pt x="3779" y="6304"/>
                  </a:lnTo>
                  <a:lnTo>
                    <a:pt x="3767" y="6307"/>
                  </a:lnTo>
                  <a:lnTo>
                    <a:pt x="3755" y="6312"/>
                  </a:lnTo>
                  <a:lnTo>
                    <a:pt x="3742" y="6317"/>
                  </a:lnTo>
                  <a:lnTo>
                    <a:pt x="3713" y="6330"/>
                  </a:lnTo>
                  <a:lnTo>
                    <a:pt x="3678" y="6343"/>
                  </a:lnTo>
                  <a:lnTo>
                    <a:pt x="3672" y="6345"/>
                  </a:lnTo>
                  <a:lnTo>
                    <a:pt x="3667" y="6345"/>
                  </a:lnTo>
                  <a:lnTo>
                    <a:pt x="3662" y="6345"/>
                  </a:lnTo>
                  <a:lnTo>
                    <a:pt x="3657" y="6343"/>
                  </a:lnTo>
                  <a:lnTo>
                    <a:pt x="3648" y="6340"/>
                  </a:lnTo>
                  <a:lnTo>
                    <a:pt x="3641" y="6334"/>
                  </a:lnTo>
                  <a:lnTo>
                    <a:pt x="3634" y="6328"/>
                  </a:lnTo>
                  <a:lnTo>
                    <a:pt x="3626" y="6323"/>
                  </a:lnTo>
                  <a:lnTo>
                    <a:pt x="3623" y="6322"/>
                  </a:lnTo>
                  <a:lnTo>
                    <a:pt x="3619" y="6321"/>
                  </a:lnTo>
                  <a:lnTo>
                    <a:pt x="3614" y="6320"/>
                  </a:lnTo>
                  <a:lnTo>
                    <a:pt x="3611" y="6321"/>
                  </a:lnTo>
                  <a:lnTo>
                    <a:pt x="3604" y="6322"/>
                  </a:lnTo>
                  <a:lnTo>
                    <a:pt x="3599" y="6324"/>
                  </a:lnTo>
                  <a:lnTo>
                    <a:pt x="3594" y="6327"/>
                  </a:lnTo>
                  <a:lnTo>
                    <a:pt x="3590" y="6332"/>
                  </a:lnTo>
                  <a:lnTo>
                    <a:pt x="3586" y="6335"/>
                  </a:lnTo>
                  <a:lnTo>
                    <a:pt x="3584" y="6341"/>
                  </a:lnTo>
                  <a:lnTo>
                    <a:pt x="3582" y="6345"/>
                  </a:lnTo>
                  <a:lnTo>
                    <a:pt x="3581" y="6351"/>
                  </a:lnTo>
                  <a:lnTo>
                    <a:pt x="3578" y="6375"/>
                  </a:lnTo>
                  <a:lnTo>
                    <a:pt x="3577" y="6399"/>
                  </a:lnTo>
                  <a:lnTo>
                    <a:pt x="3577" y="6410"/>
                  </a:lnTo>
                  <a:lnTo>
                    <a:pt x="3574" y="6419"/>
                  </a:lnTo>
                  <a:lnTo>
                    <a:pt x="3572" y="6424"/>
                  </a:lnTo>
                  <a:lnTo>
                    <a:pt x="3570" y="6427"/>
                  </a:lnTo>
                  <a:lnTo>
                    <a:pt x="3568" y="6430"/>
                  </a:lnTo>
                  <a:lnTo>
                    <a:pt x="3564" y="6432"/>
                  </a:lnTo>
                  <a:lnTo>
                    <a:pt x="3561" y="6433"/>
                  </a:lnTo>
                  <a:lnTo>
                    <a:pt x="3555" y="6433"/>
                  </a:lnTo>
                  <a:lnTo>
                    <a:pt x="3550" y="6433"/>
                  </a:lnTo>
                  <a:lnTo>
                    <a:pt x="3543" y="6432"/>
                  </a:lnTo>
                  <a:lnTo>
                    <a:pt x="3537" y="6429"/>
                  </a:lnTo>
                  <a:lnTo>
                    <a:pt x="3528" y="6426"/>
                  </a:lnTo>
                  <a:lnTo>
                    <a:pt x="3518" y="6421"/>
                  </a:lnTo>
                  <a:lnTo>
                    <a:pt x="3508" y="6416"/>
                  </a:lnTo>
                  <a:lnTo>
                    <a:pt x="3483" y="6403"/>
                  </a:lnTo>
                  <a:lnTo>
                    <a:pt x="3452" y="6387"/>
                  </a:lnTo>
                  <a:lnTo>
                    <a:pt x="3437" y="6378"/>
                  </a:lnTo>
                  <a:lnTo>
                    <a:pt x="3423" y="6369"/>
                  </a:lnTo>
                  <a:lnTo>
                    <a:pt x="3417" y="6365"/>
                  </a:lnTo>
                  <a:lnTo>
                    <a:pt x="3411" y="6361"/>
                  </a:lnTo>
                  <a:lnTo>
                    <a:pt x="3408" y="6356"/>
                  </a:lnTo>
                  <a:lnTo>
                    <a:pt x="3405" y="6353"/>
                  </a:lnTo>
                  <a:lnTo>
                    <a:pt x="3390" y="6332"/>
                  </a:lnTo>
                  <a:lnTo>
                    <a:pt x="3377" y="6314"/>
                  </a:lnTo>
                  <a:lnTo>
                    <a:pt x="3364" y="6300"/>
                  </a:lnTo>
                  <a:lnTo>
                    <a:pt x="3352" y="6289"/>
                  </a:lnTo>
                  <a:lnTo>
                    <a:pt x="3338" y="6281"/>
                  </a:lnTo>
                  <a:lnTo>
                    <a:pt x="3326" y="6274"/>
                  </a:lnTo>
                  <a:lnTo>
                    <a:pt x="3313" y="6270"/>
                  </a:lnTo>
                  <a:lnTo>
                    <a:pt x="3300" y="6268"/>
                  </a:lnTo>
                  <a:lnTo>
                    <a:pt x="3285" y="6267"/>
                  </a:lnTo>
                  <a:lnTo>
                    <a:pt x="3270" y="6267"/>
                  </a:lnTo>
                  <a:lnTo>
                    <a:pt x="3254" y="6267"/>
                  </a:lnTo>
                  <a:lnTo>
                    <a:pt x="3237" y="6267"/>
                  </a:lnTo>
                  <a:lnTo>
                    <a:pt x="3218" y="6267"/>
                  </a:lnTo>
                  <a:lnTo>
                    <a:pt x="3198" y="6267"/>
                  </a:lnTo>
                  <a:lnTo>
                    <a:pt x="3176" y="6265"/>
                  </a:lnTo>
                  <a:lnTo>
                    <a:pt x="3151" y="6263"/>
                  </a:lnTo>
                  <a:lnTo>
                    <a:pt x="3141" y="6265"/>
                  </a:lnTo>
                  <a:lnTo>
                    <a:pt x="3131" y="6269"/>
                  </a:lnTo>
                  <a:lnTo>
                    <a:pt x="3121" y="6270"/>
                  </a:lnTo>
                  <a:lnTo>
                    <a:pt x="3110" y="6271"/>
                  </a:lnTo>
                  <a:lnTo>
                    <a:pt x="3100" y="6272"/>
                  </a:lnTo>
                  <a:lnTo>
                    <a:pt x="3089" y="6272"/>
                  </a:lnTo>
                  <a:lnTo>
                    <a:pt x="3079" y="6271"/>
                  </a:lnTo>
                  <a:lnTo>
                    <a:pt x="3069" y="6269"/>
                  </a:lnTo>
                  <a:lnTo>
                    <a:pt x="3060" y="6265"/>
                  </a:lnTo>
                  <a:lnTo>
                    <a:pt x="3052" y="6262"/>
                  </a:lnTo>
                  <a:lnTo>
                    <a:pt x="3044" y="6258"/>
                  </a:lnTo>
                  <a:lnTo>
                    <a:pt x="3037" y="6251"/>
                  </a:lnTo>
                  <a:lnTo>
                    <a:pt x="3031" y="6244"/>
                  </a:lnTo>
                  <a:lnTo>
                    <a:pt x="3025" y="6236"/>
                  </a:lnTo>
                  <a:lnTo>
                    <a:pt x="3022" y="6227"/>
                  </a:lnTo>
                  <a:lnTo>
                    <a:pt x="3018" y="6216"/>
                  </a:lnTo>
                  <a:lnTo>
                    <a:pt x="3016" y="6187"/>
                  </a:lnTo>
                  <a:lnTo>
                    <a:pt x="3015" y="6154"/>
                  </a:lnTo>
                  <a:lnTo>
                    <a:pt x="3013" y="6138"/>
                  </a:lnTo>
                  <a:lnTo>
                    <a:pt x="3009" y="6123"/>
                  </a:lnTo>
                  <a:lnTo>
                    <a:pt x="3007" y="6117"/>
                  </a:lnTo>
                  <a:lnTo>
                    <a:pt x="3004" y="6111"/>
                  </a:lnTo>
                  <a:lnTo>
                    <a:pt x="3001" y="6106"/>
                  </a:lnTo>
                  <a:lnTo>
                    <a:pt x="2997" y="6103"/>
                  </a:lnTo>
                  <a:lnTo>
                    <a:pt x="2984" y="6094"/>
                  </a:lnTo>
                  <a:lnTo>
                    <a:pt x="2966" y="6082"/>
                  </a:lnTo>
                  <a:lnTo>
                    <a:pt x="2957" y="6075"/>
                  </a:lnTo>
                  <a:lnTo>
                    <a:pt x="2951" y="6069"/>
                  </a:lnTo>
                  <a:lnTo>
                    <a:pt x="2945" y="6063"/>
                  </a:lnTo>
                  <a:lnTo>
                    <a:pt x="2944" y="6059"/>
                  </a:lnTo>
                  <a:lnTo>
                    <a:pt x="2945" y="6047"/>
                  </a:lnTo>
                  <a:lnTo>
                    <a:pt x="2949" y="6034"/>
                  </a:lnTo>
                  <a:lnTo>
                    <a:pt x="2952" y="6022"/>
                  </a:lnTo>
                  <a:lnTo>
                    <a:pt x="2956" y="6010"/>
                  </a:lnTo>
                  <a:lnTo>
                    <a:pt x="2961" y="5997"/>
                  </a:lnTo>
                  <a:lnTo>
                    <a:pt x="2963" y="5985"/>
                  </a:lnTo>
                  <a:lnTo>
                    <a:pt x="2963" y="5979"/>
                  </a:lnTo>
                  <a:lnTo>
                    <a:pt x="2963" y="5974"/>
                  </a:lnTo>
                  <a:lnTo>
                    <a:pt x="2963" y="5968"/>
                  </a:lnTo>
                  <a:lnTo>
                    <a:pt x="2961" y="5963"/>
                  </a:lnTo>
                  <a:lnTo>
                    <a:pt x="2957" y="5956"/>
                  </a:lnTo>
                  <a:lnTo>
                    <a:pt x="2953" y="5952"/>
                  </a:lnTo>
                  <a:lnTo>
                    <a:pt x="2947" y="5948"/>
                  </a:lnTo>
                  <a:lnTo>
                    <a:pt x="2942" y="5945"/>
                  </a:lnTo>
                  <a:lnTo>
                    <a:pt x="2935" y="5944"/>
                  </a:lnTo>
                  <a:lnTo>
                    <a:pt x="2929" y="5944"/>
                  </a:lnTo>
                  <a:lnTo>
                    <a:pt x="2922" y="5944"/>
                  </a:lnTo>
                  <a:lnTo>
                    <a:pt x="2915" y="5946"/>
                  </a:lnTo>
                  <a:lnTo>
                    <a:pt x="2909" y="5948"/>
                  </a:lnTo>
                  <a:lnTo>
                    <a:pt x="2903" y="5953"/>
                  </a:lnTo>
                  <a:lnTo>
                    <a:pt x="2898" y="5957"/>
                  </a:lnTo>
                  <a:lnTo>
                    <a:pt x="2893" y="5964"/>
                  </a:lnTo>
                  <a:lnTo>
                    <a:pt x="2890" y="5970"/>
                  </a:lnTo>
                  <a:lnTo>
                    <a:pt x="2888" y="5978"/>
                  </a:lnTo>
                  <a:lnTo>
                    <a:pt x="2887" y="5987"/>
                  </a:lnTo>
                  <a:lnTo>
                    <a:pt x="2888" y="5996"/>
                  </a:lnTo>
                  <a:lnTo>
                    <a:pt x="2889" y="6008"/>
                  </a:lnTo>
                  <a:lnTo>
                    <a:pt x="2889" y="6019"/>
                  </a:lnTo>
                  <a:lnTo>
                    <a:pt x="2888" y="6030"/>
                  </a:lnTo>
                  <a:lnTo>
                    <a:pt x="2885" y="6040"/>
                  </a:lnTo>
                  <a:lnTo>
                    <a:pt x="2882" y="6049"/>
                  </a:lnTo>
                  <a:lnTo>
                    <a:pt x="2878" y="6057"/>
                  </a:lnTo>
                  <a:lnTo>
                    <a:pt x="2872" y="6064"/>
                  </a:lnTo>
                  <a:lnTo>
                    <a:pt x="2867" y="6071"/>
                  </a:lnTo>
                  <a:lnTo>
                    <a:pt x="2859" y="6078"/>
                  </a:lnTo>
                  <a:lnTo>
                    <a:pt x="2851" y="6083"/>
                  </a:lnTo>
                  <a:lnTo>
                    <a:pt x="2842" y="6089"/>
                  </a:lnTo>
                  <a:lnTo>
                    <a:pt x="2832" y="6093"/>
                  </a:lnTo>
                  <a:lnTo>
                    <a:pt x="2821" y="6097"/>
                  </a:lnTo>
                  <a:lnTo>
                    <a:pt x="2810" y="6101"/>
                  </a:lnTo>
                  <a:lnTo>
                    <a:pt x="2798" y="6104"/>
                  </a:lnTo>
                  <a:lnTo>
                    <a:pt x="2786" y="6106"/>
                  </a:lnTo>
                  <a:lnTo>
                    <a:pt x="2784" y="6106"/>
                  </a:lnTo>
                  <a:lnTo>
                    <a:pt x="2780" y="6105"/>
                  </a:lnTo>
                  <a:lnTo>
                    <a:pt x="2778" y="6102"/>
                  </a:lnTo>
                  <a:lnTo>
                    <a:pt x="2777" y="6097"/>
                  </a:lnTo>
                  <a:lnTo>
                    <a:pt x="2774" y="6085"/>
                  </a:lnTo>
                  <a:lnTo>
                    <a:pt x="2771" y="6072"/>
                  </a:lnTo>
                  <a:lnTo>
                    <a:pt x="2768" y="6058"/>
                  </a:lnTo>
                  <a:lnTo>
                    <a:pt x="2765" y="6044"/>
                  </a:lnTo>
                  <a:lnTo>
                    <a:pt x="2762" y="6038"/>
                  </a:lnTo>
                  <a:lnTo>
                    <a:pt x="2759" y="6033"/>
                  </a:lnTo>
                  <a:lnTo>
                    <a:pt x="2756" y="6029"/>
                  </a:lnTo>
                  <a:lnTo>
                    <a:pt x="2753" y="6027"/>
                  </a:lnTo>
                  <a:lnTo>
                    <a:pt x="2659" y="5980"/>
                  </a:lnTo>
                  <a:lnTo>
                    <a:pt x="2655" y="5991"/>
                  </a:lnTo>
                  <a:lnTo>
                    <a:pt x="2650" y="6002"/>
                  </a:lnTo>
                  <a:lnTo>
                    <a:pt x="2644" y="6015"/>
                  </a:lnTo>
                  <a:lnTo>
                    <a:pt x="2637" y="6026"/>
                  </a:lnTo>
                  <a:lnTo>
                    <a:pt x="2624" y="6050"/>
                  </a:lnTo>
                  <a:lnTo>
                    <a:pt x="2612" y="6072"/>
                  </a:lnTo>
                  <a:lnTo>
                    <a:pt x="2610" y="6075"/>
                  </a:lnTo>
                  <a:lnTo>
                    <a:pt x="2606" y="6078"/>
                  </a:lnTo>
                  <a:lnTo>
                    <a:pt x="2602" y="6079"/>
                  </a:lnTo>
                  <a:lnTo>
                    <a:pt x="2597" y="6078"/>
                  </a:lnTo>
                  <a:lnTo>
                    <a:pt x="2585" y="6073"/>
                  </a:lnTo>
                  <a:lnTo>
                    <a:pt x="2573" y="6066"/>
                  </a:lnTo>
                  <a:lnTo>
                    <a:pt x="2549" y="6048"/>
                  </a:lnTo>
                  <a:lnTo>
                    <a:pt x="2531" y="6034"/>
                  </a:lnTo>
                  <a:lnTo>
                    <a:pt x="2522" y="6032"/>
                  </a:lnTo>
                  <a:lnTo>
                    <a:pt x="2513" y="6032"/>
                  </a:lnTo>
                  <a:lnTo>
                    <a:pt x="2504" y="6033"/>
                  </a:lnTo>
                  <a:lnTo>
                    <a:pt x="2498" y="6037"/>
                  </a:lnTo>
                  <a:lnTo>
                    <a:pt x="2492" y="6042"/>
                  </a:lnTo>
                  <a:lnTo>
                    <a:pt x="2488" y="6049"/>
                  </a:lnTo>
                  <a:lnTo>
                    <a:pt x="2485" y="6058"/>
                  </a:lnTo>
                  <a:lnTo>
                    <a:pt x="2483" y="6068"/>
                  </a:lnTo>
                  <a:lnTo>
                    <a:pt x="2482" y="6075"/>
                  </a:lnTo>
                  <a:lnTo>
                    <a:pt x="2481" y="6081"/>
                  </a:lnTo>
                  <a:lnTo>
                    <a:pt x="2480" y="6086"/>
                  </a:lnTo>
                  <a:lnTo>
                    <a:pt x="2478" y="6090"/>
                  </a:lnTo>
                  <a:lnTo>
                    <a:pt x="2476" y="6093"/>
                  </a:lnTo>
                  <a:lnTo>
                    <a:pt x="2472" y="6095"/>
                  </a:lnTo>
                  <a:lnTo>
                    <a:pt x="2469" y="6096"/>
                  </a:lnTo>
                  <a:lnTo>
                    <a:pt x="2466" y="6097"/>
                  </a:lnTo>
                  <a:lnTo>
                    <a:pt x="2458" y="6097"/>
                  </a:lnTo>
                  <a:lnTo>
                    <a:pt x="2448" y="6095"/>
                  </a:lnTo>
                  <a:lnTo>
                    <a:pt x="2438" y="6092"/>
                  </a:lnTo>
                  <a:lnTo>
                    <a:pt x="2427" y="6089"/>
                  </a:lnTo>
                  <a:lnTo>
                    <a:pt x="2419" y="6086"/>
                  </a:lnTo>
                  <a:lnTo>
                    <a:pt x="2414" y="6083"/>
                  </a:lnTo>
                  <a:lnTo>
                    <a:pt x="2408" y="6080"/>
                  </a:lnTo>
                  <a:lnTo>
                    <a:pt x="2404" y="6076"/>
                  </a:lnTo>
                  <a:lnTo>
                    <a:pt x="2394" y="6069"/>
                  </a:lnTo>
                  <a:lnTo>
                    <a:pt x="2383" y="6061"/>
                  </a:lnTo>
                  <a:lnTo>
                    <a:pt x="2368" y="6053"/>
                  </a:lnTo>
                  <a:lnTo>
                    <a:pt x="2353" y="6045"/>
                  </a:lnTo>
                  <a:lnTo>
                    <a:pt x="2338" y="6036"/>
                  </a:lnTo>
                  <a:lnTo>
                    <a:pt x="2325" y="6026"/>
                  </a:lnTo>
                  <a:lnTo>
                    <a:pt x="2319" y="6019"/>
                  </a:lnTo>
                  <a:lnTo>
                    <a:pt x="2315" y="6012"/>
                  </a:lnTo>
                  <a:lnTo>
                    <a:pt x="2312" y="6006"/>
                  </a:lnTo>
                  <a:lnTo>
                    <a:pt x="2308" y="5998"/>
                  </a:lnTo>
                  <a:lnTo>
                    <a:pt x="2305" y="5981"/>
                  </a:lnTo>
                  <a:lnTo>
                    <a:pt x="2303" y="5965"/>
                  </a:lnTo>
                  <a:lnTo>
                    <a:pt x="2303" y="5961"/>
                  </a:lnTo>
                  <a:lnTo>
                    <a:pt x="2301" y="5959"/>
                  </a:lnTo>
                  <a:lnTo>
                    <a:pt x="2298" y="5956"/>
                  </a:lnTo>
                  <a:lnTo>
                    <a:pt x="2296" y="5953"/>
                  </a:lnTo>
                  <a:lnTo>
                    <a:pt x="2288" y="5947"/>
                  </a:lnTo>
                  <a:lnTo>
                    <a:pt x="2279" y="5943"/>
                  </a:lnTo>
                  <a:lnTo>
                    <a:pt x="2260" y="5934"/>
                  </a:lnTo>
                  <a:lnTo>
                    <a:pt x="2245" y="5927"/>
                  </a:lnTo>
                  <a:lnTo>
                    <a:pt x="2212" y="5904"/>
                  </a:lnTo>
                  <a:lnTo>
                    <a:pt x="2178" y="5877"/>
                  </a:lnTo>
                  <a:lnTo>
                    <a:pt x="2160" y="5866"/>
                  </a:lnTo>
                  <a:lnTo>
                    <a:pt x="2142" y="5856"/>
                  </a:lnTo>
                  <a:lnTo>
                    <a:pt x="2133" y="5853"/>
                  </a:lnTo>
                  <a:lnTo>
                    <a:pt x="2123" y="5850"/>
                  </a:lnTo>
                  <a:lnTo>
                    <a:pt x="2113" y="5849"/>
                  </a:lnTo>
                  <a:lnTo>
                    <a:pt x="2105" y="5848"/>
                  </a:lnTo>
                  <a:lnTo>
                    <a:pt x="2082" y="5850"/>
                  </a:lnTo>
                  <a:lnTo>
                    <a:pt x="2064" y="5850"/>
                  </a:lnTo>
                  <a:lnTo>
                    <a:pt x="2060" y="5849"/>
                  </a:lnTo>
                  <a:lnTo>
                    <a:pt x="2057" y="5848"/>
                  </a:lnTo>
                  <a:lnTo>
                    <a:pt x="2054" y="5845"/>
                  </a:lnTo>
                  <a:lnTo>
                    <a:pt x="2051" y="5842"/>
                  </a:lnTo>
                  <a:lnTo>
                    <a:pt x="2049" y="5839"/>
                  </a:lnTo>
                  <a:lnTo>
                    <a:pt x="2048" y="5833"/>
                  </a:lnTo>
                  <a:lnTo>
                    <a:pt x="2047" y="5828"/>
                  </a:lnTo>
                  <a:lnTo>
                    <a:pt x="2047" y="5820"/>
                  </a:lnTo>
                  <a:lnTo>
                    <a:pt x="2047" y="5800"/>
                  </a:lnTo>
                  <a:lnTo>
                    <a:pt x="2047" y="5787"/>
                  </a:lnTo>
                  <a:lnTo>
                    <a:pt x="2047" y="5778"/>
                  </a:lnTo>
                  <a:lnTo>
                    <a:pt x="2045" y="5772"/>
                  </a:lnTo>
                  <a:lnTo>
                    <a:pt x="2033" y="5765"/>
                  </a:lnTo>
                  <a:lnTo>
                    <a:pt x="2002" y="5749"/>
                  </a:lnTo>
                  <a:lnTo>
                    <a:pt x="1997" y="5746"/>
                  </a:lnTo>
                  <a:lnTo>
                    <a:pt x="1993" y="5742"/>
                  </a:lnTo>
                  <a:lnTo>
                    <a:pt x="1989" y="5738"/>
                  </a:lnTo>
                  <a:lnTo>
                    <a:pt x="1986" y="5734"/>
                  </a:lnTo>
                  <a:lnTo>
                    <a:pt x="1985" y="5730"/>
                  </a:lnTo>
                  <a:lnTo>
                    <a:pt x="1983" y="5726"/>
                  </a:lnTo>
                  <a:lnTo>
                    <a:pt x="1983" y="5722"/>
                  </a:lnTo>
                  <a:lnTo>
                    <a:pt x="1983" y="5717"/>
                  </a:lnTo>
                  <a:lnTo>
                    <a:pt x="1984" y="5708"/>
                  </a:lnTo>
                  <a:lnTo>
                    <a:pt x="1987" y="5698"/>
                  </a:lnTo>
                  <a:lnTo>
                    <a:pt x="1991" y="5690"/>
                  </a:lnTo>
                  <a:lnTo>
                    <a:pt x="1994" y="5681"/>
                  </a:lnTo>
                  <a:lnTo>
                    <a:pt x="1997" y="5672"/>
                  </a:lnTo>
                  <a:lnTo>
                    <a:pt x="2001" y="5664"/>
                  </a:lnTo>
                  <a:lnTo>
                    <a:pt x="2002" y="5656"/>
                  </a:lnTo>
                  <a:lnTo>
                    <a:pt x="2001" y="5650"/>
                  </a:lnTo>
                  <a:lnTo>
                    <a:pt x="1999" y="5648"/>
                  </a:lnTo>
                  <a:lnTo>
                    <a:pt x="1998" y="5644"/>
                  </a:lnTo>
                  <a:lnTo>
                    <a:pt x="1995" y="5642"/>
                  </a:lnTo>
                  <a:lnTo>
                    <a:pt x="1992" y="5640"/>
                  </a:lnTo>
                  <a:lnTo>
                    <a:pt x="1988" y="5639"/>
                  </a:lnTo>
                  <a:lnTo>
                    <a:pt x="1983" y="5638"/>
                  </a:lnTo>
                  <a:lnTo>
                    <a:pt x="1976" y="5636"/>
                  </a:lnTo>
                  <a:lnTo>
                    <a:pt x="1970" y="5635"/>
                  </a:lnTo>
                  <a:lnTo>
                    <a:pt x="1950" y="5634"/>
                  </a:lnTo>
                  <a:lnTo>
                    <a:pt x="1923" y="5631"/>
                  </a:lnTo>
                  <a:lnTo>
                    <a:pt x="1909" y="5628"/>
                  </a:lnTo>
                  <a:lnTo>
                    <a:pt x="1895" y="5625"/>
                  </a:lnTo>
                  <a:lnTo>
                    <a:pt x="1885" y="5623"/>
                  </a:lnTo>
                  <a:lnTo>
                    <a:pt x="1879" y="5621"/>
                  </a:lnTo>
                  <a:lnTo>
                    <a:pt x="1879" y="5621"/>
                  </a:lnTo>
                  <a:lnTo>
                    <a:pt x="1880" y="5613"/>
                  </a:lnTo>
                  <a:lnTo>
                    <a:pt x="1881" y="5607"/>
                  </a:lnTo>
                  <a:lnTo>
                    <a:pt x="1880" y="5599"/>
                  </a:lnTo>
                  <a:lnTo>
                    <a:pt x="1880" y="5592"/>
                  </a:lnTo>
                  <a:lnTo>
                    <a:pt x="1878" y="5578"/>
                  </a:lnTo>
                  <a:lnTo>
                    <a:pt x="1874" y="5564"/>
                  </a:lnTo>
                  <a:lnTo>
                    <a:pt x="1874" y="5557"/>
                  </a:lnTo>
                  <a:lnTo>
                    <a:pt x="1873" y="5550"/>
                  </a:lnTo>
                  <a:lnTo>
                    <a:pt x="1874" y="5543"/>
                  </a:lnTo>
                  <a:lnTo>
                    <a:pt x="1875" y="5536"/>
                  </a:lnTo>
                  <a:lnTo>
                    <a:pt x="1878" y="5529"/>
                  </a:lnTo>
                  <a:lnTo>
                    <a:pt x="1881" y="5523"/>
                  </a:lnTo>
                  <a:lnTo>
                    <a:pt x="1886" y="5516"/>
                  </a:lnTo>
                  <a:lnTo>
                    <a:pt x="1892" y="5510"/>
                  </a:lnTo>
                  <a:lnTo>
                    <a:pt x="1903" y="5501"/>
                  </a:lnTo>
                  <a:lnTo>
                    <a:pt x="1913" y="5489"/>
                  </a:lnTo>
                  <a:lnTo>
                    <a:pt x="1923" y="5478"/>
                  </a:lnTo>
                  <a:lnTo>
                    <a:pt x="1933" y="5467"/>
                  </a:lnTo>
                  <a:lnTo>
                    <a:pt x="1952" y="5443"/>
                  </a:lnTo>
                  <a:lnTo>
                    <a:pt x="1970" y="5420"/>
                  </a:lnTo>
                  <a:lnTo>
                    <a:pt x="1973" y="5414"/>
                  </a:lnTo>
                  <a:lnTo>
                    <a:pt x="1975" y="5409"/>
                  </a:lnTo>
                  <a:lnTo>
                    <a:pt x="1977" y="5404"/>
                  </a:lnTo>
                  <a:lnTo>
                    <a:pt x="1977" y="5400"/>
                  </a:lnTo>
                  <a:lnTo>
                    <a:pt x="1977" y="5392"/>
                  </a:lnTo>
                  <a:lnTo>
                    <a:pt x="1975" y="5386"/>
                  </a:lnTo>
                  <a:lnTo>
                    <a:pt x="1972" y="5378"/>
                  </a:lnTo>
                  <a:lnTo>
                    <a:pt x="1968" y="5371"/>
                  </a:lnTo>
                  <a:lnTo>
                    <a:pt x="1965" y="5362"/>
                  </a:lnTo>
                  <a:lnTo>
                    <a:pt x="1964" y="5354"/>
                  </a:lnTo>
                  <a:lnTo>
                    <a:pt x="1965" y="5347"/>
                  </a:lnTo>
                  <a:lnTo>
                    <a:pt x="1966" y="5342"/>
                  </a:lnTo>
                  <a:lnTo>
                    <a:pt x="1970" y="5338"/>
                  </a:lnTo>
                  <a:lnTo>
                    <a:pt x="1973" y="5334"/>
                  </a:lnTo>
                  <a:lnTo>
                    <a:pt x="1982" y="5326"/>
                  </a:lnTo>
                  <a:lnTo>
                    <a:pt x="1993" y="5318"/>
                  </a:lnTo>
                  <a:lnTo>
                    <a:pt x="2017" y="5307"/>
                  </a:lnTo>
                  <a:lnTo>
                    <a:pt x="2038" y="5296"/>
                  </a:lnTo>
                  <a:lnTo>
                    <a:pt x="2040" y="5293"/>
                  </a:lnTo>
                  <a:lnTo>
                    <a:pt x="2043" y="5287"/>
                  </a:lnTo>
                  <a:lnTo>
                    <a:pt x="2044" y="5281"/>
                  </a:lnTo>
                  <a:lnTo>
                    <a:pt x="2043" y="5273"/>
                  </a:lnTo>
                  <a:lnTo>
                    <a:pt x="2040" y="5255"/>
                  </a:lnTo>
                  <a:lnTo>
                    <a:pt x="2036" y="5235"/>
                  </a:lnTo>
                  <a:lnTo>
                    <a:pt x="2030" y="5215"/>
                  </a:lnTo>
                  <a:lnTo>
                    <a:pt x="2024" y="5200"/>
                  </a:lnTo>
                  <a:lnTo>
                    <a:pt x="2020" y="5193"/>
                  </a:lnTo>
                  <a:lnTo>
                    <a:pt x="2017" y="5189"/>
                  </a:lnTo>
                  <a:lnTo>
                    <a:pt x="2014" y="5185"/>
                  </a:lnTo>
                  <a:lnTo>
                    <a:pt x="2010" y="5185"/>
                  </a:lnTo>
                  <a:lnTo>
                    <a:pt x="1992" y="5190"/>
                  </a:lnTo>
                  <a:lnTo>
                    <a:pt x="1972" y="5194"/>
                  </a:lnTo>
                  <a:lnTo>
                    <a:pt x="1962" y="5195"/>
                  </a:lnTo>
                  <a:lnTo>
                    <a:pt x="1953" y="5195"/>
                  </a:lnTo>
                  <a:lnTo>
                    <a:pt x="1943" y="5194"/>
                  </a:lnTo>
                  <a:lnTo>
                    <a:pt x="1934" y="5191"/>
                  </a:lnTo>
                  <a:lnTo>
                    <a:pt x="1930" y="5188"/>
                  </a:lnTo>
                  <a:lnTo>
                    <a:pt x="1926" y="5184"/>
                  </a:lnTo>
                  <a:lnTo>
                    <a:pt x="1923" y="5180"/>
                  </a:lnTo>
                  <a:lnTo>
                    <a:pt x="1920" y="5176"/>
                  </a:lnTo>
                  <a:lnTo>
                    <a:pt x="1916" y="5166"/>
                  </a:lnTo>
                  <a:lnTo>
                    <a:pt x="1914" y="5153"/>
                  </a:lnTo>
                  <a:lnTo>
                    <a:pt x="1913" y="5130"/>
                  </a:lnTo>
                  <a:lnTo>
                    <a:pt x="1913" y="5108"/>
                  </a:lnTo>
                  <a:lnTo>
                    <a:pt x="1924" y="5069"/>
                  </a:lnTo>
                  <a:lnTo>
                    <a:pt x="1930" y="5044"/>
                  </a:lnTo>
                  <a:lnTo>
                    <a:pt x="1930" y="5038"/>
                  </a:lnTo>
                  <a:lnTo>
                    <a:pt x="1927" y="5034"/>
                  </a:lnTo>
                  <a:lnTo>
                    <a:pt x="1925" y="5031"/>
                  </a:lnTo>
                  <a:lnTo>
                    <a:pt x="1922" y="5027"/>
                  </a:lnTo>
                  <a:lnTo>
                    <a:pt x="1916" y="5024"/>
                  </a:lnTo>
                  <a:lnTo>
                    <a:pt x="1910" y="5021"/>
                  </a:lnTo>
                  <a:lnTo>
                    <a:pt x="1901" y="5017"/>
                  </a:lnTo>
                  <a:lnTo>
                    <a:pt x="1891" y="5014"/>
                  </a:lnTo>
                  <a:lnTo>
                    <a:pt x="1886" y="5012"/>
                  </a:lnTo>
                  <a:lnTo>
                    <a:pt x="1883" y="5008"/>
                  </a:lnTo>
                  <a:lnTo>
                    <a:pt x="1880" y="5002"/>
                  </a:lnTo>
                  <a:lnTo>
                    <a:pt x="1876" y="4993"/>
                  </a:lnTo>
                  <a:lnTo>
                    <a:pt x="1870" y="4974"/>
                  </a:lnTo>
                  <a:lnTo>
                    <a:pt x="1864" y="4951"/>
                  </a:lnTo>
                  <a:lnTo>
                    <a:pt x="1861" y="4928"/>
                  </a:lnTo>
                  <a:lnTo>
                    <a:pt x="1858" y="4907"/>
                  </a:lnTo>
                  <a:lnTo>
                    <a:pt x="1855" y="4888"/>
                  </a:lnTo>
                  <a:lnTo>
                    <a:pt x="1854" y="4877"/>
                  </a:lnTo>
                  <a:lnTo>
                    <a:pt x="1853" y="4869"/>
                  </a:lnTo>
                  <a:lnTo>
                    <a:pt x="1852" y="4864"/>
                  </a:lnTo>
                  <a:lnTo>
                    <a:pt x="1850" y="4857"/>
                  </a:lnTo>
                  <a:lnTo>
                    <a:pt x="1848" y="4852"/>
                  </a:lnTo>
                  <a:lnTo>
                    <a:pt x="1842" y="4843"/>
                  </a:lnTo>
                  <a:lnTo>
                    <a:pt x="1836" y="4834"/>
                  </a:lnTo>
                  <a:lnTo>
                    <a:pt x="1829" y="4826"/>
                  </a:lnTo>
                  <a:lnTo>
                    <a:pt x="1823" y="4818"/>
                  </a:lnTo>
                  <a:lnTo>
                    <a:pt x="1821" y="4814"/>
                  </a:lnTo>
                  <a:lnTo>
                    <a:pt x="1820" y="4810"/>
                  </a:lnTo>
                  <a:lnTo>
                    <a:pt x="1819" y="4804"/>
                  </a:lnTo>
                  <a:lnTo>
                    <a:pt x="1819" y="4800"/>
                  </a:lnTo>
                  <a:lnTo>
                    <a:pt x="1820" y="4794"/>
                  </a:lnTo>
                  <a:lnTo>
                    <a:pt x="1822" y="4789"/>
                  </a:lnTo>
                  <a:lnTo>
                    <a:pt x="1826" y="4783"/>
                  </a:lnTo>
                  <a:lnTo>
                    <a:pt x="1831" y="4778"/>
                  </a:lnTo>
                  <a:lnTo>
                    <a:pt x="1843" y="4768"/>
                  </a:lnTo>
                  <a:lnTo>
                    <a:pt x="1857" y="4758"/>
                  </a:lnTo>
                  <a:lnTo>
                    <a:pt x="1872" y="4747"/>
                  </a:lnTo>
                  <a:lnTo>
                    <a:pt x="1886" y="4737"/>
                  </a:lnTo>
                  <a:lnTo>
                    <a:pt x="1892" y="4732"/>
                  </a:lnTo>
                  <a:lnTo>
                    <a:pt x="1898" y="4727"/>
                  </a:lnTo>
                  <a:lnTo>
                    <a:pt x="1903" y="4722"/>
                  </a:lnTo>
                  <a:lnTo>
                    <a:pt x="1906" y="4718"/>
                  </a:lnTo>
                  <a:lnTo>
                    <a:pt x="1911" y="4712"/>
                  </a:lnTo>
                  <a:lnTo>
                    <a:pt x="1917" y="4709"/>
                  </a:lnTo>
                  <a:lnTo>
                    <a:pt x="1923" y="4707"/>
                  </a:lnTo>
                  <a:lnTo>
                    <a:pt x="1931" y="4707"/>
                  </a:lnTo>
                  <a:lnTo>
                    <a:pt x="1939" y="4708"/>
                  </a:lnTo>
                  <a:lnTo>
                    <a:pt x="1947" y="4711"/>
                  </a:lnTo>
                  <a:lnTo>
                    <a:pt x="1956" y="4715"/>
                  </a:lnTo>
                  <a:lnTo>
                    <a:pt x="1965" y="4719"/>
                  </a:lnTo>
                  <a:lnTo>
                    <a:pt x="1983" y="4729"/>
                  </a:lnTo>
                  <a:lnTo>
                    <a:pt x="1999" y="4740"/>
                  </a:lnTo>
                  <a:lnTo>
                    <a:pt x="2014" y="4751"/>
                  </a:lnTo>
                  <a:lnTo>
                    <a:pt x="2026" y="4761"/>
                  </a:lnTo>
                  <a:lnTo>
                    <a:pt x="2029" y="4764"/>
                  </a:lnTo>
                  <a:lnTo>
                    <a:pt x="2035" y="4768"/>
                  </a:lnTo>
                  <a:lnTo>
                    <a:pt x="2040" y="4770"/>
                  </a:lnTo>
                  <a:lnTo>
                    <a:pt x="2046" y="4772"/>
                  </a:lnTo>
                  <a:lnTo>
                    <a:pt x="2058" y="4775"/>
                  </a:lnTo>
                  <a:lnTo>
                    <a:pt x="2071" y="4779"/>
                  </a:lnTo>
                  <a:lnTo>
                    <a:pt x="2085" y="4781"/>
                  </a:lnTo>
                  <a:lnTo>
                    <a:pt x="2098" y="4783"/>
                  </a:lnTo>
                  <a:lnTo>
                    <a:pt x="2110" y="4786"/>
                  </a:lnTo>
                  <a:lnTo>
                    <a:pt x="2121" y="4790"/>
                  </a:lnTo>
                  <a:lnTo>
                    <a:pt x="2133" y="4794"/>
                  </a:lnTo>
                  <a:lnTo>
                    <a:pt x="2143" y="4797"/>
                  </a:lnTo>
                  <a:lnTo>
                    <a:pt x="2151" y="4799"/>
                  </a:lnTo>
                  <a:lnTo>
                    <a:pt x="2159" y="4799"/>
                  </a:lnTo>
                  <a:lnTo>
                    <a:pt x="2164" y="4797"/>
                  </a:lnTo>
                  <a:lnTo>
                    <a:pt x="2169" y="4795"/>
                  </a:lnTo>
                  <a:lnTo>
                    <a:pt x="2173" y="4792"/>
                  </a:lnTo>
                  <a:lnTo>
                    <a:pt x="2177" y="4789"/>
                  </a:lnTo>
                  <a:lnTo>
                    <a:pt x="2183" y="4780"/>
                  </a:lnTo>
                  <a:lnTo>
                    <a:pt x="2191" y="4770"/>
                  </a:lnTo>
                  <a:lnTo>
                    <a:pt x="2195" y="4764"/>
                  </a:lnTo>
                  <a:lnTo>
                    <a:pt x="2200" y="4760"/>
                  </a:lnTo>
                  <a:lnTo>
                    <a:pt x="2207" y="4755"/>
                  </a:lnTo>
                  <a:lnTo>
                    <a:pt x="2214" y="4751"/>
                  </a:lnTo>
                  <a:lnTo>
                    <a:pt x="2220" y="4748"/>
                  </a:lnTo>
                  <a:lnTo>
                    <a:pt x="2225" y="4743"/>
                  </a:lnTo>
                  <a:lnTo>
                    <a:pt x="2230" y="4739"/>
                  </a:lnTo>
                  <a:lnTo>
                    <a:pt x="2233" y="4732"/>
                  </a:lnTo>
                  <a:lnTo>
                    <a:pt x="2236" y="4726"/>
                  </a:lnTo>
                  <a:lnTo>
                    <a:pt x="2240" y="4718"/>
                  </a:lnTo>
                  <a:lnTo>
                    <a:pt x="2241" y="4710"/>
                  </a:lnTo>
                  <a:lnTo>
                    <a:pt x="2243" y="4701"/>
                  </a:lnTo>
                  <a:lnTo>
                    <a:pt x="2245" y="4685"/>
                  </a:lnTo>
                  <a:lnTo>
                    <a:pt x="2245" y="4668"/>
                  </a:lnTo>
                  <a:lnTo>
                    <a:pt x="2243" y="4653"/>
                  </a:lnTo>
                  <a:lnTo>
                    <a:pt x="2241" y="4641"/>
                  </a:lnTo>
                  <a:lnTo>
                    <a:pt x="2238" y="4633"/>
                  </a:lnTo>
                  <a:lnTo>
                    <a:pt x="2233" y="4625"/>
                  </a:lnTo>
                  <a:lnTo>
                    <a:pt x="2228" y="4618"/>
                  </a:lnTo>
                  <a:lnTo>
                    <a:pt x="2222" y="4612"/>
                  </a:lnTo>
                  <a:lnTo>
                    <a:pt x="2214" y="4606"/>
                  </a:lnTo>
                  <a:lnTo>
                    <a:pt x="2208" y="4601"/>
                  </a:lnTo>
                  <a:lnTo>
                    <a:pt x="2199" y="4596"/>
                  </a:lnTo>
                  <a:lnTo>
                    <a:pt x="2191" y="4591"/>
                  </a:lnTo>
                  <a:lnTo>
                    <a:pt x="2173" y="4582"/>
                  </a:lnTo>
                  <a:lnTo>
                    <a:pt x="2157" y="4574"/>
                  </a:lnTo>
                  <a:lnTo>
                    <a:pt x="2141" y="4565"/>
                  </a:lnTo>
                  <a:lnTo>
                    <a:pt x="2128" y="4555"/>
                  </a:lnTo>
                  <a:lnTo>
                    <a:pt x="2123" y="4551"/>
                  </a:lnTo>
                  <a:lnTo>
                    <a:pt x="2120" y="4548"/>
                  </a:lnTo>
                  <a:lnTo>
                    <a:pt x="2118" y="4543"/>
                  </a:lnTo>
                  <a:lnTo>
                    <a:pt x="2116" y="4540"/>
                  </a:lnTo>
                  <a:lnTo>
                    <a:pt x="2116" y="4537"/>
                  </a:lnTo>
                  <a:lnTo>
                    <a:pt x="2116" y="4533"/>
                  </a:lnTo>
                  <a:lnTo>
                    <a:pt x="2117" y="4531"/>
                  </a:lnTo>
                  <a:lnTo>
                    <a:pt x="2118" y="4528"/>
                  </a:lnTo>
                  <a:lnTo>
                    <a:pt x="2121" y="4522"/>
                  </a:lnTo>
                  <a:lnTo>
                    <a:pt x="2125" y="4517"/>
                  </a:lnTo>
                  <a:lnTo>
                    <a:pt x="2128" y="4511"/>
                  </a:lnTo>
                  <a:lnTo>
                    <a:pt x="2130" y="4503"/>
                  </a:lnTo>
                  <a:lnTo>
                    <a:pt x="2130" y="4495"/>
                  </a:lnTo>
                  <a:lnTo>
                    <a:pt x="2129" y="4485"/>
                  </a:lnTo>
                  <a:lnTo>
                    <a:pt x="2127" y="4476"/>
                  </a:lnTo>
                  <a:lnTo>
                    <a:pt x="2122" y="4466"/>
                  </a:lnTo>
                  <a:lnTo>
                    <a:pt x="2119" y="4457"/>
                  </a:lnTo>
                  <a:lnTo>
                    <a:pt x="2115" y="4448"/>
                  </a:lnTo>
                  <a:lnTo>
                    <a:pt x="2112" y="4438"/>
                  </a:lnTo>
                  <a:lnTo>
                    <a:pt x="2110" y="4428"/>
                  </a:lnTo>
                  <a:lnTo>
                    <a:pt x="2108" y="4421"/>
                  </a:lnTo>
                  <a:lnTo>
                    <a:pt x="2108" y="4414"/>
                  </a:lnTo>
                  <a:lnTo>
                    <a:pt x="2107" y="4407"/>
                  </a:lnTo>
                  <a:lnTo>
                    <a:pt x="2108" y="4402"/>
                  </a:lnTo>
                  <a:lnTo>
                    <a:pt x="2109" y="4396"/>
                  </a:lnTo>
                  <a:lnTo>
                    <a:pt x="2111" y="4393"/>
                  </a:lnTo>
                  <a:lnTo>
                    <a:pt x="2113" y="4389"/>
                  </a:lnTo>
                  <a:lnTo>
                    <a:pt x="2116" y="4386"/>
                  </a:lnTo>
                  <a:lnTo>
                    <a:pt x="2122" y="4381"/>
                  </a:lnTo>
                  <a:lnTo>
                    <a:pt x="2130" y="4377"/>
                  </a:lnTo>
                  <a:lnTo>
                    <a:pt x="2138" y="4375"/>
                  </a:lnTo>
                  <a:lnTo>
                    <a:pt x="2147" y="4374"/>
                  </a:lnTo>
                  <a:lnTo>
                    <a:pt x="2154" y="4373"/>
                  </a:lnTo>
                  <a:lnTo>
                    <a:pt x="2162" y="4371"/>
                  </a:lnTo>
                  <a:lnTo>
                    <a:pt x="2169" y="4369"/>
                  </a:lnTo>
                  <a:lnTo>
                    <a:pt x="2173" y="4364"/>
                  </a:lnTo>
                  <a:lnTo>
                    <a:pt x="2174" y="4362"/>
                  </a:lnTo>
                  <a:lnTo>
                    <a:pt x="2176" y="4359"/>
                  </a:lnTo>
                  <a:lnTo>
                    <a:pt x="2176" y="4355"/>
                  </a:lnTo>
                  <a:lnTo>
                    <a:pt x="2174" y="4351"/>
                  </a:lnTo>
                  <a:lnTo>
                    <a:pt x="2171" y="4340"/>
                  </a:lnTo>
                  <a:lnTo>
                    <a:pt x="2164" y="4327"/>
                  </a:lnTo>
                  <a:lnTo>
                    <a:pt x="2153" y="4309"/>
                  </a:lnTo>
                  <a:lnTo>
                    <a:pt x="2142" y="4289"/>
                  </a:lnTo>
                  <a:lnTo>
                    <a:pt x="2129" y="4269"/>
                  </a:lnTo>
                  <a:lnTo>
                    <a:pt x="2116" y="4250"/>
                  </a:lnTo>
                  <a:lnTo>
                    <a:pt x="2108" y="4240"/>
                  </a:lnTo>
                  <a:lnTo>
                    <a:pt x="2100" y="4233"/>
                  </a:lnTo>
                  <a:lnTo>
                    <a:pt x="2091" y="4225"/>
                  </a:lnTo>
                  <a:lnTo>
                    <a:pt x="2084" y="4217"/>
                  </a:lnTo>
                  <a:lnTo>
                    <a:pt x="2075" y="4212"/>
                  </a:lnTo>
                  <a:lnTo>
                    <a:pt x="2065" y="4207"/>
                  </a:lnTo>
                  <a:lnTo>
                    <a:pt x="2055" y="4204"/>
                  </a:lnTo>
                  <a:lnTo>
                    <a:pt x="2045" y="4202"/>
                  </a:lnTo>
                  <a:lnTo>
                    <a:pt x="2027" y="4199"/>
                  </a:lnTo>
                  <a:lnTo>
                    <a:pt x="2010" y="4196"/>
                  </a:lnTo>
                  <a:lnTo>
                    <a:pt x="2004" y="4194"/>
                  </a:lnTo>
                  <a:lnTo>
                    <a:pt x="1997" y="4192"/>
                  </a:lnTo>
                  <a:lnTo>
                    <a:pt x="1991" y="4190"/>
                  </a:lnTo>
                  <a:lnTo>
                    <a:pt x="1985" y="4186"/>
                  </a:lnTo>
                  <a:lnTo>
                    <a:pt x="1981" y="4182"/>
                  </a:lnTo>
                  <a:lnTo>
                    <a:pt x="1975" y="4177"/>
                  </a:lnTo>
                  <a:lnTo>
                    <a:pt x="1971" y="4173"/>
                  </a:lnTo>
                  <a:lnTo>
                    <a:pt x="1966" y="4166"/>
                  </a:lnTo>
                  <a:lnTo>
                    <a:pt x="1960" y="4153"/>
                  </a:lnTo>
                  <a:lnTo>
                    <a:pt x="1952" y="4135"/>
                  </a:lnTo>
                  <a:lnTo>
                    <a:pt x="1948" y="4125"/>
                  </a:lnTo>
                  <a:lnTo>
                    <a:pt x="1944" y="4115"/>
                  </a:lnTo>
                  <a:lnTo>
                    <a:pt x="1939" y="4106"/>
                  </a:lnTo>
                  <a:lnTo>
                    <a:pt x="1933" y="4098"/>
                  </a:lnTo>
                  <a:lnTo>
                    <a:pt x="1926" y="4089"/>
                  </a:lnTo>
                  <a:lnTo>
                    <a:pt x="1919" y="4082"/>
                  </a:lnTo>
                  <a:lnTo>
                    <a:pt x="1911" y="4076"/>
                  </a:lnTo>
                  <a:lnTo>
                    <a:pt x="1903" y="4070"/>
                  </a:lnTo>
                  <a:lnTo>
                    <a:pt x="1894" y="4065"/>
                  </a:lnTo>
                  <a:lnTo>
                    <a:pt x="1885" y="4061"/>
                  </a:lnTo>
                  <a:lnTo>
                    <a:pt x="1875" y="4059"/>
                  </a:lnTo>
                  <a:lnTo>
                    <a:pt x="1865" y="4057"/>
                  </a:lnTo>
                  <a:lnTo>
                    <a:pt x="1854" y="4057"/>
                  </a:lnTo>
                  <a:lnTo>
                    <a:pt x="1844" y="4058"/>
                  </a:lnTo>
                  <a:lnTo>
                    <a:pt x="1833" y="4061"/>
                  </a:lnTo>
                  <a:lnTo>
                    <a:pt x="1821" y="4065"/>
                  </a:lnTo>
                  <a:lnTo>
                    <a:pt x="1805" y="4075"/>
                  </a:lnTo>
                  <a:lnTo>
                    <a:pt x="1781" y="4089"/>
                  </a:lnTo>
                  <a:lnTo>
                    <a:pt x="1770" y="4097"/>
                  </a:lnTo>
                  <a:lnTo>
                    <a:pt x="1760" y="4102"/>
                  </a:lnTo>
                  <a:lnTo>
                    <a:pt x="1752" y="4106"/>
                  </a:lnTo>
                  <a:lnTo>
                    <a:pt x="1747" y="4108"/>
                  </a:lnTo>
                  <a:lnTo>
                    <a:pt x="1735" y="4106"/>
                  </a:lnTo>
                  <a:lnTo>
                    <a:pt x="1723" y="4103"/>
                  </a:lnTo>
                  <a:lnTo>
                    <a:pt x="1717" y="4103"/>
                  </a:lnTo>
                  <a:lnTo>
                    <a:pt x="1710" y="4103"/>
                  </a:lnTo>
                  <a:lnTo>
                    <a:pt x="1705" y="4106"/>
                  </a:lnTo>
                  <a:lnTo>
                    <a:pt x="1699" y="4108"/>
                  </a:lnTo>
                  <a:lnTo>
                    <a:pt x="1687" y="4115"/>
                  </a:lnTo>
                  <a:lnTo>
                    <a:pt x="1677" y="4120"/>
                  </a:lnTo>
                  <a:lnTo>
                    <a:pt x="1672" y="4121"/>
                  </a:lnTo>
                  <a:lnTo>
                    <a:pt x="1667" y="4122"/>
                  </a:lnTo>
                  <a:lnTo>
                    <a:pt x="1663" y="4122"/>
                  </a:lnTo>
                  <a:lnTo>
                    <a:pt x="1658" y="4122"/>
                  </a:lnTo>
                  <a:lnTo>
                    <a:pt x="1654" y="4121"/>
                  </a:lnTo>
                  <a:lnTo>
                    <a:pt x="1649" y="4119"/>
                  </a:lnTo>
                  <a:lnTo>
                    <a:pt x="1646" y="4115"/>
                  </a:lnTo>
                  <a:lnTo>
                    <a:pt x="1642" y="4111"/>
                  </a:lnTo>
                  <a:lnTo>
                    <a:pt x="1633" y="4100"/>
                  </a:lnTo>
                  <a:lnTo>
                    <a:pt x="1624" y="4085"/>
                  </a:lnTo>
                  <a:lnTo>
                    <a:pt x="1618" y="4073"/>
                  </a:lnTo>
                  <a:lnTo>
                    <a:pt x="1614" y="4061"/>
                  </a:lnTo>
                  <a:lnTo>
                    <a:pt x="1612" y="4048"/>
                  </a:lnTo>
                  <a:lnTo>
                    <a:pt x="1610" y="4035"/>
                  </a:lnTo>
                  <a:lnTo>
                    <a:pt x="1610" y="4028"/>
                  </a:lnTo>
                  <a:lnTo>
                    <a:pt x="1610" y="4022"/>
                  </a:lnTo>
                  <a:lnTo>
                    <a:pt x="1611" y="4015"/>
                  </a:lnTo>
                  <a:lnTo>
                    <a:pt x="1612" y="4008"/>
                  </a:lnTo>
                  <a:lnTo>
                    <a:pt x="1614" y="4003"/>
                  </a:lnTo>
                  <a:lnTo>
                    <a:pt x="1617" y="3996"/>
                  </a:lnTo>
                  <a:lnTo>
                    <a:pt x="1621" y="3991"/>
                  </a:lnTo>
                  <a:lnTo>
                    <a:pt x="1625" y="3986"/>
                  </a:lnTo>
                  <a:lnTo>
                    <a:pt x="1632" y="3977"/>
                  </a:lnTo>
                  <a:lnTo>
                    <a:pt x="1636" y="3970"/>
                  </a:lnTo>
                  <a:lnTo>
                    <a:pt x="1639" y="3962"/>
                  </a:lnTo>
                  <a:lnTo>
                    <a:pt x="1639" y="3956"/>
                  </a:lnTo>
                  <a:lnTo>
                    <a:pt x="1638" y="3950"/>
                  </a:lnTo>
                  <a:lnTo>
                    <a:pt x="1635" y="3945"/>
                  </a:lnTo>
                  <a:lnTo>
                    <a:pt x="1632" y="3940"/>
                  </a:lnTo>
                  <a:lnTo>
                    <a:pt x="1626" y="3935"/>
                  </a:lnTo>
                  <a:lnTo>
                    <a:pt x="1615" y="3926"/>
                  </a:lnTo>
                  <a:lnTo>
                    <a:pt x="1603" y="3919"/>
                  </a:lnTo>
                  <a:lnTo>
                    <a:pt x="1597" y="3914"/>
                  </a:lnTo>
                  <a:lnTo>
                    <a:pt x="1593" y="3909"/>
                  </a:lnTo>
                  <a:lnTo>
                    <a:pt x="1590" y="3904"/>
                  </a:lnTo>
                  <a:lnTo>
                    <a:pt x="1586" y="3899"/>
                  </a:lnTo>
                  <a:lnTo>
                    <a:pt x="1554" y="3880"/>
                  </a:lnTo>
                  <a:lnTo>
                    <a:pt x="1527" y="3862"/>
                  </a:lnTo>
                  <a:lnTo>
                    <a:pt x="1522" y="3857"/>
                  </a:lnTo>
                  <a:lnTo>
                    <a:pt x="1519" y="3852"/>
                  </a:lnTo>
                  <a:lnTo>
                    <a:pt x="1518" y="3847"/>
                  </a:lnTo>
                  <a:lnTo>
                    <a:pt x="1518" y="3840"/>
                  </a:lnTo>
                  <a:lnTo>
                    <a:pt x="1520" y="3835"/>
                  </a:lnTo>
                  <a:lnTo>
                    <a:pt x="1524" y="3827"/>
                  </a:lnTo>
                  <a:lnTo>
                    <a:pt x="1531" y="3820"/>
                  </a:lnTo>
                  <a:lnTo>
                    <a:pt x="1540" y="3811"/>
                  </a:lnTo>
                  <a:lnTo>
                    <a:pt x="1552" y="3802"/>
                  </a:lnTo>
                  <a:lnTo>
                    <a:pt x="1563" y="3793"/>
                  </a:lnTo>
                  <a:lnTo>
                    <a:pt x="1572" y="3784"/>
                  </a:lnTo>
                  <a:lnTo>
                    <a:pt x="1581" y="3774"/>
                  </a:lnTo>
                  <a:lnTo>
                    <a:pt x="1587" y="3764"/>
                  </a:lnTo>
                  <a:lnTo>
                    <a:pt x="1592" y="3753"/>
                  </a:lnTo>
                  <a:lnTo>
                    <a:pt x="1596" y="3741"/>
                  </a:lnTo>
                  <a:lnTo>
                    <a:pt x="1597" y="3726"/>
                  </a:lnTo>
                  <a:lnTo>
                    <a:pt x="1600" y="3718"/>
                  </a:lnTo>
                  <a:lnTo>
                    <a:pt x="1603" y="3709"/>
                  </a:lnTo>
                  <a:lnTo>
                    <a:pt x="1607" y="3702"/>
                  </a:lnTo>
                  <a:lnTo>
                    <a:pt x="1612" y="3695"/>
                  </a:lnTo>
                  <a:lnTo>
                    <a:pt x="1616" y="3689"/>
                  </a:lnTo>
                  <a:lnTo>
                    <a:pt x="1618" y="3682"/>
                  </a:lnTo>
                  <a:lnTo>
                    <a:pt x="1620" y="3680"/>
                  </a:lnTo>
                  <a:lnTo>
                    <a:pt x="1620" y="3677"/>
                  </a:lnTo>
                  <a:lnTo>
                    <a:pt x="1620" y="3673"/>
                  </a:lnTo>
                  <a:lnTo>
                    <a:pt x="1618" y="3670"/>
                  </a:lnTo>
                  <a:lnTo>
                    <a:pt x="1613" y="3661"/>
                  </a:lnTo>
                  <a:lnTo>
                    <a:pt x="1606" y="3652"/>
                  </a:lnTo>
                  <a:lnTo>
                    <a:pt x="1600" y="3643"/>
                  </a:lnTo>
                  <a:lnTo>
                    <a:pt x="1594" y="3636"/>
                  </a:lnTo>
                  <a:lnTo>
                    <a:pt x="1587" y="3628"/>
                  </a:lnTo>
                  <a:lnTo>
                    <a:pt x="1582" y="3622"/>
                  </a:lnTo>
                  <a:lnTo>
                    <a:pt x="1577" y="3617"/>
                  </a:lnTo>
                  <a:lnTo>
                    <a:pt x="1572" y="3614"/>
                  </a:lnTo>
                  <a:lnTo>
                    <a:pt x="1561" y="3607"/>
                  </a:lnTo>
                  <a:lnTo>
                    <a:pt x="1550" y="3604"/>
                  </a:lnTo>
                  <a:lnTo>
                    <a:pt x="1525" y="3598"/>
                  </a:lnTo>
                  <a:lnTo>
                    <a:pt x="1497" y="3592"/>
                  </a:lnTo>
                  <a:lnTo>
                    <a:pt x="1489" y="3588"/>
                  </a:lnTo>
                  <a:lnTo>
                    <a:pt x="1482" y="3584"/>
                  </a:lnTo>
                  <a:lnTo>
                    <a:pt x="1476" y="3578"/>
                  </a:lnTo>
                  <a:lnTo>
                    <a:pt x="1470" y="3573"/>
                  </a:lnTo>
                  <a:lnTo>
                    <a:pt x="1459" y="3561"/>
                  </a:lnTo>
                  <a:lnTo>
                    <a:pt x="1448" y="3548"/>
                  </a:lnTo>
                  <a:lnTo>
                    <a:pt x="1429" y="3533"/>
                  </a:lnTo>
                  <a:lnTo>
                    <a:pt x="1410" y="3519"/>
                  </a:lnTo>
                  <a:lnTo>
                    <a:pt x="1391" y="3504"/>
                  </a:lnTo>
                  <a:lnTo>
                    <a:pt x="1373" y="3491"/>
                  </a:lnTo>
                  <a:lnTo>
                    <a:pt x="1354" y="3478"/>
                  </a:lnTo>
                  <a:lnTo>
                    <a:pt x="1334" y="3463"/>
                  </a:lnTo>
                  <a:lnTo>
                    <a:pt x="1315" y="3449"/>
                  </a:lnTo>
                  <a:lnTo>
                    <a:pt x="1296" y="3432"/>
                  </a:lnTo>
                  <a:lnTo>
                    <a:pt x="1293" y="3425"/>
                  </a:lnTo>
                  <a:lnTo>
                    <a:pt x="1291" y="3415"/>
                  </a:lnTo>
                  <a:lnTo>
                    <a:pt x="1291" y="3406"/>
                  </a:lnTo>
                  <a:lnTo>
                    <a:pt x="1292" y="3395"/>
                  </a:lnTo>
                  <a:lnTo>
                    <a:pt x="1295" y="3374"/>
                  </a:lnTo>
                  <a:lnTo>
                    <a:pt x="1299" y="3353"/>
                  </a:lnTo>
                  <a:lnTo>
                    <a:pt x="1302" y="3343"/>
                  </a:lnTo>
                  <a:lnTo>
                    <a:pt x="1304" y="3333"/>
                  </a:lnTo>
                  <a:lnTo>
                    <a:pt x="1305" y="3324"/>
                  </a:lnTo>
                  <a:lnTo>
                    <a:pt x="1306" y="3315"/>
                  </a:lnTo>
                  <a:lnTo>
                    <a:pt x="1305" y="3307"/>
                  </a:lnTo>
                  <a:lnTo>
                    <a:pt x="1303" y="3301"/>
                  </a:lnTo>
                  <a:lnTo>
                    <a:pt x="1301" y="3297"/>
                  </a:lnTo>
                  <a:lnTo>
                    <a:pt x="1298" y="3295"/>
                  </a:lnTo>
                  <a:lnTo>
                    <a:pt x="1296" y="3292"/>
                  </a:lnTo>
                  <a:lnTo>
                    <a:pt x="1293" y="3290"/>
                  </a:lnTo>
                  <a:lnTo>
                    <a:pt x="1278" y="3281"/>
                  </a:lnTo>
                  <a:lnTo>
                    <a:pt x="1266" y="3271"/>
                  </a:lnTo>
                  <a:lnTo>
                    <a:pt x="1255" y="3261"/>
                  </a:lnTo>
                  <a:lnTo>
                    <a:pt x="1246" y="3251"/>
                  </a:lnTo>
                  <a:lnTo>
                    <a:pt x="1235" y="3242"/>
                  </a:lnTo>
                  <a:lnTo>
                    <a:pt x="1224" y="3234"/>
                  </a:lnTo>
                  <a:lnTo>
                    <a:pt x="1218" y="3231"/>
                  </a:lnTo>
                  <a:lnTo>
                    <a:pt x="1210" y="3228"/>
                  </a:lnTo>
                  <a:lnTo>
                    <a:pt x="1202" y="3225"/>
                  </a:lnTo>
                  <a:lnTo>
                    <a:pt x="1193" y="3222"/>
                  </a:lnTo>
                  <a:lnTo>
                    <a:pt x="1169" y="3218"/>
                  </a:lnTo>
                  <a:lnTo>
                    <a:pt x="1147" y="3211"/>
                  </a:lnTo>
                  <a:lnTo>
                    <a:pt x="1136" y="3208"/>
                  </a:lnTo>
                  <a:lnTo>
                    <a:pt x="1126" y="3202"/>
                  </a:lnTo>
                  <a:lnTo>
                    <a:pt x="1116" y="3195"/>
                  </a:lnTo>
                  <a:lnTo>
                    <a:pt x="1108" y="3187"/>
                  </a:lnTo>
                  <a:lnTo>
                    <a:pt x="1101" y="3178"/>
                  </a:lnTo>
                  <a:lnTo>
                    <a:pt x="1096" y="3171"/>
                  </a:lnTo>
                  <a:lnTo>
                    <a:pt x="1092" y="3164"/>
                  </a:lnTo>
                  <a:lnTo>
                    <a:pt x="1089" y="3158"/>
                  </a:lnTo>
                  <a:lnTo>
                    <a:pt x="1085" y="3148"/>
                  </a:lnTo>
                  <a:lnTo>
                    <a:pt x="1081" y="3139"/>
                  </a:lnTo>
                  <a:lnTo>
                    <a:pt x="1079" y="3136"/>
                  </a:lnTo>
                  <a:lnTo>
                    <a:pt x="1077" y="3133"/>
                  </a:lnTo>
                  <a:lnTo>
                    <a:pt x="1072" y="3129"/>
                  </a:lnTo>
                  <a:lnTo>
                    <a:pt x="1068" y="3126"/>
                  </a:lnTo>
                  <a:lnTo>
                    <a:pt x="1062" y="3124"/>
                  </a:lnTo>
                  <a:lnTo>
                    <a:pt x="1055" y="3122"/>
                  </a:lnTo>
                  <a:lnTo>
                    <a:pt x="1045" y="3118"/>
                  </a:lnTo>
                  <a:lnTo>
                    <a:pt x="1034" y="3116"/>
                  </a:lnTo>
                  <a:lnTo>
                    <a:pt x="1017" y="3114"/>
                  </a:lnTo>
                  <a:lnTo>
                    <a:pt x="1005" y="3113"/>
                  </a:lnTo>
                  <a:lnTo>
                    <a:pt x="995" y="3114"/>
                  </a:lnTo>
                  <a:lnTo>
                    <a:pt x="987" y="3117"/>
                  </a:lnTo>
                  <a:lnTo>
                    <a:pt x="982" y="3121"/>
                  </a:lnTo>
                  <a:lnTo>
                    <a:pt x="977" y="3126"/>
                  </a:lnTo>
                  <a:lnTo>
                    <a:pt x="975" y="3132"/>
                  </a:lnTo>
                  <a:lnTo>
                    <a:pt x="973" y="3138"/>
                  </a:lnTo>
                  <a:lnTo>
                    <a:pt x="971" y="3153"/>
                  </a:lnTo>
                  <a:lnTo>
                    <a:pt x="966" y="3168"/>
                  </a:lnTo>
                  <a:lnTo>
                    <a:pt x="963" y="3176"/>
                  </a:lnTo>
                  <a:lnTo>
                    <a:pt x="957" y="3184"/>
                  </a:lnTo>
                  <a:lnTo>
                    <a:pt x="950" y="3190"/>
                  </a:lnTo>
                  <a:lnTo>
                    <a:pt x="941" y="3196"/>
                  </a:lnTo>
                  <a:lnTo>
                    <a:pt x="935" y="3198"/>
                  </a:lnTo>
                  <a:lnTo>
                    <a:pt x="930" y="3199"/>
                  </a:lnTo>
                  <a:lnTo>
                    <a:pt x="924" y="3200"/>
                  </a:lnTo>
                  <a:lnTo>
                    <a:pt x="919" y="3199"/>
                  </a:lnTo>
                  <a:lnTo>
                    <a:pt x="907" y="3198"/>
                  </a:lnTo>
                  <a:lnTo>
                    <a:pt x="896" y="3195"/>
                  </a:lnTo>
                  <a:lnTo>
                    <a:pt x="885" y="3191"/>
                  </a:lnTo>
                  <a:lnTo>
                    <a:pt x="874" y="3189"/>
                  </a:lnTo>
                  <a:lnTo>
                    <a:pt x="869" y="3188"/>
                  </a:lnTo>
                  <a:lnTo>
                    <a:pt x="863" y="3188"/>
                  </a:lnTo>
                  <a:lnTo>
                    <a:pt x="858" y="3189"/>
                  </a:lnTo>
                  <a:lnTo>
                    <a:pt x="852" y="3190"/>
                  </a:lnTo>
                  <a:lnTo>
                    <a:pt x="845" y="3194"/>
                  </a:lnTo>
                  <a:lnTo>
                    <a:pt x="840" y="3197"/>
                  </a:lnTo>
                  <a:lnTo>
                    <a:pt x="835" y="3200"/>
                  </a:lnTo>
                  <a:lnTo>
                    <a:pt x="831" y="3204"/>
                  </a:lnTo>
                  <a:lnTo>
                    <a:pt x="825" y="3210"/>
                  </a:lnTo>
                  <a:lnTo>
                    <a:pt x="821" y="3217"/>
                  </a:lnTo>
                  <a:lnTo>
                    <a:pt x="819" y="3220"/>
                  </a:lnTo>
                  <a:lnTo>
                    <a:pt x="816" y="3222"/>
                  </a:lnTo>
                  <a:lnTo>
                    <a:pt x="812" y="3226"/>
                  </a:lnTo>
                  <a:lnTo>
                    <a:pt x="808" y="3227"/>
                  </a:lnTo>
                  <a:lnTo>
                    <a:pt x="802" y="3229"/>
                  </a:lnTo>
                  <a:lnTo>
                    <a:pt x="796" y="3230"/>
                  </a:lnTo>
                  <a:lnTo>
                    <a:pt x="788" y="3230"/>
                  </a:lnTo>
                  <a:lnTo>
                    <a:pt x="778" y="3229"/>
                  </a:lnTo>
                  <a:lnTo>
                    <a:pt x="766" y="3228"/>
                  </a:lnTo>
                  <a:lnTo>
                    <a:pt x="753" y="3225"/>
                  </a:lnTo>
                  <a:lnTo>
                    <a:pt x="741" y="3221"/>
                  </a:lnTo>
                  <a:lnTo>
                    <a:pt x="729" y="3217"/>
                  </a:lnTo>
                  <a:lnTo>
                    <a:pt x="718" y="3212"/>
                  </a:lnTo>
                  <a:lnTo>
                    <a:pt x="706" y="3208"/>
                  </a:lnTo>
                  <a:lnTo>
                    <a:pt x="694" y="3204"/>
                  </a:lnTo>
                  <a:lnTo>
                    <a:pt x="681" y="3200"/>
                  </a:lnTo>
                  <a:lnTo>
                    <a:pt x="669" y="3198"/>
                  </a:lnTo>
                  <a:lnTo>
                    <a:pt x="657" y="3195"/>
                  </a:lnTo>
                  <a:lnTo>
                    <a:pt x="646" y="3190"/>
                  </a:lnTo>
                  <a:lnTo>
                    <a:pt x="635" y="3186"/>
                  </a:lnTo>
                  <a:lnTo>
                    <a:pt x="613" y="3175"/>
                  </a:lnTo>
                  <a:lnTo>
                    <a:pt x="591" y="3164"/>
                  </a:lnTo>
                  <a:lnTo>
                    <a:pt x="581" y="3159"/>
                  </a:lnTo>
                  <a:lnTo>
                    <a:pt x="571" y="3156"/>
                  </a:lnTo>
                  <a:lnTo>
                    <a:pt x="561" y="3154"/>
                  </a:lnTo>
                  <a:lnTo>
                    <a:pt x="551" y="3154"/>
                  </a:lnTo>
                  <a:lnTo>
                    <a:pt x="531" y="3153"/>
                  </a:lnTo>
                  <a:lnTo>
                    <a:pt x="509" y="3152"/>
                  </a:lnTo>
                  <a:lnTo>
                    <a:pt x="497" y="3149"/>
                  </a:lnTo>
                  <a:lnTo>
                    <a:pt x="480" y="3144"/>
                  </a:lnTo>
                  <a:lnTo>
                    <a:pt x="460" y="3136"/>
                  </a:lnTo>
                  <a:lnTo>
                    <a:pt x="440" y="3126"/>
                  </a:lnTo>
                  <a:lnTo>
                    <a:pt x="420" y="3116"/>
                  </a:lnTo>
                  <a:lnTo>
                    <a:pt x="404" y="3104"/>
                  </a:lnTo>
                  <a:lnTo>
                    <a:pt x="396" y="3099"/>
                  </a:lnTo>
                  <a:lnTo>
                    <a:pt x="390" y="3094"/>
                  </a:lnTo>
                  <a:lnTo>
                    <a:pt x="385" y="3089"/>
                  </a:lnTo>
                  <a:lnTo>
                    <a:pt x="381" y="3083"/>
                  </a:lnTo>
                  <a:lnTo>
                    <a:pt x="373" y="3061"/>
                  </a:lnTo>
                  <a:lnTo>
                    <a:pt x="365" y="3042"/>
                  </a:lnTo>
                  <a:lnTo>
                    <a:pt x="363" y="3038"/>
                  </a:lnTo>
                  <a:lnTo>
                    <a:pt x="360" y="3034"/>
                  </a:lnTo>
                  <a:lnTo>
                    <a:pt x="357" y="3030"/>
                  </a:lnTo>
                  <a:lnTo>
                    <a:pt x="354" y="3028"/>
                  </a:lnTo>
                  <a:lnTo>
                    <a:pt x="349" y="3024"/>
                  </a:lnTo>
                  <a:lnTo>
                    <a:pt x="345" y="3022"/>
                  </a:lnTo>
                  <a:lnTo>
                    <a:pt x="339" y="3020"/>
                  </a:lnTo>
                  <a:lnTo>
                    <a:pt x="333" y="3019"/>
                  </a:lnTo>
                  <a:lnTo>
                    <a:pt x="327" y="3018"/>
                  </a:lnTo>
                  <a:lnTo>
                    <a:pt x="322" y="3014"/>
                  </a:lnTo>
                  <a:lnTo>
                    <a:pt x="318" y="3010"/>
                  </a:lnTo>
                  <a:lnTo>
                    <a:pt x="315" y="3007"/>
                  </a:lnTo>
                  <a:lnTo>
                    <a:pt x="310" y="3003"/>
                  </a:lnTo>
                  <a:lnTo>
                    <a:pt x="307" y="3000"/>
                  </a:lnTo>
                  <a:lnTo>
                    <a:pt x="302" y="3000"/>
                  </a:lnTo>
                  <a:lnTo>
                    <a:pt x="296" y="3001"/>
                  </a:lnTo>
                  <a:lnTo>
                    <a:pt x="288" y="3006"/>
                  </a:lnTo>
                  <a:lnTo>
                    <a:pt x="284" y="3011"/>
                  </a:lnTo>
                  <a:lnTo>
                    <a:pt x="279" y="3016"/>
                  </a:lnTo>
                  <a:lnTo>
                    <a:pt x="275" y="3021"/>
                  </a:lnTo>
                  <a:lnTo>
                    <a:pt x="271" y="3026"/>
                  </a:lnTo>
                  <a:lnTo>
                    <a:pt x="264" y="3029"/>
                  </a:lnTo>
                  <a:lnTo>
                    <a:pt x="261" y="3030"/>
                  </a:lnTo>
                  <a:lnTo>
                    <a:pt x="255" y="3030"/>
                  </a:lnTo>
                  <a:lnTo>
                    <a:pt x="250" y="3030"/>
                  </a:lnTo>
                  <a:lnTo>
                    <a:pt x="243" y="3029"/>
                  </a:lnTo>
                  <a:lnTo>
                    <a:pt x="229" y="3028"/>
                  </a:lnTo>
                  <a:lnTo>
                    <a:pt x="213" y="3027"/>
                  </a:lnTo>
                  <a:lnTo>
                    <a:pt x="199" y="3024"/>
                  </a:lnTo>
                  <a:lnTo>
                    <a:pt x="183" y="3022"/>
                  </a:lnTo>
                  <a:lnTo>
                    <a:pt x="173" y="3021"/>
                  </a:lnTo>
                  <a:lnTo>
                    <a:pt x="163" y="3020"/>
                  </a:lnTo>
                  <a:lnTo>
                    <a:pt x="158" y="3019"/>
                  </a:lnTo>
                  <a:lnTo>
                    <a:pt x="153" y="3018"/>
                  </a:lnTo>
                  <a:lnTo>
                    <a:pt x="149" y="3016"/>
                  </a:lnTo>
                  <a:lnTo>
                    <a:pt x="144" y="3012"/>
                  </a:lnTo>
                  <a:lnTo>
                    <a:pt x="129" y="2999"/>
                  </a:lnTo>
                  <a:lnTo>
                    <a:pt x="113" y="2984"/>
                  </a:lnTo>
                  <a:lnTo>
                    <a:pt x="106" y="2975"/>
                  </a:lnTo>
                  <a:lnTo>
                    <a:pt x="100" y="2966"/>
                  </a:lnTo>
                  <a:lnTo>
                    <a:pt x="95" y="2957"/>
                  </a:lnTo>
                  <a:lnTo>
                    <a:pt x="91" y="2947"/>
                  </a:lnTo>
                  <a:lnTo>
                    <a:pt x="48" y="2877"/>
                  </a:lnTo>
                  <a:lnTo>
                    <a:pt x="48" y="2877"/>
                  </a:lnTo>
                  <a:lnTo>
                    <a:pt x="49" y="2864"/>
                  </a:lnTo>
                  <a:lnTo>
                    <a:pt x="51" y="2848"/>
                  </a:lnTo>
                  <a:lnTo>
                    <a:pt x="54" y="2832"/>
                  </a:lnTo>
                  <a:lnTo>
                    <a:pt x="55" y="2825"/>
                  </a:lnTo>
                  <a:lnTo>
                    <a:pt x="55" y="2821"/>
                  </a:lnTo>
                  <a:lnTo>
                    <a:pt x="52" y="2818"/>
                  </a:lnTo>
                  <a:lnTo>
                    <a:pt x="50" y="2814"/>
                  </a:lnTo>
                  <a:lnTo>
                    <a:pt x="47" y="2811"/>
                  </a:lnTo>
                  <a:lnTo>
                    <a:pt x="38" y="2804"/>
                  </a:lnTo>
                  <a:lnTo>
                    <a:pt x="28" y="2798"/>
                  </a:lnTo>
                  <a:lnTo>
                    <a:pt x="18" y="2790"/>
                  </a:lnTo>
                  <a:lnTo>
                    <a:pt x="9" y="2782"/>
                  </a:lnTo>
                  <a:lnTo>
                    <a:pt x="6" y="2777"/>
                  </a:lnTo>
                  <a:lnTo>
                    <a:pt x="4" y="2772"/>
                  </a:lnTo>
                  <a:lnTo>
                    <a:pt x="1" y="2767"/>
                  </a:lnTo>
                  <a:lnTo>
                    <a:pt x="0" y="2761"/>
                  </a:lnTo>
                  <a:lnTo>
                    <a:pt x="1" y="2758"/>
                  </a:lnTo>
                  <a:lnTo>
                    <a:pt x="4" y="2755"/>
                  </a:lnTo>
                  <a:lnTo>
                    <a:pt x="7" y="2753"/>
                  </a:lnTo>
                  <a:lnTo>
                    <a:pt x="11" y="2751"/>
                  </a:lnTo>
                  <a:lnTo>
                    <a:pt x="24" y="2749"/>
                  </a:lnTo>
                  <a:lnTo>
                    <a:pt x="39" y="2749"/>
                  </a:lnTo>
                  <a:lnTo>
                    <a:pt x="55" y="2748"/>
                  </a:lnTo>
                  <a:lnTo>
                    <a:pt x="70" y="2747"/>
                  </a:lnTo>
                  <a:lnTo>
                    <a:pt x="77" y="2746"/>
                  </a:lnTo>
                  <a:lnTo>
                    <a:pt x="82" y="2745"/>
                  </a:lnTo>
                  <a:lnTo>
                    <a:pt x="87" y="2743"/>
                  </a:lnTo>
                  <a:lnTo>
                    <a:pt x="90" y="2740"/>
                  </a:lnTo>
                  <a:lnTo>
                    <a:pt x="96" y="2734"/>
                  </a:lnTo>
                  <a:lnTo>
                    <a:pt x="101" y="2726"/>
                  </a:lnTo>
                  <a:lnTo>
                    <a:pt x="106" y="2718"/>
                  </a:lnTo>
                  <a:lnTo>
                    <a:pt x="111" y="2709"/>
                  </a:lnTo>
                  <a:lnTo>
                    <a:pt x="120" y="2688"/>
                  </a:lnTo>
                  <a:lnTo>
                    <a:pt x="129" y="2667"/>
                  </a:lnTo>
                  <a:lnTo>
                    <a:pt x="139" y="2646"/>
                  </a:lnTo>
                  <a:lnTo>
                    <a:pt x="150" y="2627"/>
                  </a:lnTo>
                  <a:lnTo>
                    <a:pt x="155" y="2618"/>
                  </a:lnTo>
                  <a:lnTo>
                    <a:pt x="161" y="2610"/>
                  </a:lnTo>
                  <a:lnTo>
                    <a:pt x="168" y="2603"/>
                  </a:lnTo>
                  <a:lnTo>
                    <a:pt x="174" y="2598"/>
                  </a:lnTo>
                  <a:lnTo>
                    <a:pt x="186" y="2589"/>
                  </a:lnTo>
                  <a:lnTo>
                    <a:pt x="194" y="2582"/>
                  </a:lnTo>
                  <a:lnTo>
                    <a:pt x="196" y="2579"/>
                  </a:lnTo>
                  <a:lnTo>
                    <a:pt x="199" y="2576"/>
                  </a:lnTo>
                  <a:lnTo>
                    <a:pt x="200" y="2572"/>
                  </a:lnTo>
                  <a:lnTo>
                    <a:pt x="200" y="2570"/>
                  </a:lnTo>
                  <a:lnTo>
                    <a:pt x="199" y="2566"/>
                  </a:lnTo>
                  <a:lnTo>
                    <a:pt x="195" y="2561"/>
                  </a:lnTo>
                  <a:lnTo>
                    <a:pt x="190" y="2558"/>
                  </a:lnTo>
                  <a:lnTo>
                    <a:pt x="184" y="2555"/>
                  </a:lnTo>
                  <a:lnTo>
                    <a:pt x="169" y="2548"/>
                  </a:lnTo>
                  <a:lnTo>
                    <a:pt x="154" y="2540"/>
                  </a:lnTo>
                  <a:lnTo>
                    <a:pt x="148" y="2537"/>
                  </a:lnTo>
                  <a:lnTo>
                    <a:pt x="142" y="2531"/>
                  </a:lnTo>
                  <a:lnTo>
                    <a:pt x="141" y="2528"/>
                  </a:lnTo>
                  <a:lnTo>
                    <a:pt x="139" y="2526"/>
                  </a:lnTo>
                  <a:lnTo>
                    <a:pt x="138" y="2523"/>
                  </a:lnTo>
                  <a:lnTo>
                    <a:pt x="138" y="2519"/>
                  </a:lnTo>
                  <a:lnTo>
                    <a:pt x="139" y="2498"/>
                  </a:lnTo>
                  <a:lnTo>
                    <a:pt x="140" y="2479"/>
                  </a:lnTo>
                  <a:lnTo>
                    <a:pt x="140" y="2470"/>
                  </a:lnTo>
                  <a:lnTo>
                    <a:pt x="139" y="2461"/>
                  </a:lnTo>
                  <a:lnTo>
                    <a:pt x="139" y="2451"/>
                  </a:lnTo>
                  <a:lnTo>
                    <a:pt x="137" y="2441"/>
                  </a:lnTo>
                  <a:lnTo>
                    <a:pt x="136" y="2431"/>
                  </a:lnTo>
                  <a:lnTo>
                    <a:pt x="136" y="2422"/>
                  </a:lnTo>
                  <a:lnTo>
                    <a:pt x="138" y="2412"/>
                  </a:lnTo>
                  <a:lnTo>
                    <a:pt x="140" y="2403"/>
                  </a:lnTo>
                  <a:lnTo>
                    <a:pt x="147" y="2386"/>
                  </a:lnTo>
                  <a:lnTo>
                    <a:pt x="155" y="2369"/>
                  </a:lnTo>
                  <a:lnTo>
                    <a:pt x="160" y="2360"/>
                  </a:lnTo>
                  <a:lnTo>
                    <a:pt x="163" y="2350"/>
                  </a:lnTo>
                  <a:lnTo>
                    <a:pt x="167" y="2341"/>
                  </a:lnTo>
                  <a:lnTo>
                    <a:pt x="170" y="2331"/>
                  </a:lnTo>
                  <a:lnTo>
                    <a:pt x="171" y="2321"/>
                  </a:lnTo>
                  <a:lnTo>
                    <a:pt x="172" y="2310"/>
                  </a:lnTo>
                  <a:lnTo>
                    <a:pt x="171" y="2299"/>
                  </a:lnTo>
                  <a:lnTo>
                    <a:pt x="169" y="2287"/>
                  </a:lnTo>
                  <a:lnTo>
                    <a:pt x="169" y="2281"/>
                  </a:lnTo>
                  <a:lnTo>
                    <a:pt x="170" y="2273"/>
                  </a:lnTo>
                  <a:lnTo>
                    <a:pt x="173" y="2265"/>
                  </a:lnTo>
                  <a:lnTo>
                    <a:pt x="179" y="2255"/>
                  </a:lnTo>
                  <a:lnTo>
                    <a:pt x="192" y="2235"/>
                  </a:lnTo>
                  <a:lnTo>
                    <a:pt x="209" y="2214"/>
                  </a:lnTo>
                  <a:lnTo>
                    <a:pt x="245" y="2174"/>
                  </a:lnTo>
                  <a:lnTo>
                    <a:pt x="271" y="2143"/>
                  </a:lnTo>
                  <a:lnTo>
                    <a:pt x="273" y="2120"/>
                  </a:lnTo>
                  <a:lnTo>
                    <a:pt x="277" y="2095"/>
                  </a:lnTo>
                  <a:lnTo>
                    <a:pt x="279" y="2083"/>
                  </a:lnTo>
                  <a:lnTo>
                    <a:pt x="284" y="2072"/>
                  </a:lnTo>
                  <a:lnTo>
                    <a:pt x="288" y="2061"/>
                  </a:lnTo>
                  <a:lnTo>
                    <a:pt x="294" y="2052"/>
                  </a:lnTo>
                  <a:lnTo>
                    <a:pt x="298" y="2047"/>
                  </a:lnTo>
                  <a:lnTo>
                    <a:pt x="303" y="2044"/>
                  </a:lnTo>
                  <a:lnTo>
                    <a:pt x="307" y="2041"/>
                  </a:lnTo>
                  <a:lnTo>
                    <a:pt x="313" y="2038"/>
                  </a:lnTo>
                  <a:lnTo>
                    <a:pt x="317" y="2037"/>
                  </a:lnTo>
                  <a:lnTo>
                    <a:pt x="322" y="2037"/>
                  </a:lnTo>
                  <a:lnTo>
                    <a:pt x="326" y="2037"/>
                  </a:lnTo>
                  <a:lnTo>
                    <a:pt x="330" y="2038"/>
                  </a:lnTo>
                  <a:lnTo>
                    <a:pt x="339" y="2042"/>
                  </a:lnTo>
                  <a:lnTo>
                    <a:pt x="348" y="2046"/>
                  </a:lnTo>
                  <a:lnTo>
                    <a:pt x="357" y="2051"/>
                  </a:lnTo>
                  <a:lnTo>
                    <a:pt x="366" y="2055"/>
                  </a:lnTo>
                  <a:lnTo>
                    <a:pt x="371" y="2058"/>
                  </a:lnTo>
                  <a:lnTo>
                    <a:pt x="376" y="2059"/>
                  </a:lnTo>
                  <a:lnTo>
                    <a:pt x="380" y="2059"/>
                  </a:lnTo>
                  <a:lnTo>
                    <a:pt x="384" y="2059"/>
                  </a:lnTo>
                  <a:lnTo>
                    <a:pt x="387" y="2058"/>
                  </a:lnTo>
                  <a:lnTo>
                    <a:pt x="390" y="2057"/>
                  </a:lnTo>
                  <a:lnTo>
                    <a:pt x="392" y="2054"/>
                  </a:lnTo>
                  <a:lnTo>
                    <a:pt x="395" y="2051"/>
                  </a:lnTo>
                  <a:lnTo>
                    <a:pt x="397" y="2043"/>
                  </a:lnTo>
                  <a:lnTo>
                    <a:pt x="399" y="2033"/>
                  </a:lnTo>
                  <a:lnTo>
                    <a:pt x="399" y="2021"/>
                  </a:lnTo>
                  <a:lnTo>
                    <a:pt x="398" y="2007"/>
                  </a:lnTo>
                  <a:lnTo>
                    <a:pt x="395" y="1981"/>
                  </a:lnTo>
                  <a:lnTo>
                    <a:pt x="389" y="1953"/>
                  </a:lnTo>
                  <a:lnTo>
                    <a:pt x="382" y="1931"/>
                  </a:lnTo>
                  <a:lnTo>
                    <a:pt x="378" y="1916"/>
                  </a:lnTo>
                  <a:lnTo>
                    <a:pt x="374" y="1899"/>
                  </a:lnTo>
                  <a:lnTo>
                    <a:pt x="369" y="1881"/>
                  </a:lnTo>
                  <a:lnTo>
                    <a:pt x="367" y="1873"/>
                  </a:lnTo>
                  <a:lnTo>
                    <a:pt x="365" y="1865"/>
                  </a:lnTo>
                  <a:lnTo>
                    <a:pt x="361" y="1858"/>
                  </a:lnTo>
                  <a:lnTo>
                    <a:pt x="356" y="1852"/>
                  </a:lnTo>
                  <a:lnTo>
                    <a:pt x="339" y="1834"/>
                  </a:lnTo>
                  <a:lnTo>
                    <a:pt x="323" y="1816"/>
                  </a:lnTo>
                  <a:lnTo>
                    <a:pt x="306" y="1797"/>
                  </a:lnTo>
                  <a:lnTo>
                    <a:pt x="288" y="1780"/>
                  </a:lnTo>
                  <a:lnTo>
                    <a:pt x="283" y="1775"/>
                  </a:lnTo>
                  <a:lnTo>
                    <a:pt x="279" y="1771"/>
                  </a:lnTo>
                  <a:lnTo>
                    <a:pt x="276" y="1767"/>
                  </a:lnTo>
                  <a:lnTo>
                    <a:pt x="274" y="1762"/>
                  </a:lnTo>
                  <a:lnTo>
                    <a:pt x="272" y="1757"/>
                  </a:lnTo>
                  <a:lnTo>
                    <a:pt x="271" y="1752"/>
                  </a:lnTo>
                  <a:lnTo>
                    <a:pt x="271" y="1748"/>
                  </a:lnTo>
                  <a:lnTo>
                    <a:pt x="271" y="1743"/>
                  </a:lnTo>
                  <a:lnTo>
                    <a:pt x="273" y="1733"/>
                  </a:lnTo>
                  <a:lnTo>
                    <a:pt x="276" y="1724"/>
                  </a:lnTo>
                  <a:lnTo>
                    <a:pt x="283" y="1716"/>
                  </a:lnTo>
                  <a:lnTo>
                    <a:pt x="289" y="1707"/>
                  </a:lnTo>
                  <a:lnTo>
                    <a:pt x="297" y="1698"/>
                  </a:lnTo>
                  <a:lnTo>
                    <a:pt x="306" y="1690"/>
                  </a:lnTo>
                  <a:lnTo>
                    <a:pt x="316" y="1682"/>
                  </a:lnTo>
                  <a:lnTo>
                    <a:pt x="326" y="1675"/>
                  </a:lnTo>
                  <a:lnTo>
                    <a:pt x="345" y="1661"/>
                  </a:lnTo>
                  <a:lnTo>
                    <a:pt x="361" y="1652"/>
                  </a:lnTo>
                  <a:lnTo>
                    <a:pt x="365" y="1649"/>
                  </a:lnTo>
                  <a:lnTo>
                    <a:pt x="367" y="1646"/>
                  </a:lnTo>
                  <a:lnTo>
                    <a:pt x="369" y="1643"/>
                  </a:lnTo>
                  <a:lnTo>
                    <a:pt x="370" y="1639"/>
                  </a:lnTo>
                  <a:lnTo>
                    <a:pt x="371" y="1632"/>
                  </a:lnTo>
                  <a:lnTo>
                    <a:pt x="370" y="1623"/>
                  </a:lnTo>
                  <a:lnTo>
                    <a:pt x="368" y="1614"/>
                  </a:lnTo>
                  <a:lnTo>
                    <a:pt x="365" y="1603"/>
                  </a:lnTo>
                  <a:lnTo>
                    <a:pt x="360" y="1592"/>
                  </a:lnTo>
                  <a:lnTo>
                    <a:pt x="356" y="1581"/>
                  </a:lnTo>
                  <a:lnTo>
                    <a:pt x="332" y="1538"/>
                  </a:lnTo>
                  <a:lnTo>
                    <a:pt x="314" y="1507"/>
                  </a:lnTo>
                  <a:lnTo>
                    <a:pt x="313" y="1497"/>
                  </a:lnTo>
                  <a:lnTo>
                    <a:pt x="310" y="1488"/>
                  </a:lnTo>
                  <a:lnTo>
                    <a:pt x="308" y="1479"/>
                  </a:lnTo>
                  <a:lnTo>
                    <a:pt x="306" y="1470"/>
                  </a:lnTo>
                  <a:lnTo>
                    <a:pt x="304" y="1461"/>
                  </a:lnTo>
                  <a:lnTo>
                    <a:pt x="303" y="1453"/>
                  </a:lnTo>
                  <a:lnTo>
                    <a:pt x="303" y="1444"/>
                  </a:lnTo>
                  <a:lnTo>
                    <a:pt x="305" y="1434"/>
                  </a:lnTo>
                  <a:lnTo>
                    <a:pt x="309" y="1434"/>
                  </a:lnTo>
                  <a:lnTo>
                    <a:pt x="313" y="1435"/>
                  </a:lnTo>
                  <a:lnTo>
                    <a:pt x="317" y="1435"/>
                  </a:lnTo>
                  <a:lnTo>
                    <a:pt x="320" y="1437"/>
                  </a:lnTo>
                  <a:lnTo>
                    <a:pt x="328" y="1440"/>
                  </a:lnTo>
                  <a:lnTo>
                    <a:pt x="335" y="1445"/>
                  </a:lnTo>
                  <a:lnTo>
                    <a:pt x="343" y="1448"/>
                  </a:lnTo>
                  <a:lnTo>
                    <a:pt x="350" y="1450"/>
                  </a:lnTo>
                  <a:lnTo>
                    <a:pt x="355" y="1451"/>
                  </a:lnTo>
                  <a:lnTo>
                    <a:pt x="359" y="1451"/>
                  </a:lnTo>
                  <a:lnTo>
                    <a:pt x="364" y="1450"/>
                  </a:lnTo>
                  <a:lnTo>
                    <a:pt x="368" y="1449"/>
                  </a:lnTo>
                  <a:lnTo>
                    <a:pt x="380" y="1446"/>
                  </a:lnTo>
                  <a:lnTo>
                    <a:pt x="392" y="1443"/>
                  </a:lnTo>
                  <a:lnTo>
                    <a:pt x="407" y="1440"/>
                  </a:lnTo>
                  <a:lnTo>
                    <a:pt x="421" y="1438"/>
                  </a:lnTo>
                  <a:lnTo>
                    <a:pt x="436" y="1437"/>
                  </a:lnTo>
                  <a:lnTo>
                    <a:pt x="450" y="1435"/>
                  </a:lnTo>
                  <a:lnTo>
                    <a:pt x="463" y="1432"/>
                  </a:lnTo>
                  <a:lnTo>
                    <a:pt x="477" y="1428"/>
                  </a:lnTo>
                  <a:lnTo>
                    <a:pt x="488" y="1424"/>
                  </a:lnTo>
                  <a:lnTo>
                    <a:pt x="495" y="1419"/>
                  </a:lnTo>
                  <a:lnTo>
                    <a:pt x="499" y="1416"/>
                  </a:lnTo>
                  <a:lnTo>
                    <a:pt x="500" y="1413"/>
                  </a:lnTo>
                  <a:lnTo>
                    <a:pt x="502" y="1411"/>
                  </a:lnTo>
                  <a:lnTo>
                    <a:pt x="503" y="1407"/>
                  </a:lnTo>
                  <a:lnTo>
                    <a:pt x="503" y="1400"/>
                  </a:lnTo>
                  <a:lnTo>
                    <a:pt x="503" y="1393"/>
                  </a:lnTo>
                  <a:lnTo>
                    <a:pt x="501" y="1385"/>
                  </a:lnTo>
                  <a:lnTo>
                    <a:pt x="498" y="1377"/>
                  </a:lnTo>
                  <a:lnTo>
                    <a:pt x="490" y="1361"/>
                  </a:lnTo>
                  <a:lnTo>
                    <a:pt x="483" y="1344"/>
                  </a:lnTo>
                  <a:lnTo>
                    <a:pt x="481" y="1337"/>
                  </a:lnTo>
                  <a:lnTo>
                    <a:pt x="481" y="1330"/>
                  </a:lnTo>
                  <a:lnTo>
                    <a:pt x="481" y="1322"/>
                  </a:lnTo>
                  <a:lnTo>
                    <a:pt x="484" y="1316"/>
                  </a:lnTo>
                  <a:lnTo>
                    <a:pt x="495" y="1317"/>
                  </a:lnTo>
                  <a:lnTo>
                    <a:pt x="507" y="1319"/>
                  </a:lnTo>
                  <a:lnTo>
                    <a:pt x="519" y="1322"/>
                  </a:lnTo>
                  <a:lnTo>
                    <a:pt x="531" y="1328"/>
                  </a:lnTo>
                  <a:lnTo>
                    <a:pt x="555" y="1339"/>
                  </a:lnTo>
                  <a:lnTo>
                    <a:pt x="580" y="1353"/>
                  </a:lnTo>
                  <a:lnTo>
                    <a:pt x="605" y="1367"/>
                  </a:lnTo>
                  <a:lnTo>
                    <a:pt x="629" y="1381"/>
                  </a:lnTo>
                  <a:lnTo>
                    <a:pt x="641" y="1387"/>
                  </a:lnTo>
                  <a:lnTo>
                    <a:pt x="653" y="1393"/>
                  </a:lnTo>
                  <a:lnTo>
                    <a:pt x="664" y="1397"/>
                  </a:lnTo>
                  <a:lnTo>
                    <a:pt x="675" y="1401"/>
                  </a:lnTo>
                  <a:lnTo>
                    <a:pt x="676" y="1395"/>
                  </a:lnTo>
                  <a:lnTo>
                    <a:pt x="675" y="1384"/>
                  </a:lnTo>
                  <a:lnTo>
                    <a:pt x="673" y="1367"/>
                  </a:lnTo>
                  <a:lnTo>
                    <a:pt x="670" y="1350"/>
                  </a:lnTo>
                  <a:lnTo>
                    <a:pt x="664" y="1312"/>
                  </a:lnTo>
                  <a:lnTo>
                    <a:pt x="662" y="1288"/>
                  </a:lnTo>
                  <a:lnTo>
                    <a:pt x="664" y="1266"/>
                  </a:lnTo>
                  <a:lnTo>
                    <a:pt x="668" y="1239"/>
                  </a:lnTo>
                  <a:lnTo>
                    <a:pt x="670" y="1227"/>
                  </a:lnTo>
                  <a:lnTo>
                    <a:pt x="670" y="1215"/>
                  </a:lnTo>
                  <a:lnTo>
                    <a:pt x="669" y="1209"/>
                  </a:lnTo>
                  <a:lnTo>
                    <a:pt x="668" y="1204"/>
                  </a:lnTo>
                  <a:lnTo>
                    <a:pt x="667" y="1199"/>
                  </a:lnTo>
                  <a:lnTo>
                    <a:pt x="665" y="1195"/>
                  </a:lnTo>
                  <a:lnTo>
                    <a:pt x="659" y="1189"/>
                  </a:lnTo>
                  <a:lnTo>
                    <a:pt x="653" y="1185"/>
                  </a:lnTo>
                  <a:lnTo>
                    <a:pt x="647" y="1182"/>
                  </a:lnTo>
                  <a:lnTo>
                    <a:pt x="641" y="1180"/>
                  </a:lnTo>
                  <a:lnTo>
                    <a:pt x="635" y="1175"/>
                  </a:lnTo>
                  <a:lnTo>
                    <a:pt x="631" y="1171"/>
                  </a:lnTo>
                  <a:lnTo>
                    <a:pt x="626" y="1164"/>
                  </a:lnTo>
                  <a:lnTo>
                    <a:pt x="623" y="1155"/>
                  </a:lnTo>
                  <a:lnTo>
                    <a:pt x="622" y="1145"/>
                  </a:lnTo>
                  <a:lnTo>
                    <a:pt x="622" y="1135"/>
                  </a:lnTo>
                  <a:lnTo>
                    <a:pt x="622" y="1126"/>
                  </a:lnTo>
                  <a:lnTo>
                    <a:pt x="623" y="1118"/>
                  </a:lnTo>
                  <a:lnTo>
                    <a:pt x="623" y="1109"/>
                  </a:lnTo>
                  <a:lnTo>
                    <a:pt x="623" y="1100"/>
                  </a:lnTo>
                  <a:lnTo>
                    <a:pt x="621" y="1091"/>
                  </a:lnTo>
                  <a:lnTo>
                    <a:pt x="617" y="1081"/>
                  </a:lnTo>
                  <a:lnTo>
                    <a:pt x="613" y="1071"/>
                  </a:lnTo>
                  <a:lnTo>
                    <a:pt x="608" y="1061"/>
                  </a:lnTo>
                  <a:lnTo>
                    <a:pt x="604" y="1051"/>
                  </a:lnTo>
                  <a:lnTo>
                    <a:pt x="602" y="1041"/>
                  </a:lnTo>
                  <a:lnTo>
                    <a:pt x="601" y="1030"/>
                  </a:lnTo>
                  <a:lnTo>
                    <a:pt x="601" y="1020"/>
                  </a:lnTo>
                  <a:lnTo>
                    <a:pt x="603" y="1010"/>
                  </a:lnTo>
                  <a:lnTo>
                    <a:pt x="607" y="1000"/>
                  </a:lnTo>
                  <a:lnTo>
                    <a:pt x="632" y="999"/>
                  </a:lnTo>
                  <a:lnTo>
                    <a:pt x="655" y="998"/>
                  </a:lnTo>
                  <a:lnTo>
                    <a:pt x="659" y="997"/>
                  </a:lnTo>
                  <a:lnTo>
                    <a:pt x="665" y="996"/>
                  </a:lnTo>
                  <a:lnTo>
                    <a:pt x="669" y="994"/>
                  </a:lnTo>
                  <a:lnTo>
                    <a:pt x="674" y="991"/>
                  </a:lnTo>
                  <a:lnTo>
                    <a:pt x="678" y="987"/>
                  </a:lnTo>
                  <a:lnTo>
                    <a:pt x="681" y="982"/>
                  </a:lnTo>
                  <a:lnTo>
                    <a:pt x="686" y="976"/>
                  </a:lnTo>
                  <a:lnTo>
                    <a:pt x="689" y="968"/>
                  </a:lnTo>
                  <a:lnTo>
                    <a:pt x="694" y="958"/>
                  </a:lnTo>
                  <a:lnTo>
                    <a:pt x="700" y="950"/>
                  </a:lnTo>
                  <a:lnTo>
                    <a:pt x="707" y="942"/>
                  </a:lnTo>
                  <a:lnTo>
                    <a:pt x="715" y="935"/>
                  </a:lnTo>
                  <a:lnTo>
                    <a:pt x="732" y="923"/>
                  </a:lnTo>
                  <a:lnTo>
                    <a:pt x="750" y="912"/>
                  </a:lnTo>
                  <a:lnTo>
                    <a:pt x="803" y="873"/>
                  </a:lnTo>
                  <a:lnTo>
                    <a:pt x="803" y="873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31EB581C-61E8-4A99-9D38-B48EBD34D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" y="1804"/>
              <a:ext cx="1006" cy="970"/>
            </a:xfrm>
            <a:custGeom>
              <a:avLst/>
              <a:gdLst>
                <a:gd name="T0" fmla="*/ 314 w 4024"/>
                <a:gd name="T1" fmla="*/ 495 h 3881"/>
                <a:gd name="T2" fmla="*/ 447 w 4024"/>
                <a:gd name="T3" fmla="*/ 524 h 3881"/>
                <a:gd name="T4" fmla="*/ 641 w 4024"/>
                <a:gd name="T5" fmla="*/ 548 h 3881"/>
                <a:gd name="T6" fmla="*/ 745 w 4024"/>
                <a:gd name="T7" fmla="*/ 515 h 3881"/>
                <a:gd name="T8" fmla="*/ 782 w 4024"/>
                <a:gd name="T9" fmla="*/ 373 h 3881"/>
                <a:gd name="T10" fmla="*/ 958 w 4024"/>
                <a:gd name="T11" fmla="*/ 246 h 3881"/>
                <a:gd name="T12" fmla="*/ 1151 w 4024"/>
                <a:gd name="T13" fmla="*/ 121 h 3881"/>
                <a:gd name="T14" fmla="*/ 1321 w 4024"/>
                <a:gd name="T15" fmla="*/ 8 h 3881"/>
                <a:gd name="T16" fmla="*/ 1478 w 4024"/>
                <a:gd name="T17" fmla="*/ 94 h 3881"/>
                <a:gd name="T18" fmla="*/ 1587 w 4024"/>
                <a:gd name="T19" fmla="*/ 97 h 3881"/>
                <a:gd name="T20" fmla="*/ 1711 w 4024"/>
                <a:gd name="T21" fmla="*/ 231 h 3881"/>
                <a:gd name="T22" fmla="*/ 2064 w 4024"/>
                <a:gd name="T23" fmla="*/ 307 h 3881"/>
                <a:gd name="T24" fmla="*/ 2259 w 4024"/>
                <a:gd name="T25" fmla="*/ 253 h 3881"/>
                <a:gd name="T26" fmla="*/ 2397 w 4024"/>
                <a:gd name="T27" fmla="*/ 331 h 3881"/>
                <a:gd name="T28" fmla="*/ 2714 w 4024"/>
                <a:gd name="T29" fmla="*/ 533 h 3881"/>
                <a:gd name="T30" fmla="*/ 3059 w 4024"/>
                <a:gd name="T31" fmla="*/ 534 h 3881"/>
                <a:gd name="T32" fmla="*/ 3136 w 4024"/>
                <a:gd name="T33" fmla="*/ 683 h 3881"/>
                <a:gd name="T34" fmla="*/ 3169 w 4024"/>
                <a:gd name="T35" fmla="*/ 916 h 3881"/>
                <a:gd name="T36" fmla="*/ 3332 w 4024"/>
                <a:gd name="T37" fmla="*/ 999 h 3881"/>
                <a:gd name="T38" fmla="*/ 3549 w 4024"/>
                <a:gd name="T39" fmla="*/ 1121 h 3881"/>
                <a:gd name="T40" fmla="*/ 3783 w 4024"/>
                <a:gd name="T41" fmla="*/ 1188 h 3881"/>
                <a:gd name="T42" fmla="*/ 3947 w 4024"/>
                <a:gd name="T43" fmla="*/ 1302 h 3881"/>
                <a:gd name="T44" fmla="*/ 3943 w 4024"/>
                <a:gd name="T45" fmla="*/ 1471 h 3881"/>
                <a:gd name="T46" fmla="*/ 3936 w 4024"/>
                <a:gd name="T47" fmla="*/ 1745 h 3881"/>
                <a:gd name="T48" fmla="*/ 3842 w 4024"/>
                <a:gd name="T49" fmla="*/ 1901 h 3881"/>
                <a:gd name="T50" fmla="*/ 3883 w 4024"/>
                <a:gd name="T51" fmla="*/ 2098 h 3881"/>
                <a:gd name="T52" fmla="*/ 3711 w 4024"/>
                <a:gd name="T53" fmla="*/ 2171 h 3881"/>
                <a:gd name="T54" fmla="*/ 3571 w 4024"/>
                <a:gd name="T55" fmla="*/ 2260 h 3881"/>
                <a:gd name="T56" fmla="*/ 3592 w 4024"/>
                <a:gd name="T57" fmla="*/ 2442 h 3881"/>
                <a:gd name="T58" fmla="*/ 3509 w 4024"/>
                <a:gd name="T59" fmla="*/ 2590 h 3881"/>
                <a:gd name="T60" fmla="*/ 3601 w 4024"/>
                <a:gd name="T61" fmla="*/ 2869 h 3881"/>
                <a:gd name="T62" fmla="*/ 3430 w 4024"/>
                <a:gd name="T63" fmla="*/ 3024 h 3881"/>
                <a:gd name="T64" fmla="*/ 3361 w 4024"/>
                <a:gd name="T65" fmla="*/ 3280 h 3881"/>
                <a:gd name="T66" fmla="*/ 3382 w 4024"/>
                <a:gd name="T67" fmla="*/ 3420 h 3881"/>
                <a:gd name="T68" fmla="*/ 3222 w 4024"/>
                <a:gd name="T69" fmla="*/ 3577 h 3881"/>
                <a:gd name="T70" fmla="*/ 3186 w 4024"/>
                <a:gd name="T71" fmla="*/ 3776 h 3881"/>
                <a:gd name="T72" fmla="*/ 2963 w 4024"/>
                <a:gd name="T73" fmla="*/ 3816 h 3881"/>
                <a:gd name="T74" fmla="*/ 2739 w 4024"/>
                <a:gd name="T75" fmla="*/ 3735 h 3881"/>
                <a:gd name="T76" fmla="*/ 2421 w 4024"/>
                <a:gd name="T77" fmla="*/ 3806 h 3881"/>
                <a:gd name="T78" fmla="*/ 2212 w 4024"/>
                <a:gd name="T79" fmla="*/ 3550 h 3881"/>
                <a:gd name="T80" fmla="*/ 1993 w 4024"/>
                <a:gd name="T81" fmla="*/ 3448 h 3881"/>
                <a:gd name="T82" fmla="*/ 1819 w 4024"/>
                <a:gd name="T83" fmla="*/ 3445 h 3881"/>
                <a:gd name="T84" fmla="*/ 1756 w 4024"/>
                <a:gd name="T85" fmla="*/ 3372 h 3881"/>
                <a:gd name="T86" fmla="*/ 1495 w 4024"/>
                <a:gd name="T87" fmla="*/ 3401 h 3881"/>
                <a:gd name="T88" fmla="*/ 1359 w 4024"/>
                <a:gd name="T89" fmla="*/ 3276 h 3881"/>
                <a:gd name="T90" fmla="*/ 1132 w 4024"/>
                <a:gd name="T91" fmla="*/ 3203 h 3881"/>
                <a:gd name="T92" fmla="*/ 913 w 4024"/>
                <a:gd name="T93" fmla="*/ 3030 h 3881"/>
                <a:gd name="T94" fmla="*/ 749 w 4024"/>
                <a:gd name="T95" fmla="*/ 3123 h 3881"/>
                <a:gd name="T96" fmla="*/ 673 w 4024"/>
                <a:gd name="T97" fmla="*/ 2980 h 3881"/>
                <a:gd name="T98" fmla="*/ 457 w 4024"/>
                <a:gd name="T99" fmla="*/ 2941 h 3881"/>
                <a:gd name="T100" fmla="*/ 368 w 4024"/>
                <a:gd name="T101" fmla="*/ 2892 h 3881"/>
                <a:gd name="T102" fmla="*/ 271 w 4024"/>
                <a:gd name="T103" fmla="*/ 2743 h 3881"/>
                <a:gd name="T104" fmla="*/ 323 w 4024"/>
                <a:gd name="T105" fmla="*/ 2655 h 3881"/>
                <a:gd name="T106" fmla="*/ 437 w 4024"/>
                <a:gd name="T107" fmla="*/ 2568 h 3881"/>
                <a:gd name="T108" fmla="*/ 274 w 4024"/>
                <a:gd name="T109" fmla="*/ 2177 h 3881"/>
                <a:gd name="T110" fmla="*/ 123 w 4024"/>
                <a:gd name="T111" fmla="*/ 2166 h 3881"/>
                <a:gd name="T112" fmla="*/ 108 w 4024"/>
                <a:gd name="T113" fmla="*/ 1904 h 3881"/>
                <a:gd name="T114" fmla="*/ 176 w 4024"/>
                <a:gd name="T115" fmla="*/ 1789 h 3881"/>
                <a:gd name="T116" fmla="*/ 148 w 4024"/>
                <a:gd name="T117" fmla="*/ 1631 h 3881"/>
                <a:gd name="T118" fmla="*/ 192 w 4024"/>
                <a:gd name="T119" fmla="*/ 1487 h 3881"/>
                <a:gd name="T120" fmla="*/ 299 w 4024"/>
                <a:gd name="T121" fmla="*/ 1354 h 3881"/>
                <a:gd name="T122" fmla="*/ 0 w 4024"/>
                <a:gd name="T123" fmla="*/ 1103 h 3881"/>
                <a:gd name="T124" fmla="*/ 162 w 4024"/>
                <a:gd name="T125" fmla="*/ 886 h 3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24" h="3881">
                  <a:moveTo>
                    <a:pt x="222" y="777"/>
                  </a:moveTo>
                  <a:lnTo>
                    <a:pt x="229" y="771"/>
                  </a:lnTo>
                  <a:lnTo>
                    <a:pt x="234" y="766"/>
                  </a:lnTo>
                  <a:lnTo>
                    <a:pt x="239" y="760"/>
                  </a:lnTo>
                  <a:lnTo>
                    <a:pt x="243" y="754"/>
                  </a:lnTo>
                  <a:lnTo>
                    <a:pt x="251" y="739"/>
                  </a:lnTo>
                  <a:lnTo>
                    <a:pt x="258" y="725"/>
                  </a:lnTo>
                  <a:lnTo>
                    <a:pt x="262" y="708"/>
                  </a:lnTo>
                  <a:lnTo>
                    <a:pt x="265" y="691"/>
                  </a:lnTo>
                  <a:lnTo>
                    <a:pt x="268" y="673"/>
                  </a:lnTo>
                  <a:lnTo>
                    <a:pt x="270" y="655"/>
                  </a:lnTo>
                  <a:lnTo>
                    <a:pt x="272" y="618"/>
                  </a:lnTo>
                  <a:lnTo>
                    <a:pt x="274" y="582"/>
                  </a:lnTo>
                  <a:lnTo>
                    <a:pt x="277" y="565"/>
                  </a:lnTo>
                  <a:lnTo>
                    <a:pt x="280" y="549"/>
                  </a:lnTo>
                  <a:lnTo>
                    <a:pt x="283" y="534"/>
                  </a:lnTo>
                  <a:lnTo>
                    <a:pt x="289" y="519"/>
                  </a:lnTo>
                  <a:lnTo>
                    <a:pt x="293" y="513"/>
                  </a:lnTo>
                  <a:lnTo>
                    <a:pt x="296" y="507"/>
                  </a:lnTo>
                  <a:lnTo>
                    <a:pt x="301" y="503"/>
                  </a:lnTo>
                  <a:lnTo>
                    <a:pt x="305" y="499"/>
                  </a:lnTo>
                  <a:lnTo>
                    <a:pt x="310" y="497"/>
                  </a:lnTo>
                  <a:lnTo>
                    <a:pt x="314" y="495"/>
                  </a:lnTo>
                  <a:lnTo>
                    <a:pt x="319" y="494"/>
                  </a:lnTo>
                  <a:lnTo>
                    <a:pt x="324" y="494"/>
                  </a:lnTo>
                  <a:lnTo>
                    <a:pt x="333" y="493"/>
                  </a:lnTo>
                  <a:lnTo>
                    <a:pt x="343" y="492"/>
                  </a:lnTo>
                  <a:lnTo>
                    <a:pt x="347" y="491"/>
                  </a:lnTo>
                  <a:lnTo>
                    <a:pt x="352" y="490"/>
                  </a:lnTo>
                  <a:lnTo>
                    <a:pt x="356" y="486"/>
                  </a:lnTo>
                  <a:lnTo>
                    <a:pt x="361" y="483"/>
                  </a:lnTo>
                  <a:lnTo>
                    <a:pt x="375" y="469"/>
                  </a:lnTo>
                  <a:lnTo>
                    <a:pt x="387" y="459"/>
                  </a:lnTo>
                  <a:lnTo>
                    <a:pt x="397" y="452"/>
                  </a:lnTo>
                  <a:lnTo>
                    <a:pt x="406" y="449"/>
                  </a:lnTo>
                  <a:lnTo>
                    <a:pt x="409" y="448"/>
                  </a:lnTo>
                  <a:lnTo>
                    <a:pt x="413" y="448"/>
                  </a:lnTo>
                  <a:lnTo>
                    <a:pt x="415" y="448"/>
                  </a:lnTo>
                  <a:lnTo>
                    <a:pt x="418" y="449"/>
                  </a:lnTo>
                  <a:lnTo>
                    <a:pt x="423" y="453"/>
                  </a:lnTo>
                  <a:lnTo>
                    <a:pt x="426" y="459"/>
                  </a:lnTo>
                  <a:lnTo>
                    <a:pt x="432" y="474"/>
                  </a:lnTo>
                  <a:lnTo>
                    <a:pt x="436" y="494"/>
                  </a:lnTo>
                  <a:lnTo>
                    <a:pt x="439" y="504"/>
                  </a:lnTo>
                  <a:lnTo>
                    <a:pt x="443" y="514"/>
                  </a:lnTo>
                  <a:lnTo>
                    <a:pt x="447" y="524"/>
                  </a:lnTo>
                  <a:lnTo>
                    <a:pt x="454" y="533"/>
                  </a:lnTo>
                  <a:lnTo>
                    <a:pt x="460" y="540"/>
                  </a:lnTo>
                  <a:lnTo>
                    <a:pt x="468" y="546"/>
                  </a:lnTo>
                  <a:lnTo>
                    <a:pt x="476" y="549"/>
                  </a:lnTo>
                  <a:lnTo>
                    <a:pt x="484" y="550"/>
                  </a:lnTo>
                  <a:lnTo>
                    <a:pt x="491" y="550"/>
                  </a:lnTo>
                  <a:lnTo>
                    <a:pt x="500" y="548"/>
                  </a:lnTo>
                  <a:lnTo>
                    <a:pt x="509" y="546"/>
                  </a:lnTo>
                  <a:lnTo>
                    <a:pt x="517" y="543"/>
                  </a:lnTo>
                  <a:lnTo>
                    <a:pt x="535" y="535"/>
                  </a:lnTo>
                  <a:lnTo>
                    <a:pt x="551" y="526"/>
                  </a:lnTo>
                  <a:lnTo>
                    <a:pt x="560" y="523"/>
                  </a:lnTo>
                  <a:lnTo>
                    <a:pt x="568" y="520"/>
                  </a:lnTo>
                  <a:lnTo>
                    <a:pt x="576" y="518"/>
                  </a:lnTo>
                  <a:lnTo>
                    <a:pt x="582" y="517"/>
                  </a:lnTo>
                  <a:lnTo>
                    <a:pt x="588" y="517"/>
                  </a:lnTo>
                  <a:lnTo>
                    <a:pt x="592" y="518"/>
                  </a:lnTo>
                  <a:lnTo>
                    <a:pt x="598" y="520"/>
                  </a:lnTo>
                  <a:lnTo>
                    <a:pt x="602" y="523"/>
                  </a:lnTo>
                  <a:lnTo>
                    <a:pt x="612" y="528"/>
                  </a:lnTo>
                  <a:lnTo>
                    <a:pt x="622" y="535"/>
                  </a:lnTo>
                  <a:lnTo>
                    <a:pt x="632" y="541"/>
                  </a:lnTo>
                  <a:lnTo>
                    <a:pt x="641" y="548"/>
                  </a:lnTo>
                  <a:lnTo>
                    <a:pt x="651" y="554"/>
                  </a:lnTo>
                  <a:lnTo>
                    <a:pt x="660" y="558"/>
                  </a:lnTo>
                  <a:lnTo>
                    <a:pt x="666" y="559"/>
                  </a:lnTo>
                  <a:lnTo>
                    <a:pt x="672" y="560"/>
                  </a:lnTo>
                  <a:lnTo>
                    <a:pt x="675" y="560"/>
                  </a:lnTo>
                  <a:lnTo>
                    <a:pt x="679" y="559"/>
                  </a:lnTo>
                  <a:lnTo>
                    <a:pt x="681" y="558"/>
                  </a:lnTo>
                  <a:lnTo>
                    <a:pt x="682" y="556"/>
                  </a:lnTo>
                  <a:lnTo>
                    <a:pt x="682" y="554"/>
                  </a:lnTo>
                  <a:lnTo>
                    <a:pt x="682" y="550"/>
                  </a:lnTo>
                  <a:lnTo>
                    <a:pt x="677" y="536"/>
                  </a:lnTo>
                  <a:lnTo>
                    <a:pt x="671" y="522"/>
                  </a:lnTo>
                  <a:lnTo>
                    <a:pt x="669" y="514"/>
                  </a:lnTo>
                  <a:lnTo>
                    <a:pt x="667" y="509"/>
                  </a:lnTo>
                  <a:lnTo>
                    <a:pt x="669" y="505"/>
                  </a:lnTo>
                  <a:lnTo>
                    <a:pt x="672" y="503"/>
                  </a:lnTo>
                  <a:lnTo>
                    <a:pt x="675" y="502"/>
                  </a:lnTo>
                  <a:lnTo>
                    <a:pt x="680" y="502"/>
                  </a:lnTo>
                  <a:lnTo>
                    <a:pt x="685" y="503"/>
                  </a:lnTo>
                  <a:lnTo>
                    <a:pt x="692" y="504"/>
                  </a:lnTo>
                  <a:lnTo>
                    <a:pt x="717" y="513"/>
                  </a:lnTo>
                  <a:lnTo>
                    <a:pt x="736" y="517"/>
                  </a:lnTo>
                  <a:lnTo>
                    <a:pt x="745" y="515"/>
                  </a:lnTo>
                  <a:lnTo>
                    <a:pt x="753" y="513"/>
                  </a:lnTo>
                  <a:lnTo>
                    <a:pt x="758" y="511"/>
                  </a:lnTo>
                  <a:lnTo>
                    <a:pt x="764" y="508"/>
                  </a:lnTo>
                  <a:lnTo>
                    <a:pt x="767" y="505"/>
                  </a:lnTo>
                  <a:lnTo>
                    <a:pt x="769" y="503"/>
                  </a:lnTo>
                  <a:lnTo>
                    <a:pt x="770" y="499"/>
                  </a:lnTo>
                  <a:lnTo>
                    <a:pt x="772" y="496"/>
                  </a:lnTo>
                  <a:lnTo>
                    <a:pt x="770" y="488"/>
                  </a:lnTo>
                  <a:lnTo>
                    <a:pt x="766" y="480"/>
                  </a:lnTo>
                  <a:lnTo>
                    <a:pt x="762" y="471"/>
                  </a:lnTo>
                  <a:lnTo>
                    <a:pt x="756" y="461"/>
                  </a:lnTo>
                  <a:lnTo>
                    <a:pt x="753" y="443"/>
                  </a:lnTo>
                  <a:lnTo>
                    <a:pt x="748" y="428"/>
                  </a:lnTo>
                  <a:lnTo>
                    <a:pt x="746" y="420"/>
                  </a:lnTo>
                  <a:lnTo>
                    <a:pt x="747" y="413"/>
                  </a:lnTo>
                  <a:lnTo>
                    <a:pt x="748" y="410"/>
                  </a:lnTo>
                  <a:lnTo>
                    <a:pt x="749" y="406"/>
                  </a:lnTo>
                  <a:lnTo>
                    <a:pt x="753" y="402"/>
                  </a:lnTo>
                  <a:lnTo>
                    <a:pt x="756" y="399"/>
                  </a:lnTo>
                  <a:lnTo>
                    <a:pt x="764" y="392"/>
                  </a:lnTo>
                  <a:lnTo>
                    <a:pt x="772" y="386"/>
                  </a:lnTo>
                  <a:lnTo>
                    <a:pt x="776" y="380"/>
                  </a:lnTo>
                  <a:lnTo>
                    <a:pt x="782" y="373"/>
                  </a:lnTo>
                  <a:lnTo>
                    <a:pt x="785" y="368"/>
                  </a:lnTo>
                  <a:lnTo>
                    <a:pt x="787" y="362"/>
                  </a:lnTo>
                  <a:lnTo>
                    <a:pt x="789" y="357"/>
                  </a:lnTo>
                  <a:lnTo>
                    <a:pt x="790" y="351"/>
                  </a:lnTo>
                  <a:lnTo>
                    <a:pt x="794" y="326"/>
                  </a:lnTo>
                  <a:lnTo>
                    <a:pt x="798" y="294"/>
                  </a:lnTo>
                  <a:lnTo>
                    <a:pt x="800" y="284"/>
                  </a:lnTo>
                  <a:lnTo>
                    <a:pt x="804" y="276"/>
                  </a:lnTo>
                  <a:lnTo>
                    <a:pt x="806" y="271"/>
                  </a:lnTo>
                  <a:lnTo>
                    <a:pt x="808" y="266"/>
                  </a:lnTo>
                  <a:lnTo>
                    <a:pt x="810" y="263"/>
                  </a:lnTo>
                  <a:lnTo>
                    <a:pt x="814" y="261"/>
                  </a:lnTo>
                  <a:lnTo>
                    <a:pt x="817" y="260"/>
                  </a:lnTo>
                  <a:lnTo>
                    <a:pt x="820" y="260"/>
                  </a:lnTo>
                  <a:lnTo>
                    <a:pt x="837" y="264"/>
                  </a:lnTo>
                  <a:lnTo>
                    <a:pt x="859" y="270"/>
                  </a:lnTo>
                  <a:lnTo>
                    <a:pt x="866" y="271"/>
                  </a:lnTo>
                  <a:lnTo>
                    <a:pt x="875" y="271"/>
                  </a:lnTo>
                  <a:lnTo>
                    <a:pt x="883" y="270"/>
                  </a:lnTo>
                  <a:lnTo>
                    <a:pt x="893" y="267"/>
                  </a:lnTo>
                  <a:lnTo>
                    <a:pt x="914" y="262"/>
                  </a:lnTo>
                  <a:lnTo>
                    <a:pt x="936" y="255"/>
                  </a:lnTo>
                  <a:lnTo>
                    <a:pt x="958" y="246"/>
                  </a:lnTo>
                  <a:lnTo>
                    <a:pt x="978" y="237"/>
                  </a:lnTo>
                  <a:lnTo>
                    <a:pt x="994" y="228"/>
                  </a:lnTo>
                  <a:lnTo>
                    <a:pt x="1007" y="220"/>
                  </a:lnTo>
                  <a:lnTo>
                    <a:pt x="1017" y="210"/>
                  </a:lnTo>
                  <a:lnTo>
                    <a:pt x="1026" y="201"/>
                  </a:lnTo>
                  <a:lnTo>
                    <a:pt x="1032" y="193"/>
                  </a:lnTo>
                  <a:lnTo>
                    <a:pt x="1036" y="186"/>
                  </a:lnTo>
                  <a:lnTo>
                    <a:pt x="1039" y="178"/>
                  </a:lnTo>
                  <a:lnTo>
                    <a:pt x="1040" y="171"/>
                  </a:lnTo>
                  <a:lnTo>
                    <a:pt x="1040" y="165"/>
                  </a:lnTo>
                  <a:lnTo>
                    <a:pt x="1039" y="158"/>
                  </a:lnTo>
                  <a:lnTo>
                    <a:pt x="1035" y="145"/>
                  </a:lnTo>
                  <a:lnTo>
                    <a:pt x="1031" y="128"/>
                  </a:lnTo>
                  <a:lnTo>
                    <a:pt x="1030" y="119"/>
                  </a:lnTo>
                  <a:lnTo>
                    <a:pt x="1030" y="110"/>
                  </a:lnTo>
                  <a:lnTo>
                    <a:pt x="1030" y="99"/>
                  </a:lnTo>
                  <a:lnTo>
                    <a:pt x="1032" y="87"/>
                  </a:lnTo>
                  <a:lnTo>
                    <a:pt x="1047" y="89"/>
                  </a:lnTo>
                  <a:lnTo>
                    <a:pt x="1079" y="96"/>
                  </a:lnTo>
                  <a:lnTo>
                    <a:pt x="1112" y="105"/>
                  </a:lnTo>
                  <a:lnTo>
                    <a:pt x="1132" y="113"/>
                  </a:lnTo>
                  <a:lnTo>
                    <a:pt x="1142" y="117"/>
                  </a:lnTo>
                  <a:lnTo>
                    <a:pt x="1151" y="121"/>
                  </a:lnTo>
                  <a:lnTo>
                    <a:pt x="1164" y="126"/>
                  </a:lnTo>
                  <a:lnTo>
                    <a:pt x="1177" y="130"/>
                  </a:lnTo>
                  <a:lnTo>
                    <a:pt x="1190" y="134"/>
                  </a:lnTo>
                  <a:lnTo>
                    <a:pt x="1204" y="136"/>
                  </a:lnTo>
                  <a:lnTo>
                    <a:pt x="1218" y="138"/>
                  </a:lnTo>
                  <a:lnTo>
                    <a:pt x="1231" y="139"/>
                  </a:lnTo>
                  <a:lnTo>
                    <a:pt x="1244" y="138"/>
                  </a:lnTo>
                  <a:lnTo>
                    <a:pt x="1258" y="136"/>
                  </a:lnTo>
                  <a:lnTo>
                    <a:pt x="1269" y="132"/>
                  </a:lnTo>
                  <a:lnTo>
                    <a:pt x="1280" y="127"/>
                  </a:lnTo>
                  <a:lnTo>
                    <a:pt x="1284" y="124"/>
                  </a:lnTo>
                  <a:lnTo>
                    <a:pt x="1289" y="119"/>
                  </a:lnTo>
                  <a:lnTo>
                    <a:pt x="1293" y="115"/>
                  </a:lnTo>
                  <a:lnTo>
                    <a:pt x="1297" y="109"/>
                  </a:lnTo>
                  <a:lnTo>
                    <a:pt x="1299" y="104"/>
                  </a:lnTo>
                  <a:lnTo>
                    <a:pt x="1302" y="97"/>
                  </a:lnTo>
                  <a:lnTo>
                    <a:pt x="1303" y="89"/>
                  </a:lnTo>
                  <a:lnTo>
                    <a:pt x="1305" y="82"/>
                  </a:lnTo>
                  <a:lnTo>
                    <a:pt x="1308" y="60"/>
                  </a:lnTo>
                  <a:lnTo>
                    <a:pt x="1313" y="26"/>
                  </a:lnTo>
                  <a:lnTo>
                    <a:pt x="1315" y="20"/>
                  </a:lnTo>
                  <a:lnTo>
                    <a:pt x="1318" y="13"/>
                  </a:lnTo>
                  <a:lnTo>
                    <a:pt x="1321" y="8"/>
                  </a:lnTo>
                  <a:lnTo>
                    <a:pt x="1325" y="3"/>
                  </a:lnTo>
                  <a:lnTo>
                    <a:pt x="1330" y="1"/>
                  </a:lnTo>
                  <a:lnTo>
                    <a:pt x="1335" y="0"/>
                  </a:lnTo>
                  <a:lnTo>
                    <a:pt x="1341" y="2"/>
                  </a:lnTo>
                  <a:lnTo>
                    <a:pt x="1347" y="6"/>
                  </a:lnTo>
                  <a:lnTo>
                    <a:pt x="1366" y="23"/>
                  </a:lnTo>
                  <a:lnTo>
                    <a:pt x="1381" y="34"/>
                  </a:lnTo>
                  <a:lnTo>
                    <a:pt x="1397" y="45"/>
                  </a:lnTo>
                  <a:lnTo>
                    <a:pt x="1419" y="58"/>
                  </a:lnTo>
                  <a:lnTo>
                    <a:pt x="1433" y="57"/>
                  </a:lnTo>
                  <a:lnTo>
                    <a:pt x="1444" y="57"/>
                  </a:lnTo>
                  <a:lnTo>
                    <a:pt x="1452" y="58"/>
                  </a:lnTo>
                  <a:lnTo>
                    <a:pt x="1457" y="60"/>
                  </a:lnTo>
                  <a:lnTo>
                    <a:pt x="1460" y="61"/>
                  </a:lnTo>
                  <a:lnTo>
                    <a:pt x="1463" y="63"/>
                  </a:lnTo>
                  <a:lnTo>
                    <a:pt x="1464" y="66"/>
                  </a:lnTo>
                  <a:lnTo>
                    <a:pt x="1464" y="68"/>
                  </a:lnTo>
                  <a:lnTo>
                    <a:pt x="1464" y="75"/>
                  </a:lnTo>
                  <a:lnTo>
                    <a:pt x="1464" y="82"/>
                  </a:lnTo>
                  <a:lnTo>
                    <a:pt x="1465" y="85"/>
                  </a:lnTo>
                  <a:lnTo>
                    <a:pt x="1468" y="88"/>
                  </a:lnTo>
                  <a:lnTo>
                    <a:pt x="1473" y="92"/>
                  </a:lnTo>
                  <a:lnTo>
                    <a:pt x="1478" y="94"/>
                  </a:lnTo>
                  <a:lnTo>
                    <a:pt x="1483" y="94"/>
                  </a:lnTo>
                  <a:lnTo>
                    <a:pt x="1487" y="93"/>
                  </a:lnTo>
                  <a:lnTo>
                    <a:pt x="1493" y="92"/>
                  </a:lnTo>
                  <a:lnTo>
                    <a:pt x="1498" y="89"/>
                  </a:lnTo>
                  <a:lnTo>
                    <a:pt x="1503" y="87"/>
                  </a:lnTo>
                  <a:lnTo>
                    <a:pt x="1508" y="85"/>
                  </a:lnTo>
                  <a:lnTo>
                    <a:pt x="1514" y="84"/>
                  </a:lnTo>
                  <a:lnTo>
                    <a:pt x="1519" y="84"/>
                  </a:lnTo>
                  <a:lnTo>
                    <a:pt x="1525" y="86"/>
                  </a:lnTo>
                  <a:lnTo>
                    <a:pt x="1529" y="88"/>
                  </a:lnTo>
                  <a:lnTo>
                    <a:pt x="1532" y="90"/>
                  </a:lnTo>
                  <a:lnTo>
                    <a:pt x="1536" y="93"/>
                  </a:lnTo>
                  <a:lnTo>
                    <a:pt x="1540" y="98"/>
                  </a:lnTo>
                  <a:lnTo>
                    <a:pt x="1544" y="103"/>
                  </a:lnTo>
                  <a:lnTo>
                    <a:pt x="1545" y="105"/>
                  </a:lnTo>
                  <a:lnTo>
                    <a:pt x="1547" y="107"/>
                  </a:lnTo>
                  <a:lnTo>
                    <a:pt x="1549" y="108"/>
                  </a:lnTo>
                  <a:lnTo>
                    <a:pt x="1552" y="108"/>
                  </a:lnTo>
                  <a:lnTo>
                    <a:pt x="1557" y="108"/>
                  </a:lnTo>
                  <a:lnTo>
                    <a:pt x="1562" y="107"/>
                  </a:lnTo>
                  <a:lnTo>
                    <a:pt x="1568" y="105"/>
                  </a:lnTo>
                  <a:lnTo>
                    <a:pt x="1576" y="102"/>
                  </a:lnTo>
                  <a:lnTo>
                    <a:pt x="1587" y="97"/>
                  </a:lnTo>
                  <a:lnTo>
                    <a:pt x="1597" y="95"/>
                  </a:lnTo>
                  <a:lnTo>
                    <a:pt x="1604" y="95"/>
                  </a:lnTo>
                  <a:lnTo>
                    <a:pt x="1611" y="97"/>
                  </a:lnTo>
                  <a:lnTo>
                    <a:pt x="1617" y="100"/>
                  </a:lnTo>
                  <a:lnTo>
                    <a:pt x="1621" y="106"/>
                  </a:lnTo>
                  <a:lnTo>
                    <a:pt x="1623" y="111"/>
                  </a:lnTo>
                  <a:lnTo>
                    <a:pt x="1625" y="119"/>
                  </a:lnTo>
                  <a:lnTo>
                    <a:pt x="1627" y="127"/>
                  </a:lnTo>
                  <a:lnTo>
                    <a:pt x="1628" y="136"/>
                  </a:lnTo>
                  <a:lnTo>
                    <a:pt x="1628" y="146"/>
                  </a:lnTo>
                  <a:lnTo>
                    <a:pt x="1627" y="155"/>
                  </a:lnTo>
                  <a:lnTo>
                    <a:pt x="1623" y="172"/>
                  </a:lnTo>
                  <a:lnTo>
                    <a:pt x="1620" y="188"/>
                  </a:lnTo>
                  <a:lnTo>
                    <a:pt x="1618" y="199"/>
                  </a:lnTo>
                  <a:lnTo>
                    <a:pt x="1617" y="207"/>
                  </a:lnTo>
                  <a:lnTo>
                    <a:pt x="1619" y="213"/>
                  </a:lnTo>
                  <a:lnTo>
                    <a:pt x="1621" y="219"/>
                  </a:lnTo>
                  <a:lnTo>
                    <a:pt x="1625" y="223"/>
                  </a:lnTo>
                  <a:lnTo>
                    <a:pt x="1631" y="226"/>
                  </a:lnTo>
                  <a:lnTo>
                    <a:pt x="1638" y="229"/>
                  </a:lnTo>
                  <a:lnTo>
                    <a:pt x="1644" y="231"/>
                  </a:lnTo>
                  <a:lnTo>
                    <a:pt x="1679" y="232"/>
                  </a:lnTo>
                  <a:lnTo>
                    <a:pt x="1711" y="231"/>
                  </a:lnTo>
                  <a:lnTo>
                    <a:pt x="1741" y="235"/>
                  </a:lnTo>
                  <a:lnTo>
                    <a:pt x="1767" y="240"/>
                  </a:lnTo>
                  <a:lnTo>
                    <a:pt x="1793" y="245"/>
                  </a:lnTo>
                  <a:lnTo>
                    <a:pt x="1817" y="250"/>
                  </a:lnTo>
                  <a:lnTo>
                    <a:pt x="1829" y="252"/>
                  </a:lnTo>
                  <a:lnTo>
                    <a:pt x="1841" y="252"/>
                  </a:lnTo>
                  <a:lnTo>
                    <a:pt x="1855" y="252"/>
                  </a:lnTo>
                  <a:lnTo>
                    <a:pt x="1867" y="252"/>
                  </a:lnTo>
                  <a:lnTo>
                    <a:pt x="1880" y="250"/>
                  </a:lnTo>
                  <a:lnTo>
                    <a:pt x="1895" y="246"/>
                  </a:lnTo>
                  <a:lnTo>
                    <a:pt x="1909" y="242"/>
                  </a:lnTo>
                  <a:lnTo>
                    <a:pt x="1925" y="235"/>
                  </a:lnTo>
                  <a:lnTo>
                    <a:pt x="1940" y="229"/>
                  </a:lnTo>
                  <a:lnTo>
                    <a:pt x="1953" y="225"/>
                  </a:lnTo>
                  <a:lnTo>
                    <a:pt x="1965" y="223"/>
                  </a:lnTo>
                  <a:lnTo>
                    <a:pt x="1975" y="222"/>
                  </a:lnTo>
                  <a:lnTo>
                    <a:pt x="1985" y="223"/>
                  </a:lnTo>
                  <a:lnTo>
                    <a:pt x="1993" y="225"/>
                  </a:lnTo>
                  <a:lnTo>
                    <a:pt x="2001" y="230"/>
                  </a:lnTo>
                  <a:lnTo>
                    <a:pt x="2008" y="234"/>
                  </a:lnTo>
                  <a:lnTo>
                    <a:pt x="2031" y="263"/>
                  </a:lnTo>
                  <a:lnTo>
                    <a:pt x="2057" y="298"/>
                  </a:lnTo>
                  <a:lnTo>
                    <a:pt x="2064" y="307"/>
                  </a:lnTo>
                  <a:lnTo>
                    <a:pt x="2071" y="316"/>
                  </a:lnTo>
                  <a:lnTo>
                    <a:pt x="2078" y="323"/>
                  </a:lnTo>
                  <a:lnTo>
                    <a:pt x="2086" y="328"/>
                  </a:lnTo>
                  <a:lnTo>
                    <a:pt x="2090" y="329"/>
                  </a:lnTo>
                  <a:lnTo>
                    <a:pt x="2094" y="330"/>
                  </a:lnTo>
                  <a:lnTo>
                    <a:pt x="2097" y="330"/>
                  </a:lnTo>
                  <a:lnTo>
                    <a:pt x="2102" y="329"/>
                  </a:lnTo>
                  <a:lnTo>
                    <a:pt x="2105" y="328"/>
                  </a:lnTo>
                  <a:lnTo>
                    <a:pt x="2109" y="325"/>
                  </a:lnTo>
                  <a:lnTo>
                    <a:pt x="2114" y="320"/>
                  </a:lnTo>
                  <a:lnTo>
                    <a:pt x="2117" y="316"/>
                  </a:lnTo>
                  <a:lnTo>
                    <a:pt x="2123" y="309"/>
                  </a:lnTo>
                  <a:lnTo>
                    <a:pt x="2128" y="304"/>
                  </a:lnTo>
                  <a:lnTo>
                    <a:pt x="2135" y="299"/>
                  </a:lnTo>
                  <a:lnTo>
                    <a:pt x="2144" y="296"/>
                  </a:lnTo>
                  <a:lnTo>
                    <a:pt x="2162" y="289"/>
                  </a:lnTo>
                  <a:lnTo>
                    <a:pt x="2180" y="284"/>
                  </a:lnTo>
                  <a:lnTo>
                    <a:pt x="2201" y="278"/>
                  </a:lnTo>
                  <a:lnTo>
                    <a:pt x="2222" y="272"/>
                  </a:lnTo>
                  <a:lnTo>
                    <a:pt x="2231" y="267"/>
                  </a:lnTo>
                  <a:lnTo>
                    <a:pt x="2241" y="264"/>
                  </a:lnTo>
                  <a:lnTo>
                    <a:pt x="2250" y="258"/>
                  </a:lnTo>
                  <a:lnTo>
                    <a:pt x="2259" y="253"/>
                  </a:lnTo>
                  <a:lnTo>
                    <a:pt x="2266" y="249"/>
                  </a:lnTo>
                  <a:lnTo>
                    <a:pt x="2274" y="245"/>
                  </a:lnTo>
                  <a:lnTo>
                    <a:pt x="2284" y="241"/>
                  </a:lnTo>
                  <a:lnTo>
                    <a:pt x="2297" y="239"/>
                  </a:lnTo>
                  <a:lnTo>
                    <a:pt x="2309" y="235"/>
                  </a:lnTo>
                  <a:lnTo>
                    <a:pt x="2322" y="234"/>
                  </a:lnTo>
                  <a:lnTo>
                    <a:pt x="2335" y="233"/>
                  </a:lnTo>
                  <a:lnTo>
                    <a:pt x="2349" y="233"/>
                  </a:lnTo>
                  <a:lnTo>
                    <a:pt x="2362" y="233"/>
                  </a:lnTo>
                  <a:lnTo>
                    <a:pt x="2374" y="235"/>
                  </a:lnTo>
                  <a:lnTo>
                    <a:pt x="2385" y="237"/>
                  </a:lnTo>
                  <a:lnTo>
                    <a:pt x="2395" y="241"/>
                  </a:lnTo>
                  <a:lnTo>
                    <a:pt x="2404" y="245"/>
                  </a:lnTo>
                  <a:lnTo>
                    <a:pt x="2410" y="251"/>
                  </a:lnTo>
                  <a:lnTo>
                    <a:pt x="2412" y="254"/>
                  </a:lnTo>
                  <a:lnTo>
                    <a:pt x="2414" y="257"/>
                  </a:lnTo>
                  <a:lnTo>
                    <a:pt x="2415" y="262"/>
                  </a:lnTo>
                  <a:lnTo>
                    <a:pt x="2415" y="266"/>
                  </a:lnTo>
                  <a:lnTo>
                    <a:pt x="2414" y="278"/>
                  </a:lnTo>
                  <a:lnTo>
                    <a:pt x="2412" y="291"/>
                  </a:lnTo>
                  <a:lnTo>
                    <a:pt x="2407" y="304"/>
                  </a:lnTo>
                  <a:lnTo>
                    <a:pt x="2402" y="318"/>
                  </a:lnTo>
                  <a:lnTo>
                    <a:pt x="2397" y="331"/>
                  </a:lnTo>
                  <a:lnTo>
                    <a:pt x="2393" y="346"/>
                  </a:lnTo>
                  <a:lnTo>
                    <a:pt x="2391" y="360"/>
                  </a:lnTo>
                  <a:lnTo>
                    <a:pt x="2390" y="376"/>
                  </a:lnTo>
                  <a:lnTo>
                    <a:pt x="2390" y="386"/>
                  </a:lnTo>
                  <a:lnTo>
                    <a:pt x="2391" y="397"/>
                  </a:lnTo>
                  <a:lnTo>
                    <a:pt x="2393" y="408"/>
                  </a:lnTo>
                  <a:lnTo>
                    <a:pt x="2395" y="418"/>
                  </a:lnTo>
                  <a:lnTo>
                    <a:pt x="2401" y="439"/>
                  </a:lnTo>
                  <a:lnTo>
                    <a:pt x="2406" y="457"/>
                  </a:lnTo>
                  <a:lnTo>
                    <a:pt x="2423" y="464"/>
                  </a:lnTo>
                  <a:lnTo>
                    <a:pt x="2439" y="470"/>
                  </a:lnTo>
                  <a:lnTo>
                    <a:pt x="2458" y="473"/>
                  </a:lnTo>
                  <a:lnTo>
                    <a:pt x="2476" y="476"/>
                  </a:lnTo>
                  <a:lnTo>
                    <a:pt x="2514" y="481"/>
                  </a:lnTo>
                  <a:lnTo>
                    <a:pt x="2549" y="486"/>
                  </a:lnTo>
                  <a:lnTo>
                    <a:pt x="2581" y="493"/>
                  </a:lnTo>
                  <a:lnTo>
                    <a:pt x="2613" y="502"/>
                  </a:lnTo>
                  <a:lnTo>
                    <a:pt x="2643" y="512"/>
                  </a:lnTo>
                  <a:lnTo>
                    <a:pt x="2674" y="524"/>
                  </a:lnTo>
                  <a:lnTo>
                    <a:pt x="2684" y="527"/>
                  </a:lnTo>
                  <a:lnTo>
                    <a:pt x="2694" y="529"/>
                  </a:lnTo>
                  <a:lnTo>
                    <a:pt x="2704" y="532"/>
                  </a:lnTo>
                  <a:lnTo>
                    <a:pt x="2714" y="533"/>
                  </a:lnTo>
                  <a:lnTo>
                    <a:pt x="2734" y="534"/>
                  </a:lnTo>
                  <a:lnTo>
                    <a:pt x="2755" y="533"/>
                  </a:lnTo>
                  <a:lnTo>
                    <a:pt x="2776" y="529"/>
                  </a:lnTo>
                  <a:lnTo>
                    <a:pt x="2796" y="525"/>
                  </a:lnTo>
                  <a:lnTo>
                    <a:pt x="2817" y="520"/>
                  </a:lnTo>
                  <a:lnTo>
                    <a:pt x="2838" y="515"/>
                  </a:lnTo>
                  <a:lnTo>
                    <a:pt x="2859" y="509"/>
                  </a:lnTo>
                  <a:lnTo>
                    <a:pt x="2880" y="505"/>
                  </a:lnTo>
                  <a:lnTo>
                    <a:pt x="2901" y="502"/>
                  </a:lnTo>
                  <a:lnTo>
                    <a:pt x="2922" y="499"/>
                  </a:lnTo>
                  <a:lnTo>
                    <a:pt x="2933" y="498"/>
                  </a:lnTo>
                  <a:lnTo>
                    <a:pt x="2943" y="499"/>
                  </a:lnTo>
                  <a:lnTo>
                    <a:pt x="2954" y="499"/>
                  </a:lnTo>
                  <a:lnTo>
                    <a:pt x="2964" y="502"/>
                  </a:lnTo>
                  <a:lnTo>
                    <a:pt x="2976" y="504"/>
                  </a:lnTo>
                  <a:lnTo>
                    <a:pt x="2985" y="506"/>
                  </a:lnTo>
                  <a:lnTo>
                    <a:pt x="2995" y="511"/>
                  </a:lnTo>
                  <a:lnTo>
                    <a:pt x="3007" y="515"/>
                  </a:lnTo>
                  <a:lnTo>
                    <a:pt x="3007" y="515"/>
                  </a:lnTo>
                  <a:lnTo>
                    <a:pt x="3019" y="523"/>
                  </a:lnTo>
                  <a:lnTo>
                    <a:pt x="3032" y="527"/>
                  </a:lnTo>
                  <a:lnTo>
                    <a:pt x="3045" y="532"/>
                  </a:lnTo>
                  <a:lnTo>
                    <a:pt x="3059" y="534"/>
                  </a:lnTo>
                  <a:lnTo>
                    <a:pt x="3086" y="537"/>
                  </a:lnTo>
                  <a:lnTo>
                    <a:pt x="3115" y="541"/>
                  </a:lnTo>
                  <a:lnTo>
                    <a:pt x="3115" y="550"/>
                  </a:lnTo>
                  <a:lnTo>
                    <a:pt x="3114" y="560"/>
                  </a:lnTo>
                  <a:lnTo>
                    <a:pt x="3111" y="571"/>
                  </a:lnTo>
                  <a:lnTo>
                    <a:pt x="3108" y="583"/>
                  </a:lnTo>
                  <a:lnTo>
                    <a:pt x="3106" y="595"/>
                  </a:lnTo>
                  <a:lnTo>
                    <a:pt x="3105" y="606"/>
                  </a:lnTo>
                  <a:lnTo>
                    <a:pt x="3105" y="609"/>
                  </a:lnTo>
                  <a:lnTo>
                    <a:pt x="3106" y="613"/>
                  </a:lnTo>
                  <a:lnTo>
                    <a:pt x="3108" y="616"/>
                  </a:lnTo>
                  <a:lnTo>
                    <a:pt x="3112" y="618"/>
                  </a:lnTo>
                  <a:lnTo>
                    <a:pt x="3127" y="625"/>
                  </a:lnTo>
                  <a:lnTo>
                    <a:pt x="3138" y="632"/>
                  </a:lnTo>
                  <a:lnTo>
                    <a:pt x="3146" y="639"/>
                  </a:lnTo>
                  <a:lnTo>
                    <a:pt x="3151" y="645"/>
                  </a:lnTo>
                  <a:lnTo>
                    <a:pt x="3152" y="649"/>
                  </a:lnTo>
                  <a:lnTo>
                    <a:pt x="3152" y="652"/>
                  </a:lnTo>
                  <a:lnTo>
                    <a:pt x="3152" y="655"/>
                  </a:lnTo>
                  <a:lnTo>
                    <a:pt x="3152" y="659"/>
                  </a:lnTo>
                  <a:lnTo>
                    <a:pt x="3149" y="664"/>
                  </a:lnTo>
                  <a:lnTo>
                    <a:pt x="3145" y="671"/>
                  </a:lnTo>
                  <a:lnTo>
                    <a:pt x="3136" y="683"/>
                  </a:lnTo>
                  <a:lnTo>
                    <a:pt x="3126" y="697"/>
                  </a:lnTo>
                  <a:lnTo>
                    <a:pt x="3124" y="705"/>
                  </a:lnTo>
                  <a:lnTo>
                    <a:pt x="3122" y="713"/>
                  </a:lnTo>
                  <a:lnTo>
                    <a:pt x="3122" y="717"/>
                  </a:lnTo>
                  <a:lnTo>
                    <a:pt x="3122" y="722"/>
                  </a:lnTo>
                  <a:lnTo>
                    <a:pt x="3123" y="726"/>
                  </a:lnTo>
                  <a:lnTo>
                    <a:pt x="3125" y="730"/>
                  </a:lnTo>
                  <a:lnTo>
                    <a:pt x="3132" y="744"/>
                  </a:lnTo>
                  <a:lnTo>
                    <a:pt x="3139" y="755"/>
                  </a:lnTo>
                  <a:lnTo>
                    <a:pt x="3147" y="764"/>
                  </a:lnTo>
                  <a:lnTo>
                    <a:pt x="3155" y="774"/>
                  </a:lnTo>
                  <a:lnTo>
                    <a:pt x="3162" y="784"/>
                  </a:lnTo>
                  <a:lnTo>
                    <a:pt x="3167" y="796"/>
                  </a:lnTo>
                  <a:lnTo>
                    <a:pt x="3169" y="801"/>
                  </a:lnTo>
                  <a:lnTo>
                    <a:pt x="3172" y="809"/>
                  </a:lnTo>
                  <a:lnTo>
                    <a:pt x="3172" y="817"/>
                  </a:lnTo>
                  <a:lnTo>
                    <a:pt x="3173" y="824"/>
                  </a:lnTo>
                  <a:lnTo>
                    <a:pt x="3170" y="847"/>
                  </a:lnTo>
                  <a:lnTo>
                    <a:pt x="3168" y="871"/>
                  </a:lnTo>
                  <a:lnTo>
                    <a:pt x="3167" y="884"/>
                  </a:lnTo>
                  <a:lnTo>
                    <a:pt x="3167" y="895"/>
                  </a:lnTo>
                  <a:lnTo>
                    <a:pt x="3168" y="906"/>
                  </a:lnTo>
                  <a:lnTo>
                    <a:pt x="3169" y="916"/>
                  </a:lnTo>
                  <a:lnTo>
                    <a:pt x="3175" y="933"/>
                  </a:lnTo>
                  <a:lnTo>
                    <a:pt x="3182" y="948"/>
                  </a:lnTo>
                  <a:lnTo>
                    <a:pt x="3188" y="963"/>
                  </a:lnTo>
                  <a:lnTo>
                    <a:pt x="3196" y="978"/>
                  </a:lnTo>
                  <a:lnTo>
                    <a:pt x="3214" y="1008"/>
                  </a:lnTo>
                  <a:lnTo>
                    <a:pt x="3232" y="1036"/>
                  </a:lnTo>
                  <a:lnTo>
                    <a:pt x="3240" y="1047"/>
                  </a:lnTo>
                  <a:lnTo>
                    <a:pt x="3248" y="1054"/>
                  </a:lnTo>
                  <a:lnTo>
                    <a:pt x="3255" y="1060"/>
                  </a:lnTo>
                  <a:lnTo>
                    <a:pt x="3260" y="1062"/>
                  </a:lnTo>
                  <a:lnTo>
                    <a:pt x="3265" y="1062"/>
                  </a:lnTo>
                  <a:lnTo>
                    <a:pt x="3269" y="1060"/>
                  </a:lnTo>
                  <a:lnTo>
                    <a:pt x="3272" y="1055"/>
                  </a:lnTo>
                  <a:lnTo>
                    <a:pt x="3276" y="1050"/>
                  </a:lnTo>
                  <a:lnTo>
                    <a:pt x="3282" y="1037"/>
                  </a:lnTo>
                  <a:lnTo>
                    <a:pt x="3290" y="1022"/>
                  </a:lnTo>
                  <a:lnTo>
                    <a:pt x="3293" y="1015"/>
                  </a:lnTo>
                  <a:lnTo>
                    <a:pt x="3299" y="1009"/>
                  </a:lnTo>
                  <a:lnTo>
                    <a:pt x="3303" y="1004"/>
                  </a:lnTo>
                  <a:lnTo>
                    <a:pt x="3310" y="999"/>
                  </a:lnTo>
                  <a:lnTo>
                    <a:pt x="3319" y="998"/>
                  </a:lnTo>
                  <a:lnTo>
                    <a:pt x="3327" y="998"/>
                  </a:lnTo>
                  <a:lnTo>
                    <a:pt x="3332" y="999"/>
                  </a:lnTo>
                  <a:lnTo>
                    <a:pt x="3337" y="1001"/>
                  </a:lnTo>
                  <a:lnTo>
                    <a:pt x="3342" y="1004"/>
                  </a:lnTo>
                  <a:lnTo>
                    <a:pt x="3349" y="1005"/>
                  </a:lnTo>
                  <a:lnTo>
                    <a:pt x="3357" y="1004"/>
                  </a:lnTo>
                  <a:lnTo>
                    <a:pt x="3369" y="1001"/>
                  </a:lnTo>
                  <a:lnTo>
                    <a:pt x="3372" y="1000"/>
                  </a:lnTo>
                  <a:lnTo>
                    <a:pt x="3378" y="1001"/>
                  </a:lnTo>
                  <a:lnTo>
                    <a:pt x="3383" y="1004"/>
                  </a:lnTo>
                  <a:lnTo>
                    <a:pt x="3390" y="1007"/>
                  </a:lnTo>
                  <a:lnTo>
                    <a:pt x="3406" y="1015"/>
                  </a:lnTo>
                  <a:lnTo>
                    <a:pt x="3423" y="1025"/>
                  </a:lnTo>
                  <a:lnTo>
                    <a:pt x="3440" y="1037"/>
                  </a:lnTo>
                  <a:lnTo>
                    <a:pt x="3455" y="1048"/>
                  </a:lnTo>
                  <a:lnTo>
                    <a:pt x="3466" y="1058"/>
                  </a:lnTo>
                  <a:lnTo>
                    <a:pt x="3475" y="1065"/>
                  </a:lnTo>
                  <a:lnTo>
                    <a:pt x="3493" y="1090"/>
                  </a:lnTo>
                  <a:lnTo>
                    <a:pt x="3505" y="1106"/>
                  </a:lnTo>
                  <a:lnTo>
                    <a:pt x="3508" y="1110"/>
                  </a:lnTo>
                  <a:lnTo>
                    <a:pt x="3512" y="1112"/>
                  </a:lnTo>
                  <a:lnTo>
                    <a:pt x="3515" y="1114"/>
                  </a:lnTo>
                  <a:lnTo>
                    <a:pt x="3520" y="1116"/>
                  </a:lnTo>
                  <a:lnTo>
                    <a:pt x="3533" y="1120"/>
                  </a:lnTo>
                  <a:lnTo>
                    <a:pt x="3549" y="1121"/>
                  </a:lnTo>
                  <a:lnTo>
                    <a:pt x="3564" y="1123"/>
                  </a:lnTo>
                  <a:lnTo>
                    <a:pt x="3576" y="1126"/>
                  </a:lnTo>
                  <a:lnTo>
                    <a:pt x="3586" y="1131"/>
                  </a:lnTo>
                  <a:lnTo>
                    <a:pt x="3595" y="1136"/>
                  </a:lnTo>
                  <a:lnTo>
                    <a:pt x="3602" y="1144"/>
                  </a:lnTo>
                  <a:lnTo>
                    <a:pt x="3609" y="1152"/>
                  </a:lnTo>
                  <a:lnTo>
                    <a:pt x="3615" y="1159"/>
                  </a:lnTo>
                  <a:lnTo>
                    <a:pt x="3621" y="1168"/>
                  </a:lnTo>
                  <a:lnTo>
                    <a:pt x="3627" y="1176"/>
                  </a:lnTo>
                  <a:lnTo>
                    <a:pt x="3632" y="1185"/>
                  </a:lnTo>
                  <a:lnTo>
                    <a:pt x="3639" y="1193"/>
                  </a:lnTo>
                  <a:lnTo>
                    <a:pt x="3647" y="1199"/>
                  </a:lnTo>
                  <a:lnTo>
                    <a:pt x="3654" y="1205"/>
                  </a:lnTo>
                  <a:lnTo>
                    <a:pt x="3664" y="1209"/>
                  </a:lnTo>
                  <a:lnTo>
                    <a:pt x="3677" y="1211"/>
                  </a:lnTo>
                  <a:lnTo>
                    <a:pt x="3690" y="1212"/>
                  </a:lnTo>
                  <a:lnTo>
                    <a:pt x="3701" y="1212"/>
                  </a:lnTo>
                  <a:lnTo>
                    <a:pt x="3712" y="1211"/>
                  </a:lnTo>
                  <a:lnTo>
                    <a:pt x="3722" y="1209"/>
                  </a:lnTo>
                  <a:lnTo>
                    <a:pt x="3732" y="1207"/>
                  </a:lnTo>
                  <a:lnTo>
                    <a:pt x="3749" y="1201"/>
                  </a:lnTo>
                  <a:lnTo>
                    <a:pt x="3765" y="1195"/>
                  </a:lnTo>
                  <a:lnTo>
                    <a:pt x="3783" y="1188"/>
                  </a:lnTo>
                  <a:lnTo>
                    <a:pt x="3801" y="1185"/>
                  </a:lnTo>
                  <a:lnTo>
                    <a:pt x="3812" y="1184"/>
                  </a:lnTo>
                  <a:lnTo>
                    <a:pt x="3823" y="1184"/>
                  </a:lnTo>
                  <a:lnTo>
                    <a:pt x="3835" y="1184"/>
                  </a:lnTo>
                  <a:lnTo>
                    <a:pt x="3848" y="1186"/>
                  </a:lnTo>
                  <a:lnTo>
                    <a:pt x="3865" y="1188"/>
                  </a:lnTo>
                  <a:lnTo>
                    <a:pt x="3878" y="1191"/>
                  </a:lnTo>
                  <a:lnTo>
                    <a:pt x="3887" y="1194"/>
                  </a:lnTo>
                  <a:lnTo>
                    <a:pt x="3893" y="1197"/>
                  </a:lnTo>
                  <a:lnTo>
                    <a:pt x="3895" y="1200"/>
                  </a:lnTo>
                  <a:lnTo>
                    <a:pt x="3896" y="1204"/>
                  </a:lnTo>
                  <a:lnTo>
                    <a:pt x="3897" y="1207"/>
                  </a:lnTo>
                  <a:lnTo>
                    <a:pt x="3898" y="1211"/>
                  </a:lnTo>
                  <a:lnTo>
                    <a:pt x="3899" y="1224"/>
                  </a:lnTo>
                  <a:lnTo>
                    <a:pt x="3899" y="1239"/>
                  </a:lnTo>
                  <a:lnTo>
                    <a:pt x="3900" y="1247"/>
                  </a:lnTo>
                  <a:lnTo>
                    <a:pt x="3904" y="1253"/>
                  </a:lnTo>
                  <a:lnTo>
                    <a:pt x="3909" y="1259"/>
                  </a:lnTo>
                  <a:lnTo>
                    <a:pt x="3915" y="1266"/>
                  </a:lnTo>
                  <a:lnTo>
                    <a:pt x="3928" y="1277"/>
                  </a:lnTo>
                  <a:lnTo>
                    <a:pt x="3940" y="1287"/>
                  </a:lnTo>
                  <a:lnTo>
                    <a:pt x="3943" y="1292"/>
                  </a:lnTo>
                  <a:lnTo>
                    <a:pt x="3947" y="1302"/>
                  </a:lnTo>
                  <a:lnTo>
                    <a:pt x="3950" y="1315"/>
                  </a:lnTo>
                  <a:lnTo>
                    <a:pt x="3953" y="1330"/>
                  </a:lnTo>
                  <a:lnTo>
                    <a:pt x="3957" y="1344"/>
                  </a:lnTo>
                  <a:lnTo>
                    <a:pt x="3958" y="1356"/>
                  </a:lnTo>
                  <a:lnTo>
                    <a:pt x="3959" y="1365"/>
                  </a:lnTo>
                  <a:lnTo>
                    <a:pt x="3957" y="1369"/>
                  </a:lnTo>
                  <a:lnTo>
                    <a:pt x="3947" y="1376"/>
                  </a:lnTo>
                  <a:lnTo>
                    <a:pt x="3935" y="1384"/>
                  </a:lnTo>
                  <a:lnTo>
                    <a:pt x="3924" y="1393"/>
                  </a:lnTo>
                  <a:lnTo>
                    <a:pt x="3914" y="1403"/>
                  </a:lnTo>
                  <a:lnTo>
                    <a:pt x="3910" y="1408"/>
                  </a:lnTo>
                  <a:lnTo>
                    <a:pt x="3907" y="1414"/>
                  </a:lnTo>
                  <a:lnTo>
                    <a:pt x="3906" y="1419"/>
                  </a:lnTo>
                  <a:lnTo>
                    <a:pt x="3906" y="1426"/>
                  </a:lnTo>
                  <a:lnTo>
                    <a:pt x="3907" y="1432"/>
                  </a:lnTo>
                  <a:lnTo>
                    <a:pt x="3909" y="1439"/>
                  </a:lnTo>
                  <a:lnTo>
                    <a:pt x="3915" y="1447"/>
                  </a:lnTo>
                  <a:lnTo>
                    <a:pt x="3921" y="1455"/>
                  </a:lnTo>
                  <a:lnTo>
                    <a:pt x="3924" y="1458"/>
                  </a:lnTo>
                  <a:lnTo>
                    <a:pt x="3927" y="1462"/>
                  </a:lnTo>
                  <a:lnTo>
                    <a:pt x="3931" y="1464"/>
                  </a:lnTo>
                  <a:lnTo>
                    <a:pt x="3935" y="1467"/>
                  </a:lnTo>
                  <a:lnTo>
                    <a:pt x="3943" y="1471"/>
                  </a:lnTo>
                  <a:lnTo>
                    <a:pt x="3952" y="1473"/>
                  </a:lnTo>
                  <a:lnTo>
                    <a:pt x="3961" y="1476"/>
                  </a:lnTo>
                  <a:lnTo>
                    <a:pt x="3971" y="1479"/>
                  </a:lnTo>
                  <a:lnTo>
                    <a:pt x="3980" y="1483"/>
                  </a:lnTo>
                  <a:lnTo>
                    <a:pt x="3989" y="1489"/>
                  </a:lnTo>
                  <a:lnTo>
                    <a:pt x="3992" y="1493"/>
                  </a:lnTo>
                  <a:lnTo>
                    <a:pt x="3996" y="1498"/>
                  </a:lnTo>
                  <a:lnTo>
                    <a:pt x="3998" y="1503"/>
                  </a:lnTo>
                  <a:lnTo>
                    <a:pt x="4000" y="1510"/>
                  </a:lnTo>
                  <a:lnTo>
                    <a:pt x="4002" y="1523"/>
                  </a:lnTo>
                  <a:lnTo>
                    <a:pt x="4003" y="1536"/>
                  </a:lnTo>
                  <a:lnTo>
                    <a:pt x="4002" y="1565"/>
                  </a:lnTo>
                  <a:lnTo>
                    <a:pt x="4004" y="1590"/>
                  </a:lnTo>
                  <a:lnTo>
                    <a:pt x="4011" y="1615"/>
                  </a:lnTo>
                  <a:lnTo>
                    <a:pt x="4018" y="1636"/>
                  </a:lnTo>
                  <a:lnTo>
                    <a:pt x="4020" y="1647"/>
                  </a:lnTo>
                  <a:lnTo>
                    <a:pt x="4022" y="1658"/>
                  </a:lnTo>
                  <a:lnTo>
                    <a:pt x="4024" y="1670"/>
                  </a:lnTo>
                  <a:lnTo>
                    <a:pt x="4024" y="1683"/>
                  </a:lnTo>
                  <a:lnTo>
                    <a:pt x="4024" y="1683"/>
                  </a:lnTo>
                  <a:lnTo>
                    <a:pt x="3971" y="1722"/>
                  </a:lnTo>
                  <a:lnTo>
                    <a:pt x="3953" y="1733"/>
                  </a:lnTo>
                  <a:lnTo>
                    <a:pt x="3936" y="1745"/>
                  </a:lnTo>
                  <a:lnTo>
                    <a:pt x="3928" y="1752"/>
                  </a:lnTo>
                  <a:lnTo>
                    <a:pt x="3921" y="1760"/>
                  </a:lnTo>
                  <a:lnTo>
                    <a:pt x="3915" y="1768"/>
                  </a:lnTo>
                  <a:lnTo>
                    <a:pt x="3910" y="1778"/>
                  </a:lnTo>
                  <a:lnTo>
                    <a:pt x="3907" y="1786"/>
                  </a:lnTo>
                  <a:lnTo>
                    <a:pt x="3902" y="1792"/>
                  </a:lnTo>
                  <a:lnTo>
                    <a:pt x="3899" y="1797"/>
                  </a:lnTo>
                  <a:lnTo>
                    <a:pt x="3895" y="1801"/>
                  </a:lnTo>
                  <a:lnTo>
                    <a:pt x="3890" y="1804"/>
                  </a:lnTo>
                  <a:lnTo>
                    <a:pt x="3886" y="1806"/>
                  </a:lnTo>
                  <a:lnTo>
                    <a:pt x="3880" y="1807"/>
                  </a:lnTo>
                  <a:lnTo>
                    <a:pt x="3876" y="1808"/>
                  </a:lnTo>
                  <a:lnTo>
                    <a:pt x="3853" y="1809"/>
                  </a:lnTo>
                  <a:lnTo>
                    <a:pt x="3828" y="1810"/>
                  </a:lnTo>
                  <a:lnTo>
                    <a:pt x="3824" y="1820"/>
                  </a:lnTo>
                  <a:lnTo>
                    <a:pt x="3822" y="1830"/>
                  </a:lnTo>
                  <a:lnTo>
                    <a:pt x="3822" y="1840"/>
                  </a:lnTo>
                  <a:lnTo>
                    <a:pt x="3823" y="1851"/>
                  </a:lnTo>
                  <a:lnTo>
                    <a:pt x="3825" y="1861"/>
                  </a:lnTo>
                  <a:lnTo>
                    <a:pt x="3829" y="1871"/>
                  </a:lnTo>
                  <a:lnTo>
                    <a:pt x="3834" y="1881"/>
                  </a:lnTo>
                  <a:lnTo>
                    <a:pt x="3838" y="1891"/>
                  </a:lnTo>
                  <a:lnTo>
                    <a:pt x="3842" y="1901"/>
                  </a:lnTo>
                  <a:lnTo>
                    <a:pt x="3844" y="1910"/>
                  </a:lnTo>
                  <a:lnTo>
                    <a:pt x="3844" y="1919"/>
                  </a:lnTo>
                  <a:lnTo>
                    <a:pt x="3844" y="1928"/>
                  </a:lnTo>
                  <a:lnTo>
                    <a:pt x="3843" y="1936"/>
                  </a:lnTo>
                  <a:lnTo>
                    <a:pt x="3843" y="1945"/>
                  </a:lnTo>
                  <a:lnTo>
                    <a:pt x="3843" y="1955"/>
                  </a:lnTo>
                  <a:lnTo>
                    <a:pt x="3844" y="1965"/>
                  </a:lnTo>
                  <a:lnTo>
                    <a:pt x="3847" y="1974"/>
                  </a:lnTo>
                  <a:lnTo>
                    <a:pt x="3852" y="1981"/>
                  </a:lnTo>
                  <a:lnTo>
                    <a:pt x="3856" y="1985"/>
                  </a:lnTo>
                  <a:lnTo>
                    <a:pt x="3862" y="1990"/>
                  </a:lnTo>
                  <a:lnTo>
                    <a:pt x="3868" y="1992"/>
                  </a:lnTo>
                  <a:lnTo>
                    <a:pt x="3874" y="1995"/>
                  </a:lnTo>
                  <a:lnTo>
                    <a:pt x="3880" y="1999"/>
                  </a:lnTo>
                  <a:lnTo>
                    <a:pt x="3886" y="2005"/>
                  </a:lnTo>
                  <a:lnTo>
                    <a:pt x="3888" y="2009"/>
                  </a:lnTo>
                  <a:lnTo>
                    <a:pt x="3889" y="2014"/>
                  </a:lnTo>
                  <a:lnTo>
                    <a:pt x="3890" y="2019"/>
                  </a:lnTo>
                  <a:lnTo>
                    <a:pt x="3891" y="2025"/>
                  </a:lnTo>
                  <a:lnTo>
                    <a:pt x="3891" y="2037"/>
                  </a:lnTo>
                  <a:lnTo>
                    <a:pt x="3889" y="2049"/>
                  </a:lnTo>
                  <a:lnTo>
                    <a:pt x="3885" y="2076"/>
                  </a:lnTo>
                  <a:lnTo>
                    <a:pt x="3883" y="2098"/>
                  </a:lnTo>
                  <a:lnTo>
                    <a:pt x="3885" y="2122"/>
                  </a:lnTo>
                  <a:lnTo>
                    <a:pt x="3891" y="2160"/>
                  </a:lnTo>
                  <a:lnTo>
                    <a:pt x="3894" y="2177"/>
                  </a:lnTo>
                  <a:lnTo>
                    <a:pt x="3896" y="2194"/>
                  </a:lnTo>
                  <a:lnTo>
                    <a:pt x="3897" y="2205"/>
                  </a:lnTo>
                  <a:lnTo>
                    <a:pt x="3896" y="2211"/>
                  </a:lnTo>
                  <a:lnTo>
                    <a:pt x="3885" y="2207"/>
                  </a:lnTo>
                  <a:lnTo>
                    <a:pt x="3874" y="2203"/>
                  </a:lnTo>
                  <a:lnTo>
                    <a:pt x="3862" y="2197"/>
                  </a:lnTo>
                  <a:lnTo>
                    <a:pt x="3850" y="2191"/>
                  </a:lnTo>
                  <a:lnTo>
                    <a:pt x="3826" y="2177"/>
                  </a:lnTo>
                  <a:lnTo>
                    <a:pt x="3801" y="2163"/>
                  </a:lnTo>
                  <a:lnTo>
                    <a:pt x="3776" y="2149"/>
                  </a:lnTo>
                  <a:lnTo>
                    <a:pt x="3752" y="2138"/>
                  </a:lnTo>
                  <a:lnTo>
                    <a:pt x="3740" y="2132"/>
                  </a:lnTo>
                  <a:lnTo>
                    <a:pt x="3728" y="2129"/>
                  </a:lnTo>
                  <a:lnTo>
                    <a:pt x="3716" y="2127"/>
                  </a:lnTo>
                  <a:lnTo>
                    <a:pt x="3705" y="2126"/>
                  </a:lnTo>
                  <a:lnTo>
                    <a:pt x="3702" y="2132"/>
                  </a:lnTo>
                  <a:lnTo>
                    <a:pt x="3702" y="2140"/>
                  </a:lnTo>
                  <a:lnTo>
                    <a:pt x="3702" y="2147"/>
                  </a:lnTo>
                  <a:lnTo>
                    <a:pt x="3704" y="2154"/>
                  </a:lnTo>
                  <a:lnTo>
                    <a:pt x="3711" y="2171"/>
                  </a:lnTo>
                  <a:lnTo>
                    <a:pt x="3719" y="2187"/>
                  </a:lnTo>
                  <a:lnTo>
                    <a:pt x="3722" y="2195"/>
                  </a:lnTo>
                  <a:lnTo>
                    <a:pt x="3724" y="2203"/>
                  </a:lnTo>
                  <a:lnTo>
                    <a:pt x="3724" y="2210"/>
                  </a:lnTo>
                  <a:lnTo>
                    <a:pt x="3724" y="2217"/>
                  </a:lnTo>
                  <a:lnTo>
                    <a:pt x="3723" y="2221"/>
                  </a:lnTo>
                  <a:lnTo>
                    <a:pt x="3721" y="2223"/>
                  </a:lnTo>
                  <a:lnTo>
                    <a:pt x="3720" y="2226"/>
                  </a:lnTo>
                  <a:lnTo>
                    <a:pt x="3716" y="2229"/>
                  </a:lnTo>
                  <a:lnTo>
                    <a:pt x="3709" y="2234"/>
                  </a:lnTo>
                  <a:lnTo>
                    <a:pt x="3698" y="2238"/>
                  </a:lnTo>
                  <a:lnTo>
                    <a:pt x="3684" y="2242"/>
                  </a:lnTo>
                  <a:lnTo>
                    <a:pt x="3671" y="2245"/>
                  </a:lnTo>
                  <a:lnTo>
                    <a:pt x="3657" y="2247"/>
                  </a:lnTo>
                  <a:lnTo>
                    <a:pt x="3642" y="2248"/>
                  </a:lnTo>
                  <a:lnTo>
                    <a:pt x="3628" y="2250"/>
                  </a:lnTo>
                  <a:lnTo>
                    <a:pt x="3613" y="2253"/>
                  </a:lnTo>
                  <a:lnTo>
                    <a:pt x="3601" y="2256"/>
                  </a:lnTo>
                  <a:lnTo>
                    <a:pt x="3589" y="2259"/>
                  </a:lnTo>
                  <a:lnTo>
                    <a:pt x="3585" y="2260"/>
                  </a:lnTo>
                  <a:lnTo>
                    <a:pt x="3580" y="2261"/>
                  </a:lnTo>
                  <a:lnTo>
                    <a:pt x="3576" y="2261"/>
                  </a:lnTo>
                  <a:lnTo>
                    <a:pt x="3571" y="2260"/>
                  </a:lnTo>
                  <a:lnTo>
                    <a:pt x="3564" y="2258"/>
                  </a:lnTo>
                  <a:lnTo>
                    <a:pt x="3556" y="2255"/>
                  </a:lnTo>
                  <a:lnTo>
                    <a:pt x="3549" y="2250"/>
                  </a:lnTo>
                  <a:lnTo>
                    <a:pt x="3541" y="2247"/>
                  </a:lnTo>
                  <a:lnTo>
                    <a:pt x="3538" y="2245"/>
                  </a:lnTo>
                  <a:lnTo>
                    <a:pt x="3534" y="2245"/>
                  </a:lnTo>
                  <a:lnTo>
                    <a:pt x="3530" y="2244"/>
                  </a:lnTo>
                  <a:lnTo>
                    <a:pt x="3526" y="2244"/>
                  </a:lnTo>
                  <a:lnTo>
                    <a:pt x="3524" y="2254"/>
                  </a:lnTo>
                  <a:lnTo>
                    <a:pt x="3524" y="2263"/>
                  </a:lnTo>
                  <a:lnTo>
                    <a:pt x="3525" y="2271"/>
                  </a:lnTo>
                  <a:lnTo>
                    <a:pt x="3527" y="2280"/>
                  </a:lnTo>
                  <a:lnTo>
                    <a:pt x="3529" y="2289"/>
                  </a:lnTo>
                  <a:lnTo>
                    <a:pt x="3531" y="2298"/>
                  </a:lnTo>
                  <a:lnTo>
                    <a:pt x="3534" y="2307"/>
                  </a:lnTo>
                  <a:lnTo>
                    <a:pt x="3535" y="2317"/>
                  </a:lnTo>
                  <a:lnTo>
                    <a:pt x="3553" y="2348"/>
                  </a:lnTo>
                  <a:lnTo>
                    <a:pt x="3577" y="2391"/>
                  </a:lnTo>
                  <a:lnTo>
                    <a:pt x="3581" y="2402"/>
                  </a:lnTo>
                  <a:lnTo>
                    <a:pt x="3586" y="2413"/>
                  </a:lnTo>
                  <a:lnTo>
                    <a:pt x="3589" y="2424"/>
                  </a:lnTo>
                  <a:lnTo>
                    <a:pt x="3591" y="2433"/>
                  </a:lnTo>
                  <a:lnTo>
                    <a:pt x="3592" y="2442"/>
                  </a:lnTo>
                  <a:lnTo>
                    <a:pt x="3591" y="2449"/>
                  </a:lnTo>
                  <a:lnTo>
                    <a:pt x="3590" y="2453"/>
                  </a:lnTo>
                  <a:lnTo>
                    <a:pt x="3588" y="2456"/>
                  </a:lnTo>
                  <a:lnTo>
                    <a:pt x="3586" y="2459"/>
                  </a:lnTo>
                  <a:lnTo>
                    <a:pt x="3582" y="2462"/>
                  </a:lnTo>
                  <a:lnTo>
                    <a:pt x="3566" y="2471"/>
                  </a:lnTo>
                  <a:lnTo>
                    <a:pt x="3547" y="2485"/>
                  </a:lnTo>
                  <a:lnTo>
                    <a:pt x="3537" y="2492"/>
                  </a:lnTo>
                  <a:lnTo>
                    <a:pt x="3527" y="2500"/>
                  </a:lnTo>
                  <a:lnTo>
                    <a:pt x="3518" y="2508"/>
                  </a:lnTo>
                  <a:lnTo>
                    <a:pt x="3510" y="2517"/>
                  </a:lnTo>
                  <a:lnTo>
                    <a:pt x="3504" y="2526"/>
                  </a:lnTo>
                  <a:lnTo>
                    <a:pt x="3497" y="2534"/>
                  </a:lnTo>
                  <a:lnTo>
                    <a:pt x="3494" y="2543"/>
                  </a:lnTo>
                  <a:lnTo>
                    <a:pt x="3492" y="2553"/>
                  </a:lnTo>
                  <a:lnTo>
                    <a:pt x="3492" y="2558"/>
                  </a:lnTo>
                  <a:lnTo>
                    <a:pt x="3492" y="2562"/>
                  </a:lnTo>
                  <a:lnTo>
                    <a:pt x="3493" y="2567"/>
                  </a:lnTo>
                  <a:lnTo>
                    <a:pt x="3495" y="2572"/>
                  </a:lnTo>
                  <a:lnTo>
                    <a:pt x="3497" y="2577"/>
                  </a:lnTo>
                  <a:lnTo>
                    <a:pt x="3500" y="2581"/>
                  </a:lnTo>
                  <a:lnTo>
                    <a:pt x="3504" y="2585"/>
                  </a:lnTo>
                  <a:lnTo>
                    <a:pt x="3509" y="2590"/>
                  </a:lnTo>
                  <a:lnTo>
                    <a:pt x="3527" y="2607"/>
                  </a:lnTo>
                  <a:lnTo>
                    <a:pt x="3544" y="2626"/>
                  </a:lnTo>
                  <a:lnTo>
                    <a:pt x="3560" y="2644"/>
                  </a:lnTo>
                  <a:lnTo>
                    <a:pt x="3577" y="2662"/>
                  </a:lnTo>
                  <a:lnTo>
                    <a:pt x="3582" y="2668"/>
                  </a:lnTo>
                  <a:lnTo>
                    <a:pt x="3586" y="2675"/>
                  </a:lnTo>
                  <a:lnTo>
                    <a:pt x="3588" y="2683"/>
                  </a:lnTo>
                  <a:lnTo>
                    <a:pt x="3590" y="2691"/>
                  </a:lnTo>
                  <a:lnTo>
                    <a:pt x="3595" y="2709"/>
                  </a:lnTo>
                  <a:lnTo>
                    <a:pt x="3599" y="2726"/>
                  </a:lnTo>
                  <a:lnTo>
                    <a:pt x="3603" y="2741"/>
                  </a:lnTo>
                  <a:lnTo>
                    <a:pt x="3610" y="2763"/>
                  </a:lnTo>
                  <a:lnTo>
                    <a:pt x="3616" y="2791"/>
                  </a:lnTo>
                  <a:lnTo>
                    <a:pt x="3619" y="2817"/>
                  </a:lnTo>
                  <a:lnTo>
                    <a:pt x="3620" y="2831"/>
                  </a:lnTo>
                  <a:lnTo>
                    <a:pt x="3620" y="2843"/>
                  </a:lnTo>
                  <a:lnTo>
                    <a:pt x="3618" y="2853"/>
                  </a:lnTo>
                  <a:lnTo>
                    <a:pt x="3616" y="2861"/>
                  </a:lnTo>
                  <a:lnTo>
                    <a:pt x="3613" y="2864"/>
                  </a:lnTo>
                  <a:lnTo>
                    <a:pt x="3611" y="2867"/>
                  </a:lnTo>
                  <a:lnTo>
                    <a:pt x="3608" y="2868"/>
                  </a:lnTo>
                  <a:lnTo>
                    <a:pt x="3605" y="2869"/>
                  </a:lnTo>
                  <a:lnTo>
                    <a:pt x="3601" y="2869"/>
                  </a:lnTo>
                  <a:lnTo>
                    <a:pt x="3597" y="2869"/>
                  </a:lnTo>
                  <a:lnTo>
                    <a:pt x="3592" y="2868"/>
                  </a:lnTo>
                  <a:lnTo>
                    <a:pt x="3587" y="2865"/>
                  </a:lnTo>
                  <a:lnTo>
                    <a:pt x="3578" y="2861"/>
                  </a:lnTo>
                  <a:lnTo>
                    <a:pt x="3569" y="2856"/>
                  </a:lnTo>
                  <a:lnTo>
                    <a:pt x="3560" y="2852"/>
                  </a:lnTo>
                  <a:lnTo>
                    <a:pt x="3551" y="2848"/>
                  </a:lnTo>
                  <a:lnTo>
                    <a:pt x="3547" y="2847"/>
                  </a:lnTo>
                  <a:lnTo>
                    <a:pt x="3543" y="2847"/>
                  </a:lnTo>
                  <a:lnTo>
                    <a:pt x="3538" y="2847"/>
                  </a:lnTo>
                  <a:lnTo>
                    <a:pt x="3534" y="2848"/>
                  </a:lnTo>
                  <a:lnTo>
                    <a:pt x="3528" y="2851"/>
                  </a:lnTo>
                  <a:lnTo>
                    <a:pt x="3524" y="2854"/>
                  </a:lnTo>
                  <a:lnTo>
                    <a:pt x="3519" y="2857"/>
                  </a:lnTo>
                  <a:lnTo>
                    <a:pt x="3515" y="2862"/>
                  </a:lnTo>
                  <a:lnTo>
                    <a:pt x="3509" y="2871"/>
                  </a:lnTo>
                  <a:lnTo>
                    <a:pt x="3505" y="2882"/>
                  </a:lnTo>
                  <a:lnTo>
                    <a:pt x="3500" y="2893"/>
                  </a:lnTo>
                  <a:lnTo>
                    <a:pt x="3498" y="2905"/>
                  </a:lnTo>
                  <a:lnTo>
                    <a:pt x="3494" y="2930"/>
                  </a:lnTo>
                  <a:lnTo>
                    <a:pt x="3492" y="2953"/>
                  </a:lnTo>
                  <a:lnTo>
                    <a:pt x="3466" y="2984"/>
                  </a:lnTo>
                  <a:lnTo>
                    <a:pt x="3430" y="3024"/>
                  </a:lnTo>
                  <a:lnTo>
                    <a:pt x="3413" y="3045"/>
                  </a:lnTo>
                  <a:lnTo>
                    <a:pt x="3400" y="3065"/>
                  </a:lnTo>
                  <a:lnTo>
                    <a:pt x="3394" y="3075"/>
                  </a:lnTo>
                  <a:lnTo>
                    <a:pt x="3391" y="3083"/>
                  </a:lnTo>
                  <a:lnTo>
                    <a:pt x="3390" y="3091"/>
                  </a:lnTo>
                  <a:lnTo>
                    <a:pt x="3390" y="3097"/>
                  </a:lnTo>
                  <a:lnTo>
                    <a:pt x="3392" y="3109"/>
                  </a:lnTo>
                  <a:lnTo>
                    <a:pt x="3393" y="3120"/>
                  </a:lnTo>
                  <a:lnTo>
                    <a:pt x="3392" y="3131"/>
                  </a:lnTo>
                  <a:lnTo>
                    <a:pt x="3391" y="3141"/>
                  </a:lnTo>
                  <a:lnTo>
                    <a:pt x="3388" y="3151"/>
                  </a:lnTo>
                  <a:lnTo>
                    <a:pt x="3384" y="3160"/>
                  </a:lnTo>
                  <a:lnTo>
                    <a:pt x="3381" y="3170"/>
                  </a:lnTo>
                  <a:lnTo>
                    <a:pt x="3376" y="3179"/>
                  </a:lnTo>
                  <a:lnTo>
                    <a:pt x="3368" y="3196"/>
                  </a:lnTo>
                  <a:lnTo>
                    <a:pt x="3361" y="3213"/>
                  </a:lnTo>
                  <a:lnTo>
                    <a:pt x="3359" y="3222"/>
                  </a:lnTo>
                  <a:lnTo>
                    <a:pt x="3357" y="3232"/>
                  </a:lnTo>
                  <a:lnTo>
                    <a:pt x="3357" y="3241"/>
                  </a:lnTo>
                  <a:lnTo>
                    <a:pt x="3358" y="3251"/>
                  </a:lnTo>
                  <a:lnTo>
                    <a:pt x="3360" y="3261"/>
                  </a:lnTo>
                  <a:lnTo>
                    <a:pt x="3360" y="3271"/>
                  </a:lnTo>
                  <a:lnTo>
                    <a:pt x="3361" y="3280"/>
                  </a:lnTo>
                  <a:lnTo>
                    <a:pt x="3361" y="3289"/>
                  </a:lnTo>
                  <a:lnTo>
                    <a:pt x="3360" y="3308"/>
                  </a:lnTo>
                  <a:lnTo>
                    <a:pt x="3359" y="3329"/>
                  </a:lnTo>
                  <a:lnTo>
                    <a:pt x="3359" y="3333"/>
                  </a:lnTo>
                  <a:lnTo>
                    <a:pt x="3360" y="3336"/>
                  </a:lnTo>
                  <a:lnTo>
                    <a:pt x="3362" y="3338"/>
                  </a:lnTo>
                  <a:lnTo>
                    <a:pt x="3363" y="3341"/>
                  </a:lnTo>
                  <a:lnTo>
                    <a:pt x="3369" y="3347"/>
                  </a:lnTo>
                  <a:lnTo>
                    <a:pt x="3375" y="3350"/>
                  </a:lnTo>
                  <a:lnTo>
                    <a:pt x="3390" y="3358"/>
                  </a:lnTo>
                  <a:lnTo>
                    <a:pt x="3405" y="3365"/>
                  </a:lnTo>
                  <a:lnTo>
                    <a:pt x="3411" y="3368"/>
                  </a:lnTo>
                  <a:lnTo>
                    <a:pt x="3416" y="3371"/>
                  </a:lnTo>
                  <a:lnTo>
                    <a:pt x="3420" y="3376"/>
                  </a:lnTo>
                  <a:lnTo>
                    <a:pt x="3421" y="3380"/>
                  </a:lnTo>
                  <a:lnTo>
                    <a:pt x="3421" y="3382"/>
                  </a:lnTo>
                  <a:lnTo>
                    <a:pt x="3420" y="3386"/>
                  </a:lnTo>
                  <a:lnTo>
                    <a:pt x="3417" y="3389"/>
                  </a:lnTo>
                  <a:lnTo>
                    <a:pt x="3415" y="3392"/>
                  </a:lnTo>
                  <a:lnTo>
                    <a:pt x="3407" y="3399"/>
                  </a:lnTo>
                  <a:lnTo>
                    <a:pt x="3395" y="3408"/>
                  </a:lnTo>
                  <a:lnTo>
                    <a:pt x="3389" y="3413"/>
                  </a:lnTo>
                  <a:lnTo>
                    <a:pt x="3382" y="3420"/>
                  </a:lnTo>
                  <a:lnTo>
                    <a:pt x="3376" y="3428"/>
                  </a:lnTo>
                  <a:lnTo>
                    <a:pt x="3371" y="3437"/>
                  </a:lnTo>
                  <a:lnTo>
                    <a:pt x="3360" y="3456"/>
                  </a:lnTo>
                  <a:lnTo>
                    <a:pt x="3350" y="3477"/>
                  </a:lnTo>
                  <a:lnTo>
                    <a:pt x="3341" y="3498"/>
                  </a:lnTo>
                  <a:lnTo>
                    <a:pt x="3332" y="3519"/>
                  </a:lnTo>
                  <a:lnTo>
                    <a:pt x="3327" y="3528"/>
                  </a:lnTo>
                  <a:lnTo>
                    <a:pt x="3322" y="3536"/>
                  </a:lnTo>
                  <a:lnTo>
                    <a:pt x="3317" y="3544"/>
                  </a:lnTo>
                  <a:lnTo>
                    <a:pt x="3311" y="3550"/>
                  </a:lnTo>
                  <a:lnTo>
                    <a:pt x="3308" y="3553"/>
                  </a:lnTo>
                  <a:lnTo>
                    <a:pt x="3303" y="3555"/>
                  </a:lnTo>
                  <a:lnTo>
                    <a:pt x="3298" y="3556"/>
                  </a:lnTo>
                  <a:lnTo>
                    <a:pt x="3291" y="3557"/>
                  </a:lnTo>
                  <a:lnTo>
                    <a:pt x="3276" y="3558"/>
                  </a:lnTo>
                  <a:lnTo>
                    <a:pt x="3260" y="3559"/>
                  </a:lnTo>
                  <a:lnTo>
                    <a:pt x="3245" y="3559"/>
                  </a:lnTo>
                  <a:lnTo>
                    <a:pt x="3232" y="3561"/>
                  </a:lnTo>
                  <a:lnTo>
                    <a:pt x="3228" y="3563"/>
                  </a:lnTo>
                  <a:lnTo>
                    <a:pt x="3225" y="3565"/>
                  </a:lnTo>
                  <a:lnTo>
                    <a:pt x="3222" y="3568"/>
                  </a:lnTo>
                  <a:lnTo>
                    <a:pt x="3221" y="3571"/>
                  </a:lnTo>
                  <a:lnTo>
                    <a:pt x="3222" y="3577"/>
                  </a:lnTo>
                  <a:lnTo>
                    <a:pt x="3225" y="3582"/>
                  </a:lnTo>
                  <a:lnTo>
                    <a:pt x="3227" y="3587"/>
                  </a:lnTo>
                  <a:lnTo>
                    <a:pt x="3230" y="3592"/>
                  </a:lnTo>
                  <a:lnTo>
                    <a:pt x="3239" y="3600"/>
                  </a:lnTo>
                  <a:lnTo>
                    <a:pt x="3249" y="3608"/>
                  </a:lnTo>
                  <a:lnTo>
                    <a:pt x="3259" y="3614"/>
                  </a:lnTo>
                  <a:lnTo>
                    <a:pt x="3268" y="3621"/>
                  </a:lnTo>
                  <a:lnTo>
                    <a:pt x="3271" y="3624"/>
                  </a:lnTo>
                  <a:lnTo>
                    <a:pt x="3273" y="3628"/>
                  </a:lnTo>
                  <a:lnTo>
                    <a:pt x="3276" y="3631"/>
                  </a:lnTo>
                  <a:lnTo>
                    <a:pt x="3276" y="3635"/>
                  </a:lnTo>
                  <a:lnTo>
                    <a:pt x="3275" y="3642"/>
                  </a:lnTo>
                  <a:lnTo>
                    <a:pt x="3272" y="3658"/>
                  </a:lnTo>
                  <a:lnTo>
                    <a:pt x="3270" y="3674"/>
                  </a:lnTo>
                  <a:lnTo>
                    <a:pt x="3269" y="3687"/>
                  </a:lnTo>
                  <a:lnTo>
                    <a:pt x="3269" y="3687"/>
                  </a:lnTo>
                  <a:lnTo>
                    <a:pt x="3259" y="3691"/>
                  </a:lnTo>
                  <a:lnTo>
                    <a:pt x="3250" y="3697"/>
                  </a:lnTo>
                  <a:lnTo>
                    <a:pt x="3240" y="3706"/>
                  </a:lnTo>
                  <a:lnTo>
                    <a:pt x="3231" y="3715"/>
                  </a:lnTo>
                  <a:lnTo>
                    <a:pt x="3214" y="3735"/>
                  </a:lnTo>
                  <a:lnTo>
                    <a:pt x="3200" y="3753"/>
                  </a:lnTo>
                  <a:lnTo>
                    <a:pt x="3186" y="3776"/>
                  </a:lnTo>
                  <a:lnTo>
                    <a:pt x="3177" y="3796"/>
                  </a:lnTo>
                  <a:lnTo>
                    <a:pt x="3174" y="3799"/>
                  </a:lnTo>
                  <a:lnTo>
                    <a:pt x="3172" y="3802"/>
                  </a:lnTo>
                  <a:lnTo>
                    <a:pt x="3167" y="3805"/>
                  </a:lnTo>
                  <a:lnTo>
                    <a:pt x="3163" y="3806"/>
                  </a:lnTo>
                  <a:lnTo>
                    <a:pt x="3156" y="3806"/>
                  </a:lnTo>
                  <a:lnTo>
                    <a:pt x="3149" y="3805"/>
                  </a:lnTo>
                  <a:lnTo>
                    <a:pt x="3142" y="3803"/>
                  </a:lnTo>
                  <a:lnTo>
                    <a:pt x="3132" y="3800"/>
                  </a:lnTo>
                  <a:lnTo>
                    <a:pt x="3121" y="3798"/>
                  </a:lnTo>
                  <a:lnTo>
                    <a:pt x="3112" y="3797"/>
                  </a:lnTo>
                  <a:lnTo>
                    <a:pt x="3103" y="3798"/>
                  </a:lnTo>
                  <a:lnTo>
                    <a:pt x="3096" y="3800"/>
                  </a:lnTo>
                  <a:lnTo>
                    <a:pt x="3081" y="3808"/>
                  </a:lnTo>
                  <a:lnTo>
                    <a:pt x="3064" y="3818"/>
                  </a:lnTo>
                  <a:lnTo>
                    <a:pt x="3057" y="3820"/>
                  </a:lnTo>
                  <a:lnTo>
                    <a:pt x="3051" y="3822"/>
                  </a:lnTo>
                  <a:lnTo>
                    <a:pt x="3045" y="3823"/>
                  </a:lnTo>
                  <a:lnTo>
                    <a:pt x="3039" y="3824"/>
                  </a:lnTo>
                  <a:lnTo>
                    <a:pt x="3026" y="3824"/>
                  </a:lnTo>
                  <a:lnTo>
                    <a:pt x="3013" y="3823"/>
                  </a:lnTo>
                  <a:lnTo>
                    <a:pt x="2989" y="3819"/>
                  </a:lnTo>
                  <a:lnTo>
                    <a:pt x="2963" y="3816"/>
                  </a:lnTo>
                  <a:lnTo>
                    <a:pt x="2952" y="3816"/>
                  </a:lnTo>
                  <a:lnTo>
                    <a:pt x="2945" y="3818"/>
                  </a:lnTo>
                  <a:lnTo>
                    <a:pt x="2937" y="3819"/>
                  </a:lnTo>
                  <a:lnTo>
                    <a:pt x="2930" y="3821"/>
                  </a:lnTo>
                  <a:lnTo>
                    <a:pt x="2925" y="3824"/>
                  </a:lnTo>
                  <a:lnTo>
                    <a:pt x="2920" y="3829"/>
                  </a:lnTo>
                  <a:lnTo>
                    <a:pt x="2917" y="3832"/>
                  </a:lnTo>
                  <a:lnTo>
                    <a:pt x="2914" y="3837"/>
                  </a:lnTo>
                  <a:lnTo>
                    <a:pt x="2908" y="3847"/>
                  </a:lnTo>
                  <a:lnTo>
                    <a:pt x="2901" y="3858"/>
                  </a:lnTo>
                  <a:lnTo>
                    <a:pt x="2898" y="3863"/>
                  </a:lnTo>
                  <a:lnTo>
                    <a:pt x="2894" y="3870"/>
                  </a:lnTo>
                  <a:lnTo>
                    <a:pt x="2889" y="3875"/>
                  </a:lnTo>
                  <a:lnTo>
                    <a:pt x="2882" y="3881"/>
                  </a:lnTo>
                  <a:lnTo>
                    <a:pt x="2882" y="3881"/>
                  </a:lnTo>
                  <a:lnTo>
                    <a:pt x="2817" y="3826"/>
                  </a:lnTo>
                  <a:lnTo>
                    <a:pt x="2808" y="3812"/>
                  </a:lnTo>
                  <a:lnTo>
                    <a:pt x="2796" y="3795"/>
                  </a:lnTo>
                  <a:lnTo>
                    <a:pt x="2782" y="3776"/>
                  </a:lnTo>
                  <a:lnTo>
                    <a:pt x="2765" y="3757"/>
                  </a:lnTo>
                  <a:lnTo>
                    <a:pt x="2756" y="3748"/>
                  </a:lnTo>
                  <a:lnTo>
                    <a:pt x="2747" y="3742"/>
                  </a:lnTo>
                  <a:lnTo>
                    <a:pt x="2739" y="3735"/>
                  </a:lnTo>
                  <a:lnTo>
                    <a:pt x="2731" y="3729"/>
                  </a:lnTo>
                  <a:lnTo>
                    <a:pt x="2722" y="3726"/>
                  </a:lnTo>
                  <a:lnTo>
                    <a:pt x="2714" y="3724"/>
                  </a:lnTo>
                  <a:lnTo>
                    <a:pt x="2711" y="3724"/>
                  </a:lnTo>
                  <a:lnTo>
                    <a:pt x="2706" y="3725"/>
                  </a:lnTo>
                  <a:lnTo>
                    <a:pt x="2703" y="3726"/>
                  </a:lnTo>
                  <a:lnTo>
                    <a:pt x="2700" y="3728"/>
                  </a:lnTo>
                  <a:lnTo>
                    <a:pt x="2672" y="3745"/>
                  </a:lnTo>
                  <a:lnTo>
                    <a:pt x="2644" y="3760"/>
                  </a:lnTo>
                  <a:lnTo>
                    <a:pt x="2618" y="3774"/>
                  </a:lnTo>
                  <a:lnTo>
                    <a:pt x="2590" y="3785"/>
                  </a:lnTo>
                  <a:lnTo>
                    <a:pt x="2562" y="3796"/>
                  </a:lnTo>
                  <a:lnTo>
                    <a:pt x="2535" y="3805"/>
                  </a:lnTo>
                  <a:lnTo>
                    <a:pt x="2505" y="3815"/>
                  </a:lnTo>
                  <a:lnTo>
                    <a:pt x="2474" y="3824"/>
                  </a:lnTo>
                  <a:lnTo>
                    <a:pt x="2459" y="3828"/>
                  </a:lnTo>
                  <a:lnTo>
                    <a:pt x="2448" y="3829"/>
                  </a:lnTo>
                  <a:lnTo>
                    <a:pt x="2439" y="3829"/>
                  </a:lnTo>
                  <a:lnTo>
                    <a:pt x="2433" y="3827"/>
                  </a:lnTo>
                  <a:lnTo>
                    <a:pt x="2428" y="3823"/>
                  </a:lnTo>
                  <a:lnTo>
                    <a:pt x="2425" y="3819"/>
                  </a:lnTo>
                  <a:lnTo>
                    <a:pt x="2422" y="3812"/>
                  </a:lnTo>
                  <a:lnTo>
                    <a:pt x="2421" y="3806"/>
                  </a:lnTo>
                  <a:lnTo>
                    <a:pt x="2418" y="3790"/>
                  </a:lnTo>
                  <a:lnTo>
                    <a:pt x="2416" y="3773"/>
                  </a:lnTo>
                  <a:lnTo>
                    <a:pt x="2414" y="3764"/>
                  </a:lnTo>
                  <a:lnTo>
                    <a:pt x="2411" y="3756"/>
                  </a:lnTo>
                  <a:lnTo>
                    <a:pt x="2406" y="3748"/>
                  </a:lnTo>
                  <a:lnTo>
                    <a:pt x="2401" y="3740"/>
                  </a:lnTo>
                  <a:lnTo>
                    <a:pt x="2392" y="3734"/>
                  </a:lnTo>
                  <a:lnTo>
                    <a:pt x="2381" y="3728"/>
                  </a:lnTo>
                  <a:lnTo>
                    <a:pt x="2369" y="3722"/>
                  </a:lnTo>
                  <a:lnTo>
                    <a:pt x="2356" y="3716"/>
                  </a:lnTo>
                  <a:lnTo>
                    <a:pt x="2345" y="3711"/>
                  </a:lnTo>
                  <a:lnTo>
                    <a:pt x="2334" y="3705"/>
                  </a:lnTo>
                  <a:lnTo>
                    <a:pt x="2325" y="3700"/>
                  </a:lnTo>
                  <a:lnTo>
                    <a:pt x="2320" y="3693"/>
                  </a:lnTo>
                  <a:lnTo>
                    <a:pt x="2293" y="3647"/>
                  </a:lnTo>
                  <a:lnTo>
                    <a:pt x="2272" y="3609"/>
                  </a:lnTo>
                  <a:lnTo>
                    <a:pt x="2267" y="3601"/>
                  </a:lnTo>
                  <a:lnTo>
                    <a:pt x="2260" y="3592"/>
                  </a:lnTo>
                  <a:lnTo>
                    <a:pt x="2253" y="3585"/>
                  </a:lnTo>
                  <a:lnTo>
                    <a:pt x="2246" y="3576"/>
                  </a:lnTo>
                  <a:lnTo>
                    <a:pt x="2236" y="3568"/>
                  </a:lnTo>
                  <a:lnTo>
                    <a:pt x="2226" y="3559"/>
                  </a:lnTo>
                  <a:lnTo>
                    <a:pt x="2212" y="3550"/>
                  </a:lnTo>
                  <a:lnTo>
                    <a:pt x="2198" y="3542"/>
                  </a:lnTo>
                  <a:lnTo>
                    <a:pt x="2187" y="3536"/>
                  </a:lnTo>
                  <a:lnTo>
                    <a:pt x="2173" y="3529"/>
                  </a:lnTo>
                  <a:lnTo>
                    <a:pt x="2157" y="3524"/>
                  </a:lnTo>
                  <a:lnTo>
                    <a:pt x="2140" y="3517"/>
                  </a:lnTo>
                  <a:lnTo>
                    <a:pt x="2125" y="3512"/>
                  </a:lnTo>
                  <a:lnTo>
                    <a:pt x="2112" y="3506"/>
                  </a:lnTo>
                  <a:lnTo>
                    <a:pt x="2106" y="3503"/>
                  </a:lnTo>
                  <a:lnTo>
                    <a:pt x="2102" y="3500"/>
                  </a:lnTo>
                  <a:lnTo>
                    <a:pt x="2097" y="3497"/>
                  </a:lnTo>
                  <a:lnTo>
                    <a:pt x="2095" y="3494"/>
                  </a:lnTo>
                  <a:lnTo>
                    <a:pt x="2081" y="3474"/>
                  </a:lnTo>
                  <a:lnTo>
                    <a:pt x="2067" y="3458"/>
                  </a:lnTo>
                  <a:lnTo>
                    <a:pt x="2062" y="3452"/>
                  </a:lnTo>
                  <a:lnTo>
                    <a:pt x="2056" y="3446"/>
                  </a:lnTo>
                  <a:lnTo>
                    <a:pt x="2051" y="3442"/>
                  </a:lnTo>
                  <a:lnTo>
                    <a:pt x="2044" y="3440"/>
                  </a:lnTo>
                  <a:lnTo>
                    <a:pt x="2037" y="3438"/>
                  </a:lnTo>
                  <a:lnTo>
                    <a:pt x="2031" y="3438"/>
                  </a:lnTo>
                  <a:lnTo>
                    <a:pt x="2023" y="3438"/>
                  </a:lnTo>
                  <a:lnTo>
                    <a:pt x="2014" y="3440"/>
                  </a:lnTo>
                  <a:lnTo>
                    <a:pt x="2004" y="3443"/>
                  </a:lnTo>
                  <a:lnTo>
                    <a:pt x="1993" y="3448"/>
                  </a:lnTo>
                  <a:lnTo>
                    <a:pt x="1981" y="3453"/>
                  </a:lnTo>
                  <a:lnTo>
                    <a:pt x="1967" y="3461"/>
                  </a:lnTo>
                  <a:lnTo>
                    <a:pt x="1961" y="3463"/>
                  </a:lnTo>
                  <a:lnTo>
                    <a:pt x="1956" y="3464"/>
                  </a:lnTo>
                  <a:lnTo>
                    <a:pt x="1950" y="3464"/>
                  </a:lnTo>
                  <a:lnTo>
                    <a:pt x="1944" y="3464"/>
                  </a:lnTo>
                  <a:lnTo>
                    <a:pt x="1933" y="3463"/>
                  </a:lnTo>
                  <a:lnTo>
                    <a:pt x="1922" y="3460"/>
                  </a:lnTo>
                  <a:lnTo>
                    <a:pt x="1911" y="3458"/>
                  </a:lnTo>
                  <a:lnTo>
                    <a:pt x="1900" y="3456"/>
                  </a:lnTo>
                  <a:lnTo>
                    <a:pt x="1896" y="3456"/>
                  </a:lnTo>
                  <a:lnTo>
                    <a:pt x="1890" y="3459"/>
                  </a:lnTo>
                  <a:lnTo>
                    <a:pt x="1886" y="3461"/>
                  </a:lnTo>
                  <a:lnTo>
                    <a:pt x="1881" y="3464"/>
                  </a:lnTo>
                  <a:lnTo>
                    <a:pt x="1869" y="3474"/>
                  </a:lnTo>
                  <a:lnTo>
                    <a:pt x="1861" y="3481"/>
                  </a:lnTo>
                  <a:lnTo>
                    <a:pt x="1859" y="3483"/>
                  </a:lnTo>
                  <a:lnTo>
                    <a:pt x="1856" y="3484"/>
                  </a:lnTo>
                  <a:lnTo>
                    <a:pt x="1855" y="3485"/>
                  </a:lnTo>
                  <a:lnTo>
                    <a:pt x="1853" y="3484"/>
                  </a:lnTo>
                  <a:lnTo>
                    <a:pt x="1844" y="3474"/>
                  </a:lnTo>
                  <a:lnTo>
                    <a:pt x="1824" y="3453"/>
                  </a:lnTo>
                  <a:lnTo>
                    <a:pt x="1819" y="3445"/>
                  </a:lnTo>
                  <a:lnTo>
                    <a:pt x="1815" y="3438"/>
                  </a:lnTo>
                  <a:lnTo>
                    <a:pt x="1813" y="3429"/>
                  </a:lnTo>
                  <a:lnTo>
                    <a:pt x="1812" y="3419"/>
                  </a:lnTo>
                  <a:lnTo>
                    <a:pt x="1812" y="3400"/>
                  </a:lnTo>
                  <a:lnTo>
                    <a:pt x="1814" y="3380"/>
                  </a:lnTo>
                  <a:lnTo>
                    <a:pt x="1816" y="3362"/>
                  </a:lnTo>
                  <a:lnTo>
                    <a:pt x="1817" y="3346"/>
                  </a:lnTo>
                  <a:lnTo>
                    <a:pt x="1817" y="3339"/>
                  </a:lnTo>
                  <a:lnTo>
                    <a:pt x="1816" y="3334"/>
                  </a:lnTo>
                  <a:lnTo>
                    <a:pt x="1814" y="3329"/>
                  </a:lnTo>
                  <a:lnTo>
                    <a:pt x="1812" y="3325"/>
                  </a:lnTo>
                  <a:lnTo>
                    <a:pt x="1802" y="3319"/>
                  </a:lnTo>
                  <a:lnTo>
                    <a:pt x="1795" y="3315"/>
                  </a:lnTo>
                  <a:lnTo>
                    <a:pt x="1788" y="3313"/>
                  </a:lnTo>
                  <a:lnTo>
                    <a:pt x="1784" y="3313"/>
                  </a:lnTo>
                  <a:lnTo>
                    <a:pt x="1779" y="3314"/>
                  </a:lnTo>
                  <a:lnTo>
                    <a:pt x="1776" y="3317"/>
                  </a:lnTo>
                  <a:lnTo>
                    <a:pt x="1774" y="3322"/>
                  </a:lnTo>
                  <a:lnTo>
                    <a:pt x="1772" y="3327"/>
                  </a:lnTo>
                  <a:lnTo>
                    <a:pt x="1767" y="3340"/>
                  </a:lnTo>
                  <a:lnTo>
                    <a:pt x="1763" y="3356"/>
                  </a:lnTo>
                  <a:lnTo>
                    <a:pt x="1759" y="3365"/>
                  </a:lnTo>
                  <a:lnTo>
                    <a:pt x="1756" y="3372"/>
                  </a:lnTo>
                  <a:lnTo>
                    <a:pt x="1751" y="3381"/>
                  </a:lnTo>
                  <a:lnTo>
                    <a:pt x="1744" y="3390"/>
                  </a:lnTo>
                  <a:lnTo>
                    <a:pt x="1736" y="3397"/>
                  </a:lnTo>
                  <a:lnTo>
                    <a:pt x="1724" y="3406"/>
                  </a:lnTo>
                  <a:lnTo>
                    <a:pt x="1710" y="3414"/>
                  </a:lnTo>
                  <a:lnTo>
                    <a:pt x="1693" y="3422"/>
                  </a:lnTo>
                  <a:lnTo>
                    <a:pt x="1678" y="3430"/>
                  </a:lnTo>
                  <a:lnTo>
                    <a:pt x="1661" y="3437"/>
                  </a:lnTo>
                  <a:lnTo>
                    <a:pt x="1647" y="3441"/>
                  </a:lnTo>
                  <a:lnTo>
                    <a:pt x="1635" y="3444"/>
                  </a:lnTo>
                  <a:lnTo>
                    <a:pt x="1611" y="3450"/>
                  </a:lnTo>
                  <a:lnTo>
                    <a:pt x="1590" y="3452"/>
                  </a:lnTo>
                  <a:lnTo>
                    <a:pt x="1581" y="3452"/>
                  </a:lnTo>
                  <a:lnTo>
                    <a:pt x="1573" y="3452"/>
                  </a:lnTo>
                  <a:lnTo>
                    <a:pt x="1566" y="3450"/>
                  </a:lnTo>
                  <a:lnTo>
                    <a:pt x="1558" y="3449"/>
                  </a:lnTo>
                  <a:lnTo>
                    <a:pt x="1551" y="3445"/>
                  </a:lnTo>
                  <a:lnTo>
                    <a:pt x="1545" y="3442"/>
                  </a:lnTo>
                  <a:lnTo>
                    <a:pt x="1538" y="3438"/>
                  </a:lnTo>
                  <a:lnTo>
                    <a:pt x="1531" y="3433"/>
                  </a:lnTo>
                  <a:lnTo>
                    <a:pt x="1517" y="3421"/>
                  </a:lnTo>
                  <a:lnTo>
                    <a:pt x="1501" y="3406"/>
                  </a:lnTo>
                  <a:lnTo>
                    <a:pt x="1495" y="3401"/>
                  </a:lnTo>
                  <a:lnTo>
                    <a:pt x="1487" y="3397"/>
                  </a:lnTo>
                  <a:lnTo>
                    <a:pt x="1479" y="3393"/>
                  </a:lnTo>
                  <a:lnTo>
                    <a:pt x="1469" y="3391"/>
                  </a:lnTo>
                  <a:lnTo>
                    <a:pt x="1448" y="3387"/>
                  </a:lnTo>
                  <a:lnTo>
                    <a:pt x="1426" y="3382"/>
                  </a:lnTo>
                  <a:lnTo>
                    <a:pt x="1416" y="3380"/>
                  </a:lnTo>
                  <a:lnTo>
                    <a:pt x="1406" y="3377"/>
                  </a:lnTo>
                  <a:lnTo>
                    <a:pt x="1397" y="3372"/>
                  </a:lnTo>
                  <a:lnTo>
                    <a:pt x="1388" y="3367"/>
                  </a:lnTo>
                  <a:lnTo>
                    <a:pt x="1382" y="3359"/>
                  </a:lnTo>
                  <a:lnTo>
                    <a:pt x="1376" y="3351"/>
                  </a:lnTo>
                  <a:lnTo>
                    <a:pt x="1375" y="3346"/>
                  </a:lnTo>
                  <a:lnTo>
                    <a:pt x="1373" y="3340"/>
                  </a:lnTo>
                  <a:lnTo>
                    <a:pt x="1372" y="3335"/>
                  </a:lnTo>
                  <a:lnTo>
                    <a:pt x="1372" y="3328"/>
                  </a:lnTo>
                  <a:lnTo>
                    <a:pt x="1371" y="3313"/>
                  </a:lnTo>
                  <a:lnTo>
                    <a:pt x="1371" y="3301"/>
                  </a:lnTo>
                  <a:lnTo>
                    <a:pt x="1370" y="3294"/>
                  </a:lnTo>
                  <a:lnTo>
                    <a:pt x="1369" y="3289"/>
                  </a:lnTo>
                  <a:lnTo>
                    <a:pt x="1367" y="3285"/>
                  </a:lnTo>
                  <a:lnTo>
                    <a:pt x="1365" y="3282"/>
                  </a:lnTo>
                  <a:lnTo>
                    <a:pt x="1362" y="3278"/>
                  </a:lnTo>
                  <a:lnTo>
                    <a:pt x="1359" y="3276"/>
                  </a:lnTo>
                  <a:lnTo>
                    <a:pt x="1354" y="3275"/>
                  </a:lnTo>
                  <a:lnTo>
                    <a:pt x="1349" y="3274"/>
                  </a:lnTo>
                  <a:lnTo>
                    <a:pt x="1342" y="3275"/>
                  </a:lnTo>
                  <a:lnTo>
                    <a:pt x="1334" y="3276"/>
                  </a:lnTo>
                  <a:lnTo>
                    <a:pt x="1325" y="3280"/>
                  </a:lnTo>
                  <a:lnTo>
                    <a:pt x="1314" y="3283"/>
                  </a:lnTo>
                  <a:lnTo>
                    <a:pt x="1304" y="3285"/>
                  </a:lnTo>
                  <a:lnTo>
                    <a:pt x="1289" y="3285"/>
                  </a:lnTo>
                  <a:lnTo>
                    <a:pt x="1269" y="3285"/>
                  </a:lnTo>
                  <a:lnTo>
                    <a:pt x="1247" y="3285"/>
                  </a:lnTo>
                  <a:lnTo>
                    <a:pt x="1225" y="3283"/>
                  </a:lnTo>
                  <a:lnTo>
                    <a:pt x="1206" y="3282"/>
                  </a:lnTo>
                  <a:lnTo>
                    <a:pt x="1191" y="3278"/>
                  </a:lnTo>
                  <a:lnTo>
                    <a:pt x="1185" y="3276"/>
                  </a:lnTo>
                  <a:lnTo>
                    <a:pt x="1179" y="3268"/>
                  </a:lnTo>
                  <a:lnTo>
                    <a:pt x="1175" y="3261"/>
                  </a:lnTo>
                  <a:lnTo>
                    <a:pt x="1171" y="3253"/>
                  </a:lnTo>
                  <a:lnTo>
                    <a:pt x="1168" y="3245"/>
                  </a:lnTo>
                  <a:lnTo>
                    <a:pt x="1164" y="3238"/>
                  </a:lnTo>
                  <a:lnTo>
                    <a:pt x="1159" y="3230"/>
                  </a:lnTo>
                  <a:lnTo>
                    <a:pt x="1154" y="3222"/>
                  </a:lnTo>
                  <a:lnTo>
                    <a:pt x="1147" y="3214"/>
                  </a:lnTo>
                  <a:lnTo>
                    <a:pt x="1132" y="3203"/>
                  </a:lnTo>
                  <a:lnTo>
                    <a:pt x="1115" y="3193"/>
                  </a:lnTo>
                  <a:lnTo>
                    <a:pt x="1107" y="3189"/>
                  </a:lnTo>
                  <a:lnTo>
                    <a:pt x="1099" y="3183"/>
                  </a:lnTo>
                  <a:lnTo>
                    <a:pt x="1092" y="3178"/>
                  </a:lnTo>
                  <a:lnTo>
                    <a:pt x="1084" y="3170"/>
                  </a:lnTo>
                  <a:lnTo>
                    <a:pt x="1078" y="3162"/>
                  </a:lnTo>
                  <a:lnTo>
                    <a:pt x="1073" y="3154"/>
                  </a:lnTo>
                  <a:lnTo>
                    <a:pt x="1068" y="3144"/>
                  </a:lnTo>
                  <a:lnTo>
                    <a:pt x="1064" y="3133"/>
                  </a:lnTo>
                  <a:lnTo>
                    <a:pt x="1058" y="3123"/>
                  </a:lnTo>
                  <a:lnTo>
                    <a:pt x="1054" y="3114"/>
                  </a:lnTo>
                  <a:lnTo>
                    <a:pt x="1048" y="3106"/>
                  </a:lnTo>
                  <a:lnTo>
                    <a:pt x="1043" y="3100"/>
                  </a:lnTo>
                  <a:lnTo>
                    <a:pt x="1025" y="3092"/>
                  </a:lnTo>
                  <a:lnTo>
                    <a:pt x="1006" y="3085"/>
                  </a:lnTo>
                  <a:lnTo>
                    <a:pt x="996" y="3082"/>
                  </a:lnTo>
                  <a:lnTo>
                    <a:pt x="988" y="3078"/>
                  </a:lnTo>
                  <a:lnTo>
                    <a:pt x="978" y="3074"/>
                  </a:lnTo>
                  <a:lnTo>
                    <a:pt x="968" y="3068"/>
                  </a:lnTo>
                  <a:lnTo>
                    <a:pt x="952" y="3056"/>
                  </a:lnTo>
                  <a:lnTo>
                    <a:pt x="939" y="3046"/>
                  </a:lnTo>
                  <a:lnTo>
                    <a:pt x="927" y="3037"/>
                  </a:lnTo>
                  <a:lnTo>
                    <a:pt x="913" y="3030"/>
                  </a:lnTo>
                  <a:lnTo>
                    <a:pt x="908" y="3028"/>
                  </a:lnTo>
                  <a:lnTo>
                    <a:pt x="900" y="3025"/>
                  </a:lnTo>
                  <a:lnTo>
                    <a:pt x="893" y="3024"/>
                  </a:lnTo>
                  <a:lnTo>
                    <a:pt x="886" y="3023"/>
                  </a:lnTo>
                  <a:lnTo>
                    <a:pt x="878" y="3023"/>
                  </a:lnTo>
                  <a:lnTo>
                    <a:pt x="869" y="3023"/>
                  </a:lnTo>
                  <a:lnTo>
                    <a:pt x="860" y="3025"/>
                  </a:lnTo>
                  <a:lnTo>
                    <a:pt x="850" y="3028"/>
                  </a:lnTo>
                  <a:lnTo>
                    <a:pt x="829" y="3034"/>
                  </a:lnTo>
                  <a:lnTo>
                    <a:pt x="805" y="3042"/>
                  </a:lnTo>
                  <a:lnTo>
                    <a:pt x="793" y="3047"/>
                  </a:lnTo>
                  <a:lnTo>
                    <a:pt x="783" y="3054"/>
                  </a:lnTo>
                  <a:lnTo>
                    <a:pt x="778" y="3056"/>
                  </a:lnTo>
                  <a:lnTo>
                    <a:pt x="774" y="3060"/>
                  </a:lnTo>
                  <a:lnTo>
                    <a:pt x="770" y="3064"/>
                  </a:lnTo>
                  <a:lnTo>
                    <a:pt x="768" y="3067"/>
                  </a:lnTo>
                  <a:lnTo>
                    <a:pt x="764" y="3076"/>
                  </a:lnTo>
                  <a:lnTo>
                    <a:pt x="762" y="3085"/>
                  </a:lnTo>
                  <a:lnTo>
                    <a:pt x="761" y="3094"/>
                  </a:lnTo>
                  <a:lnTo>
                    <a:pt x="758" y="3103"/>
                  </a:lnTo>
                  <a:lnTo>
                    <a:pt x="756" y="3112"/>
                  </a:lnTo>
                  <a:lnTo>
                    <a:pt x="752" y="3119"/>
                  </a:lnTo>
                  <a:lnTo>
                    <a:pt x="749" y="3123"/>
                  </a:lnTo>
                  <a:lnTo>
                    <a:pt x="746" y="3126"/>
                  </a:lnTo>
                  <a:lnTo>
                    <a:pt x="743" y="3129"/>
                  </a:lnTo>
                  <a:lnTo>
                    <a:pt x="737" y="3133"/>
                  </a:lnTo>
                  <a:lnTo>
                    <a:pt x="731" y="3135"/>
                  </a:lnTo>
                  <a:lnTo>
                    <a:pt x="724" y="3137"/>
                  </a:lnTo>
                  <a:lnTo>
                    <a:pt x="718" y="3137"/>
                  </a:lnTo>
                  <a:lnTo>
                    <a:pt x="713" y="3136"/>
                  </a:lnTo>
                  <a:lnTo>
                    <a:pt x="708" y="3133"/>
                  </a:lnTo>
                  <a:lnTo>
                    <a:pt x="705" y="3129"/>
                  </a:lnTo>
                  <a:lnTo>
                    <a:pt x="703" y="3125"/>
                  </a:lnTo>
                  <a:lnTo>
                    <a:pt x="701" y="3119"/>
                  </a:lnTo>
                  <a:lnTo>
                    <a:pt x="697" y="3107"/>
                  </a:lnTo>
                  <a:lnTo>
                    <a:pt x="695" y="3095"/>
                  </a:lnTo>
                  <a:lnTo>
                    <a:pt x="695" y="3082"/>
                  </a:lnTo>
                  <a:lnTo>
                    <a:pt x="696" y="3071"/>
                  </a:lnTo>
                  <a:lnTo>
                    <a:pt x="697" y="3061"/>
                  </a:lnTo>
                  <a:lnTo>
                    <a:pt x="697" y="3051"/>
                  </a:lnTo>
                  <a:lnTo>
                    <a:pt x="696" y="3042"/>
                  </a:lnTo>
                  <a:lnTo>
                    <a:pt x="695" y="3034"/>
                  </a:lnTo>
                  <a:lnTo>
                    <a:pt x="692" y="3020"/>
                  </a:lnTo>
                  <a:lnTo>
                    <a:pt x="686" y="3007"/>
                  </a:lnTo>
                  <a:lnTo>
                    <a:pt x="680" y="2993"/>
                  </a:lnTo>
                  <a:lnTo>
                    <a:pt x="673" y="2980"/>
                  </a:lnTo>
                  <a:lnTo>
                    <a:pt x="666" y="2966"/>
                  </a:lnTo>
                  <a:lnTo>
                    <a:pt x="660" y="2948"/>
                  </a:lnTo>
                  <a:lnTo>
                    <a:pt x="654" y="2932"/>
                  </a:lnTo>
                  <a:lnTo>
                    <a:pt x="649" y="2919"/>
                  </a:lnTo>
                  <a:lnTo>
                    <a:pt x="642" y="2908"/>
                  </a:lnTo>
                  <a:lnTo>
                    <a:pt x="635" y="2900"/>
                  </a:lnTo>
                  <a:lnTo>
                    <a:pt x="629" y="2894"/>
                  </a:lnTo>
                  <a:lnTo>
                    <a:pt x="621" y="2889"/>
                  </a:lnTo>
                  <a:lnTo>
                    <a:pt x="613" y="2886"/>
                  </a:lnTo>
                  <a:lnTo>
                    <a:pt x="605" y="2885"/>
                  </a:lnTo>
                  <a:lnTo>
                    <a:pt x="597" y="2885"/>
                  </a:lnTo>
                  <a:lnTo>
                    <a:pt x="587" y="2886"/>
                  </a:lnTo>
                  <a:lnTo>
                    <a:pt x="577" y="2887"/>
                  </a:lnTo>
                  <a:lnTo>
                    <a:pt x="567" y="2889"/>
                  </a:lnTo>
                  <a:lnTo>
                    <a:pt x="545" y="2895"/>
                  </a:lnTo>
                  <a:lnTo>
                    <a:pt x="519" y="2899"/>
                  </a:lnTo>
                  <a:lnTo>
                    <a:pt x="514" y="2900"/>
                  </a:lnTo>
                  <a:lnTo>
                    <a:pt x="508" y="2903"/>
                  </a:lnTo>
                  <a:lnTo>
                    <a:pt x="502" y="2906"/>
                  </a:lnTo>
                  <a:lnTo>
                    <a:pt x="496" y="2910"/>
                  </a:lnTo>
                  <a:lnTo>
                    <a:pt x="483" y="2920"/>
                  </a:lnTo>
                  <a:lnTo>
                    <a:pt x="469" y="2930"/>
                  </a:lnTo>
                  <a:lnTo>
                    <a:pt x="457" y="2941"/>
                  </a:lnTo>
                  <a:lnTo>
                    <a:pt x="446" y="2949"/>
                  </a:lnTo>
                  <a:lnTo>
                    <a:pt x="438" y="2956"/>
                  </a:lnTo>
                  <a:lnTo>
                    <a:pt x="434" y="2957"/>
                  </a:lnTo>
                  <a:lnTo>
                    <a:pt x="429" y="2953"/>
                  </a:lnTo>
                  <a:lnTo>
                    <a:pt x="426" y="2949"/>
                  </a:lnTo>
                  <a:lnTo>
                    <a:pt x="423" y="2943"/>
                  </a:lnTo>
                  <a:lnTo>
                    <a:pt x="421" y="2938"/>
                  </a:lnTo>
                  <a:lnTo>
                    <a:pt x="418" y="2934"/>
                  </a:lnTo>
                  <a:lnTo>
                    <a:pt x="414" y="2930"/>
                  </a:lnTo>
                  <a:lnTo>
                    <a:pt x="412" y="2929"/>
                  </a:lnTo>
                  <a:lnTo>
                    <a:pt x="408" y="2928"/>
                  </a:lnTo>
                  <a:lnTo>
                    <a:pt x="405" y="2927"/>
                  </a:lnTo>
                  <a:lnTo>
                    <a:pt x="401" y="2927"/>
                  </a:lnTo>
                  <a:lnTo>
                    <a:pt x="392" y="2927"/>
                  </a:lnTo>
                  <a:lnTo>
                    <a:pt x="385" y="2926"/>
                  </a:lnTo>
                  <a:lnTo>
                    <a:pt x="380" y="2924"/>
                  </a:lnTo>
                  <a:lnTo>
                    <a:pt x="375" y="2920"/>
                  </a:lnTo>
                  <a:lnTo>
                    <a:pt x="372" y="2917"/>
                  </a:lnTo>
                  <a:lnTo>
                    <a:pt x="370" y="2913"/>
                  </a:lnTo>
                  <a:lnTo>
                    <a:pt x="367" y="2908"/>
                  </a:lnTo>
                  <a:lnTo>
                    <a:pt x="367" y="2903"/>
                  </a:lnTo>
                  <a:lnTo>
                    <a:pt x="367" y="2897"/>
                  </a:lnTo>
                  <a:lnTo>
                    <a:pt x="368" y="2892"/>
                  </a:lnTo>
                  <a:lnTo>
                    <a:pt x="371" y="2885"/>
                  </a:lnTo>
                  <a:lnTo>
                    <a:pt x="373" y="2879"/>
                  </a:lnTo>
                  <a:lnTo>
                    <a:pt x="378" y="2867"/>
                  </a:lnTo>
                  <a:lnTo>
                    <a:pt x="386" y="2855"/>
                  </a:lnTo>
                  <a:lnTo>
                    <a:pt x="388" y="2850"/>
                  </a:lnTo>
                  <a:lnTo>
                    <a:pt x="390" y="2844"/>
                  </a:lnTo>
                  <a:lnTo>
                    <a:pt x="388" y="2837"/>
                  </a:lnTo>
                  <a:lnTo>
                    <a:pt x="386" y="2831"/>
                  </a:lnTo>
                  <a:lnTo>
                    <a:pt x="384" y="2824"/>
                  </a:lnTo>
                  <a:lnTo>
                    <a:pt x="380" y="2816"/>
                  </a:lnTo>
                  <a:lnTo>
                    <a:pt x="375" y="2809"/>
                  </a:lnTo>
                  <a:lnTo>
                    <a:pt x="370" y="2802"/>
                  </a:lnTo>
                  <a:lnTo>
                    <a:pt x="357" y="2788"/>
                  </a:lnTo>
                  <a:lnTo>
                    <a:pt x="345" y="2775"/>
                  </a:lnTo>
                  <a:lnTo>
                    <a:pt x="333" y="2764"/>
                  </a:lnTo>
                  <a:lnTo>
                    <a:pt x="323" y="2758"/>
                  </a:lnTo>
                  <a:lnTo>
                    <a:pt x="313" y="2753"/>
                  </a:lnTo>
                  <a:lnTo>
                    <a:pt x="303" y="2751"/>
                  </a:lnTo>
                  <a:lnTo>
                    <a:pt x="293" y="2749"/>
                  </a:lnTo>
                  <a:lnTo>
                    <a:pt x="283" y="2748"/>
                  </a:lnTo>
                  <a:lnTo>
                    <a:pt x="279" y="2747"/>
                  </a:lnTo>
                  <a:lnTo>
                    <a:pt x="274" y="2745"/>
                  </a:lnTo>
                  <a:lnTo>
                    <a:pt x="271" y="2743"/>
                  </a:lnTo>
                  <a:lnTo>
                    <a:pt x="268" y="2740"/>
                  </a:lnTo>
                  <a:lnTo>
                    <a:pt x="265" y="2738"/>
                  </a:lnTo>
                  <a:lnTo>
                    <a:pt x="263" y="2733"/>
                  </a:lnTo>
                  <a:lnTo>
                    <a:pt x="262" y="2729"/>
                  </a:lnTo>
                  <a:lnTo>
                    <a:pt x="262" y="2724"/>
                  </a:lnTo>
                  <a:lnTo>
                    <a:pt x="263" y="2717"/>
                  </a:lnTo>
                  <a:lnTo>
                    <a:pt x="263" y="2709"/>
                  </a:lnTo>
                  <a:lnTo>
                    <a:pt x="262" y="2701"/>
                  </a:lnTo>
                  <a:lnTo>
                    <a:pt x="261" y="2694"/>
                  </a:lnTo>
                  <a:lnTo>
                    <a:pt x="260" y="2686"/>
                  </a:lnTo>
                  <a:lnTo>
                    <a:pt x="261" y="2678"/>
                  </a:lnTo>
                  <a:lnTo>
                    <a:pt x="261" y="2675"/>
                  </a:lnTo>
                  <a:lnTo>
                    <a:pt x="263" y="2672"/>
                  </a:lnTo>
                  <a:lnTo>
                    <a:pt x="264" y="2669"/>
                  </a:lnTo>
                  <a:lnTo>
                    <a:pt x="268" y="2666"/>
                  </a:lnTo>
                  <a:lnTo>
                    <a:pt x="273" y="2664"/>
                  </a:lnTo>
                  <a:lnTo>
                    <a:pt x="279" y="2663"/>
                  </a:lnTo>
                  <a:lnTo>
                    <a:pt x="285" y="2663"/>
                  </a:lnTo>
                  <a:lnTo>
                    <a:pt x="292" y="2663"/>
                  </a:lnTo>
                  <a:lnTo>
                    <a:pt x="300" y="2663"/>
                  </a:lnTo>
                  <a:lnTo>
                    <a:pt x="308" y="2663"/>
                  </a:lnTo>
                  <a:lnTo>
                    <a:pt x="315" y="2659"/>
                  </a:lnTo>
                  <a:lnTo>
                    <a:pt x="323" y="2655"/>
                  </a:lnTo>
                  <a:lnTo>
                    <a:pt x="327" y="2649"/>
                  </a:lnTo>
                  <a:lnTo>
                    <a:pt x="332" y="2642"/>
                  </a:lnTo>
                  <a:lnTo>
                    <a:pt x="334" y="2638"/>
                  </a:lnTo>
                  <a:lnTo>
                    <a:pt x="336" y="2636"/>
                  </a:lnTo>
                  <a:lnTo>
                    <a:pt x="339" y="2635"/>
                  </a:lnTo>
                  <a:lnTo>
                    <a:pt x="342" y="2636"/>
                  </a:lnTo>
                  <a:lnTo>
                    <a:pt x="355" y="2645"/>
                  </a:lnTo>
                  <a:lnTo>
                    <a:pt x="368" y="2654"/>
                  </a:lnTo>
                  <a:lnTo>
                    <a:pt x="375" y="2657"/>
                  </a:lnTo>
                  <a:lnTo>
                    <a:pt x="383" y="2658"/>
                  </a:lnTo>
                  <a:lnTo>
                    <a:pt x="386" y="2658"/>
                  </a:lnTo>
                  <a:lnTo>
                    <a:pt x="391" y="2657"/>
                  </a:lnTo>
                  <a:lnTo>
                    <a:pt x="395" y="2656"/>
                  </a:lnTo>
                  <a:lnTo>
                    <a:pt x="401" y="2654"/>
                  </a:lnTo>
                  <a:lnTo>
                    <a:pt x="405" y="2651"/>
                  </a:lnTo>
                  <a:lnTo>
                    <a:pt x="408" y="2647"/>
                  </a:lnTo>
                  <a:lnTo>
                    <a:pt x="412" y="2643"/>
                  </a:lnTo>
                  <a:lnTo>
                    <a:pt x="416" y="2638"/>
                  </a:lnTo>
                  <a:lnTo>
                    <a:pt x="422" y="2627"/>
                  </a:lnTo>
                  <a:lnTo>
                    <a:pt x="426" y="2615"/>
                  </a:lnTo>
                  <a:lnTo>
                    <a:pt x="430" y="2600"/>
                  </a:lnTo>
                  <a:lnTo>
                    <a:pt x="434" y="2584"/>
                  </a:lnTo>
                  <a:lnTo>
                    <a:pt x="437" y="2568"/>
                  </a:lnTo>
                  <a:lnTo>
                    <a:pt x="438" y="2551"/>
                  </a:lnTo>
                  <a:lnTo>
                    <a:pt x="442" y="2516"/>
                  </a:lnTo>
                  <a:lnTo>
                    <a:pt x="443" y="2483"/>
                  </a:lnTo>
                  <a:lnTo>
                    <a:pt x="443" y="2453"/>
                  </a:lnTo>
                  <a:lnTo>
                    <a:pt x="444" y="2431"/>
                  </a:lnTo>
                  <a:lnTo>
                    <a:pt x="445" y="2412"/>
                  </a:lnTo>
                  <a:lnTo>
                    <a:pt x="445" y="2393"/>
                  </a:lnTo>
                  <a:lnTo>
                    <a:pt x="444" y="2374"/>
                  </a:lnTo>
                  <a:lnTo>
                    <a:pt x="442" y="2354"/>
                  </a:lnTo>
                  <a:lnTo>
                    <a:pt x="439" y="2336"/>
                  </a:lnTo>
                  <a:lnTo>
                    <a:pt x="435" y="2317"/>
                  </a:lnTo>
                  <a:lnTo>
                    <a:pt x="429" y="2298"/>
                  </a:lnTo>
                  <a:lnTo>
                    <a:pt x="424" y="2280"/>
                  </a:lnTo>
                  <a:lnTo>
                    <a:pt x="421" y="2275"/>
                  </a:lnTo>
                  <a:lnTo>
                    <a:pt x="415" y="2268"/>
                  </a:lnTo>
                  <a:lnTo>
                    <a:pt x="406" y="2261"/>
                  </a:lnTo>
                  <a:lnTo>
                    <a:pt x="397" y="2255"/>
                  </a:lnTo>
                  <a:lnTo>
                    <a:pt x="374" y="2239"/>
                  </a:lnTo>
                  <a:lnTo>
                    <a:pt x="347" y="2225"/>
                  </a:lnTo>
                  <a:lnTo>
                    <a:pt x="321" y="2208"/>
                  </a:lnTo>
                  <a:lnTo>
                    <a:pt x="295" y="2193"/>
                  </a:lnTo>
                  <a:lnTo>
                    <a:pt x="284" y="2185"/>
                  </a:lnTo>
                  <a:lnTo>
                    <a:pt x="274" y="2177"/>
                  </a:lnTo>
                  <a:lnTo>
                    <a:pt x="265" y="2170"/>
                  </a:lnTo>
                  <a:lnTo>
                    <a:pt x="259" y="2162"/>
                  </a:lnTo>
                  <a:lnTo>
                    <a:pt x="254" y="2155"/>
                  </a:lnTo>
                  <a:lnTo>
                    <a:pt x="249" y="2151"/>
                  </a:lnTo>
                  <a:lnTo>
                    <a:pt x="244" y="2148"/>
                  </a:lnTo>
                  <a:lnTo>
                    <a:pt x="239" y="2147"/>
                  </a:lnTo>
                  <a:lnTo>
                    <a:pt x="234" y="2145"/>
                  </a:lnTo>
                  <a:lnTo>
                    <a:pt x="229" y="2147"/>
                  </a:lnTo>
                  <a:lnTo>
                    <a:pt x="224" y="2148"/>
                  </a:lnTo>
                  <a:lnTo>
                    <a:pt x="219" y="2150"/>
                  </a:lnTo>
                  <a:lnTo>
                    <a:pt x="208" y="2155"/>
                  </a:lnTo>
                  <a:lnTo>
                    <a:pt x="197" y="2161"/>
                  </a:lnTo>
                  <a:lnTo>
                    <a:pt x="190" y="2163"/>
                  </a:lnTo>
                  <a:lnTo>
                    <a:pt x="182" y="2165"/>
                  </a:lnTo>
                  <a:lnTo>
                    <a:pt x="176" y="2166"/>
                  </a:lnTo>
                  <a:lnTo>
                    <a:pt x="167" y="2166"/>
                  </a:lnTo>
                  <a:lnTo>
                    <a:pt x="154" y="2169"/>
                  </a:lnTo>
                  <a:lnTo>
                    <a:pt x="140" y="2172"/>
                  </a:lnTo>
                  <a:lnTo>
                    <a:pt x="135" y="2173"/>
                  </a:lnTo>
                  <a:lnTo>
                    <a:pt x="129" y="2172"/>
                  </a:lnTo>
                  <a:lnTo>
                    <a:pt x="127" y="2171"/>
                  </a:lnTo>
                  <a:lnTo>
                    <a:pt x="125" y="2169"/>
                  </a:lnTo>
                  <a:lnTo>
                    <a:pt x="123" y="2166"/>
                  </a:lnTo>
                  <a:lnTo>
                    <a:pt x="120" y="2162"/>
                  </a:lnTo>
                  <a:lnTo>
                    <a:pt x="115" y="2144"/>
                  </a:lnTo>
                  <a:lnTo>
                    <a:pt x="112" y="2127"/>
                  </a:lnTo>
                  <a:lnTo>
                    <a:pt x="108" y="2108"/>
                  </a:lnTo>
                  <a:lnTo>
                    <a:pt x="104" y="2090"/>
                  </a:lnTo>
                  <a:lnTo>
                    <a:pt x="107" y="2075"/>
                  </a:lnTo>
                  <a:lnTo>
                    <a:pt x="110" y="2061"/>
                  </a:lnTo>
                  <a:lnTo>
                    <a:pt x="116" y="2048"/>
                  </a:lnTo>
                  <a:lnTo>
                    <a:pt x="121" y="2037"/>
                  </a:lnTo>
                  <a:lnTo>
                    <a:pt x="127" y="2025"/>
                  </a:lnTo>
                  <a:lnTo>
                    <a:pt x="134" y="2013"/>
                  </a:lnTo>
                  <a:lnTo>
                    <a:pt x="139" y="2001"/>
                  </a:lnTo>
                  <a:lnTo>
                    <a:pt x="144" y="1987"/>
                  </a:lnTo>
                  <a:lnTo>
                    <a:pt x="145" y="1980"/>
                  </a:lnTo>
                  <a:lnTo>
                    <a:pt x="146" y="1973"/>
                  </a:lnTo>
                  <a:lnTo>
                    <a:pt x="144" y="1966"/>
                  </a:lnTo>
                  <a:lnTo>
                    <a:pt x="141" y="1960"/>
                  </a:lnTo>
                  <a:lnTo>
                    <a:pt x="135" y="1949"/>
                  </a:lnTo>
                  <a:lnTo>
                    <a:pt x="126" y="1938"/>
                  </a:lnTo>
                  <a:lnTo>
                    <a:pt x="118" y="1927"/>
                  </a:lnTo>
                  <a:lnTo>
                    <a:pt x="112" y="1917"/>
                  </a:lnTo>
                  <a:lnTo>
                    <a:pt x="109" y="1911"/>
                  </a:lnTo>
                  <a:lnTo>
                    <a:pt x="108" y="1904"/>
                  </a:lnTo>
                  <a:lnTo>
                    <a:pt x="109" y="1899"/>
                  </a:lnTo>
                  <a:lnTo>
                    <a:pt x="112" y="1892"/>
                  </a:lnTo>
                  <a:lnTo>
                    <a:pt x="114" y="1889"/>
                  </a:lnTo>
                  <a:lnTo>
                    <a:pt x="116" y="1887"/>
                  </a:lnTo>
                  <a:lnTo>
                    <a:pt x="119" y="1883"/>
                  </a:lnTo>
                  <a:lnTo>
                    <a:pt x="124" y="1881"/>
                  </a:lnTo>
                  <a:lnTo>
                    <a:pt x="131" y="1878"/>
                  </a:lnTo>
                  <a:lnTo>
                    <a:pt x="141" y="1875"/>
                  </a:lnTo>
                  <a:lnTo>
                    <a:pt x="151" y="1872"/>
                  </a:lnTo>
                  <a:lnTo>
                    <a:pt x="160" y="1868"/>
                  </a:lnTo>
                  <a:lnTo>
                    <a:pt x="165" y="1866"/>
                  </a:lnTo>
                  <a:lnTo>
                    <a:pt x="169" y="1862"/>
                  </a:lnTo>
                  <a:lnTo>
                    <a:pt x="174" y="1860"/>
                  </a:lnTo>
                  <a:lnTo>
                    <a:pt x="177" y="1856"/>
                  </a:lnTo>
                  <a:lnTo>
                    <a:pt x="180" y="1851"/>
                  </a:lnTo>
                  <a:lnTo>
                    <a:pt x="182" y="1846"/>
                  </a:lnTo>
                  <a:lnTo>
                    <a:pt x="185" y="1841"/>
                  </a:lnTo>
                  <a:lnTo>
                    <a:pt x="185" y="1837"/>
                  </a:lnTo>
                  <a:lnTo>
                    <a:pt x="185" y="1828"/>
                  </a:lnTo>
                  <a:lnTo>
                    <a:pt x="182" y="1818"/>
                  </a:lnTo>
                  <a:lnTo>
                    <a:pt x="180" y="1809"/>
                  </a:lnTo>
                  <a:lnTo>
                    <a:pt x="178" y="1801"/>
                  </a:lnTo>
                  <a:lnTo>
                    <a:pt x="176" y="1789"/>
                  </a:lnTo>
                  <a:lnTo>
                    <a:pt x="177" y="1780"/>
                  </a:lnTo>
                  <a:lnTo>
                    <a:pt x="179" y="1770"/>
                  </a:lnTo>
                  <a:lnTo>
                    <a:pt x="182" y="1762"/>
                  </a:lnTo>
                  <a:lnTo>
                    <a:pt x="186" y="1755"/>
                  </a:lnTo>
                  <a:lnTo>
                    <a:pt x="190" y="1749"/>
                  </a:lnTo>
                  <a:lnTo>
                    <a:pt x="198" y="1740"/>
                  </a:lnTo>
                  <a:lnTo>
                    <a:pt x="205" y="1732"/>
                  </a:lnTo>
                  <a:lnTo>
                    <a:pt x="208" y="1729"/>
                  </a:lnTo>
                  <a:lnTo>
                    <a:pt x="209" y="1725"/>
                  </a:lnTo>
                  <a:lnTo>
                    <a:pt x="209" y="1721"/>
                  </a:lnTo>
                  <a:lnTo>
                    <a:pt x="208" y="1717"/>
                  </a:lnTo>
                  <a:lnTo>
                    <a:pt x="205" y="1711"/>
                  </a:lnTo>
                  <a:lnTo>
                    <a:pt x="199" y="1704"/>
                  </a:lnTo>
                  <a:lnTo>
                    <a:pt x="191" y="1697"/>
                  </a:lnTo>
                  <a:lnTo>
                    <a:pt x="181" y="1687"/>
                  </a:lnTo>
                  <a:lnTo>
                    <a:pt x="171" y="1678"/>
                  </a:lnTo>
                  <a:lnTo>
                    <a:pt x="164" y="1670"/>
                  </a:lnTo>
                  <a:lnTo>
                    <a:pt x="158" y="1662"/>
                  </a:lnTo>
                  <a:lnTo>
                    <a:pt x="154" y="1656"/>
                  </a:lnTo>
                  <a:lnTo>
                    <a:pt x="150" y="1649"/>
                  </a:lnTo>
                  <a:lnTo>
                    <a:pt x="149" y="1642"/>
                  </a:lnTo>
                  <a:lnTo>
                    <a:pt x="148" y="1637"/>
                  </a:lnTo>
                  <a:lnTo>
                    <a:pt x="148" y="1631"/>
                  </a:lnTo>
                  <a:lnTo>
                    <a:pt x="150" y="1619"/>
                  </a:lnTo>
                  <a:lnTo>
                    <a:pt x="155" y="1606"/>
                  </a:lnTo>
                  <a:lnTo>
                    <a:pt x="156" y="1598"/>
                  </a:lnTo>
                  <a:lnTo>
                    <a:pt x="157" y="1589"/>
                  </a:lnTo>
                  <a:lnTo>
                    <a:pt x="158" y="1581"/>
                  </a:lnTo>
                  <a:lnTo>
                    <a:pt x="159" y="1569"/>
                  </a:lnTo>
                  <a:lnTo>
                    <a:pt x="158" y="1564"/>
                  </a:lnTo>
                  <a:lnTo>
                    <a:pt x="157" y="1560"/>
                  </a:lnTo>
                  <a:lnTo>
                    <a:pt x="156" y="1555"/>
                  </a:lnTo>
                  <a:lnTo>
                    <a:pt x="154" y="1552"/>
                  </a:lnTo>
                  <a:lnTo>
                    <a:pt x="148" y="1546"/>
                  </a:lnTo>
                  <a:lnTo>
                    <a:pt x="144" y="1543"/>
                  </a:lnTo>
                  <a:lnTo>
                    <a:pt x="141" y="1541"/>
                  </a:lnTo>
                  <a:lnTo>
                    <a:pt x="140" y="1539"/>
                  </a:lnTo>
                  <a:lnTo>
                    <a:pt x="139" y="1535"/>
                  </a:lnTo>
                  <a:lnTo>
                    <a:pt x="139" y="1533"/>
                  </a:lnTo>
                  <a:lnTo>
                    <a:pt x="140" y="1529"/>
                  </a:lnTo>
                  <a:lnTo>
                    <a:pt x="143" y="1524"/>
                  </a:lnTo>
                  <a:lnTo>
                    <a:pt x="146" y="1519"/>
                  </a:lnTo>
                  <a:lnTo>
                    <a:pt x="151" y="1512"/>
                  </a:lnTo>
                  <a:lnTo>
                    <a:pt x="171" y="1499"/>
                  </a:lnTo>
                  <a:lnTo>
                    <a:pt x="186" y="1490"/>
                  </a:lnTo>
                  <a:lnTo>
                    <a:pt x="192" y="1487"/>
                  </a:lnTo>
                  <a:lnTo>
                    <a:pt x="201" y="1484"/>
                  </a:lnTo>
                  <a:lnTo>
                    <a:pt x="212" y="1483"/>
                  </a:lnTo>
                  <a:lnTo>
                    <a:pt x="227" y="1483"/>
                  </a:lnTo>
                  <a:lnTo>
                    <a:pt x="234" y="1483"/>
                  </a:lnTo>
                  <a:lnTo>
                    <a:pt x="244" y="1482"/>
                  </a:lnTo>
                  <a:lnTo>
                    <a:pt x="253" y="1481"/>
                  </a:lnTo>
                  <a:lnTo>
                    <a:pt x="262" y="1479"/>
                  </a:lnTo>
                  <a:lnTo>
                    <a:pt x="270" y="1476"/>
                  </a:lnTo>
                  <a:lnTo>
                    <a:pt x="275" y="1470"/>
                  </a:lnTo>
                  <a:lnTo>
                    <a:pt x="278" y="1467"/>
                  </a:lnTo>
                  <a:lnTo>
                    <a:pt x="280" y="1462"/>
                  </a:lnTo>
                  <a:lnTo>
                    <a:pt x="281" y="1458"/>
                  </a:lnTo>
                  <a:lnTo>
                    <a:pt x="281" y="1453"/>
                  </a:lnTo>
                  <a:lnTo>
                    <a:pt x="283" y="1440"/>
                  </a:lnTo>
                  <a:lnTo>
                    <a:pt x="287" y="1427"/>
                  </a:lnTo>
                  <a:lnTo>
                    <a:pt x="291" y="1414"/>
                  </a:lnTo>
                  <a:lnTo>
                    <a:pt x="296" y="1400"/>
                  </a:lnTo>
                  <a:lnTo>
                    <a:pt x="301" y="1387"/>
                  </a:lnTo>
                  <a:lnTo>
                    <a:pt x="303" y="1375"/>
                  </a:lnTo>
                  <a:lnTo>
                    <a:pt x="304" y="1369"/>
                  </a:lnTo>
                  <a:lnTo>
                    <a:pt x="303" y="1364"/>
                  </a:lnTo>
                  <a:lnTo>
                    <a:pt x="302" y="1358"/>
                  </a:lnTo>
                  <a:lnTo>
                    <a:pt x="299" y="1354"/>
                  </a:lnTo>
                  <a:lnTo>
                    <a:pt x="291" y="1344"/>
                  </a:lnTo>
                  <a:lnTo>
                    <a:pt x="283" y="1335"/>
                  </a:lnTo>
                  <a:lnTo>
                    <a:pt x="274" y="1329"/>
                  </a:lnTo>
                  <a:lnTo>
                    <a:pt x="264" y="1322"/>
                  </a:lnTo>
                  <a:lnTo>
                    <a:pt x="246" y="1309"/>
                  </a:lnTo>
                  <a:lnTo>
                    <a:pt x="226" y="1294"/>
                  </a:lnTo>
                  <a:lnTo>
                    <a:pt x="212" y="1283"/>
                  </a:lnTo>
                  <a:lnTo>
                    <a:pt x="202" y="1273"/>
                  </a:lnTo>
                  <a:lnTo>
                    <a:pt x="195" y="1264"/>
                  </a:lnTo>
                  <a:lnTo>
                    <a:pt x="189" y="1256"/>
                  </a:lnTo>
                  <a:lnTo>
                    <a:pt x="179" y="1237"/>
                  </a:lnTo>
                  <a:lnTo>
                    <a:pt x="167" y="1210"/>
                  </a:lnTo>
                  <a:lnTo>
                    <a:pt x="161" y="1202"/>
                  </a:lnTo>
                  <a:lnTo>
                    <a:pt x="156" y="1195"/>
                  </a:lnTo>
                  <a:lnTo>
                    <a:pt x="148" y="1187"/>
                  </a:lnTo>
                  <a:lnTo>
                    <a:pt x="140" y="1180"/>
                  </a:lnTo>
                  <a:lnTo>
                    <a:pt x="120" y="1167"/>
                  </a:lnTo>
                  <a:lnTo>
                    <a:pt x="99" y="1155"/>
                  </a:lnTo>
                  <a:lnTo>
                    <a:pt x="56" y="1134"/>
                  </a:lnTo>
                  <a:lnTo>
                    <a:pt x="18" y="1116"/>
                  </a:lnTo>
                  <a:lnTo>
                    <a:pt x="7" y="1111"/>
                  </a:lnTo>
                  <a:lnTo>
                    <a:pt x="2" y="1105"/>
                  </a:lnTo>
                  <a:lnTo>
                    <a:pt x="0" y="1103"/>
                  </a:lnTo>
                  <a:lnTo>
                    <a:pt x="0" y="1101"/>
                  </a:lnTo>
                  <a:lnTo>
                    <a:pt x="0" y="1099"/>
                  </a:lnTo>
                  <a:lnTo>
                    <a:pt x="2" y="1097"/>
                  </a:lnTo>
                  <a:lnTo>
                    <a:pt x="11" y="1089"/>
                  </a:lnTo>
                  <a:lnTo>
                    <a:pt x="24" y="1075"/>
                  </a:lnTo>
                  <a:lnTo>
                    <a:pt x="37" y="1058"/>
                  </a:lnTo>
                  <a:lnTo>
                    <a:pt x="50" y="1040"/>
                  </a:lnTo>
                  <a:lnTo>
                    <a:pt x="62" y="1022"/>
                  </a:lnTo>
                  <a:lnTo>
                    <a:pt x="73" y="1001"/>
                  </a:lnTo>
                  <a:lnTo>
                    <a:pt x="81" y="989"/>
                  </a:lnTo>
                  <a:lnTo>
                    <a:pt x="89" y="978"/>
                  </a:lnTo>
                  <a:lnTo>
                    <a:pt x="100" y="968"/>
                  </a:lnTo>
                  <a:lnTo>
                    <a:pt x="112" y="958"/>
                  </a:lnTo>
                  <a:lnTo>
                    <a:pt x="121" y="948"/>
                  </a:lnTo>
                  <a:lnTo>
                    <a:pt x="131" y="938"/>
                  </a:lnTo>
                  <a:lnTo>
                    <a:pt x="136" y="934"/>
                  </a:lnTo>
                  <a:lnTo>
                    <a:pt x="140" y="928"/>
                  </a:lnTo>
                  <a:lnTo>
                    <a:pt x="144" y="922"/>
                  </a:lnTo>
                  <a:lnTo>
                    <a:pt x="146" y="916"/>
                  </a:lnTo>
                  <a:lnTo>
                    <a:pt x="150" y="907"/>
                  </a:lnTo>
                  <a:lnTo>
                    <a:pt x="154" y="900"/>
                  </a:lnTo>
                  <a:lnTo>
                    <a:pt x="158" y="893"/>
                  </a:lnTo>
                  <a:lnTo>
                    <a:pt x="162" y="886"/>
                  </a:lnTo>
                  <a:lnTo>
                    <a:pt x="170" y="878"/>
                  </a:lnTo>
                  <a:lnTo>
                    <a:pt x="179" y="870"/>
                  </a:lnTo>
                  <a:lnTo>
                    <a:pt x="188" y="863"/>
                  </a:lnTo>
                  <a:lnTo>
                    <a:pt x="198" y="855"/>
                  </a:lnTo>
                  <a:lnTo>
                    <a:pt x="207" y="847"/>
                  </a:lnTo>
                  <a:lnTo>
                    <a:pt x="217" y="836"/>
                  </a:lnTo>
                  <a:lnTo>
                    <a:pt x="222" y="777"/>
                  </a:lnTo>
                  <a:lnTo>
                    <a:pt x="222" y="777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466ACB42-B375-4C73-BBE9-3946BABB2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" y="1804"/>
              <a:ext cx="1006" cy="970"/>
            </a:xfrm>
            <a:custGeom>
              <a:avLst/>
              <a:gdLst>
                <a:gd name="T0" fmla="*/ 314 w 4024"/>
                <a:gd name="T1" fmla="*/ 495 h 3881"/>
                <a:gd name="T2" fmla="*/ 447 w 4024"/>
                <a:gd name="T3" fmla="*/ 524 h 3881"/>
                <a:gd name="T4" fmla="*/ 641 w 4024"/>
                <a:gd name="T5" fmla="*/ 548 h 3881"/>
                <a:gd name="T6" fmla="*/ 745 w 4024"/>
                <a:gd name="T7" fmla="*/ 515 h 3881"/>
                <a:gd name="T8" fmla="*/ 782 w 4024"/>
                <a:gd name="T9" fmla="*/ 373 h 3881"/>
                <a:gd name="T10" fmla="*/ 958 w 4024"/>
                <a:gd name="T11" fmla="*/ 246 h 3881"/>
                <a:gd name="T12" fmla="*/ 1151 w 4024"/>
                <a:gd name="T13" fmla="*/ 121 h 3881"/>
                <a:gd name="T14" fmla="*/ 1321 w 4024"/>
                <a:gd name="T15" fmla="*/ 8 h 3881"/>
                <a:gd name="T16" fmla="*/ 1478 w 4024"/>
                <a:gd name="T17" fmla="*/ 94 h 3881"/>
                <a:gd name="T18" fmla="*/ 1587 w 4024"/>
                <a:gd name="T19" fmla="*/ 97 h 3881"/>
                <a:gd name="T20" fmla="*/ 1711 w 4024"/>
                <a:gd name="T21" fmla="*/ 231 h 3881"/>
                <a:gd name="T22" fmla="*/ 2064 w 4024"/>
                <a:gd name="T23" fmla="*/ 307 h 3881"/>
                <a:gd name="T24" fmla="*/ 2259 w 4024"/>
                <a:gd name="T25" fmla="*/ 253 h 3881"/>
                <a:gd name="T26" fmla="*/ 2397 w 4024"/>
                <a:gd name="T27" fmla="*/ 331 h 3881"/>
                <a:gd name="T28" fmla="*/ 2714 w 4024"/>
                <a:gd name="T29" fmla="*/ 533 h 3881"/>
                <a:gd name="T30" fmla="*/ 3059 w 4024"/>
                <a:gd name="T31" fmla="*/ 534 h 3881"/>
                <a:gd name="T32" fmla="*/ 3136 w 4024"/>
                <a:gd name="T33" fmla="*/ 683 h 3881"/>
                <a:gd name="T34" fmla="*/ 3169 w 4024"/>
                <a:gd name="T35" fmla="*/ 916 h 3881"/>
                <a:gd name="T36" fmla="*/ 3332 w 4024"/>
                <a:gd name="T37" fmla="*/ 999 h 3881"/>
                <a:gd name="T38" fmla="*/ 3549 w 4024"/>
                <a:gd name="T39" fmla="*/ 1121 h 3881"/>
                <a:gd name="T40" fmla="*/ 3783 w 4024"/>
                <a:gd name="T41" fmla="*/ 1188 h 3881"/>
                <a:gd name="T42" fmla="*/ 3947 w 4024"/>
                <a:gd name="T43" fmla="*/ 1302 h 3881"/>
                <a:gd name="T44" fmla="*/ 3943 w 4024"/>
                <a:gd name="T45" fmla="*/ 1471 h 3881"/>
                <a:gd name="T46" fmla="*/ 3936 w 4024"/>
                <a:gd name="T47" fmla="*/ 1745 h 3881"/>
                <a:gd name="T48" fmla="*/ 3842 w 4024"/>
                <a:gd name="T49" fmla="*/ 1901 h 3881"/>
                <a:gd name="T50" fmla="*/ 3883 w 4024"/>
                <a:gd name="T51" fmla="*/ 2098 h 3881"/>
                <a:gd name="T52" fmla="*/ 3711 w 4024"/>
                <a:gd name="T53" fmla="*/ 2171 h 3881"/>
                <a:gd name="T54" fmla="*/ 3571 w 4024"/>
                <a:gd name="T55" fmla="*/ 2260 h 3881"/>
                <a:gd name="T56" fmla="*/ 3592 w 4024"/>
                <a:gd name="T57" fmla="*/ 2442 h 3881"/>
                <a:gd name="T58" fmla="*/ 3509 w 4024"/>
                <a:gd name="T59" fmla="*/ 2590 h 3881"/>
                <a:gd name="T60" fmla="*/ 3601 w 4024"/>
                <a:gd name="T61" fmla="*/ 2869 h 3881"/>
                <a:gd name="T62" fmla="*/ 3430 w 4024"/>
                <a:gd name="T63" fmla="*/ 3024 h 3881"/>
                <a:gd name="T64" fmla="*/ 3361 w 4024"/>
                <a:gd name="T65" fmla="*/ 3280 h 3881"/>
                <a:gd name="T66" fmla="*/ 3382 w 4024"/>
                <a:gd name="T67" fmla="*/ 3420 h 3881"/>
                <a:gd name="T68" fmla="*/ 3222 w 4024"/>
                <a:gd name="T69" fmla="*/ 3577 h 3881"/>
                <a:gd name="T70" fmla="*/ 3186 w 4024"/>
                <a:gd name="T71" fmla="*/ 3776 h 3881"/>
                <a:gd name="T72" fmla="*/ 2963 w 4024"/>
                <a:gd name="T73" fmla="*/ 3816 h 3881"/>
                <a:gd name="T74" fmla="*/ 2739 w 4024"/>
                <a:gd name="T75" fmla="*/ 3735 h 3881"/>
                <a:gd name="T76" fmla="*/ 2421 w 4024"/>
                <a:gd name="T77" fmla="*/ 3806 h 3881"/>
                <a:gd name="T78" fmla="*/ 2212 w 4024"/>
                <a:gd name="T79" fmla="*/ 3550 h 3881"/>
                <a:gd name="T80" fmla="*/ 1993 w 4024"/>
                <a:gd name="T81" fmla="*/ 3448 h 3881"/>
                <a:gd name="T82" fmla="*/ 1819 w 4024"/>
                <a:gd name="T83" fmla="*/ 3445 h 3881"/>
                <a:gd name="T84" fmla="*/ 1756 w 4024"/>
                <a:gd name="T85" fmla="*/ 3372 h 3881"/>
                <a:gd name="T86" fmla="*/ 1495 w 4024"/>
                <a:gd name="T87" fmla="*/ 3401 h 3881"/>
                <a:gd name="T88" fmla="*/ 1359 w 4024"/>
                <a:gd name="T89" fmla="*/ 3276 h 3881"/>
                <a:gd name="T90" fmla="*/ 1132 w 4024"/>
                <a:gd name="T91" fmla="*/ 3203 h 3881"/>
                <a:gd name="T92" fmla="*/ 913 w 4024"/>
                <a:gd name="T93" fmla="*/ 3030 h 3881"/>
                <a:gd name="T94" fmla="*/ 749 w 4024"/>
                <a:gd name="T95" fmla="*/ 3123 h 3881"/>
                <a:gd name="T96" fmla="*/ 673 w 4024"/>
                <a:gd name="T97" fmla="*/ 2980 h 3881"/>
                <a:gd name="T98" fmla="*/ 457 w 4024"/>
                <a:gd name="T99" fmla="*/ 2941 h 3881"/>
                <a:gd name="T100" fmla="*/ 368 w 4024"/>
                <a:gd name="T101" fmla="*/ 2892 h 3881"/>
                <a:gd name="T102" fmla="*/ 271 w 4024"/>
                <a:gd name="T103" fmla="*/ 2743 h 3881"/>
                <a:gd name="T104" fmla="*/ 323 w 4024"/>
                <a:gd name="T105" fmla="*/ 2655 h 3881"/>
                <a:gd name="T106" fmla="*/ 437 w 4024"/>
                <a:gd name="T107" fmla="*/ 2568 h 3881"/>
                <a:gd name="T108" fmla="*/ 274 w 4024"/>
                <a:gd name="T109" fmla="*/ 2177 h 3881"/>
                <a:gd name="T110" fmla="*/ 123 w 4024"/>
                <a:gd name="T111" fmla="*/ 2166 h 3881"/>
                <a:gd name="T112" fmla="*/ 108 w 4024"/>
                <a:gd name="T113" fmla="*/ 1904 h 3881"/>
                <a:gd name="T114" fmla="*/ 176 w 4024"/>
                <a:gd name="T115" fmla="*/ 1789 h 3881"/>
                <a:gd name="T116" fmla="*/ 148 w 4024"/>
                <a:gd name="T117" fmla="*/ 1631 h 3881"/>
                <a:gd name="T118" fmla="*/ 192 w 4024"/>
                <a:gd name="T119" fmla="*/ 1487 h 3881"/>
                <a:gd name="T120" fmla="*/ 299 w 4024"/>
                <a:gd name="T121" fmla="*/ 1354 h 3881"/>
                <a:gd name="T122" fmla="*/ 0 w 4024"/>
                <a:gd name="T123" fmla="*/ 1103 h 3881"/>
                <a:gd name="T124" fmla="*/ 162 w 4024"/>
                <a:gd name="T125" fmla="*/ 886 h 3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24" h="3881">
                  <a:moveTo>
                    <a:pt x="222" y="777"/>
                  </a:moveTo>
                  <a:lnTo>
                    <a:pt x="229" y="771"/>
                  </a:lnTo>
                  <a:lnTo>
                    <a:pt x="234" y="766"/>
                  </a:lnTo>
                  <a:lnTo>
                    <a:pt x="239" y="760"/>
                  </a:lnTo>
                  <a:lnTo>
                    <a:pt x="243" y="754"/>
                  </a:lnTo>
                  <a:lnTo>
                    <a:pt x="251" y="739"/>
                  </a:lnTo>
                  <a:lnTo>
                    <a:pt x="258" y="725"/>
                  </a:lnTo>
                  <a:lnTo>
                    <a:pt x="262" y="708"/>
                  </a:lnTo>
                  <a:lnTo>
                    <a:pt x="265" y="691"/>
                  </a:lnTo>
                  <a:lnTo>
                    <a:pt x="268" y="673"/>
                  </a:lnTo>
                  <a:lnTo>
                    <a:pt x="270" y="655"/>
                  </a:lnTo>
                  <a:lnTo>
                    <a:pt x="272" y="618"/>
                  </a:lnTo>
                  <a:lnTo>
                    <a:pt x="274" y="582"/>
                  </a:lnTo>
                  <a:lnTo>
                    <a:pt x="277" y="565"/>
                  </a:lnTo>
                  <a:lnTo>
                    <a:pt x="280" y="549"/>
                  </a:lnTo>
                  <a:lnTo>
                    <a:pt x="283" y="534"/>
                  </a:lnTo>
                  <a:lnTo>
                    <a:pt x="289" y="519"/>
                  </a:lnTo>
                  <a:lnTo>
                    <a:pt x="293" y="513"/>
                  </a:lnTo>
                  <a:lnTo>
                    <a:pt x="296" y="507"/>
                  </a:lnTo>
                  <a:lnTo>
                    <a:pt x="301" y="503"/>
                  </a:lnTo>
                  <a:lnTo>
                    <a:pt x="305" y="499"/>
                  </a:lnTo>
                  <a:lnTo>
                    <a:pt x="310" y="497"/>
                  </a:lnTo>
                  <a:lnTo>
                    <a:pt x="314" y="495"/>
                  </a:lnTo>
                  <a:lnTo>
                    <a:pt x="319" y="494"/>
                  </a:lnTo>
                  <a:lnTo>
                    <a:pt x="324" y="494"/>
                  </a:lnTo>
                  <a:lnTo>
                    <a:pt x="333" y="493"/>
                  </a:lnTo>
                  <a:lnTo>
                    <a:pt x="343" y="492"/>
                  </a:lnTo>
                  <a:lnTo>
                    <a:pt x="347" y="491"/>
                  </a:lnTo>
                  <a:lnTo>
                    <a:pt x="352" y="490"/>
                  </a:lnTo>
                  <a:lnTo>
                    <a:pt x="356" y="486"/>
                  </a:lnTo>
                  <a:lnTo>
                    <a:pt x="361" y="483"/>
                  </a:lnTo>
                  <a:lnTo>
                    <a:pt x="375" y="469"/>
                  </a:lnTo>
                  <a:lnTo>
                    <a:pt x="387" y="459"/>
                  </a:lnTo>
                  <a:lnTo>
                    <a:pt x="397" y="452"/>
                  </a:lnTo>
                  <a:lnTo>
                    <a:pt x="406" y="449"/>
                  </a:lnTo>
                  <a:lnTo>
                    <a:pt x="409" y="448"/>
                  </a:lnTo>
                  <a:lnTo>
                    <a:pt x="413" y="448"/>
                  </a:lnTo>
                  <a:lnTo>
                    <a:pt x="415" y="448"/>
                  </a:lnTo>
                  <a:lnTo>
                    <a:pt x="418" y="449"/>
                  </a:lnTo>
                  <a:lnTo>
                    <a:pt x="423" y="453"/>
                  </a:lnTo>
                  <a:lnTo>
                    <a:pt x="426" y="459"/>
                  </a:lnTo>
                  <a:lnTo>
                    <a:pt x="432" y="474"/>
                  </a:lnTo>
                  <a:lnTo>
                    <a:pt x="436" y="494"/>
                  </a:lnTo>
                  <a:lnTo>
                    <a:pt x="439" y="504"/>
                  </a:lnTo>
                  <a:lnTo>
                    <a:pt x="443" y="514"/>
                  </a:lnTo>
                  <a:lnTo>
                    <a:pt x="447" y="524"/>
                  </a:lnTo>
                  <a:lnTo>
                    <a:pt x="454" y="533"/>
                  </a:lnTo>
                  <a:lnTo>
                    <a:pt x="460" y="540"/>
                  </a:lnTo>
                  <a:lnTo>
                    <a:pt x="468" y="546"/>
                  </a:lnTo>
                  <a:lnTo>
                    <a:pt x="476" y="549"/>
                  </a:lnTo>
                  <a:lnTo>
                    <a:pt x="484" y="550"/>
                  </a:lnTo>
                  <a:lnTo>
                    <a:pt x="491" y="550"/>
                  </a:lnTo>
                  <a:lnTo>
                    <a:pt x="500" y="548"/>
                  </a:lnTo>
                  <a:lnTo>
                    <a:pt x="509" y="546"/>
                  </a:lnTo>
                  <a:lnTo>
                    <a:pt x="517" y="543"/>
                  </a:lnTo>
                  <a:lnTo>
                    <a:pt x="535" y="535"/>
                  </a:lnTo>
                  <a:lnTo>
                    <a:pt x="551" y="526"/>
                  </a:lnTo>
                  <a:lnTo>
                    <a:pt x="560" y="523"/>
                  </a:lnTo>
                  <a:lnTo>
                    <a:pt x="568" y="520"/>
                  </a:lnTo>
                  <a:lnTo>
                    <a:pt x="576" y="518"/>
                  </a:lnTo>
                  <a:lnTo>
                    <a:pt x="582" y="517"/>
                  </a:lnTo>
                  <a:lnTo>
                    <a:pt x="588" y="517"/>
                  </a:lnTo>
                  <a:lnTo>
                    <a:pt x="592" y="518"/>
                  </a:lnTo>
                  <a:lnTo>
                    <a:pt x="598" y="520"/>
                  </a:lnTo>
                  <a:lnTo>
                    <a:pt x="602" y="523"/>
                  </a:lnTo>
                  <a:lnTo>
                    <a:pt x="612" y="528"/>
                  </a:lnTo>
                  <a:lnTo>
                    <a:pt x="622" y="535"/>
                  </a:lnTo>
                  <a:lnTo>
                    <a:pt x="632" y="541"/>
                  </a:lnTo>
                  <a:lnTo>
                    <a:pt x="641" y="548"/>
                  </a:lnTo>
                  <a:lnTo>
                    <a:pt x="651" y="554"/>
                  </a:lnTo>
                  <a:lnTo>
                    <a:pt x="660" y="558"/>
                  </a:lnTo>
                  <a:lnTo>
                    <a:pt x="666" y="559"/>
                  </a:lnTo>
                  <a:lnTo>
                    <a:pt x="672" y="560"/>
                  </a:lnTo>
                  <a:lnTo>
                    <a:pt x="675" y="560"/>
                  </a:lnTo>
                  <a:lnTo>
                    <a:pt x="679" y="559"/>
                  </a:lnTo>
                  <a:lnTo>
                    <a:pt x="681" y="558"/>
                  </a:lnTo>
                  <a:lnTo>
                    <a:pt x="682" y="556"/>
                  </a:lnTo>
                  <a:lnTo>
                    <a:pt x="682" y="554"/>
                  </a:lnTo>
                  <a:lnTo>
                    <a:pt x="682" y="550"/>
                  </a:lnTo>
                  <a:lnTo>
                    <a:pt x="677" y="536"/>
                  </a:lnTo>
                  <a:lnTo>
                    <a:pt x="671" y="522"/>
                  </a:lnTo>
                  <a:lnTo>
                    <a:pt x="669" y="514"/>
                  </a:lnTo>
                  <a:lnTo>
                    <a:pt x="667" y="509"/>
                  </a:lnTo>
                  <a:lnTo>
                    <a:pt x="669" y="505"/>
                  </a:lnTo>
                  <a:lnTo>
                    <a:pt x="672" y="503"/>
                  </a:lnTo>
                  <a:lnTo>
                    <a:pt x="675" y="502"/>
                  </a:lnTo>
                  <a:lnTo>
                    <a:pt x="680" y="502"/>
                  </a:lnTo>
                  <a:lnTo>
                    <a:pt x="685" y="503"/>
                  </a:lnTo>
                  <a:lnTo>
                    <a:pt x="692" y="504"/>
                  </a:lnTo>
                  <a:lnTo>
                    <a:pt x="717" y="513"/>
                  </a:lnTo>
                  <a:lnTo>
                    <a:pt x="736" y="517"/>
                  </a:lnTo>
                  <a:lnTo>
                    <a:pt x="745" y="515"/>
                  </a:lnTo>
                  <a:lnTo>
                    <a:pt x="753" y="513"/>
                  </a:lnTo>
                  <a:lnTo>
                    <a:pt x="758" y="511"/>
                  </a:lnTo>
                  <a:lnTo>
                    <a:pt x="764" y="508"/>
                  </a:lnTo>
                  <a:lnTo>
                    <a:pt x="767" y="505"/>
                  </a:lnTo>
                  <a:lnTo>
                    <a:pt x="769" y="503"/>
                  </a:lnTo>
                  <a:lnTo>
                    <a:pt x="770" y="499"/>
                  </a:lnTo>
                  <a:lnTo>
                    <a:pt x="772" y="496"/>
                  </a:lnTo>
                  <a:lnTo>
                    <a:pt x="770" y="488"/>
                  </a:lnTo>
                  <a:lnTo>
                    <a:pt x="766" y="480"/>
                  </a:lnTo>
                  <a:lnTo>
                    <a:pt x="762" y="471"/>
                  </a:lnTo>
                  <a:lnTo>
                    <a:pt x="756" y="461"/>
                  </a:lnTo>
                  <a:lnTo>
                    <a:pt x="753" y="443"/>
                  </a:lnTo>
                  <a:lnTo>
                    <a:pt x="748" y="428"/>
                  </a:lnTo>
                  <a:lnTo>
                    <a:pt x="746" y="420"/>
                  </a:lnTo>
                  <a:lnTo>
                    <a:pt x="747" y="413"/>
                  </a:lnTo>
                  <a:lnTo>
                    <a:pt x="748" y="410"/>
                  </a:lnTo>
                  <a:lnTo>
                    <a:pt x="749" y="406"/>
                  </a:lnTo>
                  <a:lnTo>
                    <a:pt x="753" y="402"/>
                  </a:lnTo>
                  <a:lnTo>
                    <a:pt x="756" y="399"/>
                  </a:lnTo>
                  <a:lnTo>
                    <a:pt x="764" y="392"/>
                  </a:lnTo>
                  <a:lnTo>
                    <a:pt x="772" y="386"/>
                  </a:lnTo>
                  <a:lnTo>
                    <a:pt x="776" y="380"/>
                  </a:lnTo>
                  <a:lnTo>
                    <a:pt x="782" y="373"/>
                  </a:lnTo>
                  <a:lnTo>
                    <a:pt x="785" y="368"/>
                  </a:lnTo>
                  <a:lnTo>
                    <a:pt x="787" y="362"/>
                  </a:lnTo>
                  <a:lnTo>
                    <a:pt x="789" y="357"/>
                  </a:lnTo>
                  <a:lnTo>
                    <a:pt x="790" y="351"/>
                  </a:lnTo>
                  <a:lnTo>
                    <a:pt x="794" y="326"/>
                  </a:lnTo>
                  <a:lnTo>
                    <a:pt x="798" y="294"/>
                  </a:lnTo>
                  <a:lnTo>
                    <a:pt x="800" y="284"/>
                  </a:lnTo>
                  <a:lnTo>
                    <a:pt x="804" y="276"/>
                  </a:lnTo>
                  <a:lnTo>
                    <a:pt x="806" y="271"/>
                  </a:lnTo>
                  <a:lnTo>
                    <a:pt x="808" y="266"/>
                  </a:lnTo>
                  <a:lnTo>
                    <a:pt x="810" y="263"/>
                  </a:lnTo>
                  <a:lnTo>
                    <a:pt x="814" y="261"/>
                  </a:lnTo>
                  <a:lnTo>
                    <a:pt x="817" y="260"/>
                  </a:lnTo>
                  <a:lnTo>
                    <a:pt x="820" y="260"/>
                  </a:lnTo>
                  <a:lnTo>
                    <a:pt x="837" y="264"/>
                  </a:lnTo>
                  <a:lnTo>
                    <a:pt x="859" y="270"/>
                  </a:lnTo>
                  <a:lnTo>
                    <a:pt x="866" y="271"/>
                  </a:lnTo>
                  <a:lnTo>
                    <a:pt x="875" y="271"/>
                  </a:lnTo>
                  <a:lnTo>
                    <a:pt x="883" y="270"/>
                  </a:lnTo>
                  <a:lnTo>
                    <a:pt x="893" y="267"/>
                  </a:lnTo>
                  <a:lnTo>
                    <a:pt x="914" y="262"/>
                  </a:lnTo>
                  <a:lnTo>
                    <a:pt x="936" y="255"/>
                  </a:lnTo>
                  <a:lnTo>
                    <a:pt x="958" y="246"/>
                  </a:lnTo>
                  <a:lnTo>
                    <a:pt x="978" y="237"/>
                  </a:lnTo>
                  <a:lnTo>
                    <a:pt x="994" y="228"/>
                  </a:lnTo>
                  <a:lnTo>
                    <a:pt x="1007" y="220"/>
                  </a:lnTo>
                  <a:lnTo>
                    <a:pt x="1017" y="210"/>
                  </a:lnTo>
                  <a:lnTo>
                    <a:pt x="1026" y="201"/>
                  </a:lnTo>
                  <a:lnTo>
                    <a:pt x="1032" y="193"/>
                  </a:lnTo>
                  <a:lnTo>
                    <a:pt x="1036" y="186"/>
                  </a:lnTo>
                  <a:lnTo>
                    <a:pt x="1039" y="178"/>
                  </a:lnTo>
                  <a:lnTo>
                    <a:pt x="1040" y="171"/>
                  </a:lnTo>
                  <a:lnTo>
                    <a:pt x="1040" y="165"/>
                  </a:lnTo>
                  <a:lnTo>
                    <a:pt x="1039" y="158"/>
                  </a:lnTo>
                  <a:lnTo>
                    <a:pt x="1035" y="145"/>
                  </a:lnTo>
                  <a:lnTo>
                    <a:pt x="1031" y="128"/>
                  </a:lnTo>
                  <a:lnTo>
                    <a:pt x="1030" y="119"/>
                  </a:lnTo>
                  <a:lnTo>
                    <a:pt x="1030" y="110"/>
                  </a:lnTo>
                  <a:lnTo>
                    <a:pt x="1030" y="99"/>
                  </a:lnTo>
                  <a:lnTo>
                    <a:pt x="1032" y="87"/>
                  </a:lnTo>
                  <a:lnTo>
                    <a:pt x="1047" y="89"/>
                  </a:lnTo>
                  <a:lnTo>
                    <a:pt x="1079" y="96"/>
                  </a:lnTo>
                  <a:lnTo>
                    <a:pt x="1112" y="105"/>
                  </a:lnTo>
                  <a:lnTo>
                    <a:pt x="1132" y="113"/>
                  </a:lnTo>
                  <a:lnTo>
                    <a:pt x="1142" y="117"/>
                  </a:lnTo>
                  <a:lnTo>
                    <a:pt x="1151" y="121"/>
                  </a:lnTo>
                  <a:lnTo>
                    <a:pt x="1164" y="126"/>
                  </a:lnTo>
                  <a:lnTo>
                    <a:pt x="1177" y="130"/>
                  </a:lnTo>
                  <a:lnTo>
                    <a:pt x="1190" y="134"/>
                  </a:lnTo>
                  <a:lnTo>
                    <a:pt x="1204" y="136"/>
                  </a:lnTo>
                  <a:lnTo>
                    <a:pt x="1218" y="138"/>
                  </a:lnTo>
                  <a:lnTo>
                    <a:pt x="1231" y="139"/>
                  </a:lnTo>
                  <a:lnTo>
                    <a:pt x="1244" y="138"/>
                  </a:lnTo>
                  <a:lnTo>
                    <a:pt x="1258" y="136"/>
                  </a:lnTo>
                  <a:lnTo>
                    <a:pt x="1269" y="132"/>
                  </a:lnTo>
                  <a:lnTo>
                    <a:pt x="1280" y="127"/>
                  </a:lnTo>
                  <a:lnTo>
                    <a:pt x="1284" y="124"/>
                  </a:lnTo>
                  <a:lnTo>
                    <a:pt x="1289" y="119"/>
                  </a:lnTo>
                  <a:lnTo>
                    <a:pt x="1293" y="115"/>
                  </a:lnTo>
                  <a:lnTo>
                    <a:pt x="1297" y="109"/>
                  </a:lnTo>
                  <a:lnTo>
                    <a:pt x="1299" y="104"/>
                  </a:lnTo>
                  <a:lnTo>
                    <a:pt x="1302" y="97"/>
                  </a:lnTo>
                  <a:lnTo>
                    <a:pt x="1303" y="89"/>
                  </a:lnTo>
                  <a:lnTo>
                    <a:pt x="1305" y="82"/>
                  </a:lnTo>
                  <a:lnTo>
                    <a:pt x="1308" y="60"/>
                  </a:lnTo>
                  <a:lnTo>
                    <a:pt x="1313" y="26"/>
                  </a:lnTo>
                  <a:lnTo>
                    <a:pt x="1315" y="20"/>
                  </a:lnTo>
                  <a:lnTo>
                    <a:pt x="1318" y="13"/>
                  </a:lnTo>
                  <a:lnTo>
                    <a:pt x="1321" y="8"/>
                  </a:lnTo>
                  <a:lnTo>
                    <a:pt x="1325" y="3"/>
                  </a:lnTo>
                  <a:lnTo>
                    <a:pt x="1330" y="1"/>
                  </a:lnTo>
                  <a:lnTo>
                    <a:pt x="1335" y="0"/>
                  </a:lnTo>
                  <a:lnTo>
                    <a:pt x="1341" y="2"/>
                  </a:lnTo>
                  <a:lnTo>
                    <a:pt x="1347" y="6"/>
                  </a:lnTo>
                  <a:lnTo>
                    <a:pt x="1366" y="23"/>
                  </a:lnTo>
                  <a:lnTo>
                    <a:pt x="1381" y="34"/>
                  </a:lnTo>
                  <a:lnTo>
                    <a:pt x="1397" y="45"/>
                  </a:lnTo>
                  <a:lnTo>
                    <a:pt x="1419" y="58"/>
                  </a:lnTo>
                  <a:lnTo>
                    <a:pt x="1433" y="57"/>
                  </a:lnTo>
                  <a:lnTo>
                    <a:pt x="1444" y="57"/>
                  </a:lnTo>
                  <a:lnTo>
                    <a:pt x="1452" y="58"/>
                  </a:lnTo>
                  <a:lnTo>
                    <a:pt x="1457" y="60"/>
                  </a:lnTo>
                  <a:lnTo>
                    <a:pt x="1460" y="61"/>
                  </a:lnTo>
                  <a:lnTo>
                    <a:pt x="1463" y="63"/>
                  </a:lnTo>
                  <a:lnTo>
                    <a:pt x="1464" y="66"/>
                  </a:lnTo>
                  <a:lnTo>
                    <a:pt x="1464" y="68"/>
                  </a:lnTo>
                  <a:lnTo>
                    <a:pt x="1464" y="75"/>
                  </a:lnTo>
                  <a:lnTo>
                    <a:pt x="1464" y="82"/>
                  </a:lnTo>
                  <a:lnTo>
                    <a:pt x="1465" y="85"/>
                  </a:lnTo>
                  <a:lnTo>
                    <a:pt x="1468" y="88"/>
                  </a:lnTo>
                  <a:lnTo>
                    <a:pt x="1473" y="92"/>
                  </a:lnTo>
                  <a:lnTo>
                    <a:pt x="1478" y="94"/>
                  </a:lnTo>
                  <a:lnTo>
                    <a:pt x="1483" y="94"/>
                  </a:lnTo>
                  <a:lnTo>
                    <a:pt x="1487" y="93"/>
                  </a:lnTo>
                  <a:lnTo>
                    <a:pt x="1493" y="92"/>
                  </a:lnTo>
                  <a:lnTo>
                    <a:pt x="1498" y="89"/>
                  </a:lnTo>
                  <a:lnTo>
                    <a:pt x="1503" y="87"/>
                  </a:lnTo>
                  <a:lnTo>
                    <a:pt x="1508" y="85"/>
                  </a:lnTo>
                  <a:lnTo>
                    <a:pt x="1514" y="84"/>
                  </a:lnTo>
                  <a:lnTo>
                    <a:pt x="1519" y="84"/>
                  </a:lnTo>
                  <a:lnTo>
                    <a:pt x="1525" y="86"/>
                  </a:lnTo>
                  <a:lnTo>
                    <a:pt x="1529" y="88"/>
                  </a:lnTo>
                  <a:lnTo>
                    <a:pt x="1532" y="90"/>
                  </a:lnTo>
                  <a:lnTo>
                    <a:pt x="1536" y="93"/>
                  </a:lnTo>
                  <a:lnTo>
                    <a:pt x="1540" y="98"/>
                  </a:lnTo>
                  <a:lnTo>
                    <a:pt x="1544" y="103"/>
                  </a:lnTo>
                  <a:lnTo>
                    <a:pt x="1545" y="105"/>
                  </a:lnTo>
                  <a:lnTo>
                    <a:pt x="1547" y="107"/>
                  </a:lnTo>
                  <a:lnTo>
                    <a:pt x="1549" y="108"/>
                  </a:lnTo>
                  <a:lnTo>
                    <a:pt x="1552" y="108"/>
                  </a:lnTo>
                  <a:lnTo>
                    <a:pt x="1557" y="108"/>
                  </a:lnTo>
                  <a:lnTo>
                    <a:pt x="1562" y="107"/>
                  </a:lnTo>
                  <a:lnTo>
                    <a:pt x="1568" y="105"/>
                  </a:lnTo>
                  <a:lnTo>
                    <a:pt x="1576" y="102"/>
                  </a:lnTo>
                  <a:lnTo>
                    <a:pt x="1587" y="97"/>
                  </a:lnTo>
                  <a:lnTo>
                    <a:pt x="1597" y="95"/>
                  </a:lnTo>
                  <a:lnTo>
                    <a:pt x="1604" y="95"/>
                  </a:lnTo>
                  <a:lnTo>
                    <a:pt x="1611" y="97"/>
                  </a:lnTo>
                  <a:lnTo>
                    <a:pt x="1617" y="100"/>
                  </a:lnTo>
                  <a:lnTo>
                    <a:pt x="1621" y="106"/>
                  </a:lnTo>
                  <a:lnTo>
                    <a:pt x="1623" y="111"/>
                  </a:lnTo>
                  <a:lnTo>
                    <a:pt x="1625" y="119"/>
                  </a:lnTo>
                  <a:lnTo>
                    <a:pt x="1627" y="127"/>
                  </a:lnTo>
                  <a:lnTo>
                    <a:pt x="1628" y="136"/>
                  </a:lnTo>
                  <a:lnTo>
                    <a:pt x="1628" y="146"/>
                  </a:lnTo>
                  <a:lnTo>
                    <a:pt x="1627" y="155"/>
                  </a:lnTo>
                  <a:lnTo>
                    <a:pt x="1623" y="172"/>
                  </a:lnTo>
                  <a:lnTo>
                    <a:pt x="1620" y="188"/>
                  </a:lnTo>
                  <a:lnTo>
                    <a:pt x="1618" y="199"/>
                  </a:lnTo>
                  <a:lnTo>
                    <a:pt x="1617" y="207"/>
                  </a:lnTo>
                  <a:lnTo>
                    <a:pt x="1619" y="213"/>
                  </a:lnTo>
                  <a:lnTo>
                    <a:pt x="1621" y="219"/>
                  </a:lnTo>
                  <a:lnTo>
                    <a:pt x="1625" y="223"/>
                  </a:lnTo>
                  <a:lnTo>
                    <a:pt x="1631" y="226"/>
                  </a:lnTo>
                  <a:lnTo>
                    <a:pt x="1638" y="229"/>
                  </a:lnTo>
                  <a:lnTo>
                    <a:pt x="1644" y="231"/>
                  </a:lnTo>
                  <a:lnTo>
                    <a:pt x="1679" y="232"/>
                  </a:lnTo>
                  <a:lnTo>
                    <a:pt x="1711" y="231"/>
                  </a:lnTo>
                  <a:lnTo>
                    <a:pt x="1741" y="235"/>
                  </a:lnTo>
                  <a:lnTo>
                    <a:pt x="1767" y="240"/>
                  </a:lnTo>
                  <a:lnTo>
                    <a:pt x="1793" y="245"/>
                  </a:lnTo>
                  <a:lnTo>
                    <a:pt x="1817" y="250"/>
                  </a:lnTo>
                  <a:lnTo>
                    <a:pt x="1829" y="252"/>
                  </a:lnTo>
                  <a:lnTo>
                    <a:pt x="1841" y="252"/>
                  </a:lnTo>
                  <a:lnTo>
                    <a:pt x="1855" y="252"/>
                  </a:lnTo>
                  <a:lnTo>
                    <a:pt x="1867" y="252"/>
                  </a:lnTo>
                  <a:lnTo>
                    <a:pt x="1880" y="250"/>
                  </a:lnTo>
                  <a:lnTo>
                    <a:pt x="1895" y="246"/>
                  </a:lnTo>
                  <a:lnTo>
                    <a:pt x="1909" y="242"/>
                  </a:lnTo>
                  <a:lnTo>
                    <a:pt x="1925" y="235"/>
                  </a:lnTo>
                  <a:lnTo>
                    <a:pt x="1940" y="229"/>
                  </a:lnTo>
                  <a:lnTo>
                    <a:pt x="1953" y="225"/>
                  </a:lnTo>
                  <a:lnTo>
                    <a:pt x="1965" y="223"/>
                  </a:lnTo>
                  <a:lnTo>
                    <a:pt x="1975" y="222"/>
                  </a:lnTo>
                  <a:lnTo>
                    <a:pt x="1985" y="223"/>
                  </a:lnTo>
                  <a:lnTo>
                    <a:pt x="1993" y="225"/>
                  </a:lnTo>
                  <a:lnTo>
                    <a:pt x="2001" y="230"/>
                  </a:lnTo>
                  <a:lnTo>
                    <a:pt x="2008" y="234"/>
                  </a:lnTo>
                  <a:lnTo>
                    <a:pt x="2031" y="263"/>
                  </a:lnTo>
                  <a:lnTo>
                    <a:pt x="2057" y="298"/>
                  </a:lnTo>
                  <a:lnTo>
                    <a:pt x="2064" y="307"/>
                  </a:lnTo>
                  <a:lnTo>
                    <a:pt x="2071" y="316"/>
                  </a:lnTo>
                  <a:lnTo>
                    <a:pt x="2078" y="323"/>
                  </a:lnTo>
                  <a:lnTo>
                    <a:pt x="2086" y="328"/>
                  </a:lnTo>
                  <a:lnTo>
                    <a:pt x="2090" y="329"/>
                  </a:lnTo>
                  <a:lnTo>
                    <a:pt x="2094" y="330"/>
                  </a:lnTo>
                  <a:lnTo>
                    <a:pt x="2097" y="330"/>
                  </a:lnTo>
                  <a:lnTo>
                    <a:pt x="2102" y="329"/>
                  </a:lnTo>
                  <a:lnTo>
                    <a:pt x="2105" y="328"/>
                  </a:lnTo>
                  <a:lnTo>
                    <a:pt x="2109" y="325"/>
                  </a:lnTo>
                  <a:lnTo>
                    <a:pt x="2114" y="320"/>
                  </a:lnTo>
                  <a:lnTo>
                    <a:pt x="2117" y="316"/>
                  </a:lnTo>
                  <a:lnTo>
                    <a:pt x="2123" y="309"/>
                  </a:lnTo>
                  <a:lnTo>
                    <a:pt x="2128" y="304"/>
                  </a:lnTo>
                  <a:lnTo>
                    <a:pt x="2135" y="299"/>
                  </a:lnTo>
                  <a:lnTo>
                    <a:pt x="2144" y="296"/>
                  </a:lnTo>
                  <a:lnTo>
                    <a:pt x="2162" y="289"/>
                  </a:lnTo>
                  <a:lnTo>
                    <a:pt x="2180" y="284"/>
                  </a:lnTo>
                  <a:lnTo>
                    <a:pt x="2201" y="278"/>
                  </a:lnTo>
                  <a:lnTo>
                    <a:pt x="2222" y="272"/>
                  </a:lnTo>
                  <a:lnTo>
                    <a:pt x="2231" y="267"/>
                  </a:lnTo>
                  <a:lnTo>
                    <a:pt x="2241" y="264"/>
                  </a:lnTo>
                  <a:lnTo>
                    <a:pt x="2250" y="258"/>
                  </a:lnTo>
                  <a:lnTo>
                    <a:pt x="2259" y="253"/>
                  </a:lnTo>
                  <a:lnTo>
                    <a:pt x="2266" y="249"/>
                  </a:lnTo>
                  <a:lnTo>
                    <a:pt x="2274" y="245"/>
                  </a:lnTo>
                  <a:lnTo>
                    <a:pt x="2284" y="241"/>
                  </a:lnTo>
                  <a:lnTo>
                    <a:pt x="2297" y="239"/>
                  </a:lnTo>
                  <a:lnTo>
                    <a:pt x="2309" y="235"/>
                  </a:lnTo>
                  <a:lnTo>
                    <a:pt x="2322" y="234"/>
                  </a:lnTo>
                  <a:lnTo>
                    <a:pt x="2335" y="233"/>
                  </a:lnTo>
                  <a:lnTo>
                    <a:pt x="2349" y="233"/>
                  </a:lnTo>
                  <a:lnTo>
                    <a:pt x="2362" y="233"/>
                  </a:lnTo>
                  <a:lnTo>
                    <a:pt x="2374" y="235"/>
                  </a:lnTo>
                  <a:lnTo>
                    <a:pt x="2385" y="237"/>
                  </a:lnTo>
                  <a:lnTo>
                    <a:pt x="2395" y="241"/>
                  </a:lnTo>
                  <a:lnTo>
                    <a:pt x="2404" y="245"/>
                  </a:lnTo>
                  <a:lnTo>
                    <a:pt x="2410" y="251"/>
                  </a:lnTo>
                  <a:lnTo>
                    <a:pt x="2412" y="254"/>
                  </a:lnTo>
                  <a:lnTo>
                    <a:pt x="2414" y="257"/>
                  </a:lnTo>
                  <a:lnTo>
                    <a:pt x="2415" y="262"/>
                  </a:lnTo>
                  <a:lnTo>
                    <a:pt x="2415" y="266"/>
                  </a:lnTo>
                  <a:lnTo>
                    <a:pt x="2414" y="278"/>
                  </a:lnTo>
                  <a:lnTo>
                    <a:pt x="2412" y="291"/>
                  </a:lnTo>
                  <a:lnTo>
                    <a:pt x="2407" y="304"/>
                  </a:lnTo>
                  <a:lnTo>
                    <a:pt x="2402" y="318"/>
                  </a:lnTo>
                  <a:lnTo>
                    <a:pt x="2397" y="331"/>
                  </a:lnTo>
                  <a:lnTo>
                    <a:pt x="2393" y="346"/>
                  </a:lnTo>
                  <a:lnTo>
                    <a:pt x="2391" y="360"/>
                  </a:lnTo>
                  <a:lnTo>
                    <a:pt x="2390" y="376"/>
                  </a:lnTo>
                  <a:lnTo>
                    <a:pt x="2390" y="386"/>
                  </a:lnTo>
                  <a:lnTo>
                    <a:pt x="2391" y="397"/>
                  </a:lnTo>
                  <a:lnTo>
                    <a:pt x="2393" y="408"/>
                  </a:lnTo>
                  <a:lnTo>
                    <a:pt x="2395" y="418"/>
                  </a:lnTo>
                  <a:lnTo>
                    <a:pt x="2401" y="439"/>
                  </a:lnTo>
                  <a:lnTo>
                    <a:pt x="2406" y="457"/>
                  </a:lnTo>
                  <a:lnTo>
                    <a:pt x="2423" y="464"/>
                  </a:lnTo>
                  <a:lnTo>
                    <a:pt x="2439" y="470"/>
                  </a:lnTo>
                  <a:lnTo>
                    <a:pt x="2458" y="473"/>
                  </a:lnTo>
                  <a:lnTo>
                    <a:pt x="2476" y="476"/>
                  </a:lnTo>
                  <a:lnTo>
                    <a:pt x="2514" y="481"/>
                  </a:lnTo>
                  <a:lnTo>
                    <a:pt x="2549" y="486"/>
                  </a:lnTo>
                  <a:lnTo>
                    <a:pt x="2581" y="493"/>
                  </a:lnTo>
                  <a:lnTo>
                    <a:pt x="2613" y="502"/>
                  </a:lnTo>
                  <a:lnTo>
                    <a:pt x="2643" y="512"/>
                  </a:lnTo>
                  <a:lnTo>
                    <a:pt x="2674" y="524"/>
                  </a:lnTo>
                  <a:lnTo>
                    <a:pt x="2684" y="527"/>
                  </a:lnTo>
                  <a:lnTo>
                    <a:pt x="2694" y="529"/>
                  </a:lnTo>
                  <a:lnTo>
                    <a:pt x="2704" y="532"/>
                  </a:lnTo>
                  <a:lnTo>
                    <a:pt x="2714" y="533"/>
                  </a:lnTo>
                  <a:lnTo>
                    <a:pt x="2734" y="534"/>
                  </a:lnTo>
                  <a:lnTo>
                    <a:pt x="2755" y="533"/>
                  </a:lnTo>
                  <a:lnTo>
                    <a:pt x="2776" y="529"/>
                  </a:lnTo>
                  <a:lnTo>
                    <a:pt x="2796" y="525"/>
                  </a:lnTo>
                  <a:lnTo>
                    <a:pt x="2817" y="520"/>
                  </a:lnTo>
                  <a:lnTo>
                    <a:pt x="2838" y="515"/>
                  </a:lnTo>
                  <a:lnTo>
                    <a:pt x="2859" y="509"/>
                  </a:lnTo>
                  <a:lnTo>
                    <a:pt x="2880" y="505"/>
                  </a:lnTo>
                  <a:lnTo>
                    <a:pt x="2901" y="502"/>
                  </a:lnTo>
                  <a:lnTo>
                    <a:pt x="2922" y="499"/>
                  </a:lnTo>
                  <a:lnTo>
                    <a:pt x="2933" y="498"/>
                  </a:lnTo>
                  <a:lnTo>
                    <a:pt x="2943" y="499"/>
                  </a:lnTo>
                  <a:lnTo>
                    <a:pt x="2954" y="499"/>
                  </a:lnTo>
                  <a:lnTo>
                    <a:pt x="2964" y="502"/>
                  </a:lnTo>
                  <a:lnTo>
                    <a:pt x="2976" y="504"/>
                  </a:lnTo>
                  <a:lnTo>
                    <a:pt x="2985" y="506"/>
                  </a:lnTo>
                  <a:lnTo>
                    <a:pt x="2995" y="511"/>
                  </a:lnTo>
                  <a:lnTo>
                    <a:pt x="3007" y="515"/>
                  </a:lnTo>
                  <a:lnTo>
                    <a:pt x="3007" y="515"/>
                  </a:lnTo>
                  <a:lnTo>
                    <a:pt x="3019" y="523"/>
                  </a:lnTo>
                  <a:lnTo>
                    <a:pt x="3032" y="527"/>
                  </a:lnTo>
                  <a:lnTo>
                    <a:pt x="3045" y="532"/>
                  </a:lnTo>
                  <a:lnTo>
                    <a:pt x="3059" y="534"/>
                  </a:lnTo>
                  <a:lnTo>
                    <a:pt x="3086" y="537"/>
                  </a:lnTo>
                  <a:lnTo>
                    <a:pt x="3115" y="541"/>
                  </a:lnTo>
                  <a:lnTo>
                    <a:pt x="3115" y="550"/>
                  </a:lnTo>
                  <a:lnTo>
                    <a:pt x="3114" y="560"/>
                  </a:lnTo>
                  <a:lnTo>
                    <a:pt x="3111" y="571"/>
                  </a:lnTo>
                  <a:lnTo>
                    <a:pt x="3108" y="583"/>
                  </a:lnTo>
                  <a:lnTo>
                    <a:pt x="3106" y="595"/>
                  </a:lnTo>
                  <a:lnTo>
                    <a:pt x="3105" y="606"/>
                  </a:lnTo>
                  <a:lnTo>
                    <a:pt x="3105" y="609"/>
                  </a:lnTo>
                  <a:lnTo>
                    <a:pt x="3106" y="613"/>
                  </a:lnTo>
                  <a:lnTo>
                    <a:pt x="3108" y="616"/>
                  </a:lnTo>
                  <a:lnTo>
                    <a:pt x="3112" y="618"/>
                  </a:lnTo>
                  <a:lnTo>
                    <a:pt x="3127" y="625"/>
                  </a:lnTo>
                  <a:lnTo>
                    <a:pt x="3138" y="632"/>
                  </a:lnTo>
                  <a:lnTo>
                    <a:pt x="3146" y="639"/>
                  </a:lnTo>
                  <a:lnTo>
                    <a:pt x="3151" y="645"/>
                  </a:lnTo>
                  <a:lnTo>
                    <a:pt x="3152" y="649"/>
                  </a:lnTo>
                  <a:lnTo>
                    <a:pt x="3152" y="652"/>
                  </a:lnTo>
                  <a:lnTo>
                    <a:pt x="3152" y="655"/>
                  </a:lnTo>
                  <a:lnTo>
                    <a:pt x="3152" y="659"/>
                  </a:lnTo>
                  <a:lnTo>
                    <a:pt x="3149" y="664"/>
                  </a:lnTo>
                  <a:lnTo>
                    <a:pt x="3145" y="671"/>
                  </a:lnTo>
                  <a:lnTo>
                    <a:pt x="3136" y="683"/>
                  </a:lnTo>
                  <a:lnTo>
                    <a:pt x="3126" y="697"/>
                  </a:lnTo>
                  <a:lnTo>
                    <a:pt x="3124" y="705"/>
                  </a:lnTo>
                  <a:lnTo>
                    <a:pt x="3122" y="713"/>
                  </a:lnTo>
                  <a:lnTo>
                    <a:pt x="3122" y="717"/>
                  </a:lnTo>
                  <a:lnTo>
                    <a:pt x="3122" y="722"/>
                  </a:lnTo>
                  <a:lnTo>
                    <a:pt x="3123" y="726"/>
                  </a:lnTo>
                  <a:lnTo>
                    <a:pt x="3125" y="730"/>
                  </a:lnTo>
                  <a:lnTo>
                    <a:pt x="3132" y="744"/>
                  </a:lnTo>
                  <a:lnTo>
                    <a:pt x="3139" y="755"/>
                  </a:lnTo>
                  <a:lnTo>
                    <a:pt x="3147" y="764"/>
                  </a:lnTo>
                  <a:lnTo>
                    <a:pt x="3155" y="774"/>
                  </a:lnTo>
                  <a:lnTo>
                    <a:pt x="3162" y="784"/>
                  </a:lnTo>
                  <a:lnTo>
                    <a:pt x="3167" y="796"/>
                  </a:lnTo>
                  <a:lnTo>
                    <a:pt x="3169" y="801"/>
                  </a:lnTo>
                  <a:lnTo>
                    <a:pt x="3172" y="809"/>
                  </a:lnTo>
                  <a:lnTo>
                    <a:pt x="3172" y="817"/>
                  </a:lnTo>
                  <a:lnTo>
                    <a:pt x="3173" y="824"/>
                  </a:lnTo>
                  <a:lnTo>
                    <a:pt x="3170" y="847"/>
                  </a:lnTo>
                  <a:lnTo>
                    <a:pt x="3168" y="871"/>
                  </a:lnTo>
                  <a:lnTo>
                    <a:pt x="3167" y="884"/>
                  </a:lnTo>
                  <a:lnTo>
                    <a:pt x="3167" y="895"/>
                  </a:lnTo>
                  <a:lnTo>
                    <a:pt x="3168" y="906"/>
                  </a:lnTo>
                  <a:lnTo>
                    <a:pt x="3169" y="916"/>
                  </a:lnTo>
                  <a:lnTo>
                    <a:pt x="3175" y="933"/>
                  </a:lnTo>
                  <a:lnTo>
                    <a:pt x="3182" y="948"/>
                  </a:lnTo>
                  <a:lnTo>
                    <a:pt x="3188" y="963"/>
                  </a:lnTo>
                  <a:lnTo>
                    <a:pt x="3196" y="978"/>
                  </a:lnTo>
                  <a:lnTo>
                    <a:pt x="3214" y="1008"/>
                  </a:lnTo>
                  <a:lnTo>
                    <a:pt x="3232" y="1036"/>
                  </a:lnTo>
                  <a:lnTo>
                    <a:pt x="3240" y="1047"/>
                  </a:lnTo>
                  <a:lnTo>
                    <a:pt x="3248" y="1054"/>
                  </a:lnTo>
                  <a:lnTo>
                    <a:pt x="3255" y="1060"/>
                  </a:lnTo>
                  <a:lnTo>
                    <a:pt x="3260" y="1062"/>
                  </a:lnTo>
                  <a:lnTo>
                    <a:pt x="3265" y="1062"/>
                  </a:lnTo>
                  <a:lnTo>
                    <a:pt x="3269" y="1060"/>
                  </a:lnTo>
                  <a:lnTo>
                    <a:pt x="3272" y="1055"/>
                  </a:lnTo>
                  <a:lnTo>
                    <a:pt x="3276" y="1050"/>
                  </a:lnTo>
                  <a:lnTo>
                    <a:pt x="3282" y="1037"/>
                  </a:lnTo>
                  <a:lnTo>
                    <a:pt x="3290" y="1022"/>
                  </a:lnTo>
                  <a:lnTo>
                    <a:pt x="3293" y="1015"/>
                  </a:lnTo>
                  <a:lnTo>
                    <a:pt x="3299" y="1009"/>
                  </a:lnTo>
                  <a:lnTo>
                    <a:pt x="3303" y="1004"/>
                  </a:lnTo>
                  <a:lnTo>
                    <a:pt x="3310" y="999"/>
                  </a:lnTo>
                  <a:lnTo>
                    <a:pt x="3319" y="998"/>
                  </a:lnTo>
                  <a:lnTo>
                    <a:pt x="3327" y="998"/>
                  </a:lnTo>
                  <a:lnTo>
                    <a:pt x="3332" y="999"/>
                  </a:lnTo>
                  <a:lnTo>
                    <a:pt x="3337" y="1001"/>
                  </a:lnTo>
                  <a:lnTo>
                    <a:pt x="3342" y="1004"/>
                  </a:lnTo>
                  <a:lnTo>
                    <a:pt x="3349" y="1005"/>
                  </a:lnTo>
                  <a:lnTo>
                    <a:pt x="3357" y="1004"/>
                  </a:lnTo>
                  <a:lnTo>
                    <a:pt x="3369" y="1001"/>
                  </a:lnTo>
                  <a:lnTo>
                    <a:pt x="3372" y="1000"/>
                  </a:lnTo>
                  <a:lnTo>
                    <a:pt x="3378" y="1001"/>
                  </a:lnTo>
                  <a:lnTo>
                    <a:pt x="3383" y="1004"/>
                  </a:lnTo>
                  <a:lnTo>
                    <a:pt x="3390" y="1007"/>
                  </a:lnTo>
                  <a:lnTo>
                    <a:pt x="3406" y="1015"/>
                  </a:lnTo>
                  <a:lnTo>
                    <a:pt x="3423" y="1025"/>
                  </a:lnTo>
                  <a:lnTo>
                    <a:pt x="3440" y="1037"/>
                  </a:lnTo>
                  <a:lnTo>
                    <a:pt x="3455" y="1048"/>
                  </a:lnTo>
                  <a:lnTo>
                    <a:pt x="3466" y="1058"/>
                  </a:lnTo>
                  <a:lnTo>
                    <a:pt x="3475" y="1065"/>
                  </a:lnTo>
                  <a:lnTo>
                    <a:pt x="3493" y="1090"/>
                  </a:lnTo>
                  <a:lnTo>
                    <a:pt x="3505" y="1106"/>
                  </a:lnTo>
                  <a:lnTo>
                    <a:pt x="3508" y="1110"/>
                  </a:lnTo>
                  <a:lnTo>
                    <a:pt x="3512" y="1112"/>
                  </a:lnTo>
                  <a:lnTo>
                    <a:pt x="3515" y="1114"/>
                  </a:lnTo>
                  <a:lnTo>
                    <a:pt x="3520" y="1116"/>
                  </a:lnTo>
                  <a:lnTo>
                    <a:pt x="3533" y="1120"/>
                  </a:lnTo>
                  <a:lnTo>
                    <a:pt x="3549" y="1121"/>
                  </a:lnTo>
                  <a:lnTo>
                    <a:pt x="3564" y="1123"/>
                  </a:lnTo>
                  <a:lnTo>
                    <a:pt x="3576" y="1126"/>
                  </a:lnTo>
                  <a:lnTo>
                    <a:pt x="3586" y="1131"/>
                  </a:lnTo>
                  <a:lnTo>
                    <a:pt x="3595" y="1136"/>
                  </a:lnTo>
                  <a:lnTo>
                    <a:pt x="3602" y="1144"/>
                  </a:lnTo>
                  <a:lnTo>
                    <a:pt x="3609" y="1152"/>
                  </a:lnTo>
                  <a:lnTo>
                    <a:pt x="3615" y="1159"/>
                  </a:lnTo>
                  <a:lnTo>
                    <a:pt x="3621" y="1168"/>
                  </a:lnTo>
                  <a:lnTo>
                    <a:pt x="3627" y="1176"/>
                  </a:lnTo>
                  <a:lnTo>
                    <a:pt x="3632" y="1185"/>
                  </a:lnTo>
                  <a:lnTo>
                    <a:pt x="3639" y="1193"/>
                  </a:lnTo>
                  <a:lnTo>
                    <a:pt x="3647" y="1199"/>
                  </a:lnTo>
                  <a:lnTo>
                    <a:pt x="3654" y="1205"/>
                  </a:lnTo>
                  <a:lnTo>
                    <a:pt x="3664" y="1209"/>
                  </a:lnTo>
                  <a:lnTo>
                    <a:pt x="3677" y="1211"/>
                  </a:lnTo>
                  <a:lnTo>
                    <a:pt x="3690" y="1212"/>
                  </a:lnTo>
                  <a:lnTo>
                    <a:pt x="3701" y="1212"/>
                  </a:lnTo>
                  <a:lnTo>
                    <a:pt x="3712" y="1211"/>
                  </a:lnTo>
                  <a:lnTo>
                    <a:pt x="3722" y="1209"/>
                  </a:lnTo>
                  <a:lnTo>
                    <a:pt x="3732" y="1207"/>
                  </a:lnTo>
                  <a:lnTo>
                    <a:pt x="3749" y="1201"/>
                  </a:lnTo>
                  <a:lnTo>
                    <a:pt x="3765" y="1195"/>
                  </a:lnTo>
                  <a:lnTo>
                    <a:pt x="3783" y="1188"/>
                  </a:lnTo>
                  <a:lnTo>
                    <a:pt x="3801" y="1185"/>
                  </a:lnTo>
                  <a:lnTo>
                    <a:pt x="3812" y="1184"/>
                  </a:lnTo>
                  <a:lnTo>
                    <a:pt x="3823" y="1184"/>
                  </a:lnTo>
                  <a:lnTo>
                    <a:pt x="3835" y="1184"/>
                  </a:lnTo>
                  <a:lnTo>
                    <a:pt x="3848" y="1186"/>
                  </a:lnTo>
                  <a:lnTo>
                    <a:pt x="3865" y="1188"/>
                  </a:lnTo>
                  <a:lnTo>
                    <a:pt x="3878" y="1191"/>
                  </a:lnTo>
                  <a:lnTo>
                    <a:pt x="3887" y="1194"/>
                  </a:lnTo>
                  <a:lnTo>
                    <a:pt x="3893" y="1197"/>
                  </a:lnTo>
                  <a:lnTo>
                    <a:pt x="3895" y="1200"/>
                  </a:lnTo>
                  <a:lnTo>
                    <a:pt x="3896" y="1204"/>
                  </a:lnTo>
                  <a:lnTo>
                    <a:pt x="3897" y="1207"/>
                  </a:lnTo>
                  <a:lnTo>
                    <a:pt x="3898" y="1211"/>
                  </a:lnTo>
                  <a:lnTo>
                    <a:pt x="3899" y="1224"/>
                  </a:lnTo>
                  <a:lnTo>
                    <a:pt x="3899" y="1239"/>
                  </a:lnTo>
                  <a:lnTo>
                    <a:pt x="3900" y="1247"/>
                  </a:lnTo>
                  <a:lnTo>
                    <a:pt x="3904" y="1253"/>
                  </a:lnTo>
                  <a:lnTo>
                    <a:pt x="3909" y="1259"/>
                  </a:lnTo>
                  <a:lnTo>
                    <a:pt x="3915" y="1266"/>
                  </a:lnTo>
                  <a:lnTo>
                    <a:pt x="3928" y="1277"/>
                  </a:lnTo>
                  <a:lnTo>
                    <a:pt x="3940" y="1287"/>
                  </a:lnTo>
                  <a:lnTo>
                    <a:pt x="3943" y="1292"/>
                  </a:lnTo>
                  <a:lnTo>
                    <a:pt x="3947" y="1302"/>
                  </a:lnTo>
                  <a:lnTo>
                    <a:pt x="3950" y="1315"/>
                  </a:lnTo>
                  <a:lnTo>
                    <a:pt x="3953" y="1330"/>
                  </a:lnTo>
                  <a:lnTo>
                    <a:pt x="3957" y="1344"/>
                  </a:lnTo>
                  <a:lnTo>
                    <a:pt x="3958" y="1356"/>
                  </a:lnTo>
                  <a:lnTo>
                    <a:pt x="3959" y="1365"/>
                  </a:lnTo>
                  <a:lnTo>
                    <a:pt x="3957" y="1369"/>
                  </a:lnTo>
                  <a:lnTo>
                    <a:pt x="3947" y="1376"/>
                  </a:lnTo>
                  <a:lnTo>
                    <a:pt x="3935" y="1384"/>
                  </a:lnTo>
                  <a:lnTo>
                    <a:pt x="3924" y="1393"/>
                  </a:lnTo>
                  <a:lnTo>
                    <a:pt x="3914" y="1403"/>
                  </a:lnTo>
                  <a:lnTo>
                    <a:pt x="3910" y="1408"/>
                  </a:lnTo>
                  <a:lnTo>
                    <a:pt x="3907" y="1414"/>
                  </a:lnTo>
                  <a:lnTo>
                    <a:pt x="3906" y="1419"/>
                  </a:lnTo>
                  <a:lnTo>
                    <a:pt x="3906" y="1426"/>
                  </a:lnTo>
                  <a:lnTo>
                    <a:pt x="3907" y="1432"/>
                  </a:lnTo>
                  <a:lnTo>
                    <a:pt x="3909" y="1439"/>
                  </a:lnTo>
                  <a:lnTo>
                    <a:pt x="3915" y="1447"/>
                  </a:lnTo>
                  <a:lnTo>
                    <a:pt x="3921" y="1455"/>
                  </a:lnTo>
                  <a:lnTo>
                    <a:pt x="3924" y="1458"/>
                  </a:lnTo>
                  <a:lnTo>
                    <a:pt x="3927" y="1462"/>
                  </a:lnTo>
                  <a:lnTo>
                    <a:pt x="3931" y="1464"/>
                  </a:lnTo>
                  <a:lnTo>
                    <a:pt x="3935" y="1467"/>
                  </a:lnTo>
                  <a:lnTo>
                    <a:pt x="3943" y="1471"/>
                  </a:lnTo>
                  <a:lnTo>
                    <a:pt x="3952" y="1473"/>
                  </a:lnTo>
                  <a:lnTo>
                    <a:pt x="3961" y="1476"/>
                  </a:lnTo>
                  <a:lnTo>
                    <a:pt x="3971" y="1479"/>
                  </a:lnTo>
                  <a:lnTo>
                    <a:pt x="3980" y="1483"/>
                  </a:lnTo>
                  <a:lnTo>
                    <a:pt x="3989" y="1489"/>
                  </a:lnTo>
                  <a:lnTo>
                    <a:pt x="3992" y="1493"/>
                  </a:lnTo>
                  <a:lnTo>
                    <a:pt x="3996" y="1498"/>
                  </a:lnTo>
                  <a:lnTo>
                    <a:pt x="3998" y="1503"/>
                  </a:lnTo>
                  <a:lnTo>
                    <a:pt x="4000" y="1510"/>
                  </a:lnTo>
                  <a:lnTo>
                    <a:pt x="4002" y="1523"/>
                  </a:lnTo>
                  <a:lnTo>
                    <a:pt x="4003" y="1536"/>
                  </a:lnTo>
                  <a:lnTo>
                    <a:pt x="4002" y="1565"/>
                  </a:lnTo>
                  <a:lnTo>
                    <a:pt x="4004" y="1590"/>
                  </a:lnTo>
                  <a:lnTo>
                    <a:pt x="4011" y="1615"/>
                  </a:lnTo>
                  <a:lnTo>
                    <a:pt x="4018" y="1636"/>
                  </a:lnTo>
                  <a:lnTo>
                    <a:pt x="4020" y="1647"/>
                  </a:lnTo>
                  <a:lnTo>
                    <a:pt x="4022" y="1658"/>
                  </a:lnTo>
                  <a:lnTo>
                    <a:pt x="4024" y="1670"/>
                  </a:lnTo>
                  <a:lnTo>
                    <a:pt x="4024" y="1683"/>
                  </a:lnTo>
                  <a:lnTo>
                    <a:pt x="4024" y="1683"/>
                  </a:lnTo>
                  <a:lnTo>
                    <a:pt x="3971" y="1722"/>
                  </a:lnTo>
                  <a:lnTo>
                    <a:pt x="3953" y="1733"/>
                  </a:lnTo>
                  <a:lnTo>
                    <a:pt x="3936" y="1745"/>
                  </a:lnTo>
                  <a:lnTo>
                    <a:pt x="3928" y="1752"/>
                  </a:lnTo>
                  <a:lnTo>
                    <a:pt x="3921" y="1760"/>
                  </a:lnTo>
                  <a:lnTo>
                    <a:pt x="3915" y="1768"/>
                  </a:lnTo>
                  <a:lnTo>
                    <a:pt x="3910" y="1778"/>
                  </a:lnTo>
                  <a:lnTo>
                    <a:pt x="3907" y="1786"/>
                  </a:lnTo>
                  <a:lnTo>
                    <a:pt x="3902" y="1792"/>
                  </a:lnTo>
                  <a:lnTo>
                    <a:pt x="3899" y="1797"/>
                  </a:lnTo>
                  <a:lnTo>
                    <a:pt x="3895" y="1801"/>
                  </a:lnTo>
                  <a:lnTo>
                    <a:pt x="3890" y="1804"/>
                  </a:lnTo>
                  <a:lnTo>
                    <a:pt x="3886" y="1806"/>
                  </a:lnTo>
                  <a:lnTo>
                    <a:pt x="3880" y="1807"/>
                  </a:lnTo>
                  <a:lnTo>
                    <a:pt x="3876" y="1808"/>
                  </a:lnTo>
                  <a:lnTo>
                    <a:pt x="3853" y="1809"/>
                  </a:lnTo>
                  <a:lnTo>
                    <a:pt x="3828" y="1810"/>
                  </a:lnTo>
                  <a:lnTo>
                    <a:pt x="3824" y="1820"/>
                  </a:lnTo>
                  <a:lnTo>
                    <a:pt x="3822" y="1830"/>
                  </a:lnTo>
                  <a:lnTo>
                    <a:pt x="3822" y="1840"/>
                  </a:lnTo>
                  <a:lnTo>
                    <a:pt x="3823" y="1851"/>
                  </a:lnTo>
                  <a:lnTo>
                    <a:pt x="3825" y="1861"/>
                  </a:lnTo>
                  <a:lnTo>
                    <a:pt x="3829" y="1871"/>
                  </a:lnTo>
                  <a:lnTo>
                    <a:pt x="3834" y="1881"/>
                  </a:lnTo>
                  <a:lnTo>
                    <a:pt x="3838" y="1891"/>
                  </a:lnTo>
                  <a:lnTo>
                    <a:pt x="3842" y="1901"/>
                  </a:lnTo>
                  <a:lnTo>
                    <a:pt x="3844" y="1910"/>
                  </a:lnTo>
                  <a:lnTo>
                    <a:pt x="3844" y="1919"/>
                  </a:lnTo>
                  <a:lnTo>
                    <a:pt x="3844" y="1928"/>
                  </a:lnTo>
                  <a:lnTo>
                    <a:pt x="3843" y="1936"/>
                  </a:lnTo>
                  <a:lnTo>
                    <a:pt x="3843" y="1945"/>
                  </a:lnTo>
                  <a:lnTo>
                    <a:pt x="3843" y="1955"/>
                  </a:lnTo>
                  <a:lnTo>
                    <a:pt x="3844" y="1965"/>
                  </a:lnTo>
                  <a:lnTo>
                    <a:pt x="3847" y="1974"/>
                  </a:lnTo>
                  <a:lnTo>
                    <a:pt x="3852" y="1981"/>
                  </a:lnTo>
                  <a:lnTo>
                    <a:pt x="3856" y="1985"/>
                  </a:lnTo>
                  <a:lnTo>
                    <a:pt x="3862" y="1990"/>
                  </a:lnTo>
                  <a:lnTo>
                    <a:pt x="3868" y="1992"/>
                  </a:lnTo>
                  <a:lnTo>
                    <a:pt x="3874" y="1995"/>
                  </a:lnTo>
                  <a:lnTo>
                    <a:pt x="3880" y="1999"/>
                  </a:lnTo>
                  <a:lnTo>
                    <a:pt x="3886" y="2005"/>
                  </a:lnTo>
                  <a:lnTo>
                    <a:pt x="3888" y="2009"/>
                  </a:lnTo>
                  <a:lnTo>
                    <a:pt x="3889" y="2014"/>
                  </a:lnTo>
                  <a:lnTo>
                    <a:pt x="3890" y="2019"/>
                  </a:lnTo>
                  <a:lnTo>
                    <a:pt x="3891" y="2025"/>
                  </a:lnTo>
                  <a:lnTo>
                    <a:pt x="3891" y="2037"/>
                  </a:lnTo>
                  <a:lnTo>
                    <a:pt x="3889" y="2049"/>
                  </a:lnTo>
                  <a:lnTo>
                    <a:pt x="3885" y="2076"/>
                  </a:lnTo>
                  <a:lnTo>
                    <a:pt x="3883" y="2098"/>
                  </a:lnTo>
                  <a:lnTo>
                    <a:pt x="3885" y="2122"/>
                  </a:lnTo>
                  <a:lnTo>
                    <a:pt x="3891" y="2160"/>
                  </a:lnTo>
                  <a:lnTo>
                    <a:pt x="3894" y="2177"/>
                  </a:lnTo>
                  <a:lnTo>
                    <a:pt x="3896" y="2194"/>
                  </a:lnTo>
                  <a:lnTo>
                    <a:pt x="3897" y="2205"/>
                  </a:lnTo>
                  <a:lnTo>
                    <a:pt x="3896" y="2211"/>
                  </a:lnTo>
                  <a:lnTo>
                    <a:pt x="3885" y="2207"/>
                  </a:lnTo>
                  <a:lnTo>
                    <a:pt x="3874" y="2203"/>
                  </a:lnTo>
                  <a:lnTo>
                    <a:pt x="3862" y="2197"/>
                  </a:lnTo>
                  <a:lnTo>
                    <a:pt x="3850" y="2191"/>
                  </a:lnTo>
                  <a:lnTo>
                    <a:pt x="3826" y="2177"/>
                  </a:lnTo>
                  <a:lnTo>
                    <a:pt x="3801" y="2163"/>
                  </a:lnTo>
                  <a:lnTo>
                    <a:pt x="3776" y="2149"/>
                  </a:lnTo>
                  <a:lnTo>
                    <a:pt x="3752" y="2138"/>
                  </a:lnTo>
                  <a:lnTo>
                    <a:pt x="3740" y="2132"/>
                  </a:lnTo>
                  <a:lnTo>
                    <a:pt x="3728" y="2129"/>
                  </a:lnTo>
                  <a:lnTo>
                    <a:pt x="3716" y="2127"/>
                  </a:lnTo>
                  <a:lnTo>
                    <a:pt x="3705" y="2126"/>
                  </a:lnTo>
                  <a:lnTo>
                    <a:pt x="3702" y="2132"/>
                  </a:lnTo>
                  <a:lnTo>
                    <a:pt x="3702" y="2140"/>
                  </a:lnTo>
                  <a:lnTo>
                    <a:pt x="3702" y="2147"/>
                  </a:lnTo>
                  <a:lnTo>
                    <a:pt x="3704" y="2154"/>
                  </a:lnTo>
                  <a:lnTo>
                    <a:pt x="3711" y="2171"/>
                  </a:lnTo>
                  <a:lnTo>
                    <a:pt x="3719" y="2187"/>
                  </a:lnTo>
                  <a:lnTo>
                    <a:pt x="3722" y="2195"/>
                  </a:lnTo>
                  <a:lnTo>
                    <a:pt x="3724" y="2203"/>
                  </a:lnTo>
                  <a:lnTo>
                    <a:pt x="3724" y="2210"/>
                  </a:lnTo>
                  <a:lnTo>
                    <a:pt x="3724" y="2217"/>
                  </a:lnTo>
                  <a:lnTo>
                    <a:pt x="3723" y="2221"/>
                  </a:lnTo>
                  <a:lnTo>
                    <a:pt x="3721" y="2223"/>
                  </a:lnTo>
                  <a:lnTo>
                    <a:pt x="3720" y="2226"/>
                  </a:lnTo>
                  <a:lnTo>
                    <a:pt x="3716" y="2229"/>
                  </a:lnTo>
                  <a:lnTo>
                    <a:pt x="3709" y="2234"/>
                  </a:lnTo>
                  <a:lnTo>
                    <a:pt x="3698" y="2238"/>
                  </a:lnTo>
                  <a:lnTo>
                    <a:pt x="3684" y="2242"/>
                  </a:lnTo>
                  <a:lnTo>
                    <a:pt x="3671" y="2245"/>
                  </a:lnTo>
                  <a:lnTo>
                    <a:pt x="3657" y="2247"/>
                  </a:lnTo>
                  <a:lnTo>
                    <a:pt x="3642" y="2248"/>
                  </a:lnTo>
                  <a:lnTo>
                    <a:pt x="3628" y="2250"/>
                  </a:lnTo>
                  <a:lnTo>
                    <a:pt x="3613" y="2253"/>
                  </a:lnTo>
                  <a:lnTo>
                    <a:pt x="3601" y="2256"/>
                  </a:lnTo>
                  <a:lnTo>
                    <a:pt x="3589" y="2259"/>
                  </a:lnTo>
                  <a:lnTo>
                    <a:pt x="3585" y="2260"/>
                  </a:lnTo>
                  <a:lnTo>
                    <a:pt x="3580" y="2261"/>
                  </a:lnTo>
                  <a:lnTo>
                    <a:pt x="3576" y="2261"/>
                  </a:lnTo>
                  <a:lnTo>
                    <a:pt x="3571" y="2260"/>
                  </a:lnTo>
                  <a:lnTo>
                    <a:pt x="3564" y="2258"/>
                  </a:lnTo>
                  <a:lnTo>
                    <a:pt x="3556" y="2255"/>
                  </a:lnTo>
                  <a:lnTo>
                    <a:pt x="3549" y="2250"/>
                  </a:lnTo>
                  <a:lnTo>
                    <a:pt x="3541" y="2247"/>
                  </a:lnTo>
                  <a:lnTo>
                    <a:pt x="3538" y="2245"/>
                  </a:lnTo>
                  <a:lnTo>
                    <a:pt x="3534" y="2245"/>
                  </a:lnTo>
                  <a:lnTo>
                    <a:pt x="3530" y="2244"/>
                  </a:lnTo>
                  <a:lnTo>
                    <a:pt x="3526" y="2244"/>
                  </a:lnTo>
                  <a:lnTo>
                    <a:pt x="3524" y="2254"/>
                  </a:lnTo>
                  <a:lnTo>
                    <a:pt x="3524" y="2263"/>
                  </a:lnTo>
                  <a:lnTo>
                    <a:pt x="3525" y="2271"/>
                  </a:lnTo>
                  <a:lnTo>
                    <a:pt x="3527" y="2280"/>
                  </a:lnTo>
                  <a:lnTo>
                    <a:pt x="3529" y="2289"/>
                  </a:lnTo>
                  <a:lnTo>
                    <a:pt x="3531" y="2298"/>
                  </a:lnTo>
                  <a:lnTo>
                    <a:pt x="3534" y="2307"/>
                  </a:lnTo>
                  <a:lnTo>
                    <a:pt x="3535" y="2317"/>
                  </a:lnTo>
                  <a:lnTo>
                    <a:pt x="3553" y="2348"/>
                  </a:lnTo>
                  <a:lnTo>
                    <a:pt x="3577" y="2391"/>
                  </a:lnTo>
                  <a:lnTo>
                    <a:pt x="3581" y="2402"/>
                  </a:lnTo>
                  <a:lnTo>
                    <a:pt x="3586" y="2413"/>
                  </a:lnTo>
                  <a:lnTo>
                    <a:pt x="3589" y="2424"/>
                  </a:lnTo>
                  <a:lnTo>
                    <a:pt x="3591" y="2433"/>
                  </a:lnTo>
                  <a:lnTo>
                    <a:pt x="3592" y="2442"/>
                  </a:lnTo>
                  <a:lnTo>
                    <a:pt x="3591" y="2449"/>
                  </a:lnTo>
                  <a:lnTo>
                    <a:pt x="3590" y="2453"/>
                  </a:lnTo>
                  <a:lnTo>
                    <a:pt x="3588" y="2456"/>
                  </a:lnTo>
                  <a:lnTo>
                    <a:pt x="3586" y="2459"/>
                  </a:lnTo>
                  <a:lnTo>
                    <a:pt x="3582" y="2462"/>
                  </a:lnTo>
                  <a:lnTo>
                    <a:pt x="3566" y="2471"/>
                  </a:lnTo>
                  <a:lnTo>
                    <a:pt x="3547" y="2485"/>
                  </a:lnTo>
                  <a:lnTo>
                    <a:pt x="3537" y="2492"/>
                  </a:lnTo>
                  <a:lnTo>
                    <a:pt x="3527" y="2500"/>
                  </a:lnTo>
                  <a:lnTo>
                    <a:pt x="3518" y="2508"/>
                  </a:lnTo>
                  <a:lnTo>
                    <a:pt x="3510" y="2517"/>
                  </a:lnTo>
                  <a:lnTo>
                    <a:pt x="3504" y="2526"/>
                  </a:lnTo>
                  <a:lnTo>
                    <a:pt x="3497" y="2534"/>
                  </a:lnTo>
                  <a:lnTo>
                    <a:pt x="3494" y="2543"/>
                  </a:lnTo>
                  <a:lnTo>
                    <a:pt x="3492" y="2553"/>
                  </a:lnTo>
                  <a:lnTo>
                    <a:pt x="3492" y="2558"/>
                  </a:lnTo>
                  <a:lnTo>
                    <a:pt x="3492" y="2562"/>
                  </a:lnTo>
                  <a:lnTo>
                    <a:pt x="3493" y="2567"/>
                  </a:lnTo>
                  <a:lnTo>
                    <a:pt x="3495" y="2572"/>
                  </a:lnTo>
                  <a:lnTo>
                    <a:pt x="3497" y="2577"/>
                  </a:lnTo>
                  <a:lnTo>
                    <a:pt x="3500" y="2581"/>
                  </a:lnTo>
                  <a:lnTo>
                    <a:pt x="3504" y="2585"/>
                  </a:lnTo>
                  <a:lnTo>
                    <a:pt x="3509" y="2590"/>
                  </a:lnTo>
                  <a:lnTo>
                    <a:pt x="3527" y="2607"/>
                  </a:lnTo>
                  <a:lnTo>
                    <a:pt x="3544" y="2626"/>
                  </a:lnTo>
                  <a:lnTo>
                    <a:pt x="3560" y="2644"/>
                  </a:lnTo>
                  <a:lnTo>
                    <a:pt x="3577" y="2662"/>
                  </a:lnTo>
                  <a:lnTo>
                    <a:pt x="3582" y="2668"/>
                  </a:lnTo>
                  <a:lnTo>
                    <a:pt x="3586" y="2675"/>
                  </a:lnTo>
                  <a:lnTo>
                    <a:pt x="3588" y="2683"/>
                  </a:lnTo>
                  <a:lnTo>
                    <a:pt x="3590" y="2691"/>
                  </a:lnTo>
                  <a:lnTo>
                    <a:pt x="3595" y="2709"/>
                  </a:lnTo>
                  <a:lnTo>
                    <a:pt x="3599" y="2726"/>
                  </a:lnTo>
                  <a:lnTo>
                    <a:pt x="3603" y="2741"/>
                  </a:lnTo>
                  <a:lnTo>
                    <a:pt x="3610" y="2763"/>
                  </a:lnTo>
                  <a:lnTo>
                    <a:pt x="3616" y="2791"/>
                  </a:lnTo>
                  <a:lnTo>
                    <a:pt x="3619" y="2817"/>
                  </a:lnTo>
                  <a:lnTo>
                    <a:pt x="3620" y="2831"/>
                  </a:lnTo>
                  <a:lnTo>
                    <a:pt x="3620" y="2843"/>
                  </a:lnTo>
                  <a:lnTo>
                    <a:pt x="3618" y="2853"/>
                  </a:lnTo>
                  <a:lnTo>
                    <a:pt x="3616" y="2861"/>
                  </a:lnTo>
                  <a:lnTo>
                    <a:pt x="3613" y="2864"/>
                  </a:lnTo>
                  <a:lnTo>
                    <a:pt x="3611" y="2867"/>
                  </a:lnTo>
                  <a:lnTo>
                    <a:pt x="3608" y="2868"/>
                  </a:lnTo>
                  <a:lnTo>
                    <a:pt x="3605" y="2869"/>
                  </a:lnTo>
                  <a:lnTo>
                    <a:pt x="3601" y="2869"/>
                  </a:lnTo>
                  <a:lnTo>
                    <a:pt x="3597" y="2869"/>
                  </a:lnTo>
                  <a:lnTo>
                    <a:pt x="3592" y="2868"/>
                  </a:lnTo>
                  <a:lnTo>
                    <a:pt x="3587" y="2865"/>
                  </a:lnTo>
                  <a:lnTo>
                    <a:pt x="3578" y="2861"/>
                  </a:lnTo>
                  <a:lnTo>
                    <a:pt x="3569" y="2856"/>
                  </a:lnTo>
                  <a:lnTo>
                    <a:pt x="3560" y="2852"/>
                  </a:lnTo>
                  <a:lnTo>
                    <a:pt x="3551" y="2848"/>
                  </a:lnTo>
                  <a:lnTo>
                    <a:pt x="3547" y="2847"/>
                  </a:lnTo>
                  <a:lnTo>
                    <a:pt x="3543" y="2847"/>
                  </a:lnTo>
                  <a:lnTo>
                    <a:pt x="3538" y="2847"/>
                  </a:lnTo>
                  <a:lnTo>
                    <a:pt x="3534" y="2848"/>
                  </a:lnTo>
                  <a:lnTo>
                    <a:pt x="3528" y="2851"/>
                  </a:lnTo>
                  <a:lnTo>
                    <a:pt x="3524" y="2854"/>
                  </a:lnTo>
                  <a:lnTo>
                    <a:pt x="3519" y="2857"/>
                  </a:lnTo>
                  <a:lnTo>
                    <a:pt x="3515" y="2862"/>
                  </a:lnTo>
                  <a:lnTo>
                    <a:pt x="3509" y="2871"/>
                  </a:lnTo>
                  <a:lnTo>
                    <a:pt x="3505" y="2882"/>
                  </a:lnTo>
                  <a:lnTo>
                    <a:pt x="3500" y="2893"/>
                  </a:lnTo>
                  <a:lnTo>
                    <a:pt x="3498" y="2905"/>
                  </a:lnTo>
                  <a:lnTo>
                    <a:pt x="3494" y="2930"/>
                  </a:lnTo>
                  <a:lnTo>
                    <a:pt x="3492" y="2953"/>
                  </a:lnTo>
                  <a:lnTo>
                    <a:pt x="3466" y="2984"/>
                  </a:lnTo>
                  <a:lnTo>
                    <a:pt x="3430" y="3024"/>
                  </a:lnTo>
                  <a:lnTo>
                    <a:pt x="3413" y="3045"/>
                  </a:lnTo>
                  <a:lnTo>
                    <a:pt x="3400" y="3065"/>
                  </a:lnTo>
                  <a:lnTo>
                    <a:pt x="3394" y="3075"/>
                  </a:lnTo>
                  <a:lnTo>
                    <a:pt x="3391" y="3083"/>
                  </a:lnTo>
                  <a:lnTo>
                    <a:pt x="3390" y="3091"/>
                  </a:lnTo>
                  <a:lnTo>
                    <a:pt x="3390" y="3097"/>
                  </a:lnTo>
                  <a:lnTo>
                    <a:pt x="3392" y="3109"/>
                  </a:lnTo>
                  <a:lnTo>
                    <a:pt x="3393" y="3120"/>
                  </a:lnTo>
                  <a:lnTo>
                    <a:pt x="3392" y="3131"/>
                  </a:lnTo>
                  <a:lnTo>
                    <a:pt x="3391" y="3141"/>
                  </a:lnTo>
                  <a:lnTo>
                    <a:pt x="3388" y="3151"/>
                  </a:lnTo>
                  <a:lnTo>
                    <a:pt x="3384" y="3160"/>
                  </a:lnTo>
                  <a:lnTo>
                    <a:pt x="3381" y="3170"/>
                  </a:lnTo>
                  <a:lnTo>
                    <a:pt x="3376" y="3179"/>
                  </a:lnTo>
                  <a:lnTo>
                    <a:pt x="3368" y="3196"/>
                  </a:lnTo>
                  <a:lnTo>
                    <a:pt x="3361" y="3213"/>
                  </a:lnTo>
                  <a:lnTo>
                    <a:pt x="3359" y="3222"/>
                  </a:lnTo>
                  <a:lnTo>
                    <a:pt x="3357" y="3232"/>
                  </a:lnTo>
                  <a:lnTo>
                    <a:pt x="3357" y="3241"/>
                  </a:lnTo>
                  <a:lnTo>
                    <a:pt x="3358" y="3251"/>
                  </a:lnTo>
                  <a:lnTo>
                    <a:pt x="3360" y="3261"/>
                  </a:lnTo>
                  <a:lnTo>
                    <a:pt x="3360" y="3271"/>
                  </a:lnTo>
                  <a:lnTo>
                    <a:pt x="3361" y="3280"/>
                  </a:lnTo>
                  <a:lnTo>
                    <a:pt x="3361" y="3289"/>
                  </a:lnTo>
                  <a:lnTo>
                    <a:pt x="3360" y="3308"/>
                  </a:lnTo>
                  <a:lnTo>
                    <a:pt x="3359" y="3329"/>
                  </a:lnTo>
                  <a:lnTo>
                    <a:pt x="3359" y="3333"/>
                  </a:lnTo>
                  <a:lnTo>
                    <a:pt x="3360" y="3336"/>
                  </a:lnTo>
                  <a:lnTo>
                    <a:pt x="3362" y="3338"/>
                  </a:lnTo>
                  <a:lnTo>
                    <a:pt x="3363" y="3341"/>
                  </a:lnTo>
                  <a:lnTo>
                    <a:pt x="3369" y="3347"/>
                  </a:lnTo>
                  <a:lnTo>
                    <a:pt x="3375" y="3350"/>
                  </a:lnTo>
                  <a:lnTo>
                    <a:pt x="3390" y="3358"/>
                  </a:lnTo>
                  <a:lnTo>
                    <a:pt x="3405" y="3365"/>
                  </a:lnTo>
                  <a:lnTo>
                    <a:pt x="3411" y="3368"/>
                  </a:lnTo>
                  <a:lnTo>
                    <a:pt x="3416" y="3371"/>
                  </a:lnTo>
                  <a:lnTo>
                    <a:pt x="3420" y="3376"/>
                  </a:lnTo>
                  <a:lnTo>
                    <a:pt x="3421" y="3380"/>
                  </a:lnTo>
                  <a:lnTo>
                    <a:pt x="3421" y="3382"/>
                  </a:lnTo>
                  <a:lnTo>
                    <a:pt x="3420" y="3386"/>
                  </a:lnTo>
                  <a:lnTo>
                    <a:pt x="3417" y="3389"/>
                  </a:lnTo>
                  <a:lnTo>
                    <a:pt x="3415" y="3392"/>
                  </a:lnTo>
                  <a:lnTo>
                    <a:pt x="3407" y="3399"/>
                  </a:lnTo>
                  <a:lnTo>
                    <a:pt x="3395" y="3408"/>
                  </a:lnTo>
                  <a:lnTo>
                    <a:pt x="3389" y="3413"/>
                  </a:lnTo>
                  <a:lnTo>
                    <a:pt x="3382" y="3420"/>
                  </a:lnTo>
                  <a:lnTo>
                    <a:pt x="3376" y="3428"/>
                  </a:lnTo>
                  <a:lnTo>
                    <a:pt x="3371" y="3437"/>
                  </a:lnTo>
                  <a:lnTo>
                    <a:pt x="3360" y="3456"/>
                  </a:lnTo>
                  <a:lnTo>
                    <a:pt x="3350" y="3477"/>
                  </a:lnTo>
                  <a:lnTo>
                    <a:pt x="3341" y="3498"/>
                  </a:lnTo>
                  <a:lnTo>
                    <a:pt x="3332" y="3519"/>
                  </a:lnTo>
                  <a:lnTo>
                    <a:pt x="3327" y="3528"/>
                  </a:lnTo>
                  <a:lnTo>
                    <a:pt x="3322" y="3536"/>
                  </a:lnTo>
                  <a:lnTo>
                    <a:pt x="3317" y="3544"/>
                  </a:lnTo>
                  <a:lnTo>
                    <a:pt x="3311" y="3550"/>
                  </a:lnTo>
                  <a:lnTo>
                    <a:pt x="3308" y="3553"/>
                  </a:lnTo>
                  <a:lnTo>
                    <a:pt x="3303" y="3555"/>
                  </a:lnTo>
                  <a:lnTo>
                    <a:pt x="3298" y="3556"/>
                  </a:lnTo>
                  <a:lnTo>
                    <a:pt x="3291" y="3557"/>
                  </a:lnTo>
                  <a:lnTo>
                    <a:pt x="3276" y="3558"/>
                  </a:lnTo>
                  <a:lnTo>
                    <a:pt x="3260" y="3559"/>
                  </a:lnTo>
                  <a:lnTo>
                    <a:pt x="3245" y="3559"/>
                  </a:lnTo>
                  <a:lnTo>
                    <a:pt x="3232" y="3561"/>
                  </a:lnTo>
                  <a:lnTo>
                    <a:pt x="3228" y="3563"/>
                  </a:lnTo>
                  <a:lnTo>
                    <a:pt x="3225" y="3565"/>
                  </a:lnTo>
                  <a:lnTo>
                    <a:pt x="3222" y="3568"/>
                  </a:lnTo>
                  <a:lnTo>
                    <a:pt x="3221" y="3571"/>
                  </a:lnTo>
                  <a:lnTo>
                    <a:pt x="3222" y="3577"/>
                  </a:lnTo>
                  <a:lnTo>
                    <a:pt x="3225" y="3582"/>
                  </a:lnTo>
                  <a:lnTo>
                    <a:pt x="3227" y="3587"/>
                  </a:lnTo>
                  <a:lnTo>
                    <a:pt x="3230" y="3592"/>
                  </a:lnTo>
                  <a:lnTo>
                    <a:pt x="3239" y="3600"/>
                  </a:lnTo>
                  <a:lnTo>
                    <a:pt x="3249" y="3608"/>
                  </a:lnTo>
                  <a:lnTo>
                    <a:pt x="3259" y="3614"/>
                  </a:lnTo>
                  <a:lnTo>
                    <a:pt x="3268" y="3621"/>
                  </a:lnTo>
                  <a:lnTo>
                    <a:pt x="3271" y="3624"/>
                  </a:lnTo>
                  <a:lnTo>
                    <a:pt x="3273" y="3628"/>
                  </a:lnTo>
                  <a:lnTo>
                    <a:pt x="3276" y="3631"/>
                  </a:lnTo>
                  <a:lnTo>
                    <a:pt x="3276" y="3635"/>
                  </a:lnTo>
                  <a:lnTo>
                    <a:pt x="3275" y="3642"/>
                  </a:lnTo>
                  <a:lnTo>
                    <a:pt x="3272" y="3658"/>
                  </a:lnTo>
                  <a:lnTo>
                    <a:pt x="3270" y="3674"/>
                  </a:lnTo>
                  <a:lnTo>
                    <a:pt x="3269" y="3687"/>
                  </a:lnTo>
                  <a:lnTo>
                    <a:pt x="3269" y="3687"/>
                  </a:lnTo>
                  <a:lnTo>
                    <a:pt x="3259" y="3691"/>
                  </a:lnTo>
                  <a:lnTo>
                    <a:pt x="3250" y="3697"/>
                  </a:lnTo>
                  <a:lnTo>
                    <a:pt x="3240" y="3706"/>
                  </a:lnTo>
                  <a:lnTo>
                    <a:pt x="3231" y="3715"/>
                  </a:lnTo>
                  <a:lnTo>
                    <a:pt x="3214" y="3735"/>
                  </a:lnTo>
                  <a:lnTo>
                    <a:pt x="3200" y="3753"/>
                  </a:lnTo>
                  <a:lnTo>
                    <a:pt x="3186" y="3776"/>
                  </a:lnTo>
                  <a:lnTo>
                    <a:pt x="3177" y="3796"/>
                  </a:lnTo>
                  <a:lnTo>
                    <a:pt x="3174" y="3799"/>
                  </a:lnTo>
                  <a:lnTo>
                    <a:pt x="3172" y="3802"/>
                  </a:lnTo>
                  <a:lnTo>
                    <a:pt x="3167" y="3805"/>
                  </a:lnTo>
                  <a:lnTo>
                    <a:pt x="3163" y="3806"/>
                  </a:lnTo>
                  <a:lnTo>
                    <a:pt x="3156" y="3806"/>
                  </a:lnTo>
                  <a:lnTo>
                    <a:pt x="3149" y="3805"/>
                  </a:lnTo>
                  <a:lnTo>
                    <a:pt x="3142" y="3803"/>
                  </a:lnTo>
                  <a:lnTo>
                    <a:pt x="3132" y="3800"/>
                  </a:lnTo>
                  <a:lnTo>
                    <a:pt x="3121" y="3798"/>
                  </a:lnTo>
                  <a:lnTo>
                    <a:pt x="3112" y="3797"/>
                  </a:lnTo>
                  <a:lnTo>
                    <a:pt x="3103" y="3798"/>
                  </a:lnTo>
                  <a:lnTo>
                    <a:pt x="3096" y="3800"/>
                  </a:lnTo>
                  <a:lnTo>
                    <a:pt x="3081" y="3808"/>
                  </a:lnTo>
                  <a:lnTo>
                    <a:pt x="3064" y="3818"/>
                  </a:lnTo>
                  <a:lnTo>
                    <a:pt x="3057" y="3820"/>
                  </a:lnTo>
                  <a:lnTo>
                    <a:pt x="3051" y="3822"/>
                  </a:lnTo>
                  <a:lnTo>
                    <a:pt x="3045" y="3823"/>
                  </a:lnTo>
                  <a:lnTo>
                    <a:pt x="3039" y="3824"/>
                  </a:lnTo>
                  <a:lnTo>
                    <a:pt x="3026" y="3824"/>
                  </a:lnTo>
                  <a:lnTo>
                    <a:pt x="3013" y="3823"/>
                  </a:lnTo>
                  <a:lnTo>
                    <a:pt x="2989" y="3819"/>
                  </a:lnTo>
                  <a:lnTo>
                    <a:pt x="2963" y="3816"/>
                  </a:lnTo>
                  <a:lnTo>
                    <a:pt x="2952" y="3816"/>
                  </a:lnTo>
                  <a:lnTo>
                    <a:pt x="2945" y="3818"/>
                  </a:lnTo>
                  <a:lnTo>
                    <a:pt x="2937" y="3819"/>
                  </a:lnTo>
                  <a:lnTo>
                    <a:pt x="2930" y="3821"/>
                  </a:lnTo>
                  <a:lnTo>
                    <a:pt x="2925" y="3824"/>
                  </a:lnTo>
                  <a:lnTo>
                    <a:pt x="2920" y="3829"/>
                  </a:lnTo>
                  <a:lnTo>
                    <a:pt x="2917" y="3832"/>
                  </a:lnTo>
                  <a:lnTo>
                    <a:pt x="2914" y="3837"/>
                  </a:lnTo>
                  <a:lnTo>
                    <a:pt x="2908" y="3847"/>
                  </a:lnTo>
                  <a:lnTo>
                    <a:pt x="2901" y="3858"/>
                  </a:lnTo>
                  <a:lnTo>
                    <a:pt x="2898" y="3863"/>
                  </a:lnTo>
                  <a:lnTo>
                    <a:pt x="2894" y="3870"/>
                  </a:lnTo>
                  <a:lnTo>
                    <a:pt x="2889" y="3875"/>
                  </a:lnTo>
                  <a:lnTo>
                    <a:pt x="2882" y="3881"/>
                  </a:lnTo>
                  <a:lnTo>
                    <a:pt x="2882" y="3881"/>
                  </a:lnTo>
                  <a:lnTo>
                    <a:pt x="2817" y="3826"/>
                  </a:lnTo>
                  <a:lnTo>
                    <a:pt x="2808" y="3812"/>
                  </a:lnTo>
                  <a:lnTo>
                    <a:pt x="2796" y="3795"/>
                  </a:lnTo>
                  <a:lnTo>
                    <a:pt x="2782" y="3776"/>
                  </a:lnTo>
                  <a:lnTo>
                    <a:pt x="2765" y="3757"/>
                  </a:lnTo>
                  <a:lnTo>
                    <a:pt x="2756" y="3748"/>
                  </a:lnTo>
                  <a:lnTo>
                    <a:pt x="2747" y="3742"/>
                  </a:lnTo>
                  <a:lnTo>
                    <a:pt x="2739" y="3735"/>
                  </a:lnTo>
                  <a:lnTo>
                    <a:pt x="2731" y="3729"/>
                  </a:lnTo>
                  <a:lnTo>
                    <a:pt x="2722" y="3726"/>
                  </a:lnTo>
                  <a:lnTo>
                    <a:pt x="2714" y="3724"/>
                  </a:lnTo>
                  <a:lnTo>
                    <a:pt x="2711" y="3724"/>
                  </a:lnTo>
                  <a:lnTo>
                    <a:pt x="2706" y="3725"/>
                  </a:lnTo>
                  <a:lnTo>
                    <a:pt x="2703" y="3726"/>
                  </a:lnTo>
                  <a:lnTo>
                    <a:pt x="2700" y="3728"/>
                  </a:lnTo>
                  <a:lnTo>
                    <a:pt x="2672" y="3745"/>
                  </a:lnTo>
                  <a:lnTo>
                    <a:pt x="2644" y="3760"/>
                  </a:lnTo>
                  <a:lnTo>
                    <a:pt x="2618" y="3774"/>
                  </a:lnTo>
                  <a:lnTo>
                    <a:pt x="2590" y="3785"/>
                  </a:lnTo>
                  <a:lnTo>
                    <a:pt x="2562" y="3796"/>
                  </a:lnTo>
                  <a:lnTo>
                    <a:pt x="2535" y="3805"/>
                  </a:lnTo>
                  <a:lnTo>
                    <a:pt x="2505" y="3815"/>
                  </a:lnTo>
                  <a:lnTo>
                    <a:pt x="2474" y="3824"/>
                  </a:lnTo>
                  <a:lnTo>
                    <a:pt x="2459" y="3828"/>
                  </a:lnTo>
                  <a:lnTo>
                    <a:pt x="2448" y="3829"/>
                  </a:lnTo>
                  <a:lnTo>
                    <a:pt x="2439" y="3829"/>
                  </a:lnTo>
                  <a:lnTo>
                    <a:pt x="2433" y="3827"/>
                  </a:lnTo>
                  <a:lnTo>
                    <a:pt x="2428" y="3823"/>
                  </a:lnTo>
                  <a:lnTo>
                    <a:pt x="2425" y="3819"/>
                  </a:lnTo>
                  <a:lnTo>
                    <a:pt x="2422" y="3812"/>
                  </a:lnTo>
                  <a:lnTo>
                    <a:pt x="2421" y="3806"/>
                  </a:lnTo>
                  <a:lnTo>
                    <a:pt x="2418" y="3790"/>
                  </a:lnTo>
                  <a:lnTo>
                    <a:pt x="2416" y="3773"/>
                  </a:lnTo>
                  <a:lnTo>
                    <a:pt x="2414" y="3764"/>
                  </a:lnTo>
                  <a:lnTo>
                    <a:pt x="2411" y="3756"/>
                  </a:lnTo>
                  <a:lnTo>
                    <a:pt x="2406" y="3748"/>
                  </a:lnTo>
                  <a:lnTo>
                    <a:pt x="2401" y="3740"/>
                  </a:lnTo>
                  <a:lnTo>
                    <a:pt x="2392" y="3734"/>
                  </a:lnTo>
                  <a:lnTo>
                    <a:pt x="2381" y="3728"/>
                  </a:lnTo>
                  <a:lnTo>
                    <a:pt x="2369" y="3722"/>
                  </a:lnTo>
                  <a:lnTo>
                    <a:pt x="2356" y="3716"/>
                  </a:lnTo>
                  <a:lnTo>
                    <a:pt x="2345" y="3711"/>
                  </a:lnTo>
                  <a:lnTo>
                    <a:pt x="2334" y="3705"/>
                  </a:lnTo>
                  <a:lnTo>
                    <a:pt x="2325" y="3700"/>
                  </a:lnTo>
                  <a:lnTo>
                    <a:pt x="2320" y="3693"/>
                  </a:lnTo>
                  <a:lnTo>
                    <a:pt x="2293" y="3647"/>
                  </a:lnTo>
                  <a:lnTo>
                    <a:pt x="2272" y="3609"/>
                  </a:lnTo>
                  <a:lnTo>
                    <a:pt x="2267" y="3601"/>
                  </a:lnTo>
                  <a:lnTo>
                    <a:pt x="2260" y="3592"/>
                  </a:lnTo>
                  <a:lnTo>
                    <a:pt x="2253" y="3585"/>
                  </a:lnTo>
                  <a:lnTo>
                    <a:pt x="2246" y="3576"/>
                  </a:lnTo>
                  <a:lnTo>
                    <a:pt x="2236" y="3568"/>
                  </a:lnTo>
                  <a:lnTo>
                    <a:pt x="2226" y="3559"/>
                  </a:lnTo>
                  <a:lnTo>
                    <a:pt x="2212" y="3550"/>
                  </a:lnTo>
                  <a:lnTo>
                    <a:pt x="2198" y="3542"/>
                  </a:lnTo>
                  <a:lnTo>
                    <a:pt x="2187" y="3536"/>
                  </a:lnTo>
                  <a:lnTo>
                    <a:pt x="2173" y="3529"/>
                  </a:lnTo>
                  <a:lnTo>
                    <a:pt x="2157" y="3524"/>
                  </a:lnTo>
                  <a:lnTo>
                    <a:pt x="2140" y="3517"/>
                  </a:lnTo>
                  <a:lnTo>
                    <a:pt x="2125" y="3512"/>
                  </a:lnTo>
                  <a:lnTo>
                    <a:pt x="2112" y="3506"/>
                  </a:lnTo>
                  <a:lnTo>
                    <a:pt x="2106" y="3503"/>
                  </a:lnTo>
                  <a:lnTo>
                    <a:pt x="2102" y="3500"/>
                  </a:lnTo>
                  <a:lnTo>
                    <a:pt x="2097" y="3497"/>
                  </a:lnTo>
                  <a:lnTo>
                    <a:pt x="2095" y="3494"/>
                  </a:lnTo>
                  <a:lnTo>
                    <a:pt x="2081" y="3474"/>
                  </a:lnTo>
                  <a:lnTo>
                    <a:pt x="2067" y="3458"/>
                  </a:lnTo>
                  <a:lnTo>
                    <a:pt x="2062" y="3452"/>
                  </a:lnTo>
                  <a:lnTo>
                    <a:pt x="2056" y="3446"/>
                  </a:lnTo>
                  <a:lnTo>
                    <a:pt x="2051" y="3442"/>
                  </a:lnTo>
                  <a:lnTo>
                    <a:pt x="2044" y="3440"/>
                  </a:lnTo>
                  <a:lnTo>
                    <a:pt x="2037" y="3438"/>
                  </a:lnTo>
                  <a:lnTo>
                    <a:pt x="2031" y="3438"/>
                  </a:lnTo>
                  <a:lnTo>
                    <a:pt x="2023" y="3438"/>
                  </a:lnTo>
                  <a:lnTo>
                    <a:pt x="2014" y="3440"/>
                  </a:lnTo>
                  <a:lnTo>
                    <a:pt x="2004" y="3443"/>
                  </a:lnTo>
                  <a:lnTo>
                    <a:pt x="1993" y="3448"/>
                  </a:lnTo>
                  <a:lnTo>
                    <a:pt x="1981" y="3453"/>
                  </a:lnTo>
                  <a:lnTo>
                    <a:pt x="1967" y="3461"/>
                  </a:lnTo>
                  <a:lnTo>
                    <a:pt x="1961" y="3463"/>
                  </a:lnTo>
                  <a:lnTo>
                    <a:pt x="1956" y="3464"/>
                  </a:lnTo>
                  <a:lnTo>
                    <a:pt x="1950" y="3464"/>
                  </a:lnTo>
                  <a:lnTo>
                    <a:pt x="1944" y="3464"/>
                  </a:lnTo>
                  <a:lnTo>
                    <a:pt x="1933" y="3463"/>
                  </a:lnTo>
                  <a:lnTo>
                    <a:pt x="1922" y="3460"/>
                  </a:lnTo>
                  <a:lnTo>
                    <a:pt x="1911" y="3458"/>
                  </a:lnTo>
                  <a:lnTo>
                    <a:pt x="1900" y="3456"/>
                  </a:lnTo>
                  <a:lnTo>
                    <a:pt x="1896" y="3456"/>
                  </a:lnTo>
                  <a:lnTo>
                    <a:pt x="1890" y="3459"/>
                  </a:lnTo>
                  <a:lnTo>
                    <a:pt x="1886" y="3461"/>
                  </a:lnTo>
                  <a:lnTo>
                    <a:pt x="1881" y="3464"/>
                  </a:lnTo>
                  <a:lnTo>
                    <a:pt x="1869" y="3474"/>
                  </a:lnTo>
                  <a:lnTo>
                    <a:pt x="1861" y="3481"/>
                  </a:lnTo>
                  <a:lnTo>
                    <a:pt x="1859" y="3483"/>
                  </a:lnTo>
                  <a:lnTo>
                    <a:pt x="1856" y="3484"/>
                  </a:lnTo>
                  <a:lnTo>
                    <a:pt x="1855" y="3485"/>
                  </a:lnTo>
                  <a:lnTo>
                    <a:pt x="1853" y="3484"/>
                  </a:lnTo>
                  <a:lnTo>
                    <a:pt x="1844" y="3474"/>
                  </a:lnTo>
                  <a:lnTo>
                    <a:pt x="1824" y="3453"/>
                  </a:lnTo>
                  <a:lnTo>
                    <a:pt x="1819" y="3445"/>
                  </a:lnTo>
                  <a:lnTo>
                    <a:pt x="1815" y="3438"/>
                  </a:lnTo>
                  <a:lnTo>
                    <a:pt x="1813" y="3429"/>
                  </a:lnTo>
                  <a:lnTo>
                    <a:pt x="1812" y="3419"/>
                  </a:lnTo>
                  <a:lnTo>
                    <a:pt x="1812" y="3400"/>
                  </a:lnTo>
                  <a:lnTo>
                    <a:pt x="1814" y="3380"/>
                  </a:lnTo>
                  <a:lnTo>
                    <a:pt x="1816" y="3362"/>
                  </a:lnTo>
                  <a:lnTo>
                    <a:pt x="1817" y="3346"/>
                  </a:lnTo>
                  <a:lnTo>
                    <a:pt x="1817" y="3339"/>
                  </a:lnTo>
                  <a:lnTo>
                    <a:pt x="1816" y="3334"/>
                  </a:lnTo>
                  <a:lnTo>
                    <a:pt x="1814" y="3329"/>
                  </a:lnTo>
                  <a:lnTo>
                    <a:pt x="1812" y="3325"/>
                  </a:lnTo>
                  <a:lnTo>
                    <a:pt x="1802" y="3319"/>
                  </a:lnTo>
                  <a:lnTo>
                    <a:pt x="1795" y="3315"/>
                  </a:lnTo>
                  <a:lnTo>
                    <a:pt x="1788" y="3313"/>
                  </a:lnTo>
                  <a:lnTo>
                    <a:pt x="1784" y="3313"/>
                  </a:lnTo>
                  <a:lnTo>
                    <a:pt x="1779" y="3314"/>
                  </a:lnTo>
                  <a:lnTo>
                    <a:pt x="1776" y="3317"/>
                  </a:lnTo>
                  <a:lnTo>
                    <a:pt x="1774" y="3322"/>
                  </a:lnTo>
                  <a:lnTo>
                    <a:pt x="1772" y="3327"/>
                  </a:lnTo>
                  <a:lnTo>
                    <a:pt x="1767" y="3340"/>
                  </a:lnTo>
                  <a:lnTo>
                    <a:pt x="1763" y="3356"/>
                  </a:lnTo>
                  <a:lnTo>
                    <a:pt x="1759" y="3365"/>
                  </a:lnTo>
                  <a:lnTo>
                    <a:pt x="1756" y="3372"/>
                  </a:lnTo>
                  <a:lnTo>
                    <a:pt x="1751" y="3381"/>
                  </a:lnTo>
                  <a:lnTo>
                    <a:pt x="1744" y="3390"/>
                  </a:lnTo>
                  <a:lnTo>
                    <a:pt x="1736" y="3397"/>
                  </a:lnTo>
                  <a:lnTo>
                    <a:pt x="1724" y="3406"/>
                  </a:lnTo>
                  <a:lnTo>
                    <a:pt x="1710" y="3414"/>
                  </a:lnTo>
                  <a:lnTo>
                    <a:pt x="1693" y="3422"/>
                  </a:lnTo>
                  <a:lnTo>
                    <a:pt x="1678" y="3430"/>
                  </a:lnTo>
                  <a:lnTo>
                    <a:pt x="1661" y="3437"/>
                  </a:lnTo>
                  <a:lnTo>
                    <a:pt x="1647" y="3441"/>
                  </a:lnTo>
                  <a:lnTo>
                    <a:pt x="1635" y="3444"/>
                  </a:lnTo>
                  <a:lnTo>
                    <a:pt x="1611" y="3450"/>
                  </a:lnTo>
                  <a:lnTo>
                    <a:pt x="1590" y="3452"/>
                  </a:lnTo>
                  <a:lnTo>
                    <a:pt x="1581" y="3452"/>
                  </a:lnTo>
                  <a:lnTo>
                    <a:pt x="1573" y="3452"/>
                  </a:lnTo>
                  <a:lnTo>
                    <a:pt x="1566" y="3450"/>
                  </a:lnTo>
                  <a:lnTo>
                    <a:pt x="1558" y="3449"/>
                  </a:lnTo>
                  <a:lnTo>
                    <a:pt x="1551" y="3445"/>
                  </a:lnTo>
                  <a:lnTo>
                    <a:pt x="1545" y="3442"/>
                  </a:lnTo>
                  <a:lnTo>
                    <a:pt x="1538" y="3438"/>
                  </a:lnTo>
                  <a:lnTo>
                    <a:pt x="1531" y="3433"/>
                  </a:lnTo>
                  <a:lnTo>
                    <a:pt x="1517" y="3421"/>
                  </a:lnTo>
                  <a:lnTo>
                    <a:pt x="1501" y="3406"/>
                  </a:lnTo>
                  <a:lnTo>
                    <a:pt x="1495" y="3401"/>
                  </a:lnTo>
                  <a:lnTo>
                    <a:pt x="1487" y="3397"/>
                  </a:lnTo>
                  <a:lnTo>
                    <a:pt x="1479" y="3393"/>
                  </a:lnTo>
                  <a:lnTo>
                    <a:pt x="1469" y="3391"/>
                  </a:lnTo>
                  <a:lnTo>
                    <a:pt x="1448" y="3387"/>
                  </a:lnTo>
                  <a:lnTo>
                    <a:pt x="1426" y="3382"/>
                  </a:lnTo>
                  <a:lnTo>
                    <a:pt x="1416" y="3380"/>
                  </a:lnTo>
                  <a:lnTo>
                    <a:pt x="1406" y="3377"/>
                  </a:lnTo>
                  <a:lnTo>
                    <a:pt x="1397" y="3372"/>
                  </a:lnTo>
                  <a:lnTo>
                    <a:pt x="1388" y="3367"/>
                  </a:lnTo>
                  <a:lnTo>
                    <a:pt x="1382" y="3359"/>
                  </a:lnTo>
                  <a:lnTo>
                    <a:pt x="1376" y="3351"/>
                  </a:lnTo>
                  <a:lnTo>
                    <a:pt x="1375" y="3346"/>
                  </a:lnTo>
                  <a:lnTo>
                    <a:pt x="1373" y="3340"/>
                  </a:lnTo>
                  <a:lnTo>
                    <a:pt x="1372" y="3335"/>
                  </a:lnTo>
                  <a:lnTo>
                    <a:pt x="1372" y="3328"/>
                  </a:lnTo>
                  <a:lnTo>
                    <a:pt x="1371" y="3313"/>
                  </a:lnTo>
                  <a:lnTo>
                    <a:pt x="1371" y="3301"/>
                  </a:lnTo>
                  <a:lnTo>
                    <a:pt x="1370" y="3294"/>
                  </a:lnTo>
                  <a:lnTo>
                    <a:pt x="1369" y="3289"/>
                  </a:lnTo>
                  <a:lnTo>
                    <a:pt x="1367" y="3285"/>
                  </a:lnTo>
                  <a:lnTo>
                    <a:pt x="1365" y="3282"/>
                  </a:lnTo>
                  <a:lnTo>
                    <a:pt x="1362" y="3278"/>
                  </a:lnTo>
                  <a:lnTo>
                    <a:pt x="1359" y="3276"/>
                  </a:lnTo>
                  <a:lnTo>
                    <a:pt x="1354" y="3275"/>
                  </a:lnTo>
                  <a:lnTo>
                    <a:pt x="1349" y="3274"/>
                  </a:lnTo>
                  <a:lnTo>
                    <a:pt x="1342" y="3275"/>
                  </a:lnTo>
                  <a:lnTo>
                    <a:pt x="1334" y="3276"/>
                  </a:lnTo>
                  <a:lnTo>
                    <a:pt x="1325" y="3280"/>
                  </a:lnTo>
                  <a:lnTo>
                    <a:pt x="1314" y="3283"/>
                  </a:lnTo>
                  <a:lnTo>
                    <a:pt x="1304" y="3285"/>
                  </a:lnTo>
                  <a:lnTo>
                    <a:pt x="1289" y="3285"/>
                  </a:lnTo>
                  <a:lnTo>
                    <a:pt x="1269" y="3285"/>
                  </a:lnTo>
                  <a:lnTo>
                    <a:pt x="1247" y="3285"/>
                  </a:lnTo>
                  <a:lnTo>
                    <a:pt x="1225" y="3283"/>
                  </a:lnTo>
                  <a:lnTo>
                    <a:pt x="1206" y="3282"/>
                  </a:lnTo>
                  <a:lnTo>
                    <a:pt x="1191" y="3278"/>
                  </a:lnTo>
                  <a:lnTo>
                    <a:pt x="1185" y="3276"/>
                  </a:lnTo>
                  <a:lnTo>
                    <a:pt x="1179" y="3268"/>
                  </a:lnTo>
                  <a:lnTo>
                    <a:pt x="1175" y="3261"/>
                  </a:lnTo>
                  <a:lnTo>
                    <a:pt x="1171" y="3253"/>
                  </a:lnTo>
                  <a:lnTo>
                    <a:pt x="1168" y="3245"/>
                  </a:lnTo>
                  <a:lnTo>
                    <a:pt x="1164" y="3238"/>
                  </a:lnTo>
                  <a:lnTo>
                    <a:pt x="1159" y="3230"/>
                  </a:lnTo>
                  <a:lnTo>
                    <a:pt x="1154" y="3222"/>
                  </a:lnTo>
                  <a:lnTo>
                    <a:pt x="1147" y="3214"/>
                  </a:lnTo>
                  <a:lnTo>
                    <a:pt x="1132" y="3203"/>
                  </a:lnTo>
                  <a:lnTo>
                    <a:pt x="1115" y="3193"/>
                  </a:lnTo>
                  <a:lnTo>
                    <a:pt x="1107" y="3189"/>
                  </a:lnTo>
                  <a:lnTo>
                    <a:pt x="1099" y="3183"/>
                  </a:lnTo>
                  <a:lnTo>
                    <a:pt x="1092" y="3178"/>
                  </a:lnTo>
                  <a:lnTo>
                    <a:pt x="1084" y="3170"/>
                  </a:lnTo>
                  <a:lnTo>
                    <a:pt x="1078" y="3162"/>
                  </a:lnTo>
                  <a:lnTo>
                    <a:pt x="1073" y="3154"/>
                  </a:lnTo>
                  <a:lnTo>
                    <a:pt x="1068" y="3144"/>
                  </a:lnTo>
                  <a:lnTo>
                    <a:pt x="1064" y="3133"/>
                  </a:lnTo>
                  <a:lnTo>
                    <a:pt x="1058" y="3123"/>
                  </a:lnTo>
                  <a:lnTo>
                    <a:pt x="1054" y="3114"/>
                  </a:lnTo>
                  <a:lnTo>
                    <a:pt x="1048" y="3106"/>
                  </a:lnTo>
                  <a:lnTo>
                    <a:pt x="1043" y="3100"/>
                  </a:lnTo>
                  <a:lnTo>
                    <a:pt x="1025" y="3092"/>
                  </a:lnTo>
                  <a:lnTo>
                    <a:pt x="1006" y="3085"/>
                  </a:lnTo>
                  <a:lnTo>
                    <a:pt x="996" y="3082"/>
                  </a:lnTo>
                  <a:lnTo>
                    <a:pt x="988" y="3078"/>
                  </a:lnTo>
                  <a:lnTo>
                    <a:pt x="978" y="3074"/>
                  </a:lnTo>
                  <a:lnTo>
                    <a:pt x="968" y="3068"/>
                  </a:lnTo>
                  <a:lnTo>
                    <a:pt x="952" y="3056"/>
                  </a:lnTo>
                  <a:lnTo>
                    <a:pt x="939" y="3046"/>
                  </a:lnTo>
                  <a:lnTo>
                    <a:pt x="927" y="3037"/>
                  </a:lnTo>
                  <a:lnTo>
                    <a:pt x="913" y="3030"/>
                  </a:lnTo>
                  <a:lnTo>
                    <a:pt x="908" y="3028"/>
                  </a:lnTo>
                  <a:lnTo>
                    <a:pt x="900" y="3025"/>
                  </a:lnTo>
                  <a:lnTo>
                    <a:pt x="893" y="3024"/>
                  </a:lnTo>
                  <a:lnTo>
                    <a:pt x="886" y="3023"/>
                  </a:lnTo>
                  <a:lnTo>
                    <a:pt x="878" y="3023"/>
                  </a:lnTo>
                  <a:lnTo>
                    <a:pt x="869" y="3023"/>
                  </a:lnTo>
                  <a:lnTo>
                    <a:pt x="860" y="3025"/>
                  </a:lnTo>
                  <a:lnTo>
                    <a:pt x="850" y="3028"/>
                  </a:lnTo>
                  <a:lnTo>
                    <a:pt x="829" y="3034"/>
                  </a:lnTo>
                  <a:lnTo>
                    <a:pt x="805" y="3042"/>
                  </a:lnTo>
                  <a:lnTo>
                    <a:pt x="793" y="3047"/>
                  </a:lnTo>
                  <a:lnTo>
                    <a:pt x="783" y="3054"/>
                  </a:lnTo>
                  <a:lnTo>
                    <a:pt x="778" y="3056"/>
                  </a:lnTo>
                  <a:lnTo>
                    <a:pt x="774" y="3060"/>
                  </a:lnTo>
                  <a:lnTo>
                    <a:pt x="770" y="3064"/>
                  </a:lnTo>
                  <a:lnTo>
                    <a:pt x="768" y="3067"/>
                  </a:lnTo>
                  <a:lnTo>
                    <a:pt x="764" y="3076"/>
                  </a:lnTo>
                  <a:lnTo>
                    <a:pt x="762" y="3085"/>
                  </a:lnTo>
                  <a:lnTo>
                    <a:pt x="761" y="3094"/>
                  </a:lnTo>
                  <a:lnTo>
                    <a:pt x="758" y="3103"/>
                  </a:lnTo>
                  <a:lnTo>
                    <a:pt x="756" y="3112"/>
                  </a:lnTo>
                  <a:lnTo>
                    <a:pt x="752" y="3119"/>
                  </a:lnTo>
                  <a:lnTo>
                    <a:pt x="749" y="3123"/>
                  </a:lnTo>
                  <a:lnTo>
                    <a:pt x="746" y="3126"/>
                  </a:lnTo>
                  <a:lnTo>
                    <a:pt x="743" y="3129"/>
                  </a:lnTo>
                  <a:lnTo>
                    <a:pt x="737" y="3133"/>
                  </a:lnTo>
                  <a:lnTo>
                    <a:pt x="731" y="3135"/>
                  </a:lnTo>
                  <a:lnTo>
                    <a:pt x="724" y="3137"/>
                  </a:lnTo>
                  <a:lnTo>
                    <a:pt x="718" y="3137"/>
                  </a:lnTo>
                  <a:lnTo>
                    <a:pt x="713" y="3136"/>
                  </a:lnTo>
                  <a:lnTo>
                    <a:pt x="708" y="3133"/>
                  </a:lnTo>
                  <a:lnTo>
                    <a:pt x="705" y="3129"/>
                  </a:lnTo>
                  <a:lnTo>
                    <a:pt x="703" y="3125"/>
                  </a:lnTo>
                  <a:lnTo>
                    <a:pt x="701" y="3119"/>
                  </a:lnTo>
                  <a:lnTo>
                    <a:pt x="697" y="3107"/>
                  </a:lnTo>
                  <a:lnTo>
                    <a:pt x="695" y="3095"/>
                  </a:lnTo>
                  <a:lnTo>
                    <a:pt x="695" y="3082"/>
                  </a:lnTo>
                  <a:lnTo>
                    <a:pt x="696" y="3071"/>
                  </a:lnTo>
                  <a:lnTo>
                    <a:pt x="697" y="3061"/>
                  </a:lnTo>
                  <a:lnTo>
                    <a:pt x="697" y="3051"/>
                  </a:lnTo>
                  <a:lnTo>
                    <a:pt x="696" y="3042"/>
                  </a:lnTo>
                  <a:lnTo>
                    <a:pt x="695" y="3034"/>
                  </a:lnTo>
                  <a:lnTo>
                    <a:pt x="692" y="3020"/>
                  </a:lnTo>
                  <a:lnTo>
                    <a:pt x="686" y="3007"/>
                  </a:lnTo>
                  <a:lnTo>
                    <a:pt x="680" y="2993"/>
                  </a:lnTo>
                  <a:lnTo>
                    <a:pt x="673" y="2980"/>
                  </a:lnTo>
                  <a:lnTo>
                    <a:pt x="666" y="2966"/>
                  </a:lnTo>
                  <a:lnTo>
                    <a:pt x="660" y="2948"/>
                  </a:lnTo>
                  <a:lnTo>
                    <a:pt x="654" y="2932"/>
                  </a:lnTo>
                  <a:lnTo>
                    <a:pt x="649" y="2919"/>
                  </a:lnTo>
                  <a:lnTo>
                    <a:pt x="642" y="2908"/>
                  </a:lnTo>
                  <a:lnTo>
                    <a:pt x="635" y="2900"/>
                  </a:lnTo>
                  <a:lnTo>
                    <a:pt x="629" y="2894"/>
                  </a:lnTo>
                  <a:lnTo>
                    <a:pt x="621" y="2889"/>
                  </a:lnTo>
                  <a:lnTo>
                    <a:pt x="613" y="2886"/>
                  </a:lnTo>
                  <a:lnTo>
                    <a:pt x="605" y="2885"/>
                  </a:lnTo>
                  <a:lnTo>
                    <a:pt x="597" y="2885"/>
                  </a:lnTo>
                  <a:lnTo>
                    <a:pt x="587" y="2886"/>
                  </a:lnTo>
                  <a:lnTo>
                    <a:pt x="577" y="2887"/>
                  </a:lnTo>
                  <a:lnTo>
                    <a:pt x="567" y="2889"/>
                  </a:lnTo>
                  <a:lnTo>
                    <a:pt x="545" y="2895"/>
                  </a:lnTo>
                  <a:lnTo>
                    <a:pt x="519" y="2899"/>
                  </a:lnTo>
                  <a:lnTo>
                    <a:pt x="514" y="2900"/>
                  </a:lnTo>
                  <a:lnTo>
                    <a:pt x="508" y="2903"/>
                  </a:lnTo>
                  <a:lnTo>
                    <a:pt x="502" y="2906"/>
                  </a:lnTo>
                  <a:lnTo>
                    <a:pt x="496" y="2910"/>
                  </a:lnTo>
                  <a:lnTo>
                    <a:pt x="483" y="2920"/>
                  </a:lnTo>
                  <a:lnTo>
                    <a:pt x="469" y="2930"/>
                  </a:lnTo>
                  <a:lnTo>
                    <a:pt x="457" y="2941"/>
                  </a:lnTo>
                  <a:lnTo>
                    <a:pt x="446" y="2949"/>
                  </a:lnTo>
                  <a:lnTo>
                    <a:pt x="438" y="2956"/>
                  </a:lnTo>
                  <a:lnTo>
                    <a:pt x="434" y="2957"/>
                  </a:lnTo>
                  <a:lnTo>
                    <a:pt x="429" y="2953"/>
                  </a:lnTo>
                  <a:lnTo>
                    <a:pt x="426" y="2949"/>
                  </a:lnTo>
                  <a:lnTo>
                    <a:pt x="423" y="2943"/>
                  </a:lnTo>
                  <a:lnTo>
                    <a:pt x="421" y="2938"/>
                  </a:lnTo>
                  <a:lnTo>
                    <a:pt x="418" y="2934"/>
                  </a:lnTo>
                  <a:lnTo>
                    <a:pt x="414" y="2930"/>
                  </a:lnTo>
                  <a:lnTo>
                    <a:pt x="412" y="2929"/>
                  </a:lnTo>
                  <a:lnTo>
                    <a:pt x="408" y="2928"/>
                  </a:lnTo>
                  <a:lnTo>
                    <a:pt x="405" y="2927"/>
                  </a:lnTo>
                  <a:lnTo>
                    <a:pt x="401" y="2927"/>
                  </a:lnTo>
                  <a:lnTo>
                    <a:pt x="392" y="2927"/>
                  </a:lnTo>
                  <a:lnTo>
                    <a:pt x="385" y="2926"/>
                  </a:lnTo>
                  <a:lnTo>
                    <a:pt x="380" y="2924"/>
                  </a:lnTo>
                  <a:lnTo>
                    <a:pt x="375" y="2920"/>
                  </a:lnTo>
                  <a:lnTo>
                    <a:pt x="372" y="2917"/>
                  </a:lnTo>
                  <a:lnTo>
                    <a:pt x="370" y="2913"/>
                  </a:lnTo>
                  <a:lnTo>
                    <a:pt x="367" y="2908"/>
                  </a:lnTo>
                  <a:lnTo>
                    <a:pt x="367" y="2903"/>
                  </a:lnTo>
                  <a:lnTo>
                    <a:pt x="367" y="2897"/>
                  </a:lnTo>
                  <a:lnTo>
                    <a:pt x="368" y="2892"/>
                  </a:lnTo>
                  <a:lnTo>
                    <a:pt x="371" y="2885"/>
                  </a:lnTo>
                  <a:lnTo>
                    <a:pt x="373" y="2879"/>
                  </a:lnTo>
                  <a:lnTo>
                    <a:pt x="378" y="2867"/>
                  </a:lnTo>
                  <a:lnTo>
                    <a:pt x="386" y="2855"/>
                  </a:lnTo>
                  <a:lnTo>
                    <a:pt x="388" y="2850"/>
                  </a:lnTo>
                  <a:lnTo>
                    <a:pt x="390" y="2844"/>
                  </a:lnTo>
                  <a:lnTo>
                    <a:pt x="388" y="2837"/>
                  </a:lnTo>
                  <a:lnTo>
                    <a:pt x="386" y="2831"/>
                  </a:lnTo>
                  <a:lnTo>
                    <a:pt x="384" y="2824"/>
                  </a:lnTo>
                  <a:lnTo>
                    <a:pt x="380" y="2816"/>
                  </a:lnTo>
                  <a:lnTo>
                    <a:pt x="375" y="2809"/>
                  </a:lnTo>
                  <a:lnTo>
                    <a:pt x="370" y="2802"/>
                  </a:lnTo>
                  <a:lnTo>
                    <a:pt x="357" y="2788"/>
                  </a:lnTo>
                  <a:lnTo>
                    <a:pt x="345" y="2775"/>
                  </a:lnTo>
                  <a:lnTo>
                    <a:pt x="333" y="2764"/>
                  </a:lnTo>
                  <a:lnTo>
                    <a:pt x="323" y="2758"/>
                  </a:lnTo>
                  <a:lnTo>
                    <a:pt x="313" y="2753"/>
                  </a:lnTo>
                  <a:lnTo>
                    <a:pt x="303" y="2751"/>
                  </a:lnTo>
                  <a:lnTo>
                    <a:pt x="293" y="2749"/>
                  </a:lnTo>
                  <a:lnTo>
                    <a:pt x="283" y="2748"/>
                  </a:lnTo>
                  <a:lnTo>
                    <a:pt x="279" y="2747"/>
                  </a:lnTo>
                  <a:lnTo>
                    <a:pt x="274" y="2745"/>
                  </a:lnTo>
                  <a:lnTo>
                    <a:pt x="271" y="2743"/>
                  </a:lnTo>
                  <a:lnTo>
                    <a:pt x="268" y="2740"/>
                  </a:lnTo>
                  <a:lnTo>
                    <a:pt x="265" y="2738"/>
                  </a:lnTo>
                  <a:lnTo>
                    <a:pt x="263" y="2733"/>
                  </a:lnTo>
                  <a:lnTo>
                    <a:pt x="262" y="2729"/>
                  </a:lnTo>
                  <a:lnTo>
                    <a:pt x="262" y="2724"/>
                  </a:lnTo>
                  <a:lnTo>
                    <a:pt x="263" y="2717"/>
                  </a:lnTo>
                  <a:lnTo>
                    <a:pt x="263" y="2709"/>
                  </a:lnTo>
                  <a:lnTo>
                    <a:pt x="262" y="2701"/>
                  </a:lnTo>
                  <a:lnTo>
                    <a:pt x="261" y="2694"/>
                  </a:lnTo>
                  <a:lnTo>
                    <a:pt x="260" y="2686"/>
                  </a:lnTo>
                  <a:lnTo>
                    <a:pt x="261" y="2678"/>
                  </a:lnTo>
                  <a:lnTo>
                    <a:pt x="261" y="2675"/>
                  </a:lnTo>
                  <a:lnTo>
                    <a:pt x="263" y="2672"/>
                  </a:lnTo>
                  <a:lnTo>
                    <a:pt x="264" y="2669"/>
                  </a:lnTo>
                  <a:lnTo>
                    <a:pt x="268" y="2666"/>
                  </a:lnTo>
                  <a:lnTo>
                    <a:pt x="273" y="2664"/>
                  </a:lnTo>
                  <a:lnTo>
                    <a:pt x="279" y="2663"/>
                  </a:lnTo>
                  <a:lnTo>
                    <a:pt x="285" y="2663"/>
                  </a:lnTo>
                  <a:lnTo>
                    <a:pt x="292" y="2663"/>
                  </a:lnTo>
                  <a:lnTo>
                    <a:pt x="300" y="2663"/>
                  </a:lnTo>
                  <a:lnTo>
                    <a:pt x="308" y="2663"/>
                  </a:lnTo>
                  <a:lnTo>
                    <a:pt x="315" y="2659"/>
                  </a:lnTo>
                  <a:lnTo>
                    <a:pt x="323" y="2655"/>
                  </a:lnTo>
                  <a:lnTo>
                    <a:pt x="327" y="2649"/>
                  </a:lnTo>
                  <a:lnTo>
                    <a:pt x="332" y="2642"/>
                  </a:lnTo>
                  <a:lnTo>
                    <a:pt x="334" y="2638"/>
                  </a:lnTo>
                  <a:lnTo>
                    <a:pt x="336" y="2636"/>
                  </a:lnTo>
                  <a:lnTo>
                    <a:pt x="339" y="2635"/>
                  </a:lnTo>
                  <a:lnTo>
                    <a:pt x="342" y="2636"/>
                  </a:lnTo>
                  <a:lnTo>
                    <a:pt x="355" y="2645"/>
                  </a:lnTo>
                  <a:lnTo>
                    <a:pt x="368" y="2654"/>
                  </a:lnTo>
                  <a:lnTo>
                    <a:pt x="375" y="2657"/>
                  </a:lnTo>
                  <a:lnTo>
                    <a:pt x="383" y="2658"/>
                  </a:lnTo>
                  <a:lnTo>
                    <a:pt x="386" y="2658"/>
                  </a:lnTo>
                  <a:lnTo>
                    <a:pt x="391" y="2657"/>
                  </a:lnTo>
                  <a:lnTo>
                    <a:pt x="395" y="2656"/>
                  </a:lnTo>
                  <a:lnTo>
                    <a:pt x="401" y="2654"/>
                  </a:lnTo>
                  <a:lnTo>
                    <a:pt x="405" y="2651"/>
                  </a:lnTo>
                  <a:lnTo>
                    <a:pt x="408" y="2647"/>
                  </a:lnTo>
                  <a:lnTo>
                    <a:pt x="412" y="2643"/>
                  </a:lnTo>
                  <a:lnTo>
                    <a:pt x="416" y="2638"/>
                  </a:lnTo>
                  <a:lnTo>
                    <a:pt x="422" y="2627"/>
                  </a:lnTo>
                  <a:lnTo>
                    <a:pt x="426" y="2615"/>
                  </a:lnTo>
                  <a:lnTo>
                    <a:pt x="430" y="2600"/>
                  </a:lnTo>
                  <a:lnTo>
                    <a:pt x="434" y="2584"/>
                  </a:lnTo>
                  <a:lnTo>
                    <a:pt x="437" y="2568"/>
                  </a:lnTo>
                  <a:lnTo>
                    <a:pt x="438" y="2551"/>
                  </a:lnTo>
                  <a:lnTo>
                    <a:pt x="442" y="2516"/>
                  </a:lnTo>
                  <a:lnTo>
                    <a:pt x="443" y="2483"/>
                  </a:lnTo>
                  <a:lnTo>
                    <a:pt x="443" y="2453"/>
                  </a:lnTo>
                  <a:lnTo>
                    <a:pt x="444" y="2431"/>
                  </a:lnTo>
                  <a:lnTo>
                    <a:pt x="445" y="2412"/>
                  </a:lnTo>
                  <a:lnTo>
                    <a:pt x="445" y="2393"/>
                  </a:lnTo>
                  <a:lnTo>
                    <a:pt x="444" y="2374"/>
                  </a:lnTo>
                  <a:lnTo>
                    <a:pt x="442" y="2354"/>
                  </a:lnTo>
                  <a:lnTo>
                    <a:pt x="439" y="2336"/>
                  </a:lnTo>
                  <a:lnTo>
                    <a:pt x="435" y="2317"/>
                  </a:lnTo>
                  <a:lnTo>
                    <a:pt x="429" y="2298"/>
                  </a:lnTo>
                  <a:lnTo>
                    <a:pt x="424" y="2280"/>
                  </a:lnTo>
                  <a:lnTo>
                    <a:pt x="421" y="2275"/>
                  </a:lnTo>
                  <a:lnTo>
                    <a:pt x="415" y="2268"/>
                  </a:lnTo>
                  <a:lnTo>
                    <a:pt x="406" y="2261"/>
                  </a:lnTo>
                  <a:lnTo>
                    <a:pt x="397" y="2255"/>
                  </a:lnTo>
                  <a:lnTo>
                    <a:pt x="374" y="2239"/>
                  </a:lnTo>
                  <a:lnTo>
                    <a:pt x="347" y="2225"/>
                  </a:lnTo>
                  <a:lnTo>
                    <a:pt x="321" y="2208"/>
                  </a:lnTo>
                  <a:lnTo>
                    <a:pt x="295" y="2193"/>
                  </a:lnTo>
                  <a:lnTo>
                    <a:pt x="284" y="2185"/>
                  </a:lnTo>
                  <a:lnTo>
                    <a:pt x="274" y="2177"/>
                  </a:lnTo>
                  <a:lnTo>
                    <a:pt x="265" y="2170"/>
                  </a:lnTo>
                  <a:lnTo>
                    <a:pt x="259" y="2162"/>
                  </a:lnTo>
                  <a:lnTo>
                    <a:pt x="254" y="2155"/>
                  </a:lnTo>
                  <a:lnTo>
                    <a:pt x="249" y="2151"/>
                  </a:lnTo>
                  <a:lnTo>
                    <a:pt x="244" y="2148"/>
                  </a:lnTo>
                  <a:lnTo>
                    <a:pt x="239" y="2147"/>
                  </a:lnTo>
                  <a:lnTo>
                    <a:pt x="234" y="2145"/>
                  </a:lnTo>
                  <a:lnTo>
                    <a:pt x="229" y="2147"/>
                  </a:lnTo>
                  <a:lnTo>
                    <a:pt x="224" y="2148"/>
                  </a:lnTo>
                  <a:lnTo>
                    <a:pt x="219" y="2150"/>
                  </a:lnTo>
                  <a:lnTo>
                    <a:pt x="208" y="2155"/>
                  </a:lnTo>
                  <a:lnTo>
                    <a:pt x="197" y="2161"/>
                  </a:lnTo>
                  <a:lnTo>
                    <a:pt x="190" y="2163"/>
                  </a:lnTo>
                  <a:lnTo>
                    <a:pt x="182" y="2165"/>
                  </a:lnTo>
                  <a:lnTo>
                    <a:pt x="176" y="2166"/>
                  </a:lnTo>
                  <a:lnTo>
                    <a:pt x="167" y="2166"/>
                  </a:lnTo>
                  <a:lnTo>
                    <a:pt x="154" y="2169"/>
                  </a:lnTo>
                  <a:lnTo>
                    <a:pt x="140" y="2172"/>
                  </a:lnTo>
                  <a:lnTo>
                    <a:pt x="135" y="2173"/>
                  </a:lnTo>
                  <a:lnTo>
                    <a:pt x="129" y="2172"/>
                  </a:lnTo>
                  <a:lnTo>
                    <a:pt x="127" y="2171"/>
                  </a:lnTo>
                  <a:lnTo>
                    <a:pt x="125" y="2169"/>
                  </a:lnTo>
                  <a:lnTo>
                    <a:pt x="123" y="2166"/>
                  </a:lnTo>
                  <a:lnTo>
                    <a:pt x="120" y="2162"/>
                  </a:lnTo>
                  <a:lnTo>
                    <a:pt x="115" y="2144"/>
                  </a:lnTo>
                  <a:lnTo>
                    <a:pt x="112" y="2127"/>
                  </a:lnTo>
                  <a:lnTo>
                    <a:pt x="108" y="2108"/>
                  </a:lnTo>
                  <a:lnTo>
                    <a:pt x="104" y="2090"/>
                  </a:lnTo>
                  <a:lnTo>
                    <a:pt x="107" y="2075"/>
                  </a:lnTo>
                  <a:lnTo>
                    <a:pt x="110" y="2061"/>
                  </a:lnTo>
                  <a:lnTo>
                    <a:pt x="116" y="2048"/>
                  </a:lnTo>
                  <a:lnTo>
                    <a:pt x="121" y="2037"/>
                  </a:lnTo>
                  <a:lnTo>
                    <a:pt x="127" y="2025"/>
                  </a:lnTo>
                  <a:lnTo>
                    <a:pt x="134" y="2013"/>
                  </a:lnTo>
                  <a:lnTo>
                    <a:pt x="139" y="2001"/>
                  </a:lnTo>
                  <a:lnTo>
                    <a:pt x="144" y="1987"/>
                  </a:lnTo>
                  <a:lnTo>
                    <a:pt x="145" y="1980"/>
                  </a:lnTo>
                  <a:lnTo>
                    <a:pt x="146" y="1973"/>
                  </a:lnTo>
                  <a:lnTo>
                    <a:pt x="144" y="1966"/>
                  </a:lnTo>
                  <a:lnTo>
                    <a:pt x="141" y="1960"/>
                  </a:lnTo>
                  <a:lnTo>
                    <a:pt x="135" y="1949"/>
                  </a:lnTo>
                  <a:lnTo>
                    <a:pt x="126" y="1938"/>
                  </a:lnTo>
                  <a:lnTo>
                    <a:pt x="118" y="1927"/>
                  </a:lnTo>
                  <a:lnTo>
                    <a:pt x="112" y="1917"/>
                  </a:lnTo>
                  <a:lnTo>
                    <a:pt x="109" y="1911"/>
                  </a:lnTo>
                  <a:lnTo>
                    <a:pt x="108" y="1904"/>
                  </a:lnTo>
                  <a:lnTo>
                    <a:pt x="109" y="1899"/>
                  </a:lnTo>
                  <a:lnTo>
                    <a:pt x="112" y="1892"/>
                  </a:lnTo>
                  <a:lnTo>
                    <a:pt x="114" y="1889"/>
                  </a:lnTo>
                  <a:lnTo>
                    <a:pt x="116" y="1887"/>
                  </a:lnTo>
                  <a:lnTo>
                    <a:pt x="119" y="1883"/>
                  </a:lnTo>
                  <a:lnTo>
                    <a:pt x="124" y="1881"/>
                  </a:lnTo>
                  <a:lnTo>
                    <a:pt x="131" y="1878"/>
                  </a:lnTo>
                  <a:lnTo>
                    <a:pt x="141" y="1875"/>
                  </a:lnTo>
                  <a:lnTo>
                    <a:pt x="151" y="1872"/>
                  </a:lnTo>
                  <a:lnTo>
                    <a:pt x="160" y="1868"/>
                  </a:lnTo>
                  <a:lnTo>
                    <a:pt x="165" y="1866"/>
                  </a:lnTo>
                  <a:lnTo>
                    <a:pt x="169" y="1862"/>
                  </a:lnTo>
                  <a:lnTo>
                    <a:pt x="174" y="1860"/>
                  </a:lnTo>
                  <a:lnTo>
                    <a:pt x="177" y="1856"/>
                  </a:lnTo>
                  <a:lnTo>
                    <a:pt x="180" y="1851"/>
                  </a:lnTo>
                  <a:lnTo>
                    <a:pt x="182" y="1846"/>
                  </a:lnTo>
                  <a:lnTo>
                    <a:pt x="185" y="1841"/>
                  </a:lnTo>
                  <a:lnTo>
                    <a:pt x="185" y="1837"/>
                  </a:lnTo>
                  <a:lnTo>
                    <a:pt x="185" y="1828"/>
                  </a:lnTo>
                  <a:lnTo>
                    <a:pt x="182" y="1818"/>
                  </a:lnTo>
                  <a:lnTo>
                    <a:pt x="180" y="1809"/>
                  </a:lnTo>
                  <a:lnTo>
                    <a:pt x="178" y="1801"/>
                  </a:lnTo>
                  <a:lnTo>
                    <a:pt x="176" y="1789"/>
                  </a:lnTo>
                  <a:lnTo>
                    <a:pt x="177" y="1780"/>
                  </a:lnTo>
                  <a:lnTo>
                    <a:pt x="179" y="1770"/>
                  </a:lnTo>
                  <a:lnTo>
                    <a:pt x="182" y="1762"/>
                  </a:lnTo>
                  <a:lnTo>
                    <a:pt x="186" y="1755"/>
                  </a:lnTo>
                  <a:lnTo>
                    <a:pt x="190" y="1749"/>
                  </a:lnTo>
                  <a:lnTo>
                    <a:pt x="198" y="1740"/>
                  </a:lnTo>
                  <a:lnTo>
                    <a:pt x="205" y="1732"/>
                  </a:lnTo>
                  <a:lnTo>
                    <a:pt x="208" y="1729"/>
                  </a:lnTo>
                  <a:lnTo>
                    <a:pt x="209" y="1725"/>
                  </a:lnTo>
                  <a:lnTo>
                    <a:pt x="209" y="1721"/>
                  </a:lnTo>
                  <a:lnTo>
                    <a:pt x="208" y="1717"/>
                  </a:lnTo>
                  <a:lnTo>
                    <a:pt x="205" y="1711"/>
                  </a:lnTo>
                  <a:lnTo>
                    <a:pt x="199" y="1704"/>
                  </a:lnTo>
                  <a:lnTo>
                    <a:pt x="191" y="1697"/>
                  </a:lnTo>
                  <a:lnTo>
                    <a:pt x="181" y="1687"/>
                  </a:lnTo>
                  <a:lnTo>
                    <a:pt x="171" y="1678"/>
                  </a:lnTo>
                  <a:lnTo>
                    <a:pt x="164" y="1670"/>
                  </a:lnTo>
                  <a:lnTo>
                    <a:pt x="158" y="1662"/>
                  </a:lnTo>
                  <a:lnTo>
                    <a:pt x="154" y="1656"/>
                  </a:lnTo>
                  <a:lnTo>
                    <a:pt x="150" y="1649"/>
                  </a:lnTo>
                  <a:lnTo>
                    <a:pt x="149" y="1642"/>
                  </a:lnTo>
                  <a:lnTo>
                    <a:pt x="148" y="1637"/>
                  </a:lnTo>
                  <a:lnTo>
                    <a:pt x="148" y="1631"/>
                  </a:lnTo>
                  <a:lnTo>
                    <a:pt x="150" y="1619"/>
                  </a:lnTo>
                  <a:lnTo>
                    <a:pt x="155" y="1606"/>
                  </a:lnTo>
                  <a:lnTo>
                    <a:pt x="156" y="1598"/>
                  </a:lnTo>
                  <a:lnTo>
                    <a:pt x="157" y="1589"/>
                  </a:lnTo>
                  <a:lnTo>
                    <a:pt x="158" y="1581"/>
                  </a:lnTo>
                  <a:lnTo>
                    <a:pt x="159" y="1569"/>
                  </a:lnTo>
                  <a:lnTo>
                    <a:pt x="158" y="1564"/>
                  </a:lnTo>
                  <a:lnTo>
                    <a:pt x="157" y="1560"/>
                  </a:lnTo>
                  <a:lnTo>
                    <a:pt x="156" y="1555"/>
                  </a:lnTo>
                  <a:lnTo>
                    <a:pt x="154" y="1552"/>
                  </a:lnTo>
                  <a:lnTo>
                    <a:pt x="148" y="1546"/>
                  </a:lnTo>
                  <a:lnTo>
                    <a:pt x="144" y="1543"/>
                  </a:lnTo>
                  <a:lnTo>
                    <a:pt x="141" y="1541"/>
                  </a:lnTo>
                  <a:lnTo>
                    <a:pt x="140" y="1539"/>
                  </a:lnTo>
                  <a:lnTo>
                    <a:pt x="139" y="1535"/>
                  </a:lnTo>
                  <a:lnTo>
                    <a:pt x="139" y="1533"/>
                  </a:lnTo>
                  <a:lnTo>
                    <a:pt x="140" y="1529"/>
                  </a:lnTo>
                  <a:lnTo>
                    <a:pt x="143" y="1524"/>
                  </a:lnTo>
                  <a:lnTo>
                    <a:pt x="146" y="1519"/>
                  </a:lnTo>
                  <a:lnTo>
                    <a:pt x="151" y="1512"/>
                  </a:lnTo>
                  <a:lnTo>
                    <a:pt x="171" y="1499"/>
                  </a:lnTo>
                  <a:lnTo>
                    <a:pt x="186" y="1490"/>
                  </a:lnTo>
                  <a:lnTo>
                    <a:pt x="192" y="1487"/>
                  </a:lnTo>
                  <a:lnTo>
                    <a:pt x="201" y="1484"/>
                  </a:lnTo>
                  <a:lnTo>
                    <a:pt x="212" y="1483"/>
                  </a:lnTo>
                  <a:lnTo>
                    <a:pt x="227" y="1483"/>
                  </a:lnTo>
                  <a:lnTo>
                    <a:pt x="234" y="1483"/>
                  </a:lnTo>
                  <a:lnTo>
                    <a:pt x="244" y="1482"/>
                  </a:lnTo>
                  <a:lnTo>
                    <a:pt x="253" y="1481"/>
                  </a:lnTo>
                  <a:lnTo>
                    <a:pt x="262" y="1479"/>
                  </a:lnTo>
                  <a:lnTo>
                    <a:pt x="270" y="1476"/>
                  </a:lnTo>
                  <a:lnTo>
                    <a:pt x="275" y="1470"/>
                  </a:lnTo>
                  <a:lnTo>
                    <a:pt x="278" y="1467"/>
                  </a:lnTo>
                  <a:lnTo>
                    <a:pt x="280" y="1462"/>
                  </a:lnTo>
                  <a:lnTo>
                    <a:pt x="281" y="1458"/>
                  </a:lnTo>
                  <a:lnTo>
                    <a:pt x="281" y="1453"/>
                  </a:lnTo>
                  <a:lnTo>
                    <a:pt x="283" y="1440"/>
                  </a:lnTo>
                  <a:lnTo>
                    <a:pt x="287" y="1427"/>
                  </a:lnTo>
                  <a:lnTo>
                    <a:pt x="291" y="1414"/>
                  </a:lnTo>
                  <a:lnTo>
                    <a:pt x="296" y="1400"/>
                  </a:lnTo>
                  <a:lnTo>
                    <a:pt x="301" y="1387"/>
                  </a:lnTo>
                  <a:lnTo>
                    <a:pt x="303" y="1375"/>
                  </a:lnTo>
                  <a:lnTo>
                    <a:pt x="304" y="1369"/>
                  </a:lnTo>
                  <a:lnTo>
                    <a:pt x="303" y="1364"/>
                  </a:lnTo>
                  <a:lnTo>
                    <a:pt x="302" y="1358"/>
                  </a:lnTo>
                  <a:lnTo>
                    <a:pt x="299" y="1354"/>
                  </a:lnTo>
                  <a:lnTo>
                    <a:pt x="291" y="1344"/>
                  </a:lnTo>
                  <a:lnTo>
                    <a:pt x="283" y="1335"/>
                  </a:lnTo>
                  <a:lnTo>
                    <a:pt x="274" y="1329"/>
                  </a:lnTo>
                  <a:lnTo>
                    <a:pt x="264" y="1322"/>
                  </a:lnTo>
                  <a:lnTo>
                    <a:pt x="246" y="1309"/>
                  </a:lnTo>
                  <a:lnTo>
                    <a:pt x="226" y="1294"/>
                  </a:lnTo>
                  <a:lnTo>
                    <a:pt x="212" y="1283"/>
                  </a:lnTo>
                  <a:lnTo>
                    <a:pt x="202" y="1273"/>
                  </a:lnTo>
                  <a:lnTo>
                    <a:pt x="195" y="1264"/>
                  </a:lnTo>
                  <a:lnTo>
                    <a:pt x="189" y="1256"/>
                  </a:lnTo>
                  <a:lnTo>
                    <a:pt x="179" y="1237"/>
                  </a:lnTo>
                  <a:lnTo>
                    <a:pt x="167" y="1210"/>
                  </a:lnTo>
                  <a:lnTo>
                    <a:pt x="161" y="1202"/>
                  </a:lnTo>
                  <a:lnTo>
                    <a:pt x="156" y="1195"/>
                  </a:lnTo>
                  <a:lnTo>
                    <a:pt x="148" y="1187"/>
                  </a:lnTo>
                  <a:lnTo>
                    <a:pt x="140" y="1180"/>
                  </a:lnTo>
                  <a:lnTo>
                    <a:pt x="120" y="1167"/>
                  </a:lnTo>
                  <a:lnTo>
                    <a:pt x="99" y="1155"/>
                  </a:lnTo>
                  <a:lnTo>
                    <a:pt x="56" y="1134"/>
                  </a:lnTo>
                  <a:lnTo>
                    <a:pt x="18" y="1116"/>
                  </a:lnTo>
                  <a:lnTo>
                    <a:pt x="7" y="1111"/>
                  </a:lnTo>
                  <a:lnTo>
                    <a:pt x="2" y="1105"/>
                  </a:lnTo>
                  <a:lnTo>
                    <a:pt x="0" y="1103"/>
                  </a:lnTo>
                  <a:lnTo>
                    <a:pt x="0" y="1101"/>
                  </a:lnTo>
                  <a:lnTo>
                    <a:pt x="0" y="1099"/>
                  </a:lnTo>
                  <a:lnTo>
                    <a:pt x="2" y="1097"/>
                  </a:lnTo>
                  <a:lnTo>
                    <a:pt x="11" y="1089"/>
                  </a:lnTo>
                  <a:lnTo>
                    <a:pt x="24" y="1075"/>
                  </a:lnTo>
                  <a:lnTo>
                    <a:pt x="37" y="1058"/>
                  </a:lnTo>
                  <a:lnTo>
                    <a:pt x="50" y="1040"/>
                  </a:lnTo>
                  <a:lnTo>
                    <a:pt x="62" y="1022"/>
                  </a:lnTo>
                  <a:lnTo>
                    <a:pt x="73" y="1001"/>
                  </a:lnTo>
                  <a:lnTo>
                    <a:pt x="81" y="989"/>
                  </a:lnTo>
                  <a:lnTo>
                    <a:pt x="89" y="978"/>
                  </a:lnTo>
                  <a:lnTo>
                    <a:pt x="100" y="968"/>
                  </a:lnTo>
                  <a:lnTo>
                    <a:pt x="112" y="958"/>
                  </a:lnTo>
                  <a:lnTo>
                    <a:pt x="121" y="948"/>
                  </a:lnTo>
                  <a:lnTo>
                    <a:pt x="131" y="938"/>
                  </a:lnTo>
                  <a:lnTo>
                    <a:pt x="136" y="934"/>
                  </a:lnTo>
                  <a:lnTo>
                    <a:pt x="140" y="928"/>
                  </a:lnTo>
                  <a:lnTo>
                    <a:pt x="144" y="922"/>
                  </a:lnTo>
                  <a:lnTo>
                    <a:pt x="146" y="916"/>
                  </a:lnTo>
                  <a:lnTo>
                    <a:pt x="150" y="907"/>
                  </a:lnTo>
                  <a:lnTo>
                    <a:pt x="154" y="900"/>
                  </a:lnTo>
                  <a:lnTo>
                    <a:pt x="158" y="893"/>
                  </a:lnTo>
                  <a:lnTo>
                    <a:pt x="162" y="886"/>
                  </a:lnTo>
                  <a:lnTo>
                    <a:pt x="170" y="878"/>
                  </a:lnTo>
                  <a:lnTo>
                    <a:pt x="179" y="870"/>
                  </a:lnTo>
                  <a:lnTo>
                    <a:pt x="188" y="863"/>
                  </a:lnTo>
                  <a:lnTo>
                    <a:pt x="198" y="855"/>
                  </a:lnTo>
                  <a:lnTo>
                    <a:pt x="207" y="847"/>
                  </a:lnTo>
                  <a:lnTo>
                    <a:pt x="217" y="836"/>
                  </a:lnTo>
                  <a:lnTo>
                    <a:pt x="222" y="777"/>
                  </a:lnTo>
                  <a:lnTo>
                    <a:pt x="222" y="777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2F905174-56F7-4F30-8D9B-2EE718B197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" y="1267"/>
              <a:ext cx="1145" cy="1308"/>
            </a:xfrm>
            <a:custGeom>
              <a:avLst/>
              <a:gdLst>
                <a:gd name="T0" fmla="*/ 331 w 4578"/>
                <a:gd name="T1" fmla="*/ 2079 h 5231"/>
                <a:gd name="T2" fmla="*/ 440 w 4578"/>
                <a:gd name="T3" fmla="*/ 1910 h 5231"/>
                <a:gd name="T4" fmla="*/ 618 w 4578"/>
                <a:gd name="T5" fmla="*/ 1925 h 5231"/>
                <a:gd name="T6" fmla="*/ 743 w 4578"/>
                <a:gd name="T7" fmla="*/ 2061 h 5231"/>
                <a:gd name="T8" fmla="*/ 914 w 4578"/>
                <a:gd name="T9" fmla="*/ 1696 h 5231"/>
                <a:gd name="T10" fmla="*/ 998 w 4578"/>
                <a:gd name="T11" fmla="*/ 1482 h 5231"/>
                <a:gd name="T12" fmla="*/ 347 w 4578"/>
                <a:gd name="T13" fmla="*/ 1804 h 5231"/>
                <a:gd name="T14" fmla="*/ 3678 w 4578"/>
                <a:gd name="T15" fmla="*/ 238 h 5231"/>
                <a:gd name="T16" fmla="*/ 3073 w 4578"/>
                <a:gd name="T17" fmla="*/ 832 h 5231"/>
                <a:gd name="T18" fmla="*/ 2192 w 4578"/>
                <a:gd name="T19" fmla="*/ 1101 h 5231"/>
                <a:gd name="T20" fmla="*/ 1933 w 4578"/>
                <a:gd name="T21" fmla="*/ 1149 h 5231"/>
                <a:gd name="T22" fmla="*/ 1201 w 4578"/>
                <a:gd name="T23" fmla="*/ 1427 h 5231"/>
                <a:gd name="T24" fmla="*/ 1011 w 4578"/>
                <a:gd name="T25" fmla="*/ 1632 h 5231"/>
                <a:gd name="T26" fmla="*/ 802 w 4578"/>
                <a:gd name="T27" fmla="*/ 1952 h 5231"/>
                <a:gd name="T28" fmla="*/ 677 w 4578"/>
                <a:gd name="T29" fmla="*/ 2257 h 5231"/>
                <a:gd name="T30" fmla="*/ 743 w 4578"/>
                <a:gd name="T31" fmla="*/ 2603 h 5231"/>
                <a:gd name="T32" fmla="*/ 896 w 4578"/>
                <a:gd name="T33" fmla="*/ 2842 h 5231"/>
                <a:gd name="T34" fmla="*/ 825 w 4578"/>
                <a:gd name="T35" fmla="*/ 3104 h 5231"/>
                <a:gd name="T36" fmla="*/ 736 w 4578"/>
                <a:gd name="T37" fmla="*/ 3107 h 5231"/>
                <a:gd name="T38" fmla="*/ 755 w 4578"/>
                <a:gd name="T39" fmla="*/ 2768 h 5231"/>
                <a:gd name="T40" fmla="*/ 401 w 4578"/>
                <a:gd name="T41" fmla="*/ 2384 h 5231"/>
                <a:gd name="T42" fmla="*/ 250 w 4578"/>
                <a:gd name="T43" fmla="*/ 2307 h 5231"/>
                <a:gd name="T44" fmla="*/ 254 w 4578"/>
                <a:gd name="T45" fmla="*/ 2483 h 5231"/>
                <a:gd name="T46" fmla="*/ 291 w 4578"/>
                <a:gd name="T47" fmla="*/ 2776 h 5231"/>
                <a:gd name="T48" fmla="*/ 390 w 4578"/>
                <a:gd name="T49" fmla="*/ 3034 h 5231"/>
                <a:gd name="T50" fmla="*/ 453 w 4578"/>
                <a:gd name="T51" fmla="*/ 3321 h 5231"/>
                <a:gd name="T52" fmla="*/ 414 w 4578"/>
                <a:gd name="T53" fmla="*/ 3710 h 5231"/>
                <a:gd name="T54" fmla="*/ 198 w 4578"/>
                <a:gd name="T55" fmla="*/ 4239 h 5231"/>
                <a:gd name="T56" fmla="*/ 24 w 4578"/>
                <a:gd name="T57" fmla="*/ 4618 h 5231"/>
                <a:gd name="T58" fmla="*/ 252 w 4578"/>
                <a:gd name="T59" fmla="*/ 4833 h 5231"/>
                <a:gd name="T60" fmla="*/ 597 w 4578"/>
                <a:gd name="T61" fmla="*/ 5169 h 5231"/>
                <a:gd name="T62" fmla="*/ 973 w 4578"/>
                <a:gd name="T63" fmla="*/ 5192 h 5231"/>
                <a:gd name="T64" fmla="*/ 1104 w 4578"/>
                <a:gd name="T65" fmla="*/ 4857 h 5231"/>
                <a:gd name="T66" fmla="*/ 1217 w 4578"/>
                <a:gd name="T67" fmla="*/ 4675 h 5231"/>
                <a:gd name="T68" fmla="*/ 1347 w 4578"/>
                <a:gd name="T69" fmla="*/ 4640 h 5231"/>
                <a:gd name="T70" fmla="*/ 1756 w 4578"/>
                <a:gd name="T71" fmla="*/ 4573 h 5231"/>
                <a:gd name="T72" fmla="*/ 1863 w 4578"/>
                <a:gd name="T73" fmla="*/ 4344 h 5231"/>
                <a:gd name="T74" fmla="*/ 2150 w 4578"/>
                <a:gd name="T75" fmla="*/ 4279 h 5231"/>
                <a:gd name="T76" fmla="*/ 2451 w 4578"/>
                <a:gd name="T77" fmla="*/ 4250 h 5231"/>
                <a:gd name="T78" fmla="*/ 2685 w 4578"/>
                <a:gd name="T79" fmla="*/ 4133 h 5231"/>
                <a:gd name="T80" fmla="*/ 2772 w 4578"/>
                <a:gd name="T81" fmla="*/ 3944 h 5231"/>
                <a:gd name="T82" fmla="*/ 2961 w 4578"/>
                <a:gd name="T83" fmla="*/ 4107 h 5231"/>
                <a:gd name="T84" fmla="*/ 3373 w 4578"/>
                <a:gd name="T85" fmla="*/ 4124 h 5231"/>
                <a:gd name="T86" fmla="*/ 3579 w 4578"/>
                <a:gd name="T87" fmla="*/ 4062 h 5231"/>
                <a:gd name="T88" fmla="*/ 3651 w 4578"/>
                <a:gd name="T89" fmla="*/ 3832 h 5231"/>
                <a:gd name="T90" fmla="*/ 3853 w 4578"/>
                <a:gd name="T91" fmla="*/ 3682 h 5231"/>
                <a:gd name="T92" fmla="*/ 4019 w 4578"/>
                <a:gd name="T93" fmla="*/ 3649 h 5231"/>
                <a:gd name="T94" fmla="*/ 4110 w 4578"/>
                <a:gd name="T95" fmla="*/ 3431 h 5231"/>
                <a:gd name="T96" fmla="*/ 3860 w 4578"/>
                <a:gd name="T97" fmla="*/ 3249 h 5231"/>
                <a:gd name="T98" fmla="*/ 3707 w 4578"/>
                <a:gd name="T99" fmla="*/ 3031 h 5231"/>
                <a:gd name="T100" fmla="*/ 3947 w 4578"/>
                <a:gd name="T101" fmla="*/ 2970 h 5231"/>
                <a:gd name="T102" fmla="*/ 4160 w 4578"/>
                <a:gd name="T103" fmla="*/ 2790 h 5231"/>
                <a:gd name="T104" fmla="*/ 4277 w 4578"/>
                <a:gd name="T105" fmla="*/ 2575 h 5231"/>
                <a:gd name="T106" fmla="*/ 4417 w 4578"/>
                <a:gd name="T107" fmla="*/ 2292 h 5231"/>
                <a:gd name="T108" fmla="*/ 4517 w 4578"/>
                <a:gd name="T109" fmla="*/ 2089 h 5231"/>
                <a:gd name="T110" fmla="*/ 4413 w 4578"/>
                <a:gd name="T111" fmla="*/ 1919 h 5231"/>
                <a:gd name="T112" fmla="*/ 4409 w 4578"/>
                <a:gd name="T113" fmla="*/ 1705 h 5231"/>
                <a:gd name="T114" fmla="*/ 4292 w 4578"/>
                <a:gd name="T115" fmla="*/ 1416 h 5231"/>
                <a:gd name="T116" fmla="*/ 4249 w 4578"/>
                <a:gd name="T117" fmla="*/ 1157 h 5231"/>
                <a:gd name="T118" fmla="*/ 4325 w 4578"/>
                <a:gd name="T119" fmla="*/ 885 h 5231"/>
                <a:gd name="T120" fmla="*/ 4331 w 4578"/>
                <a:gd name="T121" fmla="*/ 614 h 5231"/>
                <a:gd name="T122" fmla="*/ 4339 w 4578"/>
                <a:gd name="T123" fmla="*/ 408 h 5231"/>
                <a:gd name="T124" fmla="*/ 4197 w 4578"/>
                <a:gd name="T125" fmla="*/ 115 h 5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78" h="5231">
                  <a:moveTo>
                    <a:pt x="161" y="1743"/>
                  </a:moveTo>
                  <a:lnTo>
                    <a:pt x="116" y="1786"/>
                  </a:lnTo>
                  <a:lnTo>
                    <a:pt x="123" y="1843"/>
                  </a:lnTo>
                  <a:lnTo>
                    <a:pt x="115" y="1901"/>
                  </a:lnTo>
                  <a:lnTo>
                    <a:pt x="115" y="1901"/>
                  </a:lnTo>
                  <a:lnTo>
                    <a:pt x="126" y="1906"/>
                  </a:lnTo>
                  <a:lnTo>
                    <a:pt x="137" y="1912"/>
                  </a:lnTo>
                  <a:lnTo>
                    <a:pt x="147" y="1921"/>
                  </a:lnTo>
                  <a:lnTo>
                    <a:pt x="157" y="1932"/>
                  </a:lnTo>
                  <a:lnTo>
                    <a:pt x="183" y="1965"/>
                  </a:lnTo>
                  <a:lnTo>
                    <a:pt x="206" y="1995"/>
                  </a:lnTo>
                  <a:lnTo>
                    <a:pt x="213" y="2001"/>
                  </a:lnTo>
                  <a:lnTo>
                    <a:pt x="219" y="2007"/>
                  </a:lnTo>
                  <a:lnTo>
                    <a:pt x="226" y="2013"/>
                  </a:lnTo>
                  <a:lnTo>
                    <a:pt x="234" y="2018"/>
                  </a:lnTo>
                  <a:lnTo>
                    <a:pt x="241" y="2023"/>
                  </a:lnTo>
                  <a:lnTo>
                    <a:pt x="250" y="2027"/>
                  </a:lnTo>
                  <a:lnTo>
                    <a:pt x="260" y="2031"/>
                  </a:lnTo>
                  <a:lnTo>
                    <a:pt x="270" y="2034"/>
                  </a:lnTo>
                  <a:lnTo>
                    <a:pt x="278" y="2037"/>
                  </a:lnTo>
                  <a:lnTo>
                    <a:pt x="285" y="2042"/>
                  </a:lnTo>
                  <a:lnTo>
                    <a:pt x="289" y="2046"/>
                  </a:lnTo>
                  <a:lnTo>
                    <a:pt x="293" y="2052"/>
                  </a:lnTo>
                  <a:lnTo>
                    <a:pt x="297" y="2057"/>
                  </a:lnTo>
                  <a:lnTo>
                    <a:pt x="301" y="2063"/>
                  </a:lnTo>
                  <a:lnTo>
                    <a:pt x="307" y="2068"/>
                  </a:lnTo>
                  <a:lnTo>
                    <a:pt x="313" y="2074"/>
                  </a:lnTo>
                  <a:lnTo>
                    <a:pt x="321" y="2078"/>
                  </a:lnTo>
                  <a:lnTo>
                    <a:pt x="327" y="2079"/>
                  </a:lnTo>
                  <a:lnTo>
                    <a:pt x="330" y="2079"/>
                  </a:lnTo>
                  <a:lnTo>
                    <a:pt x="331" y="2079"/>
                  </a:lnTo>
                  <a:lnTo>
                    <a:pt x="333" y="2078"/>
                  </a:lnTo>
                  <a:lnTo>
                    <a:pt x="334" y="2077"/>
                  </a:lnTo>
                  <a:lnTo>
                    <a:pt x="337" y="2073"/>
                  </a:lnTo>
                  <a:lnTo>
                    <a:pt x="338" y="2067"/>
                  </a:lnTo>
                  <a:lnTo>
                    <a:pt x="338" y="2061"/>
                  </a:lnTo>
                  <a:lnTo>
                    <a:pt x="339" y="2053"/>
                  </a:lnTo>
                  <a:lnTo>
                    <a:pt x="339" y="2045"/>
                  </a:lnTo>
                  <a:lnTo>
                    <a:pt x="339" y="2038"/>
                  </a:lnTo>
                  <a:lnTo>
                    <a:pt x="341" y="2031"/>
                  </a:lnTo>
                  <a:lnTo>
                    <a:pt x="343" y="2024"/>
                  </a:lnTo>
                  <a:lnTo>
                    <a:pt x="347" y="2018"/>
                  </a:lnTo>
                  <a:lnTo>
                    <a:pt x="351" y="2014"/>
                  </a:lnTo>
                  <a:lnTo>
                    <a:pt x="354" y="2012"/>
                  </a:lnTo>
                  <a:lnTo>
                    <a:pt x="358" y="2011"/>
                  </a:lnTo>
                  <a:lnTo>
                    <a:pt x="362" y="2010"/>
                  </a:lnTo>
                  <a:lnTo>
                    <a:pt x="367" y="2010"/>
                  </a:lnTo>
                  <a:lnTo>
                    <a:pt x="385" y="2009"/>
                  </a:lnTo>
                  <a:lnTo>
                    <a:pt x="400" y="2007"/>
                  </a:lnTo>
                  <a:lnTo>
                    <a:pt x="413" y="2005"/>
                  </a:lnTo>
                  <a:lnTo>
                    <a:pt x="424" y="2002"/>
                  </a:lnTo>
                  <a:lnTo>
                    <a:pt x="434" y="1999"/>
                  </a:lnTo>
                  <a:lnTo>
                    <a:pt x="441" y="1994"/>
                  </a:lnTo>
                  <a:lnTo>
                    <a:pt x="446" y="1989"/>
                  </a:lnTo>
                  <a:lnTo>
                    <a:pt x="451" y="1983"/>
                  </a:lnTo>
                  <a:lnTo>
                    <a:pt x="453" y="1978"/>
                  </a:lnTo>
                  <a:lnTo>
                    <a:pt x="455" y="1971"/>
                  </a:lnTo>
                  <a:lnTo>
                    <a:pt x="455" y="1964"/>
                  </a:lnTo>
                  <a:lnTo>
                    <a:pt x="455" y="1957"/>
                  </a:lnTo>
                  <a:lnTo>
                    <a:pt x="452" y="1941"/>
                  </a:lnTo>
                  <a:lnTo>
                    <a:pt x="446" y="1926"/>
                  </a:lnTo>
                  <a:lnTo>
                    <a:pt x="440" y="1910"/>
                  </a:lnTo>
                  <a:lnTo>
                    <a:pt x="434" y="1896"/>
                  </a:lnTo>
                  <a:lnTo>
                    <a:pt x="429" y="1881"/>
                  </a:lnTo>
                  <a:lnTo>
                    <a:pt x="427" y="1868"/>
                  </a:lnTo>
                  <a:lnTo>
                    <a:pt x="427" y="1863"/>
                  </a:lnTo>
                  <a:lnTo>
                    <a:pt x="429" y="1858"/>
                  </a:lnTo>
                  <a:lnTo>
                    <a:pt x="432" y="1854"/>
                  </a:lnTo>
                  <a:lnTo>
                    <a:pt x="435" y="1849"/>
                  </a:lnTo>
                  <a:lnTo>
                    <a:pt x="441" y="1846"/>
                  </a:lnTo>
                  <a:lnTo>
                    <a:pt x="449" y="1844"/>
                  </a:lnTo>
                  <a:lnTo>
                    <a:pt x="457" y="1843"/>
                  </a:lnTo>
                  <a:lnTo>
                    <a:pt x="468" y="1843"/>
                  </a:lnTo>
                  <a:lnTo>
                    <a:pt x="470" y="1852"/>
                  </a:lnTo>
                  <a:lnTo>
                    <a:pt x="471" y="1862"/>
                  </a:lnTo>
                  <a:lnTo>
                    <a:pt x="471" y="1870"/>
                  </a:lnTo>
                  <a:lnTo>
                    <a:pt x="471" y="1879"/>
                  </a:lnTo>
                  <a:lnTo>
                    <a:pt x="470" y="1896"/>
                  </a:lnTo>
                  <a:lnTo>
                    <a:pt x="470" y="1910"/>
                  </a:lnTo>
                  <a:lnTo>
                    <a:pt x="472" y="1917"/>
                  </a:lnTo>
                  <a:lnTo>
                    <a:pt x="474" y="1921"/>
                  </a:lnTo>
                  <a:lnTo>
                    <a:pt x="478" y="1926"/>
                  </a:lnTo>
                  <a:lnTo>
                    <a:pt x="484" y="1928"/>
                  </a:lnTo>
                  <a:lnTo>
                    <a:pt x="493" y="1930"/>
                  </a:lnTo>
                  <a:lnTo>
                    <a:pt x="503" y="1929"/>
                  </a:lnTo>
                  <a:lnTo>
                    <a:pt x="516" y="1928"/>
                  </a:lnTo>
                  <a:lnTo>
                    <a:pt x="532" y="1925"/>
                  </a:lnTo>
                  <a:lnTo>
                    <a:pt x="544" y="1922"/>
                  </a:lnTo>
                  <a:lnTo>
                    <a:pt x="557" y="1922"/>
                  </a:lnTo>
                  <a:lnTo>
                    <a:pt x="571" y="1921"/>
                  </a:lnTo>
                  <a:lnTo>
                    <a:pt x="586" y="1922"/>
                  </a:lnTo>
                  <a:lnTo>
                    <a:pt x="602" y="1923"/>
                  </a:lnTo>
                  <a:lnTo>
                    <a:pt x="618" y="1925"/>
                  </a:lnTo>
                  <a:lnTo>
                    <a:pt x="635" y="1928"/>
                  </a:lnTo>
                  <a:lnTo>
                    <a:pt x="650" y="1931"/>
                  </a:lnTo>
                  <a:lnTo>
                    <a:pt x="666" y="1937"/>
                  </a:lnTo>
                  <a:lnTo>
                    <a:pt x="679" y="1942"/>
                  </a:lnTo>
                  <a:lnTo>
                    <a:pt x="692" y="1949"/>
                  </a:lnTo>
                  <a:lnTo>
                    <a:pt x="703" y="1958"/>
                  </a:lnTo>
                  <a:lnTo>
                    <a:pt x="708" y="1962"/>
                  </a:lnTo>
                  <a:lnTo>
                    <a:pt x="712" y="1968"/>
                  </a:lnTo>
                  <a:lnTo>
                    <a:pt x="715" y="1973"/>
                  </a:lnTo>
                  <a:lnTo>
                    <a:pt x="719" y="1979"/>
                  </a:lnTo>
                  <a:lnTo>
                    <a:pt x="722" y="1984"/>
                  </a:lnTo>
                  <a:lnTo>
                    <a:pt x="723" y="1991"/>
                  </a:lnTo>
                  <a:lnTo>
                    <a:pt x="724" y="1997"/>
                  </a:lnTo>
                  <a:lnTo>
                    <a:pt x="725" y="2005"/>
                  </a:lnTo>
                  <a:lnTo>
                    <a:pt x="720" y="2007"/>
                  </a:lnTo>
                  <a:lnTo>
                    <a:pt x="715" y="2011"/>
                  </a:lnTo>
                  <a:lnTo>
                    <a:pt x="712" y="2015"/>
                  </a:lnTo>
                  <a:lnTo>
                    <a:pt x="711" y="2021"/>
                  </a:lnTo>
                  <a:lnTo>
                    <a:pt x="710" y="2026"/>
                  </a:lnTo>
                  <a:lnTo>
                    <a:pt x="710" y="2033"/>
                  </a:lnTo>
                  <a:lnTo>
                    <a:pt x="711" y="2040"/>
                  </a:lnTo>
                  <a:lnTo>
                    <a:pt x="712" y="2046"/>
                  </a:lnTo>
                  <a:lnTo>
                    <a:pt x="717" y="2059"/>
                  </a:lnTo>
                  <a:lnTo>
                    <a:pt x="721" y="2072"/>
                  </a:lnTo>
                  <a:lnTo>
                    <a:pt x="727" y="2080"/>
                  </a:lnTo>
                  <a:lnTo>
                    <a:pt x="732" y="2086"/>
                  </a:lnTo>
                  <a:lnTo>
                    <a:pt x="733" y="2085"/>
                  </a:lnTo>
                  <a:lnTo>
                    <a:pt x="735" y="2083"/>
                  </a:lnTo>
                  <a:lnTo>
                    <a:pt x="736" y="2077"/>
                  </a:lnTo>
                  <a:lnTo>
                    <a:pt x="739" y="2072"/>
                  </a:lnTo>
                  <a:lnTo>
                    <a:pt x="743" y="2061"/>
                  </a:lnTo>
                  <a:lnTo>
                    <a:pt x="748" y="2051"/>
                  </a:lnTo>
                  <a:lnTo>
                    <a:pt x="751" y="2044"/>
                  </a:lnTo>
                  <a:lnTo>
                    <a:pt x="755" y="2033"/>
                  </a:lnTo>
                  <a:lnTo>
                    <a:pt x="758" y="2027"/>
                  </a:lnTo>
                  <a:lnTo>
                    <a:pt x="759" y="2022"/>
                  </a:lnTo>
                  <a:lnTo>
                    <a:pt x="761" y="2018"/>
                  </a:lnTo>
                  <a:lnTo>
                    <a:pt x="763" y="2017"/>
                  </a:lnTo>
                  <a:lnTo>
                    <a:pt x="764" y="2005"/>
                  </a:lnTo>
                  <a:lnTo>
                    <a:pt x="766" y="1991"/>
                  </a:lnTo>
                  <a:lnTo>
                    <a:pt x="770" y="1975"/>
                  </a:lnTo>
                  <a:lnTo>
                    <a:pt x="775" y="1958"/>
                  </a:lnTo>
                  <a:lnTo>
                    <a:pt x="781" y="1939"/>
                  </a:lnTo>
                  <a:lnTo>
                    <a:pt x="789" y="1920"/>
                  </a:lnTo>
                  <a:lnTo>
                    <a:pt x="796" y="1900"/>
                  </a:lnTo>
                  <a:lnTo>
                    <a:pt x="805" y="1880"/>
                  </a:lnTo>
                  <a:lnTo>
                    <a:pt x="814" y="1860"/>
                  </a:lnTo>
                  <a:lnTo>
                    <a:pt x="824" y="1841"/>
                  </a:lnTo>
                  <a:lnTo>
                    <a:pt x="834" y="1823"/>
                  </a:lnTo>
                  <a:lnTo>
                    <a:pt x="843" y="1805"/>
                  </a:lnTo>
                  <a:lnTo>
                    <a:pt x="853" y="1790"/>
                  </a:lnTo>
                  <a:lnTo>
                    <a:pt x="863" y="1776"/>
                  </a:lnTo>
                  <a:lnTo>
                    <a:pt x="872" y="1764"/>
                  </a:lnTo>
                  <a:lnTo>
                    <a:pt x="880" y="1755"/>
                  </a:lnTo>
                  <a:lnTo>
                    <a:pt x="887" y="1749"/>
                  </a:lnTo>
                  <a:lnTo>
                    <a:pt x="894" y="1741"/>
                  </a:lnTo>
                  <a:lnTo>
                    <a:pt x="899" y="1733"/>
                  </a:lnTo>
                  <a:lnTo>
                    <a:pt x="904" y="1727"/>
                  </a:lnTo>
                  <a:lnTo>
                    <a:pt x="907" y="1719"/>
                  </a:lnTo>
                  <a:lnTo>
                    <a:pt x="909" y="1711"/>
                  </a:lnTo>
                  <a:lnTo>
                    <a:pt x="911" y="1703"/>
                  </a:lnTo>
                  <a:lnTo>
                    <a:pt x="914" y="1696"/>
                  </a:lnTo>
                  <a:lnTo>
                    <a:pt x="916" y="1679"/>
                  </a:lnTo>
                  <a:lnTo>
                    <a:pt x="916" y="1661"/>
                  </a:lnTo>
                  <a:lnTo>
                    <a:pt x="916" y="1644"/>
                  </a:lnTo>
                  <a:lnTo>
                    <a:pt x="916" y="1625"/>
                  </a:lnTo>
                  <a:lnTo>
                    <a:pt x="916" y="1607"/>
                  </a:lnTo>
                  <a:lnTo>
                    <a:pt x="918" y="1593"/>
                  </a:lnTo>
                  <a:lnTo>
                    <a:pt x="920" y="1582"/>
                  </a:lnTo>
                  <a:lnTo>
                    <a:pt x="924" y="1572"/>
                  </a:lnTo>
                  <a:lnTo>
                    <a:pt x="928" y="1564"/>
                  </a:lnTo>
                  <a:lnTo>
                    <a:pt x="934" y="1559"/>
                  </a:lnTo>
                  <a:lnTo>
                    <a:pt x="939" y="1554"/>
                  </a:lnTo>
                  <a:lnTo>
                    <a:pt x="946" y="1550"/>
                  </a:lnTo>
                  <a:lnTo>
                    <a:pt x="961" y="1544"/>
                  </a:lnTo>
                  <a:lnTo>
                    <a:pt x="978" y="1538"/>
                  </a:lnTo>
                  <a:lnTo>
                    <a:pt x="988" y="1534"/>
                  </a:lnTo>
                  <a:lnTo>
                    <a:pt x="997" y="1530"/>
                  </a:lnTo>
                  <a:lnTo>
                    <a:pt x="1007" y="1524"/>
                  </a:lnTo>
                  <a:lnTo>
                    <a:pt x="1017" y="1517"/>
                  </a:lnTo>
                  <a:lnTo>
                    <a:pt x="1033" y="1500"/>
                  </a:lnTo>
                  <a:lnTo>
                    <a:pt x="1037" y="1493"/>
                  </a:lnTo>
                  <a:lnTo>
                    <a:pt x="1039" y="1488"/>
                  </a:lnTo>
                  <a:lnTo>
                    <a:pt x="1040" y="1481"/>
                  </a:lnTo>
                  <a:lnTo>
                    <a:pt x="1038" y="1476"/>
                  </a:lnTo>
                  <a:lnTo>
                    <a:pt x="1037" y="1474"/>
                  </a:lnTo>
                  <a:lnTo>
                    <a:pt x="1035" y="1472"/>
                  </a:lnTo>
                  <a:lnTo>
                    <a:pt x="1033" y="1471"/>
                  </a:lnTo>
                  <a:lnTo>
                    <a:pt x="1030" y="1471"/>
                  </a:lnTo>
                  <a:lnTo>
                    <a:pt x="1026" y="1472"/>
                  </a:lnTo>
                  <a:lnTo>
                    <a:pt x="1021" y="1472"/>
                  </a:lnTo>
                  <a:lnTo>
                    <a:pt x="1009" y="1477"/>
                  </a:lnTo>
                  <a:lnTo>
                    <a:pt x="998" y="1482"/>
                  </a:lnTo>
                  <a:lnTo>
                    <a:pt x="988" y="1488"/>
                  </a:lnTo>
                  <a:lnTo>
                    <a:pt x="977" y="1493"/>
                  </a:lnTo>
                  <a:lnTo>
                    <a:pt x="966" y="1500"/>
                  </a:lnTo>
                  <a:lnTo>
                    <a:pt x="955" y="1508"/>
                  </a:lnTo>
                  <a:lnTo>
                    <a:pt x="909" y="1529"/>
                  </a:lnTo>
                  <a:lnTo>
                    <a:pt x="864" y="1550"/>
                  </a:lnTo>
                  <a:lnTo>
                    <a:pt x="818" y="1569"/>
                  </a:lnTo>
                  <a:lnTo>
                    <a:pt x="772" y="1587"/>
                  </a:lnTo>
                  <a:lnTo>
                    <a:pt x="727" y="1607"/>
                  </a:lnTo>
                  <a:lnTo>
                    <a:pt x="682" y="1628"/>
                  </a:lnTo>
                  <a:lnTo>
                    <a:pt x="660" y="1640"/>
                  </a:lnTo>
                  <a:lnTo>
                    <a:pt x="639" y="1653"/>
                  </a:lnTo>
                  <a:lnTo>
                    <a:pt x="618" y="1667"/>
                  </a:lnTo>
                  <a:lnTo>
                    <a:pt x="597" y="1681"/>
                  </a:lnTo>
                  <a:lnTo>
                    <a:pt x="577" y="1697"/>
                  </a:lnTo>
                  <a:lnTo>
                    <a:pt x="554" y="1713"/>
                  </a:lnTo>
                  <a:lnTo>
                    <a:pt x="543" y="1721"/>
                  </a:lnTo>
                  <a:lnTo>
                    <a:pt x="532" y="1729"/>
                  </a:lnTo>
                  <a:lnTo>
                    <a:pt x="521" y="1736"/>
                  </a:lnTo>
                  <a:lnTo>
                    <a:pt x="509" y="1740"/>
                  </a:lnTo>
                  <a:lnTo>
                    <a:pt x="489" y="1752"/>
                  </a:lnTo>
                  <a:lnTo>
                    <a:pt x="470" y="1763"/>
                  </a:lnTo>
                  <a:lnTo>
                    <a:pt x="449" y="1775"/>
                  </a:lnTo>
                  <a:lnTo>
                    <a:pt x="426" y="1785"/>
                  </a:lnTo>
                  <a:lnTo>
                    <a:pt x="415" y="1790"/>
                  </a:lnTo>
                  <a:lnTo>
                    <a:pt x="404" y="1794"/>
                  </a:lnTo>
                  <a:lnTo>
                    <a:pt x="393" y="1797"/>
                  </a:lnTo>
                  <a:lnTo>
                    <a:pt x="382" y="1801"/>
                  </a:lnTo>
                  <a:lnTo>
                    <a:pt x="370" y="1803"/>
                  </a:lnTo>
                  <a:lnTo>
                    <a:pt x="359" y="1804"/>
                  </a:lnTo>
                  <a:lnTo>
                    <a:pt x="347" y="1804"/>
                  </a:lnTo>
                  <a:lnTo>
                    <a:pt x="336" y="1804"/>
                  </a:lnTo>
                  <a:lnTo>
                    <a:pt x="317" y="1801"/>
                  </a:lnTo>
                  <a:lnTo>
                    <a:pt x="299" y="1796"/>
                  </a:lnTo>
                  <a:lnTo>
                    <a:pt x="281" y="1792"/>
                  </a:lnTo>
                  <a:lnTo>
                    <a:pt x="266" y="1785"/>
                  </a:lnTo>
                  <a:lnTo>
                    <a:pt x="234" y="1773"/>
                  </a:lnTo>
                  <a:lnTo>
                    <a:pt x="199" y="1761"/>
                  </a:lnTo>
                  <a:lnTo>
                    <a:pt x="188" y="1758"/>
                  </a:lnTo>
                  <a:lnTo>
                    <a:pt x="179" y="1753"/>
                  </a:lnTo>
                  <a:lnTo>
                    <a:pt x="169" y="1749"/>
                  </a:lnTo>
                  <a:lnTo>
                    <a:pt x="161" y="1743"/>
                  </a:lnTo>
                  <a:lnTo>
                    <a:pt x="161" y="1743"/>
                  </a:lnTo>
                  <a:close/>
                  <a:moveTo>
                    <a:pt x="4122" y="0"/>
                  </a:moveTo>
                  <a:lnTo>
                    <a:pt x="4096" y="3"/>
                  </a:lnTo>
                  <a:lnTo>
                    <a:pt x="4069" y="7"/>
                  </a:lnTo>
                  <a:lnTo>
                    <a:pt x="4042" y="11"/>
                  </a:lnTo>
                  <a:lnTo>
                    <a:pt x="4017" y="17"/>
                  </a:lnTo>
                  <a:lnTo>
                    <a:pt x="3991" y="23"/>
                  </a:lnTo>
                  <a:lnTo>
                    <a:pt x="3966" y="31"/>
                  </a:lnTo>
                  <a:lnTo>
                    <a:pt x="3943" y="39"/>
                  </a:lnTo>
                  <a:lnTo>
                    <a:pt x="3922" y="49"/>
                  </a:lnTo>
                  <a:lnTo>
                    <a:pt x="3885" y="73"/>
                  </a:lnTo>
                  <a:lnTo>
                    <a:pt x="3847" y="97"/>
                  </a:lnTo>
                  <a:lnTo>
                    <a:pt x="3810" y="122"/>
                  </a:lnTo>
                  <a:lnTo>
                    <a:pt x="3773" y="147"/>
                  </a:lnTo>
                  <a:lnTo>
                    <a:pt x="3756" y="160"/>
                  </a:lnTo>
                  <a:lnTo>
                    <a:pt x="3739" y="174"/>
                  </a:lnTo>
                  <a:lnTo>
                    <a:pt x="3722" y="189"/>
                  </a:lnTo>
                  <a:lnTo>
                    <a:pt x="3707" y="205"/>
                  </a:lnTo>
                  <a:lnTo>
                    <a:pt x="3691" y="220"/>
                  </a:lnTo>
                  <a:lnTo>
                    <a:pt x="3678" y="238"/>
                  </a:lnTo>
                  <a:lnTo>
                    <a:pt x="3666" y="256"/>
                  </a:lnTo>
                  <a:lnTo>
                    <a:pt x="3654" y="276"/>
                  </a:lnTo>
                  <a:lnTo>
                    <a:pt x="3637" y="307"/>
                  </a:lnTo>
                  <a:lnTo>
                    <a:pt x="3618" y="338"/>
                  </a:lnTo>
                  <a:lnTo>
                    <a:pt x="3599" y="368"/>
                  </a:lnTo>
                  <a:lnTo>
                    <a:pt x="3579" y="398"/>
                  </a:lnTo>
                  <a:lnTo>
                    <a:pt x="3559" y="427"/>
                  </a:lnTo>
                  <a:lnTo>
                    <a:pt x="3538" y="454"/>
                  </a:lnTo>
                  <a:lnTo>
                    <a:pt x="3516" y="483"/>
                  </a:lnTo>
                  <a:lnTo>
                    <a:pt x="3494" y="511"/>
                  </a:lnTo>
                  <a:lnTo>
                    <a:pt x="3479" y="528"/>
                  </a:lnTo>
                  <a:lnTo>
                    <a:pt x="3463" y="546"/>
                  </a:lnTo>
                  <a:lnTo>
                    <a:pt x="3447" y="562"/>
                  </a:lnTo>
                  <a:lnTo>
                    <a:pt x="3430" y="578"/>
                  </a:lnTo>
                  <a:lnTo>
                    <a:pt x="3412" y="594"/>
                  </a:lnTo>
                  <a:lnTo>
                    <a:pt x="3396" y="611"/>
                  </a:lnTo>
                  <a:lnTo>
                    <a:pt x="3380" y="628"/>
                  </a:lnTo>
                  <a:lnTo>
                    <a:pt x="3365" y="648"/>
                  </a:lnTo>
                  <a:lnTo>
                    <a:pt x="3345" y="668"/>
                  </a:lnTo>
                  <a:lnTo>
                    <a:pt x="3325" y="688"/>
                  </a:lnTo>
                  <a:lnTo>
                    <a:pt x="3305" y="705"/>
                  </a:lnTo>
                  <a:lnTo>
                    <a:pt x="3284" y="723"/>
                  </a:lnTo>
                  <a:lnTo>
                    <a:pt x="3263" y="740"/>
                  </a:lnTo>
                  <a:lnTo>
                    <a:pt x="3241" y="754"/>
                  </a:lnTo>
                  <a:lnTo>
                    <a:pt x="3218" y="768"/>
                  </a:lnTo>
                  <a:lnTo>
                    <a:pt x="3195" y="782"/>
                  </a:lnTo>
                  <a:lnTo>
                    <a:pt x="3172" y="794"/>
                  </a:lnTo>
                  <a:lnTo>
                    <a:pt x="3149" y="805"/>
                  </a:lnTo>
                  <a:lnTo>
                    <a:pt x="3123" y="815"/>
                  </a:lnTo>
                  <a:lnTo>
                    <a:pt x="3099" y="825"/>
                  </a:lnTo>
                  <a:lnTo>
                    <a:pt x="3073" y="832"/>
                  </a:lnTo>
                  <a:lnTo>
                    <a:pt x="3047" y="840"/>
                  </a:lnTo>
                  <a:lnTo>
                    <a:pt x="3019" y="847"/>
                  </a:lnTo>
                  <a:lnTo>
                    <a:pt x="2991" y="853"/>
                  </a:lnTo>
                  <a:lnTo>
                    <a:pt x="2961" y="860"/>
                  </a:lnTo>
                  <a:lnTo>
                    <a:pt x="2932" y="867"/>
                  </a:lnTo>
                  <a:lnTo>
                    <a:pt x="2903" y="874"/>
                  </a:lnTo>
                  <a:lnTo>
                    <a:pt x="2873" y="882"/>
                  </a:lnTo>
                  <a:lnTo>
                    <a:pt x="2815" y="899"/>
                  </a:lnTo>
                  <a:lnTo>
                    <a:pt x="2759" y="918"/>
                  </a:lnTo>
                  <a:lnTo>
                    <a:pt x="2702" y="937"/>
                  </a:lnTo>
                  <a:lnTo>
                    <a:pt x="2645" y="957"/>
                  </a:lnTo>
                  <a:lnTo>
                    <a:pt x="2588" y="978"/>
                  </a:lnTo>
                  <a:lnTo>
                    <a:pt x="2531" y="1000"/>
                  </a:lnTo>
                  <a:lnTo>
                    <a:pt x="2513" y="1006"/>
                  </a:lnTo>
                  <a:lnTo>
                    <a:pt x="2495" y="1010"/>
                  </a:lnTo>
                  <a:lnTo>
                    <a:pt x="2476" y="1014"/>
                  </a:lnTo>
                  <a:lnTo>
                    <a:pt x="2458" y="1017"/>
                  </a:lnTo>
                  <a:lnTo>
                    <a:pt x="2419" y="1024"/>
                  </a:lnTo>
                  <a:lnTo>
                    <a:pt x="2381" y="1029"/>
                  </a:lnTo>
                  <a:lnTo>
                    <a:pt x="2362" y="1032"/>
                  </a:lnTo>
                  <a:lnTo>
                    <a:pt x="2343" y="1036"/>
                  </a:lnTo>
                  <a:lnTo>
                    <a:pt x="2326" y="1040"/>
                  </a:lnTo>
                  <a:lnTo>
                    <a:pt x="2308" y="1046"/>
                  </a:lnTo>
                  <a:lnTo>
                    <a:pt x="2291" y="1052"/>
                  </a:lnTo>
                  <a:lnTo>
                    <a:pt x="2275" y="1059"/>
                  </a:lnTo>
                  <a:lnTo>
                    <a:pt x="2259" y="1068"/>
                  </a:lnTo>
                  <a:lnTo>
                    <a:pt x="2245" y="1078"/>
                  </a:lnTo>
                  <a:lnTo>
                    <a:pt x="2235" y="1084"/>
                  </a:lnTo>
                  <a:lnTo>
                    <a:pt x="2223" y="1090"/>
                  </a:lnTo>
                  <a:lnTo>
                    <a:pt x="2208" y="1095"/>
                  </a:lnTo>
                  <a:lnTo>
                    <a:pt x="2192" y="1101"/>
                  </a:lnTo>
                  <a:lnTo>
                    <a:pt x="2155" y="1111"/>
                  </a:lnTo>
                  <a:lnTo>
                    <a:pt x="2114" y="1120"/>
                  </a:lnTo>
                  <a:lnTo>
                    <a:pt x="2073" y="1128"/>
                  </a:lnTo>
                  <a:lnTo>
                    <a:pt x="2034" y="1133"/>
                  </a:lnTo>
                  <a:lnTo>
                    <a:pt x="2000" y="1136"/>
                  </a:lnTo>
                  <a:lnTo>
                    <a:pt x="1974" y="1137"/>
                  </a:lnTo>
                  <a:lnTo>
                    <a:pt x="1985" y="1147"/>
                  </a:lnTo>
                  <a:lnTo>
                    <a:pt x="2006" y="1164"/>
                  </a:lnTo>
                  <a:lnTo>
                    <a:pt x="2010" y="1167"/>
                  </a:lnTo>
                  <a:lnTo>
                    <a:pt x="2015" y="1172"/>
                  </a:lnTo>
                  <a:lnTo>
                    <a:pt x="2017" y="1175"/>
                  </a:lnTo>
                  <a:lnTo>
                    <a:pt x="2018" y="1180"/>
                  </a:lnTo>
                  <a:lnTo>
                    <a:pt x="2018" y="1183"/>
                  </a:lnTo>
                  <a:lnTo>
                    <a:pt x="2016" y="1185"/>
                  </a:lnTo>
                  <a:lnTo>
                    <a:pt x="2010" y="1187"/>
                  </a:lnTo>
                  <a:lnTo>
                    <a:pt x="2003" y="1189"/>
                  </a:lnTo>
                  <a:lnTo>
                    <a:pt x="1995" y="1189"/>
                  </a:lnTo>
                  <a:lnTo>
                    <a:pt x="1988" y="1189"/>
                  </a:lnTo>
                  <a:lnTo>
                    <a:pt x="1982" y="1188"/>
                  </a:lnTo>
                  <a:lnTo>
                    <a:pt x="1978" y="1186"/>
                  </a:lnTo>
                  <a:lnTo>
                    <a:pt x="1975" y="1183"/>
                  </a:lnTo>
                  <a:lnTo>
                    <a:pt x="1971" y="1180"/>
                  </a:lnTo>
                  <a:lnTo>
                    <a:pt x="1969" y="1175"/>
                  </a:lnTo>
                  <a:lnTo>
                    <a:pt x="1967" y="1172"/>
                  </a:lnTo>
                  <a:lnTo>
                    <a:pt x="1965" y="1163"/>
                  </a:lnTo>
                  <a:lnTo>
                    <a:pt x="1960" y="1155"/>
                  </a:lnTo>
                  <a:lnTo>
                    <a:pt x="1958" y="1152"/>
                  </a:lnTo>
                  <a:lnTo>
                    <a:pt x="1956" y="1150"/>
                  </a:lnTo>
                  <a:lnTo>
                    <a:pt x="1951" y="1149"/>
                  </a:lnTo>
                  <a:lnTo>
                    <a:pt x="1947" y="1147"/>
                  </a:lnTo>
                  <a:lnTo>
                    <a:pt x="1933" y="1149"/>
                  </a:lnTo>
                  <a:lnTo>
                    <a:pt x="1919" y="1151"/>
                  </a:lnTo>
                  <a:lnTo>
                    <a:pt x="1905" y="1153"/>
                  </a:lnTo>
                  <a:lnTo>
                    <a:pt x="1892" y="1157"/>
                  </a:lnTo>
                  <a:lnTo>
                    <a:pt x="1865" y="1167"/>
                  </a:lnTo>
                  <a:lnTo>
                    <a:pt x="1840" y="1180"/>
                  </a:lnTo>
                  <a:lnTo>
                    <a:pt x="1813" y="1192"/>
                  </a:lnTo>
                  <a:lnTo>
                    <a:pt x="1787" y="1203"/>
                  </a:lnTo>
                  <a:lnTo>
                    <a:pt x="1774" y="1207"/>
                  </a:lnTo>
                  <a:lnTo>
                    <a:pt x="1761" y="1212"/>
                  </a:lnTo>
                  <a:lnTo>
                    <a:pt x="1748" y="1214"/>
                  </a:lnTo>
                  <a:lnTo>
                    <a:pt x="1734" y="1216"/>
                  </a:lnTo>
                  <a:lnTo>
                    <a:pt x="1701" y="1223"/>
                  </a:lnTo>
                  <a:lnTo>
                    <a:pt x="1665" y="1231"/>
                  </a:lnTo>
                  <a:lnTo>
                    <a:pt x="1628" y="1241"/>
                  </a:lnTo>
                  <a:lnTo>
                    <a:pt x="1589" y="1255"/>
                  </a:lnTo>
                  <a:lnTo>
                    <a:pt x="1553" y="1268"/>
                  </a:lnTo>
                  <a:lnTo>
                    <a:pt x="1516" y="1282"/>
                  </a:lnTo>
                  <a:lnTo>
                    <a:pt x="1483" y="1298"/>
                  </a:lnTo>
                  <a:lnTo>
                    <a:pt x="1452" y="1313"/>
                  </a:lnTo>
                  <a:lnTo>
                    <a:pt x="1428" y="1328"/>
                  </a:lnTo>
                  <a:lnTo>
                    <a:pt x="1401" y="1342"/>
                  </a:lnTo>
                  <a:lnTo>
                    <a:pt x="1373" y="1356"/>
                  </a:lnTo>
                  <a:lnTo>
                    <a:pt x="1346" y="1370"/>
                  </a:lnTo>
                  <a:lnTo>
                    <a:pt x="1318" y="1383"/>
                  </a:lnTo>
                  <a:lnTo>
                    <a:pt x="1290" y="1394"/>
                  </a:lnTo>
                  <a:lnTo>
                    <a:pt x="1276" y="1399"/>
                  </a:lnTo>
                  <a:lnTo>
                    <a:pt x="1261" y="1404"/>
                  </a:lnTo>
                  <a:lnTo>
                    <a:pt x="1248" y="1407"/>
                  </a:lnTo>
                  <a:lnTo>
                    <a:pt x="1234" y="1411"/>
                  </a:lnTo>
                  <a:lnTo>
                    <a:pt x="1218" y="1419"/>
                  </a:lnTo>
                  <a:lnTo>
                    <a:pt x="1201" y="1427"/>
                  </a:lnTo>
                  <a:lnTo>
                    <a:pt x="1181" y="1435"/>
                  </a:lnTo>
                  <a:lnTo>
                    <a:pt x="1161" y="1443"/>
                  </a:lnTo>
                  <a:lnTo>
                    <a:pt x="1121" y="1455"/>
                  </a:lnTo>
                  <a:lnTo>
                    <a:pt x="1086" y="1465"/>
                  </a:lnTo>
                  <a:lnTo>
                    <a:pt x="1081" y="1466"/>
                  </a:lnTo>
                  <a:lnTo>
                    <a:pt x="1076" y="1469"/>
                  </a:lnTo>
                  <a:lnTo>
                    <a:pt x="1074" y="1472"/>
                  </a:lnTo>
                  <a:lnTo>
                    <a:pt x="1072" y="1476"/>
                  </a:lnTo>
                  <a:lnTo>
                    <a:pt x="1072" y="1486"/>
                  </a:lnTo>
                  <a:lnTo>
                    <a:pt x="1074" y="1496"/>
                  </a:lnTo>
                  <a:lnTo>
                    <a:pt x="1076" y="1508"/>
                  </a:lnTo>
                  <a:lnTo>
                    <a:pt x="1076" y="1519"/>
                  </a:lnTo>
                  <a:lnTo>
                    <a:pt x="1075" y="1525"/>
                  </a:lnTo>
                  <a:lnTo>
                    <a:pt x="1074" y="1531"/>
                  </a:lnTo>
                  <a:lnTo>
                    <a:pt x="1071" y="1537"/>
                  </a:lnTo>
                  <a:lnTo>
                    <a:pt x="1065" y="1541"/>
                  </a:lnTo>
                  <a:lnTo>
                    <a:pt x="1060" y="1544"/>
                  </a:lnTo>
                  <a:lnTo>
                    <a:pt x="1052" y="1548"/>
                  </a:lnTo>
                  <a:lnTo>
                    <a:pt x="1044" y="1550"/>
                  </a:lnTo>
                  <a:lnTo>
                    <a:pt x="1035" y="1552"/>
                  </a:lnTo>
                  <a:lnTo>
                    <a:pt x="1027" y="1555"/>
                  </a:lnTo>
                  <a:lnTo>
                    <a:pt x="1020" y="1560"/>
                  </a:lnTo>
                  <a:lnTo>
                    <a:pt x="1018" y="1562"/>
                  </a:lnTo>
                  <a:lnTo>
                    <a:pt x="1016" y="1565"/>
                  </a:lnTo>
                  <a:lnTo>
                    <a:pt x="1014" y="1569"/>
                  </a:lnTo>
                  <a:lnTo>
                    <a:pt x="1013" y="1573"/>
                  </a:lnTo>
                  <a:lnTo>
                    <a:pt x="1016" y="1602"/>
                  </a:lnTo>
                  <a:lnTo>
                    <a:pt x="1017" y="1623"/>
                  </a:lnTo>
                  <a:lnTo>
                    <a:pt x="1016" y="1627"/>
                  </a:lnTo>
                  <a:lnTo>
                    <a:pt x="1013" y="1631"/>
                  </a:lnTo>
                  <a:lnTo>
                    <a:pt x="1011" y="1632"/>
                  </a:lnTo>
                  <a:lnTo>
                    <a:pt x="1007" y="1633"/>
                  </a:lnTo>
                  <a:lnTo>
                    <a:pt x="1001" y="1634"/>
                  </a:lnTo>
                  <a:lnTo>
                    <a:pt x="993" y="1633"/>
                  </a:lnTo>
                  <a:lnTo>
                    <a:pt x="985" y="1631"/>
                  </a:lnTo>
                  <a:lnTo>
                    <a:pt x="973" y="1627"/>
                  </a:lnTo>
                  <a:lnTo>
                    <a:pt x="962" y="1625"/>
                  </a:lnTo>
                  <a:lnTo>
                    <a:pt x="955" y="1624"/>
                  </a:lnTo>
                  <a:lnTo>
                    <a:pt x="948" y="1625"/>
                  </a:lnTo>
                  <a:lnTo>
                    <a:pt x="944" y="1628"/>
                  </a:lnTo>
                  <a:lnTo>
                    <a:pt x="940" y="1632"/>
                  </a:lnTo>
                  <a:lnTo>
                    <a:pt x="939" y="1637"/>
                  </a:lnTo>
                  <a:lnTo>
                    <a:pt x="938" y="1644"/>
                  </a:lnTo>
                  <a:lnTo>
                    <a:pt x="938" y="1652"/>
                  </a:lnTo>
                  <a:lnTo>
                    <a:pt x="939" y="1667"/>
                  </a:lnTo>
                  <a:lnTo>
                    <a:pt x="940" y="1685"/>
                  </a:lnTo>
                  <a:lnTo>
                    <a:pt x="940" y="1692"/>
                  </a:lnTo>
                  <a:lnTo>
                    <a:pt x="940" y="1701"/>
                  </a:lnTo>
                  <a:lnTo>
                    <a:pt x="939" y="1708"/>
                  </a:lnTo>
                  <a:lnTo>
                    <a:pt x="937" y="1715"/>
                  </a:lnTo>
                  <a:lnTo>
                    <a:pt x="926" y="1738"/>
                  </a:lnTo>
                  <a:lnTo>
                    <a:pt x="914" y="1759"/>
                  </a:lnTo>
                  <a:lnTo>
                    <a:pt x="900" y="1779"/>
                  </a:lnTo>
                  <a:lnTo>
                    <a:pt x="886" y="1799"/>
                  </a:lnTo>
                  <a:lnTo>
                    <a:pt x="872" y="1818"/>
                  </a:lnTo>
                  <a:lnTo>
                    <a:pt x="857" y="1838"/>
                  </a:lnTo>
                  <a:lnTo>
                    <a:pt x="844" y="1858"/>
                  </a:lnTo>
                  <a:lnTo>
                    <a:pt x="832" y="1879"/>
                  </a:lnTo>
                  <a:lnTo>
                    <a:pt x="822" y="1898"/>
                  </a:lnTo>
                  <a:lnTo>
                    <a:pt x="814" y="1916"/>
                  </a:lnTo>
                  <a:lnTo>
                    <a:pt x="807" y="1933"/>
                  </a:lnTo>
                  <a:lnTo>
                    <a:pt x="802" y="1952"/>
                  </a:lnTo>
                  <a:lnTo>
                    <a:pt x="791" y="1989"/>
                  </a:lnTo>
                  <a:lnTo>
                    <a:pt x="782" y="2028"/>
                  </a:lnTo>
                  <a:lnTo>
                    <a:pt x="780" y="2038"/>
                  </a:lnTo>
                  <a:lnTo>
                    <a:pt x="780" y="2049"/>
                  </a:lnTo>
                  <a:lnTo>
                    <a:pt x="781" y="2061"/>
                  </a:lnTo>
                  <a:lnTo>
                    <a:pt x="782" y="2073"/>
                  </a:lnTo>
                  <a:lnTo>
                    <a:pt x="783" y="2084"/>
                  </a:lnTo>
                  <a:lnTo>
                    <a:pt x="783" y="2095"/>
                  </a:lnTo>
                  <a:lnTo>
                    <a:pt x="781" y="2105"/>
                  </a:lnTo>
                  <a:lnTo>
                    <a:pt x="779" y="2114"/>
                  </a:lnTo>
                  <a:lnTo>
                    <a:pt x="779" y="2139"/>
                  </a:lnTo>
                  <a:lnTo>
                    <a:pt x="779" y="2158"/>
                  </a:lnTo>
                  <a:lnTo>
                    <a:pt x="779" y="2164"/>
                  </a:lnTo>
                  <a:lnTo>
                    <a:pt x="777" y="2171"/>
                  </a:lnTo>
                  <a:lnTo>
                    <a:pt x="776" y="2175"/>
                  </a:lnTo>
                  <a:lnTo>
                    <a:pt x="774" y="2180"/>
                  </a:lnTo>
                  <a:lnTo>
                    <a:pt x="771" y="2183"/>
                  </a:lnTo>
                  <a:lnTo>
                    <a:pt x="767" y="2187"/>
                  </a:lnTo>
                  <a:lnTo>
                    <a:pt x="762" y="2189"/>
                  </a:lnTo>
                  <a:lnTo>
                    <a:pt x="755" y="2192"/>
                  </a:lnTo>
                  <a:lnTo>
                    <a:pt x="738" y="2198"/>
                  </a:lnTo>
                  <a:lnTo>
                    <a:pt x="713" y="2206"/>
                  </a:lnTo>
                  <a:lnTo>
                    <a:pt x="707" y="2209"/>
                  </a:lnTo>
                  <a:lnTo>
                    <a:pt x="701" y="2212"/>
                  </a:lnTo>
                  <a:lnTo>
                    <a:pt x="695" y="2216"/>
                  </a:lnTo>
                  <a:lnTo>
                    <a:pt x="691" y="2221"/>
                  </a:lnTo>
                  <a:lnTo>
                    <a:pt x="688" y="2226"/>
                  </a:lnTo>
                  <a:lnTo>
                    <a:pt x="684" y="2232"/>
                  </a:lnTo>
                  <a:lnTo>
                    <a:pt x="682" y="2237"/>
                  </a:lnTo>
                  <a:lnTo>
                    <a:pt x="680" y="2244"/>
                  </a:lnTo>
                  <a:lnTo>
                    <a:pt x="677" y="2257"/>
                  </a:lnTo>
                  <a:lnTo>
                    <a:pt x="674" y="2271"/>
                  </a:lnTo>
                  <a:lnTo>
                    <a:pt x="673" y="2284"/>
                  </a:lnTo>
                  <a:lnTo>
                    <a:pt x="672" y="2296"/>
                  </a:lnTo>
                  <a:lnTo>
                    <a:pt x="672" y="2329"/>
                  </a:lnTo>
                  <a:lnTo>
                    <a:pt x="672" y="2364"/>
                  </a:lnTo>
                  <a:lnTo>
                    <a:pt x="673" y="2382"/>
                  </a:lnTo>
                  <a:lnTo>
                    <a:pt x="672" y="2399"/>
                  </a:lnTo>
                  <a:lnTo>
                    <a:pt x="672" y="2415"/>
                  </a:lnTo>
                  <a:lnTo>
                    <a:pt x="670" y="2432"/>
                  </a:lnTo>
                  <a:lnTo>
                    <a:pt x="678" y="2442"/>
                  </a:lnTo>
                  <a:lnTo>
                    <a:pt x="686" y="2451"/>
                  </a:lnTo>
                  <a:lnTo>
                    <a:pt x="693" y="2458"/>
                  </a:lnTo>
                  <a:lnTo>
                    <a:pt x="700" y="2465"/>
                  </a:lnTo>
                  <a:lnTo>
                    <a:pt x="707" y="2471"/>
                  </a:lnTo>
                  <a:lnTo>
                    <a:pt x="712" y="2475"/>
                  </a:lnTo>
                  <a:lnTo>
                    <a:pt x="719" y="2478"/>
                  </a:lnTo>
                  <a:lnTo>
                    <a:pt x="725" y="2481"/>
                  </a:lnTo>
                  <a:lnTo>
                    <a:pt x="753" y="2488"/>
                  </a:lnTo>
                  <a:lnTo>
                    <a:pt x="792" y="2496"/>
                  </a:lnTo>
                  <a:lnTo>
                    <a:pt x="791" y="2505"/>
                  </a:lnTo>
                  <a:lnTo>
                    <a:pt x="790" y="2514"/>
                  </a:lnTo>
                  <a:lnTo>
                    <a:pt x="787" y="2521"/>
                  </a:lnTo>
                  <a:lnTo>
                    <a:pt x="784" y="2529"/>
                  </a:lnTo>
                  <a:lnTo>
                    <a:pt x="776" y="2544"/>
                  </a:lnTo>
                  <a:lnTo>
                    <a:pt x="767" y="2556"/>
                  </a:lnTo>
                  <a:lnTo>
                    <a:pt x="759" y="2567"/>
                  </a:lnTo>
                  <a:lnTo>
                    <a:pt x="751" y="2579"/>
                  </a:lnTo>
                  <a:lnTo>
                    <a:pt x="748" y="2584"/>
                  </a:lnTo>
                  <a:lnTo>
                    <a:pt x="745" y="2591"/>
                  </a:lnTo>
                  <a:lnTo>
                    <a:pt x="744" y="2597"/>
                  </a:lnTo>
                  <a:lnTo>
                    <a:pt x="743" y="2603"/>
                  </a:lnTo>
                  <a:lnTo>
                    <a:pt x="746" y="2628"/>
                  </a:lnTo>
                  <a:lnTo>
                    <a:pt x="753" y="2667"/>
                  </a:lnTo>
                  <a:lnTo>
                    <a:pt x="758" y="2687"/>
                  </a:lnTo>
                  <a:lnTo>
                    <a:pt x="762" y="2704"/>
                  </a:lnTo>
                  <a:lnTo>
                    <a:pt x="765" y="2712"/>
                  </a:lnTo>
                  <a:lnTo>
                    <a:pt x="767" y="2716"/>
                  </a:lnTo>
                  <a:lnTo>
                    <a:pt x="770" y="2720"/>
                  </a:lnTo>
                  <a:lnTo>
                    <a:pt x="772" y="2722"/>
                  </a:lnTo>
                  <a:lnTo>
                    <a:pt x="774" y="2729"/>
                  </a:lnTo>
                  <a:lnTo>
                    <a:pt x="777" y="2739"/>
                  </a:lnTo>
                  <a:lnTo>
                    <a:pt x="783" y="2751"/>
                  </a:lnTo>
                  <a:lnTo>
                    <a:pt x="790" y="2765"/>
                  </a:lnTo>
                  <a:lnTo>
                    <a:pt x="802" y="2789"/>
                  </a:lnTo>
                  <a:lnTo>
                    <a:pt x="812" y="2804"/>
                  </a:lnTo>
                  <a:lnTo>
                    <a:pt x="815" y="2809"/>
                  </a:lnTo>
                  <a:lnTo>
                    <a:pt x="817" y="2814"/>
                  </a:lnTo>
                  <a:lnTo>
                    <a:pt x="818" y="2820"/>
                  </a:lnTo>
                  <a:lnTo>
                    <a:pt x="821" y="2827"/>
                  </a:lnTo>
                  <a:lnTo>
                    <a:pt x="823" y="2839"/>
                  </a:lnTo>
                  <a:lnTo>
                    <a:pt x="826" y="2852"/>
                  </a:lnTo>
                  <a:lnTo>
                    <a:pt x="828" y="2857"/>
                  </a:lnTo>
                  <a:lnTo>
                    <a:pt x="831" y="2862"/>
                  </a:lnTo>
                  <a:lnTo>
                    <a:pt x="833" y="2866"/>
                  </a:lnTo>
                  <a:lnTo>
                    <a:pt x="836" y="2869"/>
                  </a:lnTo>
                  <a:lnTo>
                    <a:pt x="841" y="2871"/>
                  </a:lnTo>
                  <a:lnTo>
                    <a:pt x="845" y="2871"/>
                  </a:lnTo>
                  <a:lnTo>
                    <a:pt x="851" y="2870"/>
                  </a:lnTo>
                  <a:lnTo>
                    <a:pt x="857" y="2867"/>
                  </a:lnTo>
                  <a:lnTo>
                    <a:pt x="879" y="2852"/>
                  </a:lnTo>
                  <a:lnTo>
                    <a:pt x="893" y="2842"/>
                  </a:lnTo>
                  <a:lnTo>
                    <a:pt x="896" y="2842"/>
                  </a:lnTo>
                  <a:lnTo>
                    <a:pt x="898" y="2843"/>
                  </a:lnTo>
                  <a:lnTo>
                    <a:pt x="900" y="2845"/>
                  </a:lnTo>
                  <a:lnTo>
                    <a:pt x="903" y="2850"/>
                  </a:lnTo>
                  <a:lnTo>
                    <a:pt x="906" y="2864"/>
                  </a:lnTo>
                  <a:lnTo>
                    <a:pt x="909" y="2887"/>
                  </a:lnTo>
                  <a:lnTo>
                    <a:pt x="911" y="2905"/>
                  </a:lnTo>
                  <a:lnTo>
                    <a:pt x="911" y="2924"/>
                  </a:lnTo>
                  <a:lnTo>
                    <a:pt x="911" y="2942"/>
                  </a:lnTo>
                  <a:lnTo>
                    <a:pt x="910" y="2960"/>
                  </a:lnTo>
                  <a:lnTo>
                    <a:pt x="910" y="2979"/>
                  </a:lnTo>
                  <a:lnTo>
                    <a:pt x="909" y="2997"/>
                  </a:lnTo>
                  <a:lnTo>
                    <a:pt x="910" y="3016"/>
                  </a:lnTo>
                  <a:lnTo>
                    <a:pt x="913" y="3032"/>
                  </a:lnTo>
                  <a:lnTo>
                    <a:pt x="913" y="3040"/>
                  </a:lnTo>
                  <a:lnTo>
                    <a:pt x="913" y="3047"/>
                  </a:lnTo>
                  <a:lnTo>
                    <a:pt x="913" y="3053"/>
                  </a:lnTo>
                  <a:lnTo>
                    <a:pt x="910" y="3058"/>
                  </a:lnTo>
                  <a:lnTo>
                    <a:pt x="908" y="3063"/>
                  </a:lnTo>
                  <a:lnTo>
                    <a:pt x="906" y="3068"/>
                  </a:lnTo>
                  <a:lnTo>
                    <a:pt x="903" y="3071"/>
                  </a:lnTo>
                  <a:lnTo>
                    <a:pt x="899" y="3074"/>
                  </a:lnTo>
                  <a:lnTo>
                    <a:pt x="890" y="3080"/>
                  </a:lnTo>
                  <a:lnTo>
                    <a:pt x="882" y="3084"/>
                  </a:lnTo>
                  <a:lnTo>
                    <a:pt x="870" y="3087"/>
                  </a:lnTo>
                  <a:lnTo>
                    <a:pt x="861" y="3090"/>
                  </a:lnTo>
                  <a:lnTo>
                    <a:pt x="851" y="3092"/>
                  </a:lnTo>
                  <a:lnTo>
                    <a:pt x="842" y="3094"/>
                  </a:lnTo>
                  <a:lnTo>
                    <a:pt x="834" y="3096"/>
                  </a:lnTo>
                  <a:lnTo>
                    <a:pt x="828" y="3100"/>
                  </a:lnTo>
                  <a:lnTo>
                    <a:pt x="826" y="3102"/>
                  </a:lnTo>
                  <a:lnTo>
                    <a:pt x="825" y="3104"/>
                  </a:lnTo>
                  <a:lnTo>
                    <a:pt x="824" y="3106"/>
                  </a:lnTo>
                  <a:lnTo>
                    <a:pt x="824" y="3110"/>
                  </a:lnTo>
                  <a:lnTo>
                    <a:pt x="824" y="3113"/>
                  </a:lnTo>
                  <a:lnTo>
                    <a:pt x="826" y="3117"/>
                  </a:lnTo>
                  <a:lnTo>
                    <a:pt x="828" y="3122"/>
                  </a:lnTo>
                  <a:lnTo>
                    <a:pt x="832" y="3126"/>
                  </a:lnTo>
                  <a:lnTo>
                    <a:pt x="844" y="3142"/>
                  </a:lnTo>
                  <a:lnTo>
                    <a:pt x="851" y="3154"/>
                  </a:lnTo>
                  <a:lnTo>
                    <a:pt x="853" y="3158"/>
                  </a:lnTo>
                  <a:lnTo>
                    <a:pt x="854" y="3163"/>
                  </a:lnTo>
                  <a:lnTo>
                    <a:pt x="854" y="3166"/>
                  </a:lnTo>
                  <a:lnTo>
                    <a:pt x="853" y="3169"/>
                  </a:lnTo>
                  <a:lnTo>
                    <a:pt x="851" y="3171"/>
                  </a:lnTo>
                  <a:lnTo>
                    <a:pt x="848" y="3174"/>
                  </a:lnTo>
                  <a:lnTo>
                    <a:pt x="844" y="3175"/>
                  </a:lnTo>
                  <a:lnTo>
                    <a:pt x="839" y="3176"/>
                  </a:lnTo>
                  <a:lnTo>
                    <a:pt x="827" y="3177"/>
                  </a:lnTo>
                  <a:lnTo>
                    <a:pt x="811" y="3177"/>
                  </a:lnTo>
                  <a:lnTo>
                    <a:pt x="805" y="3177"/>
                  </a:lnTo>
                  <a:lnTo>
                    <a:pt x="801" y="3176"/>
                  </a:lnTo>
                  <a:lnTo>
                    <a:pt x="796" y="3174"/>
                  </a:lnTo>
                  <a:lnTo>
                    <a:pt x="793" y="3171"/>
                  </a:lnTo>
                  <a:lnTo>
                    <a:pt x="785" y="3165"/>
                  </a:lnTo>
                  <a:lnTo>
                    <a:pt x="780" y="3158"/>
                  </a:lnTo>
                  <a:lnTo>
                    <a:pt x="774" y="3149"/>
                  </a:lnTo>
                  <a:lnTo>
                    <a:pt x="769" y="3142"/>
                  </a:lnTo>
                  <a:lnTo>
                    <a:pt x="763" y="3134"/>
                  </a:lnTo>
                  <a:lnTo>
                    <a:pt x="756" y="3127"/>
                  </a:lnTo>
                  <a:lnTo>
                    <a:pt x="748" y="3119"/>
                  </a:lnTo>
                  <a:lnTo>
                    <a:pt x="741" y="3113"/>
                  </a:lnTo>
                  <a:lnTo>
                    <a:pt x="736" y="3107"/>
                  </a:lnTo>
                  <a:lnTo>
                    <a:pt x="734" y="3102"/>
                  </a:lnTo>
                  <a:lnTo>
                    <a:pt x="733" y="3096"/>
                  </a:lnTo>
                  <a:lnTo>
                    <a:pt x="732" y="3092"/>
                  </a:lnTo>
                  <a:lnTo>
                    <a:pt x="733" y="3087"/>
                  </a:lnTo>
                  <a:lnTo>
                    <a:pt x="735" y="3083"/>
                  </a:lnTo>
                  <a:lnTo>
                    <a:pt x="740" y="3073"/>
                  </a:lnTo>
                  <a:lnTo>
                    <a:pt x="746" y="3063"/>
                  </a:lnTo>
                  <a:lnTo>
                    <a:pt x="749" y="3056"/>
                  </a:lnTo>
                  <a:lnTo>
                    <a:pt x="751" y="3051"/>
                  </a:lnTo>
                  <a:lnTo>
                    <a:pt x="752" y="3043"/>
                  </a:lnTo>
                  <a:lnTo>
                    <a:pt x="753" y="3035"/>
                  </a:lnTo>
                  <a:lnTo>
                    <a:pt x="754" y="3018"/>
                  </a:lnTo>
                  <a:lnTo>
                    <a:pt x="756" y="3001"/>
                  </a:lnTo>
                  <a:lnTo>
                    <a:pt x="761" y="2985"/>
                  </a:lnTo>
                  <a:lnTo>
                    <a:pt x="765" y="2969"/>
                  </a:lnTo>
                  <a:lnTo>
                    <a:pt x="776" y="2940"/>
                  </a:lnTo>
                  <a:lnTo>
                    <a:pt x="787" y="2912"/>
                  </a:lnTo>
                  <a:lnTo>
                    <a:pt x="792" y="2897"/>
                  </a:lnTo>
                  <a:lnTo>
                    <a:pt x="795" y="2883"/>
                  </a:lnTo>
                  <a:lnTo>
                    <a:pt x="796" y="2869"/>
                  </a:lnTo>
                  <a:lnTo>
                    <a:pt x="796" y="2854"/>
                  </a:lnTo>
                  <a:lnTo>
                    <a:pt x="795" y="2846"/>
                  </a:lnTo>
                  <a:lnTo>
                    <a:pt x="793" y="2839"/>
                  </a:lnTo>
                  <a:lnTo>
                    <a:pt x="791" y="2831"/>
                  </a:lnTo>
                  <a:lnTo>
                    <a:pt x="787" y="2822"/>
                  </a:lnTo>
                  <a:lnTo>
                    <a:pt x="784" y="2814"/>
                  </a:lnTo>
                  <a:lnTo>
                    <a:pt x="780" y="2806"/>
                  </a:lnTo>
                  <a:lnTo>
                    <a:pt x="774" y="2798"/>
                  </a:lnTo>
                  <a:lnTo>
                    <a:pt x="767" y="2789"/>
                  </a:lnTo>
                  <a:lnTo>
                    <a:pt x="761" y="2779"/>
                  </a:lnTo>
                  <a:lnTo>
                    <a:pt x="755" y="2768"/>
                  </a:lnTo>
                  <a:lnTo>
                    <a:pt x="751" y="2758"/>
                  </a:lnTo>
                  <a:lnTo>
                    <a:pt x="748" y="2747"/>
                  </a:lnTo>
                  <a:lnTo>
                    <a:pt x="742" y="2726"/>
                  </a:lnTo>
                  <a:lnTo>
                    <a:pt x="739" y="2705"/>
                  </a:lnTo>
                  <a:lnTo>
                    <a:pt x="735" y="2684"/>
                  </a:lnTo>
                  <a:lnTo>
                    <a:pt x="731" y="2663"/>
                  </a:lnTo>
                  <a:lnTo>
                    <a:pt x="728" y="2653"/>
                  </a:lnTo>
                  <a:lnTo>
                    <a:pt x="724" y="2643"/>
                  </a:lnTo>
                  <a:lnTo>
                    <a:pt x="720" y="2633"/>
                  </a:lnTo>
                  <a:lnTo>
                    <a:pt x="714" y="2624"/>
                  </a:lnTo>
                  <a:lnTo>
                    <a:pt x="697" y="2591"/>
                  </a:lnTo>
                  <a:lnTo>
                    <a:pt x="682" y="2560"/>
                  </a:lnTo>
                  <a:lnTo>
                    <a:pt x="676" y="2546"/>
                  </a:lnTo>
                  <a:lnTo>
                    <a:pt x="669" y="2531"/>
                  </a:lnTo>
                  <a:lnTo>
                    <a:pt x="661" y="2518"/>
                  </a:lnTo>
                  <a:lnTo>
                    <a:pt x="653" y="2506"/>
                  </a:lnTo>
                  <a:lnTo>
                    <a:pt x="645" y="2495"/>
                  </a:lnTo>
                  <a:lnTo>
                    <a:pt x="636" y="2484"/>
                  </a:lnTo>
                  <a:lnTo>
                    <a:pt x="625" y="2474"/>
                  </a:lnTo>
                  <a:lnTo>
                    <a:pt x="612" y="2465"/>
                  </a:lnTo>
                  <a:lnTo>
                    <a:pt x="598" y="2457"/>
                  </a:lnTo>
                  <a:lnTo>
                    <a:pt x="583" y="2450"/>
                  </a:lnTo>
                  <a:lnTo>
                    <a:pt x="564" y="2444"/>
                  </a:lnTo>
                  <a:lnTo>
                    <a:pt x="544" y="2440"/>
                  </a:lnTo>
                  <a:lnTo>
                    <a:pt x="513" y="2432"/>
                  </a:lnTo>
                  <a:lnTo>
                    <a:pt x="480" y="2423"/>
                  </a:lnTo>
                  <a:lnTo>
                    <a:pt x="463" y="2416"/>
                  </a:lnTo>
                  <a:lnTo>
                    <a:pt x="446" y="2410"/>
                  </a:lnTo>
                  <a:lnTo>
                    <a:pt x="431" y="2402"/>
                  </a:lnTo>
                  <a:lnTo>
                    <a:pt x="415" y="2394"/>
                  </a:lnTo>
                  <a:lnTo>
                    <a:pt x="401" y="2384"/>
                  </a:lnTo>
                  <a:lnTo>
                    <a:pt x="388" y="2373"/>
                  </a:lnTo>
                  <a:lnTo>
                    <a:pt x="375" y="2362"/>
                  </a:lnTo>
                  <a:lnTo>
                    <a:pt x="364" y="2349"/>
                  </a:lnTo>
                  <a:lnTo>
                    <a:pt x="360" y="2342"/>
                  </a:lnTo>
                  <a:lnTo>
                    <a:pt x="355" y="2336"/>
                  </a:lnTo>
                  <a:lnTo>
                    <a:pt x="352" y="2328"/>
                  </a:lnTo>
                  <a:lnTo>
                    <a:pt x="349" y="2320"/>
                  </a:lnTo>
                  <a:lnTo>
                    <a:pt x="347" y="2313"/>
                  </a:lnTo>
                  <a:lnTo>
                    <a:pt x="344" y="2304"/>
                  </a:lnTo>
                  <a:lnTo>
                    <a:pt x="342" y="2296"/>
                  </a:lnTo>
                  <a:lnTo>
                    <a:pt x="342" y="2286"/>
                  </a:lnTo>
                  <a:lnTo>
                    <a:pt x="328" y="2275"/>
                  </a:lnTo>
                  <a:lnTo>
                    <a:pt x="308" y="2258"/>
                  </a:lnTo>
                  <a:lnTo>
                    <a:pt x="297" y="2251"/>
                  </a:lnTo>
                  <a:lnTo>
                    <a:pt x="286" y="2246"/>
                  </a:lnTo>
                  <a:lnTo>
                    <a:pt x="281" y="2245"/>
                  </a:lnTo>
                  <a:lnTo>
                    <a:pt x="277" y="2245"/>
                  </a:lnTo>
                  <a:lnTo>
                    <a:pt x="272" y="2246"/>
                  </a:lnTo>
                  <a:lnTo>
                    <a:pt x="269" y="2248"/>
                  </a:lnTo>
                  <a:lnTo>
                    <a:pt x="267" y="2251"/>
                  </a:lnTo>
                  <a:lnTo>
                    <a:pt x="266" y="2254"/>
                  </a:lnTo>
                  <a:lnTo>
                    <a:pt x="265" y="2257"/>
                  </a:lnTo>
                  <a:lnTo>
                    <a:pt x="265" y="2262"/>
                  </a:lnTo>
                  <a:lnTo>
                    <a:pt x="264" y="2271"/>
                  </a:lnTo>
                  <a:lnTo>
                    <a:pt x="264" y="2279"/>
                  </a:lnTo>
                  <a:lnTo>
                    <a:pt x="262" y="2288"/>
                  </a:lnTo>
                  <a:lnTo>
                    <a:pt x="261" y="2297"/>
                  </a:lnTo>
                  <a:lnTo>
                    <a:pt x="259" y="2300"/>
                  </a:lnTo>
                  <a:lnTo>
                    <a:pt x="257" y="2304"/>
                  </a:lnTo>
                  <a:lnTo>
                    <a:pt x="254" y="2306"/>
                  </a:lnTo>
                  <a:lnTo>
                    <a:pt x="250" y="2307"/>
                  </a:lnTo>
                  <a:lnTo>
                    <a:pt x="252" y="2314"/>
                  </a:lnTo>
                  <a:lnTo>
                    <a:pt x="255" y="2318"/>
                  </a:lnTo>
                  <a:lnTo>
                    <a:pt x="259" y="2324"/>
                  </a:lnTo>
                  <a:lnTo>
                    <a:pt x="265" y="2328"/>
                  </a:lnTo>
                  <a:lnTo>
                    <a:pt x="275" y="2336"/>
                  </a:lnTo>
                  <a:lnTo>
                    <a:pt x="285" y="2342"/>
                  </a:lnTo>
                  <a:lnTo>
                    <a:pt x="288" y="2346"/>
                  </a:lnTo>
                  <a:lnTo>
                    <a:pt x="291" y="2349"/>
                  </a:lnTo>
                  <a:lnTo>
                    <a:pt x="293" y="2352"/>
                  </a:lnTo>
                  <a:lnTo>
                    <a:pt x="293" y="2355"/>
                  </a:lnTo>
                  <a:lnTo>
                    <a:pt x="291" y="2358"/>
                  </a:lnTo>
                  <a:lnTo>
                    <a:pt x="288" y="2361"/>
                  </a:lnTo>
                  <a:lnTo>
                    <a:pt x="281" y="2364"/>
                  </a:lnTo>
                  <a:lnTo>
                    <a:pt x="272" y="2368"/>
                  </a:lnTo>
                  <a:lnTo>
                    <a:pt x="266" y="2369"/>
                  </a:lnTo>
                  <a:lnTo>
                    <a:pt x="256" y="2371"/>
                  </a:lnTo>
                  <a:lnTo>
                    <a:pt x="244" y="2374"/>
                  </a:lnTo>
                  <a:lnTo>
                    <a:pt x="228" y="2377"/>
                  </a:lnTo>
                  <a:lnTo>
                    <a:pt x="228" y="2377"/>
                  </a:lnTo>
                  <a:lnTo>
                    <a:pt x="243" y="2410"/>
                  </a:lnTo>
                  <a:lnTo>
                    <a:pt x="244" y="2416"/>
                  </a:lnTo>
                  <a:lnTo>
                    <a:pt x="244" y="2423"/>
                  </a:lnTo>
                  <a:lnTo>
                    <a:pt x="241" y="2427"/>
                  </a:lnTo>
                  <a:lnTo>
                    <a:pt x="239" y="2432"/>
                  </a:lnTo>
                  <a:lnTo>
                    <a:pt x="237" y="2435"/>
                  </a:lnTo>
                  <a:lnTo>
                    <a:pt x="235" y="2440"/>
                  </a:lnTo>
                  <a:lnTo>
                    <a:pt x="234" y="2444"/>
                  </a:lnTo>
                  <a:lnTo>
                    <a:pt x="234" y="2450"/>
                  </a:lnTo>
                  <a:lnTo>
                    <a:pt x="243" y="2462"/>
                  </a:lnTo>
                  <a:lnTo>
                    <a:pt x="252" y="2475"/>
                  </a:lnTo>
                  <a:lnTo>
                    <a:pt x="254" y="2483"/>
                  </a:lnTo>
                  <a:lnTo>
                    <a:pt x="255" y="2489"/>
                  </a:lnTo>
                  <a:lnTo>
                    <a:pt x="255" y="2497"/>
                  </a:lnTo>
                  <a:lnTo>
                    <a:pt x="255" y="2506"/>
                  </a:lnTo>
                  <a:lnTo>
                    <a:pt x="252" y="2521"/>
                  </a:lnTo>
                  <a:lnTo>
                    <a:pt x="252" y="2536"/>
                  </a:lnTo>
                  <a:lnTo>
                    <a:pt x="252" y="2542"/>
                  </a:lnTo>
                  <a:lnTo>
                    <a:pt x="255" y="2548"/>
                  </a:lnTo>
                  <a:lnTo>
                    <a:pt x="258" y="2554"/>
                  </a:lnTo>
                  <a:lnTo>
                    <a:pt x="261" y="2558"/>
                  </a:lnTo>
                  <a:lnTo>
                    <a:pt x="266" y="2562"/>
                  </a:lnTo>
                  <a:lnTo>
                    <a:pt x="271" y="2566"/>
                  </a:lnTo>
                  <a:lnTo>
                    <a:pt x="277" y="2569"/>
                  </a:lnTo>
                  <a:lnTo>
                    <a:pt x="282" y="2572"/>
                  </a:lnTo>
                  <a:lnTo>
                    <a:pt x="287" y="2576"/>
                  </a:lnTo>
                  <a:lnTo>
                    <a:pt x="291" y="2578"/>
                  </a:lnTo>
                  <a:lnTo>
                    <a:pt x="295" y="2581"/>
                  </a:lnTo>
                  <a:lnTo>
                    <a:pt x="297" y="2586"/>
                  </a:lnTo>
                  <a:lnTo>
                    <a:pt x="300" y="2593"/>
                  </a:lnTo>
                  <a:lnTo>
                    <a:pt x="302" y="2601"/>
                  </a:lnTo>
                  <a:lnTo>
                    <a:pt x="301" y="2621"/>
                  </a:lnTo>
                  <a:lnTo>
                    <a:pt x="300" y="2642"/>
                  </a:lnTo>
                  <a:lnTo>
                    <a:pt x="299" y="2656"/>
                  </a:lnTo>
                  <a:lnTo>
                    <a:pt x="298" y="2671"/>
                  </a:lnTo>
                  <a:lnTo>
                    <a:pt x="297" y="2685"/>
                  </a:lnTo>
                  <a:lnTo>
                    <a:pt x="295" y="2699"/>
                  </a:lnTo>
                  <a:lnTo>
                    <a:pt x="293" y="2718"/>
                  </a:lnTo>
                  <a:lnTo>
                    <a:pt x="295" y="2739"/>
                  </a:lnTo>
                  <a:lnTo>
                    <a:pt x="295" y="2749"/>
                  </a:lnTo>
                  <a:lnTo>
                    <a:pt x="295" y="2759"/>
                  </a:lnTo>
                  <a:lnTo>
                    <a:pt x="293" y="2768"/>
                  </a:lnTo>
                  <a:lnTo>
                    <a:pt x="291" y="2776"/>
                  </a:lnTo>
                  <a:lnTo>
                    <a:pt x="290" y="2786"/>
                  </a:lnTo>
                  <a:lnTo>
                    <a:pt x="291" y="2794"/>
                  </a:lnTo>
                  <a:lnTo>
                    <a:pt x="293" y="2803"/>
                  </a:lnTo>
                  <a:lnTo>
                    <a:pt x="297" y="2812"/>
                  </a:lnTo>
                  <a:lnTo>
                    <a:pt x="303" y="2829"/>
                  </a:lnTo>
                  <a:lnTo>
                    <a:pt x="310" y="2846"/>
                  </a:lnTo>
                  <a:lnTo>
                    <a:pt x="311" y="2861"/>
                  </a:lnTo>
                  <a:lnTo>
                    <a:pt x="312" y="2875"/>
                  </a:lnTo>
                  <a:lnTo>
                    <a:pt x="313" y="2883"/>
                  </a:lnTo>
                  <a:lnTo>
                    <a:pt x="315" y="2890"/>
                  </a:lnTo>
                  <a:lnTo>
                    <a:pt x="318" y="2896"/>
                  </a:lnTo>
                  <a:lnTo>
                    <a:pt x="322" y="2902"/>
                  </a:lnTo>
                  <a:lnTo>
                    <a:pt x="327" y="2905"/>
                  </a:lnTo>
                  <a:lnTo>
                    <a:pt x="331" y="2906"/>
                  </a:lnTo>
                  <a:lnTo>
                    <a:pt x="336" y="2906"/>
                  </a:lnTo>
                  <a:lnTo>
                    <a:pt x="339" y="2906"/>
                  </a:lnTo>
                  <a:lnTo>
                    <a:pt x="342" y="2906"/>
                  </a:lnTo>
                  <a:lnTo>
                    <a:pt x="346" y="2907"/>
                  </a:lnTo>
                  <a:lnTo>
                    <a:pt x="348" y="2912"/>
                  </a:lnTo>
                  <a:lnTo>
                    <a:pt x="350" y="2918"/>
                  </a:lnTo>
                  <a:lnTo>
                    <a:pt x="352" y="2930"/>
                  </a:lnTo>
                  <a:lnTo>
                    <a:pt x="353" y="2943"/>
                  </a:lnTo>
                  <a:lnTo>
                    <a:pt x="354" y="2955"/>
                  </a:lnTo>
                  <a:lnTo>
                    <a:pt x="355" y="2968"/>
                  </a:lnTo>
                  <a:lnTo>
                    <a:pt x="355" y="2980"/>
                  </a:lnTo>
                  <a:lnTo>
                    <a:pt x="358" y="2993"/>
                  </a:lnTo>
                  <a:lnTo>
                    <a:pt x="361" y="3005"/>
                  </a:lnTo>
                  <a:lnTo>
                    <a:pt x="365" y="3014"/>
                  </a:lnTo>
                  <a:lnTo>
                    <a:pt x="377" y="3020"/>
                  </a:lnTo>
                  <a:lnTo>
                    <a:pt x="388" y="3028"/>
                  </a:lnTo>
                  <a:lnTo>
                    <a:pt x="390" y="3034"/>
                  </a:lnTo>
                  <a:lnTo>
                    <a:pt x="392" y="3042"/>
                  </a:lnTo>
                  <a:lnTo>
                    <a:pt x="393" y="3050"/>
                  </a:lnTo>
                  <a:lnTo>
                    <a:pt x="394" y="3058"/>
                  </a:lnTo>
                  <a:lnTo>
                    <a:pt x="395" y="3073"/>
                  </a:lnTo>
                  <a:lnTo>
                    <a:pt x="395" y="3090"/>
                  </a:lnTo>
                  <a:lnTo>
                    <a:pt x="394" y="3106"/>
                  </a:lnTo>
                  <a:lnTo>
                    <a:pt x="393" y="3123"/>
                  </a:lnTo>
                  <a:lnTo>
                    <a:pt x="394" y="3138"/>
                  </a:lnTo>
                  <a:lnTo>
                    <a:pt x="395" y="3154"/>
                  </a:lnTo>
                  <a:lnTo>
                    <a:pt x="401" y="3170"/>
                  </a:lnTo>
                  <a:lnTo>
                    <a:pt x="406" y="3185"/>
                  </a:lnTo>
                  <a:lnTo>
                    <a:pt x="413" y="3197"/>
                  </a:lnTo>
                  <a:lnTo>
                    <a:pt x="419" y="3209"/>
                  </a:lnTo>
                  <a:lnTo>
                    <a:pt x="421" y="3215"/>
                  </a:lnTo>
                  <a:lnTo>
                    <a:pt x="423" y="3221"/>
                  </a:lnTo>
                  <a:lnTo>
                    <a:pt x="424" y="3228"/>
                  </a:lnTo>
                  <a:lnTo>
                    <a:pt x="425" y="3234"/>
                  </a:lnTo>
                  <a:lnTo>
                    <a:pt x="425" y="3242"/>
                  </a:lnTo>
                  <a:lnTo>
                    <a:pt x="424" y="3250"/>
                  </a:lnTo>
                  <a:lnTo>
                    <a:pt x="423" y="3260"/>
                  </a:lnTo>
                  <a:lnTo>
                    <a:pt x="420" y="3270"/>
                  </a:lnTo>
                  <a:lnTo>
                    <a:pt x="421" y="3280"/>
                  </a:lnTo>
                  <a:lnTo>
                    <a:pt x="421" y="3289"/>
                  </a:lnTo>
                  <a:lnTo>
                    <a:pt x="422" y="3292"/>
                  </a:lnTo>
                  <a:lnTo>
                    <a:pt x="424" y="3295"/>
                  </a:lnTo>
                  <a:lnTo>
                    <a:pt x="427" y="3300"/>
                  </a:lnTo>
                  <a:lnTo>
                    <a:pt x="431" y="3303"/>
                  </a:lnTo>
                  <a:lnTo>
                    <a:pt x="442" y="3308"/>
                  </a:lnTo>
                  <a:lnTo>
                    <a:pt x="449" y="3314"/>
                  </a:lnTo>
                  <a:lnTo>
                    <a:pt x="451" y="3317"/>
                  </a:lnTo>
                  <a:lnTo>
                    <a:pt x="453" y="3321"/>
                  </a:lnTo>
                  <a:lnTo>
                    <a:pt x="454" y="3326"/>
                  </a:lnTo>
                  <a:lnTo>
                    <a:pt x="454" y="3334"/>
                  </a:lnTo>
                  <a:lnTo>
                    <a:pt x="452" y="3372"/>
                  </a:lnTo>
                  <a:lnTo>
                    <a:pt x="451" y="3411"/>
                  </a:lnTo>
                  <a:lnTo>
                    <a:pt x="452" y="3420"/>
                  </a:lnTo>
                  <a:lnTo>
                    <a:pt x="453" y="3430"/>
                  </a:lnTo>
                  <a:lnTo>
                    <a:pt x="455" y="3439"/>
                  </a:lnTo>
                  <a:lnTo>
                    <a:pt x="458" y="3448"/>
                  </a:lnTo>
                  <a:lnTo>
                    <a:pt x="463" y="3456"/>
                  </a:lnTo>
                  <a:lnTo>
                    <a:pt x="468" y="3463"/>
                  </a:lnTo>
                  <a:lnTo>
                    <a:pt x="475" y="3470"/>
                  </a:lnTo>
                  <a:lnTo>
                    <a:pt x="483" y="3477"/>
                  </a:lnTo>
                  <a:lnTo>
                    <a:pt x="533" y="3522"/>
                  </a:lnTo>
                  <a:lnTo>
                    <a:pt x="530" y="3530"/>
                  </a:lnTo>
                  <a:lnTo>
                    <a:pt x="528" y="3538"/>
                  </a:lnTo>
                  <a:lnTo>
                    <a:pt x="525" y="3547"/>
                  </a:lnTo>
                  <a:lnTo>
                    <a:pt x="521" y="3555"/>
                  </a:lnTo>
                  <a:lnTo>
                    <a:pt x="512" y="3572"/>
                  </a:lnTo>
                  <a:lnTo>
                    <a:pt x="502" y="3588"/>
                  </a:lnTo>
                  <a:lnTo>
                    <a:pt x="491" y="3604"/>
                  </a:lnTo>
                  <a:lnTo>
                    <a:pt x="482" y="3619"/>
                  </a:lnTo>
                  <a:lnTo>
                    <a:pt x="473" y="3633"/>
                  </a:lnTo>
                  <a:lnTo>
                    <a:pt x="466" y="3648"/>
                  </a:lnTo>
                  <a:lnTo>
                    <a:pt x="463" y="3656"/>
                  </a:lnTo>
                  <a:lnTo>
                    <a:pt x="458" y="3662"/>
                  </a:lnTo>
                  <a:lnTo>
                    <a:pt x="454" y="3669"/>
                  </a:lnTo>
                  <a:lnTo>
                    <a:pt x="449" y="3675"/>
                  </a:lnTo>
                  <a:lnTo>
                    <a:pt x="437" y="3687"/>
                  </a:lnTo>
                  <a:lnTo>
                    <a:pt x="425" y="3698"/>
                  </a:lnTo>
                  <a:lnTo>
                    <a:pt x="420" y="3704"/>
                  </a:lnTo>
                  <a:lnTo>
                    <a:pt x="414" y="3710"/>
                  </a:lnTo>
                  <a:lnTo>
                    <a:pt x="410" y="3716"/>
                  </a:lnTo>
                  <a:lnTo>
                    <a:pt x="405" y="3724"/>
                  </a:lnTo>
                  <a:lnTo>
                    <a:pt x="401" y="3732"/>
                  </a:lnTo>
                  <a:lnTo>
                    <a:pt x="398" y="3741"/>
                  </a:lnTo>
                  <a:lnTo>
                    <a:pt x="395" y="3751"/>
                  </a:lnTo>
                  <a:lnTo>
                    <a:pt x="394" y="3761"/>
                  </a:lnTo>
                  <a:lnTo>
                    <a:pt x="394" y="3776"/>
                  </a:lnTo>
                  <a:lnTo>
                    <a:pt x="395" y="3790"/>
                  </a:lnTo>
                  <a:lnTo>
                    <a:pt x="399" y="3804"/>
                  </a:lnTo>
                  <a:lnTo>
                    <a:pt x="402" y="3817"/>
                  </a:lnTo>
                  <a:lnTo>
                    <a:pt x="405" y="3829"/>
                  </a:lnTo>
                  <a:lnTo>
                    <a:pt x="410" y="3841"/>
                  </a:lnTo>
                  <a:lnTo>
                    <a:pt x="412" y="3855"/>
                  </a:lnTo>
                  <a:lnTo>
                    <a:pt x="413" y="3869"/>
                  </a:lnTo>
                  <a:lnTo>
                    <a:pt x="412" y="3897"/>
                  </a:lnTo>
                  <a:lnTo>
                    <a:pt x="410" y="3923"/>
                  </a:lnTo>
                  <a:lnTo>
                    <a:pt x="406" y="3949"/>
                  </a:lnTo>
                  <a:lnTo>
                    <a:pt x="401" y="3974"/>
                  </a:lnTo>
                  <a:lnTo>
                    <a:pt x="394" y="3998"/>
                  </a:lnTo>
                  <a:lnTo>
                    <a:pt x="387" y="4023"/>
                  </a:lnTo>
                  <a:lnTo>
                    <a:pt x="377" y="4046"/>
                  </a:lnTo>
                  <a:lnTo>
                    <a:pt x="365" y="4068"/>
                  </a:lnTo>
                  <a:lnTo>
                    <a:pt x="353" y="4090"/>
                  </a:lnTo>
                  <a:lnTo>
                    <a:pt x="340" y="4110"/>
                  </a:lnTo>
                  <a:lnTo>
                    <a:pt x="324" y="4131"/>
                  </a:lnTo>
                  <a:lnTo>
                    <a:pt x="308" y="4150"/>
                  </a:lnTo>
                  <a:lnTo>
                    <a:pt x="290" y="4168"/>
                  </a:lnTo>
                  <a:lnTo>
                    <a:pt x="270" y="4186"/>
                  </a:lnTo>
                  <a:lnTo>
                    <a:pt x="250" y="4203"/>
                  </a:lnTo>
                  <a:lnTo>
                    <a:pt x="228" y="4218"/>
                  </a:lnTo>
                  <a:lnTo>
                    <a:pt x="198" y="4239"/>
                  </a:lnTo>
                  <a:lnTo>
                    <a:pt x="168" y="4261"/>
                  </a:lnTo>
                  <a:lnTo>
                    <a:pt x="154" y="4272"/>
                  </a:lnTo>
                  <a:lnTo>
                    <a:pt x="138" y="4282"/>
                  </a:lnTo>
                  <a:lnTo>
                    <a:pt x="123" y="4292"/>
                  </a:lnTo>
                  <a:lnTo>
                    <a:pt x="107" y="4302"/>
                  </a:lnTo>
                  <a:lnTo>
                    <a:pt x="87" y="4312"/>
                  </a:lnTo>
                  <a:lnTo>
                    <a:pt x="65" y="4324"/>
                  </a:lnTo>
                  <a:lnTo>
                    <a:pt x="54" y="4331"/>
                  </a:lnTo>
                  <a:lnTo>
                    <a:pt x="43" y="4339"/>
                  </a:lnTo>
                  <a:lnTo>
                    <a:pt x="34" y="4345"/>
                  </a:lnTo>
                  <a:lnTo>
                    <a:pt x="27" y="4352"/>
                  </a:lnTo>
                  <a:lnTo>
                    <a:pt x="25" y="4354"/>
                  </a:lnTo>
                  <a:lnTo>
                    <a:pt x="25" y="4356"/>
                  </a:lnTo>
                  <a:lnTo>
                    <a:pt x="25" y="4361"/>
                  </a:lnTo>
                  <a:lnTo>
                    <a:pt x="27" y="4364"/>
                  </a:lnTo>
                  <a:lnTo>
                    <a:pt x="30" y="4375"/>
                  </a:lnTo>
                  <a:lnTo>
                    <a:pt x="34" y="4386"/>
                  </a:lnTo>
                  <a:lnTo>
                    <a:pt x="43" y="4408"/>
                  </a:lnTo>
                  <a:lnTo>
                    <a:pt x="49" y="4424"/>
                  </a:lnTo>
                  <a:lnTo>
                    <a:pt x="53" y="4443"/>
                  </a:lnTo>
                  <a:lnTo>
                    <a:pt x="55" y="4460"/>
                  </a:lnTo>
                  <a:lnTo>
                    <a:pt x="56" y="4478"/>
                  </a:lnTo>
                  <a:lnTo>
                    <a:pt x="56" y="4497"/>
                  </a:lnTo>
                  <a:lnTo>
                    <a:pt x="55" y="4514"/>
                  </a:lnTo>
                  <a:lnTo>
                    <a:pt x="53" y="4532"/>
                  </a:lnTo>
                  <a:lnTo>
                    <a:pt x="50" y="4550"/>
                  </a:lnTo>
                  <a:lnTo>
                    <a:pt x="46" y="4568"/>
                  </a:lnTo>
                  <a:lnTo>
                    <a:pt x="42" y="4581"/>
                  </a:lnTo>
                  <a:lnTo>
                    <a:pt x="38" y="4594"/>
                  </a:lnTo>
                  <a:lnTo>
                    <a:pt x="31" y="4606"/>
                  </a:lnTo>
                  <a:lnTo>
                    <a:pt x="24" y="4618"/>
                  </a:lnTo>
                  <a:lnTo>
                    <a:pt x="18" y="4631"/>
                  </a:lnTo>
                  <a:lnTo>
                    <a:pt x="11" y="4642"/>
                  </a:lnTo>
                  <a:lnTo>
                    <a:pt x="7" y="4652"/>
                  </a:lnTo>
                  <a:lnTo>
                    <a:pt x="2" y="4661"/>
                  </a:lnTo>
                  <a:lnTo>
                    <a:pt x="1" y="4666"/>
                  </a:lnTo>
                  <a:lnTo>
                    <a:pt x="0" y="4670"/>
                  </a:lnTo>
                  <a:lnTo>
                    <a:pt x="0" y="4675"/>
                  </a:lnTo>
                  <a:lnTo>
                    <a:pt x="1" y="4678"/>
                  </a:lnTo>
                  <a:lnTo>
                    <a:pt x="2" y="4682"/>
                  </a:lnTo>
                  <a:lnTo>
                    <a:pt x="4" y="4686"/>
                  </a:lnTo>
                  <a:lnTo>
                    <a:pt x="7" y="4689"/>
                  </a:lnTo>
                  <a:lnTo>
                    <a:pt x="11" y="4691"/>
                  </a:lnTo>
                  <a:lnTo>
                    <a:pt x="15" y="4695"/>
                  </a:lnTo>
                  <a:lnTo>
                    <a:pt x="21" y="4697"/>
                  </a:lnTo>
                  <a:lnTo>
                    <a:pt x="28" y="4698"/>
                  </a:lnTo>
                  <a:lnTo>
                    <a:pt x="35" y="4700"/>
                  </a:lnTo>
                  <a:lnTo>
                    <a:pt x="55" y="4702"/>
                  </a:lnTo>
                  <a:lnTo>
                    <a:pt x="80" y="4702"/>
                  </a:lnTo>
                  <a:lnTo>
                    <a:pt x="89" y="4704"/>
                  </a:lnTo>
                  <a:lnTo>
                    <a:pt x="97" y="4705"/>
                  </a:lnTo>
                  <a:lnTo>
                    <a:pt x="105" y="4706"/>
                  </a:lnTo>
                  <a:lnTo>
                    <a:pt x="113" y="4708"/>
                  </a:lnTo>
                  <a:lnTo>
                    <a:pt x="128" y="4715"/>
                  </a:lnTo>
                  <a:lnTo>
                    <a:pt x="143" y="4722"/>
                  </a:lnTo>
                  <a:lnTo>
                    <a:pt x="156" y="4732"/>
                  </a:lnTo>
                  <a:lnTo>
                    <a:pt x="168" y="4743"/>
                  </a:lnTo>
                  <a:lnTo>
                    <a:pt x="181" y="4755"/>
                  </a:lnTo>
                  <a:lnTo>
                    <a:pt x="193" y="4768"/>
                  </a:lnTo>
                  <a:lnTo>
                    <a:pt x="216" y="4794"/>
                  </a:lnTo>
                  <a:lnTo>
                    <a:pt x="240" y="4821"/>
                  </a:lnTo>
                  <a:lnTo>
                    <a:pt x="252" y="4833"/>
                  </a:lnTo>
                  <a:lnTo>
                    <a:pt x="265" y="4845"/>
                  </a:lnTo>
                  <a:lnTo>
                    <a:pt x="279" y="4855"/>
                  </a:lnTo>
                  <a:lnTo>
                    <a:pt x="293" y="4863"/>
                  </a:lnTo>
                  <a:lnTo>
                    <a:pt x="315" y="4874"/>
                  </a:lnTo>
                  <a:lnTo>
                    <a:pt x="332" y="4884"/>
                  </a:lnTo>
                  <a:lnTo>
                    <a:pt x="349" y="4895"/>
                  </a:lnTo>
                  <a:lnTo>
                    <a:pt x="363" y="4905"/>
                  </a:lnTo>
                  <a:lnTo>
                    <a:pt x="377" y="4917"/>
                  </a:lnTo>
                  <a:lnTo>
                    <a:pt x="390" y="4931"/>
                  </a:lnTo>
                  <a:lnTo>
                    <a:pt x="403" y="4948"/>
                  </a:lnTo>
                  <a:lnTo>
                    <a:pt x="418" y="4967"/>
                  </a:lnTo>
                  <a:lnTo>
                    <a:pt x="434" y="4992"/>
                  </a:lnTo>
                  <a:lnTo>
                    <a:pt x="450" y="5021"/>
                  </a:lnTo>
                  <a:lnTo>
                    <a:pt x="458" y="5035"/>
                  </a:lnTo>
                  <a:lnTo>
                    <a:pt x="467" y="5049"/>
                  </a:lnTo>
                  <a:lnTo>
                    <a:pt x="476" y="5062"/>
                  </a:lnTo>
                  <a:lnTo>
                    <a:pt x="485" y="5072"/>
                  </a:lnTo>
                  <a:lnTo>
                    <a:pt x="493" y="5078"/>
                  </a:lnTo>
                  <a:lnTo>
                    <a:pt x="501" y="5084"/>
                  </a:lnTo>
                  <a:lnTo>
                    <a:pt x="508" y="5087"/>
                  </a:lnTo>
                  <a:lnTo>
                    <a:pt x="516" y="5091"/>
                  </a:lnTo>
                  <a:lnTo>
                    <a:pt x="523" y="5096"/>
                  </a:lnTo>
                  <a:lnTo>
                    <a:pt x="530" y="5101"/>
                  </a:lnTo>
                  <a:lnTo>
                    <a:pt x="537" y="5109"/>
                  </a:lnTo>
                  <a:lnTo>
                    <a:pt x="545" y="5119"/>
                  </a:lnTo>
                  <a:lnTo>
                    <a:pt x="552" y="5129"/>
                  </a:lnTo>
                  <a:lnTo>
                    <a:pt x="559" y="5138"/>
                  </a:lnTo>
                  <a:lnTo>
                    <a:pt x="567" y="5147"/>
                  </a:lnTo>
                  <a:lnTo>
                    <a:pt x="576" y="5155"/>
                  </a:lnTo>
                  <a:lnTo>
                    <a:pt x="586" y="5162"/>
                  </a:lnTo>
                  <a:lnTo>
                    <a:pt x="597" y="5169"/>
                  </a:lnTo>
                  <a:lnTo>
                    <a:pt x="608" y="5176"/>
                  </a:lnTo>
                  <a:lnTo>
                    <a:pt x="619" y="5182"/>
                  </a:lnTo>
                  <a:lnTo>
                    <a:pt x="642" y="5194"/>
                  </a:lnTo>
                  <a:lnTo>
                    <a:pt x="666" y="5205"/>
                  </a:lnTo>
                  <a:lnTo>
                    <a:pt x="690" y="5218"/>
                  </a:lnTo>
                  <a:lnTo>
                    <a:pt x="712" y="5231"/>
                  </a:lnTo>
                  <a:lnTo>
                    <a:pt x="712" y="5231"/>
                  </a:lnTo>
                  <a:lnTo>
                    <a:pt x="793" y="5156"/>
                  </a:lnTo>
                  <a:lnTo>
                    <a:pt x="802" y="5153"/>
                  </a:lnTo>
                  <a:lnTo>
                    <a:pt x="811" y="5152"/>
                  </a:lnTo>
                  <a:lnTo>
                    <a:pt x="818" y="5152"/>
                  </a:lnTo>
                  <a:lnTo>
                    <a:pt x="825" y="5153"/>
                  </a:lnTo>
                  <a:lnTo>
                    <a:pt x="832" y="5156"/>
                  </a:lnTo>
                  <a:lnTo>
                    <a:pt x="837" y="5158"/>
                  </a:lnTo>
                  <a:lnTo>
                    <a:pt x="842" y="5161"/>
                  </a:lnTo>
                  <a:lnTo>
                    <a:pt x="847" y="5164"/>
                  </a:lnTo>
                  <a:lnTo>
                    <a:pt x="864" y="5185"/>
                  </a:lnTo>
                  <a:lnTo>
                    <a:pt x="882" y="5210"/>
                  </a:lnTo>
                  <a:lnTo>
                    <a:pt x="884" y="5212"/>
                  </a:lnTo>
                  <a:lnTo>
                    <a:pt x="888" y="5215"/>
                  </a:lnTo>
                  <a:lnTo>
                    <a:pt x="893" y="5218"/>
                  </a:lnTo>
                  <a:lnTo>
                    <a:pt x="897" y="5219"/>
                  </a:lnTo>
                  <a:lnTo>
                    <a:pt x="908" y="5221"/>
                  </a:lnTo>
                  <a:lnTo>
                    <a:pt x="920" y="5222"/>
                  </a:lnTo>
                  <a:lnTo>
                    <a:pt x="932" y="5221"/>
                  </a:lnTo>
                  <a:lnTo>
                    <a:pt x="944" y="5220"/>
                  </a:lnTo>
                  <a:lnTo>
                    <a:pt x="954" y="5216"/>
                  </a:lnTo>
                  <a:lnTo>
                    <a:pt x="961" y="5213"/>
                  </a:lnTo>
                  <a:lnTo>
                    <a:pt x="966" y="5208"/>
                  </a:lnTo>
                  <a:lnTo>
                    <a:pt x="970" y="5201"/>
                  </a:lnTo>
                  <a:lnTo>
                    <a:pt x="973" y="5192"/>
                  </a:lnTo>
                  <a:lnTo>
                    <a:pt x="976" y="5183"/>
                  </a:lnTo>
                  <a:lnTo>
                    <a:pt x="980" y="5163"/>
                  </a:lnTo>
                  <a:lnTo>
                    <a:pt x="983" y="5148"/>
                  </a:lnTo>
                  <a:lnTo>
                    <a:pt x="986" y="5142"/>
                  </a:lnTo>
                  <a:lnTo>
                    <a:pt x="989" y="5136"/>
                  </a:lnTo>
                  <a:lnTo>
                    <a:pt x="992" y="5131"/>
                  </a:lnTo>
                  <a:lnTo>
                    <a:pt x="998" y="5126"/>
                  </a:lnTo>
                  <a:lnTo>
                    <a:pt x="1008" y="5116"/>
                  </a:lnTo>
                  <a:lnTo>
                    <a:pt x="1017" y="5107"/>
                  </a:lnTo>
                  <a:lnTo>
                    <a:pt x="1032" y="5091"/>
                  </a:lnTo>
                  <a:lnTo>
                    <a:pt x="1048" y="5074"/>
                  </a:lnTo>
                  <a:lnTo>
                    <a:pt x="1055" y="5064"/>
                  </a:lnTo>
                  <a:lnTo>
                    <a:pt x="1061" y="5054"/>
                  </a:lnTo>
                  <a:lnTo>
                    <a:pt x="1065" y="5044"/>
                  </a:lnTo>
                  <a:lnTo>
                    <a:pt x="1069" y="5034"/>
                  </a:lnTo>
                  <a:lnTo>
                    <a:pt x="1071" y="5020"/>
                  </a:lnTo>
                  <a:lnTo>
                    <a:pt x="1072" y="5005"/>
                  </a:lnTo>
                  <a:lnTo>
                    <a:pt x="1070" y="4991"/>
                  </a:lnTo>
                  <a:lnTo>
                    <a:pt x="1068" y="4977"/>
                  </a:lnTo>
                  <a:lnTo>
                    <a:pt x="1062" y="4948"/>
                  </a:lnTo>
                  <a:lnTo>
                    <a:pt x="1059" y="4919"/>
                  </a:lnTo>
                  <a:lnTo>
                    <a:pt x="1065" y="4912"/>
                  </a:lnTo>
                  <a:lnTo>
                    <a:pt x="1071" y="4906"/>
                  </a:lnTo>
                  <a:lnTo>
                    <a:pt x="1075" y="4897"/>
                  </a:lnTo>
                  <a:lnTo>
                    <a:pt x="1080" y="4888"/>
                  </a:lnTo>
                  <a:lnTo>
                    <a:pt x="1084" y="4879"/>
                  </a:lnTo>
                  <a:lnTo>
                    <a:pt x="1090" y="4872"/>
                  </a:lnTo>
                  <a:lnTo>
                    <a:pt x="1093" y="4867"/>
                  </a:lnTo>
                  <a:lnTo>
                    <a:pt x="1096" y="4864"/>
                  </a:lnTo>
                  <a:lnTo>
                    <a:pt x="1100" y="4860"/>
                  </a:lnTo>
                  <a:lnTo>
                    <a:pt x="1104" y="4857"/>
                  </a:lnTo>
                  <a:lnTo>
                    <a:pt x="1120" y="4849"/>
                  </a:lnTo>
                  <a:lnTo>
                    <a:pt x="1132" y="4842"/>
                  </a:lnTo>
                  <a:lnTo>
                    <a:pt x="1142" y="4835"/>
                  </a:lnTo>
                  <a:lnTo>
                    <a:pt x="1152" y="4827"/>
                  </a:lnTo>
                  <a:lnTo>
                    <a:pt x="1160" y="4820"/>
                  </a:lnTo>
                  <a:lnTo>
                    <a:pt x="1167" y="4809"/>
                  </a:lnTo>
                  <a:lnTo>
                    <a:pt x="1175" y="4796"/>
                  </a:lnTo>
                  <a:lnTo>
                    <a:pt x="1184" y="4780"/>
                  </a:lnTo>
                  <a:lnTo>
                    <a:pt x="1186" y="4773"/>
                  </a:lnTo>
                  <a:lnTo>
                    <a:pt x="1187" y="4768"/>
                  </a:lnTo>
                  <a:lnTo>
                    <a:pt x="1187" y="4762"/>
                  </a:lnTo>
                  <a:lnTo>
                    <a:pt x="1186" y="4757"/>
                  </a:lnTo>
                  <a:lnTo>
                    <a:pt x="1182" y="4747"/>
                  </a:lnTo>
                  <a:lnTo>
                    <a:pt x="1176" y="4737"/>
                  </a:lnTo>
                  <a:lnTo>
                    <a:pt x="1172" y="4727"/>
                  </a:lnTo>
                  <a:lnTo>
                    <a:pt x="1168" y="4717"/>
                  </a:lnTo>
                  <a:lnTo>
                    <a:pt x="1168" y="4710"/>
                  </a:lnTo>
                  <a:lnTo>
                    <a:pt x="1170" y="4705"/>
                  </a:lnTo>
                  <a:lnTo>
                    <a:pt x="1172" y="4698"/>
                  </a:lnTo>
                  <a:lnTo>
                    <a:pt x="1175" y="4691"/>
                  </a:lnTo>
                  <a:lnTo>
                    <a:pt x="1181" y="4685"/>
                  </a:lnTo>
                  <a:lnTo>
                    <a:pt x="1185" y="4680"/>
                  </a:lnTo>
                  <a:lnTo>
                    <a:pt x="1188" y="4676"/>
                  </a:lnTo>
                  <a:lnTo>
                    <a:pt x="1192" y="4674"/>
                  </a:lnTo>
                  <a:lnTo>
                    <a:pt x="1195" y="4673"/>
                  </a:lnTo>
                  <a:lnTo>
                    <a:pt x="1198" y="4671"/>
                  </a:lnTo>
                  <a:lnTo>
                    <a:pt x="1201" y="4671"/>
                  </a:lnTo>
                  <a:lnTo>
                    <a:pt x="1203" y="4673"/>
                  </a:lnTo>
                  <a:lnTo>
                    <a:pt x="1208" y="4674"/>
                  </a:lnTo>
                  <a:lnTo>
                    <a:pt x="1214" y="4675"/>
                  </a:lnTo>
                  <a:lnTo>
                    <a:pt x="1217" y="4675"/>
                  </a:lnTo>
                  <a:lnTo>
                    <a:pt x="1222" y="4675"/>
                  </a:lnTo>
                  <a:lnTo>
                    <a:pt x="1226" y="4673"/>
                  </a:lnTo>
                  <a:lnTo>
                    <a:pt x="1230" y="4670"/>
                  </a:lnTo>
                  <a:lnTo>
                    <a:pt x="1236" y="4666"/>
                  </a:lnTo>
                  <a:lnTo>
                    <a:pt x="1239" y="4661"/>
                  </a:lnTo>
                  <a:lnTo>
                    <a:pt x="1243" y="4657"/>
                  </a:lnTo>
                  <a:lnTo>
                    <a:pt x="1244" y="4653"/>
                  </a:lnTo>
                  <a:lnTo>
                    <a:pt x="1245" y="4647"/>
                  </a:lnTo>
                  <a:lnTo>
                    <a:pt x="1245" y="4643"/>
                  </a:lnTo>
                  <a:lnTo>
                    <a:pt x="1244" y="4637"/>
                  </a:lnTo>
                  <a:lnTo>
                    <a:pt x="1243" y="4633"/>
                  </a:lnTo>
                  <a:lnTo>
                    <a:pt x="1234" y="4613"/>
                  </a:lnTo>
                  <a:lnTo>
                    <a:pt x="1225" y="4595"/>
                  </a:lnTo>
                  <a:lnTo>
                    <a:pt x="1225" y="4592"/>
                  </a:lnTo>
                  <a:lnTo>
                    <a:pt x="1227" y="4584"/>
                  </a:lnTo>
                  <a:lnTo>
                    <a:pt x="1232" y="4575"/>
                  </a:lnTo>
                  <a:lnTo>
                    <a:pt x="1236" y="4565"/>
                  </a:lnTo>
                  <a:lnTo>
                    <a:pt x="1248" y="4547"/>
                  </a:lnTo>
                  <a:lnTo>
                    <a:pt x="1256" y="4535"/>
                  </a:lnTo>
                  <a:lnTo>
                    <a:pt x="1258" y="4534"/>
                  </a:lnTo>
                  <a:lnTo>
                    <a:pt x="1263" y="4535"/>
                  </a:lnTo>
                  <a:lnTo>
                    <a:pt x="1267" y="4538"/>
                  </a:lnTo>
                  <a:lnTo>
                    <a:pt x="1273" y="4542"/>
                  </a:lnTo>
                  <a:lnTo>
                    <a:pt x="1285" y="4554"/>
                  </a:lnTo>
                  <a:lnTo>
                    <a:pt x="1298" y="4570"/>
                  </a:lnTo>
                  <a:lnTo>
                    <a:pt x="1311" y="4586"/>
                  </a:lnTo>
                  <a:lnTo>
                    <a:pt x="1323" y="4603"/>
                  </a:lnTo>
                  <a:lnTo>
                    <a:pt x="1332" y="4616"/>
                  </a:lnTo>
                  <a:lnTo>
                    <a:pt x="1337" y="4625"/>
                  </a:lnTo>
                  <a:lnTo>
                    <a:pt x="1341" y="4634"/>
                  </a:lnTo>
                  <a:lnTo>
                    <a:pt x="1347" y="4640"/>
                  </a:lnTo>
                  <a:lnTo>
                    <a:pt x="1351" y="4644"/>
                  </a:lnTo>
                  <a:lnTo>
                    <a:pt x="1357" y="4645"/>
                  </a:lnTo>
                  <a:lnTo>
                    <a:pt x="1362" y="4644"/>
                  </a:lnTo>
                  <a:lnTo>
                    <a:pt x="1367" y="4642"/>
                  </a:lnTo>
                  <a:lnTo>
                    <a:pt x="1372" y="4637"/>
                  </a:lnTo>
                  <a:lnTo>
                    <a:pt x="1378" y="4633"/>
                  </a:lnTo>
                  <a:lnTo>
                    <a:pt x="1389" y="4622"/>
                  </a:lnTo>
                  <a:lnTo>
                    <a:pt x="1400" y="4611"/>
                  </a:lnTo>
                  <a:lnTo>
                    <a:pt x="1405" y="4606"/>
                  </a:lnTo>
                  <a:lnTo>
                    <a:pt x="1411" y="4602"/>
                  </a:lnTo>
                  <a:lnTo>
                    <a:pt x="1415" y="4600"/>
                  </a:lnTo>
                  <a:lnTo>
                    <a:pt x="1420" y="4598"/>
                  </a:lnTo>
                  <a:lnTo>
                    <a:pt x="1424" y="4600"/>
                  </a:lnTo>
                  <a:lnTo>
                    <a:pt x="1429" y="4601"/>
                  </a:lnTo>
                  <a:lnTo>
                    <a:pt x="1433" y="4602"/>
                  </a:lnTo>
                  <a:lnTo>
                    <a:pt x="1436" y="4604"/>
                  </a:lnTo>
                  <a:lnTo>
                    <a:pt x="1443" y="4610"/>
                  </a:lnTo>
                  <a:lnTo>
                    <a:pt x="1450" y="4616"/>
                  </a:lnTo>
                  <a:lnTo>
                    <a:pt x="1461" y="4633"/>
                  </a:lnTo>
                  <a:lnTo>
                    <a:pt x="1472" y="4652"/>
                  </a:lnTo>
                  <a:lnTo>
                    <a:pt x="1476" y="4659"/>
                  </a:lnTo>
                  <a:lnTo>
                    <a:pt x="1482" y="4668"/>
                  </a:lnTo>
                  <a:lnTo>
                    <a:pt x="1487" y="4675"/>
                  </a:lnTo>
                  <a:lnTo>
                    <a:pt x="1494" y="4680"/>
                  </a:lnTo>
                  <a:lnTo>
                    <a:pt x="1501" y="4685"/>
                  </a:lnTo>
                  <a:lnTo>
                    <a:pt x="1508" y="4687"/>
                  </a:lnTo>
                  <a:lnTo>
                    <a:pt x="1512" y="4687"/>
                  </a:lnTo>
                  <a:lnTo>
                    <a:pt x="1516" y="4687"/>
                  </a:lnTo>
                  <a:lnTo>
                    <a:pt x="1521" y="4686"/>
                  </a:lnTo>
                  <a:lnTo>
                    <a:pt x="1525" y="4684"/>
                  </a:lnTo>
                  <a:lnTo>
                    <a:pt x="1756" y="4573"/>
                  </a:lnTo>
                  <a:lnTo>
                    <a:pt x="1772" y="4571"/>
                  </a:lnTo>
                  <a:lnTo>
                    <a:pt x="1796" y="4565"/>
                  </a:lnTo>
                  <a:lnTo>
                    <a:pt x="1826" y="4559"/>
                  </a:lnTo>
                  <a:lnTo>
                    <a:pt x="1858" y="4550"/>
                  </a:lnTo>
                  <a:lnTo>
                    <a:pt x="1874" y="4545"/>
                  </a:lnTo>
                  <a:lnTo>
                    <a:pt x="1888" y="4540"/>
                  </a:lnTo>
                  <a:lnTo>
                    <a:pt x="1902" y="4534"/>
                  </a:lnTo>
                  <a:lnTo>
                    <a:pt x="1913" y="4528"/>
                  </a:lnTo>
                  <a:lnTo>
                    <a:pt x="1923" y="4522"/>
                  </a:lnTo>
                  <a:lnTo>
                    <a:pt x="1929" y="4516"/>
                  </a:lnTo>
                  <a:lnTo>
                    <a:pt x="1931" y="4512"/>
                  </a:lnTo>
                  <a:lnTo>
                    <a:pt x="1933" y="4509"/>
                  </a:lnTo>
                  <a:lnTo>
                    <a:pt x="1934" y="4506"/>
                  </a:lnTo>
                  <a:lnTo>
                    <a:pt x="1934" y="4502"/>
                  </a:lnTo>
                  <a:lnTo>
                    <a:pt x="1930" y="4498"/>
                  </a:lnTo>
                  <a:lnTo>
                    <a:pt x="1925" y="4491"/>
                  </a:lnTo>
                  <a:lnTo>
                    <a:pt x="1918" y="4485"/>
                  </a:lnTo>
                  <a:lnTo>
                    <a:pt x="1909" y="4478"/>
                  </a:lnTo>
                  <a:lnTo>
                    <a:pt x="1892" y="4463"/>
                  </a:lnTo>
                  <a:lnTo>
                    <a:pt x="1879" y="4449"/>
                  </a:lnTo>
                  <a:lnTo>
                    <a:pt x="1875" y="4442"/>
                  </a:lnTo>
                  <a:lnTo>
                    <a:pt x="1871" y="4427"/>
                  </a:lnTo>
                  <a:lnTo>
                    <a:pt x="1865" y="4408"/>
                  </a:lnTo>
                  <a:lnTo>
                    <a:pt x="1861" y="4388"/>
                  </a:lnTo>
                  <a:lnTo>
                    <a:pt x="1858" y="4380"/>
                  </a:lnTo>
                  <a:lnTo>
                    <a:pt x="1857" y="4370"/>
                  </a:lnTo>
                  <a:lnTo>
                    <a:pt x="1857" y="4362"/>
                  </a:lnTo>
                  <a:lnTo>
                    <a:pt x="1857" y="4355"/>
                  </a:lnTo>
                  <a:lnTo>
                    <a:pt x="1858" y="4350"/>
                  </a:lnTo>
                  <a:lnTo>
                    <a:pt x="1862" y="4345"/>
                  </a:lnTo>
                  <a:lnTo>
                    <a:pt x="1863" y="4344"/>
                  </a:lnTo>
                  <a:lnTo>
                    <a:pt x="1865" y="4344"/>
                  </a:lnTo>
                  <a:lnTo>
                    <a:pt x="1867" y="4344"/>
                  </a:lnTo>
                  <a:lnTo>
                    <a:pt x="1871" y="4345"/>
                  </a:lnTo>
                  <a:lnTo>
                    <a:pt x="1897" y="4360"/>
                  </a:lnTo>
                  <a:lnTo>
                    <a:pt x="1930" y="4379"/>
                  </a:lnTo>
                  <a:lnTo>
                    <a:pt x="1938" y="4383"/>
                  </a:lnTo>
                  <a:lnTo>
                    <a:pt x="1947" y="4386"/>
                  </a:lnTo>
                  <a:lnTo>
                    <a:pt x="1955" y="4388"/>
                  </a:lnTo>
                  <a:lnTo>
                    <a:pt x="1964" y="4390"/>
                  </a:lnTo>
                  <a:lnTo>
                    <a:pt x="1971" y="4391"/>
                  </a:lnTo>
                  <a:lnTo>
                    <a:pt x="1979" y="4390"/>
                  </a:lnTo>
                  <a:lnTo>
                    <a:pt x="1987" y="4386"/>
                  </a:lnTo>
                  <a:lnTo>
                    <a:pt x="1995" y="4382"/>
                  </a:lnTo>
                  <a:lnTo>
                    <a:pt x="2000" y="4377"/>
                  </a:lnTo>
                  <a:lnTo>
                    <a:pt x="2005" y="4372"/>
                  </a:lnTo>
                  <a:lnTo>
                    <a:pt x="2009" y="4366"/>
                  </a:lnTo>
                  <a:lnTo>
                    <a:pt x="2013" y="4361"/>
                  </a:lnTo>
                  <a:lnTo>
                    <a:pt x="2020" y="4349"/>
                  </a:lnTo>
                  <a:lnTo>
                    <a:pt x="2027" y="4337"/>
                  </a:lnTo>
                  <a:lnTo>
                    <a:pt x="2033" y="4324"/>
                  </a:lnTo>
                  <a:lnTo>
                    <a:pt x="2041" y="4313"/>
                  </a:lnTo>
                  <a:lnTo>
                    <a:pt x="2047" y="4308"/>
                  </a:lnTo>
                  <a:lnTo>
                    <a:pt x="2052" y="4302"/>
                  </a:lnTo>
                  <a:lnTo>
                    <a:pt x="2059" y="4298"/>
                  </a:lnTo>
                  <a:lnTo>
                    <a:pt x="2067" y="4295"/>
                  </a:lnTo>
                  <a:lnTo>
                    <a:pt x="2081" y="4288"/>
                  </a:lnTo>
                  <a:lnTo>
                    <a:pt x="2092" y="4285"/>
                  </a:lnTo>
                  <a:lnTo>
                    <a:pt x="2102" y="4283"/>
                  </a:lnTo>
                  <a:lnTo>
                    <a:pt x="2110" y="4282"/>
                  </a:lnTo>
                  <a:lnTo>
                    <a:pt x="2126" y="4282"/>
                  </a:lnTo>
                  <a:lnTo>
                    <a:pt x="2150" y="4279"/>
                  </a:lnTo>
                  <a:lnTo>
                    <a:pt x="2161" y="4276"/>
                  </a:lnTo>
                  <a:lnTo>
                    <a:pt x="2171" y="4270"/>
                  </a:lnTo>
                  <a:lnTo>
                    <a:pt x="2181" y="4262"/>
                  </a:lnTo>
                  <a:lnTo>
                    <a:pt x="2190" y="4255"/>
                  </a:lnTo>
                  <a:lnTo>
                    <a:pt x="2198" y="4247"/>
                  </a:lnTo>
                  <a:lnTo>
                    <a:pt x="2207" y="4238"/>
                  </a:lnTo>
                  <a:lnTo>
                    <a:pt x="2217" y="4230"/>
                  </a:lnTo>
                  <a:lnTo>
                    <a:pt x="2227" y="4224"/>
                  </a:lnTo>
                  <a:lnTo>
                    <a:pt x="2232" y="4223"/>
                  </a:lnTo>
                  <a:lnTo>
                    <a:pt x="2238" y="4223"/>
                  </a:lnTo>
                  <a:lnTo>
                    <a:pt x="2245" y="4224"/>
                  </a:lnTo>
                  <a:lnTo>
                    <a:pt x="2253" y="4227"/>
                  </a:lnTo>
                  <a:lnTo>
                    <a:pt x="2270" y="4236"/>
                  </a:lnTo>
                  <a:lnTo>
                    <a:pt x="2289" y="4246"/>
                  </a:lnTo>
                  <a:lnTo>
                    <a:pt x="2309" y="4258"/>
                  </a:lnTo>
                  <a:lnTo>
                    <a:pt x="2329" y="4269"/>
                  </a:lnTo>
                  <a:lnTo>
                    <a:pt x="2339" y="4274"/>
                  </a:lnTo>
                  <a:lnTo>
                    <a:pt x="2348" y="4277"/>
                  </a:lnTo>
                  <a:lnTo>
                    <a:pt x="2357" y="4280"/>
                  </a:lnTo>
                  <a:lnTo>
                    <a:pt x="2366" y="4281"/>
                  </a:lnTo>
                  <a:lnTo>
                    <a:pt x="2374" y="4282"/>
                  </a:lnTo>
                  <a:lnTo>
                    <a:pt x="2382" y="4281"/>
                  </a:lnTo>
                  <a:lnTo>
                    <a:pt x="2390" y="4280"/>
                  </a:lnTo>
                  <a:lnTo>
                    <a:pt x="2397" y="4278"/>
                  </a:lnTo>
                  <a:lnTo>
                    <a:pt x="2408" y="4272"/>
                  </a:lnTo>
                  <a:lnTo>
                    <a:pt x="2418" y="4266"/>
                  </a:lnTo>
                  <a:lnTo>
                    <a:pt x="2428" y="4259"/>
                  </a:lnTo>
                  <a:lnTo>
                    <a:pt x="2436" y="4254"/>
                  </a:lnTo>
                  <a:lnTo>
                    <a:pt x="2441" y="4251"/>
                  </a:lnTo>
                  <a:lnTo>
                    <a:pt x="2445" y="4250"/>
                  </a:lnTo>
                  <a:lnTo>
                    <a:pt x="2451" y="4250"/>
                  </a:lnTo>
                  <a:lnTo>
                    <a:pt x="2455" y="4251"/>
                  </a:lnTo>
                  <a:lnTo>
                    <a:pt x="2491" y="4262"/>
                  </a:lnTo>
                  <a:lnTo>
                    <a:pt x="2526" y="4272"/>
                  </a:lnTo>
                  <a:lnTo>
                    <a:pt x="2544" y="4277"/>
                  </a:lnTo>
                  <a:lnTo>
                    <a:pt x="2562" y="4280"/>
                  </a:lnTo>
                  <a:lnTo>
                    <a:pt x="2580" y="4282"/>
                  </a:lnTo>
                  <a:lnTo>
                    <a:pt x="2599" y="4283"/>
                  </a:lnTo>
                  <a:lnTo>
                    <a:pt x="2615" y="4282"/>
                  </a:lnTo>
                  <a:lnTo>
                    <a:pt x="2627" y="4280"/>
                  </a:lnTo>
                  <a:lnTo>
                    <a:pt x="2631" y="4278"/>
                  </a:lnTo>
                  <a:lnTo>
                    <a:pt x="2635" y="4276"/>
                  </a:lnTo>
                  <a:lnTo>
                    <a:pt x="2638" y="4274"/>
                  </a:lnTo>
                  <a:lnTo>
                    <a:pt x="2640" y="4271"/>
                  </a:lnTo>
                  <a:lnTo>
                    <a:pt x="2641" y="4268"/>
                  </a:lnTo>
                  <a:lnTo>
                    <a:pt x="2642" y="4265"/>
                  </a:lnTo>
                  <a:lnTo>
                    <a:pt x="2644" y="4261"/>
                  </a:lnTo>
                  <a:lnTo>
                    <a:pt x="2644" y="4258"/>
                  </a:lnTo>
                  <a:lnTo>
                    <a:pt x="2641" y="4249"/>
                  </a:lnTo>
                  <a:lnTo>
                    <a:pt x="2639" y="4240"/>
                  </a:lnTo>
                  <a:lnTo>
                    <a:pt x="2631" y="4222"/>
                  </a:lnTo>
                  <a:lnTo>
                    <a:pt x="2624" y="4202"/>
                  </a:lnTo>
                  <a:lnTo>
                    <a:pt x="2621" y="4192"/>
                  </a:lnTo>
                  <a:lnTo>
                    <a:pt x="2619" y="4182"/>
                  </a:lnTo>
                  <a:lnTo>
                    <a:pt x="2619" y="4173"/>
                  </a:lnTo>
                  <a:lnTo>
                    <a:pt x="2621" y="4163"/>
                  </a:lnTo>
                  <a:lnTo>
                    <a:pt x="2636" y="4159"/>
                  </a:lnTo>
                  <a:lnTo>
                    <a:pt x="2656" y="4151"/>
                  </a:lnTo>
                  <a:lnTo>
                    <a:pt x="2666" y="4146"/>
                  </a:lnTo>
                  <a:lnTo>
                    <a:pt x="2675" y="4142"/>
                  </a:lnTo>
                  <a:lnTo>
                    <a:pt x="2681" y="4138"/>
                  </a:lnTo>
                  <a:lnTo>
                    <a:pt x="2685" y="4133"/>
                  </a:lnTo>
                  <a:lnTo>
                    <a:pt x="2685" y="4128"/>
                  </a:lnTo>
                  <a:lnTo>
                    <a:pt x="2683" y="4123"/>
                  </a:lnTo>
                  <a:lnTo>
                    <a:pt x="2680" y="4119"/>
                  </a:lnTo>
                  <a:lnTo>
                    <a:pt x="2677" y="4114"/>
                  </a:lnTo>
                  <a:lnTo>
                    <a:pt x="2672" y="4111"/>
                  </a:lnTo>
                  <a:lnTo>
                    <a:pt x="2669" y="4108"/>
                  </a:lnTo>
                  <a:lnTo>
                    <a:pt x="2667" y="4104"/>
                  </a:lnTo>
                  <a:lnTo>
                    <a:pt x="2666" y="4101"/>
                  </a:lnTo>
                  <a:lnTo>
                    <a:pt x="2673" y="4098"/>
                  </a:lnTo>
                  <a:lnTo>
                    <a:pt x="2682" y="4093"/>
                  </a:lnTo>
                  <a:lnTo>
                    <a:pt x="2690" y="4087"/>
                  </a:lnTo>
                  <a:lnTo>
                    <a:pt x="2697" y="4080"/>
                  </a:lnTo>
                  <a:lnTo>
                    <a:pt x="2702" y="4071"/>
                  </a:lnTo>
                  <a:lnTo>
                    <a:pt x="2707" y="4062"/>
                  </a:lnTo>
                  <a:lnTo>
                    <a:pt x="2709" y="4054"/>
                  </a:lnTo>
                  <a:lnTo>
                    <a:pt x="2710" y="4045"/>
                  </a:lnTo>
                  <a:lnTo>
                    <a:pt x="2709" y="4033"/>
                  </a:lnTo>
                  <a:lnTo>
                    <a:pt x="2709" y="4024"/>
                  </a:lnTo>
                  <a:lnTo>
                    <a:pt x="2710" y="4017"/>
                  </a:lnTo>
                  <a:lnTo>
                    <a:pt x="2713" y="4013"/>
                  </a:lnTo>
                  <a:lnTo>
                    <a:pt x="2719" y="4009"/>
                  </a:lnTo>
                  <a:lnTo>
                    <a:pt x="2726" y="4006"/>
                  </a:lnTo>
                  <a:lnTo>
                    <a:pt x="2734" y="4004"/>
                  </a:lnTo>
                  <a:lnTo>
                    <a:pt x="2745" y="3999"/>
                  </a:lnTo>
                  <a:lnTo>
                    <a:pt x="2752" y="3996"/>
                  </a:lnTo>
                  <a:lnTo>
                    <a:pt x="2757" y="3992"/>
                  </a:lnTo>
                  <a:lnTo>
                    <a:pt x="2761" y="3986"/>
                  </a:lnTo>
                  <a:lnTo>
                    <a:pt x="2763" y="3981"/>
                  </a:lnTo>
                  <a:lnTo>
                    <a:pt x="2768" y="3966"/>
                  </a:lnTo>
                  <a:lnTo>
                    <a:pt x="2770" y="3951"/>
                  </a:lnTo>
                  <a:lnTo>
                    <a:pt x="2772" y="3944"/>
                  </a:lnTo>
                  <a:lnTo>
                    <a:pt x="2774" y="3937"/>
                  </a:lnTo>
                  <a:lnTo>
                    <a:pt x="2776" y="3932"/>
                  </a:lnTo>
                  <a:lnTo>
                    <a:pt x="2781" y="3926"/>
                  </a:lnTo>
                  <a:lnTo>
                    <a:pt x="2785" y="3923"/>
                  </a:lnTo>
                  <a:lnTo>
                    <a:pt x="2792" y="3921"/>
                  </a:lnTo>
                  <a:lnTo>
                    <a:pt x="2801" y="3920"/>
                  </a:lnTo>
                  <a:lnTo>
                    <a:pt x="2811" y="3921"/>
                  </a:lnTo>
                  <a:lnTo>
                    <a:pt x="2835" y="3924"/>
                  </a:lnTo>
                  <a:lnTo>
                    <a:pt x="2861" y="3926"/>
                  </a:lnTo>
                  <a:lnTo>
                    <a:pt x="2887" y="3929"/>
                  </a:lnTo>
                  <a:lnTo>
                    <a:pt x="2914" y="3933"/>
                  </a:lnTo>
                  <a:lnTo>
                    <a:pt x="2926" y="3935"/>
                  </a:lnTo>
                  <a:lnTo>
                    <a:pt x="2937" y="3940"/>
                  </a:lnTo>
                  <a:lnTo>
                    <a:pt x="2948" y="3944"/>
                  </a:lnTo>
                  <a:lnTo>
                    <a:pt x="2958" y="3950"/>
                  </a:lnTo>
                  <a:lnTo>
                    <a:pt x="2966" y="3957"/>
                  </a:lnTo>
                  <a:lnTo>
                    <a:pt x="2973" y="3966"/>
                  </a:lnTo>
                  <a:lnTo>
                    <a:pt x="2976" y="3972"/>
                  </a:lnTo>
                  <a:lnTo>
                    <a:pt x="2978" y="3977"/>
                  </a:lnTo>
                  <a:lnTo>
                    <a:pt x="2980" y="3983"/>
                  </a:lnTo>
                  <a:lnTo>
                    <a:pt x="2981" y="3989"/>
                  </a:lnTo>
                  <a:lnTo>
                    <a:pt x="2988" y="4010"/>
                  </a:lnTo>
                  <a:lnTo>
                    <a:pt x="2996" y="4028"/>
                  </a:lnTo>
                  <a:lnTo>
                    <a:pt x="2998" y="4037"/>
                  </a:lnTo>
                  <a:lnTo>
                    <a:pt x="2998" y="4047"/>
                  </a:lnTo>
                  <a:lnTo>
                    <a:pt x="2998" y="4051"/>
                  </a:lnTo>
                  <a:lnTo>
                    <a:pt x="2996" y="4057"/>
                  </a:lnTo>
                  <a:lnTo>
                    <a:pt x="2994" y="4062"/>
                  </a:lnTo>
                  <a:lnTo>
                    <a:pt x="2990" y="4069"/>
                  </a:lnTo>
                  <a:lnTo>
                    <a:pt x="2977" y="4087"/>
                  </a:lnTo>
                  <a:lnTo>
                    <a:pt x="2961" y="4107"/>
                  </a:lnTo>
                  <a:lnTo>
                    <a:pt x="2955" y="4115"/>
                  </a:lnTo>
                  <a:lnTo>
                    <a:pt x="2949" y="4126"/>
                  </a:lnTo>
                  <a:lnTo>
                    <a:pt x="2947" y="4131"/>
                  </a:lnTo>
                  <a:lnTo>
                    <a:pt x="2946" y="4136"/>
                  </a:lnTo>
                  <a:lnTo>
                    <a:pt x="2945" y="4142"/>
                  </a:lnTo>
                  <a:lnTo>
                    <a:pt x="2945" y="4146"/>
                  </a:lnTo>
                  <a:lnTo>
                    <a:pt x="2945" y="4146"/>
                  </a:lnTo>
                  <a:lnTo>
                    <a:pt x="2986" y="4152"/>
                  </a:lnTo>
                  <a:lnTo>
                    <a:pt x="3020" y="4157"/>
                  </a:lnTo>
                  <a:lnTo>
                    <a:pt x="3037" y="4162"/>
                  </a:lnTo>
                  <a:lnTo>
                    <a:pt x="3053" y="4167"/>
                  </a:lnTo>
                  <a:lnTo>
                    <a:pt x="3062" y="4172"/>
                  </a:lnTo>
                  <a:lnTo>
                    <a:pt x="3071" y="4177"/>
                  </a:lnTo>
                  <a:lnTo>
                    <a:pt x="3080" y="4183"/>
                  </a:lnTo>
                  <a:lnTo>
                    <a:pt x="3090" y="4191"/>
                  </a:lnTo>
                  <a:lnTo>
                    <a:pt x="3098" y="4195"/>
                  </a:lnTo>
                  <a:lnTo>
                    <a:pt x="3104" y="4199"/>
                  </a:lnTo>
                  <a:lnTo>
                    <a:pt x="3112" y="4204"/>
                  </a:lnTo>
                  <a:lnTo>
                    <a:pt x="3119" y="4206"/>
                  </a:lnTo>
                  <a:lnTo>
                    <a:pt x="3133" y="4210"/>
                  </a:lnTo>
                  <a:lnTo>
                    <a:pt x="3147" y="4213"/>
                  </a:lnTo>
                  <a:lnTo>
                    <a:pt x="3161" y="4213"/>
                  </a:lnTo>
                  <a:lnTo>
                    <a:pt x="3175" y="4210"/>
                  </a:lnTo>
                  <a:lnTo>
                    <a:pt x="3190" y="4207"/>
                  </a:lnTo>
                  <a:lnTo>
                    <a:pt x="3203" y="4203"/>
                  </a:lnTo>
                  <a:lnTo>
                    <a:pt x="3231" y="4192"/>
                  </a:lnTo>
                  <a:lnTo>
                    <a:pt x="3258" y="4178"/>
                  </a:lnTo>
                  <a:lnTo>
                    <a:pt x="3286" y="4164"/>
                  </a:lnTo>
                  <a:lnTo>
                    <a:pt x="3314" y="4153"/>
                  </a:lnTo>
                  <a:lnTo>
                    <a:pt x="3340" y="4140"/>
                  </a:lnTo>
                  <a:lnTo>
                    <a:pt x="3373" y="4124"/>
                  </a:lnTo>
                  <a:lnTo>
                    <a:pt x="3391" y="4118"/>
                  </a:lnTo>
                  <a:lnTo>
                    <a:pt x="3407" y="4113"/>
                  </a:lnTo>
                  <a:lnTo>
                    <a:pt x="3414" y="4112"/>
                  </a:lnTo>
                  <a:lnTo>
                    <a:pt x="3422" y="4111"/>
                  </a:lnTo>
                  <a:lnTo>
                    <a:pt x="3429" y="4112"/>
                  </a:lnTo>
                  <a:lnTo>
                    <a:pt x="3434" y="4113"/>
                  </a:lnTo>
                  <a:lnTo>
                    <a:pt x="3439" y="4117"/>
                  </a:lnTo>
                  <a:lnTo>
                    <a:pt x="3441" y="4119"/>
                  </a:lnTo>
                  <a:lnTo>
                    <a:pt x="3443" y="4123"/>
                  </a:lnTo>
                  <a:lnTo>
                    <a:pt x="3445" y="4126"/>
                  </a:lnTo>
                  <a:lnTo>
                    <a:pt x="3448" y="4130"/>
                  </a:lnTo>
                  <a:lnTo>
                    <a:pt x="3452" y="4133"/>
                  </a:lnTo>
                  <a:lnTo>
                    <a:pt x="3456" y="4135"/>
                  </a:lnTo>
                  <a:lnTo>
                    <a:pt x="3464" y="4135"/>
                  </a:lnTo>
                  <a:lnTo>
                    <a:pt x="3469" y="4135"/>
                  </a:lnTo>
                  <a:lnTo>
                    <a:pt x="3473" y="4134"/>
                  </a:lnTo>
                  <a:lnTo>
                    <a:pt x="3478" y="4132"/>
                  </a:lnTo>
                  <a:lnTo>
                    <a:pt x="3481" y="4130"/>
                  </a:lnTo>
                  <a:lnTo>
                    <a:pt x="3488" y="4124"/>
                  </a:lnTo>
                  <a:lnTo>
                    <a:pt x="3494" y="4118"/>
                  </a:lnTo>
                  <a:lnTo>
                    <a:pt x="3500" y="4110"/>
                  </a:lnTo>
                  <a:lnTo>
                    <a:pt x="3506" y="4103"/>
                  </a:lnTo>
                  <a:lnTo>
                    <a:pt x="3513" y="4098"/>
                  </a:lnTo>
                  <a:lnTo>
                    <a:pt x="3522" y="4093"/>
                  </a:lnTo>
                  <a:lnTo>
                    <a:pt x="3531" y="4087"/>
                  </a:lnTo>
                  <a:lnTo>
                    <a:pt x="3540" y="4082"/>
                  </a:lnTo>
                  <a:lnTo>
                    <a:pt x="3547" y="4078"/>
                  </a:lnTo>
                  <a:lnTo>
                    <a:pt x="3554" y="4075"/>
                  </a:lnTo>
                  <a:lnTo>
                    <a:pt x="3567" y="4070"/>
                  </a:lnTo>
                  <a:lnTo>
                    <a:pt x="3576" y="4066"/>
                  </a:lnTo>
                  <a:lnTo>
                    <a:pt x="3579" y="4062"/>
                  </a:lnTo>
                  <a:lnTo>
                    <a:pt x="3582" y="4059"/>
                  </a:lnTo>
                  <a:lnTo>
                    <a:pt x="3584" y="4056"/>
                  </a:lnTo>
                  <a:lnTo>
                    <a:pt x="3584" y="4050"/>
                  </a:lnTo>
                  <a:lnTo>
                    <a:pt x="3583" y="4044"/>
                  </a:lnTo>
                  <a:lnTo>
                    <a:pt x="3582" y="4035"/>
                  </a:lnTo>
                  <a:lnTo>
                    <a:pt x="3578" y="4025"/>
                  </a:lnTo>
                  <a:lnTo>
                    <a:pt x="3574" y="4014"/>
                  </a:lnTo>
                  <a:lnTo>
                    <a:pt x="3567" y="3997"/>
                  </a:lnTo>
                  <a:lnTo>
                    <a:pt x="3564" y="3985"/>
                  </a:lnTo>
                  <a:lnTo>
                    <a:pt x="3562" y="3975"/>
                  </a:lnTo>
                  <a:lnTo>
                    <a:pt x="3562" y="3966"/>
                  </a:lnTo>
                  <a:lnTo>
                    <a:pt x="3563" y="3963"/>
                  </a:lnTo>
                  <a:lnTo>
                    <a:pt x="3564" y="3960"/>
                  </a:lnTo>
                  <a:lnTo>
                    <a:pt x="3566" y="3956"/>
                  </a:lnTo>
                  <a:lnTo>
                    <a:pt x="3569" y="3953"/>
                  </a:lnTo>
                  <a:lnTo>
                    <a:pt x="3578" y="3944"/>
                  </a:lnTo>
                  <a:lnTo>
                    <a:pt x="3589" y="3935"/>
                  </a:lnTo>
                  <a:lnTo>
                    <a:pt x="3595" y="3931"/>
                  </a:lnTo>
                  <a:lnTo>
                    <a:pt x="3598" y="3925"/>
                  </a:lnTo>
                  <a:lnTo>
                    <a:pt x="3602" y="3921"/>
                  </a:lnTo>
                  <a:lnTo>
                    <a:pt x="3605" y="3915"/>
                  </a:lnTo>
                  <a:lnTo>
                    <a:pt x="3609" y="3903"/>
                  </a:lnTo>
                  <a:lnTo>
                    <a:pt x="3614" y="3890"/>
                  </a:lnTo>
                  <a:lnTo>
                    <a:pt x="3619" y="3863"/>
                  </a:lnTo>
                  <a:lnTo>
                    <a:pt x="3625" y="3839"/>
                  </a:lnTo>
                  <a:lnTo>
                    <a:pt x="3627" y="3836"/>
                  </a:lnTo>
                  <a:lnTo>
                    <a:pt x="3629" y="3832"/>
                  </a:lnTo>
                  <a:lnTo>
                    <a:pt x="3633" y="3831"/>
                  </a:lnTo>
                  <a:lnTo>
                    <a:pt x="3636" y="3830"/>
                  </a:lnTo>
                  <a:lnTo>
                    <a:pt x="3643" y="3830"/>
                  </a:lnTo>
                  <a:lnTo>
                    <a:pt x="3651" y="3832"/>
                  </a:lnTo>
                  <a:lnTo>
                    <a:pt x="3660" y="3836"/>
                  </a:lnTo>
                  <a:lnTo>
                    <a:pt x="3668" y="3838"/>
                  </a:lnTo>
                  <a:lnTo>
                    <a:pt x="3672" y="3839"/>
                  </a:lnTo>
                  <a:lnTo>
                    <a:pt x="3677" y="3840"/>
                  </a:lnTo>
                  <a:lnTo>
                    <a:pt x="3681" y="3839"/>
                  </a:lnTo>
                  <a:lnTo>
                    <a:pt x="3685" y="3839"/>
                  </a:lnTo>
                  <a:lnTo>
                    <a:pt x="3697" y="3830"/>
                  </a:lnTo>
                  <a:lnTo>
                    <a:pt x="3711" y="3819"/>
                  </a:lnTo>
                  <a:lnTo>
                    <a:pt x="3718" y="3815"/>
                  </a:lnTo>
                  <a:lnTo>
                    <a:pt x="3726" y="3811"/>
                  </a:lnTo>
                  <a:lnTo>
                    <a:pt x="3729" y="3810"/>
                  </a:lnTo>
                  <a:lnTo>
                    <a:pt x="3733" y="3809"/>
                  </a:lnTo>
                  <a:lnTo>
                    <a:pt x="3737" y="3809"/>
                  </a:lnTo>
                  <a:lnTo>
                    <a:pt x="3741" y="3810"/>
                  </a:lnTo>
                  <a:lnTo>
                    <a:pt x="3750" y="3811"/>
                  </a:lnTo>
                  <a:lnTo>
                    <a:pt x="3758" y="3811"/>
                  </a:lnTo>
                  <a:lnTo>
                    <a:pt x="3765" y="3810"/>
                  </a:lnTo>
                  <a:lnTo>
                    <a:pt x="3772" y="3808"/>
                  </a:lnTo>
                  <a:lnTo>
                    <a:pt x="3779" y="3806"/>
                  </a:lnTo>
                  <a:lnTo>
                    <a:pt x="3784" y="3801"/>
                  </a:lnTo>
                  <a:lnTo>
                    <a:pt x="3790" y="3797"/>
                  </a:lnTo>
                  <a:lnTo>
                    <a:pt x="3795" y="3792"/>
                  </a:lnTo>
                  <a:lnTo>
                    <a:pt x="3815" y="3768"/>
                  </a:lnTo>
                  <a:lnTo>
                    <a:pt x="3834" y="3743"/>
                  </a:lnTo>
                  <a:lnTo>
                    <a:pt x="3842" y="3732"/>
                  </a:lnTo>
                  <a:lnTo>
                    <a:pt x="3846" y="3722"/>
                  </a:lnTo>
                  <a:lnTo>
                    <a:pt x="3850" y="3713"/>
                  </a:lnTo>
                  <a:lnTo>
                    <a:pt x="3851" y="3705"/>
                  </a:lnTo>
                  <a:lnTo>
                    <a:pt x="3851" y="3698"/>
                  </a:lnTo>
                  <a:lnTo>
                    <a:pt x="3851" y="3690"/>
                  </a:lnTo>
                  <a:lnTo>
                    <a:pt x="3853" y="3682"/>
                  </a:lnTo>
                  <a:lnTo>
                    <a:pt x="3857" y="3673"/>
                  </a:lnTo>
                  <a:lnTo>
                    <a:pt x="3862" y="3668"/>
                  </a:lnTo>
                  <a:lnTo>
                    <a:pt x="3865" y="3662"/>
                  </a:lnTo>
                  <a:lnTo>
                    <a:pt x="3871" y="3658"/>
                  </a:lnTo>
                  <a:lnTo>
                    <a:pt x="3875" y="3653"/>
                  </a:lnTo>
                  <a:lnTo>
                    <a:pt x="3881" y="3649"/>
                  </a:lnTo>
                  <a:lnTo>
                    <a:pt x="3887" y="3646"/>
                  </a:lnTo>
                  <a:lnTo>
                    <a:pt x="3893" y="3643"/>
                  </a:lnTo>
                  <a:lnTo>
                    <a:pt x="3899" y="3641"/>
                  </a:lnTo>
                  <a:lnTo>
                    <a:pt x="3905" y="3640"/>
                  </a:lnTo>
                  <a:lnTo>
                    <a:pt x="3912" y="3639"/>
                  </a:lnTo>
                  <a:lnTo>
                    <a:pt x="3918" y="3639"/>
                  </a:lnTo>
                  <a:lnTo>
                    <a:pt x="3924" y="3640"/>
                  </a:lnTo>
                  <a:lnTo>
                    <a:pt x="3931" y="3642"/>
                  </a:lnTo>
                  <a:lnTo>
                    <a:pt x="3936" y="3645"/>
                  </a:lnTo>
                  <a:lnTo>
                    <a:pt x="3942" y="3648"/>
                  </a:lnTo>
                  <a:lnTo>
                    <a:pt x="3947" y="3653"/>
                  </a:lnTo>
                  <a:lnTo>
                    <a:pt x="3958" y="3667"/>
                  </a:lnTo>
                  <a:lnTo>
                    <a:pt x="3969" y="3679"/>
                  </a:lnTo>
                  <a:lnTo>
                    <a:pt x="3971" y="3681"/>
                  </a:lnTo>
                  <a:lnTo>
                    <a:pt x="3975" y="3683"/>
                  </a:lnTo>
                  <a:lnTo>
                    <a:pt x="3978" y="3683"/>
                  </a:lnTo>
                  <a:lnTo>
                    <a:pt x="3983" y="3683"/>
                  </a:lnTo>
                  <a:lnTo>
                    <a:pt x="3987" y="3682"/>
                  </a:lnTo>
                  <a:lnTo>
                    <a:pt x="3991" y="3680"/>
                  </a:lnTo>
                  <a:lnTo>
                    <a:pt x="3996" y="3677"/>
                  </a:lnTo>
                  <a:lnTo>
                    <a:pt x="4001" y="3671"/>
                  </a:lnTo>
                  <a:lnTo>
                    <a:pt x="4009" y="3664"/>
                  </a:lnTo>
                  <a:lnTo>
                    <a:pt x="4014" y="3658"/>
                  </a:lnTo>
                  <a:lnTo>
                    <a:pt x="4017" y="3653"/>
                  </a:lnTo>
                  <a:lnTo>
                    <a:pt x="4019" y="3649"/>
                  </a:lnTo>
                  <a:lnTo>
                    <a:pt x="4019" y="3645"/>
                  </a:lnTo>
                  <a:lnTo>
                    <a:pt x="4019" y="3641"/>
                  </a:lnTo>
                  <a:lnTo>
                    <a:pt x="4018" y="3639"/>
                  </a:lnTo>
                  <a:lnTo>
                    <a:pt x="4016" y="3636"/>
                  </a:lnTo>
                  <a:lnTo>
                    <a:pt x="4012" y="3629"/>
                  </a:lnTo>
                  <a:lnTo>
                    <a:pt x="4008" y="3622"/>
                  </a:lnTo>
                  <a:lnTo>
                    <a:pt x="4007" y="3618"/>
                  </a:lnTo>
                  <a:lnTo>
                    <a:pt x="4007" y="3612"/>
                  </a:lnTo>
                  <a:lnTo>
                    <a:pt x="4007" y="3606"/>
                  </a:lnTo>
                  <a:lnTo>
                    <a:pt x="4009" y="3599"/>
                  </a:lnTo>
                  <a:lnTo>
                    <a:pt x="4018" y="3587"/>
                  </a:lnTo>
                  <a:lnTo>
                    <a:pt x="4025" y="3575"/>
                  </a:lnTo>
                  <a:lnTo>
                    <a:pt x="4030" y="3563"/>
                  </a:lnTo>
                  <a:lnTo>
                    <a:pt x="4035" y="3552"/>
                  </a:lnTo>
                  <a:lnTo>
                    <a:pt x="4038" y="3540"/>
                  </a:lnTo>
                  <a:lnTo>
                    <a:pt x="4043" y="3527"/>
                  </a:lnTo>
                  <a:lnTo>
                    <a:pt x="4050" y="3515"/>
                  </a:lnTo>
                  <a:lnTo>
                    <a:pt x="4059" y="3502"/>
                  </a:lnTo>
                  <a:lnTo>
                    <a:pt x="4066" y="3495"/>
                  </a:lnTo>
                  <a:lnTo>
                    <a:pt x="4074" y="3488"/>
                  </a:lnTo>
                  <a:lnTo>
                    <a:pt x="4084" y="3480"/>
                  </a:lnTo>
                  <a:lnTo>
                    <a:pt x="4096" y="3472"/>
                  </a:lnTo>
                  <a:lnTo>
                    <a:pt x="4105" y="3464"/>
                  </a:lnTo>
                  <a:lnTo>
                    <a:pt x="4114" y="3457"/>
                  </a:lnTo>
                  <a:lnTo>
                    <a:pt x="4121" y="3450"/>
                  </a:lnTo>
                  <a:lnTo>
                    <a:pt x="4125" y="3444"/>
                  </a:lnTo>
                  <a:lnTo>
                    <a:pt x="4124" y="3443"/>
                  </a:lnTo>
                  <a:lnTo>
                    <a:pt x="4123" y="3441"/>
                  </a:lnTo>
                  <a:lnTo>
                    <a:pt x="4121" y="3439"/>
                  </a:lnTo>
                  <a:lnTo>
                    <a:pt x="4118" y="3437"/>
                  </a:lnTo>
                  <a:lnTo>
                    <a:pt x="4110" y="3431"/>
                  </a:lnTo>
                  <a:lnTo>
                    <a:pt x="4100" y="3425"/>
                  </a:lnTo>
                  <a:lnTo>
                    <a:pt x="4080" y="3414"/>
                  </a:lnTo>
                  <a:lnTo>
                    <a:pt x="4067" y="3406"/>
                  </a:lnTo>
                  <a:lnTo>
                    <a:pt x="4058" y="3398"/>
                  </a:lnTo>
                  <a:lnTo>
                    <a:pt x="4051" y="3390"/>
                  </a:lnTo>
                  <a:lnTo>
                    <a:pt x="4046" y="3384"/>
                  </a:lnTo>
                  <a:lnTo>
                    <a:pt x="4040" y="3376"/>
                  </a:lnTo>
                  <a:lnTo>
                    <a:pt x="4033" y="3360"/>
                  </a:lnTo>
                  <a:lnTo>
                    <a:pt x="4027" y="3339"/>
                  </a:lnTo>
                  <a:lnTo>
                    <a:pt x="4025" y="3335"/>
                  </a:lnTo>
                  <a:lnTo>
                    <a:pt x="4021" y="3331"/>
                  </a:lnTo>
                  <a:lnTo>
                    <a:pt x="4017" y="3328"/>
                  </a:lnTo>
                  <a:lnTo>
                    <a:pt x="4012" y="3327"/>
                  </a:lnTo>
                  <a:lnTo>
                    <a:pt x="4000" y="3326"/>
                  </a:lnTo>
                  <a:lnTo>
                    <a:pt x="3987" y="3327"/>
                  </a:lnTo>
                  <a:lnTo>
                    <a:pt x="3971" y="3328"/>
                  </a:lnTo>
                  <a:lnTo>
                    <a:pt x="3956" y="3327"/>
                  </a:lnTo>
                  <a:lnTo>
                    <a:pt x="3948" y="3326"/>
                  </a:lnTo>
                  <a:lnTo>
                    <a:pt x="3940" y="3324"/>
                  </a:lnTo>
                  <a:lnTo>
                    <a:pt x="3933" y="3321"/>
                  </a:lnTo>
                  <a:lnTo>
                    <a:pt x="3926" y="3316"/>
                  </a:lnTo>
                  <a:lnTo>
                    <a:pt x="3912" y="3305"/>
                  </a:lnTo>
                  <a:lnTo>
                    <a:pt x="3897" y="3292"/>
                  </a:lnTo>
                  <a:lnTo>
                    <a:pt x="3890" y="3285"/>
                  </a:lnTo>
                  <a:lnTo>
                    <a:pt x="3884" y="3278"/>
                  </a:lnTo>
                  <a:lnTo>
                    <a:pt x="3880" y="3270"/>
                  </a:lnTo>
                  <a:lnTo>
                    <a:pt x="3876" y="3263"/>
                  </a:lnTo>
                  <a:lnTo>
                    <a:pt x="3872" y="3254"/>
                  </a:lnTo>
                  <a:lnTo>
                    <a:pt x="3868" y="3250"/>
                  </a:lnTo>
                  <a:lnTo>
                    <a:pt x="3864" y="3249"/>
                  </a:lnTo>
                  <a:lnTo>
                    <a:pt x="3860" y="3249"/>
                  </a:lnTo>
                  <a:lnTo>
                    <a:pt x="3855" y="3249"/>
                  </a:lnTo>
                  <a:lnTo>
                    <a:pt x="3850" y="3250"/>
                  </a:lnTo>
                  <a:lnTo>
                    <a:pt x="3846" y="3249"/>
                  </a:lnTo>
                  <a:lnTo>
                    <a:pt x="3844" y="3248"/>
                  </a:lnTo>
                  <a:lnTo>
                    <a:pt x="3841" y="3245"/>
                  </a:lnTo>
                  <a:lnTo>
                    <a:pt x="3837" y="3242"/>
                  </a:lnTo>
                  <a:lnTo>
                    <a:pt x="3831" y="3234"/>
                  </a:lnTo>
                  <a:lnTo>
                    <a:pt x="3828" y="3227"/>
                  </a:lnTo>
                  <a:lnTo>
                    <a:pt x="3825" y="3223"/>
                  </a:lnTo>
                  <a:lnTo>
                    <a:pt x="3823" y="3221"/>
                  </a:lnTo>
                  <a:lnTo>
                    <a:pt x="3819" y="3220"/>
                  </a:lnTo>
                  <a:lnTo>
                    <a:pt x="3812" y="3219"/>
                  </a:lnTo>
                  <a:lnTo>
                    <a:pt x="3801" y="3218"/>
                  </a:lnTo>
                  <a:lnTo>
                    <a:pt x="3791" y="3216"/>
                  </a:lnTo>
                  <a:lnTo>
                    <a:pt x="3782" y="3212"/>
                  </a:lnTo>
                  <a:lnTo>
                    <a:pt x="3773" y="3207"/>
                  </a:lnTo>
                  <a:lnTo>
                    <a:pt x="3765" y="3200"/>
                  </a:lnTo>
                  <a:lnTo>
                    <a:pt x="3759" y="3194"/>
                  </a:lnTo>
                  <a:lnTo>
                    <a:pt x="3752" y="3185"/>
                  </a:lnTo>
                  <a:lnTo>
                    <a:pt x="3746" y="3176"/>
                  </a:lnTo>
                  <a:lnTo>
                    <a:pt x="3723" y="3135"/>
                  </a:lnTo>
                  <a:lnTo>
                    <a:pt x="3701" y="3093"/>
                  </a:lnTo>
                  <a:lnTo>
                    <a:pt x="3706" y="3081"/>
                  </a:lnTo>
                  <a:lnTo>
                    <a:pt x="3711" y="3070"/>
                  </a:lnTo>
                  <a:lnTo>
                    <a:pt x="3713" y="3064"/>
                  </a:lnTo>
                  <a:lnTo>
                    <a:pt x="3716" y="3059"/>
                  </a:lnTo>
                  <a:lnTo>
                    <a:pt x="3717" y="3052"/>
                  </a:lnTo>
                  <a:lnTo>
                    <a:pt x="3718" y="3047"/>
                  </a:lnTo>
                  <a:lnTo>
                    <a:pt x="3713" y="3042"/>
                  </a:lnTo>
                  <a:lnTo>
                    <a:pt x="3709" y="3038"/>
                  </a:lnTo>
                  <a:lnTo>
                    <a:pt x="3707" y="3031"/>
                  </a:lnTo>
                  <a:lnTo>
                    <a:pt x="3706" y="3024"/>
                  </a:lnTo>
                  <a:lnTo>
                    <a:pt x="3706" y="3016"/>
                  </a:lnTo>
                  <a:lnTo>
                    <a:pt x="3706" y="3008"/>
                  </a:lnTo>
                  <a:lnTo>
                    <a:pt x="3706" y="2999"/>
                  </a:lnTo>
                  <a:lnTo>
                    <a:pt x="3708" y="2990"/>
                  </a:lnTo>
                  <a:lnTo>
                    <a:pt x="3711" y="2972"/>
                  </a:lnTo>
                  <a:lnTo>
                    <a:pt x="3717" y="2958"/>
                  </a:lnTo>
                  <a:lnTo>
                    <a:pt x="3720" y="2951"/>
                  </a:lnTo>
                  <a:lnTo>
                    <a:pt x="3722" y="2947"/>
                  </a:lnTo>
                  <a:lnTo>
                    <a:pt x="3726" y="2944"/>
                  </a:lnTo>
                  <a:lnTo>
                    <a:pt x="3728" y="2942"/>
                  </a:lnTo>
                  <a:lnTo>
                    <a:pt x="3730" y="2942"/>
                  </a:lnTo>
                  <a:lnTo>
                    <a:pt x="3732" y="2943"/>
                  </a:lnTo>
                  <a:lnTo>
                    <a:pt x="3734" y="2945"/>
                  </a:lnTo>
                  <a:lnTo>
                    <a:pt x="3738" y="2948"/>
                  </a:lnTo>
                  <a:lnTo>
                    <a:pt x="3744" y="2956"/>
                  </a:lnTo>
                  <a:lnTo>
                    <a:pt x="3752" y="2965"/>
                  </a:lnTo>
                  <a:lnTo>
                    <a:pt x="3757" y="2970"/>
                  </a:lnTo>
                  <a:lnTo>
                    <a:pt x="3762" y="2974"/>
                  </a:lnTo>
                  <a:lnTo>
                    <a:pt x="3769" y="2978"/>
                  </a:lnTo>
                  <a:lnTo>
                    <a:pt x="3774" y="2980"/>
                  </a:lnTo>
                  <a:lnTo>
                    <a:pt x="3782" y="2984"/>
                  </a:lnTo>
                  <a:lnTo>
                    <a:pt x="3789" y="2985"/>
                  </a:lnTo>
                  <a:lnTo>
                    <a:pt x="3798" y="2985"/>
                  </a:lnTo>
                  <a:lnTo>
                    <a:pt x="3806" y="2982"/>
                  </a:lnTo>
                  <a:lnTo>
                    <a:pt x="3821" y="2980"/>
                  </a:lnTo>
                  <a:lnTo>
                    <a:pt x="3836" y="2978"/>
                  </a:lnTo>
                  <a:lnTo>
                    <a:pt x="3853" y="2976"/>
                  </a:lnTo>
                  <a:lnTo>
                    <a:pt x="3871" y="2975"/>
                  </a:lnTo>
                  <a:lnTo>
                    <a:pt x="3908" y="2972"/>
                  </a:lnTo>
                  <a:lnTo>
                    <a:pt x="3947" y="2970"/>
                  </a:lnTo>
                  <a:lnTo>
                    <a:pt x="3966" y="2968"/>
                  </a:lnTo>
                  <a:lnTo>
                    <a:pt x="3984" y="2966"/>
                  </a:lnTo>
                  <a:lnTo>
                    <a:pt x="4001" y="2963"/>
                  </a:lnTo>
                  <a:lnTo>
                    <a:pt x="4018" y="2958"/>
                  </a:lnTo>
                  <a:lnTo>
                    <a:pt x="4033" y="2953"/>
                  </a:lnTo>
                  <a:lnTo>
                    <a:pt x="4047" y="2945"/>
                  </a:lnTo>
                  <a:lnTo>
                    <a:pt x="4053" y="2942"/>
                  </a:lnTo>
                  <a:lnTo>
                    <a:pt x="4060" y="2937"/>
                  </a:lnTo>
                  <a:lnTo>
                    <a:pt x="4065" y="2932"/>
                  </a:lnTo>
                  <a:lnTo>
                    <a:pt x="4070" y="2926"/>
                  </a:lnTo>
                  <a:lnTo>
                    <a:pt x="4080" y="2909"/>
                  </a:lnTo>
                  <a:lnTo>
                    <a:pt x="4087" y="2894"/>
                  </a:lnTo>
                  <a:lnTo>
                    <a:pt x="4091" y="2888"/>
                  </a:lnTo>
                  <a:lnTo>
                    <a:pt x="4097" y="2883"/>
                  </a:lnTo>
                  <a:lnTo>
                    <a:pt x="4101" y="2882"/>
                  </a:lnTo>
                  <a:lnTo>
                    <a:pt x="4105" y="2880"/>
                  </a:lnTo>
                  <a:lnTo>
                    <a:pt x="4111" y="2880"/>
                  </a:lnTo>
                  <a:lnTo>
                    <a:pt x="4118" y="2878"/>
                  </a:lnTo>
                  <a:lnTo>
                    <a:pt x="4129" y="2878"/>
                  </a:lnTo>
                  <a:lnTo>
                    <a:pt x="4138" y="2876"/>
                  </a:lnTo>
                  <a:lnTo>
                    <a:pt x="4145" y="2874"/>
                  </a:lnTo>
                  <a:lnTo>
                    <a:pt x="4151" y="2871"/>
                  </a:lnTo>
                  <a:lnTo>
                    <a:pt x="4154" y="2866"/>
                  </a:lnTo>
                  <a:lnTo>
                    <a:pt x="4156" y="2861"/>
                  </a:lnTo>
                  <a:lnTo>
                    <a:pt x="4159" y="2854"/>
                  </a:lnTo>
                  <a:lnTo>
                    <a:pt x="4159" y="2848"/>
                  </a:lnTo>
                  <a:lnTo>
                    <a:pt x="4159" y="2833"/>
                  </a:lnTo>
                  <a:lnTo>
                    <a:pt x="4158" y="2817"/>
                  </a:lnTo>
                  <a:lnTo>
                    <a:pt x="4158" y="2808"/>
                  </a:lnTo>
                  <a:lnTo>
                    <a:pt x="4159" y="2799"/>
                  </a:lnTo>
                  <a:lnTo>
                    <a:pt x="4160" y="2790"/>
                  </a:lnTo>
                  <a:lnTo>
                    <a:pt x="4162" y="2781"/>
                  </a:lnTo>
                  <a:lnTo>
                    <a:pt x="4166" y="2770"/>
                  </a:lnTo>
                  <a:lnTo>
                    <a:pt x="4171" y="2760"/>
                  </a:lnTo>
                  <a:lnTo>
                    <a:pt x="4176" y="2751"/>
                  </a:lnTo>
                  <a:lnTo>
                    <a:pt x="4181" y="2743"/>
                  </a:lnTo>
                  <a:lnTo>
                    <a:pt x="4191" y="2726"/>
                  </a:lnTo>
                  <a:lnTo>
                    <a:pt x="4200" y="2707"/>
                  </a:lnTo>
                  <a:lnTo>
                    <a:pt x="4202" y="2701"/>
                  </a:lnTo>
                  <a:lnTo>
                    <a:pt x="4204" y="2693"/>
                  </a:lnTo>
                  <a:lnTo>
                    <a:pt x="4204" y="2685"/>
                  </a:lnTo>
                  <a:lnTo>
                    <a:pt x="4204" y="2677"/>
                  </a:lnTo>
                  <a:lnTo>
                    <a:pt x="4203" y="2661"/>
                  </a:lnTo>
                  <a:lnTo>
                    <a:pt x="4202" y="2645"/>
                  </a:lnTo>
                  <a:lnTo>
                    <a:pt x="4202" y="2638"/>
                  </a:lnTo>
                  <a:lnTo>
                    <a:pt x="4202" y="2630"/>
                  </a:lnTo>
                  <a:lnTo>
                    <a:pt x="4203" y="2622"/>
                  </a:lnTo>
                  <a:lnTo>
                    <a:pt x="4204" y="2614"/>
                  </a:lnTo>
                  <a:lnTo>
                    <a:pt x="4206" y="2607"/>
                  </a:lnTo>
                  <a:lnTo>
                    <a:pt x="4211" y="2599"/>
                  </a:lnTo>
                  <a:lnTo>
                    <a:pt x="4215" y="2591"/>
                  </a:lnTo>
                  <a:lnTo>
                    <a:pt x="4222" y="2583"/>
                  </a:lnTo>
                  <a:lnTo>
                    <a:pt x="4225" y="2581"/>
                  </a:lnTo>
                  <a:lnTo>
                    <a:pt x="4227" y="2580"/>
                  </a:lnTo>
                  <a:lnTo>
                    <a:pt x="4232" y="2579"/>
                  </a:lnTo>
                  <a:lnTo>
                    <a:pt x="4235" y="2579"/>
                  </a:lnTo>
                  <a:lnTo>
                    <a:pt x="4244" y="2579"/>
                  </a:lnTo>
                  <a:lnTo>
                    <a:pt x="4253" y="2580"/>
                  </a:lnTo>
                  <a:lnTo>
                    <a:pt x="4262" y="2580"/>
                  </a:lnTo>
                  <a:lnTo>
                    <a:pt x="4271" y="2579"/>
                  </a:lnTo>
                  <a:lnTo>
                    <a:pt x="4274" y="2577"/>
                  </a:lnTo>
                  <a:lnTo>
                    <a:pt x="4277" y="2575"/>
                  </a:lnTo>
                  <a:lnTo>
                    <a:pt x="4280" y="2572"/>
                  </a:lnTo>
                  <a:lnTo>
                    <a:pt x="4284" y="2568"/>
                  </a:lnTo>
                  <a:lnTo>
                    <a:pt x="4288" y="2556"/>
                  </a:lnTo>
                  <a:lnTo>
                    <a:pt x="4290" y="2545"/>
                  </a:lnTo>
                  <a:lnTo>
                    <a:pt x="4292" y="2540"/>
                  </a:lnTo>
                  <a:lnTo>
                    <a:pt x="4295" y="2537"/>
                  </a:lnTo>
                  <a:lnTo>
                    <a:pt x="4299" y="2535"/>
                  </a:lnTo>
                  <a:lnTo>
                    <a:pt x="4307" y="2536"/>
                  </a:lnTo>
                  <a:lnTo>
                    <a:pt x="4315" y="2546"/>
                  </a:lnTo>
                  <a:lnTo>
                    <a:pt x="4323" y="2554"/>
                  </a:lnTo>
                  <a:lnTo>
                    <a:pt x="4326" y="2556"/>
                  </a:lnTo>
                  <a:lnTo>
                    <a:pt x="4330" y="2558"/>
                  </a:lnTo>
                  <a:lnTo>
                    <a:pt x="4334" y="2559"/>
                  </a:lnTo>
                  <a:lnTo>
                    <a:pt x="4338" y="2559"/>
                  </a:lnTo>
                  <a:lnTo>
                    <a:pt x="4346" y="2559"/>
                  </a:lnTo>
                  <a:lnTo>
                    <a:pt x="4356" y="2557"/>
                  </a:lnTo>
                  <a:lnTo>
                    <a:pt x="4366" y="2554"/>
                  </a:lnTo>
                  <a:lnTo>
                    <a:pt x="4377" y="2550"/>
                  </a:lnTo>
                  <a:lnTo>
                    <a:pt x="4437" y="2493"/>
                  </a:lnTo>
                  <a:lnTo>
                    <a:pt x="4437" y="2493"/>
                  </a:lnTo>
                  <a:lnTo>
                    <a:pt x="4434" y="2481"/>
                  </a:lnTo>
                  <a:lnTo>
                    <a:pt x="4433" y="2468"/>
                  </a:lnTo>
                  <a:lnTo>
                    <a:pt x="4432" y="2453"/>
                  </a:lnTo>
                  <a:lnTo>
                    <a:pt x="4431" y="2437"/>
                  </a:lnTo>
                  <a:lnTo>
                    <a:pt x="4431" y="2404"/>
                  </a:lnTo>
                  <a:lnTo>
                    <a:pt x="4430" y="2369"/>
                  </a:lnTo>
                  <a:lnTo>
                    <a:pt x="4429" y="2352"/>
                  </a:lnTo>
                  <a:lnTo>
                    <a:pt x="4428" y="2336"/>
                  </a:lnTo>
                  <a:lnTo>
                    <a:pt x="4424" y="2319"/>
                  </a:lnTo>
                  <a:lnTo>
                    <a:pt x="4421" y="2305"/>
                  </a:lnTo>
                  <a:lnTo>
                    <a:pt x="4417" y="2292"/>
                  </a:lnTo>
                  <a:lnTo>
                    <a:pt x="4411" y="2279"/>
                  </a:lnTo>
                  <a:lnTo>
                    <a:pt x="4408" y="2274"/>
                  </a:lnTo>
                  <a:lnTo>
                    <a:pt x="4403" y="2269"/>
                  </a:lnTo>
                  <a:lnTo>
                    <a:pt x="4400" y="2265"/>
                  </a:lnTo>
                  <a:lnTo>
                    <a:pt x="4395" y="2262"/>
                  </a:lnTo>
                  <a:lnTo>
                    <a:pt x="4390" y="2258"/>
                  </a:lnTo>
                  <a:lnTo>
                    <a:pt x="4387" y="2255"/>
                  </a:lnTo>
                  <a:lnTo>
                    <a:pt x="4385" y="2252"/>
                  </a:lnTo>
                  <a:lnTo>
                    <a:pt x="4383" y="2248"/>
                  </a:lnTo>
                  <a:lnTo>
                    <a:pt x="4383" y="2245"/>
                  </a:lnTo>
                  <a:lnTo>
                    <a:pt x="4383" y="2242"/>
                  </a:lnTo>
                  <a:lnTo>
                    <a:pt x="4385" y="2238"/>
                  </a:lnTo>
                  <a:lnTo>
                    <a:pt x="4387" y="2235"/>
                  </a:lnTo>
                  <a:lnTo>
                    <a:pt x="4393" y="2230"/>
                  </a:lnTo>
                  <a:lnTo>
                    <a:pt x="4400" y="2224"/>
                  </a:lnTo>
                  <a:lnTo>
                    <a:pt x="4409" y="2220"/>
                  </a:lnTo>
                  <a:lnTo>
                    <a:pt x="4418" y="2216"/>
                  </a:lnTo>
                  <a:lnTo>
                    <a:pt x="4431" y="2211"/>
                  </a:lnTo>
                  <a:lnTo>
                    <a:pt x="4445" y="2203"/>
                  </a:lnTo>
                  <a:lnTo>
                    <a:pt x="4461" y="2193"/>
                  </a:lnTo>
                  <a:lnTo>
                    <a:pt x="4475" y="2183"/>
                  </a:lnTo>
                  <a:lnTo>
                    <a:pt x="4488" y="2171"/>
                  </a:lnTo>
                  <a:lnTo>
                    <a:pt x="4500" y="2158"/>
                  </a:lnTo>
                  <a:lnTo>
                    <a:pt x="4504" y="2152"/>
                  </a:lnTo>
                  <a:lnTo>
                    <a:pt x="4508" y="2145"/>
                  </a:lnTo>
                  <a:lnTo>
                    <a:pt x="4511" y="2138"/>
                  </a:lnTo>
                  <a:lnTo>
                    <a:pt x="4512" y="2131"/>
                  </a:lnTo>
                  <a:lnTo>
                    <a:pt x="4514" y="2120"/>
                  </a:lnTo>
                  <a:lnTo>
                    <a:pt x="4517" y="2104"/>
                  </a:lnTo>
                  <a:lnTo>
                    <a:pt x="4517" y="2096"/>
                  </a:lnTo>
                  <a:lnTo>
                    <a:pt x="4517" y="2089"/>
                  </a:lnTo>
                  <a:lnTo>
                    <a:pt x="4516" y="2087"/>
                  </a:lnTo>
                  <a:lnTo>
                    <a:pt x="4515" y="2085"/>
                  </a:lnTo>
                  <a:lnTo>
                    <a:pt x="4513" y="2084"/>
                  </a:lnTo>
                  <a:lnTo>
                    <a:pt x="4511" y="2084"/>
                  </a:lnTo>
                  <a:lnTo>
                    <a:pt x="4488" y="2087"/>
                  </a:lnTo>
                  <a:lnTo>
                    <a:pt x="4473" y="2089"/>
                  </a:lnTo>
                  <a:lnTo>
                    <a:pt x="4471" y="2088"/>
                  </a:lnTo>
                  <a:lnTo>
                    <a:pt x="4469" y="2087"/>
                  </a:lnTo>
                  <a:lnTo>
                    <a:pt x="4467" y="2084"/>
                  </a:lnTo>
                  <a:lnTo>
                    <a:pt x="4464" y="2080"/>
                  </a:lnTo>
                  <a:lnTo>
                    <a:pt x="4462" y="2072"/>
                  </a:lnTo>
                  <a:lnTo>
                    <a:pt x="4460" y="2056"/>
                  </a:lnTo>
                  <a:lnTo>
                    <a:pt x="4455" y="2046"/>
                  </a:lnTo>
                  <a:lnTo>
                    <a:pt x="4450" y="2037"/>
                  </a:lnTo>
                  <a:lnTo>
                    <a:pt x="4443" y="2028"/>
                  </a:lnTo>
                  <a:lnTo>
                    <a:pt x="4436" y="2020"/>
                  </a:lnTo>
                  <a:lnTo>
                    <a:pt x="4418" y="2004"/>
                  </a:lnTo>
                  <a:lnTo>
                    <a:pt x="4402" y="1989"/>
                  </a:lnTo>
                  <a:lnTo>
                    <a:pt x="4397" y="1981"/>
                  </a:lnTo>
                  <a:lnTo>
                    <a:pt x="4392" y="1973"/>
                  </a:lnTo>
                  <a:lnTo>
                    <a:pt x="4390" y="1969"/>
                  </a:lnTo>
                  <a:lnTo>
                    <a:pt x="4389" y="1964"/>
                  </a:lnTo>
                  <a:lnTo>
                    <a:pt x="4389" y="1960"/>
                  </a:lnTo>
                  <a:lnTo>
                    <a:pt x="4389" y="1955"/>
                  </a:lnTo>
                  <a:lnTo>
                    <a:pt x="4390" y="1951"/>
                  </a:lnTo>
                  <a:lnTo>
                    <a:pt x="4392" y="1946"/>
                  </a:lnTo>
                  <a:lnTo>
                    <a:pt x="4395" y="1941"/>
                  </a:lnTo>
                  <a:lnTo>
                    <a:pt x="4398" y="1936"/>
                  </a:lnTo>
                  <a:lnTo>
                    <a:pt x="4402" y="1930"/>
                  </a:lnTo>
                  <a:lnTo>
                    <a:pt x="4408" y="1925"/>
                  </a:lnTo>
                  <a:lnTo>
                    <a:pt x="4413" y="1919"/>
                  </a:lnTo>
                  <a:lnTo>
                    <a:pt x="4421" y="1912"/>
                  </a:lnTo>
                  <a:lnTo>
                    <a:pt x="4429" y="1907"/>
                  </a:lnTo>
                  <a:lnTo>
                    <a:pt x="4439" y="1902"/>
                  </a:lnTo>
                  <a:lnTo>
                    <a:pt x="4448" y="1899"/>
                  </a:lnTo>
                  <a:lnTo>
                    <a:pt x="4459" y="1897"/>
                  </a:lnTo>
                  <a:lnTo>
                    <a:pt x="4480" y="1894"/>
                  </a:lnTo>
                  <a:lnTo>
                    <a:pt x="4502" y="1892"/>
                  </a:lnTo>
                  <a:lnTo>
                    <a:pt x="4513" y="1891"/>
                  </a:lnTo>
                  <a:lnTo>
                    <a:pt x="4523" y="1889"/>
                  </a:lnTo>
                  <a:lnTo>
                    <a:pt x="4534" y="1888"/>
                  </a:lnTo>
                  <a:lnTo>
                    <a:pt x="4543" y="1885"/>
                  </a:lnTo>
                  <a:lnTo>
                    <a:pt x="4553" y="1881"/>
                  </a:lnTo>
                  <a:lnTo>
                    <a:pt x="4561" y="1877"/>
                  </a:lnTo>
                  <a:lnTo>
                    <a:pt x="4568" y="1871"/>
                  </a:lnTo>
                  <a:lnTo>
                    <a:pt x="4575" y="1865"/>
                  </a:lnTo>
                  <a:lnTo>
                    <a:pt x="4577" y="1859"/>
                  </a:lnTo>
                  <a:lnTo>
                    <a:pt x="4578" y="1855"/>
                  </a:lnTo>
                  <a:lnTo>
                    <a:pt x="4578" y="1850"/>
                  </a:lnTo>
                  <a:lnTo>
                    <a:pt x="4577" y="1845"/>
                  </a:lnTo>
                  <a:lnTo>
                    <a:pt x="4575" y="1839"/>
                  </a:lnTo>
                  <a:lnTo>
                    <a:pt x="4572" y="1834"/>
                  </a:lnTo>
                  <a:lnTo>
                    <a:pt x="4568" y="1828"/>
                  </a:lnTo>
                  <a:lnTo>
                    <a:pt x="4563" y="1823"/>
                  </a:lnTo>
                  <a:lnTo>
                    <a:pt x="4552" y="1811"/>
                  </a:lnTo>
                  <a:lnTo>
                    <a:pt x="4537" y="1799"/>
                  </a:lnTo>
                  <a:lnTo>
                    <a:pt x="4521" y="1786"/>
                  </a:lnTo>
                  <a:lnTo>
                    <a:pt x="4503" y="1774"/>
                  </a:lnTo>
                  <a:lnTo>
                    <a:pt x="4468" y="1749"/>
                  </a:lnTo>
                  <a:lnTo>
                    <a:pt x="4434" y="1726"/>
                  </a:lnTo>
                  <a:lnTo>
                    <a:pt x="4421" y="1715"/>
                  </a:lnTo>
                  <a:lnTo>
                    <a:pt x="4409" y="1705"/>
                  </a:lnTo>
                  <a:lnTo>
                    <a:pt x="4405" y="1699"/>
                  </a:lnTo>
                  <a:lnTo>
                    <a:pt x="4401" y="1695"/>
                  </a:lnTo>
                  <a:lnTo>
                    <a:pt x="4398" y="1690"/>
                  </a:lnTo>
                  <a:lnTo>
                    <a:pt x="4397" y="1686"/>
                  </a:lnTo>
                  <a:lnTo>
                    <a:pt x="4388" y="1644"/>
                  </a:lnTo>
                  <a:lnTo>
                    <a:pt x="4379" y="1607"/>
                  </a:lnTo>
                  <a:lnTo>
                    <a:pt x="4376" y="1600"/>
                  </a:lnTo>
                  <a:lnTo>
                    <a:pt x="4371" y="1593"/>
                  </a:lnTo>
                  <a:lnTo>
                    <a:pt x="4366" y="1587"/>
                  </a:lnTo>
                  <a:lnTo>
                    <a:pt x="4359" y="1582"/>
                  </a:lnTo>
                  <a:lnTo>
                    <a:pt x="4351" y="1577"/>
                  </a:lnTo>
                  <a:lnTo>
                    <a:pt x="4341" y="1575"/>
                  </a:lnTo>
                  <a:lnTo>
                    <a:pt x="4329" y="1573"/>
                  </a:lnTo>
                  <a:lnTo>
                    <a:pt x="4316" y="1573"/>
                  </a:lnTo>
                  <a:lnTo>
                    <a:pt x="4309" y="1573"/>
                  </a:lnTo>
                  <a:lnTo>
                    <a:pt x="4303" y="1572"/>
                  </a:lnTo>
                  <a:lnTo>
                    <a:pt x="4297" y="1570"/>
                  </a:lnTo>
                  <a:lnTo>
                    <a:pt x="4293" y="1567"/>
                  </a:lnTo>
                  <a:lnTo>
                    <a:pt x="4288" y="1564"/>
                  </a:lnTo>
                  <a:lnTo>
                    <a:pt x="4285" y="1560"/>
                  </a:lnTo>
                  <a:lnTo>
                    <a:pt x="4282" y="1555"/>
                  </a:lnTo>
                  <a:lnTo>
                    <a:pt x="4278" y="1550"/>
                  </a:lnTo>
                  <a:lnTo>
                    <a:pt x="4275" y="1539"/>
                  </a:lnTo>
                  <a:lnTo>
                    <a:pt x="4273" y="1525"/>
                  </a:lnTo>
                  <a:lnTo>
                    <a:pt x="4272" y="1510"/>
                  </a:lnTo>
                  <a:lnTo>
                    <a:pt x="4273" y="1495"/>
                  </a:lnTo>
                  <a:lnTo>
                    <a:pt x="4275" y="1478"/>
                  </a:lnTo>
                  <a:lnTo>
                    <a:pt x="4278" y="1462"/>
                  </a:lnTo>
                  <a:lnTo>
                    <a:pt x="4282" y="1446"/>
                  </a:lnTo>
                  <a:lnTo>
                    <a:pt x="4286" y="1430"/>
                  </a:lnTo>
                  <a:lnTo>
                    <a:pt x="4292" y="1416"/>
                  </a:lnTo>
                  <a:lnTo>
                    <a:pt x="4297" y="1403"/>
                  </a:lnTo>
                  <a:lnTo>
                    <a:pt x="4303" y="1391"/>
                  </a:lnTo>
                  <a:lnTo>
                    <a:pt x="4308" y="1382"/>
                  </a:lnTo>
                  <a:lnTo>
                    <a:pt x="4309" y="1376"/>
                  </a:lnTo>
                  <a:lnTo>
                    <a:pt x="4308" y="1372"/>
                  </a:lnTo>
                  <a:lnTo>
                    <a:pt x="4308" y="1366"/>
                  </a:lnTo>
                  <a:lnTo>
                    <a:pt x="4306" y="1361"/>
                  </a:lnTo>
                  <a:lnTo>
                    <a:pt x="4300" y="1351"/>
                  </a:lnTo>
                  <a:lnTo>
                    <a:pt x="4294" y="1341"/>
                  </a:lnTo>
                  <a:lnTo>
                    <a:pt x="4285" y="1332"/>
                  </a:lnTo>
                  <a:lnTo>
                    <a:pt x="4276" y="1323"/>
                  </a:lnTo>
                  <a:lnTo>
                    <a:pt x="4267" y="1317"/>
                  </a:lnTo>
                  <a:lnTo>
                    <a:pt x="4258" y="1311"/>
                  </a:lnTo>
                  <a:lnTo>
                    <a:pt x="4253" y="1308"/>
                  </a:lnTo>
                  <a:lnTo>
                    <a:pt x="4248" y="1304"/>
                  </a:lnTo>
                  <a:lnTo>
                    <a:pt x="4246" y="1300"/>
                  </a:lnTo>
                  <a:lnTo>
                    <a:pt x="4244" y="1296"/>
                  </a:lnTo>
                  <a:lnTo>
                    <a:pt x="4244" y="1291"/>
                  </a:lnTo>
                  <a:lnTo>
                    <a:pt x="4244" y="1287"/>
                  </a:lnTo>
                  <a:lnTo>
                    <a:pt x="4245" y="1282"/>
                  </a:lnTo>
                  <a:lnTo>
                    <a:pt x="4246" y="1277"/>
                  </a:lnTo>
                  <a:lnTo>
                    <a:pt x="4257" y="1258"/>
                  </a:lnTo>
                  <a:lnTo>
                    <a:pt x="4267" y="1240"/>
                  </a:lnTo>
                  <a:lnTo>
                    <a:pt x="4269" y="1231"/>
                  </a:lnTo>
                  <a:lnTo>
                    <a:pt x="4271" y="1222"/>
                  </a:lnTo>
                  <a:lnTo>
                    <a:pt x="4269" y="1212"/>
                  </a:lnTo>
                  <a:lnTo>
                    <a:pt x="4267" y="1201"/>
                  </a:lnTo>
                  <a:lnTo>
                    <a:pt x="4265" y="1191"/>
                  </a:lnTo>
                  <a:lnTo>
                    <a:pt x="4261" y="1180"/>
                  </a:lnTo>
                  <a:lnTo>
                    <a:pt x="4255" y="1168"/>
                  </a:lnTo>
                  <a:lnTo>
                    <a:pt x="4249" y="1157"/>
                  </a:lnTo>
                  <a:lnTo>
                    <a:pt x="4237" y="1136"/>
                  </a:lnTo>
                  <a:lnTo>
                    <a:pt x="4224" y="1116"/>
                  </a:lnTo>
                  <a:lnTo>
                    <a:pt x="4210" y="1099"/>
                  </a:lnTo>
                  <a:lnTo>
                    <a:pt x="4197" y="1086"/>
                  </a:lnTo>
                  <a:lnTo>
                    <a:pt x="4187" y="1074"/>
                  </a:lnTo>
                  <a:lnTo>
                    <a:pt x="4179" y="1063"/>
                  </a:lnTo>
                  <a:lnTo>
                    <a:pt x="4171" y="1052"/>
                  </a:lnTo>
                  <a:lnTo>
                    <a:pt x="4165" y="1042"/>
                  </a:lnTo>
                  <a:lnTo>
                    <a:pt x="4160" y="1032"/>
                  </a:lnTo>
                  <a:lnTo>
                    <a:pt x="4156" y="1024"/>
                  </a:lnTo>
                  <a:lnTo>
                    <a:pt x="4154" y="1015"/>
                  </a:lnTo>
                  <a:lnTo>
                    <a:pt x="4152" y="1006"/>
                  </a:lnTo>
                  <a:lnTo>
                    <a:pt x="4152" y="997"/>
                  </a:lnTo>
                  <a:lnTo>
                    <a:pt x="4152" y="989"/>
                  </a:lnTo>
                  <a:lnTo>
                    <a:pt x="4154" y="982"/>
                  </a:lnTo>
                  <a:lnTo>
                    <a:pt x="4156" y="975"/>
                  </a:lnTo>
                  <a:lnTo>
                    <a:pt x="4160" y="967"/>
                  </a:lnTo>
                  <a:lnTo>
                    <a:pt x="4163" y="961"/>
                  </a:lnTo>
                  <a:lnTo>
                    <a:pt x="4169" y="954"/>
                  </a:lnTo>
                  <a:lnTo>
                    <a:pt x="4174" y="948"/>
                  </a:lnTo>
                  <a:lnTo>
                    <a:pt x="4180" y="943"/>
                  </a:lnTo>
                  <a:lnTo>
                    <a:pt x="4186" y="937"/>
                  </a:lnTo>
                  <a:lnTo>
                    <a:pt x="4194" y="932"/>
                  </a:lnTo>
                  <a:lnTo>
                    <a:pt x="4202" y="927"/>
                  </a:lnTo>
                  <a:lnTo>
                    <a:pt x="4218" y="918"/>
                  </a:lnTo>
                  <a:lnTo>
                    <a:pt x="4236" y="910"/>
                  </a:lnTo>
                  <a:lnTo>
                    <a:pt x="4256" y="903"/>
                  </a:lnTo>
                  <a:lnTo>
                    <a:pt x="4276" y="897"/>
                  </a:lnTo>
                  <a:lnTo>
                    <a:pt x="4296" y="892"/>
                  </a:lnTo>
                  <a:lnTo>
                    <a:pt x="4316" y="888"/>
                  </a:lnTo>
                  <a:lnTo>
                    <a:pt x="4325" y="885"/>
                  </a:lnTo>
                  <a:lnTo>
                    <a:pt x="4333" y="883"/>
                  </a:lnTo>
                  <a:lnTo>
                    <a:pt x="4340" y="881"/>
                  </a:lnTo>
                  <a:lnTo>
                    <a:pt x="4347" y="878"/>
                  </a:lnTo>
                  <a:lnTo>
                    <a:pt x="4354" y="873"/>
                  </a:lnTo>
                  <a:lnTo>
                    <a:pt x="4359" y="870"/>
                  </a:lnTo>
                  <a:lnTo>
                    <a:pt x="4365" y="866"/>
                  </a:lnTo>
                  <a:lnTo>
                    <a:pt x="4368" y="861"/>
                  </a:lnTo>
                  <a:lnTo>
                    <a:pt x="4372" y="857"/>
                  </a:lnTo>
                  <a:lnTo>
                    <a:pt x="4376" y="851"/>
                  </a:lnTo>
                  <a:lnTo>
                    <a:pt x="4378" y="846"/>
                  </a:lnTo>
                  <a:lnTo>
                    <a:pt x="4380" y="840"/>
                  </a:lnTo>
                  <a:lnTo>
                    <a:pt x="4383" y="828"/>
                  </a:lnTo>
                  <a:lnTo>
                    <a:pt x="4385" y="815"/>
                  </a:lnTo>
                  <a:lnTo>
                    <a:pt x="4385" y="801"/>
                  </a:lnTo>
                  <a:lnTo>
                    <a:pt x="4383" y="788"/>
                  </a:lnTo>
                  <a:lnTo>
                    <a:pt x="4381" y="774"/>
                  </a:lnTo>
                  <a:lnTo>
                    <a:pt x="4379" y="758"/>
                  </a:lnTo>
                  <a:lnTo>
                    <a:pt x="4371" y="730"/>
                  </a:lnTo>
                  <a:lnTo>
                    <a:pt x="4364" y="701"/>
                  </a:lnTo>
                  <a:lnTo>
                    <a:pt x="4341" y="688"/>
                  </a:lnTo>
                  <a:lnTo>
                    <a:pt x="4326" y="677"/>
                  </a:lnTo>
                  <a:lnTo>
                    <a:pt x="4323" y="673"/>
                  </a:lnTo>
                  <a:lnTo>
                    <a:pt x="4321" y="670"/>
                  </a:lnTo>
                  <a:lnTo>
                    <a:pt x="4319" y="665"/>
                  </a:lnTo>
                  <a:lnTo>
                    <a:pt x="4319" y="661"/>
                  </a:lnTo>
                  <a:lnTo>
                    <a:pt x="4319" y="656"/>
                  </a:lnTo>
                  <a:lnTo>
                    <a:pt x="4321" y="649"/>
                  </a:lnTo>
                  <a:lnTo>
                    <a:pt x="4324" y="641"/>
                  </a:lnTo>
                  <a:lnTo>
                    <a:pt x="4327" y="633"/>
                  </a:lnTo>
                  <a:lnTo>
                    <a:pt x="4330" y="621"/>
                  </a:lnTo>
                  <a:lnTo>
                    <a:pt x="4331" y="614"/>
                  </a:lnTo>
                  <a:lnTo>
                    <a:pt x="4330" y="606"/>
                  </a:lnTo>
                  <a:lnTo>
                    <a:pt x="4327" y="600"/>
                  </a:lnTo>
                  <a:lnTo>
                    <a:pt x="4324" y="595"/>
                  </a:lnTo>
                  <a:lnTo>
                    <a:pt x="4319" y="589"/>
                  </a:lnTo>
                  <a:lnTo>
                    <a:pt x="4316" y="583"/>
                  </a:lnTo>
                  <a:lnTo>
                    <a:pt x="4313" y="574"/>
                  </a:lnTo>
                  <a:lnTo>
                    <a:pt x="4310" y="568"/>
                  </a:lnTo>
                  <a:lnTo>
                    <a:pt x="4310" y="563"/>
                  </a:lnTo>
                  <a:lnTo>
                    <a:pt x="4310" y="557"/>
                  </a:lnTo>
                  <a:lnTo>
                    <a:pt x="4310" y="554"/>
                  </a:lnTo>
                  <a:lnTo>
                    <a:pt x="4313" y="546"/>
                  </a:lnTo>
                  <a:lnTo>
                    <a:pt x="4317" y="539"/>
                  </a:lnTo>
                  <a:lnTo>
                    <a:pt x="4323" y="535"/>
                  </a:lnTo>
                  <a:lnTo>
                    <a:pt x="4329" y="531"/>
                  </a:lnTo>
                  <a:lnTo>
                    <a:pt x="4336" y="526"/>
                  </a:lnTo>
                  <a:lnTo>
                    <a:pt x="4342" y="523"/>
                  </a:lnTo>
                  <a:lnTo>
                    <a:pt x="4349" y="518"/>
                  </a:lnTo>
                  <a:lnTo>
                    <a:pt x="4356" y="514"/>
                  </a:lnTo>
                  <a:lnTo>
                    <a:pt x="4360" y="510"/>
                  </a:lnTo>
                  <a:lnTo>
                    <a:pt x="4364" y="503"/>
                  </a:lnTo>
                  <a:lnTo>
                    <a:pt x="4365" y="499"/>
                  </a:lnTo>
                  <a:lnTo>
                    <a:pt x="4365" y="494"/>
                  </a:lnTo>
                  <a:lnTo>
                    <a:pt x="4365" y="490"/>
                  </a:lnTo>
                  <a:lnTo>
                    <a:pt x="4364" y="484"/>
                  </a:lnTo>
                  <a:lnTo>
                    <a:pt x="4360" y="473"/>
                  </a:lnTo>
                  <a:lnTo>
                    <a:pt x="4354" y="458"/>
                  </a:lnTo>
                  <a:lnTo>
                    <a:pt x="4350" y="451"/>
                  </a:lnTo>
                  <a:lnTo>
                    <a:pt x="4347" y="442"/>
                  </a:lnTo>
                  <a:lnTo>
                    <a:pt x="4345" y="434"/>
                  </a:lnTo>
                  <a:lnTo>
                    <a:pt x="4342" y="426"/>
                  </a:lnTo>
                  <a:lnTo>
                    <a:pt x="4339" y="408"/>
                  </a:lnTo>
                  <a:lnTo>
                    <a:pt x="4337" y="390"/>
                  </a:lnTo>
                  <a:lnTo>
                    <a:pt x="4335" y="353"/>
                  </a:lnTo>
                  <a:lnTo>
                    <a:pt x="4331" y="316"/>
                  </a:lnTo>
                  <a:lnTo>
                    <a:pt x="4329" y="299"/>
                  </a:lnTo>
                  <a:lnTo>
                    <a:pt x="4325" y="282"/>
                  </a:lnTo>
                  <a:lnTo>
                    <a:pt x="4323" y="274"/>
                  </a:lnTo>
                  <a:lnTo>
                    <a:pt x="4319" y="268"/>
                  </a:lnTo>
                  <a:lnTo>
                    <a:pt x="4316" y="260"/>
                  </a:lnTo>
                  <a:lnTo>
                    <a:pt x="4311" y="253"/>
                  </a:lnTo>
                  <a:lnTo>
                    <a:pt x="4306" y="248"/>
                  </a:lnTo>
                  <a:lnTo>
                    <a:pt x="4300" y="242"/>
                  </a:lnTo>
                  <a:lnTo>
                    <a:pt x="4294" y="237"/>
                  </a:lnTo>
                  <a:lnTo>
                    <a:pt x="4287" y="232"/>
                  </a:lnTo>
                  <a:lnTo>
                    <a:pt x="4279" y="229"/>
                  </a:lnTo>
                  <a:lnTo>
                    <a:pt x="4269" y="226"/>
                  </a:lnTo>
                  <a:lnTo>
                    <a:pt x="4259" y="223"/>
                  </a:lnTo>
                  <a:lnTo>
                    <a:pt x="4249" y="221"/>
                  </a:lnTo>
                  <a:lnTo>
                    <a:pt x="4241" y="220"/>
                  </a:lnTo>
                  <a:lnTo>
                    <a:pt x="4233" y="218"/>
                  </a:lnTo>
                  <a:lnTo>
                    <a:pt x="4226" y="216"/>
                  </a:lnTo>
                  <a:lnTo>
                    <a:pt x="4220" y="213"/>
                  </a:lnTo>
                  <a:lnTo>
                    <a:pt x="4214" y="210"/>
                  </a:lnTo>
                  <a:lnTo>
                    <a:pt x="4210" y="207"/>
                  </a:lnTo>
                  <a:lnTo>
                    <a:pt x="4206" y="203"/>
                  </a:lnTo>
                  <a:lnTo>
                    <a:pt x="4203" y="199"/>
                  </a:lnTo>
                  <a:lnTo>
                    <a:pt x="4197" y="190"/>
                  </a:lnTo>
                  <a:lnTo>
                    <a:pt x="4195" y="181"/>
                  </a:lnTo>
                  <a:lnTo>
                    <a:pt x="4194" y="171"/>
                  </a:lnTo>
                  <a:lnTo>
                    <a:pt x="4193" y="160"/>
                  </a:lnTo>
                  <a:lnTo>
                    <a:pt x="4195" y="137"/>
                  </a:lnTo>
                  <a:lnTo>
                    <a:pt x="4197" y="115"/>
                  </a:lnTo>
                  <a:lnTo>
                    <a:pt x="4197" y="104"/>
                  </a:lnTo>
                  <a:lnTo>
                    <a:pt x="4196" y="94"/>
                  </a:lnTo>
                  <a:lnTo>
                    <a:pt x="4193" y="84"/>
                  </a:lnTo>
                  <a:lnTo>
                    <a:pt x="4189" y="75"/>
                  </a:lnTo>
                  <a:lnTo>
                    <a:pt x="4122" y="0"/>
                  </a:lnTo>
                  <a:lnTo>
                    <a:pt x="4122" y="0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F33BEB8F-3D00-4993-AE35-137AF1C7D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1635"/>
              <a:ext cx="231" cy="154"/>
            </a:xfrm>
            <a:custGeom>
              <a:avLst/>
              <a:gdLst>
                <a:gd name="T0" fmla="*/ 0 w 925"/>
                <a:gd name="T1" fmla="*/ 430 h 615"/>
                <a:gd name="T2" fmla="*/ 32 w 925"/>
                <a:gd name="T3" fmla="*/ 450 h 615"/>
                <a:gd name="T4" fmla="*/ 98 w 925"/>
                <a:gd name="T5" fmla="*/ 530 h 615"/>
                <a:gd name="T6" fmla="*/ 126 w 925"/>
                <a:gd name="T7" fmla="*/ 552 h 615"/>
                <a:gd name="T8" fmla="*/ 163 w 925"/>
                <a:gd name="T9" fmla="*/ 566 h 615"/>
                <a:gd name="T10" fmla="*/ 182 w 925"/>
                <a:gd name="T11" fmla="*/ 586 h 615"/>
                <a:gd name="T12" fmla="*/ 206 w 925"/>
                <a:gd name="T13" fmla="*/ 607 h 615"/>
                <a:gd name="T14" fmla="*/ 218 w 925"/>
                <a:gd name="T15" fmla="*/ 607 h 615"/>
                <a:gd name="T16" fmla="*/ 223 w 925"/>
                <a:gd name="T17" fmla="*/ 590 h 615"/>
                <a:gd name="T18" fmla="*/ 226 w 925"/>
                <a:gd name="T19" fmla="*/ 560 h 615"/>
                <a:gd name="T20" fmla="*/ 239 w 925"/>
                <a:gd name="T21" fmla="*/ 541 h 615"/>
                <a:gd name="T22" fmla="*/ 270 w 925"/>
                <a:gd name="T23" fmla="*/ 538 h 615"/>
                <a:gd name="T24" fmla="*/ 319 w 925"/>
                <a:gd name="T25" fmla="*/ 528 h 615"/>
                <a:gd name="T26" fmla="*/ 338 w 925"/>
                <a:gd name="T27" fmla="*/ 507 h 615"/>
                <a:gd name="T28" fmla="*/ 337 w 925"/>
                <a:gd name="T29" fmla="*/ 470 h 615"/>
                <a:gd name="T30" fmla="*/ 314 w 925"/>
                <a:gd name="T31" fmla="*/ 410 h 615"/>
                <a:gd name="T32" fmla="*/ 317 w 925"/>
                <a:gd name="T33" fmla="*/ 383 h 615"/>
                <a:gd name="T34" fmla="*/ 342 w 925"/>
                <a:gd name="T35" fmla="*/ 372 h 615"/>
                <a:gd name="T36" fmla="*/ 356 w 925"/>
                <a:gd name="T37" fmla="*/ 399 h 615"/>
                <a:gd name="T38" fmla="*/ 357 w 925"/>
                <a:gd name="T39" fmla="*/ 446 h 615"/>
                <a:gd name="T40" fmla="*/ 378 w 925"/>
                <a:gd name="T41" fmla="*/ 459 h 615"/>
                <a:gd name="T42" fmla="*/ 429 w 925"/>
                <a:gd name="T43" fmla="*/ 451 h 615"/>
                <a:gd name="T44" fmla="*/ 487 w 925"/>
                <a:gd name="T45" fmla="*/ 452 h 615"/>
                <a:gd name="T46" fmla="*/ 551 w 925"/>
                <a:gd name="T47" fmla="*/ 466 h 615"/>
                <a:gd name="T48" fmla="*/ 593 w 925"/>
                <a:gd name="T49" fmla="*/ 491 h 615"/>
                <a:gd name="T50" fmla="*/ 607 w 925"/>
                <a:gd name="T51" fmla="*/ 513 h 615"/>
                <a:gd name="T52" fmla="*/ 605 w 925"/>
                <a:gd name="T53" fmla="*/ 536 h 615"/>
                <a:gd name="T54" fmla="*/ 595 w 925"/>
                <a:gd name="T55" fmla="*/ 555 h 615"/>
                <a:gd name="T56" fmla="*/ 602 w 925"/>
                <a:gd name="T57" fmla="*/ 588 h 615"/>
                <a:gd name="T58" fmla="*/ 618 w 925"/>
                <a:gd name="T59" fmla="*/ 614 h 615"/>
                <a:gd name="T60" fmla="*/ 628 w 925"/>
                <a:gd name="T61" fmla="*/ 590 h 615"/>
                <a:gd name="T62" fmla="*/ 643 w 925"/>
                <a:gd name="T63" fmla="*/ 556 h 615"/>
                <a:gd name="T64" fmla="*/ 649 w 925"/>
                <a:gd name="T65" fmla="*/ 534 h 615"/>
                <a:gd name="T66" fmla="*/ 666 w 925"/>
                <a:gd name="T67" fmla="*/ 468 h 615"/>
                <a:gd name="T68" fmla="*/ 699 w 925"/>
                <a:gd name="T69" fmla="*/ 389 h 615"/>
                <a:gd name="T70" fmla="*/ 738 w 925"/>
                <a:gd name="T71" fmla="*/ 319 h 615"/>
                <a:gd name="T72" fmla="*/ 772 w 925"/>
                <a:gd name="T73" fmla="*/ 278 h 615"/>
                <a:gd name="T74" fmla="*/ 792 w 925"/>
                <a:gd name="T75" fmla="*/ 248 h 615"/>
                <a:gd name="T76" fmla="*/ 801 w 925"/>
                <a:gd name="T77" fmla="*/ 208 h 615"/>
                <a:gd name="T78" fmla="*/ 801 w 925"/>
                <a:gd name="T79" fmla="*/ 136 h 615"/>
                <a:gd name="T80" fmla="*/ 813 w 925"/>
                <a:gd name="T81" fmla="*/ 93 h 615"/>
                <a:gd name="T82" fmla="*/ 846 w 925"/>
                <a:gd name="T83" fmla="*/ 73 h 615"/>
                <a:gd name="T84" fmla="*/ 892 w 925"/>
                <a:gd name="T85" fmla="*/ 53 h 615"/>
                <a:gd name="T86" fmla="*/ 924 w 925"/>
                <a:gd name="T87" fmla="*/ 17 h 615"/>
                <a:gd name="T88" fmla="*/ 920 w 925"/>
                <a:gd name="T89" fmla="*/ 1 h 615"/>
                <a:gd name="T90" fmla="*/ 906 w 925"/>
                <a:gd name="T91" fmla="*/ 1 h 615"/>
                <a:gd name="T92" fmla="*/ 862 w 925"/>
                <a:gd name="T93" fmla="*/ 22 h 615"/>
                <a:gd name="T94" fmla="*/ 749 w 925"/>
                <a:gd name="T95" fmla="*/ 79 h 615"/>
                <a:gd name="T96" fmla="*/ 567 w 925"/>
                <a:gd name="T97" fmla="*/ 157 h 615"/>
                <a:gd name="T98" fmla="*/ 482 w 925"/>
                <a:gd name="T99" fmla="*/ 210 h 615"/>
                <a:gd name="T100" fmla="*/ 417 w 925"/>
                <a:gd name="T101" fmla="*/ 258 h 615"/>
                <a:gd name="T102" fmla="*/ 355 w 925"/>
                <a:gd name="T103" fmla="*/ 292 h 615"/>
                <a:gd name="T104" fmla="*/ 289 w 925"/>
                <a:gd name="T105" fmla="*/ 323 h 615"/>
                <a:gd name="T106" fmla="*/ 244 w 925"/>
                <a:gd name="T107" fmla="*/ 333 h 615"/>
                <a:gd name="T108" fmla="*/ 184 w 925"/>
                <a:gd name="T109" fmla="*/ 325 h 615"/>
                <a:gd name="T110" fmla="*/ 84 w 925"/>
                <a:gd name="T111" fmla="*/ 290 h 615"/>
                <a:gd name="T112" fmla="*/ 46 w 925"/>
                <a:gd name="T113" fmla="*/ 272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615">
                  <a:moveTo>
                    <a:pt x="46" y="272"/>
                  </a:moveTo>
                  <a:lnTo>
                    <a:pt x="1" y="315"/>
                  </a:lnTo>
                  <a:lnTo>
                    <a:pt x="8" y="372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11" y="435"/>
                  </a:lnTo>
                  <a:lnTo>
                    <a:pt x="22" y="441"/>
                  </a:lnTo>
                  <a:lnTo>
                    <a:pt x="32" y="450"/>
                  </a:lnTo>
                  <a:lnTo>
                    <a:pt x="42" y="461"/>
                  </a:lnTo>
                  <a:lnTo>
                    <a:pt x="68" y="494"/>
                  </a:lnTo>
                  <a:lnTo>
                    <a:pt x="91" y="524"/>
                  </a:lnTo>
                  <a:lnTo>
                    <a:pt x="98" y="530"/>
                  </a:lnTo>
                  <a:lnTo>
                    <a:pt x="104" y="536"/>
                  </a:lnTo>
                  <a:lnTo>
                    <a:pt x="111" y="542"/>
                  </a:lnTo>
                  <a:lnTo>
                    <a:pt x="119" y="547"/>
                  </a:lnTo>
                  <a:lnTo>
                    <a:pt x="126" y="552"/>
                  </a:lnTo>
                  <a:lnTo>
                    <a:pt x="135" y="556"/>
                  </a:lnTo>
                  <a:lnTo>
                    <a:pt x="145" y="560"/>
                  </a:lnTo>
                  <a:lnTo>
                    <a:pt x="155" y="563"/>
                  </a:lnTo>
                  <a:lnTo>
                    <a:pt x="163" y="566"/>
                  </a:lnTo>
                  <a:lnTo>
                    <a:pt x="170" y="571"/>
                  </a:lnTo>
                  <a:lnTo>
                    <a:pt x="174" y="575"/>
                  </a:lnTo>
                  <a:lnTo>
                    <a:pt x="178" y="581"/>
                  </a:lnTo>
                  <a:lnTo>
                    <a:pt x="182" y="586"/>
                  </a:lnTo>
                  <a:lnTo>
                    <a:pt x="186" y="592"/>
                  </a:lnTo>
                  <a:lnTo>
                    <a:pt x="192" y="597"/>
                  </a:lnTo>
                  <a:lnTo>
                    <a:pt x="198" y="603"/>
                  </a:lnTo>
                  <a:lnTo>
                    <a:pt x="206" y="607"/>
                  </a:lnTo>
                  <a:lnTo>
                    <a:pt x="212" y="608"/>
                  </a:lnTo>
                  <a:lnTo>
                    <a:pt x="215" y="608"/>
                  </a:lnTo>
                  <a:lnTo>
                    <a:pt x="216" y="608"/>
                  </a:lnTo>
                  <a:lnTo>
                    <a:pt x="218" y="607"/>
                  </a:lnTo>
                  <a:lnTo>
                    <a:pt x="219" y="606"/>
                  </a:lnTo>
                  <a:lnTo>
                    <a:pt x="222" y="602"/>
                  </a:lnTo>
                  <a:lnTo>
                    <a:pt x="223" y="596"/>
                  </a:lnTo>
                  <a:lnTo>
                    <a:pt x="223" y="590"/>
                  </a:lnTo>
                  <a:lnTo>
                    <a:pt x="224" y="582"/>
                  </a:lnTo>
                  <a:lnTo>
                    <a:pt x="224" y="574"/>
                  </a:lnTo>
                  <a:lnTo>
                    <a:pt x="224" y="567"/>
                  </a:lnTo>
                  <a:lnTo>
                    <a:pt x="226" y="560"/>
                  </a:lnTo>
                  <a:lnTo>
                    <a:pt x="228" y="553"/>
                  </a:lnTo>
                  <a:lnTo>
                    <a:pt x="232" y="547"/>
                  </a:lnTo>
                  <a:lnTo>
                    <a:pt x="236" y="543"/>
                  </a:lnTo>
                  <a:lnTo>
                    <a:pt x="239" y="541"/>
                  </a:lnTo>
                  <a:lnTo>
                    <a:pt x="243" y="540"/>
                  </a:lnTo>
                  <a:lnTo>
                    <a:pt x="247" y="539"/>
                  </a:lnTo>
                  <a:lnTo>
                    <a:pt x="252" y="539"/>
                  </a:lnTo>
                  <a:lnTo>
                    <a:pt x="270" y="538"/>
                  </a:lnTo>
                  <a:lnTo>
                    <a:pt x="285" y="536"/>
                  </a:lnTo>
                  <a:lnTo>
                    <a:pt x="298" y="534"/>
                  </a:lnTo>
                  <a:lnTo>
                    <a:pt x="309" y="531"/>
                  </a:lnTo>
                  <a:lnTo>
                    <a:pt x="319" y="528"/>
                  </a:lnTo>
                  <a:lnTo>
                    <a:pt x="326" y="523"/>
                  </a:lnTo>
                  <a:lnTo>
                    <a:pt x="331" y="518"/>
                  </a:lnTo>
                  <a:lnTo>
                    <a:pt x="336" y="512"/>
                  </a:lnTo>
                  <a:lnTo>
                    <a:pt x="338" y="507"/>
                  </a:lnTo>
                  <a:lnTo>
                    <a:pt x="340" y="500"/>
                  </a:lnTo>
                  <a:lnTo>
                    <a:pt x="340" y="493"/>
                  </a:lnTo>
                  <a:lnTo>
                    <a:pt x="340" y="486"/>
                  </a:lnTo>
                  <a:lnTo>
                    <a:pt x="337" y="470"/>
                  </a:lnTo>
                  <a:lnTo>
                    <a:pt x="331" y="455"/>
                  </a:lnTo>
                  <a:lnTo>
                    <a:pt x="325" y="439"/>
                  </a:lnTo>
                  <a:lnTo>
                    <a:pt x="319" y="425"/>
                  </a:lnTo>
                  <a:lnTo>
                    <a:pt x="314" y="410"/>
                  </a:lnTo>
                  <a:lnTo>
                    <a:pt x="312" y="397"/>
                  </a:lnTo>
                  <a:lnTo>
                    <a:pt x="312" y="392"/>
                  </a:lnTo>
                  <a:lnTo>
                    <a:pt x="314" y="387"/>
                  </a:lnTo>
                  <a:lnTo>
                    <a:pt x="317" y="383"/>
                  </a:lnTo>
                  <a:lnTo>
                    <a:pt x="320" y="378"/>
                  </a:lnTo>
                  <a:lnTo>
                    <a:pt x="326" y="375"/>
                  </a:lnTo>
                  <a:lnTo>
                    <a:pt x="334" y="373"/>
                  </a:lnTo>
                  <a:lnTo>
                    <a:pt x="342" y="372"/>
                  </a:lnTo>
                  <a:lnTo>
                    <a:pt x="353" y="372"/>
                  </a:lnTo>
                  <a:lnTo>
                    <a:pt x="355" y="381"/>
                  </a:lnTo>
                  <a:lnTo>
                    <a:pt x="356" y="391"/>
                  </a:lnTo>
                  <a:lnTo>
                    <a:pt x="356" y="399"/>
                  </a:lnTo>
                  <a:lnTo>
                    <a:pt x="356" y="408"/>
                  </a:lnTo>
                  <a:lnTo>
                    <a:pt x="355" y="425"/>
                  </a:lnTo>
                  <a:lnTo>
                    <a:pt x="355" y="439"/>
                  </a:lnTo>
                  <a:lnTo>
                    <a:pt x="357" y="446"/>
                  </a:lnTo>
                  <a:lnTo>
                    <a:pt x="359" y="450"/>
                  </a:lnTo>
                  <a:lnTo>
                    <a:pt x="363" y="455"/>
                  </a:lnTo>
                  <a:lnTo>
                    <a:pt x="369" y="457"/>
                  </a:lnTo>
                  <a:lnTo>
                    <a:pt x="378" y="459"/>
                  </a:lnTo>
                  <a:lnTo>
                    <a:pt x="388" y="458"/>
                  </a:lnTo>
                  <a:lnTo>
                    <a:pt x="401" y="457"/>
                  </a:lnTo>
                  <a:lnTo>
                    <a:pt x="417" y="454"/>
                  </a:lnTo>
                  <a:lnTo>
                    <a:pt x="429" y="451"/>
                  </a:lnTo>
                  <a:lnTo>
                    <a:pt x="442" y="451"/>
                  </a:lnTo>
                  <a:lnTo>
                    <a:pt x="456" y="450"/>
                  </a:lnTo>
                  <a:lnTo>
                    <a:pt x="471" y="451"/>
                  </a:lnTo>
                  <a:lnTo>
                    <a:pt x="487" y="452"/>
                  </a:lnTo>
                  <a:lnTo>
                    <a:pt x="503" y="454"/>
                  </a:lnTo>
                  <a:lnTo>
                    <a:pt x="520" y="457"/>
                  </a:lnTo>
                  <a:lnTo>
                    <a:pt x="535" y="460"/>
                  </a:lnTo>
                  <a:lnTo>
                    <a:pt x="551" y="466"/>
                  </a:lnTo>
                  <a:lnTo>
                    <a:pt x="564" y="471"/>
                  </a:lnTo>
                  <a:lnTo>
                    <a:pt x="577" y="478"/>
                  </a:lnTo>
                  <a:lnTo>
                    <a:pt x="588" y="487"/>
                  </a:lnTo>
                  <a:lnTo>
                    <a:pt x="593" y="491"/>
                  </a:lnTo>
                  <a:lnTo>
                    <a:pt x="597" y="497"/>
                  </a:lnTo>
                  <a:lnTo>
                    <a:pt x="600" y="502"/>
                  </a:lnTo>
                  <a:lnTo>
                    <a:pt x="604" y="508"/>
                  </a:lnTo>
                  <a:lnTo>
                    <a:pt x="607" y="513"/>
                  </a:lnTo>
                  <a:lnTo>
                    <a:pt x="608" y="520"/>
                  </a:lnTo>
                  <a:lnTo>
                    <a:pt x="609" y="526"/>
                  </a:lnTo>
                  <a:lnTo>
                    <a:pt x="610" y="534"/>
                  </a:lnTo>
                  <a:lnTo>
                    <a:pt x="605" y="536"/>
                  </a:lnTo>
                  <a:lnTo>
                    <a:pt x="600" y="540"/>
                  </a:lnTo>
                  <a:lnTo>
                    <a:pt x="597" y="544"/>
                  </a:lnTo>
                  <a:lnTo>
                    <a:pt x="596" y="550"/>
                  </a:lnTo>
                  <a:lnTo>
                    <a:pt x="595" y="555"/>
                  </a:lnTo>
                  <a:lnTo>
                    <a:pt x="595" y="562"/>
                  </a:lnTo>
                  <a:lnTo>
                    <a:pt x="596" y="569"/>
                  </a:lnTo>
                  <a:lnTo>
                    <a:pt x="597" y="575"/>
                  </a:lnTo>
                  <a:lnTo>
                    <a:pt x="602" y="588"/>
                  </a:lnTo>
                  <a:lnTo>
                    <a:pt x="606" y="601"/>
                  </a:lnTo>
                  <a:lnTo>
                    <a:pt x="612" y="609"/>
                  </a:lnTo>
                  <a:lnTo>
                    <a:pt x="617" y="615"/>
                  </a:lnTo>
                  <a:lnTo>
                    <a:pt x="618" y="614"/>
                  </a:lnTo>
                  <a:lnTo>
                    <a:pt x="620" y="612"/>
                  </a:lnTo>
                  <a:lnTo>
                    <a:pt x="621" y="606"/>
                  </a:lnTo>
                  <a:lnTo>
                    <a:pt x="624" y="601"/>
                  </a:lnTo>
                  <a:lnTo>
                    <a:pt x="628" y="590"/>
                  </a:lnTo>
                  <a:lnTo>
                    <a:pt x="633" y="580"/>
                  </a:lnTo>
                  <a:lnTo>
                    <a:pt x="636" y="573"/>
                  </a:lnTo>
                  <a:lnTo>
                    <a:pt x="640" y="562"/>
                  </a:lnTo>
                  <a:lnTo>
                    <a:pt x="643" y="556"/>
                  </a:lnTo>
                  <a:lnTo>
                    <a:pt x="644" y="551"/>
                  </a:lnTo>
                  <a:lnTo>
                    <a:pt x="646" y="547"/>
                  </a:lnTo>
                  <a:lnTo>
                    <a:pt x="648" y="546"/>
                  </a:lnTo>
                  <a:lnTo>
                    <a:pt x="649" y="534"/>
                  </a:lnTo>
                  <a:lnTo>
                    <a:pt x="651" y="520"/>
                  </a:lnTo>
                  <a:lnTo>
                    <a:pt x="655" y="504"/>
                  </a:lnTo>
                  <a:lnTo>
                    <a:pt x="660" y="487"/>
                  </a:lnTo>
                  <a:lnTo>
                    <a:pt x="666" y="468"/>
                  </a:lnTo>
                  <a:lnTo>
                    <a:pt x="674" y="449"/>
                  </a:lnTo>
                  <a:lnTo>
                    <a:pt x="681" y="429"/>
                  </a:lnTo>
                  <a:lnTo>
                    <a:pt x="690" y="409"/>
                  </a:lnTo>
                  <a:lnTo>
                    <a:pt x="699" y="389"/>
                  </a:lnTo>
                  <a:lnTo>
                    <a:pt x="709" y="370"/>
                  </a:lnTo>
                  <a:lnTo>
                    <a:pt x="719" y="352"/>
                  </a:lnTo>
                  <a:lnTo>
                    <a:pt x="728" y="334"/>
                  </a:lnTo>
                  <a:lnTo>
                    <a:pt x="738" y="319"/>
                  </a:lnTo>
                  <a:lnTo>
                    <a:pt x="748" y="305"/>
                  </a:lnTo>
                  <a:lnTo>
                    <a:pt x="757" y="293"/>
                  </a:lnTo>
                  <a:lnTo>
                    <a:pt x="765" y="284"/>
                  </a:lnTo>
                  <a:lnTo>
                    <a:pt x="772" y="278"/>
                  </a:lnTo>
                  <a:lnTo>
                    <a:pt x="779" y="270"/>
                  </a:lnTo>
                  <a:lnTo>
                    <a:pt x="784" y="262"/>
                  </a:lnTo>
                  <a:lnTo>
                    <a:pt x="789" y="256"/>
                  </a:lnTo>
                  <a:lnTo>
                    <a:pt x="792" y="248"/>
                  </a:lnTo>
                  <a:lnTo>
                    <a:pt x="794" y="240"/>
                  </a:lnTo>
                  <a:lnTo>
                    <a:pt x="796" y="232"/>
                  </a:lnTo>
                  <a:lnTo>
                    <a:pt x="799" y="225"/>
                  </a:lnTo>
                  <a:lnTo>
                    <a:pt x="801" y="208"/>
                  </a:lnTo>
                  <a:lnTo>
                    <a:pt x="801" y="190"/>
                  </a:lnTo>
                  <a:lnTo>
                    <a:pt x="801" y="173"/>
                  </a:lnTo>
                  <a:lnTo>
                    <a:pt x="801" y="154"/>
                  </a:lnTo>
                  <a:lnTo>
                    <a:pt x="801" y="136"/>
                  </a:lnTo>
                  <a:lnTo>
                    <a:pt x="803" y="122"/>
                  </a:lnTo>
                  <a:lnTo>
                    <a:pt x="805" y="111"/>
                  </a:lnTo>
                  <a:lnTo>
                    <a:pt x="809" y="101"/>
                  </a:lnTo>
                  <a:lnTo>
                    <a:pt x="813" y="93"/>
                  </a:lnTo>
                  <a:lnTo>
                    <a:pt x="819" y="88"/>
                  </a:lnTo>
                  <a:lnTo>
                    <a:pt x="824" y="83"/>
                  </a:lnTo>
                  <a:lnTo>
                    <a:pt x="831" y="79"/>
                  </a:lnTo>
                  <a:lnTo>
                    <a:pt x="846" y="73"/>
                  </a:lnTo>
                  <a:lnTo>
                    <a:pt x="863" y="67"/>
                  </a:lnTo>
                  <a:lnTo>
                    <a:pt x="873" y="63"/>
                  </a:lnTo>
                  <a:lnTo>
                    <a:pt x="882" y="59"/>
                  </a:lnTo>
                  <a:lnTo>
                    <a:pt x="892" y="53"/>
                  </a:lnTo>
                  <a:lnTo>
                    <a:pt x="902" y="46"/>
                  </a:lnTo>
                  <a:lnTo>
                    <a:pt x="918" y="29"/>
                  </a:lnTo>
                  <a:lnTo>
                    <a:pt x="922" y="22"/>
                  </a:lnTo>
                  <a:lnTo>
                    <a:pt x="924" y="17"/>
                  </a:lnTo>
                  <a:lnTo>
                    <a:pt x="925" y="10"/>
                  </a:lnTo>
                  <a:lnTo>
                    <a:pt x="923" y="5"/>
                  </a:lnTo>
                  <a:lnTo>
                    <a:pt x="922" y="3"/>
                  </a:lnTo>
                  <a:lnTo>
                    <a:pt x="920" y="1"/>
                  </a:lnTo>
                  <a:lnTo>
                    <a:pt x="918" y="0"/>
                  </a:lnTo>
                  <a:lnTo>
                    <a:pt x="915" y="0"/>
                  </a:lnTo>
                  <a:lnTo>
                    <a:pt x="911" y="1"/>
                  </a:lnTo>
                  <a:lnTo>
                    <a:pt x="906" y="1"/>
                  </a:lnTo>
                  <a:lnTo>
                    <a:pt x="894" y="6"/>
                  </a:lnTo>
                  <a:lnTo>
                    <a:pt x="883" y="11"/>
                  </a:lnTo>
                  <a:lnTo>
                    <a:pt x="873" y="17"/>
                  </a:lnTo>
                  <a:lnTo>
                    <a:pt x="862" y="22"/>
                  </a:lnTo>
                  <a:lnTo>
                    <a:pt x="851" y="29"/>
                  </a:lnTo>
                  <a:lnTo>
                    <a:pt x="840" y="37"/>
                  </a:lnTo>
                  <a:lnTo>
                    <a:pt x="794" y="58"/>
                  </a:lnTo>
                  <a:lnTo>
                    <a:pt x="749" y="79"/>
                  </a:lnTo>
                  <a:lnTo>
                    <a:pt x="703" y="98"/>
                  </a:lnTo>
                  <a:lnTo>
                    <a:pt x="657" y="116"/>
                  </a:lnTo>
                  <a:lnTo>
                    <a:pt x="612" y="136"/>
                  </a:lnTo>
                  <a:lnTo>
                    <a:pt x="567" y="157"/>
                  </a:lnTo>
                  <a:lnTo>
                    <a:pt x="545" y="169"/>
                  </a:lnTo>
                  <a:lnTo>
                    <a:pt x="524" y="182"/>
                  </a:lnTo>
                  <a:lnTo>
                    <a:pt x="503" y="196"/>
                  </a:lnTo>
                  <a:lnTo>
                    <a:pt x="482" y="210"/>
                  </a:lnTo>
                  <a:lnTo>
                    <a:pt x="462" y="226"/>
                  </a:lnTo>
                  <a:lnTo>
                    <a:pt x="439" y="242"/>
                  </a:lnTo>
                  <a:lnTo>
                    <a:pt x="428" y="250"/>
                  </a:lnTo>
                  <a:lnTo>
                    <a:pt x="417" y="258"/>
                  </a:lnTo>
                  <a:lnTo>
                    <a:pt x="406" y="265"/>
                  </a:lnTo>
                  <a:lnTo>
                    <a:pt x="394" y="269"/>
                  </a:lnTo>
                  <a:lnTo>
                    <a:pt x="374" y="281"/>
                  </a:lnTo>
                  <a:lnTo>
                    <a:pt x="355" y="292"/>
                  </a:lnTo>
                  <a:lnTo>
                    <a:pt x="334" y="304"/>
                  </a:lnTo>
                  <a:lnTo>
                    <a:pt x="311" y="314"/>
                  </a:lnTo>
                  <a:lnTo>
                    <a:pt x="300" y="319"/>
                  </a:lnTo>
                  <a:lnTo>
                    <a:pt x="289" y="323"/>
                  </a:lnTo>
                  <a:lnTo>
                    <a:pt x="278" y="326"/>
                  </a:lnTo>
                  <a:lnTo>
                    <a:pt x="267" y="330"/>
                  </a:lnTo>
                  <a:lnTo>
                    <a:pt x="255" y="332"/>
                  </a:lnTo>
                  <a:lnTo>
                    <a:pt x="244" y="333"/>
                  </a:lnTo>
                  <a:lnTo>
                    <a:pt x="232" y="333"/>
                  </a:lnTo>
                  <a:lnTo>
                    <a:pt x="221" y="333"/>
                  </a:lnTo>
                  <a:lnTo>
                    <a:pt x="202" y="330"/>
                  </a:lnTo>
                  <a:lnTo>
                    <a:pt x="184" y="325"/>
                  </a:lnTo>
                  <a:lnTo>
                    <a:pt x="166" y="321"/>
                  </a:lnTo>
                  <a:lnTo>
                    <a:pt x="151" y="314"/>
                  </a:lnTo>
                  <a:lnTo>
                    <a:pt x="119" y="302"/>
                  </a:lnTo>
                  <a:lnTo>
                    <a:pt x="84" y="290"/>
                  </a:lnTo>
                  <a:lnTo>
                    <a:pt x="73" y="287"/>
                  </a:lnTo>
                  <a:lnTo>
                    <a:pt x="64" y="282"/>
                  </a:lnTo>
                  <a:lnTo>
                    <a:pt x="54" y="278"/>
                  </a:lnTo>
                  <a:lnTo>
                    <a:pt x="46" y="272"/>
                  </a:lnTo>
                  <a:lnTo>
                    <a:pt x="46" y="27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4B01D40A-7326-4043-8755-1C99DBD4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1267"/>
              <a:ext cx="1145" cy="1308"/>
            </a:xfrm>
            <a:custGeom>
              <a:avLst/>
              <a:gdLst>
                <a:gd name="T0" fmla="*/ 3516 w 4578"/>
                <a:gd name="T1" fmla="*/ 483 h 5231"/>
                <a:gd name="T2" fmla="*/ 2903 w 4578"/>
                <a:gd name="T3" fmla="*/ 874 h 5231"/>
                <a:gd name="T4" fmla="*/ 2073 w 4578"/>
                <a:gd name="T5" fmla="*/ 1128 h 5231"/>
                <a:gd name="T6" fmla="*/ 1933 w 4578"/>
                <a:gd name="T7" fmla="*/ 1149 h 5231"/>
                <a:gd name="T8" fmla="*/ 1248 w 4578"/>
                <a:gd name="T9" fmla="*/ 1407 h 5231"/>
                <a:gd name="T10" fmla="*/ 1014 w 4578"/>
                <a:gd name="T11" fmla="*/ 1569 h 5231"/>
                <a:gd name="T12" fmla="*/ 900 w 4578"/>
                <a:gd name="T13" fmla="*/ 1779 h 5231"/>
                <a:gd name="T14" fmla="*/ 762 w 4578"/>
                <a:gd name="T15" fmla="*/ 2189 h 5231"/>
                <a:gd name="T16" fmla="*/ 719 w 4578"/>
                <a:gd name="T17" fmla="*/ 2478 h 5231"/>
                <a:gd name="T18" fmla="*/ 802 w 4578"/>
                <a:gd name="T19" fmla="*/ 2789 h 5231"/>
                <a:gd name="T20" fmla="*/ 910 w 4578"/>
                <a:gd name="T21" fmla="*/ 2979 h 5231"/>
                <a:gd name="T22" fmla="*/ 844 w 4578"/>
                <a:gd name="T23" fmla="*/ 3142 h 5231"/>
                <a:gd name="T24" fmla="*/ 733 w 4578"/>
                <a:gd name="T25" fmla="*/ 3087 h 5231"/>
                <a:gd name="T26" fmla="*/ 751 w 4578"/>
                <a:gd name="T27" fmla="*/ 2758 h 5231"/>
                <a:gd name="T28" fmla="*/ 431 w 4578"/>
                <a:gd name="T29" fmla="*/ 2402 h 5231"/>
                <a:gd name="T30" fmla="*/ 262 w 4578"/>
                <a:gd name="T31" fmla="*/ 2288 h 5231"/>
                <a:gd name="T32" fmla="*/ 241 w 4578"/>
                <a:gd name="T33" fmla="*/ 2427 h 5231"/>
                <a:gd name="T34" fmla="*/ 301 w 4578"/>
                <a:gd name="T35" fmla="*/ 2621 h 5231"/>
                <a:gd name="T36" fmla="*/ 342 w 4578"/>
                <a:gd name="T37" fmla="*/ 2906 h 5231"/>
                <a:gd name="T38" fmla="*/ 421 w 4578"/>
                <a:gd name="T39" fmla="*/ 3215 h 5231"/>
                <a:gd name="T40" fmla="*/ 475 w 4578"/>
                <a:gd name="T41" fmla="*/ 3470 h 5231"/>
                <a:gd name="T42" fmla="*/ 395 w 4578"/>
                <a:gd name="T43" fmla="*/ 3790 h 5231"/>
                <a:gd name="T44" fmla="*/ 107 w 4578"/>
                <a:gd name="T45" fmla="*/ 4302 h 5231"/>
                <a:gd name="T46" fmla="*/ 11 w 4578"/>
                <a:gd name="T47" fmla="*/ 4642 h 5231"/>
                <a:gd name="T48" fmla="*/ 240 w 4578"/>
                <a:gd name="T49" fmla="*/ 4821 h 5231"/>
                <a:gd name="T50" fmla="*/ 559 w 4578"/>
                <a:gd name="T51" fmla="*/ 5138 h 5231"/>
                <a:gd name="T52" fmla="*/ 920 w 4578"/>
                <a:gd name="T53" fmla="*/ 5222 h 5231"/>
                <a:gd name="T54" fmla="*/ 1059 w 4578"/>
                <a:gd name="T55" fmla="*/ 4919 h 5231"/>
                <a:gd name="T56" fmla="*/ 1170 w 4578"/>
                <a:gd name="T57" fmla="*/ 4705 h 5231"/>
                <a:gd name="T58" fmla="*/ 1227 w 4578"/>
                <a:gd name="T59" fmla="*/ 4584 h 5231"/>
                <a:gd name="T60" fmla="*/ 1420 w 4578"/>
                <a:gd name="T61" fmla="*/ 4598 h 5231"/>
                <a:gd name="T62" fmla="*/ 1923 w 4578"/>
                <a:gd name="T63" fmla="*/ 4522 h 5231"/>
                <a:gd name="T64" fmla="*/ 1938 w 4578"/>
                <a:gd name="T65" fmla="*/ 4383 h 5231"/>
                <a:gd name="T66" fmla="*/ 2181 w 4578"/>
                <a:gd name="T67" fmla="*/ 4262 h 5231"/>
                <a:gd name="T68" fmla="*/ 2451 w 4578"/>
                <a:gd name="T69" fmla="*/ 4250 h 5231"/>
                <a:gd name="T70" fmla="*/ 2666 w 4578"/>
                <a:gd name="T71" fmla="*/ 4146 h 5231"/>
                <a:gd name="T72" fmla="*/ 2752 w 4578"/>
                <a:gd name="T73" fmla="*/ 3996 h 5231"/>
                <a:gd name="T74" fmla="*/ 2988 w 4578"/>
                <a:gd name="T75" fmla="*/ 4010 h 5231"/>
                <a:gd name="T76" fmla="*/ 3119 w 4578"/>
                <a:gd name="T77" fmla="*/ 4206 h 5231"/>
                <a:gd name="T78" fmla="*/ 3473 w 4578"/>
                <a:gd name="T79" fmla="*/ 4134 h 5231"/>
                <a:gd name="T80" fmla="*/ 3564 w 4578"/>
                <a:gd name="T81" fmla="*/ 3960 h 5231"/>
                <a:gd name="T82" fmla="*/ 3726 w 4578"/>
                <a:gd name="T83" fmla="*/ 3811 h 5231"/>
                <a:gd name="T84" fmla="*/ 3887 w 4578"/>
                <a:gd name="T85" fmla="*/ 3646 h 5231"/>
                <a:gd name="T86" fmla="*/ 4016 w 4578"/>
                <a:gd name="T87" fmla="*/ 3636 h 5231"/>
                <a:gd name="T88" fmla="*/ 4100 w 4578"/>
                <a:gd name="T89" fmla="*/ 3425 h 5231"/>
                <a:gd name="T90" fmla="*/ 3868 w 4578"/>
                <a:gd name="T91" fmla="*/ 3250 h 5231"/>
                <a:gd name="T92" fmla="*/ 3716 w 4578"/>
                <a:gd name="T93" fmla="*/ 3059 h 5231"/>
                <a:gd name="T94" fmla="*/ 3789 w 4578"/>
                <a:gd name="T95" fmla="*/ 2985 h 5231"/>
                <a:gd name="T96" fmla="*/ 4138 w 4578"/>
                <a:gd name="T97" fmla="*/ 2876 h 5231"/>
                <a:gd name="T98" fmla="*/ 4204 w 4578"/>
                <a:gd name="T99" fmla="*/ 2614 h 5231"/>
                <a:gd name="T100" fmla="*/ 4338 w 4578"/>
                <a:gd name="T101" fmla="*/ 2559 h 5231"/>
                <a:gd name="T102" fmla="*/ 4383 w 4578"/>
                <a:gd name="T103" fmla="*/ 2242 h 5231"/>
                <a:gd name="T104" fmla="*/ 4469 w 4578"/>
                <a:gd name="T105" fmla="*/ 2087 h 5231"/>
                <a:gd name="T106" fmla="*/ 4459 w 4578"/>
                <a:gd name="T107" fmla="*/ 1897 h 5231"/>
                <a:gd name="T108" fmla="*/ 4401 w 4578"/>
                <a:gd name="T109" fmla="*/ 1695 h 5231"/>
                <a:gd name="T110" fmla="*/ 4286 w 4578"/>
                <a:gd name="T111" fmla="*/ 1430 h 5231"/>
                <a:gd name="T112" fmla="*/ 4267 w 4578"/>
                <a:gd name="T113" fmla="*/ 1201 h 5231"/>
                <a:gd name="T114" fmla="*/ 4202 w 4578"/>
                <a:gd name="T115" fmla="*/ 927 h 5231"/>
                <a:gd name="T116" fmla="*/ 4326 w 4578"/>
                <a:gd name="T117" fmla="*/ 677 h 5231"/>
                <a:gd name="T118" fmla="*/ 4356 w 4578"/>
                <a:gd name="T119" fmla="*/ 514 h 5231"/>
                <a:gd name="T120" fmla="*/ 4269 w 4578"/>
                <a:gd name="T121" fmla="*/ 226 h 5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78" h="5231">
                  <a:moveTo>
                    <a:pt x="4122" y="0"/>
                  </a:moveTo>
                  <a:lnTo>
                    <a:pt x="4096" y="3"/>
                  </a:lnTo>
                  <a:lnTo>
                    <a:pt x="4069" y="7"/>
                  </a:lnTo>
                  <a:lnTo>
                    <a:pt x="4042" y="11"/>
                  </a:lnTo>
                  <a:lnTo>
                    <a:pt x="4017" y="17"/>
                  </a:lnTo>
                  <a:lnTo>
                    <a:pt x="3991" y="23"/>
                  </a:lnTo>
                  <a:lnTo>
                    <a:pt x="3966" y="31"/>
                  </a:lnTo>
                  <a:lnTo>
                    <a:pt x="3943" y="39"/>
                  </a:lnTo>
                  <a:lnTo>
                    <a:pt x="3922" y="49"/>
                  </a:lnTo>
                  <a:lnTo>
                    <a:pt x="3885" y="73"/>
                  </a:lnTo>
                  <a:lnTo>
                    <a:pt x="3847" y="97"/>
                  </a:lnTo>
                  <a:lnTo>
                    <a:pt x="3810" y="122"/>
                  </a:lnTo>
                  <a:lnTo>
                    <a:pt x="3773" y="147"/>
                  </a:lnTo>
                  <a:lnTo>
                    <a:pt x="3756" y="160"/>
                  </a:lnTo>
                  <a:lnTo>
                    <a:pt x="3739" y="174"/>
                  </a:lnTo>
                  <a:lnTo>
                    <a:pt x="3722" y="189"/>
                  </a:lnTo>
                  <a:lnTo>
                    <a:pt x="3707" y="205"/>
                  </a:lnTo>
                  <a:lnTo>
                    <a:pt x="3691" y="220"/>
                  </a:lnTo>
                  <a:lnTo>
                    <a:pt x="3678" y="238"/>
                  </a:lnTo>
                  <a:lnTo>
                    <a:pt x="3666" y="256"/>
                  </a:lnTo>
                  <a:lnTo>
                    <a:pt x="3654" y="276"/>
                  </a:lnTo>
                  <a:lnTo>
                    <a:pt x="3637" y="307"/>
                  </a:lnTo>
                  <a:lnTo>
                    <a:pt x="3618" y="338"/>
                  </a:lnTo>
                  <a:lnTo>
                    <a:pt x="3599" y="368"/>
                  </a:lnTo>
                  <a:lnTo>
                    <a:pt x="3579" y="398"/>
                  </a:lnTo>
                  <a:lnTo>
                    <a:pt x="3559" y="427"/>
                  </a:lnTo>
                  <a:lnTo>
                    <a:pt x="3538" y="454"/>
                  </a:lnTo>
                  <a:lnTo>
                    <a:pt x="3516" y="483"/>
                  </a:lnTo>
                  <a:lnTo>
                    <a:pt x="3494" y="511"/>
                  </a:lnTo>
                  <a:lnTo>
                    <a:pt x="3479" y="528"/>
                  </a:lnTo>
                  <a:lnTo>
                    <a:pt x="3463" y="546"/>
                  </a:lnTo>
                  <a:lnTo>
                    <a:pt x="3447" y="562"/>
                  </a:lnTo>
                  <a:lnTo>
                    <a:pt x="3430" y="578"/>
                  </a:lnTo>
                  <a:lnTo>
                    <a:pt x="3412" y="594"/>
                  </a:lnTo>
                  <a:lnTo>
                    <a:pt x="3396" y="611"/>
                  </a:lnTo>
                  <a:lnTo>
                    <a:pt x="3380" y="628"/>
                  </a:lnTo>
                  <a:lnTo>
                    <a:pt x="3365" y="648"/>
                  </a:lnTo>
                  <a:lnTo>
                    <a:pt x="3345" y="668"/>
                  </a:lnTo>
                  <a:lnTo>
                    <a:pt x="3325" y="688"/>
                  </a:lnTo>
                  <a:lnTo>
                    <a:pt x="3305" y="705"/>
                  </a:lnTo>
                  <a:lnTo>
                    <a:pt x="3284" y="723"/>
                  </a:lnTo>
                  <a:lnTo>
                    <a:pt x="3263" y="740"/>
                  </a:lnTo>
                  <a:lnTo>
                    <a:pt x="3241" y="754"/>
                  </a:lnTo>
                  <a:lnTo>
                    <a:pt x="3218" y="768"/>
                  </a:lnTo>
                  <a:lnTo>
                    <a:pt x="3195" y="782"/>
                  </a:lnTo>
                  <a:lnTo>
                    <a:pt x="3172" y="794"/>
                  </a:lnTo>
                  <a:lnTo>
                    <a:pt x="3149" y="805"/>
                  </a:lnTo>
                  <a:lnTo>
                    <a:pt x="3123" y="815"/>
                  </a:lnTo>
                  <a:lnTo>
                    <a:pt x="3099" y="825"/>
                  </a:lnTo>
                  <a:lnTo>
                    <a:pt x="3073" y="832"/>
                  </a:lnTo>
                  <a:lnTo>
                    <a:pt x="3047" y="840"/>
                  </a:lnTo>
                  <a:lnTo>
                    <a:pt x="3019" y="847"/>
                  </a:lnTo>
                  <a:lnTo>
                    <a:pt x="2991" y="853"/>
                  </a:lnTo>
                  <a:lnTo>
                    <a:pt x="2961" y="860"/>
                  </a:lnTo>
                  <a:lnTo>
                    <a:pt x="2932" y="867"/>
                  </a:lnTo>
                  <a:lnTo>
                    <a:pt x="2903" y="874"/>
                  </a:lnTo>
                  <a:lnTo>
                    <a:pt x="2873" y="882"/>
                  </a:lnTo>
                  <a:lnTo>
                    <a:pt x="2815" y="899"/>
                  </a:lnTo>
                  <a:lnTo>
                    <a:pt x="2759" y="918"/>
                  </a:lnTo>
                  <a:lnTo>
                    <a:pt x="2702" y="937"/>
                  </a:lnTo>
                  <a:lnTo>
                    <a:pt x="2645" y="957"/>
                  </a:lnTo>
                  <a:lnTo>
                    <a:pt x="2588" y="978"/>
                  </a:lnTo>
                  <a:lnTo>
                    <a:pt x="2531" y="1000"/>
                  </a:lnTo>
                  <a:lnTo>
                    <a:pt x="2513" y="1006"/>
                  </a:lnTo>
                  <a:lnTo>
                    <a:pt x="2495" y="1010"/>
                  </a:lnTo>
                  <a:lnTo>
                    <a:pt x="2476" y="1014"/>
                  </a:lnTo>
                  <a:lnTo>
                    <a:pt x="2458" y="1017"/>
                  </a:lnTo>
                  <a:lnTo>
                    <a:pt x="2419" y="1024"/>
                  </a:lnTo>
                  <a:lnTo>
                    <a:pt x="2381" y="1029"/>
                  </a:lnTo>
                  <a:lnTo>
                    <a:pt x="2362" y="1032"/>
                  </a:lnTo>
                  <a:lnTo>
                    <a:pt x="2343" y="1036"/>
                  </a:lnTo>
                  <a:lnTo>
                    <a:pt x="2326" y="1040"/>
                  </a:lnTo>
                  <a:lnTo>
                    <a:pt x="2308" y="1046"/>
                  </a:lnTo>
                  <a:lnTo>
                    <a:pt x="2291" y="1052"/>
                  </a:lnTo>
                  <a:lnTo>
                    <a:pt x="2275" y="1059"/>
                  </a:lnTo>
                  <a:lnTo>
                    <a:pt x="2259" y="1068"/>
                  </a:lnTo>
                  <a:lnTo>
                    <a:pt x="2245" y="1078"/>
                  </a:lnTo>
                  <a:lnTo>
                    <a:pt x="2235" y="1084"/>
                  </a:lnTo>
                  <a:lnTo>
                    <a:pt x="2223" y="1090"/>
                  </a:lnTo>
                  <a:lnTo>
                    <a:pt x="2208" y="1095"/>
                  </a:lnTo>
                  <a:lnTo>
                    <a:pt x="2192" y="1101"/>
                  </a:lnTo>
                  <a:lnTo>
                    <a:pt x="2155" y="1111"/>
                  </a:lnTo>
                  <a:lnTo>
                    <a:pt x="2114" y="1120"/>
                  </a:lnTo>
                  <a:lnTo>
                    <a:pt x="2073" y="1128"/>
                  </a:lnTo>
                  <a:lnTo>
                    <a:pt x="2034" y="1133"/>
                  </a:lnTo>
                  <a:lnTo>
                    <a:pt x="2000" y="1136"/>
                  </a:lnTo>
                  <a:lnTo>
                    <a:pt x="1974" y="1137"/>
                  </a:lnTo>
                  <a:lnTo>
                    <a:pt x="1985" y="1147"/>
                  </a:lnTo>
                  <a:lnTo>
                    <a:pt x="2006" y="1164"/>
                  </a:lnTo>
                  <a:lnTo>
                    <a:pt x="2010" y="1167"/>
                  </a:lnTo>
                  <a:lnTo>
                    <a:pt x="2015" y="1172"/>
                  </a:lnTo>
                  <a:lnTo>
                    <a:pt x="2017" y="1175"/>
                  </a:lnTo>
                  <a:lnTo>
                    <a:pt x="2018" y="1180"/>
                  </a:lnTo>
                  <a:lnTo>
                    <a:pt x="2018" y="1183"/>
                  </a:lnTo>
                  <a:lnTo>
                    <a:pt x="2016" y="1185"/>
                  </a:lnTo>
                  <a:lnTo>
                    <a:pt x="2010" y="1187"/>
                  </a:lnTo>
                  <a:lnTo>
                    <a:pt x="2003" y="1189"/>
                  </a:lnTo>
                  <a:lnTo>
                    <a:pt x="1995" y="1189"/>
                  </a:lnTo>
                  <a:lnTo>
                    <a:pt x="1988" y="1189"/>
                  </a:lnTo>
                  <a:lnTo>
                    <a:pt x="1982" y="1188"/>
                  </a:lnTo>
                  <a:lnTo>
                    <a:pt x="1978" y="1186"/>
                  </a:lnTo>
                  <a:lnTo>
                    <a:pt x="1975" y="1183"/>
                  </a:lnTo>
                  <a:lnTo>
                    <a:pt x="1971" y="1180"/>
                  </a:lnTo>
                  <a:lnTo>
                    <a:pt x="1969" y="1175"/>
                  </a:lnTo>
                  <a:lnTo>
                    <a:pt x="1967" y="1172"/>
                  </a:lnTo>
                  <a:lnTo>
                    <a:pt x="1965" y="1163"/>
                  </a:lnTo>
                  <a:lnTo>
                    <a:pt x="1960" y="1155"/>
                  </a:lnTo>
                  <a:lnTo>
                    <a:pt x="1958" y="1152"/>
                  </a:lnTo>
                  <a:lnTo>
                    <a:pt x="1956" y="1150"/>
                  </a:lnTo>
                  <a:lnTo>
                    <a:pt x="1951" y="1149"/>
                  </a:lnTo>
                  <a:lnTo>
                    <a:pt x="1947" y="1147"/>
                  </a:lnTo>
                  <a:lnTo>
                    <a:pt x="1933" y="1149"/>
                  </a:lnTo>
                  <a:lnTo>
                    <a:pt x="1919" y="1151"/>
                  </a:lnTo>
                  <a:lnTo>
                    <a:pt x="1905" y="1153"/>
                  </a:lnTo>
                  <a:lnTo>
                    <a:pt x="1892" y="1157"/>
                  </a:lnTo>
                  <a:lnTo>
                    <a:pt x="1865" y="1167"/>
                  </a:lnTo>
                  <a:lnTo>
                    <a:pt x="1840" y="1180"/>
                  </a:lnTo>
                  <a:lnTo>
                    <a:pt x="1813" y="1192"/>
                  </a:lnTo>
                  <a:lnTo>
                    <a:pt x="1787" y="1203"/>
                  </a:lnTo>
                  <a:lnTo>
                    <a:pt x="1774" y="1207"/>
                  </a:lnTo>
                  <a:lnTo>
                    <a:pt x="1761" y="1212"/>
                  </a:lnTo>
                  <a:lnTo>
                    <a:pt x="1748" y="1214"/>
                  </a:lnTo>
                  <a:lnTo>
                    <a:pt x="1734" y="1216"/>
                  </a:lnTo>
                  <a:lnTo>
                    <a:pt x="1701" y="1223"/>
                  </a:lnTo>
                  <a:lnTo>
                    <a:pt x="1665" y="1231"/>
                  </a:lnTo>
                  <a:lnTo>
                    <a:pt x="1628" y="1241"/>
                  </a:lnTo>
                  <a:lnTo>
                    <a:pt x="1589" y="1255"/>
                  </a:lnTo>
                  <a:lnTo>
                    <a:pt x="1553" y="1268"/>
                  </a:lnTo>
                  <a:lnTo>
                    <a:pt x="1516" y="1282"/>
                  </a:lnTo>
                  <a:lnTo>
                    <a:pt x="1483" y="1298"/>
                  </a:lnTo>
                  <a:lnTo>
                    <a:pt x="1452" y="1313"/>
                  </a:lnTo>
                  <a:lnTo>
                    <a:pt x="1428" y="1328"/>
                  </a:lnTo>
                  <a:lnTo>
                    <a:pt x="1401" y="1342"/>
                  </a:lnTo>
                  <a:lnTo>
                    <a:pt x="1373" y="1356"/>
                  </a:lnTo>
                  <a:lnTo>
                    <a:pt x="1346" y="1370"/>
                  </a:lnTo>
                  <a:lnTo>
                    <a:pt x="1318" y="1383"/>
                  </a:lnTo>
                  <a:lnTo>
                    <a:pt x="1290" y="1394"/>
                  </a:lnTo>
                  <a:lnTo>
                    <a:pt x="1276" y="1399"/>
                  </a:lnTo>
                  <a:lnTo>
                    <a:pt x="1261" y="1404"/>
                  </a:lnTo>
                  <a:lnTo>
                    <a:pt x="1248" y="1407"/>
                  </a:lnTo>
                  <a:lnTo>
                    <a:pt x="1234" y="1411"/>
                  </a:lnTo>
                  <a:lnTo>
                    <a:pt x="1218" y="1419"/>
                  </a:lnTo>
                  <a:lnTo>
                    <a:pt x="1201" y="1427"/>
                  </a:lnTo>
                  <a:lnTo>
                    <a:pt x="1181" y="1435"/>
                  </a:lnTo>
                  <a:lnTo>
                    <a:pt x="1161" y="1443"/>
                  </a:lnTo>
                  <a:lnTo>
                    <a:pt x="1121" y="1455"/>
                  </a:lnTo>
                  <a:lnTo>
                    <a:pt x="1086" y="1465"/>
                  </a:lnTo>
                  <a:lnTo>
                    <a:pt x="1081" y="1466"/>
                  </a:lnTo>
                  <a:lnTo>
                    <a:pt x="1076" y="1469"/>
                  </a:lnTo>
                  <a:lnTo>
                    <a:pt x="1074" y="1472"/>
                  </a:lnTo>
                  <a:lnTo>
                    <a:pt x="1072" y="1476"/>
                  </a:lnTo>
                  <a:lnTo>
                    <a:pt x="1072" y="1486"/>
                  </a:lnTo>
                  <a:lnTo>
                    <a:pt x="1074" y="1496"/>
                  </a:lnTo>
                  <a:lnTo>
                    <a:pt x="1076" y="1508"/>
                  </a:lnTo>
                  <a:lnTo>
                    <a:pt x="1076" y="1519"/>
                  </a:lnTo>
                  <a:lnTo>
                    <a:pt x="1075" y="1525"/>
                  </a:lnTo>
                  <a:lnTo>
                    <a:pt x="1074" y="1531"/>
                  </a:lnTo>
                  <a:lnTo>
                    <a:pt x="1071" y="1537"/>
                  </a:lnTo>
                  <a:lnTo>
                    <a:pt x="1065" y="1541"/>
                  </a:lnTo>
                  <a:lnTo>
                    <a:pt x="1060" y="1544"/>
                  </a:lnTo>
                  <a:lnTo>
                    <a:pt x="1052" y="1548"/>
                  </a:lnTo>
                  <a:lnTo>
                    <a:pt x="1044" y="1550"/>
                  </a:lnTo>
                  <a:lnTo>
                    <a:pt x="1035" y="1552"/>
                  </a:lnTo>
                  <a:lnTo>
                    <a:pt x="1027" y="1555"/>
                  </a:lnTo>
                  <a:lnTo>
                    <a:pt x="1020" y="1560"/>
                  </a:lnTo>
                  <a:lnTo>
                    <a:pt x="1018" y="1562"/>
                  </a:lnTo>
                  <a:lnTo>
                    <a:pt x="1016" y="1565"/>
                  </a:lnTo>
                  <a:lnTo>
                    <a:pt x="1014" y="1569"/>
                  </a:lnTo>
                  <a:lnTo>
                    <a:pt x="1013" y="1573"/>
                  </a:lnTo>
                  <a:lnTo>
                    <a:pt x="1016" y="1602"/>
                  </a:lnTo>
                  <a:lnTo>
                    <a:pt x="1017" y="1623"/>
                  </a:lnTo>
                  <a:lnTo>
                    <a:pt x="1016" y="1627"/>
                  </a:lnTo>
                  <a:lnTo>
                    <a:pt x="1013" y="1631"/>
                  </a:lnTo>
                  <a:lnTo>
                    <a:pt x="1011" y="1632"/>
                  </a:lnTo>
                  <a:lnTo>
                    <a:pt x="1007" y="1633"/>
                  </a:lnTo>
                  <a:lnTo>
                    <a:pt x="1001" y="1634"/>
                  </a:lnTo>
                  <a:lnTo>
                    <a:pt x="993" y="1633"/>
                  </a:lnTo>
                  <a:lnTo>
                    <a:pt x="985" y="1631"/>
                  </a:lnTo>
                  <a:lnTo>
                    <a:pt x="973" y="1627"/>
                  </a:lnTo>
                  <a:lnTo>
                    <a:pt x="962" y="1625"/>
                  </a:lnTo>
                  <a:lnTo>
                    <a:pt x="955" y="1624"/>
                  </a:lnTo>
                  <a:lnTo>
                    <a:pt x="948" y="1625"/>
                  </a:lnTo>
                  <a:lnTo>
                    <a:pt x="944" y="1628"/>
                  </a:lnTo>
                  <a:lnTo>
                    <a:pt x="940" y="1632"/>
                  </a:lnTo>
                  <a:lnTo>
                    <a:pt x="939" y="1637"/>
                  </a:lnTo>
                  <a:lnTo>
                    <a:pt x="938" y="1644"/>
                  </a:lnTo>
                  <a:lnTo>
                    <a:pt x="938" y="1652"/>
                  </a:lnTo>
                  <a:lnTo>
                    <a:pt x="939" y="1667"/>
                  </a:lnTo>
                  <a:lnTo>
                    <a:pt x="940" y="1685"/>
                  </a:lnTo>
                  <a:lnTo>
                    <a:pt x="940" y="1692"/>
                  </a:lnTo>
                  <a:lnTo>
                    <a:pt x="940" y="1701"/>
                  </a:lnTo>
                  <a:lnTo>
                    <a:pt x="939" y="1708"/>
                  </a:lnTo>
                  <a:lnTo>
                    <a:pt x="937" y="1715"/>
                  </a:lnTo>
                  <a:lnTo>
                    <a:pt x="926" y="1738"/>
                  </a:lnTo>
                  <a:lnTo>
                    <a:pt x="914" y="1759"/>
                  </a:lnTo>
                  <a:lnTo>
                    <a:pt x="900" y="1779"/>
                  </a:lnTo>
                  <a:lnTo>
                    <a:pt x="886" y="1799"/>
                  </a:lnTo>
                  <a:lnTo>
                    <a:pt x="872" y="1818"/>
                  </a:lnTo>
                  <a:lnTo>
                    <a:pt x="857" y="1838"/>
                  </a:lnTo>
                  <a:lnTo>
                    <a:pt x="844" y="1858"/>
                  </a:lnTo>
                  <a:lnTo>
                    <a:pt x="832" y="1879"/>
                  </a:lnTo>
                  <a:lnTo>
                    <a:pt x="822" y="1898"/>
                  </a:lnTo>
                  <a:lnTo>
                    <a:pt x="814" y="1916"/>
                  </a:lnTo>
                  <a:lnTo>
                    <a:pt x="807" y="1933"/>
                  </a:lnTo>
                  <a:lnTo>
                    <a:pt x="802" y="1952"/>
                  </a:lnTo>
                  <a:lnTo>
                    <a:pt x="791" y="1989"/>
                  </a:lnTo>
                  <a:lnTo>
                    <a:pt x="782" y="2028"/>
                  </a:lnTo>
                  <a:lnTo>
                    <a:pt x="780" y="2038"/>
                  </a:lnTo>
                  <a:lnTo>
                    <a:pt x="780" y="2049"/>
                  </a:lnTo>
                  <a:lnTo>
                    <a:pt x="781" y="2061"/>
                  </a:lnTo>
                  <a:lnTo>
                    <a:pt x="782" y="2073"/>
                  </a:lnTo>
                  <a:lnTo>
                    <a:pt x="783" y="2084"/>
                  </a:lnTo>
                  <a:lnTo>
                    <a:pt x="783" y="2095"/>
                  </a:lnTo>
                  <a:lnTo>
                    <a:pt x="781" y="2105"/>
                  </a:lnTo>
                  <a:lnTo>
                    <a:pt x="779" y="2114"/>
                  </a:lnTo>
                  <a:lnTo>
                    <a:pt x="779" y="2139"/>
                  </a:lnTo>
                  <a:lnTo>
                    <a:pt x="779" y="2158"/>
                  </a:lnTo>
                  <a:lnTo>
                    <a:pt x="779" y="2164"/>
                  </a:lnTo>
                  <a:lnTo>
                    <a:pt x="777" y="2171"/>
                  </a:lnTo>
                  <a:lnTo>
                    <a:pt x="776" y="2175"/>
                  </a:lnTo>
                  <a:lnTo>
                    <a:pt x="774" y="2180"/>
                  </a:lnTo>
                  <a:lnTo>
                    <a:pt x="771" y="2183"/>
                  </a:lnTo>
                  <a:lnTo>
                    <a:pt x="767" y="2187"/>
                  </a:lnTo>
                  <a:lnTo>
                    <a:pt x="762" y="2189"/>
                  </a:lnTo>
                  <a:lnTo>
                    <a:pt x="755" y="2192"/>
                  </a:lnTo>
                  <a:lnTo>
                    <a:pt x="738" y="2198"/>
                  </a:lnTo>
                  <a:lnTo>
                    <a:pt x="713" y="2206"/>
                  </a:lnTo>
                  <a:lnTo>
                    <a:pt x="707" y="2209"/>
                  </a:lnTo>
                  <a:lnTo>
                    <a:pt x="701" y="2212"/>
                  </a:lnTo>
                  <a:lnTo>
                    <a:pt x="695" y="2216"/>
                  </a:lnTo>
                  <a:lnTo>
                    <a:pt x="691" y="2221"/>
                  </a:lnTo>
                  <a:lnTo>
                    <a:pt x="688" y="2226"/>
                  </a:lnTo>
                  <a:lnTo>
                    <a:pt x="684" y="2232"/>
                  </a:lnTo>
                  <a:lnTo>
                    <a:pt x="682" y="2237"/>
                  </a:lnTo>
                  <a:lnTo>
                    <a:pt x="680" y="2244"/>
                  </a:lnTo>
                  <a:lnTo>
                    <a:pt x="677" y="2257"/>
                  </a:lnTo>
                  <a:lnTo>
                    <a:pt x="674" y="2271"/>
                  </a:lnTo>
                  <a:lnTo>
                    <a:pt x="673" y="2284"/>
                  </a:lnTo>
                  <a:lnTo>
                    <a:pt x="672" y="2296"/>
                  </a:lnTo>
                  <a:lnTo>
                    <a:pt x="672" y="2329"/>
                  </a:lnTo>
                  <a:lnTo>
                    <a:pt x="672" y="2364"/>
                  </a:lnTo>
                  <a:lnTo>
                    <a:pt x="673" y="2382"/>
                  </a:lnTo>
                  <a:lnTo>
                    <a:pt x="672" y="2399"/>
                  </a:lnTo>
                  <a:lnTo>
                    <a:pt x="672" y="2415"/>
                  </a:lnTo>
                  <a:lnTo>
                    <a:pt x="670" y="2432"/>
                  </a:lnTo>
                  <a:lnTo>
                    <a:pt x="678" y="2442"/>
                  </a:lnTo>
                  <a:lnTo>
                    <a:pt x="686" y="2451"/>
                  </a:lnTo>
                  <a:lnTo>
                    <a:pt x="693" y="2458"/>
                  </a:lnTo>
                  <a:lnTo>
                    <a:pt x="700" y="2465"/>
                  </a:lnTo>
                  <a:lnTo>
                    <a:pt x="707" y="2471"/>
                  </a:lnTo>
                  <a:lnTo>
                    <a:pt x="712" y="2475"/>
                  </a:lnTo>
                  <a:lnTo>
                    <a:pt x="719" y="2478"/>
                  </a:lnTo>
                  <a:lnTo>
                    <a:pt x="725" y="2481"/>
                  </a:lnTo>
                  <a:lnTo>
                    <a:pt x="753" y="2488"/>
                  </a:lnTo>
                  <a:lnTo>
                    <a:pt x="792" y="2496"/>
                  </a:lnTo>
                  <a:lnTo>
                    <a:pt x="791" y="2505"/>
                  </a:lnTo>
                  <a:lnTo>
                    <a:pt x="790" y="2514"/>
                  </a:lnTo>
                  <a:lnTo>
                    <a:pt x="787" y="2521"/>
                  </a:lnTo>
                  <a:lnTo>
                    <a:pt x="784" y="2529"/>
                  </a:lnTo>
                  <a:lnTo>
                    <a:pt x="776" y="2544"/>
                  </a:lnTo>
                  <a:lnTo>
                    <a:pt x="767" y="2556"/>
                  </a:lnTo>
                  <a:lnTo>
                    <a:pt x="759" y="2567"/>
                  </a:lnTo>
                  <a:lnTo>
                    <a:pt x="751" y="2579"/>
                  </a:lnTo>
                  <a:lnTo>
                    <a:pt x="748" y="2584"/>
                  </a:lnTo>
                  <a:lnTo>
                    <a:pt x="745" y="2591"/>
                  </a:lnTo>
                  <a:lnTo>
                    <a:pt x="744" y="2597"/>
                  </a:lnTo>
                  <a:lnTo>
                    <a:pt x="743" y="2603"/>
                  </a:lnTo>
                  <a:lnTo>
                    <a:pt x="746" y="2628"/>
                  </a:lnTo>
                  <a:lnTo>
                    <a:pt x="753" y="2667"/>
                  </a:lnTo>
                  <a:lnTo>
                    <a:pt x="758" y="2687"/>
                  </a:lnTo>
                  <a:lnTo>
                    <a:pt x="762" y="2704"/>
                  </a:lnTo>
                  <a:lnTo>
                    <a:pt x="765" y="2712"/>
                  </a:lnTo>
                  <a:lnTo>
                    <a:pt x="767" y="2716"/>
                  </a:lnTo>
                  <a:lnTo>
                    <a:pt x="770" y="2720"/>
                  </a:lnTo>
                  <a:lnTo>
                    <a:pt x="772" y="2722"/>
                  </a:lnTo>
                  <a:lnTo>
                    <a:pt x="774" y="2729"/>
                  </a:lnTo>
                  <a:lnTo>
                    <a:pt x="777" y="2739"/>
                  </a:lnTo>
                  <a:lnTo>
                    <a:pt x="783" y="2751"/>
                  </a:lnTo>
                  <a:lnTo>
                    <a:pt x="790" y="2765"/>
                  </a:lnTo>
                  <a:lnTo>
                    <a:pt x="802" y="2789"/>
                  </a:lnTo>
                  <a:lnTo>
                    <a:pt x="812" y="2804"/>
                  </a:lnTo>
                  <a:lnTo>
                    <a:pt x="815" y="2809"/>
                  </a:lnTo>
                  <a:lnTo>
                    <a:pt x="817" y="2814"/>
                  </a:lnTo>
                  <a:lnTo>
                    <a:pt x="818" y="2820"/>
                  </a:lnTo>
                  <a:lnTo>
                    <a:pt x="821" y="2827"/>
                  </a:lnTo>
                  <a:lnTo>
                    <a:pt x="823" y="2839"/>
                  </a:lnTo>
                  <a:lnTo>
                    <a:pt x="826" y="2852"/>
                  </a:lnTo>
                  <a:lnTo>
                    <a:pt x="828" y="2857"/>
                  </a:lnTo>
                  <a:lnTo>
                    <a:pt x="831" y="2862"/>
                  </a:lnTo>
                  <a:lnTo>
                    <a:pt x="833" y="2866"/>
                  </a:lnTo>
                  <a:lnTo>
                    <a:pt x="836" y="2869"/>
                  </a:lnTo>
                  <a:lnTo>
                    <a:pt x="841" y="2871"/>
                  </a:lnTo>
                  <a:lnTo>
                    <a:pt x="845" y="2871"/>
                  </a:lnTo>
                  <a:lnTo>
                    <a:pt x="851" y="2870"/>
                  </a:lnTo>
                  <a:lnTo>
                    <a:pt x="857" y="2867"/>
                  </a:lnTo>
                  <a:lnTo>
                    <a:pt x="879" y="2852"/>
                  </a:lnTo>
                  <a:lnTo>
                    <a:pt x="893" y="2842"/>
                  </a:lnTo>
                  <a:lnTo>
                    <a:pt x="896" y="2842"/>
                  </a:lnTo>
                  <a:lnTo>
                    <a:pt x="898" y="2843"/>
                  </a:lnTo>
                  <a:lnTo>
                    <a:pt x="900" y="2845"/>
                  </a:lnTo>
                  <a:lnTo>
                    <a:pt x="903" y="2850"/>
                  </a:lnTo>
                  <a:lnTo>
                    <a:pt x="906" y="2864"/>
                  </a:lnTo>
                  <a:lnTo>
                    <a:pt x="909" y="2887"/>
                  </a:lnTo>
                  <a:lnTo>
                    <a:pt x="911" y="2905"/>
                  </a:lnTo>
                  <a:lnTo>
                    <a:pt x="911" y="2924"/>
                  </a:lnTo>
                  <a:lnTo>
                    <a:pt x="911" y="2942"/>
                  </a:lnTo>
                  <a:lnTo>
                    <a:pt x="910" y="2960"/>
                  </a:lnTo>
                  <a:lnTo>
                    <a:pt x="910" y="2979"/>
                  </a:lnTo>
                  <a:lnTo>
                    <a:pt x="909" y="2997"/>
                  </a:lnTo>
                  <a:lnTo>
                    <a:pt x="910" y="3016"/>
                  </a:lnTo>
                  <a:lnTo>
                    <a:pt x="913" y="3032"/>
                  </a:lnTo>
                  <a:lnTo>
                    <a:pt x="913" y="3040"/>
                  </a:lnTo>
                  <a:lnTo>
                    <a:pt x="913" y="3047"/>
                  </a:lnTo>
                  <a:lnTo>
                    <a:pt x="913" y="3053"/>
                  </a:lnTo>
                  <a:lnTo>
                    <a:pt x="910" y="3058"/>
                  </a:lnTo>
                  <a:lnTo>
                    <a:pt x="908" y="3063"/>
                  </a:lnTo>
                  <a:lnTo>
                    <a:pt x="906" y="3068"/>
                  </a:lnTo>
                  <a:lnTo>
                    <a:pt x="903" y="3071"/>
                  </a:lnTo>
                  <a:lnTo>
                    <a:pt x="899" y="3074"/>
                  </a:lnTo>
                  <a:lnTo>
                    <a:pt x="890" y="3080"/>
                  </a:lnTo>
                  <a:lnTo>
                    <a:pt x="882" y="3084"/>
                  </a:lnTo>
                  <a:lnTo>
                    <a:pt x="870" y="3087"/>
                  </a:lnTo>
                  <a:lnTo>
                    <a:pt x="861" y="3090"/>
                  </a:lnTo>
                  <a:lnTo>
                    <a:pt x="851" y="3092"/>
                  </a:lnTo>
                  <a:lnTo>
                    <a:pt x="842" y="3094"/>
                  </a:lnTo>
                  <a:lnTo>
                    <a:pt x="834" y="3096"/>
                  </a:lnTo>
                  <a:lnTo>
                    <a:pt x="828" y="3100"/>
                  </a:lnTo>
                  <a:lnTo>
                    <a:pt x="826" y="3102"/>
                  </a:lnTo>
                  <a:lnTo>
                    <a:pt x="825" y="3104"/>
                  </a:lnTo>
                  <a:lnTo>
                    <a:pt x="824" y="3106"/>
                  </a:lnTo>
                  <a:lnTo>
                    <a:pt x="824" y="3110"/>
                  </a:lnTo>
                  <a:lnTo>
                    <a:pt x="824" y="3113"/>
                  </a:lnTo>
                  <a:lnTo>
                    <a:pt x="826" y="3117"/>
                  </a:lnTo>
                  <a:lnTo>
                    <a:pt x="828" y="3122"/>
                  </a:lnTo>
                  <a:lnTo>
                    <a:pt x="832" y="3126"/>
                  </a:lnTo>
                  <a:lnTo>
                    <a:pt x="844" y="3142"/>
                  </a:lnTo>
                  <a:lnTo>
                    <a:pt x="851" y="3154"/>
                  </a:lnTo>
                  <a:lnTo>
                    <a:pt x="853" y="3158"/>
                  </a:lnTo>
                  <a:lnTo>
                    <a:pt x="854" y="3163"/>
                  </a:lnTo>
                  <a:lnTo>
                    <a:pt x="854" y="3166"/>
                  </a:lnTo>
                  <a:lnTo>
                    <a:pt x="853" y="3169"/>
                  </a:lnTo>
                  <a:lnTo>
                    <a:pt x="851" y="3171"/>
                  </a:lnTo>
                  <a:lnTo>
                    <a:pt x="848" y="3174"/>
                  </a:lnTo>
                  <a:lnTo>
                    <a:pt x="844" y="3175"/>
                  </a:lnTo>
                  <a:lnTo>
                    <a:pt x="839" y="3176"/>
                  </a:lnTo>
                  <a:lnTo>
                    <a:pt x="827" y="3177"/>
                  </a:lnTo>
                  <a:lnTo>
                    <a:pt x="811" y="3177"/>
                  </a:lnTo>
                  <a:lnTo>
                    <a:pt x="805" y="3177"/>
                  </a:lnTo>
                  <a:lnTo>
                    <a:pt x="801" y="3176"/>
                  </a:lnTo>
                  <a:lnTo>
                    <a:pt x="796" y="3174"/>
                  </a:lnTo>
                  <a:lnTo>
                    <a:pt x="793" y="3171"/>
                  </a:lnTo>
                  <a:lnTo>
                    <a:pt x="785" y="3165"/>
                  </a:lnTo>
                  <a:lnTo>
                    <a:pt x="780" y="3158"/>
                  </a:lnTo>
                  <a:lnTo>
                    <a:pt x="774" y="3149"/>
                  </a:lnTo>
                  <a:lnTo>
                    <a:pt x="769" y="3142"/>
                  </a:lnTo>
                  <a:lnTo>
                    <a:pt x="763" y="3134"/>
                  </a:lnTo>
                  <a:lnTo>
                    <a:pt x="756" y="3127"/>
                  </a:lnTo>
                  <a:lnTo>
                    <a:pt x="748" y="3119"/>
                  </a:lnTo>
                  <a:lnTo>
                    <a:pt x="741" y="3113"/>
                  </a:lnTo>
                  <a:lnTo>
                    <a:pt x="736" y="3107"/>
                  </a:lnTo>
                  <a:lnTo>
                    <a:pt x="734" y="3102"/>
                  </a:lnTo>
                  <a:lnTo>
                    <a:pt x="733" y="3096"/>
                  </a:lnTo>
                  <a:lnTo>
                    <a:pt x="732" y="3092"/>
                  </a:lnTo>
                  <a:lnTo>
                    <a:pt x="733" y="3087"/>
                  </a:lnTo>
                  <a:lnTo>
                    <a:pt x="735" y="3083"/>
                  </a:lnTo>
                  <a:lnTo>
                    <a:pt x="740" y="3073"/>
                  </a:lnTo>
                  <a:lnTo>
                    <a:pt x="746" y="3063"/>
                  </a:lnTo>
                  <a:lnTo>
                    <a:pt x="749" y="3056"/>
                  </a:lnTo>
                  <a:lnTo>
                    <a:pt x="751" y="3051"/>
                  </a:lnTo>
                  <a:lnTo>
                    <a:pt x="752" y="3043"/>
                  </a:lnTo>
                  <a:lnTo>
                    <a:pt x="753" y="3035"/>
                  </a:lnTo>
                  <a:lnTo>
                    <a:pt x="754" y="3018"/>
                  </a:lnTo>
                  <a:lnTo>
                    <a:pt x="756" y="3001"/>
                  </a:lnTo>
                  <a:lnTo>
                    <a:pt x="761" y="2985"/>
                  </a:lnTo>
                  <a:lnTo>
                    <a:pt x="765" y="2969"/>
                  </a:lnTo>
                  <a:lnTo>
                    <a:pt x="776" y="2940"/>
                  </a:lnTo>
                  <a:lnTo>
                    <a:pt x="787" y="2912"/>
                  </a:lnTo>
                  <a:lnTo>
                    <a:pt x="792" y="2897"/>
                  </a:lnTo>
                  <a:lnTo>
                    <a:pt x="795" y="2883"/>
                  </a:lnTo>
                  <a:lnTo>
                    <a:pt x="796" y="2869"/>
                  </a:lnTo>
                  <a:lnTo>
                    <a:pt x="796" y="2854"/>
                  </a:lnTo>
                  <a:lnTo>
                    <a:pt x="795" y="2846"/>
                  </a:lnTo>
                  <a:lnTo>
                    <a:pt x="793" y="2839"/>
                  </a:lnTo>
                  <a:lnTo>
                    <a:pt x="791" y="2831"/>
                  </a:lnTo>
                  <a:lnTo>
                    <a:pt x="787" y="2822"/>
                  </a:lnTo>
                  <a:lnTo>
                    <a:pt x="784" y="2814"/>
                  </a:lnTo>
                  <a:lnTo>
                    <a:pt x="780" y="2806"/>
                  </a:lnTo>
                  <a:lnTo>
                    <a:pt x="774" y="2798"/>
                  </a:lnTo>
                  <a:lnTo>
                    <a:pt x="767" y="2789"/>
                  </a:lnTo>
                  <a:lnTo>
                    <a:pt x="761" y="2779"/>
                  </a:lnTo>
                  <a:lnTo>
                    <a:pt x="755" y="2768"/>
                  </a:lnTo>
                  <a:lnTo>
                    <a:pt x="751" y="2758"/>
                  </a:lnTo>
                  <a:lnTo>
                    <a:pt x="748" y="2747"/>
                  </a:lnTo>
                  <a:lnTo>
                    <a:pt x="742" y="2726"/>
                  </a:lnTo>
                  <a:lnTo>
                    <a:pt x="739" y="2705"/>
                  </a:lnTo>
                  <a:lnTo>
                    <a:pt x="735" y="2684"/>
                  </a:lnTo>
                  <a:lnTo>
                    <a:pt x="731" y="2663"/>
                  </a:lnTo>
                  <a:lnTo>
                    <a:pt x="728" y="2653"/>
                  </a:lnTo>
                  <a:lnTo>
                    <a:pt x="724" y="2643"/>
                  </a:lnTo>
                  <a:lnTo>
                    <a:pt x="720" y="2633"/>
                  </a:lnTo>
                  <a:lnTo>
                    <a:pt x="714" y="2624"/>
                  </a:lnTo>
                  <a:lnTo>
                    <a:pt x="697" y="2591"/>
                  </a:lnTo>
                  <a:lnTo>
                    <a:pt x="682" y="2560"/>
                  </a:lnTo>
                  <a:lnTo>
                    <a:pt x="676" y="2546"/>
                  </a:lnTo>
                  <a:lnTo>
                    <a:pt x="669" y="2531"/>
                  </a:lnTo>
                  <a:lnTo>
                    <a:pt x="661" y="2518"/>
                  </a:lnTo>
                  <a:lnTo>
                    <a:pt x="653" y="2506"/>
                  </a:lnTo>
                  <a:lnTo>
                    <a:pt x="645" y="2495"/>
                  </a:lnTo>
                  <a:lnTo>
                    <a:pt x="636" y="2484"/>
                  </a:lnTo>
                  <a:lnTo>
                    <a:pt x="625" y="2474"/>
                  </a:lnTo>
                  <a:lnTo>
                    <a:pt x="612" y="2465"/>
                  </a:lnTo>
                  <a:lnTo>
                    <a:pt x="598" y="2457"/>
                  </a:lnTo>
                  <a:lnTo>
                    <a:pt x="583" y="2450"/>
                  </a:lnTo>
                  <a:lnTo>
                    <a:pt x="564" y="2444"/>
                  </a:lnTo>
                  <a:lnTo>
                    <a:pt x="544" y="2440"/>
                  </a:lnTo>
                  <a:lnTo>
                    <a:pt x="513" y="2432"/>
                  </a:lnTo>
                  <a:lnTo>
                    <a:pt x="480" y="2423"/>
                  </a:lnTo>
                  <a:lnTo>
                    <a:pt x="463" y="2416"/>
                  </a:lnTo>
                  <a:lnTo>
                    <a:pt x="446" y="2410"/>
                  </a:lnTo>
                  <a:lnTo>
                    <a:pt x="431" y="2402"/>
                  </a:lnTo>
                  <a:lnTo>
                    <a:pt x="415" y="2394"/>
                  </a:lnTo>
                  <a:lnTo>
                    <a:pt x="401" y="2384"/>
                  </a:lnTo>
                  <a:lnTo>
                    <a:pt x="388" y="2373"/>
                  </a:lnTo>
                  <a:lnTo>
                    <a:pt x="375" y="2362"/>
                  </a:lnTo>
                  <a:lnTo>
                    <a:pt x="364" y="2349"/>
                  </a:lnTo>
                  <a:lnTo>
                    <a:pt x="360" y="2342"/>
                  </a:lnTo>
                  <a:lnTo>
                    <a:pt x="355" y="2336"/>
                  </a:lnTo>
                  <a:lnTo>
                    <a:pt x="352" y="2328"/>
                  </a:lnTo>
                  <a:lnTo>
                    <a:pt x="349" y="2320"/>
                  </a:lnTo>
                  <a:lnTo>
                    <a:pt x="347" y="2313"/>
                  </a:lnTo>
                  <a:lnTo>
                    <a:pt x="344" y="2304"/>
                  </a:lnTo>
                  <a:lnTo>
                    <a:pt x="342" y="2296"/>
                  </a:lnTo>
                  <a:lnTo>
                    <a:pt x="342" y="2286"/>
                  </a:lnTo>
                  <a:lnTo>
                    <a:pt x="328" y="2275"/>
                  </a:lnTo>
                  <a:lnTo>
                    <a:pt x="308" y="2258"/>
                  </a:lnTo>
                  <a:lnTo>
                    <a:pt x="297" y="2251"/>
                  </a:lnTo>
                  <a:lnTo>
                    <a:pt x="286" y="2246"/>
                  </a:lnTo>
                  <a:lnTo>
                    <a:pt x="281" y="2245"/>
                  </a:lnTo>
                  <a:lnTo>
                    <a:pt x="277" y="2245"/>
                  </a:lnTo>
                  <a:lnTo>
                    <a:pt x="272" y="2246"/>
                  </a:lnTo>
                  <a:lnTo>
                    <a:pt x="269" y="2248"/>
                  </a:lnTo>
                  <a:lnTo>
                    <a:pt x="267" y="2251"/>
                  </a:lnTo>
                  <a:lnTo>
                    <a:pt x="266" y="2254"/>
                  </a:lnTo>
                  <a:lnTo>
                    <a:pt x="265" y="2257"/>
                  </a:lnTo>
                  <a:lnTo>
                    <a:pt x="265" y="2262"/>
                  </a:lnTo>
                  <a:lnTo>
                    <a:pt x="264" y="2271"/>
                  </a:lnTo>
                  <a:lnTo>
                    <a:pt x="264" y="2279"/>
                  </a:lnTo>
                  <a:lnTo>
                    <a:pt x="262" y="2288"/>
                  </a:lnTo>
                  <a:lnTo>
                    <a:pt x="261" y="2297"/>
                  </a:lnTo>
                  <a:lnTo>
                    <a:pt x="259" y="2300"/>
                  </a:lnTo>
                  <a:lnTo>
                    <a:pt x="257" y="2304"/>
                  </a:lnTo>
                  <a:lnTo>
                    <a:pt x="254" y="2306"/>
                  </a:lnTo>
                  <a:lnTo>
                    <a:pt x="250" y="2307"/>
                  </a:lnTo>
                  <a:lnTo>
                    <a:pt x="252" y="2314"/>
                  </a:lnTo>
                  <a:lnTo>
                    <a:pt x="255" y="2318"/>
                  </a:lnTo>
                  <a:lnTo>
                    <a:pt x="259" y="2324"/>
                  </a:lnTo>
                  <a:lnTo>
                    <a:pt x="265" y="2328"/>
                  </a:lnTo>
                  <a:lnTo>
                    <a:pt x="275" y="2336"/>
                  </a:lnTo>
                  <a:lnTo>
                    <a:pt x="285" y="2342"/>
                  </a:lnTo>
                  <a:lnTo>
                    <a:pt x="288" y="2346"/>
                  </a:lnTo>
                  <a:lnTo>
                    <a:pt x="291" y="2349"/>
                  </a:lnTo>
                  <a:lnTo>
                    <a:pt x="293" y="2352"/>
                  </a:lnTo>
                  <a:lnTo>
                    <a:pt x="293" y="2355"/>
                  </a:lnTo>
                  <a:lnTo>
                    <a:pt x="291" y="2358"/>
                  </a:lnTo>
                  <a:lnTo>
                    <a:pt x="288" y="2361"/>
                  </a:lnTo>
                  <a:lnTo>
                    <a:pt x="281" y="2364"/>
                  </a:lnTo>
                  <a:lnTo>
                    <a:pt x="272" y="2368"/>
                  </a:lnTo>
                  <a:lnTo>
                    <a:pt x="266" y="2369"/>
                  </a:lnTo>
                  <a:lnTo>
                    <a:pt x="256" y="2371"/>
                  </a:lnTo>
                  <a:lnTo>
                    <a:pt x="244" y="2374"/>
                  </a:lnTo>
                  <a:lnTo>
                    <a:pt x="228" y="2377"/>
                  </a:lnTo>
                  <a:lnTo>
                    <a:pt x="228" y="2377"/>
                  </a:lnTo>
                  <a:lnTo>
                    <a:pt x="243" y="2410"/>
                  </a:lnTo>
                  <a:lnTo>
                    <a:pt x="244" y="2416"/>
                  </a:lnTo>
                  <a:lnTo>
                    <a:pt x="244" y="2423"/>
                  </a:lnTo>
                  <a:lnTo>
                    <a:pt x="241" y="2427"/>
                  </a:lnTo>
                  <a:lnTo>
                    <a:pt x="239" y="2432"/>
                  </a:lnTo>
                  <a:lnTo>
                    <a:pt x="237" y="2435"/>
                  </a:lnTo>
                  <a:lnTo>
                    <a:pt x="235" y="2440"/>
                  </a:lnTo>
                  <a:lnTo>
                    <a:pt x="234" y="2444"/>
                  </a:lnTo>
                  <a:lnTo>
                    <a:pt x="234" y="2450"/>
                  </a:lnTo>
                  <a:lnTo>
                    <a:pt x="243" y="2462"/>
                  </a:lnTo>
                  <a:lnTo>
                    <a:pt x="252" y="2475"/>
                  </a:lnTo>
                  <a:lnTo>
                    <a:pt x="254" y="2483"/>
                  </a:lnTo>
                  <a:lnTo>
                    <a:pt x="255" y="2489"/>
                  </a:lnTo>
                  <a:lnTo>
                    <a:pt x="255" y="2497"/>
                  </a:lnTo>
                  <a:lnTo>
                    <a:pt x="255" y="2506"/>
                  </a:lnTo>
                  <a:lnTo>
                    <a:pt x="252" y="2521"/>
                  </a:lnTo>
                  <a:lnTo>
                    <a:pt x="252" y="2536"/>
                  </a:lnTo>
                  <a:lnTo>
                    <a:pt x="252" y="2542"/>
                  </a:lnTo>
                  <a:lnTo>
                    <a:pt x="255" y="2548"/>
                  </a:lnTo>
                  <a:lnTo>
                    <a:pt x="258" y="2554"/>
                  </a:lnTo>
                  <a:lnTo>
                    <a:pt x="261" y="2558"/>
                  </a:lnTo>
                  <a:lnTo>
                    <a:pt x="266" y="2562"/>
                  </a:lnTo>
                  <a:lnTo>
                    <a:pt x="271" y="2566"/>
                  </a:lnTo>
                  <a:lnTo>
                    <a:pt x="277" y="2569"/>
                  </a:lnTo>
                  <a:lnTo>
                    <a:pt x="282" y="2572"/>
                  </a:lnTo>
                  <a:lnTo>
                    <a:pt x="287" y="2576"/>
                  </a:lnTo>
                  <a:lnTo>
                    <a:pt x="291" y="2578"/>
                  </a:lnTo>
                  <a:lnTo>
                    <a:pt x="295" y="2581"/>
                  </a:lnTo>
                  <a:lnTo>
                    <a:pt x="297" y="2586"/>
                  </a:lnTo>
                  <a:lnTo>
                    <a:pt x="300" y="2593"/>
                  </a:lnTo>
                  <a:lnTo>
                    <a:pt x="302" y="2601"/>
                  </a:lnTo>
                  <a:lnTo>
                    <a:pt x="301" y="2621"/>
                  </a:lnTo>
                  <a:lnTo>
                    <a:pt x="300" y="2642"/>
                  </a:lnTo>
                  <a:lnTo>
                    <a:pt x="299" y="2656"/>
                  </a:lnTo>
                  <a:lnTo>
                    <a:pt x="298" y="2671"/>
                  </a:lnTo>
                  <a:lnTo>
                    <a:pt x="297" y="2685"/>
                  </a:lnTo>
                  <a:lnTo>
                    <a:pt x="295" y="2699"/>
                  </a:lnTo>
                  <a:lnTo>
                    <a:pt x="293" y="2718"/>
                  </a:lnTo>
                  <a:lnTo>
                    <a:pt x="295" y="2739"/>
                  </a:lnTo>
                  <a:lnTo>
                    <a:pt x="295" y="2749"/>
                  </a:lnTo>
                  <a:lnTo>
                    <a:pt x="295" y="2759"/>
                  </a:lnTo>
                  <a:lnTo>
                    <a:pt x="293" y="2768"/>
                  </a:lnTo>
                  <a:lnTo>
                    <a:pt x="291" y="2776"/>
                  </a:lnTo>
                  <a:lnTo>
                    <a:pt x="290" y="2786"/>
                  </a:lnTo>
                  <a:lnTo>
                    <a:pt x="291" y="2794"/>
                  </a:lnTo>
                  <a:lnTo>
                    <a:pt x="293" y="2803"/>
                  </a:lnTo>
                  <a:lnTo>
                    <a:pt x="297" y="2812"/>
                  </a:lnTo>
                  <a:lnTo>
                    <a:pt x="303" y="2829"/>
                  </a:lnTo>
                  <a:lnTo>
                    <a:pt x="310" y="2846"/>
                  </a:lnTo>
                  <a:lnTo>
                    <a:pt x="311" y="2861"/>
                  </a:lnTo>
                  <a:lnTo>
                    <a:pt x="312" y="2875"/>
                  </a:lnTo>
                  <a:lnTo>
                    <a:pt x="313" y="2883"/>
                  </a:lnTo>
                  <a:lnTo>
                    <a:pt x="315" y="2890"/>
                  </a:lnTo>
                  <a:lnTo>
                    <a:pt x="318" y="2896"/>
                  </a:lnTo>
                  <a:lnTo>
                    <a:pt x="322" y="2902"/>
                  </a:lnTo>
                  <a:lnTo>
                    <a:pt x="327" y="2905"/>
                  </a:lnTo>
                  <a:lnTo>
                    <a:pt x="331" y="2906"/>
                  </a:lnTo>
                  <a:lnTo>
                    <a:pt x="336" y="2906"/>
                  </a:lnTo>
                  <a:lnTo>
                    <a:pt x="339" y="2906"/>
                  </a:lnTo>
                  <a:lnTo>
                    <a:pt x="342" y="2906"/>
                  </a:lnTo>
                  <a:lnTo>
                    <a:pt x="346" y="2907"/>
                  </a:lnTo>
                  <a:lnTo>
                    <a:pt x="348" y="2912"/>
                  </a:lnTo>
                  <a:lnTo>
                    <a:pt x="350" y="2918"/>
                  </a:lnTo>
                  <a:lnTo>
                    <a:pt x="352" y="2930"/>
                  </a:lnTo>
                  <a:lnTo>
                    <a:pt x="353" y="2943"/>
                  </a:lnTo>
                  <a:lnTo>
                    <a:pt x="354" y="2955"/>
                  </a:lnTo>
                  <a:lnTo>
                    <a:pt x="355" y="2968"/>
                  </a:lnTo>
                  <a:lnTo>
                    <a:pt x="355" y="2980"/>
                  </a:lnTo>
                  <a:lnTo>
                    <a:pt x="358" y="2993"/>
                  </a:lnTo>
                  <a:lnTo>
                    <a:pt x="361" y="3005"/>
                  </a:lnTo>
                  <a:lnTo>
                    <a:pt x="365" y="3014"/>
                  </a:lnTo>
                  <a:lnTo>
                    <a:pt x="377" y="3020"/>
                  </a:lnTo>
                  <a:lnTo>
                    <a:pt x="388" y="3028"/>
                  </a:lnTo>
                  <a:lnTo>
                    <a:pt x="390" y="3034"/>
                  </a:lnTo>
                  <a:lnTo>
                    <a:pt x="392" y="3042"/>
                  </a:lnTo>
                  <a:lnTo>
                    <a:pt x="393" y="3050"/>
                  </a:lnTo>
                  <a:lnTo>
                    <a:pt x="394" y="3058"/>
                  </a:lnTo>
                  <a:lnTo>
                    <a:pt x="395" y="3073"/>
                  </a:lnTo>
                  <a:lnTo>
                    <a:pt x="395" y="3090"/>
                  </a:lnTo>
                  <a:lnTo>
                    <a:pt x="394" y="3106"/>
                  </a:lnTo>
                  <a:lnTo>
                    <a:pt x="393" y="3123"/>
                  </a:lnTo>
                  <a:lnTo>
                    <a:pt x="394" y="3138"/>
                  </a:lnTo>
                  <a:lnTo>
                    <a:pt x="395" y="3154"/>
                  </a:lnTo>
                  <a:lnTo>
                    <a:pt x="401" y="3170"/>
                  </a:lnTo>
                  <a:lnTo>
                    <a:pt x="406" y="3185"/>
                  </a:lnTo>
                  <a:lnTo>
                    <a:pt x="413" y="3197"/>
                  </a:lnTo>
                  <a:lnTo>
                    <a:pt x="419" y="3209"/>
                  </a:lnTo>
                  <a:lnTo>
                    <a:pt x="421" y="3215"/>
                  </a:lnTo>
                  <a:lnTo>
                    <a:pt x="423" y="3221"/>
                  </a:lnTo>
                  <a:lnTo>
                    <a:pt x="424" y="3228"/>
                  </a:lnTo>
                  <a:lnTo>
                    <a:pt x="425" y="3234"/>
                  </a:lnTo>
                  <a:lnTo>
                    <a:pt x="425" y="3242"/>
                  </a:lnTo>
                  <a:lnTo>
                    <a:pt x="424" y="3250"/>
                  </a:lnTo>
                  <a:lnTo>
                    <a:pt x="423" y="3260"/>
                  </a:lnTo>
                  <a:lnTo>
                    <a:pt x="420" y="3270"/>
                  </a:lnTo>
                  <a:lnTo>
                    <a:pt x="421" y="3280"/>
                  </a:lnTo>
                  <a:lnTo>
                    <a:pt x="421" y="3289"/>
                  </a:lnTo>
                  <a:lnTo>
                    <a:pt x="422" y="3292"/>
                  </a:lnTo>
                  <a:lnTo>
                    <a:pt x="424" y="3295"/>
                  </a:lnTo>
                  <a:lnTo>
                    <a:pt x="427" y="3300"/>
                  </a:lnTo>
                  <a:lnTo>
                    <a:pt x="431" y="3303"/>
                  </a:lnTo>
                  <a:lnTo>
                    <a:pt x="442" y="3308"/>
                  </a:lnTo>
                  <a:lnTo>
                    <a:pt x="449" y="3314"/>
                  </a:lnTo>
                  <a:lnTo>
                    <a:pt x="451" y="3317"/>
                  </a:lnTo>
                  <a:lnTo>
                    <a:pt x="453" y="3321"/>
                  </a:lnTo>
                  <a:lnTo>
                    <a:pt x="454" y="3326"/>
                  </a:lnTo>
                  <a:lnTo>
                    <a:pt x="454" y="3334"/>
                  </a:lnTo>
                  <a:lnTo>
                    <a:pt x="452" y="3372"/>
                  </a:lnTo>
                  <a:lnTo>
                    <a:pt x="451" y="3411"/>
                  </a:lnTo>
                  <a:lnTo>
                    <a:pt x="452" y="3420"/>
                  </a:lnTo>
                  <a:lnTo>
                    <a:pt x="453" y="3430"/>
                  </a:lnTo>
                  <a:lnTo>
                    <a:pt x="455" y="3439"/>
                  </a:lnTo>
                  <a:lnTo>
                    <a:pt x="458" y="3448"/>
                  </a:lnTo>
                  <a:lnTo>
                    <a:pt x="463" y="3456"/>
                  </a:lnTo>
                  <a:lnTo>
                    <a:pt x="468" y="3463"/>
                  </a:lnTo>
                  <a:lnTo>
                    <a:pt x="475" y="3470"/>
                  </a:lnTo>
                  <a:lnTo>
                    <a:pt x="483" y="3477"/>
                  </a:lnTo>
                  <a:lnTo>
                    <a:pt x="533" y="3522"/>
                  </a:lnTo>
                  <a:lnTo>
                    <a:pt x="530" y="3530"/>
                  </a:lnTo>
                  <a:lnTo>
                    <a:pt x="528" y="3538"/>
                  </a:lnTo>
                  <a:lnTo>
                    <a:pt x="525" y="3547"/>
                  </a:lnTo>
                  <a:lnTo>
                    <a:pt x="521" y="3555"/>
                  </a:lnTo>
                  <a:lnTo>
                    <a:pt x="512" y="3572"/>
                  </a:lnTo>
                  <a:lnTo>
                    <a:pt x="502" y="3588"/>
                  </a:lnTo>
                  <a:lnTo>
                    <a:pt x="491" y="3604"/>
                  </a:lnTo>
                  <a:lnTo>
                    <a:pt x="482" y="3619"/>
                  </a:lnTo>
                  <a:lnTo>
                    <a:pt x="473" y="3633"/>
                  </a:lnTo>
                  <a:lnTo>
                    <a:pt x="466" y="3648"/>
                  </a:lnTo>
                  <a:lnTo>
                    <a:pt x="463" y="3656"/>
                  </a:lnTo>
                  <a:lnTo>
                    <a:pt x="458" y="3662"/>
                  </a:lnTo>
                  <a:lnTo>
                    <a:pt x="454" y="3669"/>
                  </a:lnTo>
                  <a:lnTo>
                    <a:pt x="449" y="3675"/>
                  </a:lnTo>
                  <a:lnTo>
                    <a:pt x="437" y="3687"/>
                  </a:lnTo>
                  <a:lnTo>
                    <a:pt x="425" y="3698"/>
                  </a:lnTo>
                  <a:lnTo>
                    <a:pt x="420" y="3704"/>
                  </a:lnTo>
                  <a:lnTo>
                    <a:pt x="414" y="3710"/>
                  </a:lnTo>
                  <a:lnTo>
                    <a:pt x="410" y="3716"/>
                  </a:lnTo>
                  <a:lnTo>
                    <a:pt x="405" y="3724"/>
                  </a:lnTo>
                  <a:lnTo>
                    <a:pt x="401" y="3732"/>
                  </a:lnTo>
                  <a:lnTo>
                    <a:pt x="398" y="3741"/>
                  </a:lnTo>
                  <a:lnTo>
                    <a:pt x="395" y="3751"/>
                  </a:lnTo>
                  <a:lnTo>
                    <a:pt x="394" y="3761"/>
                  </a:lnTo>
                  <a:lnTo>
                    <a:pt x="394" y="3776"/>
                  </a:lnTo>
                  <a:lnTo>
                    <a:pt x="395" y="3790"/>
                  </a:lnTo>
                  <a:lnTo>
                    <a:pt x="399" y="3804"/>
                  </a:lnTo>
                  <a:lnTo>
                    <a:pt x="402" y="3817"/>
                  </a:lnTo>
                  <a:lnTo>
                    <a:pt x="405" y="3829"/>
                  </a:lnTo>
                  <a:lnTo>
                    <a:pt x="410" y="3841"/>
                  </a:lnTo>
                  <a:lnTo>
                    <a:pt x="412" y="3855"/>
                  </a:lnTo>
                  <a:lnTo>
                    <a:pt x="413" y="3869"/>
                  </a:lnTo>
                  <a:lnTo>
                    <a:pt x="412" y="3897"/>
                  </a:lnTo>
                  <a:lnTo>
                    <a:pt x="410" y="3923"/>
                  </a:lnTo>
                  <a:lnTo>
                    <a:pt x="406" y="3949"/>
                  </a:lnTo>
                  <a:lnTo>
                    <a:pt x="401" y="3974"/>
                  </a:lnTo>
                  <a:lnTo>
                    <a:pt x="394" y="3998"/>
                  </a:lnTo>
                  <a:lnTo>
                    <a:pt x="387" y="4023"/>
                  </a:lnTo>
                  <a:lnTo>
                    <a:pt x="377" y="4046"/>
                  </a:lnTo>
                  <a:lnTo>
                    <a:pt x="365" y="4068"/>
                  </a:lnTo>
                  <a:lnTo>
                    <a:pt x="353" y="4090"/>
                  </a:lnTo>
                  <a:lnTo>
                    <a:pt x="340" y="4110"/>
                  </a:lnTo>
                  <a:lnTo>
                    <a:pt x="324" y="4131"/>
                  </a:lnTo>
                  <a:lnTo>
                    <a:pt x="308" y="4150"/>
                  </a:lnTo>
                  <a:lnTo>
                    <a:pt x="290" y="4168"/>
                  </a:lnTo>
                  <a:lnTo>
                    <a:pt x="270" y="4186"/>
                  </a:lnTo>
                  <a:lnTo>
                    <a:pt x="250" y="4203"/>
                  </a:lnTo>
                  <a:lnTo>
                    <a:pt x="228" y="4218"/>
                  </a:lnTo>
                  <a:lnTo>
                    <a:pt x="198" y="4239"/>
                  </a:lnTo>
                  <a:lnTo>
                    <a:pt x="168" y="4261"/>
                  </a:lnTo>
                  <a:lnTo>
                    <a:pt x="154" y="4272"/>
                  </a:lnTo>
                  <a:lnTo>
                    <a:pt x="138" y="4282"/>
                  </a:lnTo>
                  <a:lnTo>
                    <a:pt x="123" y="4292"/>
                  </a:lnTo>
                  <a:lnTo>
                    <a:pt x="107" y="4302"/>
                  </a:lnTo>
                  <a:lnTo>
                    <a:pt x="87" y="4312"/>
                  </a:lnTo>
                  <a:lnTo>
                    <a:pt x="65" y="4324"/>
                  </a:lnTo>
                  <a:lnTo>
                    <a:pt x="54" y="4331"/>
                  </a:lnTo>
                  <a:lnTo>
                    <a:pt x="43" y="4339"/>
                  </a:lnTo>
                  <a:lnTo>
                    <a:pt x="34" y="4345"/>
                  </a:lnTo>
                  <a:lnTo>
                    <a:pt x="27" y="4352"/>
                  </a:lnTo>
                  <a:lnTo>
                    <a:pt x="25" y="4354"/>
                  </a:lnTo>
                  <a:lnTo>
                    <a:pt x="25" y="4356"/>
                  </a:lnTo>
                  <a:lnTo>
                    <a:pt x="25" y="4361"/>
                  </a:lnTo>
                  <a:lnTo>
                    <a:pt x="27" y="4364"/>
                  </a:lnTo>
                  <a:lnTo>
                    <a:pt x="30" y="4375"/>
                  </a:lnTo>
                  <a:lnTo>
                    <a:pt x="34" y="4386"/>
                  </a:lnTo>
                  <a:lnTo>
                    <a:pt x="43" y="4408"/>
                  </a:lnTo>
                  <a:lnTo>
                    <a:pt x="49" y="4424"/>
                  </a:lnTo>
                  <a:lnTo>
                    <a:pt x="53" y="4443"/>
                  </a:lnTo>
                  <a:lnTo>
                    <a:pt x="55" y="4460"/>
                  </a:lnTo>
                  <a:lnTo>
                    <a:pt x="56" y="4478"/>
                  </a:lnTo>
                  <a:lnTo>
                    <a:pt x="56" y="4497"/>
                  </a:lnTo>
                  <a:lnTo>
                    <a:pt x="55" y="4514"/>
                  </a:lnTo>
                  <a:lnTo>
                    <a:pt x="53" y="4532"/>
                  </a:lnTo>
                  <a:lnTo>
                    <a:pt x="50" y="4550"/>
                  </a:lnTo>
                  <a:lnTo>
                    <a:pt x="46" y="4568"/>
                  </a:lnTo>
                  <a:lnTo>
                    <a:pt x="42" y="4581"/>
                  </a:lnTo>
                  <a:lnTo>
                    <a:pt x="38" y="4594"/>
                  </a:lnTo>
                  <a:lnTo>
                    <a:pt x="31" y="4606"/>
                  </a:lnTo>
                  <a:lnTo>
                    <a:pt x="24" y="4618"/>
                  </a:lnTo>
                  <a:lnTo>
                    <a:pt x="18" y="4631"/>
                  </a:lnTo>
                  <a:lnTo>
                    <a:pt x="11" y="4642"/>
                  </a:lnTo>
                  <a:lnTo>
                    <a:pt x="7" y="4652"/>
                  </a:lnTo>
                  <a:lnTo>
                    <a:pt x="2" y="4661"/>
                  </a:lnTo>
                  <a:lnTo>
                    <a:pt x="1" y="4666"/>
                  </a:lnTo>
                  <a:lnTo>
                    <a:pt x="0" y="4670"/>
                  </a:lnTo>
                  <a:lnTo>
                    <a:pt x="0" y="4675"/>
                  </a:lnTo>
                  <a:lnTo>
                    <a:pt x="1" y="4678"/>
                  </a:lnTo>
                  <a:lnTo>
                    <a:pt x="2" y="4682"/>
                  </a:lnTo>
                  <a:lnTo>
                    <a:pt x="4" y="4686"/>
                  </a:lnTo>
                  <a:lnTo>
                    <a:pt x="7" y="4689"/>
                  </a:lnTo>
                  <a:lnTo>
                    <a:pt x="11" y="4691"/>
                  </a:lnTo>
                  <a:lnTo>
                    <a:pt x="15" y="4695"/>
                  </a:lnTo>
                  <a:lnTo>
                    <a:pt x="21" y="4697"/>
                  </a:lnTo>
                  <a:lnTo>
                    <a:pt x="28" y="4698"/>
                  </a:lnTo>
                  <a:lnTo>
                    <a:pt x="35" y="4700"/>
                  </a:lnTo>
                  <a:lnTo>
                    <a:pt x="55" y="4702"/>
                  </a:lnTo>
                  <a:lnTo>
                    <a:pt x="80" y="4702"/>
                  </a:lnTo>
                  <a:lnTo>
                    <a:pt x="89" y="4704"/>
                  </a:lnTo>
                  <a:lnTo>
                    <a:pt x="97" y="4705"/>
                  </a:lnTo>
                  <a:lnTo>
                    <a:pt x="105" y="4706"/>
                  </a:lnTo>
                  <a:lnTo>
                    <a:pt x="113" y="4708"/>
                  </a:lnTo>
                  <a:lnTo>
                    <a:pt x="128" y="4715"/>
                  </a:lnTo>
                  <a:lnTo>
                    <a:pt x="143" y="4722"/>
                  </a:lnTo>
                  <a:lnTo>
                    <a:pt x="156" y="4732"/>
                  </a:lnTo>
                  <a:lnTo>
                    <a:pt x="168" y="4743"/>
                  </a:lnTo>
                  <a:lnTo>
                    <a:pt x="181" y="4755"/>
                  </a:lnTo>
                  <a:lnTo>
                    <a:pt x="193" y="4768"/>
                  </a:lnTo>
                  <a:lnTo>
                    <a:pt x="216" y="4794"/>
                  </a:lnTo>
                  <a:lnTo>
                    <a:pt x="240" y="4821"/>
                  </a:lnTo>
                  <a:lnTo>
                    <a:pt x="252" y="4833"/>
                  </a:lnTo>
                  <a:lnTo>
                    <a:pt x="265" y="4845"/>
                  </a:lnTo>
                  <a:lnTo>
                    <a:pt x="279" y="4855"/>
                  </a:lnTo>
                  <a:lnTo>
                    <a:pt x="293" y="4863"/>
                  </a:lnTo>
                  <a:lnTo>
                    <a:pt x="315" y="4874"/>
                  </a:lnTo>
                  <a:lnTo>
                    <a:pt x="332" y="4884"/>
                  </a:lnTo>
                  <a:lnTo>
                    <a:pt x="349" y="4895"/>
                  </a:lnTo>
                  <a:lnTo>
                    <a:pt x="363" y="4905"/>
                  </a:lnTo>
                  <a:lnTo>
                    <a:pt x="377" y="4917"/>
                  </a:lnTo>
                  <a:lnTo>
                    <a:pt x="390" y="4931"/>
                  </a:lnTo>
                  <a:lnTo>
                    <a:pt x="403" y="4948"/>
                  </a:lnTo>
                  <a:lnTo>
                    <a:pt x="418" y="4967"/>
                  </a:lnTo>
                  <a:lnTo>
                    <a:pt x="434" y="4992"/>
                  </a:lnTo>
                  <a:lnTo>
                    <a:pt x="450" y="5021"/>
                  </a:lnTo>
                  <a:lnTo>
                    <a:pt x="458" y="5035"/>
                  </a:lnTo>
                  <a:lnTo>
                    <a:pt x="467" y="5049"/>
                  </a:lnTo>
                  <a:lnTo>
                    <a:pt x="476" y="5062"/>
                  </a:lnTo>
                  <a:lnTo>
                    <a:pt x="485" y="5072"/>
                  </a:lnTo>
                  <a:lnTo>
                    <a:pt x="493" y="5078"/>
                  </a:lnTo>
                  <a:lnTo>
                    <a:pt x="501" y="5084"/>
                  </a:lnTo>
                  <a:lnTo>
                    <a:pt x="508" y="5087"/>
                  </a:lnTo>
                  <a:lnTo>
                    <a:pt x="516" y="5091"/>
                  </a:lnTo>
                  <a:lnTo>
                    <a:pt x="523" y="5096"/>
                  </a:lnTo>
                  <a:lnTo>
                    <a:pt x="530" y="5101"/>
                  </a:lnTo>
                  <a:lnTo>
                    <a:pt x="537" y="5109"/>
                  </a:lnTo>
                  <a:lnTo>
                    <a:pt x="545" y="5119"/>
                  </a:lnTo>
                  <a:lnTo>
                    <a:pt x="552" y="5129"/>
                  </a:lnTo>
                  <a:lnTo>
                    <a:pt x="559" y="5138"/>
                  </a:lnTo>
                  <a:lnTo>
                    <a:pt x="567" y="5147"/>
                  </a:lnTo>
                  <a:lnTo>
                    <a:pt x="576" y="5155"/>
                  </a:lnTo>
                  <a:lnTo>
                    <a:pt x="586" y="5162"/>
                  </a:lnTo>
                  <a:lnTo>
                    <a:pt x="597" y="5169"/>
                  </a:lnTo>
                  <a:lnTo>
                    <a:pt x="608" y="5176"/>
                  </a:lnTo>
                  <a:lnTo>
                    <a:pt x="619" y="5182"/>
                  </a:lnTo>
                  <a:lnTo>
                    <a:pt x="642" y="5194"/>
                  </a:lnTo>
                  <a:lnTo>
                    <a:pt x="666" y="5205"/>
                  </a:lnTo>
                  <a:lnTo>
                    <a:pt x="690" y="5218"/>
                  </a:lnTo>
                  <a:lnTo>
                    <a:pt x="712" y="5231"/>
                  </a:lnTo>
                  <a:lnTo>
                    <a:pt x="712" y="5231"/>
                  </a:lnTo>
                  <a:lnTo>
                    <a:pt x="793" y="5156"/>
                  </a:lnTo>
                  <a:lnTo>
                    <a:pt x="802" y="5153"/>
                  </a:lnTo>
                  <a:lnTo>
                    <a:pt x="811" y="5152"/>
                  </a:lnTo>
                  <a:lnTo>
                    <a:pt x="818" y="5152"/>
                  </a:lnTo>
                  <a:lnTo>
                    <a:pt x="825" y="5153"/>
                  </a:lnTo>
                  <a:lnTo>
                    <a:pt x="832" y="5156"/>
                  </a:lnTo>
                  <a:lnTo>
                    <a:pt x="837" y="5158"/>
                  </a:lnTo>
                  <a:lnTo>
                    <a:pt x="842" y="5161"/>
                  </a:lnTo>
                  <a:lnTo>
                    <a:pt x="847" y="5164"/>
                  </a:lnTo>
                  <a:lnTo>
                    <a:pt x="864" y="5185"/>
                  </a:lnTo>
                  <a:lnTo>
                    <a:pt x="882" y="5210"/>
                  </a:lnTo>
                  <a:lnTo>
                    <a:pt x="884" y="5212"/>
                  </a:lnTo>
                  <a:lnTo>
                    <a:pt x="888" y="5215"/>
                  </a:lnTo>
                  <a:lnTo>
                    <a:pt x="893" y="5218"/>
                  </a:lnTo>
                  <a:lnTo>
                    <a:pt x="897" y="5219"/>
                  </a:lnTo>
                  <a:lnTo>
                    <a:pt x="908" y="5221"/>
                  </a:lnTo>
                  <a:lnTo>
                    <a:pt x="920" y="5222"/>
                  </a:lnTo>
                  <a:lnTo>
                    <a:pt x="932" y="5221"/>
                  </a:lnTo>
                  <a:lnTo>
                    <a:pt x="944" y="5220"/>
                  </a:lnTo>
                  <a:lnTo>
                    <a:pt x="954" y="5216"/>
                  </a:lnTo>
                  <a:lnTo>
                    <a:pt x="961" y="5213"/>
                  </a:lnTo>
                  <a:lnTo>
                    <a:pt x="966" y="5208"/>
                  </a:lnTo>
                  <a:lnTo>
                    <a:pt x="970" y="5201"/>
                  </a:lnTo>
                  <a:lnTo>
                    <a:pt x="973" y="5192"/>
                  </a:lnTo>
                  <a:lnTo>
                    <a:pt x="976" y="5183"/>
                  </a:lnTo>
                  <a:lnTo>
                    <a:pt x="980" y="5163"/>
                  </a:lnTo>
                  <a:lnTo>
                    <a:pt x="983" y="5148"/>
                  </a:lnTo>
                  <a:lnTo>
                    <a:pt x="986" y="5142"/>
                  </a:lnTo>
                  <a:lnTo>
                    <a:pt x="989" y="5136"/>
                  </a:lnTo>
                  <a:lnTo>
                    <a:pt x="992" y="5131"/>
                  </a:lnTo>
                  <a:lnTo>
                    <a:pt x="998" y="5126"/>
                  </a:lnTo>
                  <a:lnTo>
                    <a:pt x="1008" y="5116"/>
                  </a:lnTo>
                  <a:lnTo>
                    <a:pt x="1017" y="5107"/>
                  </a:lnTo>
                  <a:lnTo>
                    <a:pt x="1032" y="5091"/>
                  </a:lnTo>
                  <a:lnTo>
                    <a:pt x="1048" y="5074"/>
                  </a:lnTo>
                  <a:lnTo>
                    <a:pt x="1055" y="5064"/>
                  </a:lnTo>
                  <a:lnTo>
                    <a:pt x="1061" y="5054"/>
                  </a:lnTo>
                  <a:lnTo>
                    <a:pt x="1065" y="5044"/>
                  </a:lnTo>
                  <a:lnTo>
                    <a:pt x="1069" y="5034"/>
                  </a:lnTo>
                  <a:lnTo>
                    <a:pt x="1071" y="5020"/>
                  </a:lnTo>
                  <a:lnTo>
                    <a:pt x="1072" y="5005"/>
                  </a:lnTo>
                  <a:lnTo>
                    <a:pt x="1070" y="4991"/>
                  </a:lnTo>
                  <a:lnTo>
                    <a:pt x="1068" y="4977"/>
                  </a:lnTo>
                  <a:lnTo>
                    <a:pt x="1062" y="4948"/>
                  </a:lnTo>
                  <a:lnTo>
                    <a:pt x="1059" y="4919"/>
                  </a:lnTo>
                  <a:lnTo>
                    <a:pt x="1065" y="4912"/>
                  </a:lnTo>
                  <a:lnTo>
                    <a:pt x="1071" y="4906"/>
                  </a:lnTo>
                  <a:lnTo>
                    <a:pt x="1075" y="4897"/>
                  </a:lnTo>
                  <a:lnTo>
                    <a:pt x="1080" y="4888"/>
                  </a:lnTo>
                  <a:lnTo>
                    <a:pt x="1084" y="4879"/>
                  </a:lnTo>
                  <a:lnTo>
                    <a:pt x="1090" y="4872"/>
                  </a:lnTo>
                  <a:lnTo>
                    <a:pt x="1093" y="4867"/>
                  </a:lnTo>
                  <a:lnTo>
                    <a:pt x="1096" y="4864"/>
                  </a:lnTo>
                  <a:lnTo>
                    <a:pt x="1100" y="4860"/>
                  </a:lnTo>
                  <a:lnTo>
                    <a:pt x="1104" y="4857"/>
                  </a:lnTo>
                  <a:lnTo>
                    <a:pt x="1120" y="4849"/>
                  </a:lnTo>
                  <a:lnTo>
                    <a:pt x="1132" y="4842"/>
                  </a:lnTo>
                  <a:lnTo>
                    <a:pt x="1142" y="4835"/>
                  </a:lnTo>
                  <a:lnTo>
                    <a:pt x="1152" y="4827"/>
                  </a:lnTo>
                  <a:lnTo>
                    <a:pt x="1160" y="4820"/>
                  </a:lnTo>
                  <a:lnTo>
                    <a:pt x="1167" y="4809"/>
                  </a:lnTo>
                  <a:lnTo>
                    <a:pt x="1175" y="4796"/>
                  </a:lnTo>
                  <a:lnTo>
                    <a:pt x="1184" y="4780"/>
                  </a:lnTo>
                  <a:lnTo>
                    <a:pt x="1186" y="4773"/>
                  </a:lnTo>
                  <a:lnTo>
                    <a:pt x="1187" y="4768"/>
                  </a:lnTo>
                  <a:lnTo>
                    <a:pt x="1187" y="4762"/>
                  </a:lnTo>
                  <a:lnTo>
                    <a:pt x="1186" y="4757"/>
                  </a:lnTo>
                  <a:lnTo>
                    <a:pt x="1182" y="4747"/>
                  </a:lnTo>
                  <a:lnTo>
                    <a:pt x="1176" y="4737"/>
                  </a:lnTo>
                  <a:lnTo>
                    <a:pt x="1172" y="4727"/>
                  </a:lnTo>
                  <a:lnTo>
                    <a:pt x="1168" y="4717"/>
                  </a:lnTo>
                  <a:lnTo>
                    <a:pt x="1168" y="4710"/>
                  </a:lnTo>
                  <a:lnTo>
                    <a:pt x="1170" y="4705"/>
                  </a:lnTo>
                  <a:lnTo>
                    <a:pt x="1172" y="4698"/>
                  </a:lnTo>
                  <a:lnTo>
                    <a:pt x="1175" y="4691"/>
                  </a:lnTo>
                  <a:lnTo>
                    <a:pt x="1181" y="4685"/>
                  </a:lnTo>
                  <a:lnTo>
                    <a:pt x="1185" y="4680"/>
                  </a:lnTo>
                  <a:lnTo>
                    <a:pt x="1188" y="4676"/>
                  </a:lnTo>
                  <a:lnTo>
                    <a:pt x="1192" y="4674"/>
                  </a:lnTo>
                  <a:lnTo>
                    <a:pt x="1195" y="4673"/>
                  </a:lnTo>
                  <a:lnTo>
                    <a:pt x="1198" y="4671"/>
                  </a:lnTo>
                  <a:lnTo>
                    <a:pt x="1201" y="4671"/>
                  </a:lnTo>
                  <a:lnTo>
                    <a:pt x="1203" y="4673"/>
                  </a:lnTo>
                  <a:lnTo>
                    <a:pt x="1208" y="4674"/>
                  </a:lnTo>
                  <a:lnTo>
                    <a:pt x="1214" y="4675"/>
                  </a:lnTo>
                  <a:lnTo>
                    <a:pt x="1217" y="4675"/>
                  </a:lnTo>
                  <a:lnTo>
                    <a:pt x="1222" y="4675"/>
                  </a:lnTo>
                  <a:lnTo>
                    <a:pt x="1226" y="4673"/>
                  </a:lnTo>
                  <a:lnTo>
                    <a:pt x="1230" y="4670"/>
                  </a:lnTo>
                  <a:lnTo>
                    <a:pt x="1236" y="4666"/>
                  </a:lnTo>
                  <a:lnTo>
                    <a:pt x="1239" y="4661"/>
                  </a:lnTo>
                  <a:lnTo>
                    <a:pt x="1243" y="4657"/>
                  </a:lnTo>
                  <a:lnTo>
                    <a:pt x="1244" y="4653"/>
                  </a:lnTo>
                  <a:lnTo>
                    <a:pt x="1245" y="4647"/>
                  </a:lnTo>
                  <a:lnTo>
                    <a:pt x="1245" y="4643"/>
                  </a:lnTo>
                  <a:lnTo>
                    <a:pt x="1244" y="4637"/>
                  </a:lnTo>
                  <a:lnTo>
                    <a:pt x="1243" y="4633"/>
                  </a:lnTo>
                  <a:lnTo>
                    <a:pt x="1234" y="4613"/>
                  </a:lnTo>
                  <a:lnTo>
                    <a:pt x="1225" y="4595"/>
                  </a:lnTo>
                  <a:lnTo>
                    <a:pt x="1225" y="4592"/>
                  </a:lnTo>
                  <a:lnTo>
                    <a:pt x="1227" y="4584"/>
                  </a:lnTo>
                  <a:lnTo>
                    <a:pt x="1232" y="4575"/>
                  </a:lnTo>
                  <a:lnTo>
                    <a:pt x="1236" y="4565"/>
                  </a:lnTo>
                  <a:lnTo>
                    <a:pt x="1248" y="4547"/>
                  </a:lnTo>
                  <a:lnTo>
                    <a:pt x="1256" y="4535"/>
                  </a:lnTo>
                  <a:lnTo>
                    <a:pt x="1258" y="4534"/>
                  </a:lnTo>
                  <a:lnTo>
                    <a:pt x="1263" y="4535"/>
                  </a:lnTo>
                  <a:lnTo>
                    <a:pt x="1267" y="4538"/>
                  </a:lnTo>
                  <a:lnTo>
                    <a:pt x="1273" y="4542"/>
                  </a:lnTo>
                  <a:lnTo>
                    <a:pt x="1285" y="4554"/>
                  </a:lnTo>
                  <a:lnTo>
                    <a:pt x="1298" y="4570"/>
                  </a:lnTo>
                  <a:lnTo>
                    <a:pt x="1311" y="4586"/>
                  </a:lnTo>
                  <a:lnTo>
                    <a:pt x="1323" y="4603"/>
                  </a:lnTo>
                  <a:lnTo>
                    <a:pt x="1332" y="4616"/>
                  </a:lnTo>
                  <a:lnTo>
                    <a:pt x="1337" y="4625"/>
                  </a:lnTo>
                  <a:lnTo>
                    <a:pt x="1341" y="4634"/>
                  </a:lnTo>
                  <a:lnTo>
                    <a:pt x="1347" y="4640"/>
                  </a:lnTo>
                  <a:lnTo>
                    <a:pt x="1351" y="4644"/>
                  </a:lnTo>
                  <a:lnTo>
                    <a:pt x="1357" y="4645"/>
                  </a:lnTo>
                  <a:lnTo>
                    <a:pt x="1362" y="4644"/>
                  </a:lnTo>
                  <a:lnTo>
                    <a:pt x="1367" y="4642"/>
                  </a:lnTo>
                  <a:lnTo>
                    <a:pt x="1372" y="4637"/>
                  </a:lnTo>
                  <a:lnTo>
                    <a:pt x="1378" y="4633"/>
                  </a:lnTo>
                  <a:lnTo>
                    <a:pt x="1389" y="4622"/>
                  </a:lnTo>
                  <a:lnTo>
                    <a:pt x="1400" y="4611"/>
                  </a:lnTo>
                  <a:lnTo>
                    <a:pt x="1405" y="4606"/>
                  </a:lnTo>
                  <a:lnTo>
                    <a:pt x="1411" y="4602"/>
                  </a:lnTo>
                  <a:lnTo>
                    <a:pt x="1415" y="4600"/>
                  </a:lnTo>
                  <a:lnTo>
                    <a:pt x="1420" y="4598"/>
                  </a:lnTo>
                  <a:lnTo>
                    <a:pt x="1424" y="4600"/>
                  </a:lnTo>
                  <a:lnTo>
                    <a:pt x="1429" y="4601"/>
                  </a:lnTo>
                  <a:lnTo>
                    <a:pt x="1433" y="4602"/>
                  </a:lnTo>
                  <a:lnTo>
                    <a:pt x="1436" y="4604"/>
                  </a:lnTo>
                  <a:lnTo>
                    <a:pt x="1443" y="4610"/>
                  </a:lnTo>
                  <a:lnTo>
                    <a:pt x="1450" y="4616"/>
                  </a:lnTo>
                  <a:lnTo>
                    <a:pt x="1461" y="4633"/>
                  </a:lnTo>
                  <a:lnTo>
                    <a:pt x="1472" y="4652"/>
                  </a:lnTo>
                  <a:lnTo>
                    <a:pt x="1476" y="4659"/>
                  </a:lnTo>
                  <a:lnTo>
                    <a:pt x="1482" y="4668"/>
                  </a:lnTo>
                  <a:lnTo>
                    <a:pt x="1487" y="4675"/>
                  </a:lnTo>
                  <a:lnTo>
                    <a:pt x="1494" y="4680"/>
                  </a:lnTo>
                  <a:lnTo>
                    <a:pt x="1501" y="4685"/>
                  </a:lnTo>
                  <a:lnTo>
                    <a:pt x="1508" y="4687"/>
                  </a:lnTo>
                  <a:lnTo>
                    <a:pt x="1512" y="4687"/>
                  </a:lnTo>
                  <a:lnTo>
                    <a:pt x="1516" y="4687"/>
                  </a:lnTo>
                  <a:lnTo>
                    <a:pt x="1521" y="4686"/>
                  </a:lnTo>
                  <a:lnTo>
                    <a:pt x="1525" y="4684"/>
                  </a:lnTo>
                  <a:lnTo>
                    <a:pt x="1756" y="4573"/>
                  </a:lnTo>
                  <a:lnTo>
                    <a:pt x="1772" y="4571"/>
                  </a:lnTo>
                  <a:lnTo>
                    <a:pt x="1796" y="4565"/>
                  </a:lnTo>
                  <a:lnTo>
                    <a:pt x="1826" y="4559"/>
                  </a:lnTo>
                  <a:lnTo>
                    <a:pt x="1858" y="4550"/>
                  </a:lnTo>
                  <a:lnTo>
                    <a:pt x="1874" y="4545"/>
                  </a:lnTo>
                  <a:lnTo>
                    <a:pt x="1888" y="4540"/>
                  </a:lnTo>
                  <a:lnTo>
                    <a:pt x="1902" y="4534"/>
                  </a:lnTo>
                  <a:lnTo>
                    <a:pt x="1913" y="4528"/>
                  </a:lnTo>
                  <a:lnTo>
                    <a:pt x="1923" y="4522"/>
                  </a:lnTo>
                  <a:lnTo>
                    <a:pt x="1929" y="4516"/>
                  </a:lnTo>
                  <a:lnTo>
                    <a:pt x="1931" y="4512"/>
                  </a:lnTo>
                  <a:lnTo>
                    <a:pt x="1933" y="4509"/>
                  </a:lnTo>
                  <a:lnTo>
                    <a:pt x="1934" y="4506"/>
                  </a:lnTo>
                  <a:lnTo>
                    <a:pt x="1934" y="4502"/>
                  </a:lnTo>
                  <a:lnTo>
                    <a:pt x="1930" y="4498"/>
                  </a:lnTo>
                  <a:lnTo>
                    <a:pt x="1925" y="4491"/>
                  </a:lnTo>
                  <a:lnTo>
                    <a:pt x="1918" y="4485"/>
                  </a:lnTo>
                  <a:lnTo>
                    <a:pt x="1909" y="4478"/>
                  </a:lnTo>
                  <a:lnTo>
                    <a:pt x="1892" y="4463"/>
                  </a:lnTo>
                  <a:lnTo>
                    <a:pt x="1879" y="4449"/>
                  </a:lnTo>
                  <a:lnTo>
                    <a:pt x="1875" y="4442"/>
                  </a:lnTo>
                  <a:lnTo>
                    <a:pt x="1871" y="4427"/>
                  </a:lnTo>
                  <a:lnTo>
                    <a:pt x="1865" y="4408"/>
                  </a:lnTo>
                  <a:lnTo>
                    <a:pt x="1861" y="4388"/>
                  </a:lnTo>
                  <a:lnTo>
                    <a:pt x="1858" y="4380"/>
                  </a:lnTo>
                  <a:lnTo>
                    <a:pt x="1857" y="4370"/>
                  </a:lnTo>
                  <a:lnTo>
                    <a:pt x="1857" y="4362"/>
                  </a:lnTo>
                  <a:lnTo>
                    <a:pt x="1857" y="4355"/>
                  </a:lnTo>
                  <a:lnTo>
                    <a:pt x="1858" y="4350"/>
                  </a:lnTo>
                  <a:lnTo>
                    <a:pt x="1862" y="4345"/>
                  </a:lnTo>
                  <a:lnTo>
                    <a:pt x="1863" y="4344"/>
                  </a:lnTo>
                  <a:lnTo>
                    <a:pt x="1865" y="4344"/>
                  </a:lnTo>
                  <a:lnTo>
                    <a:pt x="1867" y="4344"/>
                  </a:lnTo>
                  <a:lnTo>
                    <a:pt x="1871" y="4345"/>
                  </a:lnTo>
                  <a:lnTo>
                    <a:pt x="1897" y="4360"/>
                  </a:lnTo>
                  <a:lnTo>
                    <a:pt x="1930" y="4379"/>
                  </a:lnTo>
                  <a:lnTo>
                    <a:pt x="1938" y="4383"/>
                  </a:lnTo>
                  <a:lnTo>
                    <a:pt x="1947" y="4386"/>
                  </a:lnTo>
                  <a:lnTo>
                    <a:pt x="1955" y="4388"/>
                  </a:lnTo>
                  <a:lnTo>
                    <a:pt x="1964" y="4390"/>
                  </a:lnTo>
                  <a:lnTo>
                    <a:pt x="1971" y="4391"/>
                  </a:lnTo>
                  <a:lnTo>
                    <a:pt x="1979" y="4390"/>
                  </a:lnTo>
                  <a:lnTo>
                    <a:pt x="1987" y="4386"/>
                  </a:lnTo>
                  <a:lnTo>
                    <a:pt x="1995" y="4382"/>
                  </a:lnTo>
                  <a:lnTo>
                    <a:pt x="2000" y="4377"/>
                  </a:lnTo>
                  <a:lnTo>
                    <a:pt x="2005" y="4372"/>
                  </a:lnTo>
                  <a:lnTo>
                    <a:pt x="2009" y="4366"/>
                  </a:lnTo>
                  <a:lnTo>
                    <a:pt x="2013" y="4361"/>
                  </a:lnTo>
                  <a:lnTo>
                    <a:pt x="2020" y="4349"/>
                  </a:lnTo>
                  <a:lnTo>
                    <a:pt x="2027" y="4337"/>
                  </a:lnTo>
                  <a:lnTo>
                    <a:pt x="2033" y="4324"/>
                  </a:lnTo>
                  <a:lnTo>
                    <a:pt x="2041" y="4313"/>
                  </a:lnTo>
                  <a:lnTo>
                    <a:pt x="2047" y="4308"/>
                  </a:lnTo>
                  <a:lnTo>
                    <a:pt x="2052" y="4302"/>
                  </a:lnTo>
                  <a:lnTo>
                    <a:pt x="2059" y="4298"/>
                  </a:lnTo>
                  <a:lnTo>
                    <a:pt x="2067" y="4295"/>
                  </a:lnTo>
                  <a:lnTo>
                    <a:pt x="2081" y="4288"/>
                  </a:lnTo>
                  <a:lnTo>
                    <a:pt x="2092" y="4285"/>
                  </a:lnTo>
                  <a:lnTo>
                    <a:pt x="2102" y="4283"/>
                  </a:lnTo>
                  <a:lnTo>
                    <a:pt x="2110" y="4282"/>
                  </a:lnTo>
                  <a:lnTo>
                    <a:pt x="2126" y="4282"/>
                  </a:lnTo>
                  <a:lnTo>
                    <a:pt x="2150" y="4279"/>
                  </a:lnTo>
                  <a:lnTo>
                    <a:pt x="2161" y="4276"/>
                  </a:lnTo>
                  <a:lnTo>
                    <a:pt x="2171" y="4270"/>
                  </a:lnTo>
                  <a:lnTo>
                    <a:pt x="2181" y="4262"/>
                  </a:lnTo>
                  <a:lnTo>
                    <a:pt x="2190" y="4255"/>
                  </a:lnTo>
                  <a:lnTo>
                    <a:pt x="2198" y="4247"/>
                  </a:lnTo>
                  <a:lnTo>
                    <a:pt x="2207" y="4238"/>
                  </a:lnTo>
                  <a:lnTo>
                    <a:pt x="2217" y="4230"/>
                  </a:lnTo>
                  <a:lnTo>
                    <a:pt x="2227" y="4224"/>
                  </a:lnTo>
                  <a:lnTo>
                    <a:pt x="2232" y="4223"/>
                  </a:lnTo>
                  <a:lnTo>
                    <a:pt x="2238" y="4223"/>
                  </a:lnTo>
                  <a:lnTo>
                    <a:pt x="2245" y="4224"/>
                  </a:lnTo>
                  <a:lnTo>
                    <a:pt x="2253" y="4227"/>
                  </a:lnTo>
                  <a:lnTo>
                    <a:pt x="2270" y="4236"/>
                  </a:lnTo>
                  <a:lnTo>
                    <a:pt x="2289" y="4246"/>
                  </a:lnTo>
                  <a:lnTo>
                    <a:pt x="2309" y="4258"/>
                  </a:lnTo>
                  <a:lnTo>
                    <a:pt x="2329" y="4269"/>
                  </a:lnTo>
                  <a:lnTo>
                    <a:pt x="2339" y="4274"/>
                  </a:lnTo>
                  <a:lnTo>
                    <a:pt x="2348" y="4277"/>
                  </a:lnTo>
                  <a:lnTo>
                    <a:pt x="2357" y="4280"/>
                  </a:lnTo>
                  <a:lnTo>
                    <a:pt x="2366" y="4281"/>
                  </a:lnTo>
                  <a:lnTo>
                    <a:pt x="2374" y="4282"/>
                  </a:lnTo>
                  <a:lnTo>
                    <a:pt x="2382" y="4281"/>
                  </a:lnTo>
                  <a:lnTo>
                    <a:pt x="2390" y="4280"/>
                  </a:lnTo>
                  <a:lnTo>
                    <a:pt x="2397" y="4278"/>
                  </a:lnTo>
                  <a:lnTo>
                    <a:pt x="2408" y="4272"/>
                  </a:lnTo>
                  <a:lnTo>
                    <a:pt x="2418" y="4266"/>
                  </a:lnTo>
                  <a:lnTo>
                    <a:pt x="2428" y="4259"/>
                  </a:lnTo>
                  <a:lnTo>
                    <a:pt x="2436" y="4254"/>
                  </a:lnTo>
                  <a:lnTo>
                    <a:pt x="2441" y="4251"/>
                  </a:lnTo>
                  <a:lnTo>
                    <a:pt x="2445" y="4250"/>
                  </a:lnTo>
                  <a:lnTo>
                    <a:pt x="2451" y="4250"/>
                  </a:lnTo>
                  <a:lnTo>
                    <a:pt x="2455" y="4251"/>
                  </a:lnTo>
                  <a:lnTo>
                    <a:pt x="2491" y="4262"/>
                  </a:lnTo>
                  <a:lnTo>
                    <a:pt x="2526" y="4272"/>
                  </a:lnTo>
                  <a:lnTo>
                    <a:pt x="2544" y="4277"/>
                  </a:lnTo>
                  <a:lnTo>
                    <a:pt x="2562" y="4280"/>
                  </a:lnTo>
                  <a:lnTo>
                    <a:pt x="2580" y="4282"/>
                  </a:lnTo>
                  <a:lnTo>
                    <a:pt x="2599" y="4283"/>
                  </a:lnTo>
                  <a:lnTo>
                    <a:pt x="2615" y="4282"/>
                  </a:lnTo>
                  <a:lnTo>
                    <a:pt x="2627" y="4280"/>
                  </a:lnTo>
                  <a:lnTo>
                    <a:pt x="2631" y="4278"/>
                  </a:lnTo>
                  <a:lnTo>
                    <a:pt x="2635" y="4276"/>
                  </a:lnTo>
                  <a:lnTo>
                    <a:pt x="2638" y="4274"/>
                  </a:lnTo>
                  <a:lnTo>
                    <a:pt x="2640" y="4271"/>
                  </a:lnTo>
                  <a:lnTo>
                    <a:pt x="2641" y="4268"/>
                  </a:lnTo>
                  <a:lnTo>
                    <a:pt x="2642" y="4265"/>
                  </a:lnTo>
                  <a:lnTo>
                    <a:pt x="2644" y="4261"/>
                  </a:lnTo>
                  <a:lnTo>
                    <a:pt x="2644" y="4258"/>
                  </a:lnTo>
                  <a:lnTo>
                    <a:pt x="2641" y="4249"/>
                  </a:lnTo>
                  <a:lnTo>
                    <a:pt x="2639" y="4240"/>
                  </a:lnTo>
                  <a:lnTo>
                    <a:pt x="2631" y="4222"/>
                  </a:lnTo>
                  <a:lnTo>
                    <a:pt x="2624" y="4202"/>
                  </a:lnTo>
                  <a:lnTo>
                    <a:pt x="2621" y="4192"/>
                  </a:lnTo>
                  <a:lnTo>
                    <a:pt x="2619" y="4182"/>
                  </a:lnTo>
                  <a:lnTo>
                    <a:pt x="2619" y="4173"/>
                  </a:lnTo>
                  <a:lnTo>
                    <a:pt x="2621" y="4163"/>
                  </a:lnTo>
                  <a:lnTo>
                    <a:pt x="2636" y="4159"/>
                  </a:lnTo>
                  <a:lnTo>
                    <a:pt x="2656" y="4151"/>
                  </a:lnTo>
                  <a:lnTo>
                    <a:pt x="2666" y="4146"/>
                  </a:lnTo>
                  <a:lnTo>
                    <a:pt x="2675" y="4142"/>
                  </a:lnTo>
                  <a:lnTo>
                    <a:pt x="2681" y="4138"/>
                  </a:lnTo>
                  <a:lnTo>
                    <a:pt x="2685" y="4133"/>
                  </a:lnTo>
                  <a:lnTo>
                    <a:pt x="2685" y="4128"/>
                  </a:lnTo>
                  <a:lnTo>
                    <a:pt x="2683" y="4123"/>
                  </a:lnTo>
                  <a:lnTo>
                    <a:pt x="2680" y="4119"/>
                  </a:lnTo>
                  <a:lnTo>
                    <a:pt x="2677" y="4114"/>
                  </a:lnTo>
                  <a:lnTo>
                    <a:pt x="2672" y="4111"/>
                  </a:lnTo>
                  <a:lnTo>
                    <a:pt x="2669" y="4108"/>
                  </a:lnTo>
                  <a:lnTo>
                    <a:pt x="2667" y="4104"/>
                  </a:lnTo>
                  <a:lnTo>
                    <a:pt x="2666" y="4101"/>
                  </a:lnTo>
                  <a:lnTo>
                    <a:pt x="2673" y="4098"/>
                  </a:lnTo>
                  <a:lnTo>
                    <a:pt x="2682" y="4093"/>
                  </a:lnTo>
                  <a:lnTo>
                    <a:pt x="2690" y="4087"/>
                  </a:lnTo>
                  <a:lnTo>
                    <a:pt x="2697" y="4080"/>
                  </a:lnTo>
                  <a:lnTo>
                    <a:pt x="2702" y="4071"/>
                  </a:lnTo>
                  <a:lnTo>
                    <a:pt x="2707" y="4062"/>
                  </a:lnTo>
                  <a:lnTo>
                    <a:pt x="2709" y="4054"/>
                  </a:lnTo>
                  <a:lnTo>
                    <a:pt x="2710" y="4045"/>
                  </a:lnTo>
                  <a:lnTo>
                    <a:pt x="2709" y="4033"/>
                  </a:lnTo>
                  <a:lnTo>
                    <a:pt x="2709" y="4024"/>
                  </a:lnTo>
                  <a:lnTo>
                    <a:pt x="2710" y="4017"/>
                  </a:lnTo>
                  <a:lnTo>
                    <a:pt x="2713" y="4013"/>
                  </a:lnTo>
                  <a:lnTo>
                    <a:pt x="2719" y="4009"/>
                  </a:lnTo>
                  <a:lnTo>
                    <a:pt x="2726" y="4006"/>
                  </a:lnTo>
                  <a:lnTo>
                    <a:pt x="2734" y="4004"/>
                  </a:lnTo>
                  <a:lnTo>
                    <a:pt x="2745" y="3999"/>
                  </a:lnTo>
                  <a:lnTo>
                    <a:pt x="2752" y="3996"/>
                  </a:lnTo>
                  <a:lnTo>
                    <a:pt x="2757" y="3992"/>
                  </a:lnTo>
                  <a:lnTo>
                    <a:pt x="2761" y="3986"/>
                  </a:lnTo>
                  <a:lnTo>
                    <a:pt x="2763" y="3981"/>
                  </a:lnTo>
                  <a:lnTo>
                    <a:pt x="2768" y="3966"/>
                  </a:lnTo>
                  <a:lnTo>
                    <a:pt x="2770" y="3951"/>
                  </a:lnTo>
                  <a:lnTo>
                    <a:pt x="2772" y="3944"/>
                  </a:lnTo>
                  <a:lnTo>
                    <a:pt x="2774" y="3937"/>
                  </a:lnTo>
                  <a:lnTo>
                    <a:pt x="2776" y="3932"/>
                  </a:lnTo>
                  <a:lnTo>
                    <a:pt x="2781" y="3926"/>
                  </a:lnTo>
                  <a:lnTo>
                    <a:pt x="2785" y="3923"/>
                  </a:lnTo>
                  <a:lnTo>
                    <a:pt x="2792" y="3921"/>
                  </a:lnTo>
                  <a:lnTo>
                    <a:pt x="2801" y="3920"/>
                  </a:lnTo>
                  <a:lnTo>
                    <a:pt x="2811" y="3921"/>
                  </a:lnTo>
                  <a:lnTo>
                    <a:pt x="2835" y="3924"/>
                  </a:lnTo>
                  <a:lnTo>
                    <a:pt x="2861" y="3926"/>
                  </a:lnTo>
                  <a:lnTo>
                    <a:pt x="2887" y="3929"/>
                  </a:lnTo>
                  <a:lnTo>
                    <a:pt x="2914" y="3933"/>
                  </a:lnTo>
                  <a:lnTo>
                    <a:pt x="2926" y="3935"/>
                  </a:lnTo>
                  <a:lnTo>
                    <a:pt x="2937" y="3940"/>
                  </a:lnTo>
                  <a:lnTo>
                    <a:pt x="2948" y="3944"/>
                  </a:lnTo>
                  <a:lnTo>
                    <a:pt x="2958" y="3950"/>
                  </a:lnTo>
                  <a:lnTo>
                    <a:pt x="2966" y="3957"/>
                  </a:lnTo>
                  <a:lnTo>
                    <a:pt x="2973" y="3966"/>
                  </a:lnTo>
                  <a:lnTo>
                    <a:pt x="2976" y="3972"/>
                  </a:lnTo>
                  <a:lnTo>
                    <a:pt x="2978" y="3977"/>
                  </a:lnTo>
                  <a:lnTo>
                    <a:pt x="2980" y="3983"/>
                  </a:lnTo>
                  <a:lnTo>
                    <a:pt x="2981" y="3989"/>
                  </a:lnTo>
                  <a:lnTo>
                    <a:pt x="2988" y="4010"/>
                  </a:lnTo>
                  <a:lnTo>
                    <a:pt x="2996" y="4028"/>
                  </a:lnTo>
                  <a:lnTo>
                    <a:pt x="2998" y="4037"/>
                  </a:lnTo>
                  <a:lnTo>
                    <a:pt x="2998" y="4047"/>
                  </a:lnTo>
                  <a:lnTo>
                    <a:pt x="2998" y="4051"/>
                  </a:lnTo>
                  <a:lnTo>
                    <a:pt x="2996" y="4057"/>
                  </a:lnTo>
                  <a:lnTo>
                    <a:pt x="2994" y="4062"/>
                  </a:lnTo>
                  <a:lnTo>
                    <a:pt x="2990" y="4069"/>
                  </a:lnTo>
                  <a:lnTo>
                    <a:pt x="2977" y="4087"/>
                  </a:lnTo>
                  <a:lnTo>
                    <a:pt x="2961" y="4107"/>
                  </a:lnTo>
                  <a:lnTo>
                    <a:pt x="2955" y="4115"/>
                  </a:lnTo>
                  <a:lnTo>
                    <a:pt x="2949" y="4126"/>
                  </a:lnTo>
                  <a:lnTo>
                    <a:pt x="2947" y="4131"/>
                  </a:lnTo>
                  <a:lnTo>
                    <a:pt x="2946" y="4136"/>
                  </a:lnTo>
                  <a:lnTo>
                    <a:pt x="2945" y="4142"/>
                  </a:lnTo>
                  <a:lnTo>
                    <a:pt x="2945" y="4146"/>
                  </a:lnTo>
                  <a:lnTo>
                    <a:pt x="2945" y="4146"/>
                  </a:lnTo>
                  <a:lnTo>
                    <a:pt x="2986" y="4152"/>
                  </a:lnTo>
                  <a:lnTo>
                    <a:pt x="3020" y="4157"/>
                  </a:lnTo>
                  <a:lnTo>
                    <a:pt x="3037" y="4162"/>
                  </a:lnTo>
                  <a:lnTo>
                    <a:pt x="3053" y="4167"/>
                  </a:lnTo>
                  <a:lnTo>
                    <a:pt x="3062" y="4172"/>
                  </a:lnTo>
                  <a:lnTo>
                    <a:pt x="3071" y="4177"/>
                  </a:lnTo>
                  <a:lnTo>
                    <a:pt x="3080" y="4183"/>
                  </a:lnTo>
                  <a:lnTo>
                    <a:pt x="3090" y="4191"/>
                  </a:lnTo>
                  <a:lnTo>
                    <a:pt x="3098" y="4195"/>
                  </a:lnTo>
                  <a:lnTo>
                    <a:pt x="3104" y="4199"/>
                  </a:lnTo>
                  <a:lnTo>
                    <a:pt x="3112" y="4204"/>
                  </a:lnTo>
                  <a:lnTo>
                    <a:pt x="3119" y="4206"/>
                  </a:lnTo>
                  <a:lnTo>
                    <a:pt x="3133" y="4210"/>
                  </a:lnTo>
                  <a:lnTo>
                    <a:pt x="3147" y="4213"/>
                  </a:lnTo>
                  <a:lnTo>
                    <a:pt x="3161" y="4213"/>
                  </a:lnTo>
                  <a:lnTo>
                    <a:pt x="3175" y="4210"/>
                  </a:lnTo>
                  <a:lnTo>
                    <a:pt x="3190" y="4207"/>
                  </a:lnTo>
                  <a:lnTo>
                    <a:pt x="3203" y="4203"/>
                  </a:lnTo>
                  <a:lnTo>
                    <a:pt x="3231" y="4192"/>
                  </a:lnTo>
                  <a:lnTo>
                    <a:pt x="3258" y="4178"/>
                  </a:lnTo>
                  <a:lnTo>
                    <a:pt x="3286" y="4164"/>
                  </a:lnTo>
                  <a:lnTo>
                    <a:pt x="3314" y="4153"/>
                  </a:lnTo>
                  <a:lnTo>
                    <a:pt x="3340" y="4140"/>
                  </a:lnTo>
                  <a:lnTo>
                    <a:pt x="3373" y="4124"/>
                  </a:lnTo>
                  <a:lnTo>
                    <a:pt x="3391" y="4118"/>
                  </a:lnTo>
                  <a:lnTo>
                    <a:pt x="3407" y="4113"/>
                  </a:lnTo>
                  <a:lnTo>
                    <a:pt x="3414" y="4112"/>
                  </a:lnTo>
                  <a:lnTo>
                    <a:pt x="3422" y="4111"/>
                  </a:lnTo>
                  <a:lnTo>
                    <a:pt x="3429" y="4112"/>
                  </a:lnTo>
                  <a:lnTo>
                    <a:pt x="3434" y="4113"/>
                  </a:lnTo>
                  <a:lnTo>
                    <a:pt x="3439" y="4117"/>
                  </a:lnTo>
                  <a:lnTo>
                    <a:pt x="3441" y="4119"/>
                  </a:lnTo>
                  <a:lnTo>
                    <a:pt x="3443" y="4123"/>
                  </a:lnTo>
                  <a:lnTo>
                    <a:pt x="3445" y="4126"/>
                  </a:lnTo>
                  <a:lnTo>
                    <a:pt x="3448" y="4130"/>
                  </a:lnTo>
                  <a:lnTo>
                    <a:pt x="3452" y="4133"/>
                  </a:lnTo>
                  <a:lnTo>
                    <a:pt x="3456" y="4135"/>
                  </a:lnTo>
                  <a:lnTo>
                    <a:pt x="3464" y="4135"/>
                  </a:lnTo>
                  <a:lnTo>
                    <a:pt x="3469" y="4135"/>
                  </a:lnTo>
                  <a:lnTo>
                    <a:pt x="3473" y="4134"/>
                  </a:lnTo>
                  <a:lnTo>
                    <a:pt x="3478" y="4132"/>
                  </a:lnTo>
                  <a:lnTo>
                    <a:pt x="3481" y="4130"/>
                  </a:lnTo>
                  <a:lnTo>
                    <a:pt x="3488" y="4124"/>
                  </a:lnTo>
                  <a:lnTo>
                    <a:pt x="3494" y="4118"/>
                  </a:lnTo>
                  <a:lnTo>
                    <a:pt x="3500" y="4110"/>
                  </a:lnTo>
                  <a:lnTo>
                    <a:pt x="3506" y="4103"/>
                  </a:lnTo>
                  <a:lnTo>
                    <a:pt x="3513" y="4098"/>
                  </a:lnTo>
                  <a:lnTo>
                    <a:pt x="3522" y="4093"/>
                  </a:lnTo>
                  <a:lnTo>
                    <a:pt x="3531" y="4087"/>
                  </a:lnTo>
                  <a:lnTo>
                    <a:pt x="3540" y="4082"/>
                  </a:lnTo>
                  <a:lnTo>
                    <a:pt x="3547" y="4078"/>
                  </a:lnTo>
                  <a:lnTo>
                    <a:pt x="3554" y="4075"/>
                  </a:lnTo>
                  <a:lnTo>
                    <a:pt x="3567" y="4070"/>
                  </a:lnTo>
                  <a:lnTo>
                    <a:pt x="3576" y="4066"/>
                  </a:lnTo>
                  <a:lnTo>
                    <a:pt x="3579" y="4062"/>
                  </a:lnTo>
                  <a:lnTo>
                    <a:pt x="3582" y="4059"/>
                  </a:lnTo>
                  <a:lnTo>
                    <a:pt x="3584" y="4056"/>
                  </a:lnTo>
                  <a:lnTo>
                    <a:pt x="3584" y="4050"/>
                  </a:lnTo>
                  <a:lnTo>
                    <a:pt x="3583" y="4044"/>
                  </a:lnTo>
                  <a:lnTo>
                    <a:pt x="3582" y="4035"/>
                  </a:lnTo>
                  <a:lnTo>
                    <a:pt x="3578" y="4025"/>
                  </a:lnTo>
                  <a:lnTo>
                    <a:pt x="3574" y="4014"/>
                  </a:lnTo>
                  <a:lnTo>
                    <a:pt x="3567" y="3997"/>
                  </a:lnTo>
                  <a:lnTo>
                    <a:pt x="3564" y="3985"/>
                  </a:lnTo>
                  <a:lnTo>
                    <a:pt x="3562" y="3975"/>
                  </a:lnTo>
                  <a:lnTo>
                    <a:pt x="3562" y="3966"/>
                  </a:lnTo>
                  <a:lnTo>
                    <a:pt x="3563" y="3963"/>
                  </a:lnTo>
                  <a:lnTo>
                    <a:pt x="3564" y="3960"/>
                  </a:lnTo>
                  <a:lnTo>
                    <a:pt x="3566" y="3956"/>
                  </a:lnTo>
                  <a:lnTo>
                    <a:pt x="3569" y="3953"/>
                  </a:lnTo>
                  <a:lnTo>
                    <a:pt x="3578" y="3944"/>
                  </a:lnTo>
                  <a:lnTo>
                    <a:pt x="3589" y="3935"/>
                  </a:lnTo>
                  <a:lnTo>
                    <a:pt x="3595" y="3931"/>
                  </a:lnTo>
                  <a:lnTo>
                    <a:pt x="3598" y="3925"/>
                  </a:lnTo>
                  <a:lnTo>
                    <a:pt x="3602" y="3921"/>
                  </a:lnTo>
                  <a:lnTo>
                    <a:pt x="3605" y="3915"/>
                  </a:lnTo>
                  <a:lnTo>
                    <a:pt x="3609" y="3903"/>
                  </a:lnTo>
                  <a:lnTo>
                    <a:pt x="3614" y="3890"/>
                  </a:lnTo>
                  <a:lnTo>
                    <a:pt x="3619" y="3863"/>
                  </a:lnTo>
                  <a:lnTo>
                    <a:pt x="3625" y="3839"/>
                  </a:lnTo>
                  <a:lnTo>
                    <a:pt x="3627" y="3836"/>
                  </a:lnTo>
                  <a:lnTo>
                    <a:pt x="3629" y="3832"/>
                  </a:lnTo>
                  <a:lnTo>
                    <a:pt x="3633" y="3831"/>
                  </a:lnTo>
                  <a:lnTo>
                    <a:pt x="3636" y="3830"/>
                  </a:lnTo>
                  <a:lnTo>
                    <a:pt x="3643" y="3830"/>
                  </a:lnTo>
                  <a:lnTo>
                    <a:pt x="3651" y="3832"/>
                  </a:lnTo>
                  <a:lnTo>
                    <a:pt x="3660" y="3836"/>
                  </a:lnTo>
                  <a:lnTo>
                    <a:pt x="3668" y="3838"/>
                  </a:lnTo>
                  <a:lnTo>
                    <a:pt x="3672" y="3839"/>
                  </a:lnTo>
                  <a:lnTo>
                    <a:pt x="3677" y="3840"/>
                  </a:lnTo>
                  <a:lnTo>
                    <a:pt x="3681" y="3839"/>
                  </a:lnTo>
                  <a:lnTo>
                    <a:pt x="3685" y="3839"/>
                  </a:lnTo>
                  <a:lnTo>
                    <a:pt x="3697" y="3830"/>
                  </a:lnTo>
                  <a:lnTo>
                    <a:pt x="3711" y="3819"/>
                  </a:lnTo>
                  <a:lnTo>
                    <a:pt x="3718" y="3815"/>
                  </a:lnTo>
                  <a:lnTo>
                    <a:pt x="3726" y="3811"/>
                  </a:lnTo>
                  <a:lnTo>
                    <a:pt x="3729" y="3810"/>
                  </a:lnTo>
                  <a:lnTo>
                    <a:pt x="3733" y="3809"/>
                  </a:lnTo>
                  <a:lnTo>
                    <a:pt x="3737" y="3809"/>
                  </a:lnTo>
                  <a:lnTo>
                    <a:pt x="3741" y="3810"/>
                  </a:lnTo>
                  <a:lnTo>
                    <a:pt x="3750" y="3811"/>
                  </a:lnTo>
                  <a:lnTo>
                    <a:pt x="3758" y="3811"/>
                  </a:lnTo>
                  <a:lnTo>
                    <a:pt x="3765" y="3810"/>
                  </a:lnTo>
                  <a:lnTo>
                    <a:pt x="3772" y="3808"/>
                  </a:lnTo>
                  <a:lnTo>
                    <a:pt x="3779" y="3806"/>
                  </a:lnTo>
                  <a:lnTo>
                    <a:pt x="3784" y="3801"/>
                  </a:lnTo>
                  <a:lnTo>
                    <a:pt x="3790" y="3797"/>
                  </a:lnTo>
                  <a:lnTo>
                    <a:pt x="3795" y="3792"/>
                  </a:lnTo>
                  <a:lnTo>
                    <a:pt x="3815" y="3768"/>
                  </a:lnTo>
                  <a:lnTo>
                    <a:pt x="3834" y="3743"/>
                  </a:lnTo>
                  <a:lnTo>
                    <a:pt x="3842" y="3732"/>
                  </a:lnTo>
                  <a:lnTo>
                    <a:pt x="3846" y="3722"/>
                  </a:lnTo>
                  <a:lnTo>
                    <a:pt x="3850" y="3713"/>
                  </a:lnTo>
                  <a:lnTo>
                    <a:pt x="3851" y="3705"/>
                  </a:lnTo>
                  <a:lnTo>
                    <a:pt x="3851" y="3698"/>
                  </a:lnTo>
                  <a:lnTo>
                    <a:pt x="3851" y="3690"/>
                  </a:lnTo>
                  <a:lnTo>
                    <a:pt x="3853" y="3682"/>
                  </a:lnTo>
                  <a:lnTo>
                    <a:pt x="3857" y="3673"/>
                  </a:lnTo>
                  <a:lnTo>
                    <a:pt x="3862" y="3668"/>
                  </a:lnTo>
                  <a:lnTo>
                    <a:pt x="3865" y="3662"/>
                  </a:lnTo>
                  <a:lnTo>
                    <a:pt x="3871" y="3658"/>
                  </a:lnTo>
                  <a:lnTo>
                    <a:pt x="3875" y="3653"/>
                  </a:lnTo>
                  <a:lnTo>
                    <a:pt x="3881" y="3649"/>
                  </a:lnTo>
                  <a:lnTo>
                    <a:pt x="3887" y="3646"/>
                  </a:lnTo>
                  <a:lnTo>
                    <a:pt x="3893" y="3643"/>
                  </a:lnTo>
                  <a:lnTo>
                    <a:pt x="3899" y="3641"/>
                  </a:lnTo>
                  <a:lnTo>
                    <a:pt x="3905" y="3640"/>
                  </a:lnTo>
                  <a:lnTo>
                    <a:pt x="3912" y="3639"/>
                  </a:lnTo>
                  <a:lnTo>
                    <a:pt x="3918" y="3639"/>
                  </a:lnTo>
                  <a:lnTo>
                    <a:pt x="3924" y="3640"/>
                  </a:lnTo>
                  <a:lnTo>
                    <a:pt x="3931" y="3642"/>
                  </a:lnTo>
                  <a:lnTo>
                    <a:pt x="3936" y="3645"/>
                  </a:lnTo>
                  <a:lnTo>
                    <a:pt x="3942" y="3648"/>
                  </a:lnTo>
                  <a:lnTo>
                    <a:pt x="3947" y="3653"/>
                  </a:lnTo>
                  <a:lnTo>
                    <a:pt x="3958" y="3667"/>
                  </a:lnTo>
                  <a:lnTo>
                    <a:pt x="3969" y="3679"/>
                  </a:lnTo>
                  <a:lnTo>
                    <a:pt x="3971" y="3681"/>
                  </a:lnTo>
                  <a:lnTo>
                    <a:pt x="3975" y="3683"/>
                  </a:lnTo>
                  <a:lnTo>
                    <a:pt x="3978" y="3683"/>
                  </a:lnTo>
                  <a:lnTo>
                    <a:pt x="3983" y="3683"/>
                  </a:lnTo>
                  <a:lnTo>
                    <a:pt x="3987" y="3682"/>
                  </a:lnTo>
                  <a:lnTo>
                    <a:pt x="3991" y="3680"/>
                  </a:lnTo>
                  <a:lnTo>
                    <a:pt x="3996" y="3677"/>
                  </a:lnTo>
                  <a:lnTo>
                    <a:pt x="4001" y="3671"/>
                  </a:lnTo>
                  <a:lnTo>
                    <a:pt x="4009" y="3664"/>
                  </a:lnTo>
                  <a:lnTo>
                    <a:pt x="4014" y="3658"/>
                  </a:lnTo>
                  <a:lnTo>
                    <a:pt x="4017" y="3653"/>
                  </a:lnTo>
                  <a:lnTo>
                    <a:pt x="4019" y="3649"/>
                  </a:lnTo>
                  <a:lnTo>
                    <a:pt x="4019" y="3645"/>
                  </a:lnTo>
                  <a:lnTo>
                    <a:pt x="4019" y="3641"/>
                  </a:lnTo>
                  <a:lnTo>
                    <a:pt x="4018" y="3639"/>
                  </a:lnTo>
                  <a:lnTo>
                    <a:pt x="4016" y="3636"/>
                  </a:lnTo>
                  <a:lnTo>
                    <a:pt x="4012" y="3629"/>
                  </a:lnTo>
                  <a:lnTo>
                    <a:pt x="4008" y="3622"/>
                  </a:lnTo>
                  <a:lnTo>
                    <a:pt x="4007" y="3618"/>
                  </a:lnTo>
                  <a:lnTo>
                    <a:pt x="4007" y="3612"/>
                  </a:lnTo>
                  <a:lnTo>
                    <a:pt x="4007" y="3606"/>
                  </a:lnTo>
                  <a:lnTo>
                    <a:pt x="4009" y="3599"/>
                  </a:lnTo>
                  <a:lnTo>
                    <a:pt x="4018" y="3587"/>
                  </a:lnTo>
                  <a:lnTo>
                    <a:pt x="4025" y="3575"/>
                  </a:lnTo>
                  <a:lnTo>
                    <a:pt x="4030" y="3563"/>
                  </a:lnTo>
                  <a:lnTo>
                    <a:pt x="4035" y="3552"/>
                  </a:lnTo>
                  <a:lnTo>
                    <a:pt x="4038" y="3540"/>
                  </a:lnTo>
                  <a:lnTo>
                    <a:pt x="4043" y="3527"/>
                  </a:lnTo>
                  <a:lnTo>
                    <a:pt x="4050" y="3515"/>
                  </a:lnTo>
                  <a:lnTo>
                    <a:pt x="4059" y="3502"/>
                  </a:lnTo>
                  <a:lnTo>
                    <a:pt x="4066" y="3495"/>
                  </a:lnTo>
                  <a:lnTo>
                    <a:pt x="4074" y="3488"/>
                  </a:lnTo>
                  <a:lnTo>
                    <a:pt x="4084" y="3480"/>
                  </a:lnTo>
                  <a:lnTo>
                    <a:pt x="4096" y="3472"/>
                  </a:lnTo>
                  <a:lnTo>
                    <a:pt x="4105" y="3464"/>
                  </a:lnTo>
                  <a:lnTo>
                    <a:pt x="4114" y="3457"/>
                  </a:lnTo>
                  <a:lnTo>
                    <a:pt x="4121" y="3450"/>
                  </a:lnTo>
                  <a:lnTo>
                    <a:pt x="4125" y="3444"/>
                  </a:lnTo>
                  <a:lnTo>
                    <a:pt x="4124" y="3443"/>
                  </a:lnTo>
                  <a:lnTo>
                    <a:pt x="4123" y="3441"/>
                  </a:lnTo>
                  <a:lnTo>
                    <a:pt x="4121" y="3439"/>
                  </a:lnTo>
                  <a:lnTo>
                    <a:pt x="4118" y="3437"/>
                  </a:lnTo>
                  <a:lnTo>
                    <a:pt x="4110" y="3431"/>
                  </a:lnTo>
                  <a:lnTo>
                    <a:pt x="4100" y="3425"/>
                  </a:lnTo>
                  <a:lnTo>
                    <a:pt x="4080" y="3414"/>
                  </a:lnTo>
                  <a:lnTo>
                    <a:pt x="4067" y="3406"/>
                  </a:lnTo>
                  <a:lnTo>
                    <a:pt x="4058" y="3398"/>
                  </a:lnTo>
                  <a:lnTo>
                    <a:pt x="4051" y="3390"/>
                  </a:lnTo>
                  <a:lnTo>
                    <a:pt x="4046" y="3384"/>
                  </a:lnTo>
                  <a:lnTo>
                    <a:pt x="4040" y="3376"/>
                  </a:lnTo>
                  <a:lnTo>
                    <a:pt x="4033" y="3360"/>
                  </a:lnTo>
                  <a:lnTo>
                    <a:pt x="4027" y="3339"/>
                  </a:lnTo>
                  <a:lnTo>
                    <a:pt x="4025" y="3335"/>
                  </a:lnTo>
                  <a:lnTo>
                    <a:pt x="4021" y="3331"/>
                  </a:lnTo>
                  <a:lnTo>
                    <a:pt x="4017" y="3328"/>
                  </a:lnTo>
                  <a:lnTo>
                    <a:pt x="4012" y="3327"/>
                  </a:lnTo>
                  <a:lnTo>
                    <a:pt x="4000" y="3326"/>
                  </a:lnTo>
                  <a:lnTo>
                    <a:pt x="3987" y="3327"/>
                  </a:lnTo>
                  <a:lnTo>
                    <a:pt x="3971" y="3328"/>
                  </a:lnTo>
                  <a:lnTo>
                    <a:pt x="3956" y="3327"/>
                  </a:lnTo>
                  <a:lnTo>
                    <a:pt x="3948" y="3326"/>
                  </a:lnTo>
                  <a:lnTo>
                    <a:pt x="3940" y="3324"/>
                  </a:lnTo>
                  <a:lnTo>
                    <a:pt x="3933" y="3321"/>
                  </a:lnTo>
                  <a:lnTo>
                    <a:pt x="3926" y="3316"/>
                  </a:lnTo>
                  <a:lnTo>
                    <a:pt x="3912" y="3305"/>
                  </a:lnTo>
                  <a:lnTo>
                    <a:pt x="3897" y="3292"/>
                  </a:lnTo>
                  <a:lnTo>
                    <a:pt x="3890" y="3285"/>
                  </a:lnTo>
                  <a:lnTo>
                    <a:pt x="3884" y="3278"/>
                  </a:lnTo>
                  <a:lnTo>
                    <a:pt x="3880" y="3270"/>
                  </a:lnTo>
                  <a:lnTo>
                    <a:pt x="3876" y="3263"/>
                  </a:lnTo>
                  <a:lnTo>
                    <a:pt x="3872" y="3254"/>
                  </a:lnTo>
                  <a:lnTo>
                    <a:pt x="3868" y="3250"/>
                  </a:lnTo>
                  <a:lnTo>
                    <a:pt x="3864" y="3249"/>
                  </a:lnTo>
                  <a:lnTo>
                    <a:pt x="3860" y="3249"/>
                  </a:lnTo>
                  <a:lnTo>
                    <a:pt x="3855" y="3249"/>
                  </a:lnTo>
                  <a:lnTo>
                    <a:pt x="3850" y="3250"/>
                  </a:lnTo>
                  <a:lnTo>
                    <a:pt x="3846" y="3249"/>
                  </a:lnTo>
                  <a:lnTo>
                    <a:pt x="3844" y="3248"/>
                  </a:lnTo>
                  <a:lnTo>
                    <a:pt x="3841" y="3245"/>
                  </a:lnTo>
                  <a:lnTo>
                    <a:pt x="3837" y="3242"/>
                  </a:lnTo>
                  <a:lnTo>
                    <a:pt x="3831" y="3234"/>
                  </a:lnTo>
                  <a:lnTo>
                    <a:pt x="3828" y="3227"/>
                  </a:lnTo>
                  <a:lnTo>
                    <a:pt x="3825" y="3223"/>
                  </a:lnTo>
                  <a:lnTo>
                    <a:pt x="3823" y="3221"/>
                  </a:lnTo>
                  <a:lnTo>
                    <a:pt x="3819" y="3220"/>
                  </a:lnTo>
                  <a:lnTo>
                    <a:pt x="3812" y="3219"/>
                  </a:lnTo>
                  <a:lnTo>
                    <a:pt x="3801" y="3218"/>
                  </a:lnTo>
                  <a:lnTo>
                    <a:pt x="3791" y="3216"/>
                  </a:lnTo>
                  <a:lnTo>
                    <a:pt x="3782" y="3212"/>
                  </a:lnTo>
                  <a:lnTo>
                    <a:pt x="3773" y="3207"/>
                  </a:lnTo>
                  <a:lnTo>
                    <a:pt x="3765" y="3200"/>
                  </a:lnTo>
                  <a:lnTo>
                    <a:pt x="3759" y="3194"/>
                  </a:lnTo>
                  <a:lnTo>
                    <a:pt x="3752" y="3185"/>
                  </a:lnTo>
                  <a:lnTo>
                    <a:pt x="3746" y="3176"/>
                  </a:lnTo>
                  <a:lnTo>
                    <a:pt x="3723" y="3135"/>
                  </a:lnTo>
                  <a:lnTo>
                    <a:pt x="3701" y="3093"/>
                  </a:lnTo>
                  <a:lnTo>
                    <a:pt x="3706" y="3081"/>
                  </a:lnTo>
                  <a:lnTo>
                    <a:pt x="3711" y="3070"/>
                  </a:lnTo>
                  <a:lnTo>
                    <a:pt x="3713" y="3064"/>
                  </a:lnTo>
                  <a:lnTo>
                    <a:pt x="3716" y="3059"/>
                  </a:lnTo>
                  <a:lnTo>
                    <a:pt x="3717" y="3052"/>
                  </a:lnTo>
                  <a:lnTo>
                    <a:pt x="3718" y="3047"/>
                  </a:lnTo>
                  <a:lnTo>
                    <a:pt x="3713" y="3042"/>
                  </a:lnTo>
                  <a:lnTo>
                    <a:pt x="3709" y="3038"/>
                  </a:lnTo>
                  <a:lnTo>
                    <a:pt x="3707" y="3031"/>
                  </a:lnTo>
                  <a:lnTo>
                    <a:pt x="3706" y="3024"/>
                  </a:lnTo>
                  <a:lnTo>
                    <a:pt x="3706" y="3016"/>
                  </a:lnTo>
                  <a:lnTo>
                    <a:pt x="3706" y="3008"/>
                  </a:lnTo>
                  <a:lnTo>
                    <a:pt x="3706" y="2999"/>
                  </a:lnTo>
                  <a:lnTo>
                    <a:pt x="3708" y="2990"/>
                  </a:lnTo>
                  <a:lnTo>
                    <a:pt x="3711" y="2972"/>
                  </a:lnTo>
                  <a:lnTo>
                    <a:pt x="3717" y="2958"/>
                  </a:lnTo>
                  <a:lnTo>
                    <a:pt x="3720" y="2951"/>
                  </a:lnTo>
                  <a:lnTo>
                    <a:pt x="3722" y="2947"/>
                  </a:lnTo>
                  <a:lnTo>
                    <a:pt x="3726" y="2944"/>
                  </a:lnTo>
                  <a:lnTo>
                    <a:pt x="3728" y="2942"/>
                  </a:lnTo>
                  <a:lnTo>
                    <a:pt x="3730" y="2942"/>
                  </a:lnTo>
                  <a:lnTo>
                    <a:pt x="3732" y="2943"/>
                  </a:lnTo>
                  <a:lnTo>
                    <a:pt x="3734" y="2945"/>
                  </a:lnTo>
                  <a:lnTo>
                    <a:pt x="3738" y="2948"/>
                  </a:lnTo>
                  <a:lnTo>
                    <a:pt x="3744" y="2956"/>
                  </a:lnTo>
                  <a:lnTo>
                    <a:pt x="3752" y="2965"/>
                  </a:lnTo>
                  <a:lnTo>
                    <a:pt x="3757" y="2970"/>
                  </a:lnTo>
                  <a:lnTo>
                    <a:pt x="3762" y="2974"/>
                  </a:lnTo>
                  <a:lnTo>
                    <a:pt x="3769" y="2978"/>
                  </a:lnTo>
                  <a:lnTo>
                    <a:pt x="3774" y="2980"/>
                  </a:lnTo>
                  <a:lnTo>
                    <a:pt x="3782" y="2984"/>
                  </a:lnTo>
                  <a:lnTo>
                    <a:pt x="3789" y="2985"/>
                  </a:lnTo>
                  <a:lnTo>
                    <a:pt x="3798" y="2985"/>
                  </a:lnTo>
                  <a:lnTo>
                    <a:pt x="3806" y="2982"/>
                  </a:lnTo>
                  <a:lnTo>
                    <a:pt x="3821" y="2980"/>
                  </a:lnTo>
                  <a:lnTo>
                    <a:pt x="3836" y="2978"/>
                  </a:lnTo>
                  <a:lnTo>
                    <a:pt x="3853" y="2976"/>
                  </a:lnTo>
                  <a:lnTo>
                    <a:pt x="3871" y="2975"/>
                  </a:lnTo>
                  <a:lnTo>
                    <a:pt x="3908" y="2972"/>
                  </a:lnTo>
                  <a:lnTo>
                    <a:pt x="3947" y="2970"/>
                  </a:lnTo>
                  <a:lnTo>
                    <a:pt x="3966" y="2968"/>
                  </a:lnTo>
                  <a:lnTo>
                    <a:pt x="3984" y="2966"/>
                  </a:lnTo>
                  <a:lnTo>
                    <a:pt x="4001" y="2963"/>
                  </a:lnTo>
                  <a:lnTo>
                    <a:pt x="4018" y="2958"/>
                  </a:lnTo>
                  <a:lnTo>
                    <a:pt x="4033" y="2953"/>
                  </a:lnTo>
                  <a:lnTo>
                    <a:pt x="4047" y="2945"/>
                  </a:lnTo>
                  <a:lnTo>
                    <a:pt x="4053" y="2942"/>
                  </a:lnTo>
                  <a:lnTo>
                    <a:pt x="4060" y="2937"/>
                  </a:lnTo>
                  <a:lnTo>
                    <a:pt x="4065" y="2932"/>
                  </a:lnTo>
                  <a:lnTo>
                    <a:pt x="4070" y="2926"/>
                  </a:lnTo>
                  <a:lnTo>
                    <a:pt x="4080" y="2909"/>
                  </a:lnTo>
                  <a:lnTo>
                    <a:pt x="4087" y="2894"/>
                  </a:lnTo>
                  <a:lnTo>
                    <a:pt x="4091" y="2888"/>
                  </a:lnTo>
                  <a:lnTo>
                    <a:pt x="4097" y="2883"/>
                  </a:lnTo>
                  <a:lnTo>
                    <a:pt x="4101" y="2882"/>
                  </a:lnTo>
                  <a:lnTo>
                    <a:pt x="4105" y="2880"/>
                  </a:lnTo>
                  <a:lnTo>
                    <a:pt x="4111" y="2880"/>
                  </a:lnTo>
                  <a:lnTo>
                    <a:pt x="4118" y="2878"/>
                  </a:lnTo>
                  <a:lnTo>
                    <a:pt x="4129" y="2878"/>
                  </a:lnTo>
                  <a:lnTo>
                    <a:pt x="4138" y="2876"/>
                  </a:lnTo>
                  <a:lnTo>
                    <a:pt x="4145" y="2874"/>
                  </a:lnTo>
                  <a:lnTo>
                    <a:pt x="4151" y="2871"/>
                  </a:lnTo>
                  <a:lnTo>
                    <a:pt x="4154" y="2866"/>
                  </a:lnTo>
                  <a:lnTo>
                    <a:pt x="4156" y="2861"/>
                  </a:lnTo>
                  <a:lnTo>
                    <a:pt x="4159" y="2854"/>
                  </a:lnTo>
                  <a:lnTo>
                    <a:pt x="4159" y="2848"/>
                  </a:lnTo>
                  <a:lnTo>
                    <a:pt x="4159" y="2833"/>
                  </a:lnTo>
                  <a:lnTo>
                    <a:pt x="4158" y="2817"/>
                  </a:lnTo>
                  <a:lnTo>
                    <a:pt x="4158" y="2808"/>
                  </a:lnTo>
                  <a:lnTo>
                    <a:pt x="4159" y="2799"/>
                  </a:lnTo>
                  <a:lnTo>
                    <a:pt x="4160" y="2790"/>
                  </a:lnTo>
                  <a:lnTo>
                    <a:pt x="4162" y="2781"/>
                  </a:lnTo>
                  <a:lnTo>
                    <a:pt x="4166" y="2770"/>
                  </a:lnTo>
                  <a:lnTo>
                    <a:pt x="4171" y="2760"/>
                  </a:lnTo>
                  <a:lnTo>
                    <a:pt x="4176" y="2751"/>
                  </a:lnTo>
                  <a:lnTo>
                    <a:pt x="4181" y="2743"/>
                  </a:lnTo>
                  <a:lnTo>
                    <a:pt x="4191" y="2726"/>
                  </a:lnTo>
                  <a:lnTo>
                    <a:pt x="4200" y="2707"/>
                  </a:lnTo>
                  <a:lnTo>
                    <a:pt x="4202" y="2701"/>
                  </a:lnTo>
                  <a:lnTo>
                    <a:pt x="4204" y="2693"/>
                  </a:lnTo>
                  <a:lnTo>
                    <a:pt x="4204" y="2685"/>
                  </a:lnTo>
                  <a:lnTo>
                    <a:pt x="4204" y="2677"/>
                  </a:lnTo>
                  <a:lnTo>
                    <a:pt x="4203" y="2661"/>
                  </a:lnTo>
                  <a:lnTo>
                    <a:pt x="4202" y="2645"/>
                  </a:lnTo>
                  <a:lnTo>
                    <a:pt x="4202" y="2638"/>
                  </a:lnTo>
                  <a:lnTo>
                    <a:pt x="4202" y="2630"/>
                  </a:lnTo>
                  <a:lnTo>
                    <a:pt x="4203" y="2622"/>
                  </a:lnTo>
                  <a:lnTo>
                    <a:pt x="4204" y="2614"/>
                  </a:lnTo>
                  <a:lnTo>
                    <a:pt x="4206" y="2607"/>
                  </a:lnTo>
                  <a:lnTo>
                    <a:pt x="4211" y="2599"/>
                  </a:lnTo>
                  <a:lnTo>
                    <a:pt x="4215" y="2591"/>
                  </a:lnTo>
                  <a:lnTo>
                    <a:pt x="4222" y="2583"/>
                  </a:lnTo>
                  <a:lnTo>
                    <a:pt x="4225" y="2581"/>
                  </a:lnTo>
                  <a:lnTo>
                    <a:pt x="4227" y="2580"/>
                  </a:lnTo>
                  <a:lnTo>
                    <a:pt x="4232" y="2579"/>
                  </a:lnTo>
                  <a:lnTo>
                    <a:pt x="4235" y="2579"/>
                  </a:lnTo>
                  <a:lnTo>
                    <a:pt x="4244" y="2579"/>
                  </a:lnTo>
                  <a:lnTo>
                    <a:pt x="4253" y="2580"/>
                  </a:lnTo>
                  <a:lnTo>
                    <a:pt x="4262" y="2580"/>
                  </a:lnTo>
                  <a:lnTo>
                    <a:pt x="4271" y="2579"/>
                  </a:lnTo>
                  <a:lnTo>
                    <a:pt x="4274" y="2577"/>
                  </a:lnTo>
                  <a:lnTo>
                    <a:pt x="4277" y="2575"/>
                  </a:lnTo>
                  <a:lnTo>
                    <a:pt x="4280" y="2572"/>
                  </a:lnTo>
                  <a:lnTo>
                    <a:pt x="4284" y="2568"/>
                  </a:lnTo>
                  <a:lnTo>
                    <a:pt x="4288" y="2556"/>
                  </a:lnTo>
                  <a:lnTo>
                    <a:pt x="4290" y="2545"/>
                  </a:lnTo>
                  <a:lnTo>
                    <a:pt x="4292" y="2540"/>
                  </a:lnTo>
                  <a:lnTo>
                    <a:pt x="4295" y="2537"/>
                  </a:lnTo>
                  <a:lnTo>
                    <a:pt x="4299" y="2535"/>
                  </a:lnTo>
                  <a:lnTo>
                    <a:pt x="4307" y="2536"/>
                  </a:lnTo>
                  <a:lnTo>
                    <a:pt x="4315" y="2546"/>
                  </a:lnTo>
                  <a:lnTo>
                    <a:pt x="4323" y="2554"/>
                  </a:lnTo>
                  <a:lnTo>
                    <a:pt x="4326" y="2556"/>
                  </a:lnTo>
                  <a:lnTo>
                    <a:pt x="4330" y="2558"/>
                  </a:lnTo>
                  <a:lnTo>
                    <a:pt x="4334" y="2559"/>
                  </a:lnTo>
                  <a:lnTo>
                    <a:pt x="4338" y="2559"/>
                  </a:lnTo>
                  <a:lnTo>
                    <a:pt x="4346" y="2559"/>
                  </a:lnTo>
                  <a:lnTo>
                    <a:pt x="4356" y="2557"/>
                  </a:lnTo>
                  <a:lnTo>
                    <a:pt x="4366" y="2554"/>
                  </a:lnTo>
                  <a:lnTo>
                    <a:pt x="4377" y="2550"/>
                  </a:lnTo>
                  <a:lnTo>
                    <a:pt x="4437" y="2493"/>
                  </a:lnTo>
                  <a:lnTo>
                    <a:pt x="4437" y="2493"/>
                  </a:lnTo>
                  <a:lnTo>
                    <a:pt x="4434" y="2481"/>
                  </a:lnTo>
                  <a:lnTo>
                    <a:pt x="4433" y="2468"/>
                  </a:lnTo>
                  <a:lnTo>
                    <a:pt x="4432" y="2453"/>
                  </a:lnTo>
                  <a:lnTo>
                    <a:pt x="4431" y="2437"/>
                  </a:lnTo>
                  <a:lnTo>
                    <a:pt x="4431" y="2404"/>
                  </a:lnTo>
                  <a:lnTo>
                    <a:pt x="4430" y="2369"/>
                  </a:lnTo>
                  <a:lnTo>
                    <a:pt x="4429" y="2352"/>
                  </a:lnTo>
                  <a:lnTo>
                    <a:pt x="4428" y="2336"/>
                  </a:lnTo>
                  <a:lnTo>
                    <a:pt x="4424" y="2319"/>
                  </a:lnTo>
                  <a:lnTo>
                    <a:pt x="4421" y="2305"/>
                  </a:lnTo>
                  <a:lnTo>
                    <a:pt x="4417" y="2292"/>
                  </a:lnTo>
                  <a:lnTo>
                    <a:pt x="4411" y="2279"/>
                  </a:lnTo>
                  <a:lnTo>
                    <a:pt x="4408" y="2274"/>
                  </a:lnTo>
                  <a:lnTo>
                    <a:pt x="4403" y="2269"/>
                  </a:lnTo>
                  <a:lnTo>
                    <a:pt x="4400" y="2265"/>
                  </a:lnTo>
                  <a:lnTo>
                    <a:pt x="4395" y="2262"/>
                  </a:lnTo>
                  <a:lnTo>
                    <a:pt x="4390" y="2258"/>
                  </a:lnTo>
                  <a:lnTo>
                    <a:pt x="4387" y="2255"/>
                  </a:lnTo>
                  <a:lnTo>
                    <a:pt x="4385" y="2252"/>
                  </a:lnTo>
                  <a:lnTo>
                    <a:pt x="4383" y="2248"/>
                  </a:lnTo>
                  <a:lnTo>
                    <a:pt x="4383" y="2245"/>
                  </a:lnTo>
                  <a:lnTo>
                    <a:pt x="4383" y="2242"/>
                  </a:lnTo>
                  <a:lnTo>
                    <a:pt x="4385" y="2238"/>
                  </a:lnTo>
                  <a:lnTo>
                    <a:pt x="4387" y="2235"/>
                  </a:lnTo>
                  <a:lnTo>
                    <a:pt x="4393" y="2230"/>
                  </a:lnTo>
                  <a:lnTo>
                    <a:pt x="4400" y="2224"/>
                  </a:lnTo>
                  <a:lnTo>
                    <a:pt x="4409" y="2220"/>
                  </a:lnTo>
                  <a:lnTo>
                    <a:pt x="4418" y="2216"/>
                  </a:lnTo>
                  <a:lnTo>
                    <a:pt x="4431" y="2211"/>
                  </a:lnTo>
                  <a:lnTo>
                    <a:pt x="4445" y="2203"/>
                  </a:lnTo>
                  <a:lnTo>
                    <a:pt x="4461" y="2193"/>
                  </a:lnTo>
                  <a:lnTo>
                    <a:pt x="4475" y="2183"/>
                  </a:lnTo>
                  <a:lnTo>
                    <a:pt x="4488" y="2171"/>
                  </a:lnTo>
                  <a:lnTo>
                    <a:pt x="4500" y="2158"/>
                  </a:lnTo>
                  <a:lnTo>
                    <a:pt x="4504" y="2152"/>
                  </a:lnTo>
                  <a:lnTo>
                    <a:pt x="4508" y="2145"/>
                  </a:lnTo>
                  <a:lnTo>
                    <a:pt x="4511" y="2138"/>
                  </a:lnTo>
                  <a:lnTo>
                    <a:pt x="4512" y="2131"/>
                  </a:lnTo>
                  <a:lnTo>
                    <a:pt x="4514" y="2120"/>
                  </a:lnTo>
                  <a:lnTo>
                    <a:pt x="4517" y="2104"/>
                  </a:lnTo>
                  <a:lnTo>
                    <a:pt x="4517" y="2096"/>
                  </a:lnTo>
                  <a:lnTo>
                    <a:pt x="4517" y="2089"/>
                  </a:lnTo>
                  <a:lnTo>
                    <a:pt x="4516" y="2087"/>
                  </a:lnTo>
                  <a:lnTo>
                    <a:pt x="4515" y="2085"/>
                  </a:lnTo>
                  <a:lnTo>
                    <a:pt x="4513" y="2084"/>
                  </a:lnTo>
                  <a:lnTo>
                    <a:pt x="4511" y="2084"/>
                  </a:lnTo>
                  <a:lnTo>
                    <a:pt x="4488" y="2087"/>
                  </a:lnTo>
                  <a:lnTo>
                    <a:pt x="4473" y="2089"/>
                  </a:lnTo>
                  <a:lnTo>
                    <a:pt x="4471" y="2088"/>
                  </a:lnTo>
                  <a:lnTo>
                    <a:pt x="4469" y="2087"/>
                  </a:lnTo>
                  <a:lnTo>
                    <a:pt x="4467" y="2084"/>
                  </a:lnTo>
                  <a:lnTo>
                    <a:pt x="4464" y="2080"/>
                  </a:lnTo>
                  <a:lnTo>
                    <a:pt x="4462" y="2072"/>
                  </a:lnTo>
                  <a:lnTo>
                    <a:pt x="4460" y="2056"/>
                  </a:lnTo>
                  <a:lnTo>
                    <a:pt x="4455" y="2046"/>
                  </a:lnTo>
                  <a:lnTo>
                    <a:pt x="4450" y="2037"/>
                  </a:lnTo>
                  <a:lnTo>
                    <a:pt x="4443" y="2028"/>
                  </a:lnTo>
                  <a:lnTo>
                    <a:pt x="4436" y="2020"/>
                  </a:lnTo>
                  <a:lnTo>
                    <a:pt x="4418" y="2004"/>
                  </a:lnTo>
                  <a:lnTo>
                    <a:pt x="4402" y="1989"/>
                  </a:lnTo>
                  <a:lnTo>
                    <a:pt x="4397" y="1981"/>
                  </a:lnTo>
                  <a:lnTo>
                    <a:pt x="4392" y="1973"/>
                  </a:lnTo>
                  <a:lnTo>
                    <a:pt x="4390" y="1969"/>
                  </a:lnTo>
                  <a:lnTo>
                    <a:pt x="4389" y="1964"/>
                  </a:lnTo>
                  <a:lnTo>
                    <a:pt x="4389" y="1960"/>
                  </a:lnTo>
                  <a:lnTo>
                    <a:pt x="4389" y="1955"/>
                  </a:lnTo>
                  <a:lnTo>
                    <a:pt x="4390" y="1951"/>
                  </a:lnTo>
                  <a:lnTo>
                    <a:pt x="4392" y="1946"/>
                  </a:lnTo>
                  <a:lnTo>
                    <a:pt x="4395" y="1941"/>
                  </a:lnTo>
                  <a:lnTo>
                    <a:pt x="4398" y="1936"/>
                  </a:lnTo>
                  <a:lnTo>
                    <a:pt x="4402" y="1930"/>
                  </a:lnTo>
                  <a:lnTo>
                    <a:pt x="4408" y="1925"/>
                  </a:lnTo>
                  <a:lnTo>
                    <a:pt x="4413" y="1919"/>
                  </a:lnTo>
                  <a:lnTo>
                    <a:pt x="4421" y="1912"/>
                  </a:lnTo>
                  <a:lnTo>
                    <a:pt x="4429" y="1907"/>
                  </a:lnTo>
                  <a:lnTo>
                    <a:pt x="4439" y="1902"/>
                  </a:lnTo>
                  <a:lnTo>
                    <a:pt x="4448" y="1899"/>
                  </a:lnTo>
                  <a:lnTo>
                    <a:pt x="4459" y="1897"/>
                  </a:lnTo>
                  <a:lnTo>
                    <a:pt x="4480" y="1894"/>
                  </a:lnTo>
                  <a:lnTo>
                    <a:pt x="4502" y="1892"/>
                  </a:lnTo>
                  <a:lnTo>
                    <a:pt x="4513" y="1891"/>
                  </a:lnTo>
                  <a:lnTo>
                    <a:pt x="4523" y="1889"/>
                  </a:lnTo>
                  <a:lnTo>
                    <a:pt x="4534" y="1888"/>
                  </a:lnTo>
                  <a:lnTo>
                    <a:pt x="4543" y="1885"/>
                  </a:lnTo>
                  <a:lnTo>
                    <a:pt x="4553" y="1881"/>
                  </a:lnTo>
                  <a:lnTo>
                    <a:pt x="4561" y="1877"/>
                  </a:lnTo>
                  <a:lnTo>
                    <a:pt x="4568" y="1871"/>
                  </a:lnTo>
                  <a:lnTo>
                    <a:pt x="4575" y="1865"/>
                  </a:lnTo>
                  <a:lnTo>
                    <a:pt x="4577" y="1859"/>
                  </a:lnTo>
                  <a:lnTo>
                    <a:pt x="4578" y="1855"/>
                  </a:lnTo>
                  <a:lnTo>
                    <a:pt x="4578" y="1850"/>
                  </a:lnTo>
                  <a:lnTo>
                    <a:pt x="4577" y="1845"/>
                  </a:lnTo>
                  <a:lnTo>
                    <a:pt x="4575" y="1839"/>
                  </a:lnTo>
                  <a:lnTo>
                    <a:pt x="4572" y="1834"/>
                  </a:lnTo>
                  <a:lnTo>
                    <a:pt x="4568" y="1828"/>
                  </a:lnTo>
                  <a:lnTo>
                    <a:pt x="4563" y="1823"/>
                  </a:lnTo>
                  <a:lnTo>
                    <a:pt x="4552" y="1811"/>
                  </a:lnTo>
                  <a:lnTo>
                    <a:pt x="4537" y="1799"/>
                  </a:lnTo>
                  <a:lnTo>
                    <a:pt x="4521" y="1786"/>
                  </a:lnTo>
                  <a:lnTo>
                    <a:pt x="4503" y="1774"/>
                  </a:lnTo>
                  <a:lnTo>
                    <a:pt x="4468" y="1749"/>
                  </a:lnTo>
                  <a:lnTo>
                    <a:pt x="4434" y="1726"/>
                  </a:lnTo>
                  <a:lnTo>
                    <a:pt x="4421" y="1715"/>
                  </a:lnTo>
                  <a:lnTo>
                    <a:pt x="4409" y="1705"/>
                  </a:lnTo>
                  <a:lnTo>
                    <a:pt x="4405" y="1699"/>
                  </a:lnTo>
                  <a:lnTo>
                    <a:pt x="4401" y="1695"/>
                  </a:lnTo>
                  <a:lnTo>
                    <a:pt x="4398" y="1690"/>
                  </a:lnTo>
                  <a:lnTo>
                    <a:pt x="4397" y="1686"/>
                  </a:lnTo>
                  <a:lnTo>
                    <a:pt x="4388" y="1644"/>
                  </a:lnTo>
                  <a:lnTo>
                    <a:pt x="4379" y="1607"/>
                  </a:lnTo>
                  <a:lnTo>
                    <a:pt x="4376" y="1600"/>
                  </a:lnTo>
                  <a:lnTo>
                    <a:pt x="4371" y="1593"/>
                  </a:lnTo>
                  <a:lnTo>
                    <a:pt x="4366" y="1587"/>
                  </a:lnTo>
                  <a:lnTo>
                    <a:pt x="4359" y="1582"/>
                  </a:lnTo>
                  <a:lnTo>
                    <a:pt x="4351" y="1577"/>
                  </a:lnTo>
                  <a:lnTo>
                    <a:pt x="4341" y="1575"/>
                  </a:lnTo>
                  <a:lnTo>
                    <a:pt x="4329" y="1573"/>
                  </a:lnTo>
                  <a:lnTo>
                    <a:pt x="4316" y="1573"/>
                  </a:lnTo>
                  <a:lnTo>
                    <a:pt x="4309" y="1573"/>
                  </a:lnTo>
                  <a:lnTo>
                    <a:pt x="4303" y="1572"/>
                  </a:lnTo>
                  <a:lnTo>
                    <a:pt x="4297" y="1570"/>
                  </a:lnTo>
                  <a:lnTo>
                    <a:pt x="4293" y="1567"/>
                  </a:lnTo>
                  <a:lnTo>
                    <a:pt x="4288" y="1564"/>
                  </a:lnTo>
                  <a:lnTo>
                    <a:pt x="4285" y="1560"/>
                  </a:lnTo>
                  <a:lnTo>
                    <a:pt x="4282" y="1555"/>
                  </a:lnTo>
                  <a:lnTo>
                    <a:pt x="4278" y="1550"/>
                  </a:lnTo>
                  <a:lnTo>
                    <a:pt x="4275" y="1539"/>
                  </a:lnTo>
                  <a:lnTo>
                    <a:pt x="4273" y="1525"/>
                  </a:lnTo>
                  <a:lnTo>
                    <a:pt x="4272" y="1510"/>
                  </a:lnTo>
                  <a:lnTo>
                    <a:pt x="4273" y="1495"/>
                  </a:lnTo>
                  <a:lnTo>
                    <a:pt x="4275" y="1478"/>
                  </a:lnTo>
                  <a:lnTo>
                    <a:pt x="4278" y="1462"/>
                  </a:lnTo>
                  <a:lnTo>
                    <a:pt x="4282" y="1446"/>
                  </a:lnTo>
                  <a:lnTo>
                    <a:pt x="4286" y="1430"/>
                  </a:lnTo>
                  <a:lnTo>
                    <a:pt x="4292" y="1416"/>
                  </a:lnTo>
                  <a:lnTo>
                    <a:pt x="4297" y="1403"/>
                  </a:lnTo>
                  <a:lnTo>
                    <a:pt x="4303" y="1391"/>
                  </a:lnTo>
                  <a:lnTo>
                    <a:pt x="4308" y="1382"/>
                  </a:lnTo>
                  <a:lnTo>
                    <a:pt x="4309" y="1376"/>
                  </a:lnTo>
                  <a:lnTo>
                    <a:pt x="4308" y="1372"/>
                  </a:lnTo>
                  <a:lnTo>
                    <a:pt x="4308" y="1366"/>
                  </a:lnTo>
                  <a:lnTo>
                    <a:pt x="4306" y="1361"/>
                  </a:lnTo>
                  <a:lnTo>
                    <a:pt x="4300" y="1351"/>
                  </a:lnTo>
                  <a:lnTo>
                    <a:pt x="4294" y="1341"/>
                  </a:lnTo>
                  <a:lnTo>
                    <a:pt x="4285" y="1332"/>
                  </a:lnTo>
                  <a:lnTo>
                    <a:pt x="4276" y="1323"/>
                  </a:lnTo>
                  <a:lnTo>
                    <a:pt x="4267" y="1317"/>
                  </a:lnTo>
                  <a:lnTo>
                    <a:pt x="4258" y="1311"/>
                  </a:lnTo>
                  <a:lnTo>
                    <a:pt x="4253" y="1308"/>
                  </a:lnTo>
                  <a:lnTo>
                    <a:pt x="4248" y="1304"/>
                  </a:lnTo>
                  <a:lnTo>
                    <a:pt x="4246" y="1300"/>
                  </a:lnTo>
                  <a:lnTo>
                    <a:pt x="4244" y="1296"/>
                  </a:lnTo>
                  <a:lnTo>
                    <a:pt x="4244" y="1291"/>
                  </a:lnTo>
                  <a:lnTo>
                    <a:pt x="4244" y="1287"/>
                  </a:lnTo>
                  <a:lnTo>
                    <a:pt x="4245" y="1282"/>
                  </a:lnTo>
                  <a:lnTo>
                    <a:pt x="4246" y="1277"/>
                  </a:lnTo>
                  <a:lnTo>
                    <a:pt x="4257" y="1258"/>
                  </a:lnTo>
                  <a:lnTo>
                    <a:pt x="4267" y="1240"/>
                  </a:lnTo>
                  <a:lnTo>
                    <a:pt x="4269" y="1231"/>
                  </a:lnTo>
                  <a:lnTo>
                    <a:pt x="4271" y="1222"/>
                  </a:lnTo>
                  <a:lnTo>
                    <a:pt x="4269" y="1212"/>
                  </a:lnTo>
                  <a:lnTo>
                    <a:pt x="4267" y="1201"/>
                  </a:lnTo>
                  <a:lnTo>
                    <a:pt x="4265" y="1191"/>
                  </a:lnTo>
                  <a:lnTo>
                    <a:pt x="4261" y="1180"/>
                  </a:lnTo>
                  <a:lnTo>
                    <a:pt x="4255" y="1168"/>
                  </a:lnTo>
                  <a:lnTo>
                    <a:pt x="4249" y="1157"/>
                  </a:lnTo>
                  <a:lnTo>
                    <a:pt x="4237" y="1136"/>
                  </a:lnTo>
                  <a:lnTo>
                    <a:pt x="4224" y="1116"/>
                  </a:lnTo>
                  <a:lnTo>
                    <a:pt x="4210" y="1099"/>
                  </a:lnTo>
                  <a:lnTo>
                    <a:pt x="4197" y="1086"/>
                  </a:lnTo>
                  <a:lnTo>
                    <a:pt x="4187" y="1074"/>
                  </a:lnTo>
                  <a:lnTo>
                    <a:pt x="4179" y="1063"/>
                  </a:lnTo>
                  <a:lnTo>
                    <a:pt x="4171" y="1052"/>
                  </a:lnTo>
                  <a:lnTo>
                    <a:pt x="4165" y="1042"/>
                  </a:lnTo>
                  <a:lnTo>
                    <a:pt x="4160" y="1032"/>
                  </a:lnTo>
                  <a:lnTo>
                    <a:pt x="4156" y="1024"/>
                  </a:lnTo>
                  <a:lnTo>
                    <a:pt x="4154" y="1015"/>
                  </a:lnTo>
                  <a:lnTo>
                    <a:pt x="4152" y="1006"/>
                  </a:lnTo>
                  <a:lnTo>
                    <a:pt x="4152" y="997"/>
                  </a:lnTo>
                  <a:lnTo>
                    <a:pt x="4152" y="989"/>
                  </a:lnTo>
                  <a:lnTo>
                    <a:pt x="4154" y="982"/>
                  </a:lnTo>
                  <a:lnTo>
                    <a:pt x="4156" y="975"/>
                  </a:lnTo>
                  <a:lnTo>
                    <a:pt x="4160" y="967"/>
                  </a:lnTo>
                  <a:lnTo>
                    <a:pt x="4163" y="961"/>
                  </a:lnTo>
                  <a:lnTo>
                    <a:pt x="4169" y="954"/>
                  </a:lnTo>
                  <a:lnTo>
                    <a:pt x="4174" y="948"/>
                  </a:lnTo>
                  <a:lnTo>
                    <a:pt x="4180" y="943"/>
                  </a:lnTo>
                  <a:lnTo>
                    <a:pt x="4186" y="937"/>
                  </a:lnTo>
                  <a:lnTo>
                    <a:pt x="4194" y="932"/>
                  </a:lnTo>
                  <a:lnTo>
                    <a:pt x="4202" y="927"/>
                  </a:lnTo>
                  <a:lnTo>
                    <a:pt x="4218" y="918"/>
                  </a:lnTo>
                  <a:lnTo>
                    <a:pt x="4236" y="910"/>
                  </a:lnTo>
                  <a:lnTo>
                    <a:pt x="4256" y="903"/>
                  </a:lnTo>
                  <a:lnTo>
                    <a:pt x="4276" y="897"/>
                  </a:lnTo>
                  <a:lnTo>
                    <a:pt x="4296" y="892"/>
                  </a:lnTo>
                  <a:lnTo>
                    <a:pt x="4316" y="888"/>
                  </a:lnTo>
                  <a:lnTo>
                    <a:pt x="4325" y="885"/>
                  </a:lnTo>
                  <a:lnTo>
                    <a:pt x="4333" y="883"/>
                  </a:lnTo>
                  <a:lnTo>
                    <a:pt x="4340" y="881"/>
                  </a:lnTo>
                  <a:lnTo>
                    <a:pt x="4347" y="878"/>
                  </a:lnTo>
                  <a:lnTo>
                    <a:pt x="4354" y="873"/>
                  </a:lnTo>
                  <a:lnTo>
                    <a:pt x="4359" y="870"/>
                  </a:lnTo>
                  <a:lnTo>
                    <a:pt x="4365" y="866"/>
                  </a:lnTo>
                  <a:lnTo>
                    <a:pt x="4368" y="861"/>
                  </a:lnTo>
                  <a:lnTo>
                    <a:pt x="4372" y="857"/>
                  </a:lnTo>
                  <a:lnTo>
                    <a:pt x="4376" y="851"/>
                  </a:lnTo>
                  <a:lnTo>
                    <a:pt x="4378" y="846"/>
                  </a:lnTo>
                  <a:lnTo>
                    <a:pt x="4380" y="840"/>
                  </a:lnTo>
                  <a:lnTo>
                    <a:pt x="4383" y="828"/>
                  </a:lnTo>
                  <a:lnTo>
                    <a:pt x="4385" y="815"/>
                  </a:lnTo>
                  <a:lnTo>
                    <a:pt x="4385" y="801"/>
                  </a:lnTo>
                  <a:lnTo>
                    <a:pt x="4383" y="788"/>
                  </a:lnTo>
                  <a:lnTo>
                    <a:pt x="4381" y="774"/>
                  </a:lnTo>
                  <a:lnTo>
                    <a:pt x="4379" y="758"/>
                  </a:lnTo>
                  <a:lnTo>
                    <a:pt x="4371" y="730"/>
                  </a:lnTo>
                  <a:lnTo>
                    <a:pt x="4364" y="701"/>
                  </a:lnTo>
                  <a:lnTo>
                    <a:pt x="4341" y="688"/>
                  </a:lnTo>
                  <a:lnTo>
                    <a:pt x="4326" y="677"/>
                  </a:lnTo>
                  <a:lnTo>
                    <a:pt x="4323" y="673"/>
                  </a:lnTo>
                  <a:lnTo>
                    <a:pt x="4321" y="670"/>
                  </a:lnTo>
                  <a:lnTo>
                    <a:pt x="4319" y="665"/>
                  </a:lnTo>
                  <a:lnTo>
                    <a:pt x="4319" y="661"/>
                  </a:lnTo>
                  <a:lnTo>
                    <a:pt x="4319" y="656"/>
                  </a:lnTo>
                  <a:lnTo>
                    <a:pt x="4321" y="649"/>
                  </a:lnTo>
                  <a:lnTo>
                    <a:pt x="4324" y="641"/>
                  </a:lnTo>
                  <a:lnTo>
                    <a:pt x="4327" y="633"/>
                  </a:lnTo>
                  <a:lnTo>
                    <a:pt x="4330" y="621"/>
                  </a:lnTo>
                  <a:lnTo>
                    <a:pt x="4331" y="614"/>
                  </a:lnTo>
                  <a:lnTo>
                    <a:pt x="4330" y="606"/>
                  </a:lnTo>
                  <a:lnTo>
                    <a:pt x="4327" y="600"/>
                  </a:lnTo>
                  <a:lnTo>
                    <a:pt x="4324" y="595"/>
                  </a:lnTo>
                  <a:lnTo>
                    <a:pt x="4319" y="589"/>
                  </a:lnTo>
                  <a:lnTo>
                    <a:pt x="4316" y="583"/>
                  </a:lnTo>
                  <a:lnTo>
                    <a:pt x="4313" y="574"/>
                  </a:lnTo>
                  <a:lnTo>
                    <a:pt x="4310" y="568"/>
                  </a:lnTo>
                  <a:lnTo>
                    <a:pt x="4310" y="563"/>
                  </a:lnTo>
                  <a:lnTo>
                    <a:pt x="4310" y="557"/>
                  </a:lnTo>
                  <a:lnTo>
                    <a:pt x="4310" y="554"/>
                  </a:lnTo>
                  <a:lnTo>
                    <a:pt x="4313" y="546"/>
                  </a:lnTo>
                  <a:lnTo>
                    <a:pt x="4317" y="539"/>
                  </a:lnTo>
                  <a:lnTo>
                    <a:pt x="4323" y="535"/>
                  </a:lnTo>
                  <a:lnTo>
                    <a:pt x="4329" y="531"/>
                  </a:lnTo>
                  <a:lnTo>
                    <a:pt x="4336" y="526"/>
                  </a:lnTo>
                  <a:lnTo>
                    <a:pt x="4342" y="523"/>
                  </a:lnTo>
                  <a:lnTo>
                    <a:pt x="4349" y="518"/>
                  </a:lnTo>
                  <a:lnTo>
                    <a:pt x="4356" y="514"/>
                  </a:lnTo>
                  <a:lnTo>
                    <a:pt x="4360" y="510"/>
                  </a:lnTo>
                  <a:lnTo>
                    <a:pt x="4364" y="503"/>
                  </a:lnTo>
                  <a:lnTo>
                    <a:pt x="4365" y="499"/>
                  </a:lnTo>
                  <a:lnTo>
                    <a:pt x="4365" y="494"/>
                  </a:lnTo>
                  <a:lnTo>
                    <a:pt x="4365" y="490"/>
                  </a:lnTo>
                  <a:lnTo>
                    <a:pt x="4364" y="484"/>
                  </a:lnTo>
                  <a:lnTo>
                    <a:pt x="4360" y="473"/>
                  </a:lnTo>
                  <a:lnTo>
                    <a:pt x="4354" y="458"/>
                  </a:lnTo>
                  <a:lnTo>
                    <a:pt x="4350" y="451"/>
                  </a:lnTo>
                  <a:lnTo>
                    <a:pt x="4347" y="442"/>
                  </a:lnTo>
                  <a:lnTo>
                    <a:pt x="4345" y="434"/>
                  </a:lnTo>
                  <a:lnTo>
                    <a:pt x="4342" y="426"/>
                  </a:lnTo>
                  <a:lnTo>
                    <a:pt x="4339" y="408"/>
                  </a:lnTo>
                  <a:lnTo>
                    <a:pt x="4337" y="390"/>
                  </a:lnTo>
                  <a:lnTo>
                    <a:pt x="4335" y="353"/>
                  </a:lnTo>
                  <a:lnTo>
                    <a:pt x="4331" y="316"/>
                  </a:lnTo>
                  <a:lnTo>
                    <a:pt x="4329" y="299"/>
                  </a:lnTo>
                  <a:lnTo>
                    <a:pt x="4325" y="282"/>
                  </a:lnTo>
                  <a:lnTo>
                    <a:pt x="4323" y="274"/>
                  </a:lnTo>
                  <a:lnTo>
                    <a:pt x="4319" y="268"/>
                  </a:lnTo>
                  <a:lnTo>
                    <a:pt x="4316" y="260"/>
                  </a:lnTo>
                  <a:lnTo>
                    <a:pt x="4311" y="253"/>
                  </a:lnTo>
                  <a:lnTo>
                    <a:pt x="4306" y="248"/>
                  </a:lnTo>
                  <a:lnTo>
                    <a:pt x="4300" y="242"/>
                  </a:lnTo>
                  <a:lnTo>
                    <a:pt x="4294" y="237"/>
                  </a:lnTo>
                  <a:lnTo>
                    <a:pt x="4287" y="232"/>
                  </a:lnTo>
                  <a:lnTo>
                    <a:pt x="4279" y="229"/>
                  </a:lnTo>
                  <a:lnTo>
                    <a:pt x="4269" y="226"/>
                  </a:lnTo>
                  <a:lnTo>
                    <a:pt x="4259" y="223"/>
                  </a:lnTo>
                  <a:lnTo>
                    <a:pt x="4249" y="221"/>
                  </a:lnTo>
                  <a:lnTo>
                    <a:pt x="4241" y="220"/>
                  </a:lnTo>
                  <a:lnTo>
                    <a:pt x="4233" y="218"/>
                  </a:lnTo>
                  <a:lnTo>
                    <a:pt x="4226" y="216"/>
                  </a:lnTo>
                  <a:lnTo>
                    <a:pt x="4220" y="213"/>
                  </a:lnTo>
                  <a:lnTo>
                    <a:pt x="4214" y="210"/>
                  </a:lnTo>
                  <a:lnTo>
                    <a:pt x="4210" y="207"/>
                  </a:lnTo>
                  <a:lnTo>
                    <a:pt x="4206" y="203"/>
                  </a:lnTo>
                  <a:lnTo>
                    <a:pt x="4203" y="199"/>
                  </a:lnTo>
                  <a:lnTo>
                    <a:pt x="4197" y="190"/>
                  </a:lnTo>
                  <a:lnTo>
                    <a:pt x="4195" y="181"/>
                  </a:lnTo>
                  <a:lnTo>
                    <a:pt x="4194" y="171"/>
                  </a:lnTo>
                  <a:lnTo>
                    <a:pt x="4193" y="160"/>
                  </a:lnTo>
                  <a:lnTo>
                    <a:pt x="4195" y="137"/>
                  </a:lnTo>
                  <a:lnTo>
                    <a:pt x="4197" y="115"/>
                  </a:lnTo>
                  <a:lnTo>
                    <a:pt x="4197" y="104"/>
                  </a:lnTo>
                  <a:lnTo>
                    <a:pt x="4196" y="94"/>
                  </a:lnTo>
                  <a:lnTo>
                    <a:pt x="4193" y="84"/>
                  </a:lnTo>
                  <a:lnTo>
                    <a:pt x="4189" y="75"/>
                  </a:lnTo>
                  <a:lnTo>
                    <a:pt x="4122" y="0"/>
                  </a:lnTo>
                  <a:lnTo>
                    <a:pt x="4122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9317C34F-0889-4BDD-81E6-F3056AB17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" y="1890"/>
              <a:ext cx="1330" cy="1668"/>
            </a:xfrm>
            <a:custGeom>
              <a:avLst/>
              <a:gdLst>
                <a:gd name="T0" fmla="*/ 1933 w 5319"/>
                <a:gd name="T1" fmla="*/ 273 h 6670"/>
                <a:gd name="T2" fmla="*/ 2200 w 5319"/>
                <a:gd name="T3" fmla="*/ 329 h 6670"/>
                <a:gd name="T4" fmla="*/ 2503 w 5319"/>
                <a:gd name="T5" fmla="*/ 562 h 6670"/>
                <a:gd name="T6" fmla="*/ 2599 w 5319"/>
                <a:gd name="T7" fmla="*/ 964 h 6670"/>
                <a:gd name="T8" fmla="*/ 2494 w 5319"/>
                <a:gd name="T9" fmla="*/ 1196 h 6670"/>
                <a:gd name="T10" fmla="*/ 2533 w 5319"/>
                <a:gd name="T11" fmla="*/ 1464 h 6670"/>
                <a:gd name="T12" fmla="*/ 2460 w 5319"/>
                <a:gd name="T13" fmla="*/ 1730 h 6670"/>
                <a:gd name="T14" fmla="*/ 2774 w 5319"/>
                <a:gd name="T15" fmla="*/ 1930 h 6670"/>
                <a:gd name="T16" fmla="*/ 2668 w 5319"/>
                <a:gd name="T17" fmla="*/ 2314 h 6670"/>
                <a:gd name="T18" fmla="*/ 2741 w 5319"/>
                <a:gd name="T19" fmla="*/ 2492 h 6670"/>
                <a:gd name="T20" fmla="*/ 2898 w 5319"/>
                <a:gd name="T21" fmla="*/ 2550 h 6670"/>
                <a:gd name="T22" fmla="*/ 3102 w 5319"/>
                <a:gd name="T23" fmla="*/ 2778 h 6670"/>
                <a:gd name="T24" fmla="*/ 3421 w 5319"/>
                <a:gd name="T25" fmla="*/ 2799 h 6670"/>
                <a:gd name="T26" fmla="*/ 3724 w 5319"/>
                <a:gd name="T27" fmla="*/ 2968 h 6670"/>
                <a:gd name="T28" fmla="*/ 4104 w 5319"/>
                <a:gd name="T29" fmla="*/ 3036 h 6670"/>
                <a:gd name="T30" fmla="*/ 4264 w 5319"/>
                <a:gd name="T31" fmla="*/ 3113 h 6670"/>
                <a:gd name="T32" fmla="*/ 4620 w 5319"/>
                <a:gd name="T33" fmla="*/ 3256 h 6670"/>
                <a:gd name="T34" fmla="*/ 5075 w 5319"/>
                <a:gd name="T35" fmla="*/ 3381 h 6670"/>
                <a:gd name="T36" fmla="*/ 5319 w 5319"/>
                <a:gd name="T37" fmla="*/ 3694 h 6670"/>
                <a:gd name="T38" fmla="*/ 5175 w 5319"/>
                <a:gd name="T39" fmla="*/ 3813 h 6670"/>
                <a:gd name="T40" fmla="*/ 5066 w 5319"/>
                <a:gd name="T41" fmla="*/ 4075 h 6670"/>
                <a:gd name="T42" fmla="*/ 4801 w 5319"/>
                <a:gd name="T43" fmla="*/ 4204 h 6670"/>
                <a:gd name="T44" fmla="*/ 4760 w 5319"/>
                <a:gd name="T45" fmla="*/ 4547 h 6670"/>
                <a:gd name="T46" fmla="*/ 4499 w 5319"/>
                <a:gd name="T47" fmla="*/ 4779 h 6670"/>
                <a:gd name="T48" fmla="*/ 4259 w 5319"/>
                <a:gd name="T49" fmla="*/ 5005 h 6670"/>
                <a:gd name="T50" fmla="*/ 4159 w 5319"/>
                <a:gd name="T51" fmla="*/ 5300 h 6670"/>
                <a:gd name="T52" fmla="*/ 4171 w 5319"/>
                <a:gd name="T53" fmla="*/ 5709 h 6670"/>
                <a:gd name="T54" fmla="*/ 3893 w 5319"/>
                <a:gd name="T55" fmla="*/ 5864 h 6670"/>
                <a:gd name="T56" fmla="*/ 3698 w 5319"/>
                <a:gd name="T57" fmla="*/ 6061 h 6670"/>
                <a:gd name="T58" fmla="*/ 3828 w 5319"/>
                <a:gd name="T59" fmla="*/ 6257 h 6670"/>
                <a:gd name="T60" fmla="*/ 3846 w 5319"/>
                <a:gd name="T61" fmla="*/ 6473 h 6670"/>
                <a:gd name="T62" fmla="*/ 3379 w 5319"/>
                <a:gd name="T63" fmla="*/ 6670 h 6670"/>
                <a:gd name="T64" fmla="*/ 3284 w 5319"/>
                <a:gd name="T65" fmla="*/ 6451 h 6670"/>
                <a:gd name="T66" fmla="*/ 3184 w 5319"/>
                <a:gd name="T67" fmla="*/ 6168 h 6670"/>
                <a:gd name="T68" fmla="*/ 3141 w 5319"/>
                <a:gd name="T69" fmla="*/ 5932 h 6670"/>
                <a:gd name="T70" fmla="*/ 2882 w 5319"/>
                <a:gd name="T71" fmla="*/ 5904 h 6670"/>
                <a:gd name="T72" fmla="*/ 2802 w 5319"/>
                <a:gd name="T73" fmla="*/ 5629 h 6670"/>
                <a:gd name="T74" fmla="*/ 2610 w 5319"/>
                <a:gd name="T75" fmla="*/ 5329 h 6670"/>
                <a:gd name="T76" fmla="*/ 2303 w 5319"/>
                <a:gd name="T77" fmla="*/ 5440 h 6670"/>
                <a:gd name="T78" fmla="*/ 2047 w 5319"/>
                <a:gd name="T79" fmla="*/ 5524 h 6670"/>
                <a:gd name="T80" fmla="*/ 1601 w 5319"/>
                <a:gd name="T81" fmla="*/ 5334 h 6670"/>
                <a:gd name="T82" fmla="*/ 1329 w 5319"/>
                <a:gd name="T83" fmla="*/ 5043 h 6670"/>
                <a:gd name="T84" fmla="*/ 933 w 5319"/>
                <a:gd name="T85" fmla="*/ 4746 h 6670"/>
                <a:gd name="T86" fmla="*/ 674 w 5319"/>
                <a:gd name="T87" fmla="*/ 4706 h 6670"/>
                <a:gd name="T88" fmla="*/ 554 w 5319"/>
                <a:gd name="T89" fmla="*/ 4451 h 6670"/>
                <a:gd name="T90" fmla="*/ 294 w 5319"/>
                <a:gd name="T91" fmla="*/ 4324 h 6670"/>
                <a:gd name="T92" fmla="*/ 160 w 5319"/>
                <a:gd name="T93" fmla="*/ 4090 h 6670"/>
                <a:gd name="T94" fmla="*/ 169 w 5319"/>
                <a:gd name="T95" fmla="*/ 3639 h 6670"/>
                <a:gd name="T96" fmla="*/ 153 w 5319"/>
                <a:gd name="T97" fmla="*/ 3230 h 6670"/>
                <a:gd name="T98" fmla="*/ 76 w 5319"/>
                <a:gd name="T99" fmla="*/ 2827 h 6670"/>
                <a:gd name="T100" fmla="*/ 22 w 5319"/>
                <a:gd name="T101" fmla="*/ 2532 h 6670"/>
                <a:gd name="T102" fmla="*/ 302 w 5319"/>
                <a:gd name="T103" fmla="*/ 2183 h 6670"/>
                <a:gd name="T104" fmla="*/ 269 w 5319"/>
                <a:gd name="T105" fmla="*/ 1777 h 6670"/>
                <a:gd name="T106" fmla="*/ 792 w 5319"/>
                <a:gd name="T107" fmla="*/ 1630 h 6670"/>
                <a:gd name="T108" fmla="*/ 927 w 5319"/>
                <a:gd name="T109" fmla="*/ 1451 h 6670"/>
                <a:gd name="T110" fmla="*/ 1164 w 5319"/>
                <a:gd name="T111" fmla="*/ 1275 h 6670"/>
                <a:gd name="T112" fmla="*/ 1366 w 5319"/>
                <a:gd name="T113" fmla="*/ 1160 h 6670"/>
                <a:gd name="T114" fmla="*/ 1395 w 5319"/>
                <a:gd name="T115" fmla="*/ 891 h 6670"/>
                <a:gd name="T116" fmla="*/ 1150 w 5319"/>
                <a:gd name="T117" fmla="*/ 725 h 6670"/>
                <a:gd name="T118" fmla="*/ 1118 w 5319"/>
                <a:gd name="T119" fmla="*/ 485 h 6670"/>
                <a:gd name="T120" fmla="*/ 1508 w 5319"/>
                <a:gd name="T121" fmla="*/ 340 h 6670"/>
                <a:gd name="T122" fmla="*/ 1637 w 5319"/>
                <a:gd name="T123" fmla="*/ 63 h 6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9" h="6670">
                  <a:moveTo>
                    <a:pt x="1786" y="0"/>
                  </a:moveTo>
                  <a:lnTo>
                    <a:pt x="1791" y="9"/>
                  </a:lnTo>
                  <a:lnTo>
                    <a:pt x="1794" y="19"/>
                  </a:lnTo>
                  <a:lnTo>
                    <a:pt x="1797" y="27"/>
                  </a:lnTo>
                  <a:lnTo>
                    <a:pt x="1798" y="37"/>
                  </a:lnTo>
                  <a:lnTo>
                    <a:pt x="1799" y="56"/>
                  </a:lnTo>
                  <a:lnTo>
                    <a:pt x="1800" y="76"/>
                  </a:lnTo>
                  <a:lnTo>
                    <a:pt x="1800" y="85"/>
                  </a:lnTo>
                  <a:lnTo>
                    <a:pt x="1801" y="94"/>
                  </a:lnTo>
                  <a:lnTo>
                    <a:pt x="1802" y="104"/>
                  </a:lnTo>
                  <a:lnTo>
                    <a:pt x="1804" y="112"/>
                  </a:lnTo>
                  <a:lnTo>
                    <a:pt x="1808" y="121"/>
                  </a:lnTo>
                  <a:lnTo>
                    <a:pt x="1813" y="129"/>
                  </a:lnTo>
                  <a:lnTo>
                    <a:pt x="1819" y="138"/>
                  </a:lnTo>
                  <a:lnTo>
                    <a:pt x="1827" y="146"/>
                  </a:lnTo>
                  <a:lnTo>
                    <a:pt x="1832" y="151"/>
                  </a:lnTo>
                  <a:lnTo>
                    <a:pt x="1837" y="158"/>
                  </a:lnTo>
                  <a:lnTo>
                    <a:pt x="1841" y="166"/>
                  </a:lnTo>
                  <a:lnTo>
                    <a:pt x="1844" y="174"/>
                  </a:lnTo>
                  <a:lnTo>
                    <a:pt x="1850" y="194"/>
                  </a:lnTo>
                  <a:lnTo>
                    <a:pt x="1854" y="215"/>
                  </a:lnTo>
                  <a:lnTo>
                    <a:pt x="1858" y="237"/>
                  </a:lnTo>
                  <a:lnTo>
                    <a:pt x="1861" y="259"/>
                  </a:lnTo>
                  <a:lnTo>
                    <a:pt x="1864" y="278"/>
                  </a:lnTo>
                  <a:lnTo>
                    <a:pt x="1870" y="296"/>
                  </a:lnTo>
                  <a:lnTo>
                    <a:pt x="1872" y="296"/>
                  </a:lnTo>
                  <a:lnTo>
                    <a:pt x="1873" y="297"/>
                  </a:lnTo>
                  <a:lnTo>
                    <a:pt x="1878" y="296"/>
                  </a:lnTo>
                  <a:lnTo>
                    <a:pt x="1882" y="295"/>
                  </a:lnTo>
                  <a:lnTo>
                    <a:pt x="1885" y="293"/>
                  </a:lnTo>
                  <a:lnTo>
                    <a:pt x="1889" y="290"/>
                  </a:lnTo>
                  <a:lnTo>
                    <a:pt x="1895" y="285"/>
                  </a:lnTo>
                  <a:lnTo>
                    <a:pt x="1902" y="279"/>
                  </a:lnTo>
                  <a:lnTo>
                    <a:pt x="1909" y="274"/>
                  </a:lnTo>
                  <a:lnTo>
                    <a:pt x="1916" y="272"/>
                  </a:lnTo>
                  <a:lnTo>
                    <a:pt x="1922" y="271"/>
                  </a:lnTo>
                  <a:lnTo>
                    <a:pt x="1926" y="272"/>
                  </a:lnTo>
                  <a:lnTo>
                    <a:pt x="1933" y="273"/>
                  </a:lnTo>
                  <a:lnTo>
                    <a:pt x="1938" y="275"/>
                  </a:lnTo>
                  <a:lnTo>
                    <a:pt x="1943" y="277"/>
                  </a:lnTo>
                  <a:lnTo>
                    <a:pt x="1946" y="282"/>
                  </a:lnTo>
                  <a:lnTo>
                    <a:pt x="1948" y="287"/>
                  </a:lnTo>
                  <a:lnTo>
                    <a:pt x="1950" y="294"/>
                  </a:lnTo>
                  <a:lnTo>
                    <a:pt x="1950" y="309"/>
                  </a:lnTo>
                  <a:lnTo>
                    <a:pt x="1950" y="327"/>
                  </a:lnTo>
                  <a:lnTo>
                    <a:pt x="1950" y="336"/>
                  </a:lnTo>
                  <a:lnTo>
                    <a:pt x="1951" y="343"/>
                  </a:lnTo>
                  <a:lnTo>
                    <a:pt x="1954" y="351"/>
                  </a:lnTo>
                  <a:lnTo>
                    <a:pt x="1957" y="358"/>
                  </a:lnTo>
                  <a:lnTo>
                    <a:pt x="1963" y="363"/>
                  </a:lnTo>
                  <a:lnTo>
                    <a:pt x="1969" y="368"/>
                  </a:lnTo>
                  <a:lnTo>
                    <a:pt x="1979" y="371"/>
                  </a:lnTo>
                  <a:lnTo>
                    <a:pt x="1992" y="372"/>
                  </a:lnTo>
                  <a:lnTo>
                    <a:pt x="2003" y="372"/>
                  </a:lnTo>
                  <a:lnTo>
                    <a:pt x="2013" y="370"/>
                  </a:lnTo>
                  <a:lnTo>
                    <a:pt x="2022" y="368"/>
                  </a:lnTo>
                  <a:lnTo>
                    <a:pt x="2030" y="363"/>
                  </a:lnTo>
                  <a:lnTo>
                    <a:pt x="2037" y="359"/>
                  </a:lnTo>
                  <a:lnTo>
                    <a:pt x="2044" y="353"/>
                  </a:lnTo>
                  <a:lnTo>
                    <a:pt x="2049" y="348"/>
                  </a:lnTo>
                  <a:lnTo>
                    <a:pt x="2054" y="342"/>
                  </a:lnTo>
                  <a:lnTo>
                    <a:pt x="2064" y="330"/>
                  </a:lnTo>
                  <a:lnTo>
                    <a:pt x="2072" y="319"/>
                  </a:lnTo>
                  <a:lnTo>
                    <a:pt x="2077" y="315"/>
                  </a:lnTo>
                  <a:lnTo>
                    <a:pt x="2082" y="311"/>
                  </a:lnTo>
                  <a:lnTo>
                    <a:pt x="2088" y="308"/>
                  </a:lnTo>
                  <a:lnTo>
                    <a:pt x="2095" y="307"/>
                  </a:lnTo>
                  <a:lnTo>
                    <a:pt x="2105" y="306"/>
                  </a:lnTo>
                  <a:lnTo>
                    <a:pt x="2115" y="308"/>
                  </a:lnTo>
                  <a:lnTo>
                    <a:pt x="2126" y="311"/>
                  </a:lnTo>
                  <a:lnTo>
                    <a:pt x="2137" y="316"/>
                  </a:lnTo>
                  <a:lnTo>
                    <a:pt x="2147" y="320"/>
                  </a:lnTo>
                  <a:lnTo>
                    <a:pt x="2158" y="324"/>
                  </a:lnTo>
                  <a:lnTo>
                    <a:pt x="2169" y="327"/>
                  </a:lnTo>
                  <a:lnTo>
                    <a:pt x="2180" y="328"/>
                  </a:lnTo>
                  <a:lnTo>
                    <a:pt x="2200" y="329"/>
                  </a:lnTo>
                  <a:lnTo>
                    <a:pt x="2220" y="329"/>
                  </a:lnTo>
                  <a:lnTo>
                    <a:pt x="2240" y="327"/>
                  </a:lnTo>
                  <a:lnTo>
                    <a:pt x="2259" y="326"/>
                  </a:lnTo>
                  <a:lnTo>
                    <a:pt x="2294" y="321"/>
                  </a:lnTo>
                  <a:lnTo>
                    <a:pt x="2327" y="318"/>
                  </a:lnTo>
                  <a:lnTo>
                    <a:pt x="2344" y="318"/>
                  </a:lnTo>
                  <a:lnTo>
                    <a:pt x="2360" y="319"/>
                  </a:lnTo>
                  <a:lnTo>
                    <a:pt x="2376" y="322"/>
                  </a:lnTo>
                  <a:lnTo>
                    <a:pt x="2393" y="327"/>
                  </a:lnTo>
                  <a:lnTo>
                    <a:pt x="2408" y="334"/>
                  </a:lnTo>
                  <a:lnTo>
                    <a:pt x="2425" y="343"/>
                  </a:lnTo>
                  <a:lnTo>
                    <a:pt x="2432" y="349"/>
                  </a:lnTo>
                  <a:lnTo>
                    <a:pt x="2441" y="356"/>
                  </a:lnTo>
                  <a:lnTo>
                    <a:pt x="2449" y="362"/>
                  </a:lnTo>
                  <a:lnTo>
                    <a:pt x="2458" y="371"/>
                  </a:lnTo>
                  <a:lnTo>
                    <a:pt x="2463" y="379"/>
                  </a:lnTo>
                  <a:lnTo>
                    <a:pt x="2469" y="385"/>
                  </a:lnTo>
                  <a:lnTo>
                    <a:pt x="2476" y="392"/>
                  </a:lnTo>
                  <a:lnTo>
                    <a:pt x="2482" y="398"/>
                  </a:lnTo>
                  <a:lnTo>
                    <a:pt x="2496" y="408"/>
                  </a:lnTo>
                  <a:lnTo>
                    <a:pt x="2512" y="418"/>
                  </a:lnTo>
                  <a:lnTo>
                    <a:pt x="2525" y="423"/>
                  </a:lnTo>
                  <a:lnTo>
                    <a:pt x="2539" y="428"/>
                  </a:lnTo>
                  <a:lnTo>
                    <a:pt x="2548" y="429"/>
                  </a:lnTo>
                  <a:lnTo>
                    <a:pt x="2556" y="430"/>
                  </a:lnTo>
                  <a:lnTo>
                    <a:pt x="2566" y="430"/>
                  </a:lnTo>
                  <a:lnTo>
                    <a:pt x="2575" y="432"/>
                  </a:lnTo>
                  <a:lnTo>
                    <a:pt x="2575" y="432"/>
                  </a:lnTo>
                  <a:lnTo>
                    <a:pt x="2570" y="491"/>
                  </a:lnTo>
                  <a:lnTo>
                    <a:pt x="2560" y="502"/>
                  </a:lnTo>
                  <a:lnTo>
                    <a:pt x="2551" y="510"/>
                  </a:lnTo>
                  <a:lnTo>
                    <a:pt x="2541" y="518"/>
                  </a:lnTo>
                  <a:lnTo>
                    <a:pt x="2532" y="525"/>
                  </a:lnTo>
                  <a:lnTo>
                    <a:pt x="2523" y="533"/>
                  </a:lnTo>
                  <a:lnTo>
                    <a:pt x="2515" y="541"/>
                  </a:lnTo>
                  <a:lnTo>
                    <a:pt x="2511" y="548"/>
                  </a:lnTo>
                  <a:lnTo>
                    <a:pt x="2507" y="555"/>
                  </a:lnTo>
                  <a:lnTo>
                    <a:pt x="2503" y="562"/>
                  </a:lnTo>
                  <a:lnTo>
                    <a:pt x="2499" y="571"/>
                  </a:lnTo>
                  <a:lnTo>
                    <a:pt x="2497" y="577"/>
                  </a:lnTo>
                  <a:lnTo>
                    <a:pt x="2493" y="583"/>
                  </a:lnTo>
                  <a:lnTo>
                    <a:pt x="2489" y="589"/>
                  </a:lnTo>
                  <a:lnTo>
                    <a:pt x="2484" y="593"/>
                  </a:lnTo>
                  <a:lnTo>
                    <a:pt x="2474" y="603"/>
                  </a:lnTo>
                  <a:lnTo>
                    <a:pt x="2465" y="613"/>
                  </a:lnTo>
                  <a:lnTo>
                    <a:pt x="2453" y="623"/>
                  </a:lnTo>
                  <a:lnTo>
                    <a:pt x="2442" y="633"/>
                  </a:lnTo>
                  <a:lnTo>
                    <a:pt x="2434" y="644"/>
                  </a:lnTo>
                  <a:lnTo>
                    <a:pt x="2426" y="656"/>
                  </a:lnTo>
                  <a:lnTo>
                    <a:pt x="2415" y="677"/>
                  </a:lnTo>
                  <a:lnTo>
                    <a:pt x="2403" y="695"/>
                  </a:lnTo>
                  <a:lnTo>
                    <a:pt x="2390" y="713"/>
                  </a:lnTo>
                  <a:lnTo>
                    <a:pt x="2377" y="730"/>
                  </a:lnTo>
                  <a:lnTo>
                    <a:pt x="2364" y="744"/>
                  </a:lnTo>
                  <a:lnTo>
                    <a:pt x="2355" y="752"/>
                  </a:lnTo>
                  <a:lnTo>
                    <a:pt x="2353" y="754"/>
                  </a:lnTo>
                  <a:lnTo>
                    <a:pt x="2353" y="756"/>
                  </a:lnTo>
                  <a:lnTo>
                    <a:pt x="2353" y="758"/>
                  </a:lnTo>
                  <a:lnTo>
                    <a:pt x="2355" y="760"/>
                  </a:lnTo>
                  <a:lnTo>
                    <a:pt x="2360" y="766"/>
                  </a:lnTo>
                  <a:lnTo>
                    <a:pt x="2371" y="771"/>
                  </a:lnTo>
                  <a:lnTo>
                    <a:pt x="2409" y="789"/>
                  </a:lnTo>
                  <a:lnTo>
                    <a:pt x="2452" y="810"/>
                  </a:lnTo>
                  <a:lnTo>
                    <a:pt x="2473" y="822"/>
                  </a:lnTo>
                  <a:lnTo>
                    <a:pt x="2493" y="835"/>
                  </a:lnTo>
                  <a:lnTo>
                    <a:pt x="2501" y="842"/>
                  </a:lnTo>
                  <a:lnTo>
                    <a:pt x="2509" y="850"/>
                  </a:lnTo>
                  <a:lnTo>
                    <a:pt x="2514" y="857"/>
                  </a:lnTo>
                  <a:lnTo>
                    <a:pt x="2520" y="865"/>
                  </a:lnTo>
                  <a:lnTo>
                    <a:pt x="2532" y="892"/>
                  </a:lnTo>
                  <a:lnTo>
                    <a:pt x="2542" y="911"/>
                  </a:lnTo>
                  <a:lnTo>
                    <a:pt x="2548" y="919"/>
                  </a:lnTo>
                  <a:lnTo>
                    <a:pt x="2555" y="928"/>
                  </a:lnTo>
                  <a:lnTo>
                    <a:pt x="2565" y="938"/>
                  </a:lnTo>
                  <a:lnTo>
                    <a:pt x="2579" y="949"/>
                  </a:lnTo>
                  <a:lnTo>
                    <a:pt x="2599" y="964"/>
                  </a:lnTo>
                  <a:lnTo>
                    <a:pt x="2617" y="977"/>
                  </a:lnTo>
                  <a:lnTo>
                    <a:pt x="2627" y="984"/>
                  </a:lnTo>
                  <a:lnTo>
                    <a:pt x="2636" y="990"/>
                  </a:lnTo>
                  <a:lnTo>
                    <a:pt x="2644" y="999"/>
                  </a:lnTo>
                  <a:lnTo>
                    <a:pt x="2652" y="1009"/>
                  </a:lnTo>
                  <a:lnTo>
                    <a:pt x="2655" y="1013"/>
                  </a:lnTo>
                  <a:lnTo>
                    <a:pt x="2656" y="1019"/>
                  </a:lnTo>
                  <a:lnTo>
                    <a:pt x="2657" y="1024"/>
                  </a:lnTo>
                  <a:lnTo>
                    <a:pt x="2656" y="1030"/>
                  </a:lnTo>
                  <a:lnTo>
                    <a:pt x="2654" y="1042"/>
                  </a:lnTo>
                  <a:lnTo>
                    <a:pt x="2649" y="1055"/>
                  </a:lnTo>
                  <a:lnTo>
                    <a:pt x="2644" y="1069"/>
                  </a:lnTo>
                  <a:lnTo>
                    <a:pt x="2640" y="1082"/>
                  </a:lnTo>
                  <a:lnTo>
                    <a:pt x="2636" y="1095"/>
                  </a:lnTo>
                  <a:lnTo>
                    <a:pt x="2634" y="1108"/>
                  </a:lnTo>
                  <a:lnTo>
                    <a:pt x="2634" y="1113"/>
                  </a:lnTo>
                  <a:lnTo>
                    <a:pt x="2633" y="1117"/>
                  </a:lnTo>
                  <a:lnTo>
                    <a:pt x="2631" y="1122"/>
                  </a:lnTo>
                  <a:lnTo>
                    <a:pt x="2628" y="1125"/>
                  </a:lnTo>
                  <a:lnTo>
                    <a:pt x="2623" y="1131"/>
                  </a:lnTo>
                  <a:lnTo>
                    <a:pt x="2615" y="1134"/>
                  </a:lnTo>
                  <a:lnTo>
                    <a:pt x="2606" y="1136"/>
                  </a:lnTo>
                  <a:lnTo>
                    <a:pt x="2597" y="1137"/>
                  </a:lnTo>
                  <a:lnTo>
                    <a:pt x="2587" y="1138"/>
                  </a:lnTo>
                  <a:lnTo>
                    <a:pt x="2580" y="1138"/>
                  </a:lnTo>
                  <a:lnTo>
                    <a:pt x="2565" y="1138"/>
                  </a:lnTo>
                  <a:lnTo>
                    <a:pt x="2554" y="1139"/>
                  </a:lnTo>
                  <a:lnTo>
                    <a:pt x="2545" y="1142"/>
                  </a:lnTo>
                  <a:lnTo>
                    <a:pt x="2539" y="1145"/>
                  </a:lnTo>
                  <a:lnTo>
                    <a:pt x="2524" y="1154"/>
                  </a:lnTo>
                  <a:lnTo>
                    <a:pt x="2504" y="1167"/>
                  </a:lnTo>
                  <a:lnTo>
                    <a:pt x="2499" y="1174"/>
                  </a:lnTo>
                  <a:lnTo>
                    <a:pt x="2496" y="1179"/>
                  </a:lnTo>
                  <a:lnTo>
                    <a:pt x="2493" y="1184"/>
                  </a:lnTo>
                  <a:lnTo>
                    <a:pt x="2492" y="1188"/>
                  </a:lnTo>
                  <a:lnTo>
                    <a:pt x="2492" y="1190"/>
                  </a:lnTo>
                  <a:lnTo>
                    <a:pt x="2493" y="1194"/>
                  </a:lnTo>
                  <a:lnTo>
                    <a:pt x="2494" y="1196"/>
                  </a:lnTo>
                  <a:lnTo>
                    <a:pt x="2497" y="1198"/>
                  </a:lnTo>
                  <a:lnTo>
                    <a:pt x="2501" y="1201"/>
                  </a:lnTo>
                  <a:lnTo>
                    <a:pt x="2507" y="1207"/>
                  </a:lnTo>
                  <a:lnTo>
                    <a:pt x="2509" y="1210"/>
                  </a:lnTo>
                  <a:lnTo>
                    <a:pt x="2510" y="1215"/>
                  </a:lnTo>
                  <a:lnTo>
                    <a:pt x="2511" y="1219"/>
                  </a:lnTo>
                  <a:lnTo>
                    <a:pt x="2512" y="1224"/>
                  </a:lnTo>
                  <a:lnTo>
                    <a:pt x="2511" y="1236"/>
                  </a:lnTo>
                  <a:lnTo>
                    <a:pt x="2510" y="1244"/>
                  </a:lnTo>
                  <a:lnTo>
                    <a:pt x="2509" y="1253"/>
                  </a:lnTo>
                  <a:lnTo>
                    <a:pt x="2508" y="1261"/>
                  </a:lnTo>
                  <a:lnTo>
                    <a:pt x="2503" y="1274"/>
                  </a:lnTo>
                  <a:lnTo>
                    <a:pt x="2501" y="1286"/>
                  </a:lnTo>
                  <a:lnTo>
                    <a:pt x="2501" y="1292"/>
                  </a:lnTo>
                  <a:lnTo>
                    <a:pt x="2502" y="1297"/>
                  </a:lnTo>
                  <a:lnTo>
                    <a:pt x="2503" y="1304"/>
                  </a:lnTo>
                  <a:lnTo>
                    <a:pt x="2507" y="1311"/>
                  </a:lnTo>
                  <a:lnTo>
                    <a:pt x="2511" y="1317"/>
                  </a:lnTo>
                  <a:lnTo>
                    <a:pt x="2517" y="1325"/>
                  </a:lnTo>
                  <a:lnTo>
                    <a:pt x="2524" y="1333"/>
                  </a:lnTo>
                  <a:lnTo>
                    <a:pt x="2534" y="1342"/>
                  </a:lnTo>
                  <a:lnTo>
                    <a:pt x="2544" y="1352"/>
                  </a:lnTo>
                  <a:lnTo>
                    <a:pt x="2552" y="1359"/>
                  </a:lnTo>
                  <a:lnTo>
                    <a:pt x="2558" y="1366"/>
                  </a:lnTo>
                  <a:lnTo>
                    <a:pt x="2561" y="1372"/>
                  </a:lnTo>
                  <a:lnTo>
                    <a:pt x="2562" y="1376"/>
                  </a:lnTo>
                  <a:lnTo>
                    <a:pt x="2562" y="1380"/>
                  </a:lnTo>
                  <a:lnTo>
                    <a:pt x="2561" y="1384"/>
                  </a:lnTo>
                  <a:lnTo>
                    <a:pt x="2558" y="1387"/>
                  </a:lnTo>
                  <a:lnTo>
                    <a:pt x="2551" y="1395"/>
                  </a:lnTo>
                  <a:lnTo>
                    <a:pt x="2543" y="1404"/>
                  </a:lnTo>
                  <a:lnTo>
                    <a:pt x="2539" y="1410"/>
                  </a:lnTo>
                  <a:lnTo>
                    <a:pt x="2535" y="1417"/>
                  </a:lnTo>
                  <a:lnTo>
                    <a:pt x="2532" y="1425"/>
                  </a:lnTo>
                  <a:lnTo>
                    <a:pt x="2530" y="1435"/>
                  </a:lnTo>
                  <a:lnTo>
                    <a:pt x="2529" y="1444"/>
                  </a:lnTo>
                  <a:lnTo>
                    <a:pt x="2531" y="1456"/>
                  </a:lnTo>
                  <a:lnTo>
                    <a:pt x="2533" y="1464"/>
                  </a:lnTo>
                  <a:lnTo>
                    <a:pt x="2535" y="1473"/>
                  </a:lnTo>
                  <a:lnTo>
                    <a:pt x="2538" y="1483"/>
                  </a:lnTo>
                  <a:lnTo>
                    <a:pt x="2538" y="1492"/>
                  </a:lnTo>
                  <a:lnTo>
                    <a:pt x="2538" y="1496"/>
                  </a:lnTo>
                  <a:lnTo>
                    <a:pt x="2535" y="1501"/>
                  </a:lnTo>
                  <a:lnTo>
                    <a:pt x="2533" y="1506"/>
                  </a:lnTo>
                  <a:lnTo>
                    <a:pt x="2530" y="1511"/>
                  </a:lnTo>
                  <a:lnTo>
                    <a:pt x="2527" y="1515"/>
                  </a:lnTo>
                  <a:lnTo>
                    <a:pt x="2522" y="1517"/>
                  </a:lnTo>
                  <a:lnTo>
                    <a:pt x="2518" y="1521"/>
                  </a:lnTo>
                  <a:lnTo>
                    <a:pt x="2513" y="1523"/>
                  </a:lnTo>
                  <a:lnTo>
                    <a:pt x="2504" y="1527"/>
                  </a:lnTo>
                  <a:lnTo>
                    <a:pt x="2494" y="1530"/>
                  </a:lnTo>
                  <a:lnTo>
                    <a:pt x="2484" y="1533"/>
                  </a:lnTo>
                  <a:lnTo>
                    <a:pt x="2477" y="1536"/>
                  </a:lnTo>
                  <a:lnTo>
                    <a:pt x="2472" y="1538"/>
                  </a:lnTo>
                  <a:lnTo>
                    <a:pt x="2469" y="1542"/>
                  </a:lnTo>
                  <a:lnTo>
                    <a:pt x="2467" y="1544"/>
                  </a:lnTo>
                  <a:lnTo>
                    <a:pt x="2465" y="1547"/>
                  </a:lnTo>
                  <a:lnTo>
                    <a:pt x="2462" y="1554"/>
                  </a:lnTo>
                  <a:lnTo>
                    <a:pt x="2461" y="1559"/>
                  </a:lnTo>
                  <a:lnTo>
                    <a:pt x="2462" y="1566"/>
                  </a:lnTo>
                  <a:lnTo>
                    <a:pt x="2465" y="1572"/>
                  </a:lnTo>
                  <a:lnTo>
                    <a:pt x="2471" y="1582"/>
                  </a:lnTo>
                  <a:lnTo>
                    <a:pt x="2479" y="1593"/>
                  </a:lnTo>
                  <a:lnTo>
                    <a:pt x="2488" y="1604"/>
                  </a:lnTo>
                  <a:lnTo>
                    <a:pt x="2494" y="1615"/>
                  </a:lnTo>
                  <a:lnTo>
                    <a:pt x="2497" y="1621"/>
                  </a:lnTo>
                  <a:lnTo>
                    <a:pt x="2499" y="1628"/>
                  </a:lnTo>
                  <a:lnTo>
                    <a:pt x="2498" y="1635"/>
                  </a:lnTo>
                  <a:lnTo>
                    <a:pt x="2497" y="1642"/>
                  </a:lnTo>
                  <a:lnTo>
                    <a:pt x="2492" y="1656"/>
                  </a:lnTo>
                  <a:lnTo>
                    <a:pt x="2487" y="1668"/>
                  </a:lnTo>
                  <a:lnTo>
                    <a:pt x="2480" y="1680"/>
                  </a:lnTo>
                  <a:lnTo>
                    <a:pt x="2474" y="1692"/>
                  </a:lnTo>
                  <a:lnTo>
                    <a:pt x="2469" y="1703"/>
                  </a:lnTo>
                  <a:lnTo>
                    <a:pt x="2463" y="1716"/>
                  </a:lnTo>
                  <a:lnTo>
                    <a:pt x="2460" y="1730"/>
                  </a:lnTo>
                  <a:lnTo>
                    <a:pt x="2457" y="1745"/>
                  </a:lnTo>
                  <a:lnTo>
                    <a:pt x="2461" y="1763"/>
                  </a:lnTo>
                  <a:lnTo>
                    <a:pt x="2465" y="1782"/>
                  </a:lnTo>
                  <a:lnTo>
                    <a:pt x="2468" y="1799"/>
                  </a:lnTo>
                  <a:lnTo>
                    <a:pt x="2473" y="1817"/>
                  </a:lnTo>
                  <a:lnTo>
                    <a:pt x="2476" y="1821"/>
                  </a:lnTo>
                  <a:lnTo>
                    <a:pt x="2478" y="1824"/>
                  </a:lnTo>
                  <a:lnTo>
                    <a:pt x="2480" y="1826"/>
                  </a:lnTo>
                  <a:lnTo>
                    <a:pt x="2482" y="1827"/>
                  </a:lnTo>
                  <a:lnTo>
                    <a:pt x="2488" y="1828"/>
                  </a:lnTo>
                  <a:lnTo>
                    <a:pt x="2493" y="1827"/>
                  </a:lnTo>
                  <a:lnTo>
                    <a:pt x="2507" y="1824"/>
                  </a:lnTo>
                  <a:lnTo>
                    <a:pt x="2520" y="1821"/>
                  </a:lnTo>
                  <a:lnTo>
                    <a:pt x="2529" y="1821"/>
                  </a:lnTo>
                  <a:lnTo>
                    <a:pt x="2535" y="1820"/>
                  </a:lnTo>
                  <a:lnTo>
                    <a:pt x="2543" y="1818"/>
                  </a:lnTo>
                  <a:lnTo>
                    <a:pt x="2550" y="1816"/>
                  </a:lnTo>
                  <a:lnTo>
                    <a:pt x="2561" y="1810"/>
                  </a:lnTo>
                  <a:lnTo>
                    <a:pt x="2572" y="1805"/>
                  </a:lnTo>
                  <a:lnTo>
                    <a:pt x="2577" y="1803"/>
                  </a:lnTo>
                  <a:lnTo>
                    <a:pt x="2582" y="1802"/>
                  </a:lnTo>
                  <a:lnTo>
                    <a:pt x="2587" y="1800"/>
                  </a:lnTo>
                  <a:lnTo>
                    <a:pt x="2592" y="1802"/>
                  </a:lnTo>
                  <a:lnTo>
                    <a:pt x="2597" y="1803"/>
                  </a:lnTo>
                  <a:lnTo>
                    <a:pt x="2602" y="1806"/>
                  </a:lnTo>
                  <a:lnTo>
                    <a:pt x="2607" y="1810"/>
                  </a:lnTo>
                  <a:lnTo>
                    <a:pt x="2612" y="1817"/>
                  </a:lnTo>
                  <a:lnTo>
                    <a:pt x="2618" y="1825"/>
                  </a:lnTo>
                  <a:lnTo>
                    <a:pt x="2627" y="1832"/>
                  </a:lnTo>
                  <a:lnTo>
                    <a:pt x="2637" y="1840"/>
                  </a:lnTo>
                  <a:lnTo>
                    <a:pt x="2648" y="1848"/>
                  </a:lnTo>
                  <a:lnTo>
                    <a:pt x="2674" y="1863"/>
                  </a:lnTo>
                  <a:lnTo>
                    <a:pt x="2700" y="1880"/>
                  </a:lnTo>
                  <a:lnTo>
                    <a:pt x="2727" y="1894"/>
                  </a:lnTo>
                  <a:lnTo>
                    <a:pt x="2750" y="1910"/>
                  </a:lnTo>
                  <a:lnTo>
                    <a:pt x="2759" y="1916"/>
                  </a:lnTo>
                  <a:lnTo>
                    <a:pt x="2768" y="1923"/>
                  </a:lnTo>
                  <a:lnTo>
                    <a:pt x="2774" y="1930"/>
                  </a:lnTo>
                  <a:lnTo>
                    <a:pt x="2777" y="1935"/>
                  </a:lnTo>
                  <a:lnTo>
                    <a:pt x="2782" y="1953"/>
                  </a:lnTo>
                  <a:lnTo>
                    <a:pt x="2788" y="1972"/>
                  </a:lnTo>
                  <a:lnTo>
                    <a:pt x="2792" y="1991"/>
                  </a:lnTo>
                  <a:lnTo>
                    <a:pt x="2795" y="2009"/>
                  </a:lnTo>
                  <a:lnTo>
                    <a:pt x="2797" y="2029"/>
                  </a:lnTo>
                  <a:lnTo>
                    <a:pt x="2798" y="2048"/>
                  </a:lnTo>
                  <a:lnTo>
                    <a:pt x="2798" y="2067"/>
                  </a:lnTo>
                  <a:lnTo>
                    <a:pt x="2797" y="2086"/>
                  </a:lnTo>
                  <a:lnTo>
                    <a:pt x="2796" y="2108"/>
                  </a:lnTo>
                  <a:lnTo>
                    <a:pt x="2796" y="2138"/>
                  </a:lnTo>
                  <a:lnTo>
                    <a:pt x="2795" y="2171"/>
                  </a:lnTo>
                  <a:lnTo>
                    <a:pt x="2791" y="2206"/>
                  </a:lnTo>
                  <a:lnTo>
                    <a:pt x="2790" y="2223"/>
                  </a:lnTo>
                  <a:lnTo>
                    <a:pt x="2787" y="2239"/>
                  </a:lnTo>
                  <a:lnTo>
                    <a:pt x="2783" y="2255"/>
                  </a:lnTo>
                  <a:lnTo>
                    <a:pt x="2779" y="2270"/>
                  </a:lnTo>
                  <a:lnTo>
                    <a:pt x="2775" y="2282"/>
                  </a:lnTo>
                  <a:lnTo>
                    <a:pt x="2769" y="2293"/>
                  </a:lnTo>
                  <a:lnTo>
                    <a:pt x="2765" y="2298"/>
                  </a:lnTo>
                  <a:lnTo>
                    <a:pt x="2761" y="2302"/>
                  </a:lnTo>
                  <a:lnTo>
                    <a:pt x="2758" y="2306"/>
                  </a:lnTo>
                  <a:lnTo>
                    <a:pt x="2754" y="2309"/>
                  </a:lnTo>
                  <a:lnTo>
                    <a:pt x="2748" y="2311"/>
                  </a:lnTo>
                  <a:lnTo>
                    <a:pt x="2744" y="2312"/>
                  </a:lnTo>
                  <a:lnTo>
                    <a:pt x="2739" y="2313"/>
                  </a:lnTo>
                  <a:lnTo>
                    <a:pt x="2736" y="2313"/>
                  </a:lnTo>
                  <a:lnTo>
                    <a:pt x="2728" y="2312"/>
                  </a:lnTo>
                  <a:lnTo>
                    <a:pt x="2721" y="2309"/>
                  </a:lnTo>
                  <a:lnTo>
                    <a:pt x="2708" y="2300"/>
                  </a:lnTo>
                  <a:lnTo>
                    <a:pt x="2695" y="2291"/>
                  </a:lnTo>
                  <a:lnTo>
                    <a:pt x="2692" y="2290"/>
                  </a:lnTo>
                  <a:lnTo>
                    <a:pt x="2689" y="2291"/>
                  </a:lnTo>
                  <a:lnTo>
                    <a:pt x="2687" y="2293"/>
                  </a:lnTo>
                  <a:lnTo>
                    <a:pt x="2685" y="2297"/>
                  </a:lnTo>
                  <a:lnTo>
                    <a:pt x="2680" y="2304"/>
                  </a:lnTo>
                  <a:lnTo>
                    <a:pt x="2676" y="2310"/>
                  </a:lnTo>
                  <a:lnTo>
                    <a:pt x="2668" y="2314"/>
                  </a:lnTo>
                  <a:lnTo>
                    <a:pt x="2661" y="2318"/>
                  </a:lnTo>
                  <a:lnTo>
                    <a:pt x="2653" y="2318"/>
                  </a:lnTo>
                  <a:lnTo>
                    <a:pt x="2645" y="2318"/>
                  </a:lnTo>
                  <a:lnTo>
                    <a:pt x="2638" y="2318"/>
                  </a:lnTo>
                  <a:lnTo>
                    <a:pt x="2632" y="2318"/>
                  </a:lnTo>
                  <a:lnTo>
                    <a:pt x="2626" y="2319"/>
                  </a:lnTo>
                  <a:lnTo>
                    <a:pt x="2621" y="2321"/>
                  </a:lnTo>
                  <a:lnTo>
                    <a:pt x="2617" y="2324"/>
                  </a:lnTo>
                  <a:lnTo>
                    <a:pt x="2616" y="2327"/>
                  </a:lnTo>
                  <a:lnTo>
                    <a:pt x="2614" y="2330"/>
                  </a:lnTo>
                  <a:lnTo>
                    <a:pt x="2614" y="2333"/>
                  </a:lnTo>
                  <a:lnTo>
                    <a:pt x="2613" y="2341"/>
                  </a:lnTo>
                  <a:lnTo>
                    <a:pt x="2614" y="2349"/>
                  </a:lnTo>
                  <a:lnTo>
                    <a:pt x="2615" y="2356"/>
                  </a:lnTo>
                  <a:lnTo>
                    <a:pt x="2616" y="2364"/>
                  </a:lnTo>
                  <a:lnTo>
                    <a:pt x="2616" y="2372"/>
                  </a:lnTo>
                  <a:lnTo>
                    <a:pt x="2615" y="2379"/>
                  </a:lnTo>
                  <a:lnTo>
                    <a:pt x="2615" y="2384"/>
                  </a:lnTo>
                  <a:lnTo>
                    <a:pt x="2616" y="2388"/>
                  </a:lnTo>
                  <a:lnTo>
                    <a:pt x="2618" y="2393"/>
                  </a:lnTo>
                  <a:lnTo>
                    <a:pt x="2621" y="2395"/>
                  </a:lnTo>
                  <a:lnTo>
                    <a:pt x="2624" y="2398"/>
                  </a:lnTo>
                  <a:lnTo>
                    <a:pt x="2627" y="2400"/>
                  </a:lnTo>
                  <a:lnTo>
                    <a:pt x="2632" y="2402"/>
                  </a:lnTo>
                  <a:lnTo>
                    <a:pt x="2636" y="2403"/>
                  </a:lnTo>
                  <a:lnTo>
                    <a:pt x="2646" y="2404"/>
                  </a:lnTo>
                  <a:lnTo>
                    <a:pt x="2656" y="2406"/>
                  </a:lnTo>
                  <a:lnTo>
                    <a:pt x="2666" y="2408"/>
                  </a:lnTo>
                  <a:lnTo>
                    <a:pt x="2676" y="2413"/>
                  </a:lnTo>
                  <a:lnTo>
                    <a:pt x="2686" y="2419"/>
                  </a:lnTo>
                  <a:lnTo>
                    <a:pt x="2698" y="2430"/>
                  </a:lnTo>
                  <a:lnTo>
                    <a:pt x="2710" y="2443"/>
                  </a:lnTo>
                  <a:lnTo>
                    <a:pt x="2723" y="2457"/>
                  </a:lnTo>
                  <a:lnTo>
                    <a:pt x="2728" y="2464"/>
                  </a:lnTo>
                  <a:lnTo>
                    <a:pt x="2733" y="2471"/>
                  </a:lnTo>
                  <a:lnTo>
                    <a:pt x="2737" y="2479"/>
                  </a:lnTo>
                  <a:lnTo>
                    <a:pt x="2739" y="2486"/>
                  </a:lnTo>
                  <a:lnTo>
                    <a:pt x="2741" y="2492"/>
                  </a:lnTo>
                  <a:lnTo>
                    <a:pt x="2743" y="2499"/>
                  </a:lnTo>
                  <a:lnTo>
                    <a:pt x="2741" y="2505"/>
                  </a:lnTo>
                  <a:lnTo>
                    <a:pt x="2739" y="2510"/>
                  </a:lnTo>
                  <a:lnTo>
                    <a:pt x="2731" y="2522"/>
                  </a:lnTo>
                  <a:lnTo>
                    <a:pt x="2726" y="2534"/>
                  </a:lnTo>
                  <a:lnTo>
                    <a:pt x="2724" y="2540"/>
                  </a:lnTo>
                  <a:lnTo>
                    <a:pt x="2721" y="2547"/>
                  </a:lnTo>
                  <a:lnTo>
                    <a:pt x="2720" y="2552"/>
                  </a:lnTo>
                  <a:lnTo>
                    <a:pt x="2720" y="2558"/>
                  </a:lnTo>
                  <a:lnTo>
                    <a:pt x="2720" y="2563"/>
                  </a:lnTo>
                  <a:lnTo>
                    <a:pt x="2723" y="2568"/>
                  </a:lnTo>
                  <a:lnTo>
                    <a:pt x="2725" y="2572"/>
                  </a:lnTo>
                  <a:lnTo>
                    <a:pt x="2728" y="2575"/>
                  </a:lnTo>
                  <a:lnTo>
                    <a:pt x="2733" y="2579"/>
                  </a:lnTo>
                  <a:lnTo>
                    <a:pt x="2738" y="2581"/>
                  </a:lnTo>
                  <a:lnTo>
                    <a:pt x="2745" y="2582"/>
                  </a:lnTo>
                  <a:lnTo>
                    <a:pt x="2754" y="2582"/>
                  </a:lnTo>
                  <a:lnTo>
                    <a:pt x="2758" y="2582"/>
                  </a:lnTo>
                  <a:lnTo>
                    <a:pt x="2761" y="2583"/>
                  </a:lnTo>
                  <a:lnTo>
                    <a:pt x="2765" y="2584"/>
                  </a:lnTo>
                  <a:lnTo>
                    <a:pt x="2767" y="2585"/>
                  </a:lnTo>
                  <a:lnTo>
                    <a:pt x="2771" y="2589"/>
                  </a:lnTo>
                  <a:lnTo>
                    <a:pt x="2774" y="2593"/>
                  </a:lnTo>
                  <a:lnTo>
                    <a:pt x="2776" y="2598"/>
                  </a:lnTo>
                  <a:lnTo>
                    <a:pt x="2779" y="2604"/>
                  </a:lnTo>
                  <a:lnTo>
                    <a:pt x="2782" y="2608"/>
                  </a:lnTo>
                  <a:lnTo>
                    <a:pt x="2787" y="2612"/>
                  </a:lnTo>
                  <a:lnTo>
                    <a:pt x="2791" y="2611"/>
                  </a:lnTo>
                  <a:lnTo>
                    <a:pt x="2799" y="2604"/>
                  </a:lnTo>
                  <a:lnTo>
                    <a:pt x="2810" y="2596"/>
                  </a:lnTo>
                  <a:lnTo>
                    <a:pt x="2822" y="2585"/>
                  </a:lnTo>
                  <a:lnTo>
                    <a:pt x="2836" y="2575"/>
                  </a:lnTo>
                  <a:lnTo>
                    <a:pt x="2849" y="2565"/>
                  </a:lnTo>
                  <a:lnTo>
                    <a:pt x="2855" y="2561"/>
                  </a:lnTo>
                  <a:lnTo>
                    <a:pt x="2861" y="2558"/>
                  </a:lnTo>
                  <a:lnTo>
                    <a:pt x="2867" y="2555"/>
                  </a:lnTo>
                  <a:lnTo>
                    <a:pt x="2872" y="2554"/>
                  </a:lnTo>
                  <a:lnTo>
                    <a:pt x="2898" y="2550"/>
                  </a:lnTo>
                  <a:lnTo>
                    <a:pt x="2920" y="2544"/>
                  </a:lnTo>
                  <a:lnTo>
                    <a:pt x="2930" y="2542"/>
                  </a:lnTo>
                  <a:lnTo>
                    <a:pt x="2940" y="2541"/>
                  </a:lnTo>
                  <a:lnTo>
                    <a:pt x="2950" y="2540"/>
                  </a:lnTo>
                  <a:lnTo>
                    <a:pt x="2958" y="2540"/>
                  </a:lnTo>
                  <a:lnTo>
                    <a:pt x="2966" y="2541"/>
                  </a:lnTo>
                  <a:lnTo>
                    <a:pt x="2974" y="2544"/>
                  </a:lnTo>
                  <a:lnTo>
                    <a:pt x="2982" y="2549"/>
                  </a:lnTo>
                  <a:lnTo>
                    <a:pt x="2988" y="2555"/>
                  </a:lnTo>
                  <a:lnTo>
                    <a:pt x="2995" y="2563"/>
                  </a:lnTo>
                  <a:lnTo>
                    <a:pt x="3002" y="2574"/>
                  </a:lnTo>
                  <a:lnTo>
                    <a:pt x="3007" y="2587"/>
                  </a:lnTo>
                  <a:lnTo>
                    <a:pt x="3013" y="2603"/>
                  </a:lnTo>
                  <a:lnTo>
                    <a:pt x="3019" y="2621"/>
                  </a:lnTo>
                  <a:lnTo>
                    <a:pt x="3026" y="2635"/>
                  </a:lnTo>
                  <a:lnTo>
                    <a:pt x="3033" y="2648"/>
                  </a:lnTo>
                  <a:lnTo>
                    <a:pt x="3039" y="2662"/>
                  </a:lnTo>
                  <a:lnTo>
                    <a:pt x="3045" y="2675"/>
                  </a:lnTo>
                  <a:lnTo>
                    <a:pt x="3048" y="2689"/>
                  </a:lnTo>
                  <a:lnTo>
                    <a:pt x="3049" y="2697"/>
                  </a:lnTo>
                  <a:lnTo>
                    <a:pt x="3050" y="2706"/>
                  </a:lnTo>
                  <a:lnTo>
                    <a:pt x="3050" y="2716"/>
                  </a:lnTo>
                  <a:lnTo>
                    <a:pt x="3049" y="2726"/>
                  </a:lnTo>
                  <a:lnTo>
                    <a:pt x="3048" y="2737"/>
                  </a:lnTo>
                  <a:lnTo>
                    <a:pt x="3048" y="2750"/>
                  </a:lnTo>
                  <a:lnTo>
                    <a:pt x="3050" y="2762"/>
                  </a:lnTo>
                  <a:lnTo>
                    <a:pt x="3054" y="2774"/>
                  </a:lnTo>
                  <a:lnTo>
                    <a:pt x="3056" y="2780"/>
                  </a:lnTo>
                  <a:lnTo>
                    <a:pt x="3058" y="2784"/>
                  </a:lnTo>
                  <a:lnTo>
                    <a:pt x="3061" y="2788"/>
                  </a:lnTo>
                  <a:lnTo>
                    <a:pt x="3066" y="2791"/>
                  </a:lnTo>
                  <a:lnTo>
                    <a:pt x="3071" y="2792"/>
                  </a:lnTo>
                  <a:lnTo>
                    <a:pt x="3077" y="2792"/>
                  </a:lnTo>
                  <a:lnTo>
                    <a:pt x="3084" y="2790"/>
                  </a:lnTo>
                  <a:lnTo>
                    <a:pt x="3090" y="2788"/>
                  </a:lnTo>
                  <a:lnTo>
                    <a:pt x="3096" y="2784"/>
                  </a:lnTo>
                  <a:lnTo>
                    <a:pt x="3099" y="2781"/>
                  </a:lnTo>
                  <a:lnTo>
                    <a:pt x="3102" y="2778"/>
                  </a:lnTo>
                  <a:lnTo>
                    <a:pt x="3105" y="2774"/>
                  </a:lnTo>
                  <a:lnTo>
                    <a:pt x="3109" y="2767"/>
                  </a:lnTo>
                  <a:lnTo>
                    <a:pt x="3111" y="2758"/>
                  </a:lnTo>
                  <a:lnTo>
                    <a:pt x="3114" y="2749"/>
                  </a:lnTo>
                  <a:lnTo>
                    <a:pt x="3115" y="2740"/>
                  </a:lnTo>
                  <a:lnTo>
                    <a:pt x="3117" y="2731"/>
                  </a:lnTo>
                  <a:lnTo>
                    <a:pt x="3121" y="2722"/>
                  </a:lnTo>
                  <a:lnTo>
                    <a:pt x="3123" y="2719"/>
                  </a:lnTo>
                  <a:lnTo>
                    <a:pt x="3127" y="2715"/>
                  </a:lnTo>
                  <a:lnTo>
                    <a:pt x="3131" y="2711"/>
                  </a:lnTo>
                  <a:lnTo>
                    <a:pt x="3136" y="2709"/>
                  </a:lnTo>
                  <a:lnTo>
                    <a:pt x="3146" y="2702"/>
                  </a:lnTo>
                  <a:lnTo>
                    <a:pt x="3158" y="2697"/>
                  </a:lnTo>
                  <a:lnTo>
                    <a:pt x="3182" y="2689"/>
                  </a:lnTo>
                  <a:lnTo>
                    <a:pt x="3203" y="2683"/>
                  </a:lnTo>
                  <a:lnTo>
                    <a:pt x="3213" y="2680"/>
                  </a:lnTo>
                  <a:lnTo>
                    <a:pt x="3222" y="2678"/>
                  </a:lnTo>
                  <a:lnTo>
                    <a:pt x="3231" y="2678"/>
                  </a:lnTo>
                  <a:lnTo>
                    <a:pt x="3239" y="2678"/>
                  </a:lnTo>
                  <a:lnTo>
                    <a:pt x="3246" y="2679"/>
                  </a:lnTo>
                  <a:lnTo>
                    <a:pt x="3253" y="2680"/>
                  </a:lnTo>
                  <a:lnTo>
                    <a:pt x="3261" y="2683"/>
                  </a:lnTo>
                  <a:lnTo>
                    <a:pt x="3266" y="2685"/>
                  </a:lnTo>
                  <a:lnTo>
                    <a:pt x="3280" y="2692"/>
                  </a:lnTo>
                  <a:lnTo>
                    <a:pt x="3292" y="2701"/>
                  </a:lnTo>
                  <a:lnTo>
                    <a:pt x="3305" y="2711"/>
                  </a:lnTo>
                  <a:lnTo>
                    <a:pt x="3321" y="2723"/>
                  </a:lnTo>
                  <a:lnTo>
                    <a:pt x="3331" y="2729"/>
                  </a:lnTo>
                  <a:lnTo>
                    <a:pt x="3341" y="2733"/>
                  </a:lnTo>
                  <a:lnTo>
                    <a:pt x="3349" y="2737"/>
                  </a:lnTo>
                  <a:lnTo>
                    <a:pt x="3359" y="2740"/>
                  </a:lnTo>
                  <a:lnTo>
                    <a:pt x="3378" y="2747"/>
                  </a:lnTo>
                  <a:lnTo>
                    <a:pt x="3396" y="2755"/>
                  </a:lnTo>
                  <a:lnTo>
                    <a:pt x="3401" y="2761"/>
                  </a:lnTo>
                  <a:lnTo>
                    <a:pt x="3407" y="2769"/>
                  </a:lnTo>
                  <a:lnTo>
                    <a:pt x="3411" y="2778"/>
                  </a:lnTo>
                  <a:lnTo>
                    <a:pt x="3417" y="2788"/>
                  </a:lnTo>
                  <a:lnTo>
                    <a:pt x="3421" y="2799"/>
                  </a:lnTo>
                  <a:lnTo>
                    <a:pt x="3426" y="2809"/>
                  </a:lnTo>
                  <a:lnTo>
                    <a:pt x="3431" y="2817"/>
                  </a:lnTo>
                  <a:lnTo>
                    <a:pt x="3437" y="2825"/>
                  </a:lnTo>
                  <a:lnTo>
                    <a:pt x="3445" y="2833"/>
                  </a:lnTo>
                  <a:lnTo>
                    <a:pt x="3452" y="2838"/>
                  </a:lnTo>
                  <a:lnTo>
                    <a:pt x="3460" y="2844"/>
                  </a:lnTo>
                  <a:lnTo>
                    <a:pt x="3468" y="2848"/>
                  </a:lnTo>
                  <a:lnTo>
                    <a:pt x="3485" y="2858"/>
                  </a:lnTo>
                  <a:lnTo>
                    <a:pt x="3500" y="2869"/>
                  </a:lnTo>
                  <a:lnTo>
                    <a:pt x="3507" y="2877"/>
                  </a:lnTo>
                  <a:lnTo>
                    <a:pt x="3512" y="2885"/>
                  </a:lnTo>
                  <a:lnTo>
                    <a:pt x="3517" y="2893"/>
                  </a:lnTo>
                  <a:lnTo>
                    <a:pt x="3521" y="2900"/>
                  </a:lnTo>
                  <a:lnTo>
                    <a:pt x="3524" y="2908"/>
                  </a:lnTo>
                  <a:lnTo>
                    <a:pt x="3528" y="2916"/>
                  </a:lnTo>
                  <a:lnTo>
                    <a:pt x="3532" y="2923"/>
                  </a:lnTo>
                  <a:lnTo>
                    <a:pt x="3538" y="2931"/>
                  </a:lnTo>
                  <a:lnTo>
                    <a:pt x="3544" y="2933"/>
                  </a:lnTo>
                  <a:lnTo>
                    <a:pt x="3559" y="2937"/>
                  </a:lnTo>
                  <a:lnTo>
                    <a:pt x="3578" y="2938"/>
                  </a:lnTo>
                  <a:lnTo>
                    <a:pt x="3600" y="2940"/>
                  </a:lnTo>
                  <a:lnTo>
                    <a:pt x="3622" y="2940"/>
                  </a:lnTo>
                  <a:lnTo>
                    <a:pt x="3642" y="2940"/>
                  </a:lnTo>
                  <a:lnTo>
                    <a:pt x="3657" y="2940"/>
                  </a:lnTo>
                  <a:lnTo>
                    <a:pt x="3667" y="2938"/>
                  </a:lnTo>
                  <a:lnTo>
                    <a:pt x="3678" y="2935"/>
                  </a:lnTo>
                  <a:lnTo>
                    <a:pt x="3687" y="2931"/>
                  </a:lnTo>
                  <a:lnTo>
                    <a:pt x="3695" y="2930"/>
                  </a:lnTo>
                  <a:lnTo>
                    <a:pt x="3702" y="2929"/>
                  </a:lnTo>
                  <a:lnTo>
                    <a:pt x="3707" y="2930"/>
                  </a:lnTo>
                  <a:lnTo>
                    <a:pt x="3712" y="2931"/>
                  </a:lnTo>
                  <a:lnTo>
                    <a:pt x="3715" y="2933"/>
                  </a:lnTo>
                  <a:lnTo>
                    <a:pt x="3718" y="2937"/>
                  </a:lnTo>
                  <a:lnTo>
                    <a:pt x="3720" y="2940"/>
                  </a:lnTo>
                  <a:lnTo>
                    <a:pt x="3722" y="2944"/>
                  </a:lnTo>
                  <a:lnTo>
                    <a:pt x="3723" y="2949"/>
                  </a:lnTo>
                  <a:lnTo>
                    <a:pt x="3724" y="2956"/>
                  </a:lnTo>
                  <a:lnTo>
                    <a:pt x="3724" y="2968"/>
                  </a:lnTo>
                  <a:lnTo>
                    <a:pt x="3725" y="2983"/>
                  </a:lnTo>
                  <a:lnTo>
                    <a:pt x="3725" y="2990"/>
                  </a:lnTo>
                  <a:lnTo>
                    <a:pt x="3726" y="2995"/>
                  </a:lnTo>
                  <a:lnTo>
                    <a:pt x="3728" y="3001"/>
                  </a:lnTo>
                  <a:lnTo>
                    <a:pt x="3729" y="3006"/>
                  </a:lnTo>
                  <a:lnTo>
                    <a:pt x="3735" y="3014"/>
                  </a:lnTo>
                  <a:lnTo>
                    <a:pt x="3741" y="3022"/>
                  </a:lnTo>
                  <a:lnTo>
                    <a:pt x="3750" y="3027"/>
                  </a:lnTo>
                  <a:lnTo>
                    <a:pt x="3759" y="3032"/>
                  </a:lnTo>
                  <a:lnTo>
                    <a:pt x="3769" y="3035"/>
                  </a:lnTo>
                  <a:lnTo>
                    <a:pt x="3779" y="3037"/>
                  </a:lnTo>
                  <a:lnTo>
                    <a:pt x="3801" y="3042"/>
                  </a:lnTo>
                  <a:lnTo>
                    <a:pt x="3822" y="3046"/>
                  </a:lnTo>
                  <a:lnTo>
                    <a:pt x="3832" y="3048"/>
                  </a:lnTo>
                  <a:lnTo>
                    <a:pt x="3840" y="3052"/>
                  </a:lnTo>
                  <a:lnTo>
                    <a:pt x="3848" y="3056"/>
                  </a:lnTo>
                  <a:lnTo>
                    <a:pt x="3854" y="3061"/>
                  </a:lnTo>
                  <a:lnTo>
                    <a:pt x="3870" y="3076"/>
                  </a:lnTo>
                  <a:lnTo>
                    <a:pt x="3884" y="3088"/>
                  </a:lnTo>
                  <a:lnTo>
                    <a:pt x="3891" y="3093"/>
                  </a:lnTo>
                  <a:lnTo>
                    <a:pt x="3898" y="3097"/>
                  </a:lnTo>
                  <a:lnTo>
                    <a:pt x="3904" y="3100"/>
                  </a:lnTo>
                  <a:lnTo>
                    <a:pt x="3911" y="3104"/>
                  </a:lnTo>
                  <a:lnTo>
                    <a:pt x="3919" y="3105"/>
                  </a:lnTo>
                  <a:lnTo>
                    <a:pt x="3926" y="3107"/>
                  </a:lnTo>
                  <a:lnTo>
                    <a:pt x="3934" y="3107"/>
                  </a:lnTo>
                  <a:lnTo>
                    <a:pt x="3943" y="3107"/>
                  </a:lnTo>
                  <a:lnTo>
                    <a:pt x="3964" y="3105"/>
                  </a:lnTo>
                  <a:lnTo>
                    <a:pt x="3988" y="3099"/>
                  </a:lnTo>
                  <a:lnTo>
                    <a:pt x="4000" y="3096"/>
                  </a:lnTo>
                  <a:lnTo>
                    <a:pt x="4014" y="3092"/>
                  </a:lnTo>
                  <a:lnTo>
                    <a:pt x="4031" y="3085"/>
                  </a:lnTo>
                  <a:lnTo>
                    <a:pt x="4046" y="3077"/>
                  </a:lnTo>
                  <a:lnTo>
                    <a:pt x="4063" y="3069"/>
                  </a:lnTo>
                  <a:lnTo>
                    <a:pt x="4077" y="3061"/>
                  </a:lnTo>
                  <a:lnTo>
                    <a:pt x="4089" y="3052"/>
                  </a:lnTo>
                  <a:lnTo>
                    <a:pt x="4097" y="3045"/>
                  </a:lnTo>
                  <a:lnTo>
                    <a:pt x="4104" y="3036"/>
                  </a:lnTo>
                  <a:lnTo>
                    <a:pt x="4109" y="3027"/>
                  </a:lnTo>
                  <a:lnTo>
                    <a:pt x="4112" y="3020"/>
                  </a:lnTo>
                  <a:lnTo>
                    <a:pt x="4116" y="3011"/>
                  </a:lnTo>
                  <a:lnTo>
                    <a:pt x="4120" y="2995"/>
                  </a:lnTo>
                  <a:lnTo>
                    <a:pt x="4125" y="2982"/>
                  </a:lnTo>
                  <a:lnTo>
                    <a:pt x="4127" y="2977"/>
                  </a:lnTo>
                  <a:lnTo>
                    <a:pt x="4129" y="2972"/>
                  </a:lnTo>
                  <a:lnTo>
                    <a:pt x="4132" y="2969"/>
                  </a:lnTo>
                  <a:lnTo>
                    <a:pt x="4137" y="2968"/>
                  </a:lnTo>
                  <a:lnTo>
                    <a:pt x="4141" y="2968"/>
                  </a:lnTo>
                  <a:lnTo>
                    <a:pt x="4148" y="2970"/>
                  </a:lnTo>
                  <a:lnTo>
                    <a:pt x="4155" y="2974"/>
                  </a:lnTo>
                  <a:lnTo>
                    <a:pt x="4165" y="2980"/>
                  </a:lnTo>
                  <a:lnTo>
                    <a:pt x="4167" y="2984"/>
                  </a:lnTo>
                  <a:lnTo>
                    <a:pt x="4169" y="2989"/>
                  </a:lnTo>
                  <a:lnTo>
                    <a:pt x="4170" y="2994"/>
                  </a:lnTo>
                  <a:lnTo>
                    <a:pt x="4170" y="3001"/>
                  </a:lnTo>
                  <a:lnTo>
                    <a:pt x="4169" y="3017"/>
                  </a:lnTo>
                  <a:lnTo>
                    <a:pt x="4167" y="3035"/>
                  </a:lnTo>
                  <a:lnTo>
                    <a:pt x="4165" y="3055"/>
                  </a:lnTo>
                  <a:lnTo>
                    <a:pt x="4165" y="3074"/>
                  </a:lnTo>
                  <a:lnTo>
                    <a:pt x="4166" y="3084"/>
                  </a:lnTo>
                  <a:lnTo>
                    <a:pt x="4168" y="3093"/>
                  </a:lnTo>
                  <a:lnTo>
                    <a:pt x="4172" y="3100"/>
                  </a:lnTo>
                  <a:lnTo>
                    <a:pt x="4177" y="3108"/>
                  </a:lnTo>
                  <a:lnTo>
                    <a:pt x="4197" y="3129"/>
                  </a:lnTo>
                  <a:lnTo>
                    <a:pt x="4206" y="3139"/>
                  </a:lnTo>
                  <a:lnTo>
                    <a:pt x="4208" y="3140"/>
                  </a:lnTo>
                  <a:lnTo>
                    <a:pt x="4209" y="3139"/>
                  </a:lnTo>
                  <a:lnTo>
                    <a:pt x="4212" y="3138"/>
                  </a:lnTo>
                  <a:lnTo>
                    <a:pt x="4214" y="3136"/>
                  </a:lnTo>
                  <a:lnTo>
                    <a:pt x="4222" y="3129"/>
                  </a:lnTo>
                  <a:lnTo>
                    <a:pt x="4234" y="3119"/>
                  </a:lnTo>
                  <a:lnTo>
                    <a:pt x="4239" y="3116"/>
                  </a:lnTo>
                  <a:lnTo>
                    <a:pt x="4243" y="3114"/>
                  </a:lnTo>
                  <a:lnTo>
                    <a:pt x="4249" y="3111"/>
                  </a:lnTo>
                  <a:lnTo>
                    <a:pt x="4253" y="3111"/>
                  </a:lnTo>
                  <a:lnTo>
                    <a:pt x="4264" y="3113"/>
                  </a:lnTo>
                  <a:lnTo>
                    <a:pt x="4275" y="3115"/>
                  </a:lnTo>
                  <a:lnTo>
                    <a:pt x="4286" y="3118"/>
                  </a:lnTo>
                  <a:lnTo>
                    <a:pt x="4297" y="3119"/>
                  </a:lnTo>
                  <a:lnTo>
                    <a:pt x="4303" y="3119"/>
                  </a:lnTo>
                  <a:lnTo>
                    <a:pt x="4309" y="3119"/>
                  </a:lnTo>
                  <a:lnTo>
                    <a:pt x="4314" y="3118"/>
                  </a:lnTo>
                  <a:lnTo>
                    <a:pt x="4320" y="3116"/>
                  </a:lnTo>
                  <a:lnTo>
                    <a:pt x="4334" y="3108"/>
                  </a:lnTo>
                  <a:lnTo>
                    <a:pt x="4346" y="3103"/>
                  </a:lnTo>
                  <a:lnTo>
                    <a:pt x="4357" y="3098"/>
                  </a:lnTo>
                  <a:lnTo>
                    <a:pt x="4367" y="3095"/>
                  </a:lnTo>
                  <a:lnTo>
                    <a:pt x="4376" y="3093"/>
                  </a:lnTo>
                  <a:lnTo>
                    <a:pt x="4384" y="3093"/>
                  </a:lnTo>
                  <a:lnTo>
                    <a:pt x="4390" y="3093"/>
                  </a:lnTo>
                  <a:lnTo>
                    <a:pt x="4397" y="3095"/>
                  </a:lnTo>
                  <a:lnTo>
                    <a:pt x="4404" y="3097"/>
                  </a:lnTo>
                  <a:lnTo>
                    <a:pt x="4409" y="3101"/>
                  </a:lnTo>
                  <a:lnTo>
                    <a:pt x="4415" y="3107"/>
                  </a:lnTo>
                  <a:lnTo>
                    <a:pt x="4420" y="3113"/>
                  </a:lnTo>
                  <a:lnTo>
                    <a:pt x="4434" y="3129"/>
                  </a:lnTo>
                  <a:lnTo>
                    <a:pt x="4448" y="3149"/>
                  </a:lnTo>
                  <a:lnTo>
                    <a:pt x="4450" y="3152"/>
                  </a:lnTo>
                  <a:lnTo>
                    <a:pt x="4455" y="3155"/>
                  </a:lnTo>
                  <a:lnTo>
                    <a:pt x="4459" y="3158"/>
                  </a:lnTo>
                  <a:lnTo>
                    <a:pt x="4465" y="3161"/>
                  </a:lnTo>
                  <a:lnTo>
                    <a:pt x="4478" y="3167"/>
                  </a:lnTo>
                  <a:lnTo>
                    <a:pt x="4493" y="3172"/>
                  </a:lnTo>
                  <a:lnTo>
                    <a:pt x="4510" y="3179"/>
                  </a:lnTo>
                  <a:lnTo>
                    <a:pt x="4526" y="3184"/>
                  </a:lnTo>
                  <a:lnTo>
                    <a:pt x="4540" y="3191"/>
                  </a:lnTo>
                  <a:lnTo>
                    <a:pt x="4551" y="3197"/>
                  </a:lnTo>
                  <a:lnTo>
                    <a:pt x="4565" y="3205"/>
                  </a:lnTo>
                  <a:lnTo>
                    <a:pt x="4579" y="3214"/>
                  </a:lnTo>
                  <a:lnTo>
                    <a:pt x="4589" y="3223"/>
                  </a:lnTo>
                  <a:lnTo>
                    <a:pt x="4599" y="3231"/>
                  </a:lnTo>
                  <a:lnTo>
                    <a:pt x="4606" y="3240"/>
                  </a:lnTo>
                  <a:lnTo>
                    <a:pt x="4613" y="3247"/>
                  </a:lnTo>
                  <a:lnTo>
                    <a:pt x="4620" y="3256"/>
                  </a:lnTo>
                  <a:lnTo>
                    <a:pt x="4625" y="3264"/>
                  </a:lnTo>
                  <a:lnTo>
                    <a:pt x="4646" y="3302"/>
                  </a:lnTo>
                  <a:lnTo>
                    <a:pt x="4673" y="3348"/>
                  </a:lnTo>
                  <a:lnTo>
                    <a:pt x="4678" y="3355"/>
                  </a:lnTo>
                  <a:lnTo>
                    <a:pt x="4687" y="3360"/>
                  </a:lnTo>
                  <a:lnTo>
                    <a:pt x="4698" y="3366"/>
                  </a:lnTo>
                  <a:lnTo>
                    <a:pt x="4709" y="3371"/>
                  </a:lnTo>
                  <a:lnTo>
                    <a:pt x="4722" y="3377"/>
                  </a:lnTo>
                  <a:lnTo>
                    <a:pt x="4734" y="3383"/>
                  </a:lnTo>
                  <a:lnTo>
                    <a:pt x="4745" y="3389"/>
                  </a:lnTo>
                  <a:lnTo>
                    <a:pt x="4754" y="3395"/>
                  </a:lnTo>
                  <a:lnTo>
                    <a:pt x="4759" y="3403"/>
                  </a:lnTo>
                  <a:lnTo>
                    <a:pt x="4764" y="3411"/>
                  </a:lnTo>
                  <a:lnTo>
                    <a:pt x="4767" y="3419"/>
                  </a:lnTo>
                  <a:lnTo>
                    <a:pt x="4769" y="3428"/>
                  </a:lnTo>
                  <a:lnTo>
                    <a:pt x="4771" y="3445"/>
                  </a:lnTo>
                  <a:lnTo>
                    <a:pt x="4774" y="3461"/>
                  </a:lnTo>
                  <a:lnTo>
                    <a:pt x="4775" y="3467"/>
                  </a:lnTo>
                  <a:lnTo>
                    <a:pt x="4778" y="3474"/>
                  </a:lnTo>
                  <a:lnTo>
                    <a:pt x="4781" y="3478"/>
                  </a:lnTo>
                  <a:lnTo>
                    <a:pt x="4786" y="3482"/>
                  </a:lnTo>
                  <a:lnTo>
                    <a:pt x="4792" y="3484"/>
                  </a:lnTo>
                  <a:lnTo>
                    <a:pt x="4801" y="3484"/>
                  </a:lnTo>
                  <a:lnTo>
                    <a:pt x="4812" y="3483"/>
                  </a:lnTo>
                  <a:lnTo>
                    <a:pt x="4827" y="3479"/>
                  </a:lnTo>
                  <a:lnTo>
                    <a:pt x="4858" y="3470"/>
                  </a:lnTo>
                  <a:lnTo>
                    <a:pt x="4888" y="3460"/>
                  </a:lnTo>
                  <a:lnTo>
                    <a:pt x="4915" y="3451"/>
                  </a:lnTo>
                  <a:lnTo>
                    <a:pt x="4943" y="3440"/>
                  </a:lnTo>
                  <a:lnTo>
                    <a:pt x="4971" y="3429"/>
                  </a:lnTo>
                  <a:lnTo>
                    <a:pt x="4997" y="3415"/>
                  </a:lnTo>
                  <a:lnTo>
                    <a:pt x="5025" y="3400"/>
                  </a:lnTo>
                  <a:lnTo>
                    <a:pt x="5053" y="3383"/>
                  </a:lnTo>
                  <a:lnTo>
                    <a:pt x="5056" y="3381"/>
                  </a:lnTo>
                  <a:lnTo>
                    <a:pt x="5059" y="3380"/>
                  </a:lnTo>
                  <a:lnTo>
                    <a:pt x="5064" y="3379"/>
                  </a:lnTo>
                  <a:lnTo>
                    <a:pt x="5067" y="3379"/>
                  </a:lnTo>
                  <a:lnTo>
                    <a:pt x="5075" y="3381"/>
                  </a:lnTo>
                  <a:lnTo>
                    <a:pt x="5084" y="3384"/>
                  </a:lnTo>
                  <a:lnTo>
                    <a:pt x="5092" y="3390"/>
                  </a:lnTo>
                  <a:lnTo>
                    <a:pt x="5100" y="3397"/>
                  </a:lnTo>
                  <a:lnTo>
                    <a:pt x="5109" y="3403"/>
                  </a:lnTo>
                  <a:lnTo>
                    <a:pt x="5118" y="3412"/>
                  </a:lnTo>
                  <a:lnTo>
                    <a:pt x="5135" y="3431"/>
                  </a:lnTo>
                  <a:lnTo>
                    <a:pt x="5149" y="3450"/>
                  </a:lnTo>
                  <a:lnTo>
                    <a:pt x="5161" y="3467"/>
                  </a:lnTo>
                  <a:lnTo>
                    <a:pt x="5170" y="3481"/>
                  </a:lnTo>
                  <a:lnTo>
                    <a:pt x="5235" y="3536"/>
                  </a:lnTo>
                  <a:lnTo>
                    <a:pt x="5235" y="3536"/>
                  </a:lnTo>
                  <a:lnTo>
                    <a:pt x="5223" y="3548"/>
                  </a:lnTo>
                  <a:lnTo>
                    <a:pt x="5212" y="3561"/>
                  </a:lnTo>
                  <a:lnTo>
                    <a:pt x="5210" y="3565"/>
                  </a:lnTo>
                  <a:lnTo>
                    <a:pt x="5209" y="3569"/>
                  </a:lnTo>
                  <a:lnTo>
                    <a:pt x="5208" y="3572"/>
                  </a:lnTo>
                  <a:lnTo>
                    <a:pt x="5208" y="3577"/>
                  </a:lnTo>
                  <a:lnTo>
                    <a:pt x="5208" y="3581"/>
                  </a:lnTo>
                  <a:lnTo>
                    <a:pt x="5209" y="3586"/>
                  </a:lnTo>
                  <a:lnTo>
                    <a:pt x="5211" y="3591"/>
                  </a:lnTo>
                  <a:lnTo>
                    <a:pt x="5214" y="3597"/>
                  </a:lnTo>
                  <a:lnTo>
                    <a:pt x="5224" y="3609"/>
                  </a:lnTo>
                  <a:lnTo>
                    <a:pt x="5233" y="3617"/>
                  </a:lnTo>
                  <a:lnTo>
                    <a:pt x="5238" y="3622"/>
                  </a:lnTo>
                  <a:lnTo>
                    <a:pt x="5241" y="3627"/>
                  </a:lnTo>
                  <a:lnTo>
                    <a:pt x="5243" y="3634"/>
                  </a:lnTo>
                  <a:lnTo>
                    <a:pt x="5247" y="3644"/>
                  </a:lnTo>
                  <a:lnTo>
                    <a:pt x="5248" y="3650"/>
                  </a:lnTo>
                  <a:lnTo>
                    <a:pt x="5252" y="3655"/>
                  </a:lnTo>
                  <a:lnTo>
                    <a:pt x="5257" y="3660"/>
                  </a:lnTo>
                  <a:lnTo>
                    <a:pt x="5263" y="3663"/>
                  </a:lnTo>
                  <a:lnTo>
                    <a:pt x="5278" y="3670"/>
                  </a:lnTo>
                  <a:lnTo>
                    <a:pt x="5292" y="3675"/>
                  </a:lnTo>
                  <a:lnTo>
                    <a:pt x="5300" y="3677"/>
                  </a:lnTo>
                  <a:lnTo>
                    <a:pt x="5306" y="3681"/>
                  </a:lnTo>
                  <a:lnTo>
                    <a:pt x="5311" y="3685"/>
                  </a:lnTo>
                  <a:lnTo>
                    <a:pt x="5315" y="3688"/>
                  </a:lnTo>
                  <a:lnTo>
                    <a:pt x="5319" y="3694"/>
                  </a:lnTo>
                  <a:lnTo>
                    <a:pt x="5319" y="3699"/>
                  </a:lnTo>
                  <a:lnTo>
                    <a:pt x="5317" y="3706"/>
                  </a:lnTo>
                  <a:lnTo>
                    <a:pt x="5313" y="3715"/>
                  </a:lnTo>
                  <a:lnTo>
                    <a:pt x="5307" y="3723"/>
                  </a:lnTo>
                  <a:lnTo>
                    <a:pt x="5301" y="3729"/>
                  </a:lnTo>
                  <a:lnTo>
                    <a:pt x="5293" y="3735"/>
                  </a:lnTo>
                  <a:lnTo>
                    <a:pt x="5286" y="3741"/>
                  </a:lnTo>
                  <a:lnTo>
                    <a:pt x="5283" y="3745"/>
                  </a:lnTo>
                  <a:lnTo>
                    <a:pt x="5281" y="3748"/>
                  </a:lnTo>
                  <a:lnTo>
                    <a:pt x="5279" y="3751"/>
                  </a:lnTo>
                  <a:lnTo>
                    <a:pt x="5278" y="3756"/>
                  </a:lnTo>
                  <a:lnTo>
                    <a:pt x="5276" y="3760"/>
                  </a:lnTo>
                  <a:lnTo>
                    <a:pt x="5276" y="3765"/>
                  </a:lnTo>
                  <a:lnTo>
                    <a:pt x="5278" y="3770"/>
                  </a:lnTo>
                  <a:lnTo>
                    <a:pt x="5280" y="3777"/>
                  </a:lnTo>
                  <a:lnTo>
                    <a:pt x="5286" y="3788"/>
                  </a:lnTo>
                  <a:lnTo>
                    <a:pt x="5292" y="3799"/>
                  </a:lnTo>
                  <a:lnTo>
                    <a:pt x="5295" y="3804"/>
                  </a:lnTo>
                  <a:lnTo>
                    <a:pt x="5298" y="3810"/>
                  </a:lnTo>
                  <a:lnTo>
                    <a:pt x="5299" y="3817"/>
                  </a:lnTo>
                  <a:lnTo>
                    <a:pt x="5300" y="3823"/>
                  </a:lnTo>
                  <a:lnTo>
                    <a:pt x="5299" y="3833"/>
                  </a:lnTo>
                  <a:lnTo>
                    <a:pt x="5296" y="3840"/>
                  </a:lnTo>
                  <a:lnTo>
                    <a:pt x="5294" y="3842"/>
                  </a:lnTo>
                  <a:lnTo>
                    <a:pt x="5292" y="3844"/>
                  </a:lnTo>
                  <a:lnTo>
                    <a:pt x="5290" y="3845"/>
                  </a:lnTo>
                  <a:lnTo>
                    <a:pt x="5288" y="3846"/>
                  </a:lnTo>
                  <a:lnTo>
                    <a:pt x="5282" y="3848"/>
                  </a:lnTo>
                  <a:lnTo>
                    <a:pt x="5275" y="3848"/>
                  </a:lnTo>
                  <a:lnTo>
                    <a:pt x="5269" y="3845"/>
                  </a:lnTo>
                  <a:lnTo>
                    <a:pt x="5262" y="3842"/>
                  </a:lnTo>
                  <a:lnTo>
                    <a:pt x="5232" y="3827"/>
                  </a:lnTo>
                  <a:lnTo>
                    <a:pt x="5212" y="3814"/>
                  </a:lnTo>
                  <a:lnTo>
                    <a:pt x="5204" y="3812"/>
                  </a:lnTo>
                  <a:lnTo>
                    <a:pt x="5197" y="3811"/>
                  </a:lnTo>
                  <a:lnTo>
                    <a:pt x="5190" y="3811"/>
                  </a:lnTo>
                  <a:lnTo>
                    <a:pt x="5182" y="3811"/>
                  </a:lnTo>
                  <a:lnTo>
                    <a:pt x="5175" y="3813"/>
                  </a:lnTo>
                  <a:lnTo>
                    <a:pt x="5167" y="3814"/>
                  </a:lnTo>
                  <a:lnTo>
                    <a:pt x="5160" y="3818"/>
                  </a:lnTo>
                  <a:lnTo>
                    <a:pt x="5152" y="3821"/>
                  </a:lnTo>
                  <a:lnTo>
                    <a:pt x="5124" y="3837"/>
                  </a:lnTo>
                  <a:lnTo>
                    <a:pt x="5097" y="3853"/>
                  </a:lnTo>
                  <a:lnTo>
                    <a:pt x="5096" y="3855"/>
                  </a:lnTo>
                  <a:lnTo>
                    <a:pt x="5089" y="3858"/>
                  </a:lnTo>
                  <a:lnTo>
                    <a:pt x="5080" y="3861"/>
                  </a:lnTo>
                  <a:lnTo>
                    <a:pt x="5068" y="3863"/>
                  </a:lnTo>
                  <a:lnTo>
                    <a:pt x="5057" y="3867"/>
                  </a:lnTo>
                  <a:lnTo>
                    <a:pt x="5046" y="3873"/>
                  </a:lnTo>
                  <a:lnTo>
                    <a:pt x="5042" y="3876"/>
                  </a:lnTo>
                  <a:lnTo>
                    <a:pt x="5037" y="3880"/>
                  </a:lnTo>
                  <a:lnTo>
                    <a:pt x="5035" y="3884"/>
                  </a:lnTo>
                  <a:lnTo>
                    <a:pt x="5033" y="3888"/>
                  </a:lnTo>
                  <a:lnTo>
                    <a:pt x="5031" y="3898"/>
                  </a:lnTo>
                  <a:lnTo>
                    <a:pt x="5029" y="3907"/>
                  </a:lnTo>
                  <a:lnTo>
                    <a:pt x="5029" y="3917"/>
                  </a:lnTo>
                  <a:lnTo>
                    <a:pt x="5029" y="3927"/>
                  </a:lnTo>
                  <a:lnTo>
                    <a:pt x="5029" y="3937"/>
                  </a:lnTo>
                  <a:lnTo>
                    <a:pt x="5028" y="3946"/>
                  </a:lnTo>
                  <a:lnTo>
                    <a:pt x="5027" y="3956"/>
                  </a:lnTo>
                  <a:lnTo>
                    <a:pt x="5024" y="3966"/>
                  </a:lnTo>
                  <a:lnTo>
                    <a:pt x="5021" y="3978"/>
                  </a:lnTo>
                  <a:lnTo>
                    <a:pt x="5020" y="3989"/>
                  </a:lnTo>
                  <a:lnTo>
                    <a:pt x="5021" y="3998"/>
                  </a:lnTo>
                  <a:lnTo>
                    <a:pt x="5023" y="4007"/>
                  </a:lnTo>
                  <a:lnTo>
                    <a:pt x="5027" y="4013"/>
                  </a:lnTo>
                  <a:lnTo>
                    <a:pt x="5033" y="4020"/>
                  </a:lnTo>
                  <a:lnTo>
                    <a:pt x="5039" y="4026"/>
                  </a:lnTo>
                  <a:lnTo>
                    <a:pt x="5046" y="4030"/>
                  </a:lnTo>
                  <a:lnTo>
                    <a:pt x="5059" y="4040"/>
                  </a:lnTo>
                  <a:lnTo>
                    <a:pt x="5069" y="4048"/>
                  </a:lnTo>
                  <a:lnTo>
                    <a:pt x="5073" y="4052"/>
                  </a:lnTo>
                  <a:lnTo>
                    <a:pt x="5074" y="4058"/>
                  </a:lnTo>
                  <a:lnTo>
                    <a:pt x="5073" y="4063"/>
                  </a:lnTo>
                  <a:lnTo>
                    <a:pt x="5069" y="4069"/>
                  </a:lnTo>
                  <a:lnTo>
                    <a:pt x="5066" y="4075"/>
                  </a:lnTo>
                  <a:lnTo>
                    <a:pt x="5064" y="4082"/>
                  </a:lnTo>
                  <a:lnTo>
                    <a:pt x="5062" y="4089"/>
                  </a:lnTo>
                  <a:lnTo>
                    <a:pt x="5059" y="4095"/>
                  </a:lnTo>
                  <a:lnTo>
                    <a:pt x="5057" y="4111"/>
                  </a:lnTo>
                  <a:lnTo>
                    <a:pt x="5055" y="4124"/>
                  </a:lnTo>
                  <a:lnTo>
                    <a:pt x="5053" y="4131"/>
                  </a:lnTo>
                  <a:lnTo>
                    <a:pt x="5051" y="4137"/>
                  </a:lnTo>
                  <a:lnTo>
                    <a:pt x="5047" y="4143"/>
                  </a:lnTo>
                  <a:lnTo>
                    <a:pt x="5044" y="4147"/>
                  </a:lnTo>
                  <a:lnTo>
                    <a:pt x="5039" y="4152"/>
                  </a:lnTo>
                  <a:lnTo>
                    <a:pt x="5033" y="4155"/>
                  </a:lnTo>
                  <a:lnTo>
                    <a:pt x="5025" y="4156"/>
                  </a:lnTo>
                  <a:lnTo>
                    <a:pt x="5016" y="4157"/>
                  </a:lnTo>
                  <a:lnTo>
                    <a:pt x="5007" y="4156"/>
                  </a:lnTo>
                  <a:lnTo>
                    <a:pt x="5000" y="4155"/>
                  </a:lnTo>
                  <a:lnTo>
                    <a:pt x="4994" y="4154"/>
                  </a:lnTo>
                  <a:lnTo>
                    <a:pt x="4989" y="4152"/>
                  </a:lnTo>
                  <a:lnTo>
                    <a:pt x="4980" y="4147"/>
                  </a:lnTo>
                  <a:lnTo>
                    <a:pt x="4974" y="4143"/>
                  </a:lnTo>
                  <a:lnTo>
                    <a:pt x="4971" y="4142"/>
                  </a:lnTo>
                  <a:lnTo>
                    <a:pt x="4967" y="4141"/>
                  </a:lnTo>
                  <a:lnTo>
                    <a:pt x="4963" y="4142"/>
                  </a:lnTo>
                  <a:lnTo>
                    <a:pt x="4959" y="4143"/>
                  </a:lnTo>
                  <a:lnTo>
                    <a:pt x="4953" y="4146"/>
                  </a:lnTo>
                  <a:lnTo>
                    <a:pt x="4948" y="4150"/>
                  </a:lnTo>
                  <a:lnTo>
                    <a:pt x="4940" y="4156"/>
                  </a:lnTo>
                  <a:lnTo>
                    <a:pt x="4931" y="4164"/>
                  </a:lnTo>
                  <a:lnTo>
                    <a:pt x="4920" y="4177"/>
                  </a:lnTo>
                  <a:lnTo>
                    <a:pt x="4909" y="4191"/>
                  </a:lnTo>
                  <a:lnTo>
                    <a:pt x="4903" y="4199"/>
                  </a:lnTo>
                  <a:lnTo>
                    <a:pt x="4897" y="4205"/>
                  </a:lnTo>
                  <a:lnTo>
                    <a:pt x="4893" y="4207"/>
                  </a:lnTo>
                  <a:lnTo>
                    <a:pt x="4889" y="4208"/>
                  </a:lnTo>
                  <a:lnTo>
                    <a:pt x="4884" y="4209"/>
                  </a:lnTo>
                  <a:lnTo>
                    <a:pt x="4880" y="4210"/>
                  </a:lnTo>
                  <a:lnTo>
                    <a:pt x="4862" y="4209"/>
                  </a:lnTo>
                  <a:lnTo>
                    <a:pt x="4835" y="4206"/>
                  </a:lnTo>
                  <a:lnTo>
                    <a:pt x="4801" y="4204"/>
                  </a:lnTo>
                  <a:lnTo>
                    <a:pt x="4768" y="4201"/>
                  </a:lnTo>
                  <a:lnTo>
                    <a:pt x="4753" y="4202"/>
                  </a:lnTo>
                  <a:lnTo>
                    <a:pt x="4738" y="4204"/>
                  </a:lnTo>
                  <a:lnTo>
                    <a:pt x="4732" y="4205"/>
                  </a:lnTo>
                  <a:lnTo>
                    <a:pt x="4726" y="4207"/>
                  </a:lnTo>
                  <a:lnTo>
                    <a:pt x="4721" y="4208"/>
                  </a:lnTo>
                  <a:lnTo>
                    <a:pt x="4716" y="4211"/>
                  </a:lnTo>
                  <a:lnTo>
                    <a:pt x="4712" y="4213"/>
                  </a:lnTo>
                  <a:lnTo>
                    <a:pt x="4709" y="4217"/>
                  </a:lnTo>
                  <a:lnTo>
                    <a:pt x="4707" y="4221"/>
                  </a:lnTo>
                  <a:lnTo>
                    <a:pt x="4706" y="4226"/>
                  </a:lnTo>
                  <a:lnTo>
                    <a:pt x="4706" y="4230"/>
                  </a:lnTo>
                  <a:lnTo>
                    <a:pt x="4707" y="4236"/>
                  </a:lnTo>
                  <a:lnTo>
                    <a:pt x="4709" y="4242"/>
                  </a:lnTo>
                  <a:lnTo>
                    <a:pt x="4713" y="4249"/>
                  </a:lnTo>
                  <a:lnTo>
                    <a:pt x="4715" y="4265"/>
                  </a:lnTo>
                  <a:lnTo>
                    <a:pt x="4715" y="4283"/>
                  </a:lnTo>
                  <a:lnTo>
                    <a:pt x="4716" y="4292"/>
                  </a:lnTo>
                  <a:lnTo>
                    <a:pt x="4717" y="4301"/>
                  </a:lnTo>
                  <a:lnTo>
                    <a:pt x="4718" y="4310"/>
                  </a:lnTo>
                  <a:lnTo>
                    <a:pt x="4722" y="4316"/>
                  </a:lnTo>
                  <a:lnTo>
                    <a:pt x="4726" y="4326"/>
                  </a:lnTo>
                  <a:lnTo>
                    <a:pt x="4733" y="4336"/>
                  </a:lnTo>
                  <a:lnTo>
                    <a:pt x="4735" y="4341"/>
                  </a:lnTo>
                  <a:lnTo>
                    <a:pt x="4737" y="4345"/>
                  </a:lnTo>
                  <a:lnTo>
                    <a:pt x="4739" y="4351"/>
                  </a:lnTo>
                  <a:lnTo>
                    <a:pt x="4739" y="4355"/>
                  </a:lnTo>
                  <a:lnTo>
                    <a:pt x="4738" y="4373"/>
                  </a:lnTo>
                  <a:lnTo>
                    <a:pt x="4736" y="4390"/>
                  </a:lnTo>
                  <a:lnTo>
                    <a:pt x="4735" y="4400"/>
                  </a:lnTo>
                  <a:lnTo>
                    <a:pt x="4734" y="4409"/>
                  </a:lnTo>
                  <a:lnTo>
                    <a:pt x="4734" y="4418"/>
                  </a:lnTo>
                  <a:lnTo>
                    <a:pt x="4735" y="4428"/>
                  </a:lnTo>
                  <a:lnTo>
                    <a:pt x="4752" y="4516"/>
                  </a:lnTo>
                  <a:lnTo>
                    <a:pt x="4752" y="4524"/>
                  </a:lnTo>
                  <a:lnTo>
                    <a:pt x="4753" y="4532"/>
                  </a:lnTo>
                  <a:lnTo>
                    <a:pt x="4756" y="4540"/>
                  </a:lnTo>
                  <a:lnTo>
                    <a:pt x="4760" y="4547"/>
                  </a:lnTo>
                  <a:lnTo>
                    <a:pt x="4764" y="4555"/>
                  </a:lnTo>
                  <a:lnTo>
                    <a:pt x="4767" y="4564"/>
                  </a:lnTo>
                  <a:lnTo>
                    <a:pt x="4768" y="4568"/>
                  </a:lnTo>
                  <a:lnTo>
                    <a:pt x="4768" y="4573"/>
                  </a:lnTo>
                  <a:lnTo>
                    <a:pt x="4768" y="4577"/>
                  </a:lnTo>
                  <a:lnTo>
                    <a:pt x="4767" y="4583"/>
                  </a:lnTo>
                  <a:lnTo>
                    <a:pt x="4761" y="4598"/>
                  </a:lnTo>
                  <a:lnTo>
                    <a:pt x="4754" y="4614"/>
                  </a:lnTo>
                  <a:lnTo>
                    <a:pt x="4746" y="4630"/>
                  </a:lnTo>
                  <a:lnTo>
                    <a:pt x="4736" y="4646"/>
                  </a:lnTo>
                  <a:lnTo>
                    <a:pt x="4726" y="4662"/>
                  </a:lnTo>
                  <a:lnTo>
                    <a:pt x="4717" y="4679"/>
                  </a:lnTo>
                  <a:lnTo>
                    <a:pt x="4708" y="4695"/>
                  </a:lnTo>
                  <a:lnTo>
                    <a:pt x="4702" y="4712"/>
                  </a:lnTo>
                  <a:lnTo>
                    <a:pt x="4695" y="4740"/>
                  </a:lnTo>
                  <a:lnTo>
                    <a:pt x="4688" y="4773"/>
                  </a:lnTo>
                  <a:lnTo>
                    <a:pt x="4686" y="4781"/>
                  </a:lnTo>
                  <a:lnTo>
                    <a:pt x="4684" y="4788"/>
                  </a:lnTo>
                  <a:lnTo>
                    <a:pt x="4681" y="4796"/>
                  </a:lnTo>
                  <a:lnTo>
                    <a:pt x="4677" y="4802"/>
                  </a:lnTo>
                  <a:lnTo>
                    <a:pt x="4674" y="4807"/>
                  </a:lnTo>
                  <a:lnTo>
                    <a:pt x="4670" y="4811"/>
                  </a:lnTo>
                  <a:lnTo>
                    <a:pt x="4664" y="4814"/>
                  </a:lnTo>
                  <a:lnTo>
                    <a:pt x="4658" y="4815"/>
                  </a:lnTo>
                  <a:lnTo>
                    <a:pt x="4641" y="4816"/>
                  </a:lnTo>
                  <a:lnTo>
                    <a:pt x="4624" y="4815"/>
                  </a:lnTo>
                  <a:lnTo>
                    <a:pt x="4609" y="4813"/>
                  </a:lnTo>
                  <a:lnTo>
                    <a:pt x="4593" y="4809"/>
                  </a:lnTo>
                  <a:lnTo>
                    <a:pt x="4579" y="4804"/>
                  </a:lnTo>
                  <a:lnTo>
                    <a:pt x="4564" y="4797"/>
                  </a:lnTo>
                  <a:lnTo>
                    <a:pt x="4549" y="4790"/>
                  </a:lnTo>
                  <a:lnTo>
                    <a:pt x="4534" y="4783"/>
                  </a:lnTo>
                  <a:lnTo>
                    <a:pt x="4528" y="4779"/>
                  </a:lnTo>
                  <a:lnTo>
                    <a:pt x="4522" y="4777"/>
                  </a:lnTo>
                  <a:lnTo>
                    <a:pt x="4516" y="4777"/>
                  </a:lnTo>
                  <a:lnTo>
                    <a:pt x="4510" y="4777"/>
                  </a:lnTo>
                  <a:lnTo>
                    <a:pt x="4505" y="4778"/>
                  </a:lnTo>
                  <a:lnTo>
                    <a:pt x="4499" y="4779"/>
                  </a:lnTo>
                  <a:lnTo>
                    <a:pt x="4493" y="4782"/>
                  </a:lnTo>
                  <a:lnTo>
                    <a:pt x="4488" y="4785"/>
                  </a:lnTo>
                  <a:lnTo>
                    <a:pt x="4478" y="4792"/>
                  </a:lnTo>
                  <a:lnTo>
                    <a:pt x="4467" y="4797"/>
                  </a:lnTo>
                  <a:lnTo>
                    <a:pt x="4457" y="4803"/>
                  </a:lnTo>
                  <a:lnTo>
                    <a:pt x="4446" y="4807"/>
                  </a:lnTo>
                  <a:lnTo>
                    <a:pt x="4439" y="4807"/>
                  </a:lnTo>
                  <a:lnTo>
                    <a:pt x="4431" y="4806"/>
                  </a:lnTo>
                  <a:lnTo>
                    <a:pt x="4423" y="4803"/>
                  </a:lnTo>
                  <a:lnTo>
                    <a:pt x="4413" y="4798"/>
                  </a:lnTo>
                  <a:lnTo>
                    <a:pt x="4393" y="4787"/>
                  </a:lnTo>
                  <a:lnTo>
                    <a:pt x="4372" y="4777"/>
                  </a:lnTo>
                  <a:lnTo>
                    <a:pt x="4362" y="4773"/>
                  </a:lnTo>
                  <a:lnTo>
                    <a:pt x="4352" y="4769"/>
                  </a:lnTo>
                  <a:lnTo>
                    <a:pt x="4343" y="4768"/>
                  </a:lnTo>
                  <a:lnTo>
                    <a:pt x="4335" y="4769"/>
                  </a:lnTo>
                  <a:lnTo>
                    <a:pt x="4332" y="4771"/>
                  </a:lnTo>
                  <a:lnTo>
                    <a:pt x="4328" y="4773"/>
                  </a:lnTo>
                  <a:lnTo>
                    <a:pt x="4325" y="4775"/>
                  </a:lnTo>
                  <a:lnTo>
                    <a:pt x="4323" y="4778"/>
                  </a:lnTo>
                  <a:lnTo>
                    <a:pt x="4320" y="4783"/>
                  </a:lnTo>
                  <a:lnTo>
                    <a:pt x="4318" y="4788"/>
                  </a:lnTo>
                  <a:lnTo>
                    <a:pt x="4316" y="4794"/>
                  </a:lnTo>
                  <a:lnTo>
                    <a:pt x="4315" y="4800"/>
                  </a:lnTo>
                  <a:lnTo>
                    <a:pt x="4313" y="4809"/>
                  </a:lnTo>
                  <a:lnTo>
                    <a:pt x="4307" y="4820"/>
                  </a:lnTo>
                  <a:lnTo>
                    <a:pt x="4301" y="4832"/>
                  </a:lnTo>
                  <a:lnTo>
                    <a:pt x="4292" y="4846"/>
                  </a:lnTo>
                  <a:lnTo>
                    <a:pt x="4274" y="4872"/>
                  </a:lnTo>
                  <a:lnTo>
                    <a:pt x="4261" y="4893"/>
                  </a:lnTo>
                  <a:lnTo>
                    <a:pt x="4244" y="4920"/>
                  </a:lnTo>
                  <a:lnTo>
                    <a:pt x="4239" y="4931"/>
                  </a:lnTo>
                  <a:lnTo>
                    <a:pt x="4243" y="4942"/>
                  </a:lnTo>
                  <a:lnTo>
                    <a:pt x="4258" y="4968"/>
                  </a:lnTo>
                  <a:lnTo>
                    <a:pt x="4261" y="4978"/>
                  </a:lnTo>
                  <a:lnTo>
                    <a:pt x="4262" y="4988"/>
                  </a:lnTo>
                  <a:lnTo>
                    <a:pt x="4261" y="4997"/>
                  </a:lnTo>
                  <a:lnTo>
                    <a:pt x="4259" y="5005"/>
                  </a:lnTo>
                  <a:lnTo>
                    <a:pt x="4255" y="5013"/>
                  </a:lnTo>
                  <a:lnTo>
                    <a:pt x="4250" y="5020"/>
                  </a:lnTo>
                  <a:lnTo>
                    <a:pt x="4244" y="5027"/>
                  </a:lnTo>
                  <a:lnTo>
                    <a:pt x="4239" y="5035"/>
                  </a:lnTo>
                  <a:lnTo>
                    <a:pt x="4233" y="5041"/>
                  </a:lnTo>
                  <a:lnTo>
                    <a:pt x="4228" y="5048"/>
                  </a:lnTo>
                  <a:lnTo>
                    <a:pt x="4223" y="5056"/>
                  </a:lnTo>
                  <a:lnTo>
                    <a:pt x="4219" y="5064"/>
                  </a:lnTo>
                  <a:lnTo>
                    <a:pt x="4215" y="5071"/>
                  </a:lnTo>
                  <a:lnTo>
                    <a:pt x="4214" y="5080"/>
                  </a:lnTo>
                  <a:lnTo>
                    <a:pt x="4214" y="5090"/>
                  </a:lnTo>
                  <a:lnTo>
                    <a:pt x="4218" y="5101"/>
                  </a:lnTo>
                  <a:lnTo>
                    <a:pt x="4220" y="5111"/>
                  </a:lnTo>
                  <a:lnTo>
                    <a:pt x="4221" y="5120"/>
                  </a:lnTo>
                  <a:lnTo>
                    <a:pt x="4220" y="5129"/>
                  </a:lnTo>
                  <a:lnTo>
                    <a:pt x="4218" y="5135"/>
                  </a:lnTo>
                  <a:lnTo>
                    <a:pt x="4214" y="5142"/>
                  </a:lnTo>
                  <a:lnTo>
                    <a:pt x="4210" y="5149"/>
                  </a:lnTo>
                  <a:lnTo>
                    <a:pt x="4204" y="5155"/>
                  </a:lnTo>
                  <a:lnTo>
                    <a:pt x="4198" y="5161"/>
                  </a:lnTo>
                  <a:lnTo>
                    <a:pt x="4183" y="5172"/>
                  </a:lnTo>
                  <a:lnTo>
                    <a:pt x="4169" y="5185"/>
                  </a:lnTo>
                  <a:lnTo>
                    <a:pt x="4162" y="5192"/>
                  </a:lnTo>
                  <a:lnTo>
                    <a:pt x="4156" y="5199"/>
                  </a:lnTo>
                  <a:lnTo>
                    <a:pt x="4150" y="5207"/>
                  </a:lnTo>
                  <a:lnTo>
                    <a:pt x="4145" y="5217"/>
                  </a:lnTo>
                  <a:lnTo>
                    <a:pt x="4145" y="5228"/>
                  </a:lnTo>
                  <a:lnTo>
                    <a:pt x="4146" y="5236"/>
                  </a:lnTo>
                  <a:lnTo>
                    <a:pt x="4147" y="5238"/>
                  </a:lnTo>
                  <a:lnTo>
                    <a:pt x="4149" y="5241"/>
                  </a:lnTo>
                  <a:lnTo>
                    <a:pt x="4152" y="5245"/>
                  </a:lnTo>
                  <a:lnTo>
                    <a:pt x="4157" y="5249"/>
                  </a:lnTo>
                  <a:lnTo>
                    <a:pt x="4163" y="5256"/>
                  </a:lnTo>
                  <a:lnTo>
                    <a:pt x="4167" y="5261"/>
                  </a:lnTo>
                  <a:lnTo>
                    <a:pt x="4169" y="5268"/>
                  </a:lnTo>
                  <a:lnTo>
                    <a:pt x="4168" y="5274"/>
                  </a:lnTo>
                  <a:lnTo>
                    <a:pt x="4165" y="5285"/>
                  </a:lnTo>
                  <a:lnTo>
                    <a:pt x="4159" y="5300"/>
                  </a:lnTo>
                  <a:lnTo>
                    <a:pt x="4155" y="5317"/>
                  </a:lnTo>
                  <a:lnTo>
                    <a:pt x="4150" y="5334"/>
                  </a:lnTo>
                  <a:lnTo>
                    <a:pt x="4145" y="5351"/>
                  </a:lnTo>
                  <a:lnTo>
                    <a:pt x="4140" y="5369"/>
                  </a:lnTo>
                  <a:lnTo>
                    <a:pt x="4136" y="5375"/>
                  </a:lnTo>
                  <a:lnTo>
                    <a:pt x="4134" y="5381"/>
                  </a:lnTo>
                  <a:lnTo>
                    <a:pt x="4132" y="5385"/>
                  </a:lnTo>
                  <a:lnTo>
                    <a:pt x="4132" y="5389"/>
                  </a:lnTo>
                  <a:lnTo>
                    <a:pt x="4134" y="5393"/>
                  </a:lnTo>
                  <a:lnTo>
                    <a:pt x="4136" y="5395"/>
                  </a:lnTo>
                  <a:lnTo>
                    <a:pt x="4138" y="5397"/>
                  </a:lnTo>
                  <a:lnTo>
                    <a:pt x="4141" y="5401"/>
                  </a:lnTo>
                  <a:lnTo>
                    <a:pt x="4148" y="5405"/>
                  </a:lnTo>
                  <a:lnTo>
                    <a:pt x="4155" y="5412"/>
                  </a:lnTo>
                  <a:lnTo>
                    <a:pt x="4157" y="5416"/>
                  </a:lnTo>
                  <a:lnTo>
                    <a:pt x="4159" y="5421"/>
                  </a:lnTo>
                  <a:lnTo>
                    <a:pt x="4159" y="5426"/>
                  </a:lnTo>
                  <a:lnTo>
                    <a:pt x="4159" y="5433"/>
                  </a:lnTo>
                  <a:lnTo>
                    <a:pt x="4156" y="5455"/>
                  </a:lnTo>
                  <a:lnTo>
                    <a:pt x="4151" y="5476"/>
                  </a:lnTo>
                  <a:lnTo>
                    <a:pt x="4148" y="5497"/>
                  </a:lnTo>
                  <a:lnTo>
                    <a:pt x="4145" y="5517"/>
                  </a:lnTo>
                  <a:lnTo>
                    <a:pt x="4142" y="5538"/>
                  </a:lnTo>
                  <a:lnTo>
                    <a:pt x="4143" y="5558"/>
                  </a:lnTo>
                  <a:lnTo>
                    <a:pt x="4145" y="5569"/>
                  </a:lnTo>
                  <a:lnTo>
                    <a:pt x="4147" y="5579"/>
                  </a:lnTo>
                  <a:lnTo>
                    <a:pt x="4149" y="5590"/>
                  </a:lnTo>
                  <a:lnTo>
                    <a:pt x="4153" y="5601"/>
                  </a:lnTo>
                  <a:lnTo>
                    <a:pt x="4159" y="5616"/>
                  </a:lnTo>
                  <a:lnTo>
                    <a:pt x="4166" y="5632"/>
                  </a:lnTo>
                  <a:lnTo>
                    <a:pt x="4170" y="5647"/>
                  </a:lnTo>
                  <a:lnTo>
                    <a:pt x="4175" y="5663"/>
                  </a:lnTo>
                  <a:lnTo>
                    <a:pt x="4176" y="5670"/>
                  </a:lnTo>
                  <a:lnTo>
                    <a:pt x="4176" y="5678"/>
                  </a:lnTo>
                  <a:lnTo>
                    <a:pt x="4176" y="5686"/>
                  </a:lnTo>
                  <a:lnTo>
                    <a:pt x="4175" y="5694"/>
                  </a:lnTo>
                  <a:lnTo>
                    <a:pt x="4173" y="5701"/>
                  </a:lnTo>
                  <a:lnTo>
                    <a:pt x="4171" y="5709"/>
                  </a:lnTo>
                  <a:lnTo>
                    <a:pt x="4168" y="5717"/>
                  </a:lnTo>
                  <a:lnTo>
                    <a:pt x="4163" y="5725"/>
                  </a:lnTo>
                  <a:lnTo>
                    <a:pt x="4150" y="5748"/>
                  </a:lnTo>
                  <a:lnTo>
                    <a:pt x="4138" y="5772"/>
                  </a:lnTo>
                  <a:lnTo>
                    <a:pt x="4126" y="5796"/>
                  </a:lnTo>
                  <a:lnTo>
                    <a:pt x="4111" y="5820"/>
                  </a:lnTo>
                  <a:lnTo>
                    <a:pt x="4104" y="5835"/>
                  </a:lnTo>
                  <a:lnTo>
                    <a:pt x="4097" y="5848"/>
                  </a:lnTo>
                  <a:lnTo>
                    <a:pt x="4093" y="5854"/>
                  </a:lnTo>
                  <a:lnTo>
                    <a:pt x="4086" y="5858"/>
                  </a:lnTo>
                  <a:lnTo>
                    <a:pt x="4083" y="5859"/>
                  </a:lnTo>
                  <a:lnTo>
                    <a:pt x="4078" y="5859"/>
                  </a:lnTo>
                  <a:lnTo>
                    <a:pt x="4074" y="5859"/>
                  </a:lnTo>
                  <a:lnTo>
                    <a:pt x="4069" y="5858"/>
                  </a:lnTo>
                  <a:lnTo>
                    <a:pt x="4052" y="5854"/>
                  </a:lnTo>
                  <a:lnTo>
                    <a:pt x="4035" y="5847"/>
                  </a:lnTo>
                  <a:lnTo>
                    <a:pt x="4019" y="5841"/>
                  </a:lnTo>
                  <a:lnTo>
                    <a:pt x="4003" y="5834"/>
                  </a:lnTo>
                  <a:lnTo>
                    <a:pt x="3986" y="5826"/>
                  </a:lnTo>
                  <a:lnTo>
                    <a:pt x="3971" y="5821"/>
                  </a:lnTo>
                  <a:lnTo>
                    <a:pt x="3953" y="5814"/>
                  </a:lnTo>
                  <a:lnTo>
                    <a:pt x="3936" y="5810"/>
                  </a:lnTo>
                  <a:lnTo>
                    <a:pt x="3924" y="5807"/>
                  </a:lnTo>
                  <a:lnTo>
                    <a:pt x="3910" y="5805"/>
                  </a:lnTo>
                  <a:lnTo>
                    <a:pt x="3895" y="5805"/>
                  </a:lnTo>
                  <a:lnTo>
                    <a:pt x="3883" y="5806"/>
                  </a:lnTo>
                  <a:lnTo>
                    <a:pt x="3879" y="5807"/>
                  </a:lnTo>
                  <a:lnTo>
                    <a:pt x="3875" y="5810"/>
                  </a:lnTo>
                  <a:lnTo>
                    <a:pt x="3874" y="5813"/>
                  </a:lnTo>
                  <a:lnTo>
                    <a:pt x="3874" y="5816"/>
                  </a:lnTo>
                  <a:lnTo>
                    <a:pt x="3877" y="5820"/>
                  </a:lnTo>
                  <a:lnTo>
                    <a:pt x="3881" y="5825"/>
                  </a:lnTo>
                  <a:lnTo>
                    <a:pt x="3889" y="5831"/>
                  </a:lnTo>
                  <a:lnTo>
                    <a:pt x="3899" y="5837"/>
                  </a:lnTo>
                  <a:lnTo>
                    <a:pt x="3895" y="5843"/>
                  </a:lnTo>
                  <a:lnTo>
                    <a:pt x="3894" y="5848"/>
                  </a:lnTo>
                  <a:lnTo>
                    <a:pt x="3893" y="5856"/>
                  </a:lnTo>
                  <a:lnTo>
                    <a:pt x="3893" y="5864"/>
                  </a:lnTo>
                  <a:lnTo>
                    <a:pt x="3894" y="5883"/>
                  </a:lnTo>
                  <a:lnTo>
                    <a:pt x="3894" y="5901"/>
                  </a:lnTo>
                  <a:lnTo>
                    <a:pt x="3894" y="5910"/>
                  </a:lnTo>
                  <a:lnTo>
                    <a:pt x="3893" y="5918"/>
                  </a:lnTo>
                  <a:lnTo>
                    <a:pt x="3891" y="5927"/>
                  </a:lnTo>
                  <a:lnTo>
                    <a:pt x="3889" y="5933"/>
                  </a:lnTo>
                  <a:lnTo>
                    <a:pt x="3885" y="5939"/>
                  </a:lnTo>
                  <a:lnTo>
                    <a:pt x="3880" y="5943"/>
                  </a:lnTo>
                  <a:lnTo>
                    <a:pt x="3873" y="5946"/>
                  </a:lnTo>
                  <a:lnTo>
                    <a:pt x="3864" y="5947"/>
                  </a:lnTo>
                  <a:lnTo>
                    <a:pt x="3851" y="5945"/>
                  </a:lnTo>
                  <a:lnTo>
                    <a:pt x="3836" y="5940"/>
                  </a:lnTo>
                  <a:lnTo>
                    <a:pt x="3828" y="5938"/>
                  </a:lnTo>
                  <a:lnTo>
                    <a:pt x="3820" y="5938"/>
                  </a:lnTo>
                  <a:lnTo>
                    <a:pt x="3817" y="5938"/>
                  </a:lnTo>
                  <a:lnTo>
                    <a:pt x="3815" y="5938"/>
                  </a:lnTo>
                  <a:lnTo>
                    <a:pt x="3812" y="5939"/>
                  </a:lnTo>
                  <a:lnTo>
                    <a:pt x="3810" y="5941"/>
                  </a:lnTo>
                  <a:lnTo>
                    <a:pt x="3802" y="5950"/>
                  </a:lnTo>
                  <a:lnTo>
                    <a:pt x="3798" y="5959"/>
                  </a:lnTo>
                  <a:lnTo>
                    <a:pt x="3796" y="5968"/>
                  </a:lnTo>
                  <a:lnTo>
                    <a:pt x="3794" y="5975"/>
                  </a:lnTo>
                  <a:lnTo>
                    <a:pt x="3790" y="5984"/>
                  </a:lnTo>
                  <a:lnTo>
                    <a:pt x="3785" y="5992"/>
                  </a:lnTo>
                  <a:lnTo>
                    <a:pt x="3780" y="5995"/>
                  </a:lnTo>
                  <a:lnTo>
                    <a:pt x="3776" y="6000"/>
                  </a:lnTo>
                  <a:lnTo>
                    <a:pt x="3769" y="6003"/>
                  </a:lnTo>
                  <a:lnTo>
                    <a:pt x="3761" y="6008"/>
                  </a:lnTo>
                  <a:lnTo>
                    <a:pt x="3745" y="6015"/>
                  </a:lnTo>
                  <a:lnTo>
                    <a:pt x="3729" y="6023"/>
                  </a:lnTo>
                  <a:lnTo>
                    <a:pt x="3718" y="6031"/>
                  </a:lnTo>
                  <a:lnTo>
                    <a:pt x="3709" y="6037"/>
                  </a:lnTo>
                  <a:lnTo>
                    <a:pt x="3703" y="6043"/>
                  </a:lnTo>
                  <a:lnTo>
                    <a:pt x="3699" y="6050"/>
                  </a:lnTo>
                  <a:lnTo>
                    <a:pt x="3698" y="6052"/>
                  </a:lnTo>
                  <a:lnTo>
                    <a:pt x="3697" y="6055"/>
                  </a:lnTo>
                  <a:lnTo>
                    <a:pt x="3698" y="6057"/>
                  </a:lnTo>
                  <a:lnTo>
                    <a:pt x="3698" y="6061"/>
                  </a:lnTo>
                  <a:lnTo>
                    <a:pt x="3702" y="6066"/>
                  </a:lnTo>
                  <a:lnTo>
                    <a:pt x="3706" y="6072"/>
                  </a:lnTo>
                  <a:lnTo>
                    <a:pt x="3714" y="6078"/>
                  </a:lnTo>
                  <a:lnTo>
                    <a:pt x="3723" y="6085"/>
                  </a:lnTo>
                  <a:lnTo>
                    <a:pt x="3745" y="6099"/>
                  </a:lnTo>
                  <a:lnTo>
                    <a:pt x="3774" y="6118"/>
                  </a:lnTo>
                  <a:lnTo>
                    <a:pt x="3781" y="6124"/>
                  </a:lnTo>
                  <a:lnTo>
                    <a:pt x="3788" y="6129"/>
                  </a:lnTo>
                  <a:lnTo>
                    <a:pt x="3791" y="6135"/>
                  </a:lnTo>
                  <a:lnTo>
                    <a:pt x="3792" y="6140"/>
                  </a:lnTo>
                  <a:lnTo>
                    <a:pt x="3792" y="6145"/>
                  </a:lnTo>
                  <a:lnTo>
                    <a:pt x="3790" y="6149"/>
                  </a:lnTo>
                  <a:lnTo>
                    <a:pt x="3788" y="6153"/>
                  </a:lnTo>
                  <a:lnTo>
                    <a:pt x="3784" y="6158"/>
                  </a:lnTo>
                  <a:lnTo>
                    <a:pt x="3774" y="6167"/>
                  </a:lnTo>
                  <a:lnTo>
                    <a:pt x="3763" y="6176"/>
                  </a:lnTo>
                  <a:lnTo>
                    <a:pt x="3758" y="6180"/>
                  </a:lnTo>
                  <a:lnTo>
                    <a:pt x="3754" y="6184"/>
                  </a:lnTo>
                  <a:lnTo>
                    <a:pt x="3749" y="6189"/>
                  </a:lnTo>
                  <a:lnTo>
                    <a:pt x="3747" y="6194"/>
                  </a:lnTo>
                  <a:lnTo>
                    <a:pt x="3744" y="6207"/>
                  </a:lnTo>
                  <a:lnTo>
                    <a:pt x="3743" y="6219"/>
                  </a:lnTo>
                  <a:lnTo>
                    <a:pt x="3741" y="6231"/>
                  </a:lnTo>
                  <a:lnTo>
                    <a:pt x="3743" y="6243"/>
                  </a:lnTo>
                  <a:lnTo>
                    <a:pt x="3745" y="6247"/>
                  </a:lnTo>
                  <a:lnTo>
                    <a:pt x="3747" y="6252"/>
                  </a:lnTo>
                  <a:lnTo>
                    <a:pt x="3750" y="6255"/>
                  </a:lnTo>
                  <a:lnTo>
                    <a:pt x="3754" y="6258"/>
                  </a:lnTo>
                  <a:lnTo>
                    <a:pt x="3759" y="6260"/>
                  </a:lnTo>
                  <a:lnTo>
                    <a:pt x="3765" y="6260"/>
                  </a:lnTo>
                  <a:lnTo>
                    <a:pt x="3771" y="6260"/>
                  </a:lnTo>
                  <a:lnTo>
                    <a:pt x="3778" y="6257"/>
                  </a:lnTo>
                  <a:lnTo>
                    <a:pt x="3792" y="6252"/>
                  </a:lnTo>
                  <a:lnTo>
                    <a:pt x="3803" y="6250"/>
                  </a:lnTo>
                  <a:lnTo>
                    <a:pt x="3812" y="6250"/>
                  </a:lnTo>
                  <a:lnTo>
                    <a:pt x="3819" y="6251"/>
                  </a:lnTo>
                  <a:lnTo>
                    <a:pt x="3825" y="6253"/>
                  </a:lnTo>
                  <a:lnTo>
                    <a:pt x="3828" y="6257"/>
                  </a:lnTo>
                  <a:lnTo>
                    <a:pt x="3830" y="6263"/>
                  </a:lnTo>
                  <a:lnTo>
                    <a:pt x="3831" y="6270"/>
                  </a:lnTo>
                  <a:lnTo>
                    <a:pt x="3832" y="6285"/>
                  </a:lnTo>
                  <a:lnTo>
                    <a:pt x="3833" y="6304"/>
                  </a:lnTo>
                  <a:lnTo>
                    <a:pt x="3835" y="6313"/>
                  </a:lnTo>
                  <a:lnTo>
                    <a:pt x="3836" y="6323"/>
                  </a:lnTo>
                  <a:lnTo>
                    <a:pt x="3839" y="6333"/>
                  </a:lnTo>
                  <a:lnTo>
                    <a:pt x="3842" y="6342"/>
                  </a:lnTo>
                  <a:lnTo>
                    <a:pt x="3848" y="6352"/>
                  </a:lnTo>
                  <a:lnTo>
                    <a:pt x="3851" y="6359"/>
                  </a:lnTo>
                  <a:lnTo>
                    <a:pt x="3853" y="6365"/>
                  </a:lnTo>
                  <a:lnTo>
                    <a:pt x="3853" y="6369"/>
                  </a:lnTo>
                  <a:lnTo>
                    <a:pt x="3851" y="6372"/>
                  </a:lnTo>
                  <a:lnTo>
                    <a:pt x="3848" y="6377"/>
                  </a:lnTo>
                  <a:lnTo>
                    <a:pt x="3842" y="6382"/>
                  </a:lnTo>
                  <a:lnTo>
                    <a:pt x="3836" y="6389"/>
                  </a:lnTo>
                  <a:lnTo>
                    <a:pt x="3829" y="6394"/>
                  </a:lnTo>
                  <a:lnTo>
                    <a:pt x="3823" y="6403"/>
                  </a:lnTo>
                  <a:lnTo>
                    <a:pt x="3818" y="6412"/>
                  </a:lnTo>
                  <a:lnTo>
                    <a:pt x="3813" y="6421"/>
                  </a:lnTo>
                  <a:lnTo>
                    <a:pt x="3813" y="6424"/>
                  </a:lnTo>
                  <a:lnTo>
                    <a:pt x="3813" y="6428"/>
                  </a:lnTo>
                  <a:lnTo>
                    <a:pt x="3813" y="6431"/>
                  </a:lnTo>
                  <a:lnTo>
                    <a:pt x="3816" y="6433"/>
                  </a:lnTo>
                  <a:lnTo>
                    <a:pt x="3819" y="6434"/>
                  </a:lnTo>
                  <a:lnTo>
                    <a:pt x="3823" y="6435"/>
                  </a:lnTo>
                  <a:lnTo>
                    <a:pt x="3829" y="6435"/>
                  </a:lnTo>
                  <a:lnTo>
                    <a:pt x="3837" y="6433"/>
                  </a:lnTo>
                  <a:lnTo>
                    <a:pt x="3843" y="6433"/>
                  </a:lnTo>
                  <a:lnTo>
                    <a:pt x="3850" y="6434"/>
                  </a:lnTo>
                  <a:lnTo>
                    <a:pt x="3852" y="6435"/>
                  </a:lnTo>
                  <a:lnTo>
                    <a:pt x="3854" y="6438"/>
                  </a:lnTo>
                  <a:lnTo>
                    <a:pt x="3856" y="6440"/>
                  </a:lnTo>
                  <a:lnTo>
                    <a:pt x="3857" y="6444"/>
                  </a:lnTo>
                  <a:lnTo>
                    <a:pt x="3856" y="6452"/>
                  </a:lnTo>
                  <a:lnTo>
                    <a:pt x="3853" y="6460"/>
                  </a:lnTo>
                  <a:lnTo>
                    <a:pt x="3850" y="6466"/>
                  </a:lnTo>
                  <a:lnTo>
                    <a:pt x="3846" y="6473"/>
                  </a:lnTo>
                  <a:lnTo>
                    <a:pt x="3840" y="6483"/>
                  </a:lnTo>
                  <a:lnTo>
                    <a:pt x="3836" y="6494"/>
                  </a:lnTo>
                  <a:lnTo>
                    <a:pt x="3827" y="6508"/>
                  </a:lnTo>
                  <a:lnTo>
                    <a:pt x="3820" y="6523"/>
                  </a:lnTo>
                  <a:lnTo>
                    <a:pt x="3820" y="6523"/>
                  </a:lnTo>
                  <a:lnTo>
                    <a:pt x="3775" y="6531"/>
                  </a:lnTo>
                  <a:lnTo>
                    <a:pt x="3767" y="6529"/>
                  </a:lnTo>
                  <a:lnTo>
                    <a:pt x="3760" y="6527"/>
                  </a:lnTo>
                  <a:lnTo>
                    <a:pt x="3754" y="6526"/>
                  </a:lnTo>
                  <a:lnTo>
                    <a:pt x="3746" y="6525"/>
                  </a:lnTo>
                  <a:lnTo>
                    <a:pt x="3738" y="6525"/>
                  </a:lnTo>
                  <a:lnTo>
                    <a:pt x="3732" y="6525"/>
                  </a:lnTo>
                  <a:lnTo>
                    <a:pt x="3724" y="6526"/>
                  </a:lnTo>
                  <a:lnTo>
                    <a:pt x="3717" y="6528"/>
                  </a:lnTo>
                  <a:lnTo>
                    <a:pt x="3710" y="6530"/>
                  </a:lnTo>
                  <a:lnTo>
                    <a:pt x="3704" y="6534"/>
                  </a:lnTo>
                  <a:lnTo>
                    <a:pt x="3698" y="6537"/>
                  </a:lnTo>
                  <a:lnTo>
                    <a:pt x="3692" y="6541"/>
                  </a:lnTo>
                  <a:lnTo>
                    <a:pt x="3687" y="6547"/>
                  </a:lnTo>
                  <a:lnTo>
                    <a:pt x="3682" y="6552"/>
                  </a:lnTo>
                  <a:lnTo>
                    <a:pt x="3677" y="6559"/>
                  </a:lnTo>
                  <a:lnTo>
                    <a:pt x="3674" y="6567"/>
                  </a:lnTo>
                  <a:lnTo>
                    <a:pt x="3668" y="6576"/>
                  </a:lnTo>
                  <a:lnTo>
                    <a:pt x="3662" y="6583"/>
                  </a:lnTo>
                  <a:lnTo>
                    <a:pt x="3654" y="6591"/>
                  </a:lnTo>
                  <a:lnTo>
                    <a:pt x="3644" y="6599"/>
                  </a:lnTo>
                  <a:lnTo>
                    <a:pt x="3633" y="6606"/>
                  </a:lnTo>
                  <a:lnTo>
                    <a:pt x="3621" y="6611"/>
                  </a:lnTo>
                  <a:lnTo>
                    <a:pt x="3609" y="6617"/>
                  </a:lnTo>
                  <a:lnTo>
                    <a:pt x="3595" y="6622"/>
                  </a:lnTo>
                  <a:lnTo>
                    <a:pt x="3569" y="6631"/>
                  </a:lnTo>
                  <a:lnTo>
                    <a:pt x="3542" y="6638"/>
                  </a:lnTo>
                  <a:lnTo>
                    <a:pt x="3518" y="6642"/>
                  </a:lnTo>
                  <a:lnTo>
                    <a:pt x="3498" y="6644"/>
                  </a:lnTo>
                  <a:lnTo>
                    <a:pt x="3461" y="6652"/>
                  </a:lnTo>
                  <a:lnTo>
                    <a:pt x="3419" y="6663"/>
                  </a:lnTo>
                  <a:lnTo>
                    <a:pt x="3398" y="6667"/>
                  </a:lnTo>
                  <a:lnTo>
                    <a:pt x="3379" y="6670"/>
                  </a:lnTo>
                  <a:lnTo>
                    <a:pt x="3369" y="6670"/>
                  </a:lnTo>
                  <a:lnTo>
                    <a:pt x="3362" y="6669"/>
                  </a:lnTo>
                  <a:lnTo>
                    <a:pt x="3354" y="6666"/>
                  </a:lnTo>
                  <a:lnTo>
                    <a:pt x="3347" y="6663"/>
                  </a:lnTo>
                  <a:lnTo>
                    <a:pt x="3336" y="6654"/>
                  </a:lnTo>
                  <a:lnTo>
                    <a:pt x="3327" y="6648"/>
                  </a:lnTo>
                  <a:lnTo>
                    <a:pt x="3323" y="6644"/>
                  </a:lnTo>
                  <a:lnTo>
                    <a:pt x="3317" y="6642"/>
                  </a:lnTo>
                  <a:lnTo>
                    <a:pt x="3311" y="6640"/>
                  </a:lnTo>
                  <a:lnTo>
                    <a:pt x="3303" y="6638"/>
                  </a:lnTo>
                  <a:lnTo>
                    <a:pt x="3294" y="6635"/>
                  </a:lnTo>
                  <a:lnTo>
                    <a:pt x="3286" y="6632"/>
                  </a:lnTo>
                  <a:lnTo>
                    <a:pt x="3279" y="6628"/>
                  </a:lnTo>
                  <a:lnTo>
                    <a:pt x="3273" y="6622"/>
                  </a:lnTo>
                  <a:lnTo>
                    <a:pt x="3267" y="6616"/>
                  </a:lnTo>
                  <a:lnTo>
                    <a:pt x="3265" y="6608"/>
                  </a:lnTo>
                  <a:lnTo>
                    <a:pt x="3263" y="6599"/>
                  </a:lnTo>
                  <a:lnTo>
                    <a:pt x="3264" y="6589"/>
                  </a:lnTo>
                  <a:lnTo>
                    <a:pt x="3266" y="6582"/>
                  </a:lnTo>
                  <a:lnTo>
                    <a:pt x="3269" y="6578"/>
                  </a:lnTo>
                  <a:lnTo>
                    <a:pt x="3272" y="6572"/>
                  </a:lnTo>
                  <a:lnTo>
                    <a:pt x="3276" y="6567"/>
                  </a:lnTo>
                  <a:lnTo>
                    <a:pt x="3284" y="6558"/>
                  </a:lnTo>
                  <a:lnTo>
                    <a:pt x="3292" y="6548"/>
                  </a:lnTo>
                  <a:lnTo>
                    <a:pt x="3297" y="6539"/>
                  </a:lnTo>
                  <a:lnTo>
                    <a:pt x="3303" y="6531"/>
                  </a:lnTo>
                  <a:lnTo>
                    <a:pt x="3307" y="6523"/>
                  </a:lnTo>
                  <a:lnTo>
                    <a:pt x="3313" y="6514"/>
                  </a:lnTo>
                  <a:lnTo>
                    <a:pt x="3315" y="6509"/>
                  </a:lnTo>
                  <a:lnTo>
                    <a:pt x="3316" y="6506"/>
                  </a:lnTo>
                  <a:lnTo>
                    <a:pt x="3316" y="6503"/>
                  </a:lnTo>
                  <a:lnTo>
                    <a:pt x="3317" y="6498"/>
                  </a:lnTo>
                  <a:lnTo>
                    <a:pt x="3316" y="6491"/>
                  </a:lnTo>
                  <a:lnTo>
                    <a:pt x="3314" y="6483"/>
                  </a:lnTo>
                  <a:lnTo>
                    <a:pt x="3308" y="6466"/>
                  </a:lnTo>
                  <a:lnTo>
                    <a:pt x="3303" y="6452"/>
                  </a:lnTo>
                  <a:lnTo>
                    <a:pt x="3293" y="6451"/>
                  </a:lnTo>
                  <a:lnTo>
                    <a:pt x="3284" y="6451"/>
                  </a:lnTo>
                  <a:lnTo>
                    <a:pt x="3275" y="6452"/>
                  </a:lnTo>
                  <a:lnTo>
                    <a:pt x="3264" y="6454"/>
                  </a:lnTo>
                  <a:lnTo>
                    <a:pt x="3253" y="6459"/>
                  </a:lnTo>
                  <a:lnTo>
                    <a:pt x="3245" y="6461"/>
                  </a:lnTo>
                  <a:lnTo>
                    <a:pt x="3241" y="6461"/>
                  </a:lnTo>
                  <a:lnTo>
                    <a:pt x="3236" y="6461"/>
                  </a:lnTo>
                  <a:lnTo>
                    <a:pt x="3231" y="6460"/>
                  </a:lnTo>
                  <a:lnTo>
                    <a:pt x="3223" y="6457"/>
                  </a:lnTo>
                  <a:lnTo>
                    <a:pt x="3223" y="6457"/>
                  </a:lnTo>
                  <a:lnTo>
                    <a:pt x="3222" y="6450"/>
                  </a:lnTo>
                  <a:lnTo>
                    <a:pt x="3219" y="6442"/>
                  </a:lnTo>
                  <a:lnTo>
                    <a:pt x="3214" y="6434"/>
                  </a:lnTo>
                  <a:lnTo>
                    <a:pt x="3208" y="6426"/>
                  </a:lnTo>
                  <a:lnTo>
                    <a:pt x="3195" y="6412"/>
                  </a:lnTo>
                  <a:lnTo>
                    <a:pt x="3184" y="6399"/>
                  </a:lnTo>
                  <a:lnTo>
                    <a:pt x="3178" y="6388"/>
                  </a:lnTo>
                  <a:lnTo>
                    <a:pt x="3174" y="6378"/>
                  </a:lnTo>
                  <a:lnTo>
                    <a:pt x="3171" y="6367"/>
                  </a:lnTo>
                  <a:lnTo>
                    <a:pt x="3170" y="6356"/>
                  </a:lnTo>
                  <a:lnTo>
                    <a:pt x="3170" y="6345"/>
                  </a:lnTo>
                  <a:lnTo>
                    <a:pt x="3171" y="6334"/>
                  </a:lnTo>
                  <a:lnTo>
                    <a:pt x="3172" y="6321"/>
                  </a:lnTo>
                  <a:lnTo>
                    <a:pt x="3173" y="6310"/>
                  </a:lnTo>
                  <a:lnTo>
                    <a:pt x="3173" y="6302"/>
                  </a:lnTo>
                  <a:lnTo>
                    <a:pt x="3172" y="6294"/>
                  </a:lnTo>
                  <a:lnTo>
                    <a:pt x="3169" y="6287"/>
                  </a:lnTo>
                  <a:lnTo>
                    <a:pt x="3166" y="6281"/>
                  </a:lnTo>
                  <a:lnTo>
                    <a:pt x="3161" y="6274"/>
                  </a:lnTo>
                  <a:lnTo>
                    <a:pt x="3158" y="6267"/>
                  </a:lnTo>
                  <a:lnTo>
                    <a:pt x="3154" y="6260"/>
                  </a:lnTo>
                  <a:lnTo>
                    <a:pt x="3152" y="6253"/>
                  </a:lnTo>
                  <a:lnTo>
                    <a:pt x="3151" y="6240"/>
                  </a:lnTo>
                  <a:lnTo>
                    <a:pt x="3151" y="6229"/>
                  </a:lnTo>
                  <a:lnTo>
                    <a:pt x="3152" y="6219"/>
                  </a:lnTo>
                  <a:lnTo>
                    <a:pt x="3156" y="6211"/>
                  </a:lnTo>
                  <a:lnTo>
                    <a:pt x="3166" y="6194"/>
                  </a:lnTo>
                  <a:lnTo>
                    <a:pt x="3179" y="6176"/>
                  </a:lnTo>
                  <a:lnTo>
                    <a:pt x="3184" y="6168"/>
                  </a:lnTo>
                  <a:lnTo>
                    <a:pt x="3188" y="6160"/>
                  </a:lnTo>
                  <a:lnTo>
                    <a:pt x="3189" y="6153"/>
                  </a:lnTo>
                  <a:lnTo>
                    <a:pt x="3190" y="6147"/>
                  </a:lnTo>
                  <a:lnTo>
                    <a:pt x="3189" y="6141"/>
                  </a:lnTo>
                  <a:lnTo>
                    <a:pt x="3188" y="6136"/>
                  </a:lnTo>
                  <a:lnTo>
                    <a:pt x="3186" y="6130"/>
                  </a:lnTo>
                  <a:lnTo>
                    <a:pt x="3183" y="6126"/>
                  </a:lnTo>
                  <a:lnTo>
                    <a:pt x="3177" y="6116"/>
                  </a:lnTo>
                  <a:lnTo>
                    <a:pt x="3171" y="6105"/>
                  </a:lnTo>
                  <a:lnTo>
                    <a:pt x="3168" y="6100"/>
                  </a:lnTo>
                  <a:lnTo>
                    <a:pt x="3166" y="6094"/>
                  </a:lnTo>
                  <a:lnTo>
                    <a:pt x="3163" y="6088"/>
                  </a:lnTo>
                  <a:lnTo>
                    <a:pt x="3162" y="6082"/>
                  </a:lnTo>
                  <a:lnTo>
                    <a:pt x="3161" y="6075"/>
                  </a:lnTo>
                  <a:lnTo>
                    <a:pt x="3160" y="6068"/>
                  </a:lnTo>
                  <a:lnTo>
                    <a:pt x="3158" y="6063"/>
                  </a:lnTo>
                  <a:lnTo>
                    <a:pt x="3156" y="6058"/>
                  </a:lnTo>
                  <a:lnTo>
                    <a:pt x="3150" y="6050"/>
                  </a:lnTo>
                  <a:lnTo>
                    <a:pt x="3143" y="6043"/>
                  </a:lnTo>
                  <a:lnTo>
                    <a:pt x="3136" y="6038"/>
                  </a:lnTo>
                  <a:lnTo>
                    <a:pt x="3128" y="6034"/>
                  </a:lnTo>
                  <a:lnTo>
                    <a:pt x="3120" y="6031"/>
                  </a:lnTo>
                  <a:lnTo>
                    <a:pt x="3112" y="6029"/>
                  </a:lnTo>
                  <a:lnTo>
                    <a:pt x="3106" y="6026"/>
                  </a:lnTo>
                  <a:lnTo>
                    <a:pt x="3100" y="6023"/>
                  </a:lnTo>
                  <a:lnTo>
                    <a:pt x="3098" y="6022"/>
                  </a:lnTo>
                  <a:lnTo>
                    <a:pt x="3097" y="6020"/>
                  </a:lnTo>
                  <a:lnTo>
                    <a:pt x="3096" y="6017"/>
                  </a:lnTo>
                  <a:lnTo>
                    <a:pt x="3095" y="6015"/>
                  </a:lnTo>
                  <a:lnTo>
                    <a:pt x="3096" y="6010"/>
                  </a:lnTo>
                  <a:lnTo>
                    <a:pt x="3099" y="6002"/>
                  </a:lnTo>
                  <a:lnTo>
                    <a:pt x="3106" y="5993"/>
                  </a:lnTo>
                  <a:lnTo>
                    <a:pt x="3116" y="5981"/>
                  </a:lnTo>
                  <a:lnTo>
                    <a:pt x="3119" y="5972"/>
                  </a:lnTo>
                  <a:lnTo>
                    <a:pt x="3122" y="5963"/>
                  </a:lnTo>
                  <a:lnTo>
                    <a:pt x="3127" y="5954"/>
                  </a:lnTo>
                  <a:lnTo>
                    <a:pt x="3131" y="5947"/>
                  </a:lnTo>
                  <a:lnTo>
                    <a:pt x="3141" y="5932"/>
                  </a:lnTo>
                  <a:lnTo>
                    <a:pt x="3149" y="5919"/>
                  </a:lnTo>
                  <a:lnTo>
                    <a:pt x="3152" y="5914"/>
                  </a:lnTo>
                  <a:lnTo>
                    <a:pt x="3154" y="5907"/>
                  </a:lnTo>
                  <a:lnTo>
                    <a:pt x="3154" y="5901"/>
                  </a:lnTo>
                  <a:lnTo>
                    <a:pt x="3153" y="5896"/>
                  </a:lnTo>
                  <a:lnTo>
                    <a:pt x="3151" y="5890"/>
                  </a:lnTo>
                  <a:lnTo>
                    <a:pt x="3147" y="5885"/>
                  </a:lnTo>
                  <a:lnTo>
                    <a:pt x="3139" y="5879"/>
                  </a:lnTo>
                  <a:lnTo>
                    <a:pt x="3130" y="5874"/>
                  </a:lnTo>
                  <a:lnTo>
                    <a:pt x="3121" y="5870"/>
                  </a:lnTo>
                  <a:lnTo>
                    <a:pt x="3115" y="5870"/>
                  </a:lnTo>
                  <a:lnTo>
                    <a:pt x="3109" y="5872"/>
                  </a:lnTo>
                  <a:lnTo>
                    <a:pt x="3104" y="5875"/>
                  </a:lnTo>
                  <a:lnTo>
                    <a:pt x="3094" y="5884"/>
                  </a:lnTo>
                  <a:lnTo>
                    <a:pt x="3084" y="5894"/>
                  </a:lnTo>
                  <a:lnTo>
                    <a:pt x="3078" y="5899"/>
                  </a:lnTo>
                  <a:lnTo>
                    <a:pt x="3071" y="5903"/>
                  </a:lnTo>
                  <a:lnTo>
                    <a:pt x="3064" y="5906"/>
                  </a:lnTo>
                  <a:lnTo>
                    <a:pt x="3055" y="5907"/>
                  </a:lnTo>
                  <a:lnTo>
                    <a:pt x="3045" y="5907"/>
                  </a:lnTo>
                  <a:lnTo>
                    <a:pt x="3033" y="5904"/>
                  </a:lnTo>
                  <a:lnTo>
                    <a:pt x="3019" y="5898"/>
                  </a:lnTo>
                  <a:lnTo>
                    <a:pt x="3003" y="5889"/>
                  </a:lnTo>
                  <a:lnTo>
                    <a:pt x="2995" y="5885"/>
                  </a:lnTo>
                  <a:lnTo>
                    <a:pt x="2987" y="5880"/>
                  </a:lnTo>
                  <a:lnTo>
                    <a:pt x="2981" y="5878"/>
                  </a:lnTo>
                  <a:lnTo>
                    <a:pt x="2974" y="5876"/>
                  </a:lnTo>
                  <a:lnTo>
                    <a:pt x="2967" y="5875"/>
                  </a:lnTo>
                  <a:lnTo>
                    <a:pt x="2961" y="5874"/>
                  </a:lnTo>
                  <a:lnTo>
                    <a:pt x="2954" y="5874"/>
                  </a:lnTo>
                  <a:lnTo>
                    <a:pt x="2949" y="5875"/>
                  </a:lnTo>
                  <a:lnTo>
                    <a:pt x="2936" y="5877"/>
                  </a:lnTo>
                  <a:lnTo>
                    <a:pt x="2923" y="5883"/>
                  </a:lnTo>
                  <a:lnTo>
                    <a:pt x="2911" y="5889"/>
                  </a:lnTo>
                  <a:lnTo>
                    <a:pt x="2896" y="5897"/>
                  </a:lnTo>
                  <a:lnTo>
                    <a:pt x="2891" y="5900"/>
                  </a:lnTo>
                  <a:lnTo>
                    <a:pt x="2886" y="5903"/>
                  </a:lnTo>
                  <a:lnTo>
                    <a:pt x="2882" y="5904"/>
                  </a:lnTo>
                  <a:lnTo>
                    <a:pt x="2878" y="5905"/>
                  </a:lnTo>
                  <a:lnTo>
                    <a:pt x="2873" y="5905"/>
                  </a:lnTo>
                  <a:lnTo>
                    <a:pt x="2869" y="5904"/>
                  </a:lnTo>
                  <a:lnTo>
                    <a:pt x="2865" y="5903"/>
                  </a:lnTo>
                  <a:lnTo>
                    <a:pt x="2862" y="5900"/>
                  </a:lnTo>
                  <a:lnTo>
                    <a:pt x="2857" y="5895"/>
                  </a:lnTo>
                  <a:lnTo>
                    <a:pt x="2851" y="5887"/>
                  </a:lnTo>
                  <a:lnTo>
                    <a:pt x="2848" y="5879"/>
                  </a:lnTo>
                  <a:lnTo>
                    <a:pt x="2843" y="5869"/>
                  </a:lnTo>
                  <a:lnTo>
                    <a:pt x="2839" y="5848"/>
                  </a:lnTo>
                  <a:lnTo>
                    <a:pt x="2836" y="5826"/>
                  </a:lnTo>
                  <a:lnTo>
                    <a:pt x="2832" y="5807"/>
                  </a:lnTo>
                  <a:lnTo>
                    <a:pt x="2831" y="5793"/>
                  </a:lnTo>
                  <a:lnTo>
                    <a:pt x="2828" y="5784"/>
                  </a:lnTo>
                  <a:lnTo>
                    <a:pt x="2824" y="5775"/>
                  </a:lnTo>
                  <a:lnTo>
                    <a:pt x="2819" y="5768"/>
                  </a:lnTo>
                  <a:lnTo>
                    <a:pt x="2812" y="5760"/>
                  </a:lnTo>
                  <a:lnTo>
                    <a:pt x="2799" y="5746"/>
                  </a:lnTo>
                  <a:lnTo>
                    <a:pt x="2787" y="5730"/>
                  </a:lnTo>
                  <a:lnTo>
                    <a:pt x="2785" y="5725"/>
                  </a:lnTo>
                  <a:lnTo>
                    <a:pt x="2782" y="5720"/>
                  </a:lnTo>
                  <a:lnTo>
                    <a:pt x="2782" y="5715"/>
                  </a:lnTo>
                  <a:lnTo>
                    <a:pt x="2782" y="5709"/>
                  </a:lnTo>
                  <a:lnTo>
                    <a:pt x="2785" y="5699"/>
                  </a:lnTo>
                  <a:lnTo>
                    <a:pt x="2789" y="5689"/>
                  </a:lnTo>
                  <a:lnTo>
                    <a:pt x="2793" y="5680"/>
                  </a:lnTo>
                  <a:lnTo>
                    <a:pt x="2797" y="5671"/>
                  </a:lnTo>
                  <a:lnTo>
                    <a:pt x="2798" y="5667"/>
                  </a:lnTo>
                  <a:lnTo>
                    <a:pt x="2799" y="5664"/>
                  </a:lnTo>
                  <a:lnTo>
                    <a:pt x="2798" y="5660"/>
                  </a:lnTo>
                  <a:lnTo>
                    <a:pt x="2797" y="5657"/>
                  </a:lnTo>
                  <a:lnTo>
                    <a:pt x="2792" y="5650"/>
                  </a:lnTo>
                  <a:lnTo>
                    <a:pt x="2790" y="5645"/>
                  </a:lnTo>
                  <a:lnTo>
                    <a:pt x="2790" y="5641"/>
                  </a:lnTo>
                  <a:lnTo>
                    <a:pt x="2791" y="5637"/>
                  </a:lnTo>
                  <a:lnTo>
                    <a:pt x="2795" y="5634"/>
                  </a:lnTo>
                  <a:lnTo>
                    <a:pt x="2798" y="5632"/>
                  </a:lnTo>
                  <a:lnTo>
                    <a:pt x="2802" y="5629"/>
                  </a:lnTo>
                  <a:lnTo>
                    <a:pt x="2808" y="5627"/>
                  </a:lnTo>
                  <a:lnTo>
                    <a:pt x="2820" y="5625"/>
                  </a:lnTo>
                  <a:lnTo>
                    <a:pt x="2833" y="5622"/>
                  </a:lnTo>
                  <a:lnTo>
                    <a:pt x="2839" y="5621"/>
                  </a:lnTo>
                  <a:lnTo>
                    <a:pt x="2844" y="5618"/>
                  </a:lnTo>
                  <a:lnTo>
                    <a:pt x="2849" y="5616"/>
                  </a:lnTo>
                  <a:lnTo>
                    <a:pt x="2852" y="5614"/>
                  </a:lnTo>
                  <a:lnTo>
                    <a:pt x="2862" y="5602"/>
                  </a:lnTo>
                  <a:lnTo>
                    <a:pt x="2870" y="5591"/>
                  </a:lnTo>
                  <a:lnTo>
                    <a:pt x="2874" y="5581"/>
                  </a:lnTo>
                  <a:lnTo>
                    <a:pt x="2878" y="5571"/>
                  </a:lnTo>
                  <a:lnTo>
                    <a:pt x="2878" y="5561"/>
                  </a:lnTo>
                  <a:lnTo>
                    <a:pt x="2877" y="5549"/>
                  </a:lnTo>
                  <a:lnTo>
                    <a:pt x="2874" y="5537"/>
                  </a:lnTo>
                  <a:lnTo>
                    <a:pt x="2871" y="5521"/>
                  </a:lnTo>
                  <a:lnTo>
                    <a:pt x="2865" y="5497"/>
                  </a:lnTo>
                  <a:lnTo>
                    <a:pt x="2861" y="5480"/>
                  </a:lnTo>
                  <a:lnTo>
                    <a:pt x="2859" y="5475"/>
                  </a:lnTo>
                  <a:lnTo>
                    <a:pt x="2857" y="5469"/>
                  </a:lnTo>
                  <a:lnTo>
                    <a:pt x="2853" y="5465"/>
                  </a:lnTo>
                  <a:lnTo>
                    <a:pt x="2851" y="5461"/>
                  </a:lnTo>
                  <a:lnTo>
                    <a:pt x="2833" y="5447"/>
                  </a:lnTo>
                  <a:lnTo>
                    <a:pt x="2803" y="5422"/>
                  </a:lnTo>
                  <a:lnTo>
                    <a:pt x="2797" y="5415"/>
                  </a:lnTo>
                  <a:lnTo>
                    <a:pt x="2791" y="5408"/>
                  </a:lnTo>
                  <a:lnTo>
                    <a:pt x="2787" y="5401"/>
                  </a:lnTo>
                  <a:lnTo>
                    <a:pt x="2783" y="5394"/>
                  </a:lnTo>
                  <a:lnTo>
                    <a:pt x="2779" y="5386"/>
                  </a:lnTo>
                  <a:lnTo>
                    <a:pt x="2775" y="5380"/>
                  </a:lnTo>
                  <a:lnTo>
                    <a:pt x="2768" y="5374"/>
                  </a:lnTo>
                  <a:lnTo>
                    <a:pt x="2761" y="5369"/>
                  </a:lnTo>
                  <a:lnTo>
                    <a:pt x="2737" y="5358"/>
                  </a:lnTo>
                  <a:lnTo>
                    <a:pt x="2715" y="5349"/>
                  </a:lnTo>
                  <a:lnTo>
                    <a:pt x="2694" y="5342"/>
                  </a:lnTo>
                  <a:lnTo>
                    <a:pt x="2674" y="5338"/>
                  </a:lnTo>
                  <a:lnTo>
                    <a:pt x="2653" y="5334"/>
                  </a:lnTo>
                  <a:lnTo>
                    <a:pt x="2632" y="5332"/>
                  </a:lnTo>
                  <a:lnTo>
                    <a:pt x="2610" y="5329"/>
                  </a:lnTo>
                  <a:lnTo>
                    <a:pt x="2585" y="5326"/>
                  </a:lnTo>
                  <a:lnTo>
                    <a:pt x="2579" y="5324"/>
                  </a:lnTo>
                  <a:lnTo>
                    <a:pt x="2571" y="5323"/>
                  </a:lnTo>
                  <a:lnTo>
                    <a:pt x="2563" y="5322"/>
                  </a:lnTo>
                  <a:lnTo>
                    <a:pt x="2556" y="5320"/>
                  </a:lnTo>
                  <a:lnTo>
                    <a:pt x="2542" y="5314"/>
                  </a:lnTo>
                  <a:lnTo>
                    <a:pt x="2527" y="5309"/>
                  </a:lnTo>
                  <a:lnTo>
                    <a:pt x="2512" y="5302"/>
                  </a:lnTo>
                  <a:lnTo>
                    <a:pt x="2498" y="5296"/>
                  </a:lnTo>
                  <a:lnTo>
                    <a:pt x="2482" y="5290"/>
                  </a:lnTo>
                  <a:lnTo>
                    <a:pt x="2468" y="5287"/>
                  </a:lnTo>
                  <a:lnTo>
                    <a:pt x="2460" y="5285"/>
                  </a:lnTo>
                  <a:lnTo>
                    <a:pt x="2452" y="5285"/>
                  </a:lnTo>
                  <a:lnTo>
                    <a:pt x="2445" y="5285"/>
                  </a:lnTo>
                  <a:lnTo>
                    <a:pt x="2437" y="5286"/>
                  </a:lnTo>
                  <a:lnTo>
                    <a:pt x="2424" y="5288"/>
                  </a:lnTo>
                  <a:lnTo>
                    <a:pt x="2410" y="5292"/>
                  </a:lnTo>
                  <a:lnTo>
                    <a:pt x="2397" y="5298"/>
                  </a:lnTo>
                  <a:lnTo>
                    <a:pt x="2384" y="5302"/>
                  </a:lnTo>
                  <a:lnTo>
                    <a:pt x="2369" y="5307"/>
                  </a:lnTo>
                  <a:lnTo>
                    <a:pt x="2355" y="5311"/>
                  </a:lnTo>
                  <a:lnTo>
                    <a:pt x="2345" y="5312"/>
                  </a:lnTo>
                  <a:lnTo>
                    <a:pt x="2337" y="5316"/>
                  </a:lnTo>
                  <a:lnTo>
                    <a:pt x="2329" y="5318"/>
                  </a:lnTo>
                  <a:lnTo>
                    <a:pt x="2323" y="5321"/>
                  </a:lnTo>
                  <a:lnTo>
                    <a:pt x="2316" y="5324"/>
                  </a:lnTo>
                  <a:lnTo>
                    <a:pt x="2312" y="5328"/>
                  </a:lnTo>
                  <a:lnTo>
                    <a:pt x="2307" y="5332"/>
                  </a:lnTo>
                  <a:lnTo>
                    <a:pt x="2303" y="5337"/>
                  </a:lnTo>
                  <a:lnTo>
                    <a:pt x="2301" y="5341"/>
                  </a:lnTo>
                  <a:lnTo>
                    <a:pt x="2297" y="5345"/>
                  </a:lnTo>
                  <a:lnTo>
                    <a:pt x="2296" y="5350"/>
                  </a:lnTo>
                  <a:lnTo>
                    <a:pt x="2294" y="5355"/>
                  </a:lnTo>
                  <a:lnTo>
                    <a:pt x="2293" y="5366"/>
                  </a:lnTo>
                  <a:lnTo>
                    <a:pt x="2293" y="5377"/>
                  </a:lnTo>
                  <a:lnTo>
                    <a:pt x="2296" y="5402"/>
                  </a:lnTo>
                  <a:lnTo>
                    <a:pt x="2301" y="5427"/>
                  </a:lnTo>
                  <a:lnTo>
                    <a:pt x="2303" y="5440"/>
                  </a:lnTo>
                  <a:lnTo>
                    <a:pt x="2304" y="5453"/>
                  </a:lnTo>
                  <a:lnTo>
                    <a:pt x="2305" y="5466"/>
                  </a:lnTo>
                  <a:lnTo>
                    <a:pt x="2304" y="5478"/>
                  </a:lnTo>
                  <a:lnTo>
                    <a:pt x="2302" y="5480"/>
                  </a:lnTo>
                  <a:lnTo>
                    <a:pt x="2301" y="5482"/>
                  </a:lnTo>
                  <a:lnTo>
                    <a:pt x="2295" y="5486"/>
                  </a:lnTo>
                  <a:lnTo>
                    <a:pt x="2290" y="5487"/>
                  </a:lnTo>
                  <a:lnTo>
                    <a:pt x="2284" y="5488"/>
                  </a:lnTo>
                  <a:lnTo>
                    <a:pt x="2278" y="5488"/>
                  </a:lnTo>
                  <a:lnTo>
                    <a:pt x="2266" y="5486"/>
                  </a:lnTo>
                  <a:lnTo>
                    <a:pt x="2254" y="5484"/>
                  </a:lnTo>
                  <a:lnTo>
                    <a:pt x="2242" y="5481"/>
                  </a:lnTo>
                  <a:lnTo>
                    <a:pt x="2229" y="5479"/>
                  </a:lnTo>
                  <a:lnTo>
                    <a:pt x="2222" y="5479"/>
                  </a:lnTo>
                  <a:lnTo>
                    <a:pt x="2215" y="5480"/>
                  </a:lnTo>
                  <a:lnTo>
                    <a:pt x="2209" y="5482"/>
                  </a:lnTo>
                  <a:lnTo>
                    <a:pt x="2202" y="5485"/>
                  </a:lnTo>
                  <a:lnTo>
                    <a:pt x="2183" y="5494"/>
                  </a:lnTo>
                  <a:lnTo>
                    <a:pt x="2171" y="5498"/>
                  </a:lnTo>
                  <a:lnTo>
                    <a:pt x="2167" y="5499"/>
                  </a:lnTo>
                  <a:lnTo>
                    <a:pt x="2163" y="5499"/>
                  </a:lnTo>
                  <a:lnTo>
                    <a:pt x="2160" y="5499"/>
                  </a:lnTo>
                  <a:lnTo>
                    <a:pt x="2157" y="5498"/>
                  </a:lnTo>
                  <a:lnTo>
                    <a:pt x="2151" y="5496"/>
                  </a:lnTo>
                  <a:lnTo>
                    <a:pt x="2143" y="5492"/>
                  </a:lnTo>
                  <a:lnTo>
                    <a:pt x="2131" y="5488"/>
                  </a:lnTo>
                  <a:lnTo>
                    <a:pt x="2112" y="5485"/>
                  </a:lnTo>
                  <a:lnTo>
                    <a:pt x="2107" y="5485"/>
                  </a:lnTo>
                  <a:lnTo>
                    <a:pt x="2101" y="5485"/>
                  </a:lnTo>
                  <a:lnTo>
                    <a:pt x="2096" y="5487"/>
                  </a:lnTo>
                  <a:lnTo>
                    <a:pt x="2091" y="5489"/>
                  </a:lnTo>
                  <a:lnTo>
                    <a:pt x="2082" y="5495"/>
                  </a:lnTo>
                  <a:lnTo>
                    <a:pt x="2074" y="5502"/>
                  </a:lnTo>
                  <a:lnTo>
                    <a:pt x="2066" y="5510"/>
                  </a:lnTo>
                  <a:lnTo>
                    <a:pt x="2058" y="5518"/>
                  </a:lnTo>
                  <a:lnTo>
                    <a:pt x="2055" y="5521"/>
                  </a:lnTo>
                  <a:lnTo>
                    <a:pt x="2051" y="5523"/>
                  </a:lnTo>
                  <a:lnTo>
                    <a:pt x="2047" y="5524"/>
                  </a:lnTo>
                  <a:lnTo>
                    <a:pt x="2044" y="5526"/>
                  </a:lnTo>
                  <a:lnTo>
                    <a:pt x="2012" y="5531"/>
                  </a:lnTo>
                  <a:lnTo>
                    <a:pt x="1977" y="5537"/>
                  </a:lnTo>
                  <a:lnTo>
                    <a:pt x="1961" y="5539"/>
                  </a:lnTo>
                  <a:lnTo>
                    <a:pt x="1943" y="5540"/>
                  </a:lnTo>
                  <a:lnTo>
                    <a:pt x="1927" y="5540"/>
                  </a:lnTo>
                  <a:lnTo>
                    <a:pt x="1912" y="5539"/>
                  </a:lnTo>
                  <a:lnTo>
                    <a:pt x="1902" y="5537"/>
                  </a:lnTo>
                  <a:lnTo>
                    <a:pt x="1892" y="5534"/>
                  </a:lnTo>
                  <a:lnTo>
                    <a:pt x="1883" y="5531"/>
                  </a:lnTo>
                  <a:lnTo>
                    <a:pt x="1874" y="5527"/>
                  </a:lnTo>
                  <a:lnTo>
                    <a:pt x="1860" y="5518"/>
                  </a:lnTo>
                  <a:lnTo>
                    <a:pt x="1847" y="5508"/>
                  </a:lnTo>
                  <a:lnTo>
                    <a:pt x="1834" y="5497"/>
                  </a:lnTo>
                  <a:lnTo>
                    <a:pt x="1822" y="5486"/>
                  </a:lnTo>
                  <a:lnTo>
                    <a:pt x="1809" y="5475"/>
                  </a:lnTo>
                  <a:lnTo>
                    <a:pt x="1793" y="5465"/>
                  </a:lnTo>
                  <a:lnTo>
                    <a:pt x="1789" y="5464"/>
                  </a:lnTo>
                  <a:lnTo>
                    <a:pt x="1785" y="5463"/>
                  </a:lnTo>
                  <a:lnTo>
                    <a:pt x="1778" y="5461"/>
                  </a:lnTo>
                  <a:lnTo>
                    <a:pt x="1771" y="5461"/>
                  </a:lnTo>
                  <a:lnTo>
                    <a:pt x="1757" y="5463"/>
                  </a:lnTo>
                  <a:lnTo>
                    <a:pt x="1740" y="5466"/>
                  </a:lnTo>
                  <a:lnTo>
                    <a:pt x="1709" y="5473"/>
                  </a:lnTo>
                  <a:lnTo>
                    <a:pt x="1685" y="5477"/>
                  </a:lnTo>
                  <a:lnTo>
                    <a:pt x="1682" y="5477"/>
                  </a:lnTo>
                  <a:lnTo>
                    <a:pt x="1677" y="5476"/>
                  </a:lnTo>
                  <a:lnTo>
                    <a:pt x="1674" y="5475"/>
                  </a:lnTo>
                  <a:lnTo>
                    <a:pt x="1670" y="5473"/>
                  </a:lnTo>
                  <a:lnTo>
                    <a:pt x="1663" y="5466"/>
                  </a:lnTo>
                  <a:lnTo>
                    <a:pt x="1656" y="5456"/>
                  </a:lnTo>
                  <a:lnTo>
                    <a:pt x="1649" y="5445"/>
                  </a:lnTo>
                  <a:lnTo>
                    <a:pt x="1643" y="5433"/>
                  </a:lnTo>
                  <a:lnTo>
                    <a:pt x="1637" y="5419"/>
                  </a:lnTo>
                  <a:lnTo>
                    <a:pt x="1631" y="5405"/>
                  </a:lnTo>
                  <a:lnTo>
                    <a:pt x="1618" y="5375"/>
                  </a:lnTo>
                  <a:lnTo>
                    <a:pt x="1606" y="5347"/>
                  </a:lnTo>
                  <a:lnTo>
                    <a:pt x="1601" y="5334"/>
                  </a:lnTo>
                  <a:lnTo>
                    <a:pt x="1594" y="5323"/>
                  </a:lnTo>
                  <a:lnTo>
                    <a:pt x="1587" y="5314"/>
                  </a:lnTo>
                  <a:lnTo>
                    <a:pt x="1581" y="5308"/>
                  </a:lnTo>
                  <a:lnTo>
                    <a:pt x="1554" y="5303"/>
                  </a:lnTo>
                  <a:lnTo>
                    <a:pt x="1521" y="5297"/>
                  </a:lnTo>
                  <a:lnTo>
                    <a:pt x="1504" y="5293"/>
                  </a:lnTo>
                  <a:lnTo>
                    <a:pt x="1487" y="5289"/>
                  </a:lnTo>
                  <a:lnTo>
                    <a:pt x="1469" y="5283"/>
                  </a:lnTo>
                  <a:lnTo>
                    <a:pt x="1452" y="5278"/>
                  </a:lnTo>
                  <a:lnTo>
                    <a:pt x="1436" y="5271"/>
                  </a:lnTo>
                  <a:lnTo>
                    <a:pt x="1421" y="5264"/>
                  </a:lnTo>
                  <a:lnTo>
                    <a:pt x="1415" y="5259"/>
                  </a:lnTo>
                  <a:lnTo>
                    <a:pt x="1409" y="5254"/>
                  </a:lnTo>
                  <a:lnTo>
                    <a:pt x="1402" y="5249"/>
                  </a:lnTo>
                  <a:lnTo>
                    <a:pt x="1398" y="5244"/>
                  </a:lnTo>
                  <a:lnTo>
                    <a:pt x="1394" y="5237"/>
                  </a:lnTo>
                  <a:lnTo>
                    <a:pt x="1389" y="5232"/>
                  </a:lnTo>
                  <a:lnTo>
                    <a:pt x="1386" y="5225"/>
                  </a:lnTo>
                  <a:lnTo>
                    <a:pt x="1384" y="5217"/>
                  </a:lnTo>
                  <a:lnTo>
                    <a:pt x="1382" y="5211"/>
                  </a:lnTo>
                  <a:lnTo>
                    <a:pt x="1382" y="5203"/>
                  </a:lnTo>
                  <a:lnTo>
                    <a:pt x="1382" y="5194"/>
                  </a:lnTo>
                  <a:lnTo>
                    <a:pt x="1384" y="5185"/>
                  </a:lnTo>
                  <a:lnTo>
                    <a:pt x="1386" y="5177"/>
                  </a:lnTo>
                  <a:lnTo>
                    <a:pt x="1391" y="5170"/>
                  </a:lnTo>
                  <a:lnTo>
                    <a:pt x="1397" y="5161"/>
                  </a:lnTo>
                  <a:lnTo>
                    <a:pt x="1404" y="5153"/>
                  </a:lnTo>
                  <a:lnTo>
                    <a:pt x="1416" y="5140"/>
                  </a:lnTo>
                  <a:lnTo>
                    <a:pt x="1421" y="5133"/>
                  </a:lnTo>
                  <a:lnTo>
                    <a:pt x="1420" y="5128"/>
                  </a:lnTo>
                  <a:lnTo>
                    <a:pt x="1415" y="5120"/>
                  </a:lnTo>
                  <a:lnTo>
                    <a:pt x="1408" y="5111"/>
                  </a:lnTo>
                  <a:lnTo>
                    <a:pt x="1399" y="5101"/>
                  </a:lnTo>
                  <a:lnTo>
                    <a:pt x="1381" y="5083"/>
                  </a:lnTo>
                  <a:lnTo>
                    <a:pt x="1368" y="5072"/>
                  </a:lnTo>
                  <a:lnTo>
                    <a:pt x="1356" y="5061"/>
                  </a:lnTo>
                  <a:lnTo>
                    <a:pt x="1343" y="5051"/>
                  </a:lnTo>
                  <a:lnTo>
                    <a:pt x="1329" y="5043"/>
                  </a:lnTo>
                  <a:lnTo>
                    <a:pt x="1315" y="5034"/>
                  </a:lnTo>
                  <a:lnTo>
                    <a:pt x="1302" y="5025"/>
                  </a:lnTo>
                  <a:lnTo>
                    <a:pt x="1288" y="5016"/>
                  </a:lnTo>
                  <a:lnTo>
                    <a:pt x="1275" y="5006"/>
                  </a:lnTo>
                  <a:lnTo>
                    <a:pt x="1264" y="4996"/>
                  </a:lnTo>
                  <a:lnTo>
                    <a:pt x="1253" y="4988"/>
                  </a:lnTo>
                  <a:lnTo>
                    <a:pt x="1237" y="4978"/>
                  </a:lnTo>
                  <a:lnTo>
                    <a:pt x="1216" y="4968"/>
                  </a:lnTo>
                  <a:lnTo>
                    <a:pt x="1194" y="4959"/>
                  </a:lnTo>
                  <a:lnTo>
                    <a:pt x="1171" y="4949"/>
                  </a:lnTo>
                  <a:lnTo>
                    <a:pt x="1149" y="4941"/>
                  </a:lnTo>
                  <a:lnTo>
                    <a:pt x="1131" y="4935"/>
                  </a:lnTo>
                  <a:lnTo>
                    <a:pt x="1118" y="4933"/>
                  </a:lnTo>
                  <a:lnTo>
                    <a:pt x="1090" y="4931"/>
                  </a:lnTo>
                  <a:lnTo>
                    <a:pt x="1061" y="4932"/>
                  </a:lnTo>
                  <a:lnTo>
                    <a:pt x="1033" y="4933"/>
                  </a:lnTo>
                  <a:lnTo>
                    <a:pt x="1005" y="4935"/>
                  </a:lnTo>
                  <a:lnTo>
                    <a:pt x="1005" y="4935"/>
                  </a:lnTo>
                  <a:lnTo>
                    <a:pt x="979" y="4901"/>
                  </a:lnTo>
                  <a:lnTo>
                    <a:pt x="980" y="4889"/>
                  </a:lnTo>
                  <a:lnTo>
                    <a:pt x="983" y="4877"/>
                  </a:lnTo>
                  <a:lnTo>
                    <a:pt x="987" y="4865"/>
                  </a:lnTo>
                  <a:lnTo>
                    <a:pt x="990" y="4854"/>
                  </a:lnTo>
                  <a:lnTo>
                    <a:pt x="994" y="4841"/>
                  </a:lnTo>
                  <a:lnTo>
                    <a:pt x="996" y="4830"/>
                  </a:lnTo>
                  <a:lnTo>
                    <a:pt x="996" y="4824"/>
                  </a:lnTo>
                  <a:lnTo>
                    <a:pt x="996" y="4818"/>
                  </a:lnTo>
                  <a:lnTo>
                    <a:pt x="995" y="4811"/>
                  </a:lnTo>
                  <a:lnTo>
                    <a:pt x="993" y="4805"/>
                  </a:lnTo>
                  <a:lnTo>
                    <a:pt x="990" y="4798"/>
                  </a:lnTo>
                  <a:lnTo>
                    <a:pt x="987" y="4792"/>
                  </a:lnTo>
                  <a:lnTo>
                    <a:pt x="984" y="4785"/>
                  </a:lnTo>
                  <a:lnTo>
                    <a:pt x="979" y="4781"/>
                  </a:lnTo>
                  <a:lnTo>
                    <a:pt x="972" y="4772"/>
                  </a:lnTo>
                  <a:lnTo>
                    <a:pt x="963" y="4765"/>
                  </a:lnTo>
                  <a:lnTo>
                    <a:pt x="953" y="4760"/>
                  </a:lnTo>
                  <a:lnTo>
                    <a:pt x="943" y="4753"/>
                  </a:lnTo>
                  <a:lnTo>
                    <a:pt x="933" y="4746"/>
                  </a:lnTo>
                  <a:lnTo>
                    <a:pt x="922" y="4736"/>
                  </a:lnTo>
                  <a:lnTo>
                    <a:pt x="911" y="4724"/>
                  </a:lnTo>
                  <a:lnTo>
                    <a:pt x="900" y="4711"/>
                  </a:lnTo>
                  <a:lnTo>
                    <a:pt x="894" y="4705"/>
                  </a:lnTo>
                  <a:lnTo>
                    <a:pt x="889" y="4700"/>
                  </a:lnTo>
                  <a:lnTo>
                    <a:pt x="882" y="4694"/>
                  </a:lnTo>
                  <a:lnTo>
                    <a:pt x="874" y="4690"/>
                  </a:lnTo>
                  <a:lnTo>
                    <a:pt x="851" y="4679"/>
                  </a:lnTo>
                  <a:lnTo>
                    <a:pt x="828" y="4669"/>
                  </a:lnTo>
                  <a:lnTo>
                    <a:pt x="817" y="4663"/>
                  </a:lnTo>
                  <a:lnTo>
                    <a:pt x="805" y="4658"/>
                  </a:lnTo>
                  <a:lnTo>
                    <a:pt x="794" y="4651"/>
                  </a:lnTo>
                  <a:lnTo>
                    <a:pt x="786" y="4642"/>
                  </a:lnTo>
                  <a:lnTo>
                    <a:pt x="779" y="4637"/>
                  </a:lnTo>
                  <a:lnTo>
                    <a:pt x="773" y="4631"/>
                  </a:lnTo>
                  <a:lnTo>
                    <a:pt x="768" y="4628"/>
                  </a:lnTo>
                  <a:lnTo>
                    <a:pt x="763" y="4626"/>
                  </a:lnTo>
                  <a:lnTo>
                    <a:pt x="759" y="4624"/>
                  </a:lnTo>
                  <a:lnTo>
                    <a:pt x="755" y="4622"/>
                  </a:lnTo>
                  <a:lnTo>
                    <a:pt x="751" y="4622"/>
                  </a:lnTo>
                  <a:lnTo>
                    <a:pt x="748" y="4624"/>
                  </a:lnTo>
                  <a:lnTo>
                    <a:pt x="746" y="4625"/>
                  </a:lnTo>
                  <a:lnTo>
                    <a:pt x="742" y="4627"/>
                  </a:lnTo>
                  <a:lnTo>
                    <a:pt x="740" y="4630"/>
                  </a:lnTo>
                  <a:lnTo>
                    <a:pt x="738" y="4634"/>
                  </a:lnTo>
                  <a:lnTo>
                    <a:pt x="735" y="4641"/>
                  </a:lnTo>
                  <a:lnTo>
                    <a:pt x="731" y="4650"/>
                  </a:lnTo>
                  <a:lnTo>
                    <a:pt x="727" y="4670"/>
                  </a:lnTo>
                  <a:lnTo>
                    <a:pt x="721" y="4690"/>
                  </a:lnTo>
                  <a:lnTo>
                    <a:pt x="718" y="4699"/>
                  </a:lnTo>
                  <a:lnTo>
                    <a:pt x="714" y="4705"/>
                  </a:lnTo>
                  <a:lnTo>
                    <a:pt x="711" y="4709"/>
                  </a:lnTo>
                  <a:lnTo>
                    <a:pt x="709" y="4710"/>
                  </a:lnTo>
                  <a:lnTo>
                    <a:pt x="706" y="4712"/>
                  </a:lnTo>
                  <a:lnTo>
                    <a:pt x="702" y="4712"/>
                  </a:lnTo>
                  <a:lnTo>
                    <a:pt x="693" y="4712"/>
                  </a:lnTo>
                  <a:lnTo>
                    <a:pt x="683" y="4711"/>
                  </a:lnTo>
                  <a:lnTo>
                    <a:pt x="674" y="4706"/>
                  </a:lnTo>
                  <a:lnTo>
                    <a:pt x="665" y="4702"/>
                  </a:lnTo>
                  <a:lnTo>
                    <a:pt x="647" y="4690"/>
                  </a:lnTo>
                  <a:lnTo>
                    <a:pt x="631" y="4677"/>
                  </a:lnTo>
                  <a:lnTo>
                    <a:pt x="622" y="4670"/>
                  </a:lnTo>
                  <a:lnTo>
                    <a:pt x="614" y="4663"/>
                  </a:lnTo>
                  <a:lnTo>
                    <a:pt x="605" y="4657"/>
                  </a:lnTo>
                  <a:lnTo>
                    <a:pt x="596" y="4652"/>
                  </a:lnTo>
                  <a:lnTo>
                    <a:pt x="586" y="4648"/>
                  </a:lnTo>
                  <a:lnTo>
                    <a:pt x="576" y="4646"/>
                  </a:lnTo>
                  <a:lnTo>
                    <a:pt x="566" y="4646"/>
                  </a:lnTo>
                  <a:lnTo>
                    <a:pt x="556" y="4647"/>
                  </a:lnTo>
                  <a:lnTo>
                    <a:pt x="542" y="4649"/>
                  </a:lnTo>
                  <a:lnTo>
                    <a:pt x="530" y="4649"/>
                  </a:lnTo>
                  <a:lnTo>
                    <a:pt x="525" y="4648"/>
                  </a:lnTo>
                  <a:lnTo>
                    <a:pt x="521" y="4647"/>
                  </a:lnTo>
                  <a:lnTo>
                    <a:pt x="518" y="4646"/>
                  </a:lnTo>
                  <a:lnTo>
                    <a:pt x="515" y="4643"/>
                  </a:lnTo>
                  <a:lnTo>
                    <a:pt x="514" y="4641"/>
                  </a:lnTo>
                  <a:lnTo>
                    <a:pt x="514" y="4638"/>
                  </a:lnTo>
                  <a:lnTo>
                    <a:pt x="514" y="4635"/>
                  </a:lnTo>
                  <a:lnTo>
                    <a:pt x="516" y="4631"/>
                  </a:lnTo>
                  <a:lnTo>
                    <a:pt x="520" y="4627"/>
                  </a:lnTo>
                  <a:lnTo>
                    <a:pt x="524" y="4622"/>
                  </a:lnTo>
                  <a:lnTo>
                    <a:pt x="530" y="4617"/>
                  </a:lnTo>
                  <a:lnTo>
                    <a:pt x="536" y="4611"/>
                  </a:lnTo>
                  <a:lnTo>
                    <a:pt x="550" y="4601"/>
                  </a:lnTo>
                  <a:lnTo>
                    <a:pt x="557" y="4594"/>
                  </a:lnTo>
                  <a:lnTo>
                    <a:pt x="561" y="4590"/>
                  </a:lnTo>
                  <a:lnTo>
                    <a:pt x="563" y="4587"/>
                  </a:lnTo>
                  <a:lnTo>
                    <a:pt x="564" y="4584"/>
                  </a:lnTo>
                  <a:lnTo>
                    <a:pt x="564" y="4580"/>
                  </a:lnTo>
                  <a:lnTo>
                    <a:pt x="562" y="4565"/>
                  </a:lnTo>
                  <a:lnTo>
                    <a:pt x="560" y="4543"/>
                  </a:lnTo>
                  <a:lnTo>
                    <a:pt x="557" y="4529"/>
                  </a:lnTo>
                  <a:lnTo>
                    <a:pt x="556" y="4511"/>
                  </a:lnTo>
                  <a:lnTo>
                    <a:pt x="555" y="4492"/>
                  </a:lnTo>
                  <a:lnTo>
                    <a:pt x="555" y="4471"/>
                  </a:lnTo>
                  <a:lnTo>
                    <a:pt x="554" y="4451"/>
                  </a:lnTo>
                  <a:lnTo>
                    <a:pt x="552" y="4433"/>
                  </a:lnTo>
                  <a:lnTo>
                    <a:pt x="550" y="4426"/>
                  </a:lnTo>
                  <a:lnTo>
                    <a:pt x="547" y="4419"/>
                  </a:lnTo>
                  <a:lnTo>
                    <a:pt x="544" y="4414"/>
                  </a:lnTo>
                  <a:lnTo>
                    <a:pt x="541" y="4408"/>
                  </a:lnTo>
                  <a:lnTo>
                    <a:pt x="533" y="4402"/>
                  </a:lnTo>
                  <a:lnTo>
                    <a:pt x="525" y="4397"/>
                  </a:lnTo>
                  <a:lnTo>
                    <a:pt x="518" y="4394"/>
                  </a:lnTo>
                  <a:lnTo>
                    <a:pt x="510" y="4390"/>
                  </a:lnTo>
                  <a:lnTo>
                    <a:pt x="502" y="4389"/>
                  </a:lnTo>
                  <a:lnTo>
                    <a:pt x="494" y="4388"/>
                  </a:lnTo>
                  <a:lnTo>
                    <a:pt x="487" y="4389"/>
                  </a:lnTo>
                  <a:lnTo>
                    <a:pt x="479" y="4390"/>
                  </a:lnTo>
                  <a:lnTo>
                    <a:pt x="471" y="4393"/>
                  </a:lnTo>
                  <a:lnTo>
                    <a:pt x="463" y="4396"/>
                  </a:lnTo>
                  <a:lnTo>
                    <a:pt x="454" y="4399"/>
                  </a:lnTo>
                  <a:lnTo>
                    <a:pt x="447" y="4402"/>
                  </a:lnTo>
                  <a:lnTo>
                    <a:pt x="431" y="4412"/>
                  </a:lnTo>
                  <a:lnTo>
                    <a:pt x="417" y="4422"/>
                  </a:lnTo>
                  <a:lnTo>
                    <a:pt x="411" y="4427"/>
                  </a:lnTo>
                  <a:lnTo>
                    <a:pt x="405" y="4429"/>
                  </a:lnTo>
                  <a:lnTo>
                    <a:pt x="399" y="4430"/>
                  </a:lnTo>
                  <a:lnTo>
                    <a:pt x="392" y="4431"/>
                  </a:lnTo>
                  <a:lnTo>
                    <a:pt x="386" y="4431"/>
                  </a:lnTo>
                  <a:lnTo>
                    <a:pt x="379" y="4429"/>
                  </a:lnTo>
                  <a:lnTo>
                    <a:pt x="372" y="4428"/>
                  </a:lnTo>
                  <a:lnTo>
                    <a:pt x="366" y="4425"/>
                  </a:lnTo>
                  <a:lnTo>
                    <a:pt x="360" y="4421"/>
                  </a:lnTo>
                  <a:lnTo>
                    <a:pt x="354" y="4417"/>
                  </a:lnTo>
                  <a:lnTo>
                    <a:pt x="347" y="4412"/>
                  </a:lnTo>
                  <a:lnTo>
                    <a:pt x="340" y="4407"/>
                  </a:lnTo>
                  <a:lnTo>
                    <a:pt x="329" y="4395"/>
                  </a:lnTo>
                  <a:lnTo>
                    <a:pt x="318" y="4380"/>
                  </a:lnTo>
                  <a:lnTo>
                    <a:pt x="309" y="4366"/>
                  </a:lnTo>
                  <a:lnTo>
                    <a:pt x="302" y="4349"/>
                  </a:lnTo>
                  <a:lnTo>
                    <a:pt x="298" y="4341"/>
                  </a:lnTo>
                  <a:lnTo>
                    <a:pt x="296" y="4333"/>
                  </a:lnTo>
                  <a:lnTo>
                    <a:pt x="294" y="4324"/>
                  </a:lnTo>
                  <a:lnTo>
                    <a:pt x="293" y="4316"/>
                  </a:lnTo>
                  <a:lnTo>
                    <a:pt x="293" y="4307"/>
                  </a:lnTo>
                  <a:lnTo>
                    <a:pt x="293" y="4300"/>
                  </a:lnTo>
                  <a:lnTo>
                    <a:pt x="294" y="4292"/>
                  </a:lnTo>
                  <a:lnTo>
                    <a:pt x="295" y="4284"/>
                  </a:lnTo>
                  <a:lnTo>
                    <a:pt x="297" y="4276"/>
                  </a:lnTo>
                  <a:lnTo>
                    <a:pt x="300" y="4269"/>
                  </a:lnTo>
                  <a:lnTo>
                    <a:pt x="305" y="4262"/>
                  </a:lnTo>
                  <a:lnTo>
                    <a:pt x="310" y="4255"/>
                  </a:lnTo>
                  <a:lnTo>
                    <a:pt x="316" y="4248"/>
                  </a:lnTo>
                  <a:lnTo>
                    <a:pt x="320" y="4240"/>
                  </a:lnTo>
                  <a:lnTo>
                    <a:pt x="323" y="4231"/>
                  </a:lnTo>
                  <a:lnTo>
                    <a:pt x="324" y="4223"/>
                  </a:lnTo>
                  <a:lnTo>
                    <a:pt x="323" y="4216"/>
                  </a:lnTo>
                  <a:lnTo>
                    <a:pt x="320" y="4208"/>
                  </a:lnTo>
                  <a:lnTo>
                    <a:pt x="317" y="4200"/>
                  </a:lnTo>
                  <a:lnTo>
                    <a:pt x="313" y="4192"/>
                  </a:lnTo>
                  <a:lnTo>
                    <a:pt x="308" y="4185"/>
                  </a:lnTo>
                  <a:lnTo>
                    <a:pt x="302" y="4178"/>
                  </a:lnTo>
                  <a:lnTo>
                    <a:pt x="295" y="4170"/>
                  </a:lnTo>
                  <a:lnTo>
                    <a:pt x="287" y="4165"/>
                  </a:lnTo>
                  <a:lnTo>
                    <a:pt x="272" y="4153"/>
                  </a:lnTo>
                  <a:lnTo>
                    <a:pt x="255" y="4143"/>
                  </a:lnTo>
                  <a:lnTo>
                    <a:pt x="250" y="4141"/>
                  </a:lnTo>
                  <a:lnTo>
                    <a:pt x="244" y="4139"/>
                  </a:lnTo>
                  <a:lnTo>
                    <a:pt x="237" y="4138"/>
                  </a:lnTo>
                  <a:lnTo>
                    <a:pt x="231" y="4138"/>
                  </a:lnTo>
                  <a:lnTo>
                    <a:pt x="217" y="4139"/>
                  </a:lnTo>
                  <a:lnTo>
                    <a:pt x="204" y="4142"/>
                  </a:lnTo>
                  <a:lnTo>
                    <a:pt x="191" y="4143"/>
                  </a:lnTo>
                  <a:lnTo>
                    <a:pt x="180" y="4142"/>
                  </a:lnTo>
                  <a:lnTo>
                    <a:pt x="175" y="4141"/>
                  </a:lnTo>
                  <a:lnTo>
                    <a:pt x="172" y="4137"/>
                  </a:lnTo>
                  <a:lnTo>
                    <a:pt x="169" y="4134"/>
                  </a:lnTo>
                  <a:lnTo>
                    <a:pt x="165" y="4128"/>
                  </a:lnTo>
                  <a:lnTo>
                    <a:pt x="163" y="4117"/>
                  </a:lnTo>
                  <a:lnTo>
                    <a:pt x="161" y="4104"/>
                  </a:lnTo>
                  <a:lnTo>
                    <a:pt x="160" y="4090"/>
                  </a:lnTo>
                  <a:lnTo>
                    <a:pt x="159" y="4075"/>
                  </a:lnTo>
                  <a:lnTo>
                    <a:pt x="159" y="4045"/>
                  </a:lnTo>
                  <a:lnTo>
                    <a:pt x="159" y="4019"/>
                  </a:lnTo>
                  <a:lnTo>
                    <a:pt x="159" y="3999"/>
                  </a:lnTo>
                  <a:lnTo>
                    <a:pt x="158" y="3984"/>
                  </a:lnTo>
                  <a:lnTo>
                    <a:pt x="156" y="3971"/>
                  </a:lnTo>
                  <a:lnTo>
                    <a:pt x="154" y="3961"/>
                  </a:lnTo>
                  <a:lnTo>
                    <a:pt x="150" y="3953"/>
                  </a:lnTo>
                  <a:lnTo>
                    <a:pt x="143" y="3944"/>
                  </a:lnTo>
                  <a:lnTo>
                    <a:pt x="133" y="3933"/>
                  </a:lnTo>
                  <a:lnTo>
                    <a:pt x="121" y="3919"/>
                  </a:lnTo>
                  <a:lnTo>
                    <a:pt x="113" y="3905"/>
                  </a:lnTo>
                  <a:lnTo>
                    <a:pt x="108" y="3893"/>
                  </a:lnTo>
                  <a:lnTo>
                    <a:pt x="104" y="3882"/>
                  </a:lnTo>
                  <a:lnTo>
                    <a:pt x="102" y="3871"/>
                  </a:lnTo>
                  <a:lnTo>
                    <a:pt x="101" y="3861"/>
                  </a:lnTo>
                  <a:lnTo>
                    <a:pt x="101" y="3852"/>
                  </a:lnTo>
                  <a:lnTo>
                    <a:pt x="101" y="3843"/>
                  </a:lnTo>
                  <a:lnTo>
                    <a:pt x="102" y="3835"/>
                  </a:lnTo>
                  <a:lnTo>
                    <a:pt x="107" y="3818"/>
                  </a:lnTo>
                  <a:lnTo>
                    <a:pt x="110" y="3800"/>
                  </a:lnTo>
                  <a:lnTo>
                    <a:pt x="111" y="3790"/>
                  </a:lnTo>
                  <a:lnTo>
                    <a:pt x="112" y="3779"/>
                  </a:lnTo>
                  <a:lnTo>
                    <a:pt x="112" y="3768"/>
                  </a:lnTo>
                  <a:lnTo>
                    <a:pt x="111" y="3755"/>
                  </a:lnTo>
                  <a:lnTo>
                    <a:pt x="110" y="3743"/>
                  </a:lnTo>
                  <a:lnTo>
                    <a:pt x="111" y="3732"/>
                  </a:lnTo>
                  <a:lnTo>
                    <a:pt x="113" y="3722"/>
                  </a:lnTo>
                  <a:lnTo>
                    <a:pt x="116" y="3713"/>
                  </a:lnTo>
                  <a:lnTo>
                    <a:pt x="120" y="3705"/>
                  </a:lnTo>
                  <a:lnTo>
                    <a:pt x="124" y="3697"/>
                  </a:lnTo>
                  <a:lnTo>
                    <a:pt x="130" y="3691"/>
                  </a:lnTo>
                  <a:lnTo>
                    <a:pt x="135" y="3685"/>
                  </a:lnTo>
                  <a:lnTo>
                    <a:pt x="148" y="3673"/>
                  </a:lnTo>
                  <a:lnTo>
                    <a:pt x="159" y="3661"/>
                  </a:lnTo>
                  <a:lnTo>
                    <a:pt x="163" y="3654"/>
                  </a:lnTo>
                  <a:lnTo>
                    <a:pt x="166" y="3646"/>
                  </a:lnTo>
                  <a:lnTo>
                    <a:pt x="169" y="3639"/>
                  </a:lnTo>
                  <a:lnTo>
                    <a:pt x="170" y="3630"/>
                  </a:lnTo>
                  <a:lnTo>
                    <a:pt x="171" y="3606"/>
                  </a:lnTo>
                  <a:lnTo>
                    <a:pt x="172" y="3583"/>
                  </a:lnTo>
                  <a:lnTo>
                    <a:pt x="171" y="3562"/>
                  </a:lnTo>
                  <a:lnTo>
                    <a:pt x="171" y="3541"/>
                  </a:lnTo>
                  <a:lnTo>
                    <a:pt x="169" y="3522"/>
                  </a:lnTo>
                  <a:lnTo>
                    <a:pt x="166" y="3503"/>
                  </a:lnTo>
                  <a:lnTo>
                    <a:pt x="163" y="3484"/>
                  </a:lnTo>
                  <a:lnTo>
                    <a:pt x="159" y="3465"/>
                  </a:lnTo>
                  <a:lnTo>
                    <a:pt x="154" y="3446"/>
                  </a:lnTo>
                  <a:lnTo>
                    <a:pt x="149" y="3429"/>
                  </a:lnTo>
                  <a:lnTo>
                    <a:pt x="142" y="3411"/>
                  </a:lnTo>
                  <a:lnTo>
                    <a:pt x="134" y="3392"/>
                  </a:lnTo>
                  <a:lnTo>
                    <a:pt x="125" y="3373"/>
                  </a:lnTo>
                  <a:lnTo>
                    <a:pt x="117" y="3355"/>
                  </a:lnTo>
                  <a:lnTo>
                    <a:pt x="106" y="3336"/>
                  </a:lnTo>
                  <a:lnTo>
                    <a:pt x="94" y="3316"/>
                  </a:lnTo>
                  <a:lnTo>
                    <a:pt x="89" y="3306"/>
                  </a:lnTo>
                  <a:lnTo>
                    <a:pt x="80" y="3295"/>
                  </a:lnTo>
                  <a:lnTo>
                    <a:pt x="69" y="3283"/>
                  </a:lnTo>
                  <a:lnTo>
                    <a:pt x="58" y="3271"/>
                  </a:lnTo>
                  <a:lnTo>
                    <a:pt x="53" y="3265"/>
                  </a:lnTo>
                  <a:lnTo>
                    <a:pt x="49" y="3260"/>
                  </a:lnTo>
                  <a:lnTo>
                    <a:pt x="46" y="3254"/>
                  </a:lnTo>
                  <a:lnTo>
                    <a:pt x="44" y="3248"/>
                  </a:lnTo>
                  <a:lnTo>
                    <a:pt x="42" y="3244"/>
                  </a:lnTo>
                  <a:lnTo>
                    <a:pt x="44" y="3241"/>
                  </a:lnTo>
                  <a:lnTo>
                    <a:pt x="46" y="3237"/>
                  </a:lnTo>
                  <a:lnTo>
                    <a:pt x="50" y="3235"/>
                  </a:lnTo>
                  <a:lnTo>
                    <a:pt x="62" y="3233"/>
                  </a:lnTo>
                  <a:lnTo>
                    <a:pt x="76" y="3233"/>
                  </a:lnTo>
                  <a:lnTo>
                    <a:pt x="91" y="3233"/>
                  </a:lnTo>
                  <a:lnTo>
                    <a:pt x="108" y="3234"/>
                  </a:lnTo>
                  <a:lnTo>
                    <a:pt x="123" y="3234"/>
                  </a:lnTo>
                  <a:lnTo>
                    <a:pt x="137" y="3233"/>
                  </a:lnTo>
                  <a:lnTo>
                    <a:pt x="143" y="3233"/>
                  </a:lnTo>
                  <a:lnTo>
                    <a:pt x="149" y="3232"/>
                  </a:lnTo>
                  <a:lnTo>
                    <a:pt x="153" y="3230"/>
                  </a:lnTo>
                  <a:lnTo>
                    <a:pt x="156" y="3227"/>
                  </a:lnTo>
                  <a:lnTo>
                    <a:pt x="159" y="3224"/>
                  </a:lnTo>
                  <a:lnTo>
                    <a:pt x="160" y="3218"/>
                  </a:lnTo>
                  <a:lnTo>
                    <a:pt x="162" y="3208"/>
                  </a:lnTo>
                  <a:lnTo>
                    <a:pt x="162" y="3197"/>
                  </a:lnTo>
                  <a:lnTo>
                    <a:pt x="163" y="3168"/>
                  </a:lnTo>
                  <a:lnTo>
                    <a:pt x="163" y="3137"/>
                  </a:lnTo>
                  <a:lnTo>
                    <a:pt x="162" y="3104"/>
                  </a:lnTo>
                  <a:lnTo>
                    <a:pt x="161" y="3075"/>
                  </a:lnTo>
                  <a:lnTo>
                    <a:pt x="158" y="3053"/>
                  </a:lnTo>
                  <a:lnTo>
                    <a:pt x="155" y="3041"/>
                  </a:lnTo>
                  <a:lnTo>
                    <a:pt x="150" y="3035"/>
                  </a:lnTo>
                  <a:lnTo>
                    <a:pt x="145" y="3030"/>
                  </a:lnTo>
                  <a:lnTo>
                    <a:pt x="139" y="3025"/>
                  </a:lnTo>
                  <a:lnTo>
                    <a:pt x="132" y="3022"/>
                  </a:lnTo>
                  <a:lnTo>
                    <a:pt x="119" y="3015"/>
                  </a:lnTo>
                  <a:lnTo>
                    <a:pt x="106" y="3009"/>
                  </a:lnTo>
                  <a:lnTo>
                    <a:pt x="100" y="3004"/>
                  </a:lnTo>
                  <a:lnTo>
                    <a:pt x="94" y="3000"/>
                  </a:lnTo>
                  <a:lnTo>
                    <a:pt x="91" y="2994"/>
                  </a:lnTo>
                  <a:lnTo>
                    <a:pt x="89" y="2988"/>
                  </a:lnTo>
                  <a:lnTo>
                    <a:pt x="89" y="2981"/>
                  </a:lnTo>
                  <a:lnTo>
                    <a:pt x="90" y="2971"/>
                  </a:lnTo>
                  <a:lnTo>
                    <a:pt x="93" y="2961"/>
                  </a:lnTo>
                  <a:lnTo>
                    <a:pt x="99" y="2948"/>
                  </a:lnTo>
                  <a:lnTo>
                    <a:pt x="102" y="2939"/>
                  </a:lnTo>
                  <a:lnTo>
                    <a:pt x="103" y="2931"/>
                  </a:lnTo>
                  <a:lnTo>
                    <a:pt x="101" y="2925"/>
                  </a:lnTo>
                  <a:lnTo>
                    <a:pt x="99" y="2919"/>
                  </a:lnTo>
                  <a:lnTo>
                    <a:pt x="89" y="2908"/>
                  </a:lnTo>
                  <a:lnTo>
                    <a:pt x="79" y="2895"/>
                  </a:lnTo>
                  <a:lnTo>
                    <a:pt x="75" y="2886"/>
                  </a:lnTo>
                  <a:lnTo>
                    <a:pt x="73" y="2878"/>
                  </a:lnTo>
                  <a:lnTo>
                    <a:pt x="72" y="2870"/>
                  </a:lnTo>
                  <a:lnTo>
                    <a:pt x="73" y="2864"/>
                  </a:lnTo>
                  <a:lnTo>
                    <a:pt x="76" y="2848"/>
                  </a:lnTo>
                  <a:lnTo>
                    <a:pt x="77" y="2832"/>
                  </a:lnTo>
                  <a:lnTo>
                    <a:pt x="76" y="2827"/>
                  </a:lnTo>
                  <a:lnTo>
                    <a:pt x="75" y="2824"/>
                  </a:lnTo>
                  <a:lnTo>
                    <a:pt x="72" y="2822"/>
                  </a:lnTo>
                  <a:lnTo>
                    <a:pt x="70" y="2820"/>
                  </a:lnTo>
                  <a:lnTo>
                    <a:pt x="63" y="2815"/>
                  </a:lnTo>
                  <a:lnTo>
                    <a:pt x="57" y="2810"/>
                  </a:lnTo>
                  <a:lnTo>
                    <a:pt x="49" y="2804"/>
                  </a:lnTo>
                  <a:lnTo>
                    <a:pt x="44" y="2796"/>
                  </a:lnTo>
                  <a:lnTo>
                    <a:pt x="41" y="2792"/>
                  </a:lnTo>
                  <a:lnTo>
                    <a:pt x="39" y="2785"/>
                  </a:lnTo>
                  <a:lnTo>
                    <a:pt x="38" y="2779"/>
                  </a:lnTo>
                  <a:lnTo>
                    <a:pt x="38" y="2770"/>
                  </a:lnTo>
                  <a:lnTo>
                    <a:pt x="37" y="2757"/>
                  </a:lnTo>
                  <a:lnTo>
                    <a:pt x="34" y="2744"/>
                  </a:lnTo>
                  <a:lnTo>
                    <a:pt x="28" y="2732"/>
                  </a:lnTo>
                  <a:lnTo>
                    <a:pt x="22" y="2721"/>
                  </a:lnTo>
                  <a:lnTo>
                    <a:pt x="17" y="2709"/>
                  </a:lnTo>
                  <a:lnTo>
                    <a:pt x="10" y="2698"/>
                  </a:lnTo>
                  <a:lnTo>
                    <a:pt x="5" y="2685"/>
                  </a:lnTo>
                  <a:lnTo>
                    <a:pt x="0" y="2671"/>
                  </a:lnTo>
                  <a:lnTo>
                    <a:pt x="3" y="2663"/>
                  </a:lnTo>
                  <a:lnTo>
                    <a:pt x="6" y="2656"/>
                  </a:lnTo>
                  <a:lnTo>
                    <a:pt x="9" y="2649"/>
                  </a:lnTo>
                  <a:lnTo>
                    <a:pt x="14" y="2644"/>
                  </a:lnTo>
                  <a:lnTo>
                    <a:pt x="21" y="2635"/>
                  </a:lnTo>
                  <a:lnTo>
                    <a:pt x="29" y="2627"/>
                  </a:lnTo>
                  <a:lnTo>
                    <a:pt x="32" y="2624"/>
                  </a:lnTo>
                  <a:lnTo>
                    <a:pt x="36" y="2619"/>
                  </a:lnTo>
                  <a:lnTo>
                    <a:pt x="38" y="2615"/>
                  </a:lnTo>
                  <a:lnTo>
                    <a:pt x="40" y="2610"/>
                  </a:lnTo>
                  <a:lnTo>
                    <a:pt x="41" y="2604"/>
                  </a:lnTo>
                  <a:lnTo>
                    <a:pt x="41" y="2597"/>
                  </a:lnTo>
                  <a:lnTo>
                    <a:pt x="40" y="2590"/>
                  </a:lnTo>
                  <a:lnTo>
                    <a:pt x="38" y="2581"/>
                  </a:lnTo>
                  <a:lnTo>
                    <a:pt x="28" y="2555"/>
                  </a:lnTo>
                  <a:lnTo>
                    <a:pt x="20" y="2539"/>
                  </a:lnTo>
                  <a:lnTo>
                    <a:pt x="19" y="2537"/>
                  </a:lnTo>
                  <a:lnTo>
                    <a:pt x="20" y="2534"/>
                  </a:lnTo>
                  <a:lnTo>
                    <a:pt x="22" y="2532"/>
                  </a:lnTo>
                  <a:lnTo>
                    <a:pt x="26" y="2531"/>
                  </a:lnTo>
                  <a:lnTo>
                    <a:pt x="38" y="2529"/>
                  </a:lnTo>
                  <a:lnTo>
                    <a:pt x="58" y="2529"/>
                  </a:lnTo>
                  <a:lnTo>
                    <a:pt x="80" y="2528"/>
                  </a:lnTo>
                  <a:lnTo>
                    <a:pt x="109" y="2526"/>
                  </a:lnTo>
                  <a:lnTo>
                    <a:pt x="140" y="2520"/>
                  </a:lnTo>
                  <a:lnTo>
                    <a:pt x="173" y="2512"/>
                  </a:lnTo>
                  <a:lnTo>
                    <a:pt x="190" y="2508"/>
                  </a:lnTo>
                  <a:lnTo>
                    <a:pt x="205" y="2502"/>
                  </a:lnTo>
                  <a:lnTo>
                    <a:pt x="220" y="2497"/>
                  </a:lnTo>
                  <a:lnTo>
                    <a:pt x="233" y="2490"/>
                  </a:lnTo>
                  <a:lnTo>
                    <a:pt x="244" y="2482"/>
                  </a:lnTo>
                  <a:lnTo>
                    <a:pt x="254" y="2474"/>
                  </a:lnTo>
                  <a:lnTo>
                    <a:pt x="258" y="2470"/>
                  </a:lnTo>
                  <a:lnTo>
                    <a:pt x="262" y="2465"/>
                  </a:lnTo>
                  <a:lnTo>
                    <a:pt x="264" y="2460"/>
                  </a:lnTo>
                  <a:lnTo>
                    <a:pt x="266" y="2456"/>
                  </a:lnTo>
                  <a:lnTo>
                    <a:pt x="269" y="2444"/>
                  </a:lnTo>
                  <a:lnTo>
                    <a:pt x="271" y="2433"/>
                  </a:lnTo>
                  <a:lnTo>
                    <a:pt x="269" y="2423"/>
                  </a:lnTo>
                  <a:lnTo>
                    <a:pt x="268" y="2412"/>
                  </a:lnTo>
                  <a:lnTo>
                    <a:pt x="265" y="2402"/>
                  </a:lnTo>
                  <a:lnTo>
                    <a:pt x="262" y="2393"/>
                  </a:lnTo>
                  <a:lnTo>
                    <a:pt x="257" y="2383"/>
                  </a:lnTo>
                  <a:lnTo>
                    <a:pt x="253" y="2374"/>
                  </a:lnTo>
                  <a:lnTo>
                    <a:pt x="244" y="2355"/>
                  </a:lnTo>
                  <a:lnTo>
                    <a:pt x="236" y="2338"/>
                  </a:lnTo>
                  <a:lnTo>
                    <a:pt x="234" y="2329"/>
                  </a:lnTo>
                  <a:lnTo>
                    <a:pt x="234" y="2320"/>
                  </a:lnTo>
                  <a:lnTo>
                    <a:pt x="234" y="2310"/>
                  </a:lnTo>
                  <a:lnTo>
                    <a:pt x="236" y="2301"/>
                  </a:lnTo>
                  <a:lnTo>
                    <a:pt x="244" y="2285"/>
                  </a:lnTo>
                  <a:lnTo>
                    <a:pt x="254" y="2267"/>
                  </a:lnTo>
                  <a:lnTo>
                    <a:pt x="266" y="2248"/>
                  </a:lnTo>
                  <a:lnTo>
                    <a:pt x="278" y="2229"/>
                  </a:lnTo>
                  <a:lnTo>
                    <a:pt x="289" y="2211"/>
                  </a:lnTo>
                  <a:lnTo>
                    <a:pt x="298" y="2192"/>
                  </a:lnTo>
                  <a:lnTo>
                    <a:pt x="302" y="2183"/>
                  </a:lnTo>
                  <a:lnTo>
                    <a:pt x="304" y="2174"/>
                  </a:lnTo>
                  <a:lnTo>
                    <a:pt x="305" y="2166"/>
                  </a:lnTo>
                  <a:lnTo>
                    <a:pt x="305" y="2159"/>
                  </a:lnTo>
                  <a:lnTo>
                    <a:pt x="299" y="2140"/>
                  </a:lnTo>
                  <a:lnTo>
                    <a:pt x="293" y="2120"/>
                  </a:lnTo>
                  <a:lnTo>
                    <a:pt x="292" y="2115"/>
                  </a:lnTo>
                  <a:lnTo>
                    <a:pt x="292" y="2110"/>
                  </a:lnTo>
                  <a:lnTo>
                    <a:pt x="292" y="2105"/>
                  </a:lnTo>
                  <a:lnTo>
                    <a:pt x="294" y="2102"/>
                  </a:lnTo>
                  <a:lnTo>
                    <a:pt x="296" y="2098"/>
                  </a:lnTo>
                  <a:lnTo>
                    <a:pt x="300" y="2094"/>
                  </a:lnTo>
                  <a:lnTo>
                    <a:pt x="305" y="2092"/>
                  </a:lnTo>
                  <a:lnTo>
                    <a:pt x="312" y="2090"/>
                  </a:lnTo>
                  <a:lnTo>
                    <a:pt x="313" y="2082"/>
                  </a:lnTo>
                  <a:lnTo>
                    <a:pt x="312" y="2076"/>
                  </a:lnTo>
                  <a:lnTo>
                    <a:pt x="309" y="2069"/>
                  </a:lnTo>
                  <a:lnTo>
                    <a:pt x="306" y="2060"/>
                  </a:lnTo>
                  <a:lnTo>
                    <a:pt x="304" y="2046"/>
                  </a:lnTo>
                  <a:lnTo>
                    <a:pt x="303" y="2030"/>
                  </a:lnTo>
                  <a:lnTo>
                    <a:pt x="302" y="2023"/>
                  </a:lnTo>
                  <a:lnTo>
                    <a:pt x="302" y="2015"/>
                  </a:lnTo>
                  <a:lnTo>
                    <a:pt x="303" y="2008"/>
                  </a:lnTo>
                  <a:lnTo>
                    <a:pt x="304" y="2002"/>
                  </a:lnTo>
                  <a:lnTo>
                    <a:pt x="307" y="1992"/>
                  </a:lnTo>
                  <a:lnTo>
                    <a:pt x="310" y="1979"/>
                  </a:lnTo>
                  <a:lnTo>
                    <a:pt x="313" y="1968"/>
                  </a:lnTo>
                  <a:lnTo>
                    <a:pt x="313" y="1957"/>
                  </a:lnTo>
                  <a:lnTo>
                    <a:pt x="312" y="1944"/>
                  </a:lnTo>
                  <a:lnTo>
                    <a:pt x="309" y="1932"/>
                  </a:lnTo>
                  <a:lnTo>
                    <a:pt x="305" y="1920"/>
                  </a:lnTo>
                  <a:lnTo>
                    <a:pt x="302" y="1908"/>
                  </a:lnTo>
                  <a:lnTo>
                    <a:pt x="292" y="1883"/>
                  </a:lnTo>
                  <a:lnTo>
                    <a:pt x="283" y="1860"/>
                  </a:lnTo>
                  <a:lnTo>
                    <a:pt x="278" y="1845"/>
                  </a:lnTo>
                  <a:lnTo>
                    <a:pt x="277" y="1830"/>
                  </a:lnTo>
                  <a:lnTo>
                    <a:pt x="276" y="1815"/>
                  </a:lnTo>
                  <a:lnTo>
                    <a:pt x="274" y="1799"/>
                  </a:lnTo>
                  <a:lnTo>
                    <a:pt x="269" y="1777"/>
                  </a:lnTo>
                  <a:lnTo>
                    <a:pt x="266" y="1754"/>
                  </a:lnTo>
                  <a:lnTo>
                    <a:pt x="264" y="1731"/>
                  </a:lnTo>
                  <a:lnTo>
                    <a:pt x="263" y="1709"/>
                  </a:lnTo>
                  <a:lnTo>
                    <a:pt x="294" y="1653"/>
                  </a:lnTo>
                  <a:lnTo>
                    <a:pt x="294" y="1653"/>
                  </a:lnTo>
                  <a:lnTo>
                    <a:pt x="335" y="1659"/>
                  </a:lnTo>
                  <a:lnTo>
                    <a:pt x="369" y="1664"/>
                  </a:lnTo>
                  <a:lnTo>
                    <a:pt x="386" y="1669"/>
                  </a:lnTo>
                  <a:lnTo>
                    <a:pt x="402" y="1674"/>
                  </a:lnTo>
                  <a:lnTo>
                    <a:pt x="411" y="1679"/>
                  </a:lnTo>
                  <a:lnTo>
                    <a:pt x="420" y="1684"/>
                  </a:lnTo>
                  <a:lnTo>
                    <a:pt x="429" y="1690"/>
                  </a:lnTo>
                  <a:lnTo>
                    <a:pt x="439" y="1698"/>
                  </a:lnTo>
                  <a:lnTo>
                    <a:pt x="447" y="1702"/>
                  </a:lnTo>
                  <a:lnTo>
                    <a:pt x="453" y="1706"/>
                  </a:lnTo>
                  <a:lnTo>
                    <a:pt x="461" y="1711"/>
                  </a:lnTo>
                  <a:lnTo>
                    <a:pt x="468" y="1713"/>
                  </a:lnTo>
                  <a:lnTo>
                    <a:pt x="482" y="1717"/>
                  </a:lnTo>
                  <a:lnTo>
                    <a:pt x="496" y="1720"/>
                  </a:lnTo>
                  <a:lnTo>
                    <a:pt x="510" y="1720"/>
                  </a:lnTo>
                  <a:lnTo>
                    <a:pt x="524" y="1717"/>
                  </a:lnTo>
                  <a:lnTo>
                    <a:pt x="539" y="1714"/>
                  </a:lnTo>
                  <a:lnTo>
                    <a:pt x="552" y="1710"/>
                  </a:lnTo>
                  <a:lnTo>
                    <a:pt x="580" y="1699"/>
                  </a:lnTo>
                  <a:lnTo>
                    <a:pt x="607" y="1685"/>
                  </a:lnTo>
                  <a:lnTo>
                    <a:pt x="635" y="1671"/>
                  </a:lnTo>
                  <a:lnTo>
                    <a:pt x="663" y="1660"/>
                  </a:lnTo>
                  <a:lnTo>
                    <a:pt x="689" y="1647"/>
                  </a:lnTo>
                  <a:lnTo>
                    <a:pt x="722" y="1631"/>
                  </a:lnTo>
                  <a:lnTo>
                    <a:pt x="740" y="1625"/>
                  </a:lnTo>
                  <a:lnTo>
                    <a:pt x="756" y="1620"/>
                  </a:lnTo>
                  <a:lnTo>
                    <a:pt x="763" y="1619"/>
                  </a:lnTo>
                  <a:lnTo>
                    <a:pt x="771" y="1618"/>
                  </a:lnTo>
                  <a:lnTo>
                    <a:pt x="778" y="1619"/>
                  </a:lnTo>
                  <a:lnTo>
                    <a:pt x="783" y="1620"/>
                  </a:lnTo>
                  <a:lnTo>
                    <a:pt x="788" y="1624"/>
                  </a:lnTo>
                  <a:lnTo>
                    <a:pt x="790" y="1626"/>
                  </a:lnTo>
                  <a:lnTo>
                    <a:pt x="792" y="1630"/>
                  </a:lnTo>
                  <a:lnTo>
                    <a:pt x="794" y="1633"/>
                  </a:lnTo>
                  <a:lnTo>
                    <a:pt x="797" y="1637"/>
                  </a:lnTo>
                  <a:lnTo>
                    <a:pt x="801" y="1640"/>
                  </a:lnTo>
                  <a:lnTo>
                    <a:pt x="805" y="1642"/>
                  </a:lnTo>
                  <a:lnTo>
                    <a:pt x="813" y="1642"/>
                  </a:lnTo>
                  <a:lnTo>
                    <a:pt x="818" y="1642"/>
                  </a:lnTo>
                  <a:lnTo>
                    <a:pt x="822" y="1641"/>
                  </a:lnTo>
                  <a:lnTo>
                    <a:pt x="827" y="1639"/>
                  </a:lnTo>
                  <a:lnTo>
                    <a:pt x="830" y="1637"/>
                  </a:lnTo>
                  <a:lnTo>
                    <a:pt x="837" y="1631"/>
                  </a:lnTo>
                  <a:lnTo>
                    <a:pt x="843" y="1625"/>
                  </a:lnTo>
                  <a:lnTo>
                    <a:pt x="849" y="1617"/>
                  </a:lnTo>
                  <a:lnTo>
                    <a:pt x="855" y="1610"/>
                  </a:lnTo>
                  <a:lnTo>
                    <a:pt x="862" y="1605"/>
                  </a:lnTo>
                  <a:lnTo>
                    <a:pt x="871" y="1600"/>
                  </a:lnTo>
                  <a:lnTo>
                    <a:pt x="880" y="1594"/>
                  </a:lnTo>
                  <a:lnTo>
                    <a:pt x="889" y="1589"/>
                  </a:lnTo>
                  <a:lnTo>
                    <a:pt x="896" y="1585"/>
                  </a:lnTo>
                  <a:lnTo>
                    <a:pt x="903" y="1582"/>
                  </a:lnTo>
                  <a:lnTo>
                    <a:pt x="916" y="1577"/>
                  </a:lnTo>
                  <a:lnTo>
                    <a:pt x="925" y="1573"/>
                  </a:lnTo>
                  <a:lnTo>
                    <a:pt x="928" y="1569"/>
                  </a:lnTo>
                  <a:lnTo>
                    <a:pt x="931" y="1566"/>
                  </a:lnTo>
                  <a:lnTo>
                    <a:pt x="933" y="1563"/>
                  </a:lnTo>
                  <a:lnTo>
                    <a:pt x="933" y="1557"/>
                  </a:lnTo>
                  <a:lnTo>
                    <a:pt x="932" y="1551"/>
                  </a:lnTo>
                  <a:lnTo>
                    <a:pt x="931" y="1542"/>
                  </a:lnTo>
                  <a:lnTo>
                    <a:pt x="927" y="1532"/>
                  </a:lnTo>
                  <a:lnTo>
                    <a:pt x="923" y="1521"/>
                  </a:lnTo>
                  <a:lnTo>
                    <a:pt x="916" y="1504"/>
                  </a:lnTo>
                  <a:lnTo>
                    <a:pt x="913" y="1492"/>
                  </a:lnTo>
                  <a:lnTo>
                    <a:pt x="911" y="1482"/>
                  </a:lnTo>
                  <a:lnTo>
                    <a:pt x="911" y="1473"/>
                  </a:lnTo>
                  <a:lnTo>
                    <a:pt x="912" y="1470"/>
                  </a:lnTo>
                  <a:lnTo>
                    <a:pt x="913" y="1467"/>
                  </a:lnTo>
                  <a:lnTo>
                    <a:pt x="915" y="1463"/>
                  </a:lnTo>
                  <a:lnTo>
                    <a:pt x="918" y="1460"/>
                  </a:lnTo>
                  <a:lnTo>
                    <a:pt x="927" y="1451"/>
                  </a:lnTo>
                  <a:lnTo>
                    <a:pt x="938" y="1442"/>
                  </a:lnTo>
                  <a:lnTo>
                    <a:pt x="944" y="1438"/>
                  </a:lnTo>
                  <a:lnTo>
                    <a:pt x="947" y="1432"/>
                  </a:lnTo>
                  <a:lnTo>
                    <a:pt x="951" y="1428"/>
                  </a:lnTo>
                  <a:lnTo>
                    <a:pt x="954" y="1422"/>
                  </a:lnTo>
                  <a:lnTo>
                    <a:pt x="958" y="1410"/>
                  </a:lnTo>
                  <a:lnTo>
                    <a:pt x="963" y="1397"/>
                  </a:lnTo>
                  <a:lnTo>
                    <a:pt x="968" y="1370"/>
                  </a:lnTo>
                  <a:lnTo>
                    <a:pt x="974" y="1346"/>
                  </a:lnTo>
                  <a:lnTo>
                    <a:pt x="976" y="1343"/>
                  </a:lnTo>
                  <a:lnTo>
                    <a:pt x="978" y="1339"/>
                  </a:lnTo>
                  <a:lnTo>
                    <a:pt x="982" y="1338"/>
                  </a:lnTo>
                  <a:lnTo>
                    <a:pt x="985" y="1337"/>
                  </a:lnTo>
                  <a:lnTo>
                    <a:pt x="992" y="1337"/>
                  </a:lnTo>
                  <a:lnTo>
                    <a:pt x="1000" y="1339"/>
                  </a:lnTo>
                  <a:lnTo>
                    <a:pt x="1009" y="1343"/>
                  </a:lnTo>
                  <a:lnTo>
                    <a:pt x="1017" y="1345"/>
                  </a:lnTo>
                  <a:lnTo>
                    <a:pt x="1021" y="1346"/>
                  </a:lnTo>
                  <a:lnTo>
                    <a:pt x="1026" y="1347"/>
                  </a:lnTo>
                  <a:lnTo>
                    <a:pt x="1030" y="1346"/>
                  </a:lnTo>
                  <a:lnTo>
                    <a:pt x="1034" y="1346"/>
                  </a:lnTo>
                  <a:lnTo>
                    <a:pt x="1046" y="1337"/>
                  </a:lnTo>
                  <a:lnTo>
                    <a:pt x="1060" y="1326"/>
                  </a:lnTo>
                  <a:lnTo>
                    <a:pt x="1067" y="1322"/>
                  </a:lnTo>
                  <a:lnTo>
                    <a:pt x="1075" y="1318"/>
                  </a:lnTo>
                  <a:lnTo>
                    <a:pt x="1078" y="1317"/>
                  </a:lnTo>
                  <a:lnTo>
                    <a:pt x="1082" y="1316"/>
                  </a:lnTo>
                  <a:lnTo>
                    <a:pt x="1086" y="1316"/>
                  </a:lnTo>
                  <a:lnTo>
                    <a:pt x="1090" y="1317"/>
                  </a:lnTo>
                  <a:lnTo>
                    <a:pt x="1099" y="1318"/>
                  </a:lnTo>
                  <a:lnTo>
                    <a:pt x="1107" y="1318"/>
                  </a:lnTo>
                  <a:lnTo>
                    <a:pt x="1114" y="1317"/>
                  </a:lnTo>
                  <a:lnTo>
                    <a:pt x="1121" y="1315"/>
                  </a:lnTo>
                  <a:lnTo>
                    <a:pt x="1128" y="1313"/>
                  </a:lnTo>
                  <a:lnTo>
                    <a:pt x="1133" y="1308"/>
                  </a:lnTo>
                  <a:lnTo>
                    <a:pt x="1139" y="1304"/>
                  </a:lnTo>
                  <a:lnTo>
                    <a:pt x="1144" y="1299"/>
                  </a:lnTo>
                  <a:lnTo>
                    <a:pt x="1164" y="1275"/>
                  </a:lnTo>
                  <a:lnTo>
                    <a:pt x="1183" y="1250"/>
                  </a:lnTo>
                  <a:lnTo>
                    <a:pt x="1191" y="1239"/>
                  </a:lnTo>
                  <a:lnTo>
                    <a:pt x="1195" y="1229"/>
                  </a:lnTo>
                  <a:lnTo>
                    <a:pt x="1199" y="1220"/>
                  </a:lnTo>
                  <a:lnTo>
                    <a:pt x="1200" y="1212"/>
                  </a:lnTo>
                  <a:lnTo>
                    <a:pt x="1200" y="1205"/>
                  </a:lnTo>
                  <a:lnTo>
                    <a:pt x="1200" y="1197"/>
                  </a:lnTo>
                  <a:lnTo>
                    <a:pt x="1202" y="1189"/>
                  </a:lnTo>
                  <a:lnTo>
                    <a:pt x="1206" y="1180"/>
                  </a:lnTo>
                  <a:lnTo>
                    <a:pt x="1211" y="1175"/>
                  </a:lnTo>
                  <a:lnTo>
                    <a:pt x="1214" y="1169"/>
                  </a:lnTo>
                  <a:lnTo>
                    <a:pt x="1220" y="1165"/>
                  </a:lnTo>
                  <a:lnTo>
                    <a:pt x="1224" y="1160"/>
                  </a:lnTo>
                  <a:lnTo>
                    <a:pt x="1230" y="1156"/>
                  </a:lnTo>
                  <a:lnTo>
                    <a:pt x="1236" y="1153"/>
                  </a:lnTo>
                  <a:lnTo>
                    <a:pt x="1242" y="1150"/>
                  </a:lnTo>
                  <a:lnTo>
                    <a:pt x="1248" y="1148"/>
                  </a:lnTo>
                  <a:lnTo>
                    <a:pt x="1254" y="1147"/>
                  </a:lnTo>
                  <a:lnTo>
                    <a:pt x="1261" y="1146"/>
                  </a:lnTo>
                  <a:lnTo>
                    <a:pt x="1267" y="1146"/>
                  </a:lnTo>
                  <a:lnTo>
                    <a:pt x="1273" y="1147"/>
                  </a:lnTo>
                  <a:lnTo>
                    <a:pt x="1280" y="1149"/>
                  </a:lnTo>
                  <a:lnTo>
                    <a:pt x="1285" y="1152"/>
                  </a:lnTo>
                  <a:lnTo>
                    <a:pt x="1291" y="1155"/>
                  </a:lnTo>
                  <a:lnTo>
                    <a:pt x="1296" y="1160"/>
                  </a:lnTo>
                  <a:lnTo>
                    <a:pt x="1307" y="1174"/>
                  </a:lnTo>
                  <a:lnTo>
                    <a:pt x="1318" y="1186"/>
                  </a:lnTo>
                  <a:lnTo>
                    <a:pt x="1320" y="1188"/>
                  </a:lnTo>
                  <a:lnTo>
                    <a:pt x="1324" y="1190"/>
                  </a:lnTo>
                  <a:lnTo>
                    <a:pt x="1327" y="1190"/>
                  </a:lnTo>
                  <a:lnTo>
                    <a:pt x="1332" y="1190"/>
                  </a:lnTo>
                  <a:lnTo>
                    <a:pt x="1336" y="1189"/>
                  </a:lnTo>
                  <a:lnTo>
                    <a:pt x="1340" y="1187"/>
                  </a:lnTo>
                  <a:lnTo>
                    <a:pt x="1345" y="1184"/>
                  </a:lnTo>
                  <a:lnTo>
                    <a:pt x="1350" y="1178"/>
                  </a:lnTo>
                  <a:lnTo>
                    <a:pt x="1358" y="1171"/>
                  </a:lnTo>
                  <a:lnTo>
                    <a:pt x="1363" y="1165"/>
                  </a:lnTo>
                  <a:lnTo>
                    <a:pt x="1366" y="1160"/>
                  </a:lnTo>
                  <a:lnTo>
                    <a:pt x="1368" y="1156"/>
                  </a:lnTo>
                  <a:lnTo>
                    <a:pt x="1368" y="1152"/>
                  </a:lnTo>
                  <a:lnTo>
                    <a:pt x="1368" y="1148"/>
                  </a:lnTo>
                  <a:lnTo>
                    <a:pt x="1367" y="1146"/>
                  </a:lnTo>
                  <a:lnTo>
                    <a:pt x="1365" y="1143"/>
                  </a:lnTo>
                  <a:lnTo>
                    <a:pt x="1361" y="1136"/>
                  </a:lnTo>
                  <a:lnTo>
                    <a:pt x="1357" y="1129"/>
                  </a:lnTo>
                  <a:lnTo>
                    <a:pt x="1356" y="1125"/>
                  </a:lnTo>
                  <a:lnTo>
                    <a:pt x="1356" y="1119"/>
                  </a:lnTo>
                  <a:lnTo>
                    <a:pt x="1356" y="1113"/>
                  </a:lnTo>
                  <a:lnTo>
                    <a:pt x="1358" y="1106"/>
                  </a:lnTo>
                  <a:lnTo>
                    <a:pt x="1367" y="1094"/>
                  </a:lnTo>
                  <a:lnTo>
                    <a:pt x="1374" y="1082"/>
                  </a:lnTo>
                  <a:lnTo>
                    <a:pt x="1379" y="1070"/>
                  </a:lnTo>
                  <a:lnTo>
                    <a:pt x="1384" y="1059"/>
                  </a:lnTo>
                  <a:lnTo>
                    <a:pt x="1387" y="1047"/>
                  </a:lnTo>
                  <a:lnTo>
                    <a:pt x="1392" y="1034"/>
                  </a:lnTo>
                  <a:lnTo>
                    <a:pt x="1399" y="1022"/>
                  </a:lnTo>
                  <a:lnTo>
                    <a:pt x="1408" y="1009"/>
                  </a:lnTo>
                  <a:lnTo>
                    <a:pt x="1415" y="1002"/>
                  </a:lnTo>
                  <a:lnTo>
                    <a:pt x="1423" y="995"/>
                  </a:lnTo>
                  <a:lnTo>
                    <a:pt x="1433" y="987"/>
                  </a:lnTo>
                  <a:lnTo>
                    <a:pt x="1445" y="979"/>
                  </a:lnTo>
                  <a:lnTo>
                    <a:pt x="1454" y="971"/>
                  </a:lnTo>
                  <a:lnTo>
                    <a:pt x="1463" y="964"/>
                  </a:lnTo>
                  <a:lnTo>
                    <a:pt x="1470" y="957"/>
                  </a:lnTo>
                  <a:lnTo>
                    <a:pt x="1474" y="951"/>
                  </a:lnTo>
                  <a:lnTo>
                    <a:pt x="1473" y="950"/>
                  </a:lnTo>
                  <a:lnTo>
                    <a:pt x="1472" y="948"/>
                  </a:lnTo>
                  <a:lnTo>
                    <a:pt x="1470" y="946"/>
                  </a:lnTo>
                  <a:lnTo>
                    <a:pt x="1467" y="944"/>
                  </a:lnTo>
                  <a:lnTo>
                    <a:pt x="1459" y="938"/>
                  </a:lnTo>
                  <a:lnTo>
                    <a:pt x="1449" y="932"/>
                  </a:lnTo>
                  <a:lnTo>
                    <a:pt x="1429" y="921"/>
                  </a:lnTo>
                  <a:lnTo>
                    <a:pt x="1416" y="913"/>
                  </a:lnTo>
                  <a:lnTo>
                    <a:pt x="1407" y="905"/>
                  </a:lnTo>
                  <a:lnTo>
                    <a:pt x="1400" y="897"/>
                  </a:lnTo>
                  <a:lnTo>
                    <a:pt x="1395" y="891"/>
                  </a:lnTo>
                  <a:lnTo>
                    <a:pt x="1389" y="883"/>
                  </a:lnTo>
                  <a:lnTo>
                    <a:pt x="1382" y="867"/>
                  </a:lnTo>
                  <a:lnTo>
                    <a:pt x="1376" y="846"/>
                  </a:lnTo>
                  <a:lnTo>
                    <a:pt x="1374" y="842"/>
                  </a:lnTo>
                  <a:lnTo>
                    <a:pt x="1370" y="838"/>
                  </a:lnTo>
                  <a:lnTo>
                    <a:pt x="1366" y="835"/>
                  </a:lnTo>
                  <a:lnTo>
                    <a:pt x="1361" y="834"/>
                  </a:lnTo>
                  <a:lnTo>
                    <a:pt x="1349" y="833"/>
                  </a:lnTo>
                  <a:lnTo>
                    <a:pt x="1336" y="834"/>
                  </a:lnTo>
                  <a:lnTo>
                    <a:pt x="1320" y="835"/>
                  </a:lnTo>
                  <a:lnTo>
                    <a:pt x="1305" y="834"/>
                  </a:lnTo>
                  <a:lnTo>
                    <a:pt x="1297" y="833"/>
                  </a:lnTo>
                  <a:lnTo>
                    <a:pt x="1289" y="831"/>
                  </a:lnTo>
                  <a:lnTo>
                    <a:pt x="1282" y="828"/>
                  </a:lnTo>
                  <a:lnTo>
                    <a:pt x="1275" y="823"/>
                  </a:lnTo>
                  <a:lnTo>
                    <a:pt x="1261" y="812"/>
                  </a:lnTo>
                  <a:lnTo>
                    <a:pt x="1246" y="799"/>
                  </a:lnTo>
                  <a:lnTo>
                    <a:pt x="1239" y="792"/>
                  </a:lnTo>
                  <a:lnTo>
                    <a:pt x="1233" y="785"/>
                  </a:lnTo>
                  <a:lnTo>
                    <a:pt x="1229" y="777"/>
                  </a:lnTo>
                  <a:lnTo>
                    <a:pt x="1225" y="770"/>
                  </a:lnTo>
                  <a:lnTo>
                    <a:pt x="1221" y="761"/>
                  </a:lnTo>
                  <a:lnTo>
                    <a:pt x="1217" y="757"/>
                  </a:lnTo>
                  <a:lnTo>
                    <a:pt x="1213" y="756"/>
                  </a:lnTo>
                  <a:lnTo>
                    <a:pt x="1209" y="756"/>
                  </a:lnTo>
                  <a:lnTo>
                    <a:pt x="1204" y="756"/>
                  </a:lnTo>
                  <a:lnTo>
                    <a:pt x="1199" y="757"/>
                  </a:lnTo>
                  <a:lnTo>
                    <a:pt x="1195" y="756"/>
                  </a:lnTo>
                  <a:lnTo>
                    <a:pt x="1193" y="755"/>
                  </a:lnTo>
                  <a:lnTo>
                    <a:pt x="1190" y="752"/>
                  </a:lnTo>
                  <a:lnTo>
                    <a:pt x="1186" y="749"/>
                  </a:lnTo>
                  <a:lnTo>
                    <a:pt x="1180" y="741"/>
                  </a:lnTo>
                  <a:lnTo>
                    <a:pt x="1177" y="734"/>
                  </a:lnTo>
                  <a:lnTo>
                    <a:pt x="1174" y="730"/>
                  </a:lnTo>
                  <a:lnTo>
                    <a:pt x="1172" y="728"/>
                  </a:lnTo>
                  <a:lnTo>
                    <a:pt x="1168" y="727"/>
                  </a:lnTo>
                  <a:lnTo>
                    <a:pt x="1161" y="726"/>
                  </a:lnTo>
                  <a:lnTo>
                    <a:pt x="1150" y="725"/>
                  </a:lnTo>
                  <a:lnTo>
                    <a:pt x="1140" y="723"/>
                  </a:lnTo>
                  <a:lnTo>
                    <a:pt x="1131" y="719"/>
                  </a:lnTo>
                  <a:lnTo>
                    <a:pt x="1122" y="714"/>
                  </a:lnTo>
                  <a:lnTo>
                    <a:pt x="1114" y="707"/>
                  </a:lnTo>
                  <a:lnTo>
                    <a:pt x="1108" y="701"/>
                  </a:lnTo>
                  <a:lnTo>
                    <a:pt x="1101" y="692"/>
                  </a:lnTo>
                  <a:lnTo>
                    <a:pt x="1095" y="683"/>
                  </a:lnTo>
                  <a:lnTo>
                    <a:pt x="1072" y="642"/>
                  </a:lnTo>
                  <a:lnTo>
                    <a:pt x="1050" y="600"/>
                  </a:lnTo>
                  <a:lnTo>
                    <a:pt x="1055" y="588"/>
                  </a:lnTo>
                  <a:lnTo>
                    <a:pt x="1060" y="577"/>
                  </a:lnTo>
                  <a:lnTo>
                    <a:pt x="1062" y="571"/>
                  </a:lnTo>
                  <a:lnTo>
                    <a:pt x="1065" y="566"/>
                  </a:lnTo>
                  <a:lnTo>
                    <a:pt x="1066" y="559"/>
                  </a:lnTo>
                  <a:lnTo>
                    <a:pt x="1067" y="554"/>
                  </a:lnTo>
                  <a:lnTo>
                    <a:pt x="1062" y="549"/>
                  </a:lnTo>
                  <a:lnTo>
                    <a:pt x="1058" y="545"/>
                  </a:lnTo>
                  <a:lnTo>
                    <a:pt x="1056" y="538"/>
                  </a:lnTo>
                  <a:lnTo>
                    <a:pt x="1055" y="531"/>
                  </a:lnTo>
                  <a:lnTo>
                    <a:pt x="1055" y="523"/>
                  </a:lnTo>
                  <a:lnTo>
                    <a:pt x="1055" y="515"/>
                  </a:lnTo>
                  <a:lnTo>
                    <a:pt x="1055" y="506"/>
                  </a:lnTo>
                  <a:lnTo>
                    <a:pt x="1057" y="497"/>
                  </a:lnTo>
                  <a:lnTo>
                    <a:pt x="1060" y="479"/>
                  </a:lnTo>
                  <a:lnTo>
                    <a:pt x="1066" y="465"/>
                  </a:lnTo>
                  <a:lnTo>
                    <a:pt x="1069" y="458"/>
                  </a:lnTo>
                  <a:lnTo>
                    <a:pt x="1071" y="454"/>
                  </a:lnTo>
                  <a:lnTo>
                    <a:pt x="1075" y="451"/>
                  </a:lnTo>
                  <a:lnTo>
                    <a:pt x="1077" y="449"/>
                  </a:lnTo>
                  <a:lnTo>
                    <a:pt x="1079" y="449"/>
                  </a:lnTo>
                  <a:lnTo>
                    <a:pt x="1081" y="450"/>
                  </a:lnTo>
                  <a:lnTo>
                    <a:pt x="1083" y="452"/>
                  </a:lnTo>
                  <a:lnTo>
                    <a:pt x="1087" y="455"/>
                  </a:lnTo>
                  <a:lnTo>
                    <a:pt x="1093" y="463"/>
                  </a:lnTo>
                  <a:lnTo>
                    <a:pt x="1101" y="472"/>
                  </a:lnTo>
                  <a:lnTo>
                    <a:pt x="1106" y="477"/>
                  </a:lnTo>
                  <a:lnTo>
                    <a:pt x="1111" y="481"/>
                  </a:lnTo>
                  <a:lnTo>
                    <a:pt x="1118" y="485"/>
                  </a:lnTo>
                  <a:lnTo>
                    <a:pt x="1123" y="487"/>
                  </a:lnTo>
                  <a:lnTo>
                    <a:pt x="1131" y="491"/>
                  </a:lnTo>
                  <a:lnTo>
                    <a:pt x="1138" y="492"/>
                  </a:lnTo>
                  <a:lnTo>
                    <a:pt x="1147" y="492"/>
                  </a:lnTo>
                  <a:lnTo>
                    <a:pt x="1155" y="489"/>
                  </a:lnTo>
                  <a:lnTo>
                    <a:pt x="1170" y="487"/>
                  </a:lnTo>
                  <a:lnTo>
                    <a:pt x="1185" y="485"/>
                  </a:lnTo>
                  <a:lnTo>
                    <a:pt x="1202" y="483"/>
                  </a:lnTo>
                  <a:lnTo>
                    <a:pt x="1220" y="482"/>
                  </a:lnTo>
                  <a:lnTo>
                    <a:pt x="1257" y="479"/>
                  </a:lnTo>
                  <a:lnTo>
                    <a:pt x="1296" y="477"/>
                  </a:lnTo>
                  <a:lnTo>
                    <a:pt x="1315" y="475"/>
                  </a:lnTo>
                  <a:lnTo>
                    <a:pt x="1333" y="473"/>
                  </a:lnTo>
                  <a:lnTo>
                    <a:pt x="1350" y="470"/>
                  </a:lnTo>
                  <a:lnTo>
                    <a:pt x="1367" y="465"/>
                  </a:lnTo>
                  <a:lnTo>
                    <a:pt x="1382" y="460"/>
                  </a:lnTo>
                  <a:lnTo>
                    <a:pt x="1396" y="452"/>
                  </a:lnTo>
                  <a:lnTo>
                    <a:pt x="1402" y="449"/>
                  </a:lnTo>
                  <a:lnTo>
                    <a:pt x="1409" y="444"/>
                  </a:lnTo>
                  <a:lnTo>
                    <a:pt x="1414" y="439"/>
                  </a:lnTo>
                  <a:lnTo>
                    <a:pt x="1419" y="433"/>
                  </a:lnTo>
                  <a:lnTo>
                    <a:pt x="1429" y="416"/>
                  </a:lnTo>
                  <a:lnTo>
                    <a:pt x="1436" y="401"/>
                  </a:lnTo>
                  <a:lnTo>
                    <a:pt x="1440" y="395"/>
                  </a:lnTo>
                  <a:lnTo>
                    <a:pt x="1446" y="390"/>
                  </a:lnTo>
                  <a:lnTo>
                    <a:pt x="1450" y="389"/>
                  </a:lnTo>
                  <a:lnTo>
                    <a:pt x="1454" y="387"/>
                  </a:lnTo>
                  <a:lnTo>
                    <a:pt x="1460" y="387"/>
                  </a:lnTo>
                  <a:lnTo>
                    <a:pt x="1467" y="385"/>
                  </a:lnTo>
                  <a:lnTo>
                    <a:pt x="1478" y="385"/>
                  </a:lnTo>
                  <a:lnTo>
                    <a:pt x="1487" y="383"/>
                  </a:lnTo>
                  <a:lnTo>
                    <a:pt x="1494" y="381"/>
                  </a:lnTo>
                  <a:lnTo>
                    <a:pt x="1500" y="378"/>
                  </a:lnTo>
                  <a:lnTo>
                    <a:pt x="1503" y="373"/>
                  </a:lnTo>
                  <a:lnTo>
                    <a:pt x="1505" y="368"/>
                  </a:lnTo>
                  <a:lnTo>
                    <a:pt x="1508" y="361"/>
                  </a:lnTo>
                  <a:lnTo>
                    <a:pt x="1508" y="355"/>
                  </a:lnTo>
                  <a:lnTo>
                    <a:pt x="1508" y="340"/>
                  </a:lnTo>
                  <a:lnTo>
                    <a:pt x="1507" y="324"/>
                  </a:lnTo>
                  <a:lnTo>
                    <a:pt x="1507" y="315"/>
                  </a:lnTo>
                  <a:lnTo>
                    <a:pt x="1508" y="306"/>
                  </a:lnTo>
                  <a:lnTo>
                    <a:pt x="1509" y="297"/>
                  </a:lnTo>
                  <a:lnTo>
                    <a:pt x="1511" y="288"/>
                  </a:lnTo>
                  <a:lnTo>
                    <a:pt x="1515" y="277"/>
                  </a:lnTo>
                  <a:lnTo>
                    <a:pt x="1520" y="267"/>
                  </a:lnTo>
                  <a:lnTo>
                    <a:pt x="1525" y="258"/>
                  </a:lnTo>
                  <a:lnTo>
                    <a:pt x="1530" y="250"/>
                  </a:lnTo>
                  <a:lnTo>
                    <a:pt x="1540" y="233"/>
                  </a:lnTo>
                  <a:lnTo>
                    <a:pt x="1549" y="214"/>
                  </a:lnTo>
                  <a:lnTo>
                    <a:pt x="1551" y="208"/>
                  </a:lnTo>
                  <a:lnTo>
                    <a:pt x="1553" y="200"/>
                  </a:lnTo>
                  <a:lnTo>
                    <a:pt x="1553" y="192"/>
                  </a:lnTo>
                  <a:lnTo>
                    <a:pt x="1553" y="184"/>
                  </a:lnTo>
                  <a:lnTo>
                    <a:pt x="1552" y="168"/>
                  </a:lnTo>
                  <a:lnTo>
                    <a:pt x="1551" y="152"/>
                  </a:lnTo>
                  <a:lnTo>
                    <a:pt x="1551" y="145"/>
                  </a:lnTo>
                  <a:lnTo>
                    <a:pt x="1551" y="137"/>
                  </a:lnTo>
                  <a:lnTo>
                    <a:pt x="1552" y="129"/>
                  </a:lnTo>
                  <a:lnTo>
                    <a:pt x="1553" y="121"/>
                  </a:lnTo>
                  <a:lnTo>
                    <a:pt x="1555" y="114"/>
                  </a:lnTo>
                  <a:lnTo>
                    <a:pt x="1560" y="106"/>
                  </a:lnTo>
                  <a:lnTo>
                    <a:pt x="1564" y="98"/>
                  </a:lnTo>
                  <a:lnTo>
                    <a:pt x="1571" y="90"/>
                  </a:lnTo>
                  <a:lnTo>
                    <a:pt x="1574" y="88"/>
                  </a:lnTo>
                  <a:lnTo>
                    <a:pt x="1576" y="87"/>
                  </a:lnTo>
                  <a:lnTo>
                    <a:pt x="1581" y="86"/>
                  </a:lnTo>
                  <a:lnTo>
                    <a:pt x="1584" y="86"/>
                  </a:lnTo>
                  <a:lnTo>
                    <a:pt x="1593" y="86"/>
                  </a:lnTo>
                  <a:lnTo>
                    <a:pt x="1602" y="87"/>
                  </a:lnTo>
                  <a:lnTo>
                    <a:pt x="1611" y="87"/>
                  </a:lnTo>
                  <a:lnTo>
                    <a:pt x="1620" y="86"/>
                  </a:lnTo>
                  <a:lnTo>
                    <a:pt x="1623" y="84"/>
                  </a:lnTo>
                  <a:lnTo>
                    <a:pt x="1626" y="82"/>
                  </a:lnTo>
                  <a:lnTo>
                    <a:pt x="1629" y="79"/>
                  </a:lnTo>
                  <a:lnTo>
                    <a:pt x="1633" y="75"/>
                  </a:lnTo>
                  <a:lnTo>
                    <a:pt x="1637" y="63"/>
                  </a:lnTo>
                  <a:lnTo>
                    <a:pt x="1639" y="52"/>
                  </a:lnTo>
                  <a:lnTo>
                    <a:pt x="1641" y="47"/>
                  </a:lnTo>
                  <a:lnTo>
                    <a:pt x="1644" y="44"/>
                  </a:lnTo>
                  <a:lnTo>
                    <a:pt x="1648" y="42"/>
                  </a:lnTo>
                  <a:lnTo>
                    <a:pt x="1656" y="43"/>
                  </a:lnTo>
                  <a:lnTo>
                    <a:pt x="1664" y="53"/>
                  </a:lnTo>
                  <a:lnTo>
                    <a:pt x="1672" y="61"/>
                  </a:lnTo>
                  <a:lnTo>
                    <a:pt x="1675" y="63"/>
                  </a:lnTo>
                  <a:lnTo>
                    <a:pt x="1679" y="65"/>
                  </a:lnTo>
                  <a:lnTo>
                    <a:pt x="1683" y="66"/>
                  </a:lnTo>
                  <a:lnTo>
                    <a:pt x="1687" y="66"/>
                  </a:lnTo>
                  <a:lnTo>
                    <a:pt x="1695" y="66"/>
                  </a:lnTo>
                  <a:lnTo>
                    <a:pt x="1705" y="64"/>
                  </a:lnTo>
                  <a:lnTo>
                    <a:pt x="1715" y="61"/>
                  </a:lnTo>
                  <a:lnTo>
                    <a:pt x="1726" y="57"/>
                  </a:lnTo>
                  <a:lnTo>
                    <a:pt x="1786" y="0"/>
                  </a:lnTo>
                  <a:lnTo>
                    <a:pt x="1786" y="0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E5DF637B-992E-4D4D-8DBB-A3C0A2555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" y="1890"/>
              <a:ext cx="1330" cy="1668"/>
            </a:xfrm>
            <a:custGeom>
              <a:avLst/>
              <a:gdLst>
                <a:gd name="T0" fmla="*/ 1933 w 5319"/>
                <a:gd name="T1" fmla="*/ 273 h 6670"/>
                <a:gd name="T2" fmla="*/ 2200 w 5319"/>
                <a:gd name="T3" fmla="*/ 329 h 6670"/>
                <a:gd name="T4" fmla="*/ 2503 w 5319"/>
                <a:gd name="T5" fmla="*/ 562 h 6670"/>
                <a:gd name="T6" fmla="*/ 2599 w 5319"/>
                <a:gd name="T7" fmla="*/ 964 h 6670"/>
                <a:gd name="T8" fmla="*/ 2494 w 5319"/>
                <a:gd name="T9" fmla="*/ 1196 h 6670"/>
                <a:gd name="T10" fmla="*/ 2533 w 5319"/>
                <a:gd name="T11" fmla="*/ 1464 h 6670"/>
                <a:gd name="T12" fmla="*/ 2460 w 5319"/>
                <a:gd name="T13" fmla="*/ 1730 h 6670"/>
                <a:gd name="T14" fmla="*/ 2774 w 5319"/>
                <a:gd name="T15" fmla="*/ 1930 h 6670"/>
                <a:gd name="T16" fmla="*/ 2668 w 5319"/>
                <a:gd name="T17" fmla="*/ 2314 h 6670"/>
                <a:gd name="T18" fmla="*/ 2741 w 5319"/>
                <a:gd name="T19" fmla="*/ 2492 h 6670"/>
                <a:gd name="T20" fmla="*/ 2898 w 5319"/>
                <a:gd name="T21" fmla="*/ 2550 h 6670"/>
                <a:gd name="T22" fmla="*/ 3102 w 5319"/>
                <a:gd name="T23" fmla="*/ 2778 h 6670"/>
                <a:gd name="T24" fmla="*/ 3421 w 5319"/>
                <a:gd name="T25" fmla="*/ 2799 h 6670"/>
                <a:gd name="T26" fmla="*/ 3724 w 5319"/>
                <a:gd name="T27" fmla="*/ 2968 h 6670"/>
                <a:gd name="T28" fmla="*/ 4104 w 5319"/>
                <a:gd name="T29" fmla="*/ 3036 h 6670"/>
                <a:gd name="T30" fmla="*/ 4264 w 5319"/>
                <a:gd name="T31" fmla="*/ 3113 h 6670"/>
                <a:gd name="T32" fmla="*/ 4620 w 5319"/>
                <a:gd name="T33" fmla="*/ 3256 h 6670"/>
                <a:gd name="T34" fmla="*/ 5075 w 5319"/>
                <a:gd name="T35" fmla="*/ 3381 h 6670"/>
                <a:gd name="T36" fmla="*/ 5319 w 5319"/>
                <a:gd name="T37" fmla="*/ 3694 h 6670"/>
                <a:gd name="T38" fmla="*/ 5175 w 5319"/>
                <a:gd name="T39" fmla="*/ 3813 h 6670"/>
                <a:gd name="T40" fmla="*/ 5066 w 5319"/>
                <a:gd name="T41" fmla="*/ 4075 h 6670"/>
                <a:gd name="T42" fmla="*/ 4801 w 5319"/>
                <a:gd name="T43" fmla="*/ 4204 h 6670"/>
                <a:gd name="T44" fmla="*/ 4760 w 5319"/>
                <a:gd name="T45" fmla="*/ 4547 h 6670"/>
                <a:gd name="T46" fmla="*/ 4499 w 5319"/>
                <a:gd name="T47" fmla="*/ 4779 h 6670"/>
                <a:gd name="T48" fmla="*/ 4259 w 5319"/>
                <a:gd name="T49" fmla="*/ 5005 h 6670"/>
                <a:gd name="T50" fmla="*/ 4159 w 5319"/>
                <a:gd name="T51" fmla="*/ 5300 h 6670"/>
                <a:gd name="T52" fmla="*/ 4171 w 5319"/>
                <a:gd name="T53" fmla="*/ 5709 h 6670"/>
                <a:gd name="T54" fmla="*/ 3893 w 5319"/>
                <a:gd name="T55" fmla="*/ 5864 h 6670"/>
                <a:gd name="T56" fmla="*/ 3698 w 5319"/>
                <a:gd name="T57" fmla="*/ 6061 h 6670"/>
                <a:gd name="T58" fmla="*/ 3828 w 5319"/>
                <a:gd name="T59" fmla="*/ 6257 h 6670"/>
                <a:gd name="T60" fmla="*/ 3846 w 5319"/>
                <a:gd name="T61" fmla="*/ 6473 h 6670"/>
                <a:gd name="T62" fmla="*/ 3379 w 5319"/>
                <a:gd name="T63" fmla="*/ 6670 h 6670"/>
                <a:gd name="T64" fmla="*/ 3284 w 5319"/>
                <a:gd name="T65" fmla="*/ 6451 h 6670"/>
                <a:gd name="T66" fmla="*/ 3184 w 5319"/>
                <a:gd name="T67" fmla="*/ 6168 h 6670"/>
                <a:gd name="T68" fmla="*/ 3141 w 5319"/>
                <a:gd name="T69" fmla="*/ 5932 h 6670"/>
                <a:gd name="T70" fmla="*/ 2882 w 5319"/>
                <a:gd name="T71" fmla="*/ 5904 h 6670"/>
                <a:gd name="T72" fmla="*/ 2802 w 5319"/>
                <a:gd name="T73" fmla="*/ 5629 h 6670"/>
                <a:gd name="T74" fmla="*/ 2610 w 5319"/>
                <a:gd name="T75" fmla="*/ 5329 h 6670"/>
                <a:gd name="T76" fmla="*/ 2303 w 5319"/>
                <a:gd name="T77" fmla="*/ 5440 h 6670"/>
                <a:gd name="T78" fmla="*/ 2047 w 5319"/>
                <a:gd name="T79" fmla="*/ 5524 h 6670"/>
                <a:gd name="T80" fmla="*/ 1601 w 5319"/>
                <a:gd name="T81" fmla="*/ 5334 h 6670"/>
                <a:gd name="T82" fmla="*/ 1329 w 5319"/>
                <a:gd name="T83" fmla="*/ 5043 h 6670"/>
                <a:gd name="T84" fmla="*/ 933 w 5319"/>
                <a:gd name="T85" fmla="*/ 4746 h 6670"/>
                <a:gd name="T86" fmla="*/ 674 w 5319"/>
                <a:gd name="T87" fmla="*/ 4706 h 6670"/>
                <a:gd name="T88" fmla="*/ 554 w 5319"/>
                <a:gd name="T89" fmla="*/ 4451 h 6670"/>
                <a:gd name="T90" fmla="*/ 294 w 5319"/>
                <a:gd name="T91" fmla="*/ 4324 h 6670"/>
                <a:gd name="T92" fmla="*/ 160 w 5319"/>
                <a:gd name="T93" fmla="*/ 4090 h 6670"/>
                <a:gd name="T94" fmla="*/ 169 w 5319"/>
                <a:gd name="T95" fmla="*/ 3639 h 6670"/>
                <a:gd name="T96" fmla="*/ 153 w 5319"/>
                <a:gd name="T97" fmla="*/ 3230 h 6670"/>
                <a:gd name="T98" fmla="*/ 76 w 5319"/>
                <a:gd name="T99" fmla="*/ 2827 h 6670"/>
                <a:gd name="T100" fmla="*/ 22 w 5319"/>
                <a:gd name="T101" fmla="*/ 2532 h 6670"/>
                <a:gd name="T102" fmla="*/ 302 w 5319"/>
                <a:gd name="T103" fmla="*/ 2183 h 6670"/>
                <a:gd name="T104" fmla="*/ 269 w 5319"/>
                <a:gd name="T105" fmla="*/ 1777 h 6670"/>
                <a:gd name="T106" fmla="*/ 792 w 5319"/>
                <a:gd name="T107" fmla="*/ 1630 h 6670"/>
                <a:gd name="T108" fmla="*/ 927 w 5319"/>
                <a:gd name="T109" fmla="*/ 1451 h 6670"/>
                <a:gd name="T110" fmla="*/ 1164 w 5319"/>
                <a:gd name="T111" fmla="*/ 1275 h 6670"/>
                <a:gd name="T112" fmla="*/ 1366 w 5319"/>
                <a:gd name="T113" fmla="*/ 1160 h 6670"/>
                <a:gd name="T114" fmla="*/ 1395 w 5319"/>
                <a:gd name="T115" fmla="*/ 891 h 6670"/>
                <a:gd name="T116" fmla="*/ 1150 w 5319"/>
                <a:gd name="T117" fmla="*/ 725 h 6670"/>
                <a:gd name="T118" fmla="*/ 1118 w 5319"/>
                <a:gd name="T119" fmla="*/ 485 h 6670"/>
                <a:gd name="T120" fmla="*/ 1508 w 5319"/>
                <a:gd name="T121" fmla="*/ 340 h 6670"/>
                <a:gd name="T122" fmla="*/ 1637 w 5319"/>
                <a:gd name="T123" fmla="*/ 63 h 6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9" h="6670">
                  <a:moveTo>
                    <a:pt x="1786" y="0"/>
                  </a:moveTo>
                  <a:lnTo>
                    <a:pt x="1791" y="9"/>
                  </a:lnTo>
                  <a:lnTo>
                    <a:pt x="1794" y="19"/>
                  </a:lnTo>
                  <a:lnTo>
                    <a:pt x="1797" y="27"/>
                  </a:lnTo>
                  <a:lnTo>
                    <a:pt x="1798" y="37"/>
                  </a:lnTo>
                  <a:lnTo>
                    <a:pt x="1799" y="56"/>
                  </a:lnTo>
                  <a:lnTo>
                    <a:pt x="1800" y="76"/>
                  </a:lnTo>
                  <a:lnTo>
                    <a:pt x="1800" y="85"/>
                  </a:lnTo>
                  <a:lnTo>
                    <a:pt x="1801" y="94"/>
                  </a:lnTo>
                  <a:lnTo>
                    <a:pt x="1802" y="104"/>
                  </a:lnTo>
                  <a:lnTo>
                    <a:pt x="1804" y="112"/>
                  </a:lnTo>
                  <a:lnTo>
                    <a:pt x="1808" y="121"/>
                  </a:lnTo>
                  <a:lnTo>
                    <a:pt x="1813" y="129"/>
                  </a:lnTo>
                  <a:lnTo>
                    <a:pt x="1819" y="138"/>
                  </a:lnTo>
                  <a:lnTo>
                    <a:pt x="1827" y="146"/>
                  </a:lnTo>
                  <a:lnTo>
                    <a:pt x="1832" y="151"/>
                  </a:lnTo>
                  <a:lnTo>
                    <a:pt x="1837" y="158"/>
                  </a:lnTo>
                  <a:lnTo>
                    <a:pt x="1841" y="166"/>
                  </a:lnTo>
                  <a:lnTo>
                    <a:pt x="1844" y="174"/>
                  </a:lnTo>
                  <a:lnTo>
                    <a:pt x="1850" y="194"/>
                  </a:lnTo>
                  <a:lnTo>
                    <a:pt x="1854" y="215"/>
                  </a:lnTo>
                  <a:lnTo>
                    <a:pt x="1858" y="237"/>
                  </a:lnTo>
                  <a:lnTo>
                    <a:pt x="1861" y="259"/>
                  </a:lnTo>
                  <a:lnTo>
                    <a:pt x="1864" y="278"/>
                  </a:lnTo>
                  <a:lnTo>
                    <a:pt x="1870" y="296"/>
                  </a:lnTo>
                  <a:lnTo>
                    <a:pt x="1872" y="296"/>
                  </a:lnTo>
                  <a:lnTo>
                    <a:pt x="1873" y="297"/>
                  </a:lnTo>
                  <a:lnTo>
                    <a:pt x="1878" y="296"/>
                  </a:lnTo>
                  <a:lnTo>
                    <a:pt x="1882" y="295"/>
                  </a:lnTo>
                  <a:lnTo>
                    <a:pt x="1885" y="293"/>
                  </a:lnTo>
                  <a:lnTo>
                    <a:pt x="1889" y="290"/>
                  </a:lnTo>
                  <a:lnTo>
                    <a:pt x="1895" y="285"/>
                  </a:lnTo>
                  <a:lnTo>
                    <a:pt x="1902" y="279"/>
                  </a:lnTo>
                  <a:lnTo>
                    <a:pt x="1909" y="274"/>
                  </a:lnTo>
                  <a:lnTo>
                    <a:pt x="1916" y="272"/>
                  </a:lnTo>
                  <a:lnTo>
                    <a:pt x="1922" y="271"/>
                  </a:lnTo>
                  <a:lnTo>
                    <a:pt x="1926" y="272"/>
                  </a:lnTo>
                  <a:lnTo>
                    <a:pt x="1933" y="273"/>
                  </a:lnTo>
                  <a:lnTo>
                    <a:pt x="1938" y="275"/>
                  </a:lnTo>
                  <a:lnTo>
                    <a:pt x="1943" y="277"/>
                  </a:lnTo>
                  <a:lnTo>
                    <a:pt x="1946" y="282"/>
                  </a:lnTo>
                  <a:lnTo>
                    <a:pt x="1948" y="287"/>
                  </a:lnTo>
                  <a:lnTo>
                    <a:pt x="1950" y="294"/>
                  </a:lnTo>
                  <a:lnTo>
                    <a:pt x="1950" y="309"/>
                  </a:lnTo>
                  <a:lnTo>
                    <a:pt x="1950" y="327"/>
                  </a:lnTo>
                  <a:lnTo>
                    <a:pt x="1950" y="336"/>
                  </a:lnTo>
                  <a:lnTo>
                    <a:pt x="1951" y="343"/>
                  </a:lnTo>
                  <a:lnTo>
                    <a:pt x="1954" y="351"/>
                  </a:lnTo>
                  <a:lnTo>
                    <a:pt x="1957" y="358"/>
                  </a:lnTo>
                  <a:lnTo>
                    <a:pt x="1963" y="363"/>
                  </a:lnTo>
                  <a:lnTo>
                    <a:pt x="1969" y="368"/>
                  </a:lnTo>
                  <a:lnTo>
                    <a:pt x="1979" y="371"/>
                  </a:lnTo>
                  <a:lnTo>
                    <a:pt x="1992" y="372"/>
                  </a:lnTo>
                  <a:lnTo>
                    <a:pt x="2003" y="372"/>
                  </a:lnTo>
                  <a:lnTo>
                    <a:pt x="2013" y="370"/>
                  </a:lnTo>
                  <a:lnTo>
                    <a:pt x="2022" y="368"/>
                  </a:lnTo>
                  <a:lnTo>
                    <a:pt x="2030" y="363"/>
                  </a:lnTo>
                  <a:lnTo>
                    <a:pt x="2037" y="359"/>
                  </a:lnTo>
                  <a:lnTo>
                    <a:pt x="2044" y="353"/>
                  </a:lnTo>
                  <a:lnTo>
                    <a:pt x="2049" y="348"/>
                  </a:lnTo>
                  <a:lnTo>
                    <a:pt x="2054" y="342"/>
                  </a:lnTo>
                  <a:lnTo>
                    <a:pt x="2064" y="330"/>
                  </a:lnTo>
                  <a:lnTo>
                    <a:pt x="2072" y="319"/>
                  </a:lnTo>
                  <a:lnTo>
                    <a:pt x="2077" y="315"/>
                  </a:lnTo>
                  <a:lnTo>
                    <a:pt x="2082" y="311"/>
                  </a:lnTo>
                  <a:lnTo>
                    <a:pt x="2088" y="308"/>
                  </a:lnTo>
                  <a:lnTo>
                    <a:pt x="2095" y="307"/>
                  </a:lnTo>
                  <a:lnTo>
                    <a:pt x="2105" y="306"/>
                  </a:lnTo>
                  <a:lnTo>
                    <a:pt x="2115" y="308"/>
                  </a:lnTo>
                  <a:lnTo>
                    <a:pt x="2126" y="311"/>
                  </a:lnTo>
                  <a:lnTo>
                    <a:pt x="2137" y="316"/>
                  </a:lnTo>
                  <a:lnTo>
                    <a:pt x="2147" y="320"/>
                  </a:lnTo>
                  <a:lnTo>
                    <a:pt x="2158" y="324"/>
                  </a:lnTo>
                  <a:lnTo>
                    <a:pt x="2169" y="327"/>
                  </a:lnTo>
                  <a:lnTo>
                    <a:pt x="2180" y="328"/>
                  </a:lnTo>
                  <a:lnTo>
                    <a:pt x="2200" y="329"/>
                  </a:lnTo>
                  <a:lnTo>
                    <a:pt x="2220" y="329"/>
                  </a:lnTo>
                  <a:lnTo>
                    <a:pt x="2240" y="327"/>
                  </a:lnTo>
                  <a:lnTo>
                    <a:pt x="2259" y="326"/>
                  </a:lnTo>
                  <a:lnTo>
                    <a:pt x="2294" y="321"/>
                  </a:lnTo>
                  <a:lnTo>
                    <a:pt x="2327" y="318"/>
                  </a:lnTo>
                  <a:lnTo>
                    <a:pt x="2344" y="318"/>
                  </a:lnTo>
                  <a:lnTo>
                    <a:pt x="2360" y="319"/>
                  </a:lnTo>
                  <a:lnTo>
                    <a:pt x="2376" y="322"/>
                  </a:lnTo>
                  <a:lnTo>
                    <a:pt x="2393" y="327"/>
                  </a:lnTo>
                  <a:lnTo>
                    <a:pt x="2408" y="334"/>
                  </a:lnTo>
                  <a:lnTo>
                    <a:pt x="2425" y="343"/>
                  </a:lnTo>
                  <a:lnTo>
                    <a:pt x="2432" y="349"/>
                  </a:lnTo>
                  <a:lnTo>
                    <a:pt x="2441" y="356"/>
                  </a:lnTo>
                  <a:lnTo>
                    <a:pt x="2449" y="362"/>
                  </a:lnTo>
                  <a:lnTo>
                    <a:pt x="2458" y="371"/>
                  </a:lnTo>
                  <a:lnTo>
                    <a:pt x="2463" y="379"/>
                  </a:lnTo>
                  <a:lnTo>
                    <a:pt x="2469" y="385"/>
                  </a:lnTo>
                  <a:lnTo>
                    <a:pt x="2476" y="392"/>
                  </a:lnTo>
                  <a:lnTo>
                    <a:pt x="2482" y="398"/>
                  </a:lnTo>
                  <a:lnTo>
                    <a:pt x="2496" y="408"/>
                  </a:lnTo>
                  <a:lnTo>
                    <a:pt x="2512" y="418"/>
                  </a:lnTo>
                  <a:lnTo>
                    <a:pt x="2525" y="423"/>
                  </a:lnTo>
                  <a:lnTo>
                    <a:pt x="2539" y="428"/>
                  </a:lnTo>
                  <a:lnTo>
                    <a:pt x="2548" y="429"/>
                  </a:lnTo>
                  <a:lnTo>
                    <a:pt x="2556" y="430"/>
                  </a:lnTo>
                  <a:lnTo>
                    <a:pt x="2566" y="430"/>
                  </a:lnTo>
                  <a:lnTo>
                    <a:pt x="2575" y="432"/>
                  </a:lnTo>
                  <a:lnTo>
                    <a:pt x="2575" y="432"/>
                  </a:lnTo>
                  <a:lnTo>
                    <a:pt x="2570" y="491"/>
                  </a:lnTo>
                  <a:lnTo>
                    <a:pt x="2560" y="502"/>
                  </a:lnTo>
                  <a:lnTo>
                    <a:pt x="2551" y="510"/>
                  </a:lnTo>
                  <a:lnTo>
                    <a:pt x="2541" y="518"/>
                  </a:lnTo>
                  <a:lnTo>
                    <a:pt x="2532" y="525"/>
                  </a:lnTo>
                  <a:lnTo>
                    <a:pt x="2523" y="533"/>
                  </a:lnTo>
                  <a:lnTo>
                    <a:pt x="2515" y="541"/>
                  </a:lnTo>
                  <a:lnTo>
                    <a:pt x="2511" y="548"/>
                  </a:lnTo>
                  <a:lnTo>
                    <a:pt x="2507" y="555"/>
                  </a:lnTo>
                  <a:lnTo>
                    <a:pt x="2503" y="562"/>
                  </a:lnTo>
                  <a:lnTo>
                    <a:pt x="2499" y="571"/>
                  </a:lnTo>
                  <a:lnTo>
                    <a:pt x="2497" y="577"/>
                  </a:lnTo>
                  <a:lnTo>
                    <a:pt x="2493" y="583"/>
                  </a:lnTo>
                  <a:lnTo>
                    <a:pt x="2489" y="589"/>
                  </a:lnTo>
                  <a:lnTo>
                    <a:pt x="2484" y="593"/>
                  </a:lnTo>
                  <a:lnTo>
                    <a:pt x="2474" y="603"/>
                  </a:lnTo>
                  <a:lnTo>
                    <a:pt x="2465" y="613"/>
                  </a:lnTo>
                  <a:lnTo>
                    <a:pt x="2453" y="623"/>
                  </a:lnTo>
                  <a:lnTo>
                    <a:pt x="2442" y="633"/>
                  </a:lnTo>
                  <a:lnTo>
                    <a:pt x="2434" y="644"/>
                  </a:lnTo>
                  <a:lnTo>
                    <a:pt x="2426" y="656"/>
                  </a:lnTo>
                  <a:lnTo>
                    <a:pt x="2415" y="677"/>
                  </a:lnTo>
                  <a:lnTo>
                    <a:pt x="2403" y="695"/>
                  </a:lnTo>
                  <a:lnTo>
                    <a:pt x="2390" y="713"/>
                  </a:lnTo>
                  <a:lnTo>
                    <a:pt x="2377" y="730"/>
                  </a:lnTo>
                  <a:lnTo>
                    <a:pt x="2364" y="744"/>
                  </a:lnTo>
                  <a:lnTo>
                    <a:pt x="2355" y="752"/>
                  </a:lnTo>
                  <a:lnTo>
                    <a:pt x="2353" y="754"/>
                  </a:lnTo>
                  <a:lnTo>
                    <a:pt x="2353" y="756"/>
                  </a:lnTo>
                  <a:lnTo>
                    <a:pt x="2353" y="758"/>
                  </a:lnTo>
                  <a:lnTo>
                    <a:pt x="2355" y="760"/>
                  </a:lnTo>
                  <a:lnTo>
                    <a:pt x="2360" y="766"/>
                  </a:lnTo>
                  <a:lnTo>
                    <a:pt x="2371" y="771"/>
                  </a:lnTo>
                  <a:lnTo>
                    <a:pt x="2409" y="789"/>
                  </a:lnTo>
                  <a:lnTo>
                    <a:pt x="2452" y="810"/>
                  </a:lnTo>
                  <a:lnTo>
                    <a:pt x="2473" y="822"/>
                  </a:lnTo>
                  <a:lnTo>
                    <a:pt x="2493" y="835"/>
                  </a:lnTo>
                  <a:lnTo>
                    <a:pt x="2501" y="842"/>
                  </a:lnTo>
                  <a:lnTo>
                    <a:pt x="2509" y="850"/>
                  </a:lnTo>
                  <a:lnTo>
                    <a:pt x="2514" y="857"/>
                  </a:lnTo>
                  <a:lnTo>
                    <a:pt x="2520" y="865"/>
                  </a:lnTo>
                  <a:lnTo>
                    <a:pt x="2532" y="892"/>
                  </a:lnTo>
                  <a:lnTo>
                    <a:pt x="2542" y="911"/>
                  </a:lnTo>
                  <a:lnTo>
                    <a:pt x="2548" y="919"/>
                  </a:lnTo>
                  <a:lnTo>
                    <a:pt x="2555" y="928"/>
                  </a:lnTo>
                  <a:lnTo>
                    <a:pt x="2565" y="938"/>
                  </a:lnTo>
                  <a:lnTo>
                    <a:pt x="2579" y="949"/>
                  </a:lnTo>
                  <a:lnTo>
                    <a:pt x="2599" y="964"/>
                  </a:lnTo>
                  <a:lnTo>
                    <a:pt x="2617" y="977"/>
                  </a:lnTo>
                  <a:lnTo>
                    <a:pt x="2627" y="984"/>
                  </a:lnTo>
                  <a:lnTo>
                    <a:pt x="2636" y="990"/>
                  </a:lnTo>
                  <a:lnTo>
                    <a:pt x="2644" y="999"/>
                  </a:lnTo>
                  <a:lnTo>
                    <a:pt x="2652" y="1009"/>
                  </a:lnTo>
                  <a:lnTo>
                    <a:pt x="2655" y="1013"/>
                  </a:lnTo>
                  <a:lnTo>
                    <a:pt x="2656" y="1019"/>
                  </a:lnTo>
                  <a:lnTo>
                    <a:pt x="2657" y="1024"/>
                  </a:lnTo>
                  <a:lnTo>
                    <a:pt x="2656" y="1030"/>
                  </a:lnTo>
                  <a:lnTo>
                    <a:pt x="2654" y="1042"/>
                  </a:lnTo>
                  <a:lnTo>
                    <a:pt x="2649" y="1055"/>
                  </a:lnTo>
                  <a:lnTo>
                    <a:pt x="2644" y="1069"/>
                  </a:lnTo>
                  <a:lnTo>
                    <a:pt x="2640" y="1082"/>
                  </a:lnTo>
                  <a:lnTo>
                    <a:pt x="2636" y="1095"/>
                  </a:lnTo>
                  <a:lnTo>
                    <a:pt x="2634" y="1108"/>
                  </a:lnTo>
                  <a:lnTo>
                    <a:pt x="2634" y="1113"/>
                  </a:lnTo>
                  <a:lnTo>
                    <a:pt x="2633" y="1117"/>
                  </a:lnTo>
                  <a:lnTo>
                    <a:pt x="2631" y="1122"/>
                  </a:lnTo>
                  <a:lnTo>
                    <a:pt x="2628" y="1125"/>
                  </a:lnTo>
                  <a:lnTo>
                    <a:pt x="2623" y="1131"/>
                  </a:lnTo>
                  <a:lnTo>
                    <a:pt x="2615" y="1134"/>
                  </a:lnTo>
                  <a:lnTo>
                    <a:pt x="2606" y="1136"/>
                  </a:lnTo>
                  <a:lnTo>
                    <a:pt x="2597" y="1137"/>
                  </a:lnTo>
                  <a:lnTo>
                    <a:pt x="2587" y="1138"/>
                  </a:lnTo>
                  <a:lnTo>
                    <a:pt x="2580" y="1138"/>
                  </a:lnTo>
                  <a:lnTo>
                    <a:pt x="2565" y="1138"/>
                  </a:lnTo>
                  <a:lnTo>
                    <a:pt x="2554" y="1139"/>
                  </a:lnTo>
                  <a:lnTo>
                    <a:pt x="2545" y="1142"/>
                  </a:lnTo>
                  <a:lnTo>
                    <a:pt x="2539" y="1145"/>
                  </a:lnTo>
                  <a:lnTo>
                    <a:pt x="2524" y="1154"/>
                  </a:lnTo>
                  <a:lnTo>
                    <a:pt x="2504" y="1167"/>
                  </a:lnTo>
                  <a:lnTo>
                    <a:pt x="2499" y="1174"/>
                  </a:lnTo>
                  <a:lnTo>
                    <a:pt x="2496" y="1179"/>
                  </a:lnTo>
                  <a:lnTo>
                    <a:pt x="2493" y="1184"/>
                  </a:lnTo>
                  <a:lnTo>
                    <a:pt x="2492" y="1188"/>
                  </a:lnTo>
                  <a:lnTo>
                    <a:pt x="2492" y="1190"/>
                  </a:lnTo>
                  <a:lnTo>
                    <a:pt x="2493" y="1194"/>
                  </a:lnTo>
                  <a:lnTo>
                    <a:pt x="2494" y="1196"/>
                  </a:lnTo>
                  <a:lnTo>
                    <a:pt x="2497" y="1198"/>
                  </a:lnTo>
                  <a:lnTo>
                    <a:pt x="2501" y="1201"/>
                  </a:lnTo>
                  <a:lnTo>
                    <a:pt x="2507" y="1207"/>
                  </a:lnTo>
                  <a:lnTo>
                    <a:pt x="2509" y="1210"/>
                  </a:lnTo>
                  <a:lnTo>
                    <a:pt x="2510" y="1215"/>
                  </a:lnTo>
                  <a:lnTo>
                    <a:pt x="2511" y="1219"/>
                  </a:lnTo>
                  <a:lnTo>
                    <a:pt x="2512" y="1224"/>
                  </a:lnTo>
                  <a:lnTo>
                    <a:pt x="2511" y="1236"/>
                  </a:lnTo>
                  <a:lnTo>
                    <a:pt x="2510" y="1244"/>
                  </a:lnTo>
                  <a:lnTo>
                    <a:pt x="2509" y="1253"/>
                  </a:lnTo>
                  <a:lnTo>
                    <a:pt x="2508" y="1261"/>
                  </a:lnTo>
                  <a:lnTo>
                    <a:pt x="2503" y="1274"/>
                  </a:lnTo>
                  <a:lnTo>
                    <a:pt x="2501" y="1286"/>
                  </a:lnTo>
                  <a:lnTo>
                    <a:pt x="2501" y="1292"/>
                  </a:lnTo>
                  <a:lnTo>
                    <a:pt x="2502" y="1297"/>
                  </a:lnTo>
                  <a:lnTo>
                    <a:pt x="2503" y="1304"/>
                  </a:lnTo>
                  <a:lnTo>
                    <a:pt x="2507" y="1311"/>
                  </a:lnTo>
                  <a:lnTo>
                    <a:pt x="2511" y="1317"/>
                  </a:lnTo>
                  <a:lnTo>
                    <a:pt x="2517" y="1325"/>
                  </a:lnTo>
                  <a:lnTo>
                    <a:pt x="2524" y="1333"/>
                  </a:lnTo>
                  <a:lnTo>
                    <a:pt x="2534" y="1342"/>
                  </a:lnTo>
                  <a:lnTo>
                    <a:pt x="2544" y="1352"/>
                  </a:lnTo>
                  <a:lnTo>
                    <a:pt x="2552" y="1359"/>
                  </a:lnTo>
                  <a:lnTo>
                    <a:pt x="2558" y="1366"/>
                  </a:lnTo>
                  <a:lnTo>
                    <a:pt x="2561" y="1372"/>
                  </a:lnTo>
                  <a:lnTo>
                    <a:pt x="2562" y="1376"/>
                  </a:lnTo>
                  <a:lnTo>
                    <a:pt x="2562" y="1380"/>
                  </a:lnTo>
                  <a:lnTo>
                    <a:pt x="2561" y="1384"/>
                  </a:lnTo>
                  <a:lnTo>
                    <a:pt x="2558" y="1387"/>
                  </a:lnTo>
                  <a:lnTo>
                    <a:pt x="2551" y="1395"/>
                  </a:lnTo>
                  <a:lnTo>
                    <a:pt x="2543" y="1404"/>
                  </a:lnTo>
                  <a:lnTo>
                    <a:pt x="2539" y="1410"/>
                  </a:lnTo>
                  <a:lnTo>
                    <a:pt x="2535" y="1417"/>
                  </a:lnTo>
                  <a:lnTo>
                    <a:pt x="2532" y="1425"/>
                  </a:lnTo>
                  <a:lnTo>
                    <a:pt x="2530" y="1435"/>
                  </a:lnTo>
                  <a:lnTo>
                    <a:pt x="2529" y="1444"/>
                  </a:lnTo>
                  <a:lnTo>
                    <a:pt x="2531" y="1456"/>
                  </a:lnTo>
                  <a:lnTo>
                    <a:pt x="2533" y="1464"/>
                  </a:lnTo>
                  <a:lnTo>
                    <a:pt x="2535" y="1473"/>
                  </a:lnTo>
                  <a:lnTo>
                    <a:pt x="2538" y="1483"/>
                  </a:lnTo>
                  <a:lnTo>
                    <a:pt x="2538" y="1492"/>
                  </a:lnTo>
                  <a:lnTo>
                    <a:pt x="2538" y="1496"/>
                  </a:lnTo>
                  <a:lnTo>
                    <a:pt x="2535" y="1501"/>
                  </a:lnTo>
                  <a:lnTo>
                    <a:pt x="2533" y="1506"/>
                  </a:lnTo>
                  <a:lnTo>
                    <a:pt x="2530" y="1511"/>
                  </a:lnTo>
                  <a:lnTo>
                    <a:pt x="2527" y="1515"/>
                  </a:lnTo>
                  <a:lnTo>
                    <a:pt x="2522" y="1517"/>
                  </a:lnTo>
                  <a:lnTo>
                    <a:pt x="2518" y="1521"/>
                  </a:lnTo>
                  <a:lnTo>
                    <a:pt x="2513" y="1523"/>
                  </a:lnTo>
                  <a:lnTo>
                    <a:pt x="2504" y="1527"/>
                  </a:lnTo>
                  <a:lnTo>
                    <a:pt x="2494" y="1530"/>
                  </a:lnTo>
                  <a:lnTo>
                    <a:pt x="2484" y="1533"/>
                  </a:lnTo>
                  <a:lnTo>
                    <a:pt x="2477" y="1536"/>
                  </a:lnTo>
                  <a:lnTo>
                    <a:pt x="2472" y="1538"/>
                  </a:lnTo>
                  <a:lnTo>
                    <a:pt x="2469" y="1542"/>
                  </a:lnTo>
                  <a:lnTo>
                    <a:pt x="2467" y="1544"/>
                  </a:lnTo>
                  <a:lnTo>
                    <a:pt x="2465" y="1547"/>
                  </a:lnTo>
                  <a:lnTo>
                    <a:pt x="2462" y="1554"/>
                  </a:lnTo>
                  <a:lnTo>
                    <a:pt x="2461" y="1559"/>
                  </a:lnTo>
                  <a:lnTo>
                    <a:pt x="2462" y="1566"/>
                  </a:lnTo>
                  <a:lnTo>
                    <a:pt x="2465" y="1572"/>
                  </a:lnTo>
                  <a:lnTo>
                    <a:pt x="2471" y="1582"/>
                  </a:lnTo>
                  <a:lnTo>
                    <a:pt x="2479" y="1593"/>
                  </a:lnTo>
                  <a:lnTo>
                    <a:pt x="2488" y="1604"/>
                  </a:lnTo>
                  <a:lnTo>
                    <a:pt x="2494" y="1615"/>
                  </a:lnTo>
                  <a:lnTo>
                    <a:pt x="2497" y="1621"/>
                  </a:lnTo>
                  <a:lnTo>
                    <a:pt x="2499" y="1628"/>
                  </a:lnTo>
                  <a:lnTo>
                    <a:pt x="2498" y="1635"/>
                  </a:lnTo>
                  <a:lnTo>
                    <a:pt x="2497" y="1642"/>
                  </a:lnTo>
                  <a:lnTo>
                    <a:pt x="2492" y="1656"/>
                  </a:lnTo>
                  <a:lnTo>
                    <a:pt x="2487" y="1668"/>
                  </a:lnTo>
                  <a:lnTo>
                    <a:pt x="2480" y="1680"/>
                  </a:lnTo>
                  <a:lnTo>
                    <a:pt x="2474" y="1692"/>
                  </a:lnTo>
                  <a:lnTo>
                    <a:pt x="2469" y="1703"/>
                  </a:lnTo>
                  <a:lnTo>
                    <a:pt x="2463" y="1716"/>
                  </a:lnTo>
                  <a:lnTo>
                    <a:pt x="2460" y="1730"/>
                  </a:lnTo>
                  <a:lnTo>
                    <a:pt x="2457" y="1745"/>
                  </a:lnTo>
                  <a:lnTo>
                    <a:pt x="2461" y="1763"/>
                  </a:lnTo>
                  <a:lnTo>
                    <a:pt x="2465" y="1782"/>
                  </a:lnTo>
                  <a:lnTo>
                    <a:pt x="2468" y="1799"/>
                  </a:lnTo>
                  <a:lnTo>
                    <a:pt x="2473" y="1817"/>
                  </a:lnTo>
                  <a:lnTo>
                    <a:pt x="2476" y="1821"/>
                  </a:lnTo>
                  <a:lnTo>
                    <a:pt x="2478" y="1824"/>
                  </a:lnTo>
                  <a:lnTo>
                    <a:pt x="2480" y="1826"/>
                  </a:lnTo>
                  <a:lnTo>
                    <a:pt x="2482" y="1827"/>
                  </a:lnTo>
                  <a:lnTo>
                    <a:pt x="2488" y="1828"/>
                  </a:lnTo>
                  <a:lnTo>
                    <a:pt x="2493" y="1827"/>
                  </a:lnTo>
                  <a:lnTo>
                    <a:pt x="2507" y="1824"/>
                  </a:lnTo>
                  <a:lnTo>
                    <a:pt x="2520" y="1821"/>
                  </a:lnTo>
                  <a:lnTo>
                    <a:pt x="2529" y="1821"/>
                  </a:lnTo>
                  <a:lnTo>
                    <a:pt x="2535" y="1820"/>
                  </a:lnTo>
                  <a:lnTo>
                    <a:pt x="2543" y="1818"/>
                  </a:lnTo>
                  <a:lnTo>
                    <a:pt x="2550" y="1816"/>
                  </a:lnTo>
                  <a:lnTo>
                    <a:pt x="2561" y="1810"/>
                  </a:lnTo>
                  <a:lnTo>
                    <a:pt x="2572" y="1805"/>
                  </a:lnTo>
                  <a:lnTo>
                    <a:pt x="2577" y="1803"/>
                  </a:lnTo>
                  <a:lnTo>
                    <a:pt x="2582" y="1802"/>
                  </a:lnTo>
                  <a:lnTo>
                    <a:pt x="2587" y="1800"/>
                  </a:lnTo>
                  <a:lnTo>
                    <a:pt x="2592" y="1802"/>
                  </a:lnTo>
                  <a:lnTo>
                    <a:pt x="2597" y="1803"/>
                  </a:lnTo>
                  <a:lnTo>
                    <a:pt x="2602" y="1806"/>
                  </a:lnTo>
                  <a:lnTo>
                    <a:pt x="2607" y="1810"/>
                  </a:lnTo>
                  <a:lnTo>
                    <a:pt x="2612" y="1817"/>
                  </a:lnTo>
                  <a:lnTo>
                    <a:pt x="2618" y="1825"/>
                  </a:lnTo>
                  <a:lnTo>
                    <a:pt x="2627" y="1832"/>
                  </a:lnTo>
                  <a:lnTo>
                    <a:pt x="2637" y="1840"/>
                  </a:lnTo>
                  <a:lnTo>
                    <a:pt x="2648" y="1848"/>
                  </a:lnTo>
                  <a:lnTo>
                    <a:pt x="2674" y="1863"/>
                  </a:lnTo>
                  <a:lnTo>
                    <a:pt x="2700" y="1880"/>
                  </a:lnTo>
                  <a:lnTo>
                    <a:pt x="2727" y="1894"/>
                  </a:lnTo>
                  <a:lnTo>
                    <a:pt x="2750" y="1910"/>
                  </a:lnTo>
                  <a:lnTo>
                    <a:pt x="2759" y="1916"/>
                  </a:lnTo>
                  <a:lnTo>
                    <a:pt x="2768" y="1923"/>
                  </a:lnTo>
                  <a:lnTo>
                    <a:pt x="2774" y="1930"/>
                  </a:lnTo>
                  <a:lnTo>
                    <a:pt x="2777" y="1935"/>
                  </a:lnTo>
                  <a:lnTo>
                    <a:pt x="2782" y="1953"/>
                  </a:lnTo>
                  <a:lnTo>
                    <a:pt x="2788" y="1972"/>
                  </a:lnTo>
                  <a:lnTo>
                    <a:pt x="2792" y="1991"/>
                  </a:lnTo>
                  <a:lnTo>
                    <a:pt x="2795" y="2009"/>
                  </a:lnTo>
                  <a:lnTo>
                    <a:pt x="2797" y="2029"/>
                  </a:lnTo>
                  <a:lnTo>
                    <a:pt x="2798" y="2048"/>
                  </a:lnTo>
                  <a:lnTo>
                    <a:pt x="2798" y="2067"/>
                  </a:lnTo>
                  <a:lnTo>
                    <a:pt x="2797" y="2086"/>
                  </a:lnTo>
                  <a:lnTo>
                    <a:pt x="2796" y="2108"/>
                  </a:lnTo>
                  <a:lnTo>
                    <a:pt x="2796" y="2138"/>
                  </a:lnTo>
                  <a:lnTo>
                    <a:pt x="2795" y="2171"/>
                  </a:lnTo>
                  <a:lnTo>
                    <a:pt x="2791" y="2206"/>
                  </a:lnTo>
                  <a:lnTo>
                    <a:pt x="2790" y="2223"/>
                  </a:lnTo>
                  <a:lnTo>
                    <a:pt x="2787" y="2239"/>
                  </a:lnTo>
                  <a:lnTo>
                    <a:pt x="2783" y="2255"/>
                  </a:lnTo>
                  <a:lnTo>
                    <a:pt x="2779" y="2270"/>
                  </a:lnTo>
                  <a:lnTo>
                    <a:pt x="2775" y="2282"/>
                  </a:lnTo>
                  <a:lnTo>
                    <a:pt x="2769" y="2293"/>
                  </a:lnTo>
                  <a:lnTo>
                    <a:pt x="2765" y="2298"/>
                  </a:lnTo>
                  <a:lnTo>
                    <a:pt x="2761" y="2302"/>
                  </a:lnTo>
                  <a:lnTo>
                    <a:pt x="2758" y="2306"/>
                  </a:lnTo>
                  <a:lnTo>
                    <a:pt x="2754" y="2309"/>
                  </a:lnTo>
                  <a:lnTo>
                    <a:pt x="2748" y="2311"/>
                  </a:lnTo>
                  <a:lnTo>
                    <a:pt x="2744" y="2312"/>
                  </a:lnTo>
                  <a:lnTo>
                    <a:pt x="2739" y="2313"/>
                  </a:lnTo>
                  <a:lnTo>
                    <a:pt x="2736" y="2313"/>
                  </a:lnTo>
                  <a:lnTo>
                    <a:pt x="2728" y="2312"/>
                  </a:lnTo>
                  <a:lnTo>
                    <a:pt x="2721" y="2309"/>
                  </a:lnTo>
                  <a:lnTo>
                    <a:pt x="2708" y="2300"/>
                  </a:lnTo>
                  <a:lnTo>
                    <a:pt x="2695" y="2291"/>
                  </a:lnTo>
                  <a:lnTo>
                    <a:pt x="2692" y="2290"/>
                  </a:lnTo>
                  <a:lnTo>
                    <a:pt x="2689" y="2291"/>
                  </a:lnTo>
                  <a:lnTo>
                    <a:pt x="2687" y="2293"/>
                  </a:lnTo>
                  <a:lnTo>
                    <a:pt x="2685" y="2297"/>
                  </a:lnTo>
                  <a:lnTo>
                    <a:pt x="2680" y="2304"/>
                  </a:lnTo>
                  <a:lnTo>
                    <a:pt x="2676" y="2310"/>
                  </a:lnTo>
                  <a:lnTo>
                    <a:pt x="2668" y="2314"/>
                  </a:lnTo>
                  <a:lnTo>
                    <a:pt x="2661" y="2318"/>
                  </a:lnTo>
                  <a:lnTo>
                    <a:pt x="2653" y="2318"/>
                  </a:lnTo>
                  <a:lnTo>
                    <a:pt x="2645" y="2318"/>
                  </a:lnTo>
                  <a:lnTo>
                    <a:pt x="2638" y="2318"/>
                  </a:lnTo>
                  <a:lnTo>
                    <a:pt x="2632" y="2318"/>
                  </a:lnTo>
                  <a:lnTo>
                    <a:pt x="2626" y="2319"/>
                  </a:lnTo>
                  <a:lnTo>
                    <a:pt x="2621" y="2321"/>
                  </a:lnTo>
                  <a:lnTo>
                    <a:pt x="2617" y="2324"/>
                  </a:lnTo>
                  <a:lnTo>
                    <a:pt x="2616" y="2327"/>
                  </a:lnTo>
                  <a:lnTo>
                    <a:pt x="2614" y="2330"/>
                  </a:lnTo>
                  <a:lnTo>
                    <a:pt x="2614" y="2333"/>
                  </a:lnTo>
                  <a:lnTo>
                    <a:pt x="2613" y="2341"/>
                  </a:lnTo>
                  <a:lnTo>
                    <a:pt x="2614" y="2349"/>
                  </a:lnTo>
                  <a:lnTo>
                    <a:pt x="2615" y="2356"/>
                  </a:lnTo>
                  <a:lnTo>
                    <a:pt x="2616" y="2364"/>
                  </a:lnTo>
                  <a:lnTo>
                    <a:pt x="2616" y="2372"/>
                  </a:lnTo>
                  <a:lnTo>
                    <a:pt x="2615" y="2379"/>
                  </a:lnTo>
                  <a:lnTo>
                    <a:pt x="2615" y="2384"/>
                  </a:lnTo>
                  <a:lnTo>
                    <a:pt x="2616" y="2388"/>
                  </a:lnTo>
                  <a:lnTo>
                    <a:pt x="2618" y="2393"/>
                  </a:lnTo>
                  <a:lnTo>
                    <a:pt x="2621" y="2395"/>
                  </a:lnTo>
                  <a:lnTo>
                    <a:pt x="2624" y="2398"/>
                  </a:lnTo>
                  <a:lnTo>
                    <a:pt x="2627" y="2400"/>
                  </a:lnTo>
                  <a:lnTo>
                    <a:pt x="2632" y="2402"/>
                  </a:lnTo>
                  <a:lnTo>
                    <a:pt x="2636" y="2403"/>
                  </a:lnTo>
                  <a:lnTo>
                    <a:pt x="2646" y="2404"/>
                  </a:lnTo>
                  <a:lnTo>
                    <a:pt x="2656" y="2406"/>
                  </a:lnTo>
                  <a:lnTo>
                    <a:pt x="2666" y="2408"/>
                  </a:lnTo>
                  <a:lnTo>
                    <a:pt x="2676" y="2413"/>
                  </a:lnTo>
                  <a:lnTo>
                    <a:pt x="2686" y="2419"/>
                  </a:lnTo>
                  <a:lnTo>
                    <a:pt x="2698" y="2430"/>
                  </a:lnTo>
                  <a:lnTo>
                    <a:pt x="2710" y="2443"/>
                  </a:lnTo>
                  <a:lnTo>
                    <a:pt x="2723" y="2457"/>
                  </a:lnTo>
                  <a:lnTo>
                    <a:pt x="2728" y="2464"/>
                  </a:lnTo>
                  <a:lnTo>
                    <a:pt x="2733" y="2471"/>
                  </a:lnTo>
                  <a:lnTo>
                    <a:pt x="2737" y="2479"/>
                  </a:lnTo>
                  <a:lnTo>
                    <a:pt x="2739" y="2486"/>
                  </a:lnTo>
                  <a:lnTo>
                    <a:pt x="2741" y="2492"/>
                  </a:lnTo>
                  <a:lnTo>
                    <a:pt x="2743" y="2499"/>
                  </a:lnTo>
                  <a:lnTo>
                    <a:pt x="2741" y="2505"/>
                  </a:lnTo>
                  <a:lnTo>
                    <a:pt x="2739" y="2510"/>
                  </a:lnTo>
                  <a:lnTo>
                    <a:pt x="2731" y="2522"/>
                  </a:lnTo>
                  <a:lnTo>
                    <a:pt x="2726" y="2534"/>
                  </a:lnTo>
                  <a:lnTo>
                    <a:pt x="2724" y="2540"/>
                  </a:lnTo>
                  <a:lnTo>
                    <a:pt x="2721" y="2547"/>
                  </a:lnTo>
                  <a:lnTo>
                    <a:pt x="2720" y="2552"/>
                  </a:lnTo>
                  <a:lnTo>
                    <a:pt x="2720" y="2558"/>
                  </a:lnTo>
                  <a:lnTo>
                    <a:pt x="2720" y="2563"/>
                  </a:lnTo>
                  <a:lnTo>
                    <a:pt x="2723" y="2568"/>
                  </a:lnTo>
                  <a:lnTo>
                    <a:pt x="2725" y="2572"/>
                  </a:lnTo>
                  <a:lnTo>
                    <a:pt x="2728" y="2575"/>
                  </a:lnTo>
                  <a:lnTo>
                    <a:pt x="2733" y="2579"/>
                  </a:lnTo>
                  <a:lnTo>
                    <a:pt x="2738" y="2581"/>
                  </a:lnTo>
                  <a:lnTo>
                    <a:pt x="2745" y="2582"/>
                  </a:lnTo>
                  <a:lnTo>
                    <a:pt x="2754" y="2582"/>
                  </a:lnTo>
                  <a:lnTo>
                    <a:pt x="2758" y="2582"/>
                  </a:lnTo>
                  <a:lnTo>
                    <a:pt x="2761" y="2583"/>
                  </a:lnTo>
                  <a:lnTo>
                    <a:pt x="2765" y="2584"/>
                  </a:lnTo>
                  <a:lnTo>
                    <a:pt x="2767" y="2585"/>
                  </a:lnTo>
                  <a:lnTo>
                    <a:pt x="2771" y="2589"/>
                  </a:lnTo>
                  <a:lnTo>
                    <a:pt x="2774" y="2593"/>
                  </a:lnTo>
                  <a:lnTo>
                    <a:pt x="2776" y="2598"/>
                  </a:lnTo>
                  <a:lnTo>
                    <a:pt x="2779" y="2604"/>
                  </a:lnTo>
                  <a:lnTo>
                    <a:pt x="2782" y="2608"/>
                  </a:lnTo>
                  <a:lnTo>
                    <a:pt x="2787" y="2612"/>
                  </a:lnTo>
                  <a:lnTo>
                    <a:pt x="2791" y="2611"/>
                  </a:lnTo>
                  <a:lnTo>
                    <a:pt x="2799" y="2604"/>
                  </a:lnTo>
                  <a:lnTo>
                    <a:pt x="2810" y="2596"/>
                  </a:lnTo>
                  <a:lnTo>
                    <a:pt x="2822" y="2585"/>
                  </a:lnTo>
                  <a:lnTo>
                    <a:pt x="2836" y="2575"/>
                  </a:lnTo>
                  <a:lnTo>
                    <a:pt x="2849" y="2565"/>
                  </a:lnTo>
                  <a:lnTo>
                    <a:pt x="2855" y="2561"/>
                  </a:lnTo>
                  <a:lnTo>
                    <a:pt x="2861" y="2558"/>
                  </a:lnTo>
                  <a:lnTo>
                    <a:pt x="2867" y="2555"/>
                  </a:lnTo>
                  <a:lnTo>
                    <a:pt x="2872" y="2554"/>
                  </a:lnTo>
                  <a:lnTo>
                    <a:pt x="2898" y="2550"/>
                  </a:lnTo>
                  <a:lnTo>
                    <a:pt x="2920" y="2544"/>
                  </a:lnTo>
                  <a:lnTo>
                    <a:pt x="2930" y="2542"/>
                  </a:lnTo>
                  <a:lnTo>
                    <a:pt x="2940" y="2541"/>
                  </a:lnTo>
                  <a:lnTo>
                    <a:pt x="2950" y="2540"/>
                  </a:lnTo>
                  <a:lnTo>
                    <a:pt x="2958" y="2540"/>
                  </a:lnTo>
                  <a:lnTo>
                    <a:pt x="2966" y="2541"/>
                  </a:lnTo>
                  <a:lnTo>
                    <a:pt x="2974" y="2544"/>
                  </a:lnTo>
                  <a:lnTo>
                    <a:pt x="2982" y="2549"/>
                  </a:lnTo>
                  <a:lnTo>
                    <a:pt x="2988" y="2555"/>
                  </a:lnTo>
                  <a:lnTo>
                    <a:pt x="2995" y="2563"/>
                  </a:lnTo>
                  <a:lnTo>
                    <a:pt x="3002" y="2574"/>
                  </a:lnTo>
                  <a:lnTo>
                    <a:pt x="3007" y="2587"/>
                  </a:lnTo>
                  <a:lnTo>
                    <a:pt x="3013" y="2603"/>
                  </a:lnTo>
                  <a:lnTo>
                    <a:pt x="3019" y="2621"/>
                  </a:lnTo>
                  <a:lnTo>
                    <a:pt x="3026" y="2635"/>
                  </a:lnTo>
                  <a:lnTo>
                    <a:pt x="3033" y="2648"/>
                  </a:lnTo>
                  <a:lnTo>
                    <a:pt x="3039" y="2662"/>
                  </a:lnTo>
                  <a:lnTo>
                    <a:pt x="3045" y="2675"/>
                  </a:lnTo>
                  <a:lnTo>
                    <a:pt x="3048" y="2689"/>
                  </a:lnTo>
                  <a:lnTo>
                    <a:pt x="3049" y="2697"/>
                  </a:lnTo>
                  <a:lnTo>
                    <a:pt x="3050" y="2706"/>
                  </a:lnTo>
                  <a:lnTo>
                    <a:pt x="3050" y="2716"/>
                  </a:lnTo>
                  <a:lnTo>
                    <a:pt x="3049" y="2726"/>
                  </a:lnTo>
                  <a:lnTo>
                    <a:pt x="3048" y="2737"/>
                  </a:lnTo>
                  <a:lnTo>
                    <a:pt x="3048" y="2750"/>
                  </a:lnTo>
                  <a:lnTo>
                    <a:pt x="3050" y="2762"/>
                  </a:lnTo>
                  <a:lnTo>
                    <a:pt x="3054" y="2774"/>
                  </a:lnTo>
                  <a:lnTo>
                    <a:pt x="3056" y="2780"/>
                  </a:lnTo>
                  <a:lnTo>
                    <a:pt x="3058" y="2784"/>
                  </a:lnTo>
                  <a:lnTo>
                    <a:pt x="3061" y="2788"/>
                  </a:lnTo>
                  <a:lnTo>
                    <a:pt x="3066" y="2791"/>
                  </a:lnTo>
                  <a:lnTo>
                    <a:pt x="3071" y="2792"/>
                  </a:lnTo>
                  <a:lnTo>
                    <a:pt x="3077" y="2792"/>
                  </a:lnTo>
                  <a:lnTo>
                    <a:pt x="3084" y="2790"/>
                  </a:lnTo>
                  <a:lnTo>
                    <a:pt x="3090" y="2788"/>
                  </a:lnTo>
                  <a:lnTo>
                    <a:pt x="3096" y="2784"/>
                  </a:lnTo>
                  <a:lnTo>
                    <a:pt x="3099" y="2781"/>
                  </a:lnTo>
                  <a:lnTo>
                    <a:pt x="3102" y="2778"/>
                  </a:lnTo>
                  <a:lnTo>
                    <a:pt x="3105" y="2774"/>
                  </a:lnTo>
                  <a:lnTo>
                    <a:pt x="3109" y="2767"/>
                  </a:lnTo>
                  <a:lnTo>
                    <a:pt x="3111" y="2758"/>
                  </a:lnTo>
                  <a:lnTo>
                    <a:pt x="3114" y="2749"/>
                  </a:lnTo>
                  <a:lnTo>
                    <a:pt x="3115" y="2740"/>
                  </a:lnTo>
                  <a:lnTo>
                    <a:pt x="3117" y="2731"/>
                  </a:lnTo>
                  <a:lnTo>
                    <a:pt x="3121" y="2722"/>
                  </a:lnTo>
                  <a:lnTo>
                    <a:pt x="3123" y="2719"/>
                  </a:lnTo>
                  <a:lnTo>
                    <a:pt x="3127" y="2715"/>
                  </a:lnTo>
                  <a:lnTo>
                    <a:pt x="3131" y="2711"/>
                  </a:lnTo>
                  <a:lnTo>
                    <a:pt x="3136" y="2709"/>
                  </a:lnTo>
                  <a:lnTo>
                    <a:pt x="3146" y="2702"/>
                  </a:lnTo>
                  <a:lnTo>
                    <a:pt x="3158" y="2697"/>
                  </a:lnTo>
                  <a:lnTo>
                    <a:pt x="3182" y="2689"/>
                  </a:lnTo>
                  <a:lnTo>
                    <a:pt x="3203" y="2683"/>
                  </a:lnTo>
                  <a:lnTo>
                    <a:pt x="3213" y="2680"/>
                  </a:lnTo>
                  <a:lnTo>
                    <a:pt x="3222" y="2678"/>
                  </a:lnTo>
                  <a:lnTo>
                    <a:pt x="3231" y="2678"/>
                  </a:lnTo>
                  <a:lnTo>
                    <a:pt x="3239" y="2678"/>
                  </a:lnTo>
                  <a:lnTo>
                    <a:pt x="3246" y="2679"/>
                  </a:lnTo>
                  <a:lnTo>
                    <a:pt x="3253" y="2680"/>
                  </a:lnTo>
                  <a:lnTo>
                    <a:pt x="3261" y="2683"/>
                  </a:lnTo>
                  <a:lnTo>
                    <a:pt x="3266" y="2685"/>
                  </a:lnTo>
                  <a:lnTo>
                    <a:pt x="3280" y="2692"/>
                  </a:lnTo>
                  <a:lnTo>
                    <a:pt x="3292" y="2701"/>
                  </a:lnTo>
                  <a:lnTo>
                    <a:pt x="3305" y="2711"/>
                  </a:lnTo>
                  <a:lnTo>
                    <a:pt x="3321" y="2723"/>
                  </a:lnTo>
                  <a:lnTo>
                    <a:pt x="3331" y="2729"/>
                  </a:lnTo>
                  <a:lnTo>
                    <a:pt x="3341" y="2733"/>
                  </a:lnTo>
                  <a:lnTo>
                    <a:pt x="3349" y="2737"/>
                  </a:lnTo>
                  <a:lnTo>
                    <a:pt x="3359" y="2740"/>
                  </a:lnTo>
                  <a:lnTo>
                    <a:pt x="3378" y="2747"/>
                  </a:lnTo>
                  <a:lnTo>
                    <a:pt x="3396" y="2755"/>
                  </a:lnTo>
                  <a:lnTo>
                    <a:pt x="3401" y="2761"/>
                  </a:lnTo>
                  <a:lnTo>
                    <a:pt x="3407" y="2769"/>
                  </a:lnTo>
                  <a:lnTo>
                    <a:pt x="3411" y="2778"/>
                  </a:lnTo>
                  <a:lnTo>
                    <a:pt x="3417" y="2788"/>
                  </a:lnTo>
                  <a:lnTo>
                    <a:pt x="3421" y="2799"/>
                  </a:lnTo>
                  <a:lnTo>
                    <a:pt x="3426" y="2809"/>
                  </a:lnTo>
                  <a:lnTo>
                    <a:pt x="3431" y="2817"/>
                  </a:lnTo>
                  <a:lnTo>
                    <a:pt x="3437" y="2825"/>
                  </a:lnTo>
                  <a:lnTo>
                    <a:pt x="3445" y="2833"/>
                  </a:lnTo>
                  <a:lnTo>
                    <a:pt x="3452" y="2838"/>
                  </a:lnTo>
                  <a:lnTo>
                    <a:pt x="3460" y="2844"/>
                  </a:lnTo>
                  <a:lnTo>
                    <a:pt x="3468" y="2848"/>
                  </a:lnTo>
                  <a:lnTo>
                    <a:pt x="3485" y="2858"/>
                  </a:lnTo>
                  <a:lnTo>
                    <a:pt x="3500" y="2869"/>
                  </a:lnTo>
                  <a:lnTo>
                    <a:pt x="3507" y="2877"/>
                  </a:lnTo>
                  <a:lnTo>
                    <a:pt x="3512" y="2885"/>
                  </a:lnTo>
                  <a:lnTo>
                    <a:pt x="3517" y="2893"/>
                  </a:lnTo>
                  <a:lnTo>
                    <a:pt x="3521" y="2900"/>
                  </a:lnTo>
                  <a:lnTo>
                    <a:pt x="3524" y="2908"/>
                  </a:lnTo>
                  <a:lnTo>
                    <a:pt x="3528" y="2916"/>
                  </a:lnTo>
                  <a:lnTo>
                    <a:pt x="3532" y="2923"/>
                  </a:lnTo>
                  <a:lnTo>
                    <a:pt x="3538" y="2931"/>
                  </a:lnTo>
                  <a:lnTo>
                    <a:pt x="3544" y="2933"/>
                  </a:lnTo>
                  <a:lnTo>
                    <a:pt x="3559" y="2937"/>
                  </a:lnTo>
                  <a:lnTo>
                    <a:pt x="3578" y="2938"/>
                  </a:lnTo>
                  <a:lnTo>
                    <a:pt x="3600" y="2940"/>
                  </a:lnTo>
                  <a:lnTo>
                    <a:pt x="3622" y="2940"/>
                  </a:lnTo>
                  <a:lnTo>
                    <a:pt x="3642" y="2940"/>
                  </a:lnTo>
                  <a:lnTo>
                    <a:pt x="3657" y="2940"/>
                  </a:lnTo>
                  <a:lnTo>
                    <a:pt x="3667" y="2938"/>
                  </a:lnTo>
                  <a:lnTo>
                    <a:pt x="3678" y="2935"/>
                  </a:lnTo>
                  <a:lnTo>
                    <a:pt x="3687" y="2931"/>
                  </a:lnTo>
                  <a:lnTo>
                    <a:pt x="3695" y="2930"/>
                  </a:lnTo>
                  <a:lnTo>
                    <a:pt x="3702" y="2929"/>
                  </a:lnTo>
                  <a:lnTo>
                    <a:pt x="3707" y="2930"/>
                  </a:lnTo>
                  <a:lnTo>
                    <a:pt x="3712" y="2931"/>
                  </a:lnTo>
                  <a:lnTo>
                    <a:pt x="3715" y="2933"/>
                  </a:lnTo>
                  <a:lnTo>
                    <a:pt x="3718" y="2937"/>
                  </a:lnTo>
                  <a:lnTo>
                    <a:pt x="3720" y="2940"/>
                  </a:lnTo>
                  <a:lnTo>
                    <a:pt x="3722" y="2944"/>
                  </a:lnTo>
                  <a:lnTo>
                    <a:pt x="3723" y="2949"/>
                  </a:lnTo>
                  <a:lnTo>
                    <a:pt x="3724" y="2956"/>
                  </a:lnTo>
                  <a:lnTo>
                    <a:pt x="3724" y="2968"/>
                  </a:lnTo>
                  <a:lnTo>
                    <a:pt x="3725" y="2983"/>
                  </a:lnTo>
                  <a:lnTo>
                    <a:pt x="3725" y="2990"/>
                  </a:lnTo>
                  <a:lnTo>
                    <a:pt x="3726" y="2995"/>
                  </a:lnTo>
                  <a:lnTo>
                    <a:pt x="3728" y="3001"/>
                  </a:lnTo>
                  <a:lnTo>
                    <a:pt x="3729" y="3006"/>
                  </a:lnTo>
                  <a:lnTo>
                    <a:pt x="3735" y="3014"/>
                  </a:lnTo>
                  <a:lnTo>
                    <a:pt x="3741" y="3022"/>
                  </a:lnTo>
                  <a:lnTo>
                    <a:pt x="3750" y="3027"/>
                  </a:lnTo>
                  <a:lnTo>
                    <a:pt x="3759" y="3032"/>
                  </a:lnTo>
                  <a:lnTo>
                    <a:pt x="3769" y="3035"/>
                  </a:lnTo>
                  <a:lnTo>
                    <a:pt x="3779" y="3037"/>
                  </a:lnTo>
                  <a:lnTo>
                    <a:pt x="3801" y="3042"/>
                  </a:lnTo>
                  <a:lnTo>
                    <a:pt x="3822" y="3046"/>
                  </a:lnTo>
                  <a:lnTo>
                    <a:pt x="3832" y="3048"/>
                  </a:lnTo>
                  <a:lnTo>
                    <a:pt x="3840" y="3052"/>
                  </a:lnTo>
                  <a:lnTo>
                    <a:pt x="3848" y="3056"/>
                  </a:lnTo>
                  <a:lnTo>
                    <a:pt x="3854" y="3061"/>
                  </a:lnTo>
                  <a:lnTo>
                    <a:pt x="3870" y="3076"/>
                  </a:lnTo>
                  <a:lnTo>
                    <a:pt x="3884" y="3088"/>
                  </a:lnTo>
                  <a:lnTo>
                    <a:pt x="3891" y="3093"/>
                  </a:lnTo>
                  <a:lnTo>
                    <a:pt x="3898" y="3097"/>
                  </a:lnTo>
                  <a:lnTo>
                    <a:pt x="3904" y="3100"/>
                  </a:lnTo>
                  <a:lnTo>
                    <a:pt x="3911" y="3104"/>
                  </a:lnTo>
                  <a:lnTo>
                    <a:pt x="3919" y="3105"/>
                  </a:lnTo>
                  <a:lnTo>
                    <a:pt x="3926" y="3107"/>
                  </a:lnTo>
                  <a:lnTo>
                    <a:pt x="3934" y="3107"/>
                  </a:lnTo>
                  <a:lnTo>
                    <a:pt x="3943" y="3107"/>
                  </a:lnTo>
                  <a:lnTo>
                    <a:pt x="3964" y="3105"/>
                  </a:lnTo>
                  <a:lnTo>
                    <a:pt x="3988" y="3099"/>
                  </a:lnTo>
                  <a:lnTo>
                    <a:pt x="4000" y="3096"/>
                  </a:lnTo>
                  <a:lnTo>
                    <a:pt x="4014" y="3092"/>
                  </a:lnTo>
                  <a:lnTo>
                    <a:pt x="4031" y="3085"/>
                  </a:lnTo>
                  <a:lnTo>
                    <a:pt x="4046" y="3077"/>
                  </a:lnTo>
                  <a:lnTo>
                    <a:pt x="4063" y="3069"/>
                  </a:lnTo>
                  <a:lnTo>
                    <a:pt x="4077" y="3061"/>
                  </a:lnTo>
                  <a:lnTo>
                    <a:pt x="4089" y="3052"/>
                  </a:lnTo>
                  <a:lnTo>
                    <a:pt x="4097" y="3045"/>
                  </a:lnTo>
                  <a:lnTo>
                    <a:pt x="4104" y="3036"/>
                  </a:lnTo>
                  <a:lnTo>
                    <a:pt x="4109" y="3027"/>
                  </a:lnTo>
                  <a:lnTo>
                    <a:pt x="4112" y="3020"/>
                  </a:lnTo>
                  <a:lnTo>
                    <a:pt x="4116" y="3011"/>
                  </a:lnTo>
                  <a:lnTo>
                    <a:pt x="4120" y="2995"/>
                  </a:lnTo>
                  <a:lnTo>
                    <a:pt x="4125" y="2982"/>
                  </a:lnTo>
                  <a:lnTo>
                    <a:pt x="4127" y="2977"/>
                  </a:lnTo>
                  <a:lnTo>
                    <a:pt x="4129" y="2972"/>
                  </a:lnTo>
                  <a:lnTo>
                    <a:pt x="4132" y="2969"/>
                  </a:lnTo>
                  <a:lnTo>
                    <a:pt x="4137" y="2968"/>
                  </a:lnTo>
                  <a:lnTo>
                    <a:pt x="4141" y="2968"/>
                  </a:lnTo>
                  <a:lnTo>
                    <a:pt x="4148" y="2970"/>
                  </a:lnTo>
                  <a:lnTo>
                    <a:pt x="4155" y="2974"/>
                  </a:lnTo>
                  <a:lnTo>
                    <a:pt x="4165" y="2980"/>
                  </a:lnTo>
                  <a:lnTo>
                    <a:pt x="4167" y="2984"/>
                  </a:lnTo>
                  <a:lnTo>
                    <a:pt x="4169" y="2989"/>
                  </a:lnTo>
                  <a:lnTo>
                    <a:pt x="4170" y="2994"/>
                  </a:lnTo>
                  <a:lnTo>
                    <a:pt x="4170" y="3001"/>
                  </a:lnTo>
                  <a:lnTo>
                    <a:pt x="4169" y="3017"/>
                  </a:lnTo>
                  <a:lnTo>
                    <a:pt x="4167" y="3035"/>
                  </a:lnTo>
                  <a:lnTo>
                    <a:pt x="4165" y="3055"/>
                  </a:lnTo>
                  <a:lnTo>
                    <a:pt x="4165" y="3074"/>
                  </a:lnTo>
                  <a:lnTo>
                    <a:pt x="4166" y="3084"/>
                  </a:lnTo>
                  <a:lnTo>
                    <a:pt x="4168" y="3093"/>
                  </a:lnTo>
                  <a:lnTo>
                    <a:pt x="4172" y="3100"/>
                  </a:lnTo>
                  <a:lnTo>
                    <a:pt x="4177" y="3108"/>
                  </a:lnTo>
                  <a:lnTo>
                    <a:pt x="4197" y="3129"/>
                  </a:lnTo>
                  <a:lnTo>
                    <a:pt x="4206" y="3139"/>
                  </a:lnTo>
                  <a:lnTo>
                    <a:pt x="4208" y="3140"/>
                  </a:lnTo>
                  <a:lnTo>
                    <a:pt x="4209" y="3139"/>
                  </a:lnTo>
                  <a:lnTo>
                    <a:pt x="4212" y="3138"/>
                  </a:lnTo>
                  <a:lnTo>
                    <a:pt x="4214" y="3136"/>
                  </a:lnTo>
                  <a:lnTo>
                    <a:pt x="4222" y="3129"/>
                  </a:lnTo>
                  <a:lnTo>
                    <a:pt x="4234" y="3119"/>
                  </a:lnTo>
                  <a:lnTo>
                    <a:pt x="4239" y="3116"/>
                  </a:lnTo>
                  <a:lnTo>
                    <a:pt x="4243" y="3114"/>
                  </a:lnTo>
                  <a:lnTo>
                    <a:pt x="4249" y="3111"/>
                  </a:lnTo>
                  <a:lnTo>
                    <a:pt x="4253" y="3111"/>
                  </a:lnTo>
                  <a:lnTo>
                    <a:pt x="4264" y="3113"/>
                  </a:lnTo>
                  <a:lnTo>
                    <a:pt x="4275" y="3115"/>
                  </a:lnTo>
                  <a:lnTo>
                    <a:pt x="4286" y="3118"/>
                  </a:lnTo>
                  <a:lnTo>
                    <a:pt x="4297" y="3119"/>
                  </a:lnTo>
                  <a:lnTo>
                    <a:pt x="4303" y="3119"/>
                  </a:lnTo>
                  <a:lnTo>
                    <a:pt x="4309" y="3119"/>
                  </a:lnTo>
                  <a:lnTo>
                    <a:pt x="4314" y="3118"/>
                  </a:lnTo>
                  <a:lnTo>
                    <a:pt x="4320" y="3116"/>
                  </a:lnTo>
                  <a:lnTo>
                    <a:pt x="4334" y="3108"/>
                  </a:lnTo>
                  <a:lnTo>
                    <a:pt x="4346" y="3103"/>
                  </a:lnTo>
                  <a:lnTo>
                    <a:pt x="4357" y="3098"/>
                  </a:lnTo>
                  <a:lnTo>
                    <a:pt x="4367" y="3095"/>
                  </a:lnTo>
                  <a:lnTo>
                    <a:pt x="4376" y="3093"/>
                  </a:lnTo>
                  <a:lnTo>
                    <a:pt x="4384" y="3093"/>
                  </a:lnTo>
                  <a:lnTo>
                    <a:pt x="4390" y="3093"/>
                  </a:lnTo>
                  <a:lnTo>
                    <a:pt x="4397" y="3095"/>
                  </a:lnTo>
                  <a:lnTo>
                    <a:pt x="4404" y="3097"/>
                  </a:lnTo>
                  <a:lnTo>
                    <a:pt x="4409" y="3101"/>
                  </a:lnTo>
                  <a:lnTo>
                    <a:pt x="4415" y="3107"/>
                  </a:lnTo>
                  <a:lnTo>
                    <a:pt x="4420" y="3113"/>
                  </a:lnTo>
                  <a:lnTo>
                    <a:pt x="4434" y="3129"/>
                  </a:lnTo>
                  <a:lnTo>
                    <a:pt x="4448" y="3149"/>
                  </a:lnTo>
                  <a:lnTo>
                    <a:pt x="4450" y="3152"/>
                  </a:lnTo>
                  <a:lnTo>
                    <a:pt x="4455" y="3155"/>
                  </a:lnTo>
                  <a:lnTo>
                    <a:pt x="4459" y="3158"/>
                  </a:lnTo>
                  <a:lnTo>
                    <a:pt x="4465" y="3161"/>
                  </a:lnTo>
                  <a:lnTo>
                    <a:pt x="4478" y="3167"/>
                  </a:lnTo>
                  <a:lnTo>
                    <a:pt x="4493" y="3172"/>
                  </a:lnTo>
                  <a:lnTo>
                    <a:pt x="4510" y="3179"/>
                  </a:lnTo>
                  <a:lnTo>
                    <a:pt x="4526" y="3184"/>
                  </a:lnTo>
                  <a:lnTo>
                    <a:pt x="4540" y="3191"/>
                  </a:lnTo>
                  <a:lnTo>
                    <a:pt x="4551" y="3197"/>
                  </a:lnTo>
                  <a:lnTo>
                    <a:pt x="4565" y="3205"/>
                  </a:lnTo>
                  <a:lnTo>
                    <a:pt x="4579" y="3214"/>
                  </a:lnTo>
                  <a:lnTo>
                    <a:pt x="4589" y="3223"/>
                  </a:lnTo>
                  <a:lnTo>
                    <a:pt x="4599" y="3231"/>
                  </a:lnTo>
                  <a:lnTo>
                    <a:pt x="4606" y="3240"/>
                  </a:lnTo>
                  <a:lnTo>
                    <a:pt x="4613" y="3247"/>
                  </a:lnTo>
                  <a:lnTo>
                    <a:pt x="4620" y="3256"/>
                  </a:lnTo>
                  <a:lnTo>
                    <a:pt x="4625" y="3264"/>
                  </a:lnTo>
                  <a:lnTo>
                    <a:pt x="4646" y="3302"/>
                  </a:lnTo>
                  <a:lnTo>
                    <a:pt x="4673" y="3348"/>
                  </a:lnTo>
                  <a:lnTo>
                    <a:pt x="4678" y="3355"/>
                  </a:lnTo>
                  <a:lnTo>
                    <a:pt x="4687" y="3360"/>
                  </a:lnTo>
                  <a:lnTo>
                    <a:pt x="4698" y="3366"/>
                  </a:lnTo>
                  <a:lnTo>
                    <a:pt x="4709" y="3371"/>
                  </a:lnTo>
                  <a:lnTo>
                    <a:pt x="4722" y="3377"/>
                  </a:lnTo>
                  <a:lnTo>
                    <a:pt x="4734" y="3383"/>
                  </a:lnTo>
                  <a:lnTo>
                    <a:pt x="4745" y="3389"/>
                  </a:lnTo>
                  <a:lnTo>
                    <a:pt x="4754" y="3395"/>
                  </a:lnTo>
                  <a:lnTo>
                    <a:pt x="4759" y="3403"/>
                  </a:lnTo>
                  <a:lnTo>
                    <a:pt x="4764" y="3411"/>
                  </a:lnTo>
                  <a:lnTo>
                    <a:pt x="4767" y="3419"/>
                  </a:lnTo>
                  <a:lnTo>
                    <a:pt x="4769" y="3428"/>
                  </a:lnTo>
                  <a:lnTo>
                    <a:pt x="4771" y="3445"/>
                  </a:lnTo>
                  <a:lnTo>
                    <a:pt x="4774" y="3461"/>
                  </a:lnTo>
                  <a:lnTo>
                    <a:pt x="4775" y="3467"/>
                  </a:lnTo>
                  <a:lnTo>
                    <a:pt x="4778" y="3474"/>
                  </a:lnTo>
                  <a:lnTo>
                    <a:pt x="4781" y="3478"/>
                  </a:lnTo>
                  <a:lnTo>
                    <a:pt x="4786" y="3482"/>
                  </a:lnTo>
                  <a:lnTo>
                    <a:pt x="4792" y="3484"/>
                  </a:lnTo>
                  <a:lnTo>
                    <a:pt x="4801" y="3484"/>
                  </a:lnTo>
                  <a:lnTo>
                    <a:pt x="4812" y="3483"/>
                  </a:lnTo>
                  <a:lnTo>
                    <a:pt x="4827" y="3479"/>
                  </a:lnTo>
                  <a:lnTo>
                    <a:pt x="4858" y="3470"/>
                  </a:lnTo>
                  <a:lnTo>
                    <a:pt x="4888" y="3460"/>
                  </a:lnTo>
                  <a:lnTo>
                    <a:pt x="4915" y="3451"/>
                  </a:lnTo>
                  <a:lnTo>
                    <a:pt x="4943" y="3440"/>
                  </a:lnTo>
                  <a:lnTo>
                    <a:pt x="4971" y="3429"/>
                  </a:lnTo>
                  <a:lnTo>
                    <a:pt x="4997" y="3415"/>
                  </a:lnTo>
                  <a:lnTo>
                    <a:pt x="5025" y="3400"/>
                  </a:lnTo>
                  <a:lnTo>
                    <a:pt x="5053" y="3383"/>
                  </a:lnTo>
                  <a:lnTo>
                    <a:pt x="5056" y="3381"/>
                  </a:lnTo>
                  <a:lnTo>
                    <a:pt x="5059" y="3380"/>
                  </a:lnTo>
                  <a:lnTo>
                    <a:pt x="5064" y="3379"/>
                  </a:lnTo>
                  <a:lnTo>
                    <a:pt x="5067" y="3379"/>
                  </a:lnTo>
                  <a:lnTo>
                    <a:pt x="5075" y="3381"/>
                  </a:lnTo>
                  <a:lnTo>
                    <a:pt x="5084" y="3384"/>
                  </a:lnTo>
                  <a:lnTo>
                    <a:pt x="5092" y="3390"/>
                  </a:lnTo>
                  <a:lnTo>
                    <a:pt x="5100" y="3397"/>
                  </a:lnTo>
                  <a:lnTo>
                    <a:pt x="5109" y="3403"/>
                  </a:lnTo>
                  <a:lnTo>
                    <a:pt x="5118" y="3412"/>
                  </a:lnTo>
                  <a:lnTo>
                    <a:pt x="5135" y="3431"/>
                  </a:lnTo>
                  <a:lnTo>
                    <a:pt x="5149" y="3450"/>
                  </a:lnTo>
                  <a:lnTo>
                    <a:pt x="5161" y="3467"/>
                  </a:lnTo>
                  <a:lnTo>
                    <a:pt x="5170" y="3481"/>
                  </a:lnTo>
                  <a:lnTo>
                    <a:pt x="5235" y="3536"/>
                  </a:lnTo>
                  <a:lnTo>
                    <a:pt x="5235" y="3536"/>
                  </a:lnTo>
                  <a:lnTo>
                    <a:pt x="5223" y="3548"/>
                  </a:lnTo>
                  <a:lnTo>
                    <a:pt x="5212" y="3561"/>
                  </a:lnTo>
                  <a:lnTo>
                    <a:pt x="5210" y="3565"/>
                  </a:lnTo>
                  <a:lnTo>
                    <a:pt x="5209" y="3569"/>
                  </a:lnTo>
                  <a:lnTo>
                    <a:pt x="5208" y="3572"/>
                  </a:lnTo>
                  <a:lnTo>
                    <a:pt x="5208" y="3577"/>
                  </a:lnTo>
                  <a:lnTo>
                    <a:pt x="5208" y="3581"/>
                  </a:lnTo>
                  <a:lnTo>
                    <a:pt x="5209" y="3586"/>
                  </a:lnTo>
                  <a:lnTo>
                    <a:pt x="5211" y="3591"/>
                  </a:lnTo>
                  <a:lnTo>
                    <a:pt x="5214" y="3597"/>
                  </a:lnTo>
                  <a:lnTo>
                    <a:pt x="5224" y="3609"/>
                  </a:lnTo>
                  <a:lnTo>
                    <a:pt x="5233" y="3617"/>
                  </a:lnTo>
                  <a:lnTo>
                    <a:pt x="5238" y="3622"/>
                  </a:lnTo>
                  <a:lnTo>
                    <a:pt x="5241" y="3627"/>
                  </a:lnTo>
                  <a:lnTo>
                    <a:pt x="5243" y="3634"/>
                  </a:lnTo>
                  <a:lnTo>
                    <a:pt x="5247" y="3644"/>
                  </a:lnTo>
                  <a:lnTo>
                    <a:pt x="5248" y="3650"/>
                  </a:lnTo>
                  <a:lnTo>
                    <a:pt x="5252" y="3655"/>
                  </a:lnTo>
                  <a:lnTo>
                    <a:pt x="5257" y="3660"/>
                  </a:lnTo>
                  <a:lnTo>
                    <a:pt x="5263" y="3663"/>
                  </a:lnTo>
                  <a:lnTo>
                    <a:pt x="5278" y="3670"/>
                  </a:lnTo>
                  <a:lnTo>
                    <a:pt x="5292" y="3675"/>
                  </a:lnTo>
                  <a:lnTo>
                    <a:pt x="5300" y="3677"/>
                  </a:lnTo>
                  <a:lnTo>
                    <a:pt x="5306" y="3681"/>
                  </a:lnTo>
                  <a:lnTo>
                    <a:pt x="5311" y="3685"/>
                  </a:lnTo>
                  <a:lnTo>
                    <a:pt x="5315" y="3688"/>
                  </a:lnTo>
                  <a:lnTo>
                    <a:pt x="5319" y="3694"/>
                  </a:lnTo>
                  <a:lnTo>
                    <a:pt x="5319" y="3699"/>
                  </a:lnTo>
                  <a:lnTo>
                    <a:pt x="5317" y="3706"/>
                  </a:lnTo>
                  <a:lnTo>
                    <a:pt x="5313" y="3715"/>
                  </a:lnTo>
                  <a:lnTo>
                    <a:pt x="5307" y="3723"/>
                  </a:lnTo>
                  <a:lnTo>
                    <a:pt x="5301" y="3729"/>
                  </a:lnTo>
                  <a:lnTo>
                    <a:pt x="5293" y="3735"/>
                  </a:lnTo>
                  <a:lnTo>
                    <a:pt x="5286" y="3741"/>
                  </a:lnTo>
                  <a:lnTo>
                    <a:pt x="5283" y="3745"/>
                  </a:lnTo>
                  <a:lnTo>
                    <a:pt x="5281" y="3748"/>
                  </a:lnTo>
                  <a:lnTo>
                    <a:pt x="5279" y="3751"/>
                  </a:lnTo>
                  <a:lnTo>
                    <a:pt x="5278" y="3756"/>
                  </a:lnTo>
                  <a:lnTo>
                    <a:pt x="5276" y="3760"/>
                  </a:lnTo>
                  <a:lnTo>
                    <a:pt x="5276" y="3765"/>
                  </a:lnTo>
                  <a:lnTo>
                    <a:pt x="5278" y="3770"/>
                  </a:lnTo>
                  <a:lnTo>
                    <a:pt x="5280" y="3777"/>
                  </a:lnTo>
                  <a:lnTo>
                    <a:pt x="5286" y="3788"/>
                  </a:lnTo>
                  <a:lnTo>
                    <a:pt x="5292" y="3799"/>
                  </a:lnTo>
                  <a:lnTo>
                    <a:pt x="5295" y="3804"/>
                  </a:lnTo>
                  <a:lnTo>
                    <a:pt x="5298" y="3810"/>
                  </a:lnTo>
                  <a:lnTo>
                    <a:pt x="5299" y="3817"/>
                  </a:lnTo>
                  <a:lnTo>
                    <a:pt x="5300" y="3823"/>
                  </a:lnTo>
                  <a:lnTo>
                    <a:pt x="5299" y="3833"/>
                  </a:lnTo>
                  <a:lnTo>
                    <a:pt x="5296" y="3840"/>
                  </a:lnTo>
                  <a:lnTo>
                    <a:pt x="5294" y="3842"/>
                  </a:lnTo>
                  <a:lnTo>
                    <a:pt x="5292" y="3844"/>
                  </a:lnTo>
                  <a:lnTo>
                    <a:pt x="5290" y="3845"/>
                  </a:lnTo>
                  <a:lnTo>
                    <a:pt x="5288" y="3846"/>
                  </a:lnTo>
                  <a:lnTo>
                    <a:pt x="5282" y="3848"/>
                  </a:lnTo>
                  <a:lnTo>
                    <a:pt x="5275" y="3848"/>
                  </a:lnTo>
                  <a:lnTo>
                    <a:pt x="5269" y="3845"/>
                  </a:lnTo>
                  <a:lnTo>
                    <a:pt x="5262" y="3842"/>
                  </a:lnTo>
                  <a:lnTo>
                    <a:pt x="5232" y="3827"/>
                  </a:lnTo>
                  <a:lnTo>
                    <a:pt x="5212" y="3814"/>
                  </a:lnTo>
                  <a:lnTo>
                    <a:pt x="5204" y="3812"/>
                  </a:lnTo>
                  <a:lnTo>
                    <a:pt x="5197" y="3811"/>
                  </a:lnTo>
                  <a:lnTo>
                    <a:pt x="5190" y="3811"/>
                  </a:lnTo>
                  <a:lnTo>
                    <a:pt x="5182" y="3811"/>
                  </a:lnTo>
                  <a:lnTo>
                    <a:pt x="5175" y="3813"/>
                  </a:lnTo>
                  <a:lnTo>
                    <a:pt x="5167" y="3814"/>
                  </a:lnTo>
                  <a:lnTo>
                    <a:pt x="5160" y="3818"/>
                  </a:lnTo>
                  <a:lnTo>
                    <a:pt x="5152" y="3821"/>
                  </a:lnTo>
                  <a:lnTo>
                    <a:pt x="5124" y="3837"/>
                  </a:lnTo>
                  <a:lnTo>
                    <a:pt x="5097" y="3853"/>
                  </a:lnTo>
                  <a:lnTo>
                    <a:pt x="5096" y="3855"/>
                  </a:lnTo>
                  <a:lnTo>
                    <a:pt x="5089" y="3858"/>
                  </a:lnTo>
                  <a:lnTo>
                    <a:pt x="5080" y="3861"/>
                  </a:lnTo>
                  <a:lnTo>
                    <a:pt x="5068" y="3863"/>
                  </a:lnTo>
                  <a:lnTo>
                    <a:pt x="5057" y="3867"/>
                  </a:lnTo>
                  <a:lnTo>
                    <a:pt x="5046" y="3873"/>
                  </a:lnTo>
                  <a:lnTo>
                    <a:pt x="5042" y="3876"/>
                  </a:lnTo>
                  <a:lnTo>
                    <a:pt x="5037" y="3880"/>
                  </a:lnTo>
                  <a:lnTo>
                    <a:pt x="5035" y="3884"/>
                  </a:lnTo>
                  <a:lnTo>
                    <a:pt x="5033" y="3888"/>
                  </a:lnTo>
                  <a:lnTo>
                    <a:pt x="5031" y="3898"/>
                  </a:lnTo>
                  <a:lnTo>
                    <a:pt x="5029" y="3907"/>
                  </a:lnTo>
                  <a:lnTo>
                    <a:pt x="5029" y="3917"/>
                  </a:lnTo>
                  <a:lnTo>
                    <a:pt x="5029" y="3927"/>
                  </a:lnTo>
                  <a:lnTo>
                    <a:pt x="5029" y="3937"/>
                  </a:lnTo>
                  <a:lnTo>
                    <a:pt x="5028" y="3946"/>
                  </a:lnTo>
                  <a:lnTo>
                    <a:pt x="5027" y="3956"/>
                  </a:lnTo>
                  <a:lnTo>
                    <a:pt x="5024" y="3966"/>
                  </a:lnTo>
                  <a:lnTo>
                    <a:pt x="5021" y="3978"/>
                  </a:lnTo>
                  <a:lnTo>
                    <a:pt x="5020" y="3989"/>
                  </a:lnTo>
                  <a:lnTo>
                    <a:pt x="5021" y="3998"/>
                  </a:lnTo>
                  <a:lnTo>
                    <a:pt x="5023" y="4007"/>
                  </a:lnTo>
                  <a:lnTo>
                    <a:pt x="5027" y="4013"/>
                  </a:lnTo>
                  <a:lnTo>
                    <a:pt x="5033" y="4020"/>
                  </a:lnTo>
                  <a:lnTo>
                    <a:pt x="5039" y="4026"/>
                  </a:lnTo>
                  <a:lnTo>
                    <a:pt x="5046" y="4030"/>
                  </a:lnTo>
                  <a:lnTo>
                    <a:pt x="5059" y="4040"/>
                  </a:lnTo>
                  <a:lnTo>
                    <a:pt x="5069" y="4048"/>
                  </a:lnTo>
                  <a:lnTo>
                    <a:pt x="5073" y="4052"/>
                  </a:lnTo>
                  <a:lnTo>
                    <a:pt x="5074" y="4058"/>
                  </a:lnTo>
                  <a:lnTo>
                    <a:pt x="5073" y="4063"/>
                  </a:lnTo>
                  <a:lnTo>
                    <a:pt x="5069" y="4069"/>
                  </a:lnTo>
                  <a:lnTo>
                    <a:pt x="5066" y="4075"/>
                  </a:lnTo>
                  <a:lnTo>
                    <a:pt x="5064" y="4082"/>
                  </a:lnTo>
                  <a:lnTo>
                    <a:pt x="5062" y="4089"/>
                  </a:lnTo>
                  <a:lnTo>
                    <a:pt x="5059" y="4095"/>
                  </a:lnTo>
                  <a:lnTo>
                    <a:pt x="5057" y="4111"/>
                  </a:lnTo>
                  <a:lnTo>
                    <a:pt x="5055" y="4124"/>
                  </a:lnTo>
                  <a:lnTo>
                    <a:pt x="5053" y="4131"/>
                  </a:lnTo>
                  <a:lnTo>
                    <a:pt x="5051" y="4137"/>
                  </a:lnTo>
                  <a:lnTo>
                    <a:pt x="5047" y="4143"/>
                  </a:lnTo>
                  <a:lnTo>
                    <a:pt x="5044" y="4147"/>
                  </a:lnTo>
                  <a:lnTo>
                    <a:pt x="5039" y="4152"/>
                  </a:lnTo>
                  <a:lnTo>
                    <a:pt x="5033" y="4155"/>
                  </a:lnTo>
                  <a:lnTo>
                    <a:pt x="5025" y="4156"/>
                  </a:lnTo>
                  <a:lnTo>
                    <a:pt x="5016" y="4157"/>
                  </a:lnTo>
                  <a:lnTo>
                    <a:pt x="5007" y="4156"/>
                  </a:lnTo>
                  <a:lnTo>
                    <a:pt x="5000" y="4155"/>
                  </a:lnTo>
                  <a:lnTo>
                    <a:pt x="4994" y="4154"/>
                  </a:lnTo>
                  <a:lnTo>
                    <a:pt x="4989" y="4152"/>
                  </a:lnTo>
                  <a:lnTo>
                    <a:pt x="4980" y="4147"/>
                  </a:lnTo>
                  <a:lnTo>
                    <a:pt x="4974" y="4143"/>
                  </a:lnTo>
                  <a:lnTo>
                    <a:pt x="4971" y="4142"/>
                  </a:lnTo>
                  <a:lnTo>
                    <a:pt x="4967" y="4141"/>
                  </a:lnTo>
                  <a:lnTo>
                    <a:pt x="4963" y="4142"/>
                  </a:lnTo>
                  <a:lnTo>
                    <a:pt x="4959" y="4143"/>
                  </a:lnTo>
                  <a:lnTo>
                    <a:pt x="4953" y="4146"/>
                  </a:lnTo>
                  <a:lnTo>
                    <a:pt x="4948" y="4150"/>
                  </a:lnTo>
                  <a:lnTo>
                    <a:pt x="4940" y="4156"/>
                  </a:lnTo>
                  <a:lnTo>
                    <a:pt x="4931" y="4164"/>
                  </a:lnTo>
                  <a:lnTo>
                    <a:pt x="4920" y="4177"/>
                  </a:lnTo>
                  <a:lnTo>
                    <a:pt x="4909" y="4191"/>
                  </a:lnTo>
                  <a:lnTo>
                    <a:pt x="4903" y="4199"/>
                  </a:lnTo>
                  <a:lnTo>
                    <a:pt x="4897" y="4205"/>
                  </a:lnTo>
                  <a:lnTo>
                    <a:pt x="4893" y="4207"/>
                  </a:lnTo>
                  <a:lnTo>
                    <a:pt x="4889" y="4208"/>
                  </a:lnTo>
                  <a:lnTo>
                    <a:pt x="4884" y="4209"/>
                  </a:lnTo>
                  <a:lnTo>
                    <a:pt x="4880" y="4210"/>
                  </a:lnTo>
                  <a:lnTo>
                    <a:pt x="4862" y="4209"/>
                  </a:lnTo>
                  <a:lnTo>
                    <a:pt x="4835" y="4206"/>
                  </a:lnTo>
                  <a:lnTo>
                    <a:pt x="4801" y="4204"/>
                  </a:lnTo>
                  <a:lnTo>
                    <a:pt x="4768" y="4201"/>
                  </a:lnTo>
                  <a:lnTo>
                    <a:pt x="4753" y="4202"/>
                  </a:lnTo>
                  <a:lnTo>
                    <a:pt x="4738" y="4204"/>
                  </a:lnTo>
                  <a:lnTo>
                    <a:pt x="4732" y="4205"/>
                  </a:lnTo>
                  <a:lnTo>
                    <a:pt x="4726" y="4207"/>
                  </a:lnTo>
                  <a:lnTo>
                    <a:pt x="4721" y="4208"/>
                  </a:lnTo>
                  <a:lnTo>
                    <a:pt x="4716" y="4211"/>
                  </a:lnTo>
                  <a:lnTo>
                    <a:pt x="4712" y="4213"/>
                  </a:lnTo>
                  <a:lnTo>
                    <a:pt x="4709" y="4217"/>
                  </a:lnTo>
                  <a:lnTo>
                    <a:pt x="4707" y="4221"/>
                  </a:lnTo>
                  <a:lnTo>
                    <a:pt x="4706" y="4226"/>
                  </a:lnTo>
                  <a:lnTo>
                    <a:pt x="4706" y="4230"/>
                  </a:lnTo>
                  <a:lnTo>
                    <a:pt x="4707" y="4236"/>
                  </a:lnTo>
                  <a:lnTo>
                    <a:pt x="4709" y="4242"/>
                  </a:lnTo>
                  <a:lnTo>
                    <a:pt x="4713" y="4249"/>
                  </a:lnTo>
                  <a:lnTo>
                    <a:pt x="4715" y="4265"/>
                  </a:lnTo>
                  <a:lnTo>
                    <a:pt x="4715" y="4283"/>
                  </a:lnTo>
                  <a:lnTo>
                    <a:pt x="4716" y="4292"/>
                  </a:lnTo>
                  <a:lnTo>
                    <a:pt x="4717" y="4301"/>
                  </a:lnTo>
                  <a:lnTo>
                    <a:pt x="4718" y="4310"/>
                  </a:lnTo>
                  <a:lnTo>
                    <a:pt x="4722" y="4316"/>
                  </a:lnTo>
                  <a:lnTo>
                    <a:pt x="4726" y="4326"/>
                  </a:lnTo>
                  <a:lnTo>
                    <a:pt x="4733" y="4336"/>
                  </a:lnTo>
                  <a:lnTo>
                    <a:pt x="4735" y="4341"/>
                  </a:lnTo>
                  <a:lnTo>
                    <a:pt x="4737" y="4345"/>
                  </a:lnTo>
                  <a:lnTo>
                    <a:pt x="4739" y="4351"/>
                  </a:lnTo>
                  <a:lnTo>
                    <a:pt x="4739" y="4355"/>
                  </a:lnTo>
                  <a:lnTo>
                    <a:pt x="4738" y="4373"/>
                  </a:lnTo>
                  <a:lnTo>
                    <a:pt x="4736" y="4390"/>
                  </a:lnTo>
                  <a:lnTo>
                    <a:pt x="4735" y="4400"/>
                  </a:lnTo>
                  <a:lnTo>
                    <a:pt x="4734" y="4409"/>
                  </a:lnTo>
                  <a:lnTo>
                    <a:pt x="4734" y="4418"/>
                  </a:lnTo>
                  <a:lnTo>
                    <a:pt x="4735" y="4428"/>
                  </a:lnTo>
                  <a:lnTo>
                    <a:pt x="4752" y="4516"/>
                  </a:lnTo>
                  <a:lnTo>
                    <a:pt x="4752" y="4524"/>
                  </a:lnTo>
                  <a:lnTo>
                    <a:pt x="4753" y="4532"/>
                  </a:lnTo>
                  <a:lnTo>
                    <a:pt x="4756" y="4540"/>
                  </a:lnTo>
                  <a:lnTo>
                    <a:pt x="4760" y="4547"/>
                  </a:lnTo>
                  <a:lnTo>
                    <a:pt x="4764" y="4555"/>
                  </a:lnTo>
                  <a:lnTo>
                    <a:pt x="4767" y="4564"/>
                  </a:lnTo>
                  <a:lnTo>
                    <a:pt x="4768" y="4568"/>
                  </a:lnTo>
                  <a:lnTo>
                    <a:pt x="4768" y="4573"/>
                  </a:lnTo>
                  <a:lnTo>
                    <a:pt x="4768" y="4577"/>
                  </a:lnTo>
                  <a:lnTo>
                    <a:pt x="4767" y="4583"/>
                  </a:lnTo>
                  <a:lnTo>
                    <a:pt x="4761" y="4598"/>
                  </a:lnTo>
                  <a:lnTo>
                    <a:pt x="4754" y="4614"/>
                  </a:lnTo>
                  <a:lnTo>
                    <a:pt x="4746" y="4630"/>
                  </a:lnTo>
                  <a:lnTo>
                    <a:pt x="4736" y="4646"/>
                  </a:lnTo>
                  <a:lnTo>
                    <a:pt x="4726" y="4662"/>
                  </a:lnTo>
                  <a:lnTo>
                    <a:pt x="4717" y="4679"/>
                  </a:lnTo>
                  <a:lnTo>
                    <a:pt x="4708" y="4695"/>
                  </a:lnTo>
                  <a:lnTo>
                    <a:pt x="4702" y="4712"/>
                  </a:lnTo>
                  <a:lnTo>
                    <a:pt x="4695" y="4740"/>
                  </a:lnTo>
                  <a:lnTo>
                    <a:pt x="4688" y="4773"/>
                  </a:lnTo>
                  <a:lnTo>
                    <a:pt x="4686" y="4781"/>
                  </a:lnTo>
                  <a:lnTo>
                    <a:pt x="4684" y="4788"/>
                  </a:lnTo>
                  <a:lnTo>
                    <a:pt x="4681" y="4796"/>
                  </a:lnTo>
                  <a:lnTo>
                    <a:pt x="4677" y="4802"/>
                  </a:lnTo>
                  <a:lnTo>
                    <a:pt x="4674" y="4807"/>
                  </a:lnTo>
                  <a:lnTo>
                    <a:pt x="4670" y="4811"/>
                  </a:lnTo>
                  <a:lnTo>
                    <a:pt x="4664" y="4814"/>
                  </a:lnTo>
                  <a:lnTo>
                    <a:pt x="4658" y="4815"/>
                  </a:lnTo>
                  <a:lnTo>
                    <a:pt x="4641" y="4816"/>
                  </a:lnTo>
                  <a:lnTo>
                    <a:pt x="4624" y="4815"/>
                  </a:lnTo>
                  <a:lnTo>
                    <a:pt x="4609" y="4813"/>
                  </a:lnTo>
                  <a:lnTo>
                    <a:pt x="4593" y="4809"/>
                  </a:lnTo>
                  <a:lnTo>
                    <a:pt x="4579" y="4804"/>
                  </a:lnTo>
                  <a:lnTo>
                    <a:pt x="4564" y="4797"/>
                  </a:lnTo>
                  <a:lnTo>
                    <a:pt x="4549" y="4790"/>
                  </a:lnTo>
                  <a:lnTo>
                    <a:pt x="4534" y="4783"/>
                  </a:lnTo>
                  <a:lnTo>
                    <a:pt x="4528" y="4779"/>
                  </a:lnTo>
                  <a:lnTo>
                    <a:pt x="4522" y="4777"/>
                  </a:lnTo>
                  <a:lnTo>
                    <a:pt x="4516" y="4777"/>
                  </a:lnTo>
                  <a:lnTo>
                    <a:pt x="4510" y="4777"/>
                  </a:lnTo>
                  <a:lnTo>
                    <a:pt x="4505" y="4778"/>
                  </a:lnTo>
                  <a:lnTo>
                    <a:pt x="4499" y="4779"/>
                  </a:lnTo>
                  <a:lnTo>
                    <a:pt x="4493" y="4782"/>
                  </a:lnTo>
                  <a:lnTo>
                    <a:pt x="4488" y="4785"/>
                  </a:lnTo>
                  <a:lnTo>
                    <a:pt x="4478" y="4792"/>
                  </a:lnTo>
                  <a:lnTo>
                    <a:pt x="4467" y="4797"/>
                  </a:lnTo>
                  <a:lnTo>
                    <a:pt x="4457" y="4803"/>
                  </a:lnTo>
                  <a:lnTo>
                    <a:pt x="4446" y="4807"/>
                  </a:lnTo>
                  <a:lnTo>
                    <a:pt x="4439" y="4807"/>
                  </a:lnTo>
                  <a:lnTo>
                    <a:pt x="4431" y="4806"/>
                  </a:lnTo>
                  <a:lnTo>
                    <a:pt x="4423" y="4803"/>
                  </a:lnTo>
                  <a:lnTo>
                    <a:pt x="4413" y="4798"/>
                  </a:lnTo>
                  <a:lnTo>
                    <a:pt x="4393" y="4787"/>
                  </a:lnTo>
                  <a:lnTo>
                    <a:pt x="4372" y="4777"/>
                  </a:lnTo>
                  <a:lnTo>
                    <a:pt x="4362" y="4773"/>
                  </a:lnTo>
                  <a:lnTo>
                    <a:pt x="4352" y="4769"/>
                  </a:lnTo>
                  <a:lnTo>
                    <a:pt x="4343" y="4768"/>
                  </a:lnTo>
                  <a:lnTo>
                    <a:pt x="4335" y="4769"/>
                  </a:lnTo>
                  <a:lnTo>
                    <a:pt x="4332" y="4771"/>
                  </a:lnTo>
                  <a:lnTo>
                    <a:pt x="4328" y="4773"/>
                  </a:lnTo>
                  <a:lnTo>
                    <a:pt x="4325" y="4775"/>
                  </a:lnTo>
                  <a:lnTo>
                    <a:pt x="4323" y="4778"/>
                  </a:lnTo>
                  <a:lnTo>
                    <a:pt x="4320" y="4783"/>
                  </a:lnTo>
                  <a:lnTo>
                    <a:pt x="4318" y="4788"/>
                  </a:lnTo>
                  <a:lnTo>
                    <a:pt x="4316" y="4794"/>
                  </a:lnTo>
                  <a:lnTo>
                    <a:pt x="4315" y="4800"/>
                  </a:lnTo>
                  <a:lnTo>
                    <a:pt x="4313" y="4809"/>
                  </a:lnTo>
                  <a:lnTo>
                    <a:pt x="4307" y="4820"/>
                  </a:lnTo>
                  <a:lnTo>
                    <a:pt x="4301" y="4832"/>
                  </a:lnTo>
                  <a:lnTo>
                    <a:pt x="4292" y="4846"/>
                  </a:lnTo>
                  <a:lnTo>
                    <a:pt x="4274" y="4872"/>
                  </a:lnTo>
                  <a:lnTo>
                    <a:pt x="4261" y="4893"/>
                  </a:lnTo>
                  <a:lnTo>
                    <a:pt x="4244" y="4920"/>
                  </a:lnTo>
                  <a:lnTo>
                    <a:pt x="4239" y="4931"/>
                  </a:lnTo>
                  <a:lnTo>
                    <a:pt x="4243" y="4942"/>
                  </a:lnTo>
                  <a:lnTo>
                    <a:pt x="4258" y="4968"/>
                  </a:lnTo>
                  <a:lnTo>
                    <a:pt x="4261" y="4978"/>
                  </a:lnTo>
                  <a:lnTo>
                    <a:pt x="4262" y="4988"/>
                  </a:lnTo>
                  <a:lnTo>
                    <a:pt x="4261" y="4997"/>
                  </a:lnTo>
                  <a:lnTo>
                    <a:pt x="4259" y="5005"/>
                  </a:lnTo>
                  <a:lnTo>
                    <a:pt x="4255" y="5013"/>
                  </a:lnTo>
                  <a:lnTo>
                    <a:pt x="4250" y="5020"/>
                  </a:lnTo>
                  <a:lnTo>
                    <a:pt x="4244" y="5027"/>
                  </a:lnTo>
                  <a:lnTo>
                    <a:pt x="4239" y="5035"/>
                  </a:lnTo>
                  <a:lnTo>
                    <a:pt x="4233" y="5041"/>
                  </a:lnTo>
                  <a:lnTo>
                    <a:pt x="4228" y="5048"/>
                  </a:lnTo>
                  <a:lnTo>
                    <a:pt x="4223" y="5056"/>
                  </a:lnTo>
                  <a:lnTo>
                    <a:pt x="4219" y="5064"/>
                  </a:lnTo>
                  <a:lnTo>
                    <a:pt x="4215" y="5071"/>
                  </a:lnTo>
                  <a:lnTo>
                    <a:pt x="4214" y="5080"/>
                  </a:lnTo>
                  <a:lnTo>
                    <a:pt x="4214" y="5090"/>
                  </a:lnTo>
                  <a:lnTo>
                    <a:pt x="4218" y="5101"/>
                  </a:lnTo>
                  <a:lnTo>
                    <a:pt x="4220" y="5111"/>
                  </a:lnTo>
                  <a:lnTo>
                    <a:pt x="4221" y="5120"/>
                  </a:lnTo>
                  <a:lnTo>
                    <a:pt x="4220" y="5129"/>
                  </a:lnTo>
                  <a:lnTo>
                    <a:pt x="4218" y="5135"/>
                  </a:lnTo>
                  <a:lnTo>
                    <a:pt x="4214" y="5142"/>
                  </a:lnTo>
                  <a:lnTo>
                    <a:pt x="4210" y="5149"/>
                  </a:lnTo>
                  <a:lnTo>
                    <a:pt x="4204" y="5155"/>
                  </a:lnTo>
                  <a:lnTo>
                    <a:pt x="4198" y="5161"/>
                  </a:lnTo>
                  <a:lnTo>
                    <a:pt x="4183" y="5172"/>
                  </a:lnTo>
                  <a:lnTo>
                    <a:pt x="4169" y="5185"/>
                  </a:lnTo>
                  <a:lnTo>
                    <a:pt x="4162" y="5192"/>
                  </a:lnTo>
                  <a:lnTo>
                    <a:pt x="4156" y="5199"/>
                  </a:lnTo>
                  <a:lnTo>
                    <a:pt x="4150" y="5207"/>
                  </a:lnTo>
                  <a:lnTo>
                    <a:pt x="4145" y="5217"/>
                  </a:lnTo>
                  <a:lnTo>
                    <a:pt x="4145" y="5228"/>
                  </a:lnTo>
                  <a:lnTo>
                    <a:pt x="4146" y="5236"/>
                  </a:lnTo>
                  <a:lnTo>
                    <a:pt x="4147" y="5238"/>
                  </a:lnTo>
                  <a:lnTo>
                    <a:pt x="4149" y="5241"/>
                  </a:lnTo>
                  <a:lnTo>
                    <a:pt x="4152" y="5245"/>
                  </a:lnTo>
                  <a:lnTo>
                    <a:pt x="4157" y="5249"/>
                  </a:lnTo>
                  <a:lnTo>
                    <a:pt x="4163" y="5256"/>
                  </a:lnTo>
                  <a:lnTo>
                    <a:pt x="4167" y="5261"/>
                  </a:lnTo>
                  <a:lnTo>
                    <a:pt x="4169" y="5268"/>
                  </a:lnTo>
                  <a:lnTo>
                    <a:pt x="4168" y="5274"/>
                  </a:lnTo>
                  <a:lnTo>
                    <a:pt x="4165" y="5285"/>
                  </a:lnTo>
                  <a:lnTo>
                    <a:pt x="4159" y="5300"/>
                  </a:lnTo>
                  <a:lnTo>
                    <a:pt x="4155" y="5317"/>
                  </a:lnTo>
                  <a:lnTo>
                    <a:pt x="4150" y="5334"/>
                  </a:lnTo>
                  <a:lnTo>
                    <a:pt x="4145" y="5351"/>
                  </a:lnTo>
                  <a:lnTo>
                    <a:pt x="4140" y="5369"/>
                  </a:lnTo>
                  <a:lnTo>
                    <a:pt x="4136" y="5375"/>
                  </a:lnTo>
                  <a:lnTo>
                    <a:pt x="4134" y="5381"/>
                  </a:lnTo>
                  <a:lnTo>
                    <a:pt x="4132" y="5385"/>
                  </a:lnTo>
                  <a:lnTo>
                    <a:pt x="4132" y="5389"/>
                  </a:lnTo>
                  <a:lnTo>
                    <a:pt x="4134" y="5393"/>
                  </a:lnTo>
                  <a:lnTo>
                    <a:pt x="4136" y="5395"/>
                  </a:lnTo>
                  <a:lnTo>
                    <a:pt x="4138" y="5397"/>
                  </a:lnTo>
                  <a:lnTo>
                    <a:pt x="4141" y="5401"/>
                  </a:lnTo>
                  <a:lnTo>
                    <a:pt x="4148" y="5405"/>
                  </a:lnTo>
                  <a:lnTo>
                    <a:pt x="4155" y="5412"/>
                  </a:lnTo>
                  <a:lnTo>
                    <a:pt x="4157" y="5416"/>
                  </a:lnTo>
                  <a:lnTo>
                    <a:pt x="4159" y="5421"/>
                  </a:lnTo>
                  <a:lnTo>
                    <a:pt x="4159" y="5426"/>
                  </a:lnTo>
                  <a:lnTo>
                    <a:pt x="4159" y="5433"/>
                  </a:lnTo>
                  <a:lnTo>
                    <a:pt x="4156" y="5455"/>
                  </a:lnTo>
                  <a:lnTo>
                    <a:pt x="4151" y="5476"/>
                  </a:lnTo>
                  <a:lnTo>
                    <a:pt x="4148" y="5497"/>
                  </a:lnTo>
                  <a:lnTo>
                    <a:pt x="4145" y="5517"/>
                  </a:lnTo>
                  <a:lnTo>
                    <a:pt x="4142" y="5538"/>
                  </a:lnTo>
                  <a:lnTo>
                    <a:pt x="4143" y="5558"/>
                  </a:lnTo>
                  <a:lnTo>
                    <a:pt x="4145" y="5569"/>
                  </a:lnTo>
                  <a:lnTo>
                    <a:pt x="4147" y="5579"/>
                  </a:lnTo>
                  <a:lnTo>
                    <a:pt x="4149" y="5590"/>
                  </a:lnTo>
                  <a:lnTo>
                    <a:pt x="4153" y="5601"/>
                  </a:lnTo>
                  <a:lnTo>
                    <a:pt x="4159" y="5616"/>
                  </a:lnTo>
                  <a:lnTo>
                    <a:pt x="4166" y="5632"/>
                  </a:lnTo>
                  <a:lnTo>
                    <a:pt x="4170" y="5647"/>
                  </a:lnTo>
                  <a:lnTo>
                    <a:pt x="4175" y="5663"/>
                  </a:lnTo>
                  <a:lnTo>
                    <a:pt x="4176" y="5670"/>
                  </a:lnTo>
                  <a:lnTo>
                    <a:pt x="4176" y="5678"/>
                  </a:lnTo>
                  <a:lnTo>
                    <a:pt x="4176" y="5686"/>
                  </a:lnTo>
                  <a:lnTo>
                    <a:pt x="4175" y="5694"/>
                  </a:lnTo>
                  <a:lnTo>
                    <a:pt x="4173" y="5701"/>
                  </a:lnTo>
                  <a:lnTo>
                    <a:pt x="4171" y="5709"/>
                  </a:lnTo>
                  <a:lnTo>
                    <a:pt x="4168" y="5717"/>
                  </a:lnTo>
                  <a:lnTo>
                    <a:pt x="4163" y="5725"/>
                  </a:lnTo>
                  <a:lnTo>
                    <a:pt x="4150" y="5748"/>
                  </a:lnTo>
                  <a:lnTo>
                    <a:pt x="4138" y="5772"/>
                  </a:lnTo>
                  <a:lnTo>
                    <a:pt x="4126" y="5796"/>
                  </a:lnTo>
                  <a:lnTo>
                    <a:pt x="4111" y="5820"/>
                  </a:lnTo>
                  <a:lnTo>
                    <a:pt x="4104" y="5835"/>
                  </a:lnTo>
                  <a:lnTo>
                    <a:pt x="4097" y="5848"/>
                  </a:lnTo>
                  <a:lnTo>
                    <a:pt x="4093" y="5854"/>
                  </a:lnTo>
                  <a:lnTo>
                    <a:pt x="4086" y="5858"/>
                  </a:lnTo>
                  <a:lnTo>
                    <a:pt x="4083" y="5859"/>
                  </a:lnTo>
                  <a:lnTo>
                    <a:pt x="4078" y="5859"/>
                  </a:lnTo>
                  <a:lnTo>
                    <a:pt x="4074" y="5859"/>
                  </a:lnTo>
                  <a:lnTo>
                    <a:pt x="4069" y="5858"/>
                  </a:lnTo>
                  <a:lnTo>
                    <a:pt x="4052" y="5854"/>
                  </a:lnTo>
                  <a:lnTo>
                    <a:pt x="4035" y="5847"/>
                  </a:lnTo>
                  <a:lnTo>
                    <a:pt x="4019" y="5841"/>
                  </a:lnTo>
                  <a:lnTo>
                    <a:pt x="4003" y="5834"/>
                  </a:lnTo>
                  <a:lnTo>
                    <a:pt x="3986" y="5826"/>
                  </a:lnTo>
                  <a:lnTo>
                    <a:pt x="3971" y="5821"/>
                  </a:lnTo>
                  <a:lnTo>
                    <a:pt x="3953" y="5814"/>
                  </a:lnTo>
                  <a:lnTo>
                    <a:pt x="3936" y="5810"/>
                  </a:lnTo>
                  <a:lnTo>
                    <a:pt x="3924" y="5807"/>
                  </a:lnTo>
                  <a:lnTo>
                    <a:pt x="3910" y="5805"/>
                  </a:lnTo>
                  <a:lnTo>
                    <a:pt x="3895" y="5805"/>
                  </a:lnTo>
                  <a:lnTo>
                    <a:pt x="3883" y="5806"/>
                  </a:lnTo>
                  <a:lnTo>
                    <a:pt x="3879" y="5807"/>
                  </a:lnTo>
                  <a:lnTo>
                    <a:pt x="3875" y="5810"/>
                  </a:lnTo>
                  <a:lnTo>
                    <a:pt x="3874" y="5813"/>
                  </a:lnTo>
                  <a:lnTo>
                    <a:pt x="3874" y="5816"/>
                  </a:lnTo>
                  <a:lnTo>
                    <a:pt x="3877" y="5820"/>
                  </a:lnTo>
                  <a:lnTo>
                    <a:pt x="3881" y="5825"/>
                  </a:lnTo>
                  <a:lnTo>
                    <a:pt x="3889" y="5831"/>
                  </a:lnTo>
                  <a:lnTo>
                    <a:pt x="3899" y="5837"/>
                  </a:lnTo>
                  <a:lnTo>
                    <a:pt x="3895" y="5843"/>
                  </a:lnTo>
                  <a:lnTo>
                    <a:pt x="3894" y="5848"/>
                  </a:lnTo>
                  <a:lnTo>
                    <a:pt x="3893" y="5856"/>
                  </a:lnTo>
                  <a:lnTo>
                    <a:pt x="3893" y="5864"/>
                  </a:lnTo>
                  <a:lnTo>
                    <a:pt x="3894" y="5883"/>
                  </a:lnTo>
                  <a:lnTo>
                    <a:pt x="3894" y="5901"/>
                  </a:lnTo>
                  <a:lnTo>
                    <a:pt x="3894" y="5910"/>
                  </a:lnTo>
                  <a:lnTo>
                    <a:pt x="3893" y="5918"/>
                  </a:lnTo>
                  <a:lnTo>
                    <a:pt x="3891" y="5927"/>
                  </a:lnTo>
                  <a:lnTo>
                    <a:pt x="3889" y="5933"/>
                  </a:lnTo>
                  <a:lnTo>
                    <a:pt x="3885" y="5939"/>
                  </a:lnTo>
                  <a:lnTo>
                    <a:pt x="3880" y="5943"/>
                  </a:lnTo>
                  <a:lnTo>
                    <a:pt x="3873" y="5946"/>
                  </a:lnTo>
                  <a:lnTo>
                    <a:pt x="3864" y="5947"/>
                  </a:lnTo>
                  <a:lnTo>
                    <a:pt x="3851" y="5945"/>
                  </a:lnTo>
                  <a:lnTo>
                    <a:pt x="3836" y="5940"/>
                  </a:lnTo>
                  <a:lnTo>
                    <a:pt x="3828" y="5938"/>
                  </a:lnTo>
                  <a:lnTo>
                    <a:pt x="3820" y="5938"/>
                  </a:lnTo>
                  <a:lnTo>
                    <a:pt x="3817" y="5938"/>
                  </a:lnTo>
                  <a:lnTo>
                    <a:pt x="3815" y="5938"/>
                  </a:lnTo>
                  <a:lnTo>
                    <a:pt x="3812" y="5939"/>
                  </a:lnTo>
                  <a:lnTo>
                    <a:pt x="3810" y="5941"/>
                  </a:lnTo>
                  <a:lnTo>
                    <a:pt x="3802" y="5950"/>
                  </a:lnTo>
                  <a:lnTo>
                    <a:pt x="3798" y="5959"/>
                  </a:lnTo>
                  <a:lnTo>
                    <a:pt x="3796" y="5968"/>
                  </a:lnTo>
                  <a:lnTo>
                    <a:pt x="3794" y="5975"/>
                  </a:lnTo>
                  <a:lnTo>
                    <a:pt x="3790" y="5984"/>
                  </a:lnTo>
                  <a:lnTo>
                    <a:pt x="3785" y="5992"/>
                  </a:lnTo>
                  <a:lnTo>
                    <a:pt x="3780" y="5995"/>
                  </a:lnTo>
                  <a:lnTo>
                    <a:pt x="3776" y="6000"/>
                  </a:lnTo>
                  <a:lnTo>
                    <a:pt x="3769" y="6003"/>
                  </a:lnTo>
                  <a:lnTo>
                    <a:pt x="3761" y="6008"/>
                  </a:lnTo>
                  <a:lnTo>
                    <a:pt x="3745" y="6015"/>
                  </a:lnTo>
                  <a:lnTo>
                    <a:pt x="3729" y="6023"/>
                  </a:lnTo>
                  <a:lnTo>
                    <a:pt x="3718" y="6031"/>
                  </a:lnTo>
                  <a:lnTo>
                    <a:pt x="3709" y="6037"/>
                  </a:lnTo>
                  <a:lnTo>
                    <a:pt x="3703" y="6043"/>
                  </a:lnTo>
                  <a:lnTo>
                    <a:pt x="3699" y="6050"/>
                  </a:lnTo>
                  <a:lnTo>
                    <a:pt x="3698" y="6052"/>
                  </a:lnTo>
                  <a:lnTo>
                    <a:pt x="3697" y="6055"/>
                  </a:lnTo>
                  <a:lnTo>
                    <a:pt x="3698" y="6057"/>
                  </a:lnTo>
                  <a:lnTo>
                    <a:pt x="3698" y="6061"/>
                  </a:lnTo>
                  <a:lnTo>
                    <a:pt x="3702" y="6066"/>
                  </a:lnTo>
                  <a:lnTo>
                    <a:pt x="3706" y="6072"/>
                  </a:lnTo>
                  <a:lnTo>
                    <a:pt x="3714" y="6078"/>
                  </a:lnTo>
                  <a:lnTo>
                    <a:pt x="3723" y="6085"/>
                  </a:lnTo>
                  <a:lnTo>
                    <a:pt x="3745" y="6099"/>
                  </a:lnTo>
                  <a:lnTo>
                    <a:pt x="3774" y="6118"/>
                  </a:lnTo>
                  <a:lnTo>
                    <a:pt x="3781" y="6124"/>
                  </a:lnTo>
                  <a:lnTo>
                    <a:pt x="3788" y="6129"/>
                  </a:lnTo>
                  <a:lnTo>
                    <a:pt x="3791" y="6135"/>
                  </a:lnTo>
                  <a:lnTo>
                    <a:pt x="3792" y="6140"/>
                  </a:lnTo>
                  <a:lnTo>
                    <a:pt x="3792" y="6145"/>
                  </a:lnTo>
                  <a:lnTo>
                    <a:pt x="3790" y="6149"/>
                  </a:lnTo>
                  <a:lnTo>
                    <a:pt x="3788" y="6153"/>
                  </a:lnTo>
                  <a:lnTo>
                    <a:pt x="3784" y="6158"/>
                  </a:lnTo>
                  <a:lnTo>
                    <a:pt x="3774" y="6167"/>
                  </a:lnTo>
                  <a:lnTo>
                    <a:pt x="3763" y="6176"/>
                  </a:lnTo>
                  <a:lnTo>
                    <a:pt x="3758" y="6180"/>
                  </a:lnTo>
                  <a:lnTo>
                    <a:pt x="3754" y="6184"/>
                  </a:lnTo>
                  <a:lnTo>
                    <a:pt x="3749" y="6189"/>
                  </a:lnTo>
                  <a:lnTo>
                    <a:pt x="3747" y="6194"/>
                  </a:lnTo>
                  <a:lnTo>
                    <a:pt x="3744" y="6207"/>
                  </a:lnTo>
                  <a:lnTo>
                    <a:pt x="3743" y="6219"/>
                  </a:lnTo>
                  <a:lnTo>
                    <a:pt x="3741" y="6231"/>
                  </a:lnTo>
                  <a:lnTo>
                    <a:pt x="3743" y="6243"/>
                  </a:lnTo>
                  <a:lnTo>
                    <a:pt x="3745" y="6247"/>
                  </a:lnTo>
                  <a:lnTo>
                    <a:pt x="3747" y="6252"/>
                  </a:lnTo>
                  <a:lnTo>
                    <a:pt x="3750" y="6255"/>
                  </a:lnTo>
                  <a:lnTo>
                    <a:pt x="3754" y="6258"/>
                  </a:lnTo>
                  <a:lnTo>
                    <a:pt x="3759" y="6260"/>
                  </a:lnTo>
                  <a:lnTo>
                    <a:pt x="3765" y="6260"/>
                  </a:lnTo>
                  <a:lnTo>
                    <a:pt x="3771" y="6260"/>
                  </a:lnTo>
                  <a:lnTo>
                    <a:pt x="3778" y="6257"/>
                  </a:lnTo>
                  <a:lnTo>
                    <a:pt x="3792" y="6252"/>
                  </a:lnTo>
                  <a:lnTo>
                    <a:pt x="3803" y="6250"/>
                  </a:lnTo>
                  <a:lnTo>
                    <a:pt x="3812" y="6250"/>
                  </a:lnTo>
                  <a:lnTo>
                    <a:pt x="3819" y="6251"/>
                  </a:lnTo>
                  <a:lnTo>
                    <a:pt x="3825" y="6253"/>
                  </a:lnTo>
                  <a:lnTo>
                    <a:pt x="3828" y="6257"/>
                  </a:lnTo>
                  <a:lnTo>
                    <a:pt x="3830" y="6263"/>
                  </a:lnTo>
                  <a:lnTo>
                    <a:pt x="3831" y="6270"/>
                  </a:lnTo>
                  <a:lnTo>
                    <a:pt x="3832" y="6285"/>
                  </a:lnTo>
                  <a:lnTo>
                    <a:pt x="3833" y="6304"/>
                  </a:lnTo>
                  <a:lnTo>
                    <a:pt x="3835" y="6313"/>
                  </a:lnTo>
                  <a:lnTo>
                    <a:pt x="3836" y="6323"/>
                  </a:lnTo>
                  <a:lnTo>
                    <a:pt x="3839" y="6333"/>
                  </a:lnTo>
                  <a:lnTo>
                    <a:pt x="3842" y="6342"/>
                  </a:lnTo>
                  <a:lnTo>
                    <a:pt x="3848" y="6352"/>
                  </a:lnTo>
                  <a:lnTo>
                    <a:pt x="3851" y="6359"/>
                  </a:lnTo>
                  <a:lnTo>
                    <a:pt x="3853" y="6365"/>
                  </a:lnTo>
                  <a:lnTo>
                    <a:pt x="3853" y="6369"/>
                  </a:lnTo>
                  <a:lnTo>
                    <a:pt x="3851" y="6372"/>
                  </a:lnTo>
                  <a:lnTo>
                    <a:pt x="3848" y="6377"/>
                  </a:lnTo>
                  <a:lnTo>
                    <a:pt x="3842" y="6382"/>
                  </a:lnTo>
                  <a:lnTo>
                    <a:pt x="3836" y="6389"/>
                  </a:lnTo>
                  <a:lnTo>
                    <a:pt x="3829" y="6394"/>
                  </a:lnTo>
                  <a:lnTo>
                    <a:pt x="3823" y="6403"/>
                  </a:lnTo>
                  <a:lnTo>
                    <a:pt x="3818" y="6412"/>
                  </a:lnTo>
                  <a:lnTo>
                    <a:pt x="3813" y="6421"/>
                  </a:lnTo>
                  <a:lnTo>
                    <a:pt x="3813" y="6424"/>
                  </a:lnTo>
                  <a:lnTo>
                    <a:pt x="3813" y="6428"/>
                  </a:lnTo>
                  <a:lnTo>
                    <a:pt x="3813" y="6431"/>
                  </a:lnTo>
                  <a:lnTo>
                    <a:pt x="3816" y="6433"/>
                  </a:lnTo>
                  <a:lnTo>
                    <a:pt x="3819" y="6434"/>
                  </a:lnTo>
                  <a:lnTo>
                    <a:pt x="3823" y="6435"/>
                  </a:lnTo>
                  <a:lnTo>
                    <a:pt x="3829" y="6435"/>
                  </a:lnTo>
                  <a:lnTo>
                    <a:pt x="3837" y="6433"/>
                  </a:lnTo>
                  <a:lnTo>
                    <a:pt x="3843" y="6433"/>
                  </a:lnTo>
                  <a:lnTo>
                    <a:pt x="3850" y="6434"/>
                  </a:lnTo>
                  <a:lnTo>
                    <a:pt x="3852" y="6435"/>
                  </a:lnTo>
                  <a:lnTo>
                    <a:pt x="3854" y="6438"/>
                  </a:lnTo>
                  <a:lnTo>
                    <a:pt x="3856" y="6440"/>
                  </a:lnTo>
                  <a:lnTo>
                    <a:pt x="3857" y="6444"/>
                  </a:lnTo>
                  <a:lnTo>
                    <a:pt x="3856" y="6452"/>
                  </a:lnTo>
                  <a:lnTo>
                    <a:pt x="3853" y="6460"/>
                  </a:lnTo>
                  <a:lnTo>
                    <a:pt x="3850" y="6466"/>
                  </a:lnTo>
                  <a:lnTo>
                    <a:pt x="3846" y="6473"/>
                  </a:lnTo>
                  <a:lnTo>
                    <a:pt x="3840" y="6483"/>
                  </a:lnTo>
                  <a:lnTo>
                    <a:pt x="3836" y="6494"/>
                  </a:lnTo>
                  <a:lnTo>
                    <a:pt x="3827" y="6508"/>
                  </a:lnTo>
                  <a:lnTo>
                    <a:pt x="3820" y="6523"/>
                  </a:lnTo>
                  <a:lnTo>
                    <a:pt x="3820" y="6523"/>
                  </a:lnTo>
                  <a:lnTo>
                    <a:pt x="3775" y="6531"/>
                  </a:lnTo>
                  <a:lnTo>
                    <a:pt x="3767" y="6529"/>
                  </a:lnTo>
                  <a:lnTo>
                    <a:pt x="3760" y="6527"/>
                  </a:lnTo>
                  <a:lnTo>
                    <a:pt x="3754" y="6526"/>
                  </a:lnTo>
                  <a:lnTo>
                    <a:pt x="3746" y="6525"/>
                  </a:lnTo>
                  <a:lnTo>
                    <a:pt x="3738" y="6525"/>
                  </a:lnTo>
                  <a:lnTo>
                    <a:pt x="3732" y="6525"/>
                  </a:lnTo>
                  <a:lnTo>
                    <a:pt x="3724" y="6526"/>
                  </a:lnTo>
                  <a:lnTo>
                    <a:pt x="3717" y="6528"/>
                  </a:lnTo>
                  <a:lnTo>
                    <a:pt x="3710" y="6530"/>
                  </a:lnTo>
                  <a:lnTo>
                    <a:pt x="3704" y="6534"/>
                  </a:lnTo>
                  <a:lnTo>
                    <a:pt x="3698" y="6537"/>
                  </a:lnTo>
                  <a:lnTo>
                    <a:pt x="3692" y="6541"/>
                  </a:lnTo>
                  <a:lnTo>
                    <a:pt x="3687" y="6547"/>
                  </a:lnTo>
                  <a:lnTo>
                    <a:pt x="3682" y="6552"/>
                  </a:lnTo>
                  <a:lnTo>
                    <a:pt x="3677" y="6559"/>
                  </a:lnTo>
                  <a:lnTo>
                    <a:pt x="3674" y="6567"/>
                  </a:lnTo>
                  <a:lnTo>
                    <a:pt x="3668" y="6576"/>
                  </a:lnTo>
                  <a:lnTo>
                    <a:pt x="3662" y="6583"/>
                  </a:lnTo>
                  <a:lnTo>
                    <a:pt x="3654" y="6591"/>
                  </a:lnTo>
                  <a:lnTo>
                    <a:pt x="3644" y="6599"/>
                  </a:lnTo>
                  <a:lnTo>
                    <a:pt x="3633" y="6606"/>
                  </a:lnTo>
                  <a:lnTo>
                    <a:pt x="3621" y="6611"/>
                  </a:lnTo>
                  <a:lnTo>
                    <a:pt x="3609" y="6617"/>
                  </a:lnTo>
                  <a:lnTo>
                    <a:pt x="3595" y="6622"/>
                  </a:lnTo>
                  <a:lnTo>
                    <a:pt x="3569" y="6631"/>
                  </a:lnTo>
                  <a:lnTo>
                    <a:pt x="3542" y="6638"/>
                  </a:lnTo>
                  <a:lnTo>
                    <a:pt x="3518" y="6642"/>
                  </a:lnTo>
                  <a:lnTo>
                    <a:pt x="3498" y="6644"/>
                  </a:lnTo>
                  <a:lnTo>
                    <a:pt x="3461" y="6652"/>
                  </a:lnTo>
                  <a:lnTo>
                    <a:pt x="3419" y="6663"/>
                  </a:lnTo>
                  <a:lnTo>
                    <a:pt x="3398" y="6667"/>
                  </a:lnTo>
                  <a:lnTo>
                    <a:pt x="3379" y="6670"/>
                  </a:lnTo>
                  <a:lnTo>
                    <a:pt x="3369" y="6670"/>
                  </a:lnTo>
                  <a:lnTo>
                    <a:pt x="3362" y="6669"/>
                  </a:lnTo>
                  <a:lnTo>
                    <a:pt x="3354" y="6666"/>
                  </a:lnTo>
                  <a:lnTo>
                    <a:pt x="3347" y="6663"/>
                  </a:lnTo>
                  <a:lnTo>
                    <a:pt x="3336" y="6654"/>
                  </a:lnTo>
                  <a:lnTo>
                    <a:pt x="3327" y="6648"/>
                  </a:lnTo>
                  <a:lnTo>
                    <a:pt x="3323" y="6644"/>
                  </a:lnTo>
                  <a:lnTo>
                    <a:pt x="3317" y="6642"/>
                  </a:lnTo>
                  <a:lnTo>
                    <a:pt x="3311" y="6640"/>
                  </a:lnTo>
                  <a:lnTo>
                    <a:pt x="3303" y="6638"/>
                  </a:lnTo>
                  <a:lnTo>
                    <a:pt x="3294" y="6635"/>
                  </a:lnTo>
                  <a:lnTo>
                    <a:pt x="3286" y="6632"/>
                  </a:lnTo>
                  <a:lnTo>
                    <a:pt x="3279" y="6628"/>
                  </a:lnTo>
                  <a:lnTo>
                    <a:pt x="3273" y="6622"/>
                  </a:lnTo>
                  <a:lnTo>
                    <a:pt x="3267" y="6616"/>
                  </a:lnTo>
                  <a:lnTo>
                    <a:pt x="3265" y="6608"/>
                  </a:lnTo>
                  <a:lnTo>
                    <a:pt x="3263" y="6599"/>
                  </a:lnTo>
                  <a:lnTo>
                    <a:pt x="3264" y="6589"/>
                  </a:lnTo>
                  <a:lnTo>
                    <a:pt x="3266" y="6582"/>
                  </a:lnTo>
                  <a:lnTo>
                    <a:pt x="3269" y="6578"/>
                  </a:lnTo>
                  <a:lnTo>
                    <a:pt x="3272" y="6572"/>
                  </a:lnTo>
                  <a:lnTo>
                    <a:pt x="3276" y="6567"/>
                  </a:lnTo>
                  <a:lnTo>
                    <a:pt x="3284" y="6558"/>
                  </a:lnTo>
                  <a:lnTo>
                    <a:pt x="3292" y="6548"/>
                  </a:lnTo>
                  <a:lnTo>
                    <a:pt x="3297" y="6539"/>
                  </a:lnTo>
                  <a:lnTo>
                    <a:pt x="3303" y="6531"/>
                  </a:lnTo>
                  <a:lnTo>
                    <a:pt x="3307" y="6523"/>
                  </a:lnTo>
                  <a:lnTo>
                    <a:pt x="3313" y="6514"/>
                  </a:lnTo>
                  <a:lnTo>
                    <a:pt x="3315" y="6509"/>
                  </a:lnTo>
                  <a:lnTo>
                    <a:pt x="3316" y="6506"/>
                  </a:lnTo>
                  <a:lnTo>
                    <a:pt x="3316" y="6503"/>
                  </a:lnTo>
                  <a:lnTo>
                    <a:pt x="3317" y="6498"/>
                  </a:lnTo>
                  <a:lnTo>
                    <a:pt x="3316" y="6491"/>
                  </a:lnTo>
                  <a:lnTo>
                    <a:pt x="3314" y="6483"/>
                  </a:lnTo>
                  <a:lnTo>
                    <a:pt x="3308" y="6466"/>
                  </a:lnTo>
                  <a:lnTo>
                    <a:pt x="3303" y="6452"/>
                  </a:lnTo>
                  <a:lnTo>
                    <a:pt x="3293" y="6451"/>
                  </a:lnTo>
                  <a:lnTo>
                    <a:pt x="3284" y="6451"/>
                  </a:lnTo>
                  <a:lnTo>
                    <a:pt x="3275" y="6452"/>
                  </a:lnTo>
                  <a:lnTo>
                    <a:pt x="3264" y="6454"/>
                  </a:lnTo>
                  <a:lnTo>
                    <a:pt x="3253" y="6459"/>
                  </a:lnTo>
                  <a:lnTo>
                    <a:pt x="3245" y="6461"/>
                  </a:lnTo>
                  <a:lnTo>
                    <a:pt x="3241" y="6461"/>
                  </a:lnTo>
                  <a:lnTo>
                    <a:pt x="3236" y="6461"/>
                  </a:lnTo>
                  <a:lnTo>
                    <a:pt x="3231" y="6460"/>
                  </a:lnTo>
                  <a:lnTo>
                    <a:pt x="3223" y="6457"/>
                  </a:lnTo>
                  <a:lnTo>
                    <a:pt x="3223" y="6457"/>
                  </a:lnTo>
                  <a:lnTo>
                    <a:pt x="3222" y="6450"/>
                  </a:lnTo>
                  <a:lnTo>
                    <a:pt x="3219" y="6442"/>
                  </a:lnTo>
                  <a:lnTo>
                    <a:pt x="3214" y="6434"/>
                  </a:lnTo>
                  <a:lnTo>
                    <a:pt x="3208" y="6426"/>
                  </a:lnTo>
                  <a:lnTo>
                    <a:pt x="3195" y="6412"/>
                  </a:lnTo>
                  <a:lnTo>
                    <a:pt x="3184" y="6399"/>
                  </a:lnTo>
                  <a:lnTo>
                    <a:pt x="3178" y="6388"/>
                  </a:lnTo>
                  <a:lnTo>
                    <a:pt x="3174" y="6378"/>
                  </a:lnTo>
                  <a:lnTo>
                    <a:pt x="3171" y="6367"/>
                  </a:lnTo>
                  <a:lnTo>
                    <a:pt x="3170" y="6356"/>
                  </a:lnTo>
                  <a:lnTo>
                    <a:pt x="3170" y="6345"/>
                  </a:lnTo>
                  <a:lnTo>
                    <a:pt x="3171" y="6334"/>
                  </a:lnTo>
                  <a:lnTo>
                    <a:pt x="3172" y="6321"/>
                  </a:lnTo>
                  <a:lnTo>
                    <a:pt x="3173" y="6310"/>
                  </a:lnTo>
                  <a:lnTo>
                    <a:pt x="3173" y="6302"/>
                  </a:lnTo>
                  <a:lnTo>
                    <a:pt x="3172" y="6294"/>
                  </a:lnTo>
                  <a:lnTo>
                    <a:pt x="3169" y="6287"/>
                  </a:lnTo>
                  <a:lnTo>
                    <a:pt x="3166" y="6281"/>
                  </a:lnTo>
                  <a:lnTo>
                    <a:pt x="3161" y="6274"/>
                  </a:lnTo>
                  <a:lnTo>
                    <a:pt x="3158" y="6267"/>
                  </a:lnTo>
                  <a:lnTo>
                    <a:pt x="3154" y="6260"/>
                  </a:lnTo>
                  <a:lnTo>
                    <a:pt x="3152" y="6253"/>
                  </a:lnTo>
                  <a:lnTo>
                    <a:pt x="3151" y="6240"/>
                  </a:lnTo>
                  <a:lnTo>
                    <a:pt x="3151" y="6229"/>
                  </a:lnTo>
                  <a:lnTo>
                    <a:pt x="3152" y="6219"/>
                  </a:lnTo>
                  <a:lnTo>
                    <a:pt x="3156" y="6211"/>
                  </a:lnTo>
                  <a:lnTo>
                    <a:pt x="3166" y="6194"/>
                  </a:lnTo>
                  <a:lnTo>
                    <a:pt x="3179" y="6176"/>
                  </a:lnTo>
                  <a:lnTo>
                    <a:pt x="3184" y="6168"/>
                  </a:lnTo>
                  <a:lnTo>
                    <a:pt x="3188" y="6160"/>
                  </a:lnTo>
                  <a:lnTo>
                    <a:pt x="3189" y="6153"/>
                  </a:lnTo>
                  <a:lnTo>
                    <a:pt x="3190" y="6147"/>
                  </a:lnTo>
                  <a:lnTo>
                    <a:pt x="3189" y="6141"/>
                  </a:lnTo>
                  <a:lnTo>
                    <a:pt x="3188" y="6136"/>
                  </a:lnTo>
                  <a:lnTo>
                    <a:pt x="3186" y="6130"/>
                  </a:lnTo>
                  <a:lnTo>
                    <a:pt x="3183" y="6126"/>
                  </a:lnTo>
                  <a:lnTo>
                    <a:pt x="3177" y="6116"/>
                  </a:lnTo>
                  <a:lnTo>
                    <a:pt x="3171" y="6105"/>
                  </a:lnTo>
                  <a:lnTo>
                    <a:pt x="3168" y="6100"/>
                  </a:lnTo>
                  <a:lnTo>
                    <a:pt x="3166" y="6094"/>
                  </a:lnTo>
                  <a:lnTo>
                    <a:pt x="3163" y="6088"/>
                  </a:lnTo>
                  <a:lnTo>
                    <a:pt x="3162" y="6082"/>
                  </a:lnTo>
                  <a:lnTo>
                    <a:pt x="3161" y="6075"/>
                  </a:lnTo>
                  <a:lnTo>
                    <a:pt x="3160" y="6068"/>
                  </a:lnTo>
                  <a:lnTo>
                    <a:pt x="3158" y="6063"/>
                  </a:lnTo>
                  <a:lnTo>
                    <a:pt x="3156" y="6058"/>
                  </a:lnTo>
                  <a:lnTo>
                    <a:pt x="3150" y="6050"/>
                  </a:lnTo>
                  <a:lnTo>
                    <a:pt x="3143" y="6043"/>
                  </a:lnTo>
                  <a:lnTo>
                    <a:pt x="3136" y="6038"/>
                  </a:lnTo>
                  <a:lnTo>
                    <a:pt x="3128" y="6034"/>
                  </a:lnTo>
                  <a:lnTo>
                    <a:pt x="3120" y="6031"/>
                  </a:lnTo>
                  <a:lnTo>
                    <a:pt x="3112" y="6029"/>
                  </a:lnTo>
                  <a:lnTo>
                    <a:pt x="3106" y="6026"/>
                  </a:lnTo>
                  <a:lnTo>
                    <a:pt x="3100" y="6023"/>
                  </a:lnTo>
                  <a:lnTo>
                    <a:pt x="3098" y="6022"/>
                  </a:lnTo>
                  <a:lnTo>
                    <a:pt x="3097" y="6020"/>
                  </a:lnTo>
                  <a:lnTo>
                    <a:pt x="3096" y="6017"/>
                  </a:lnTo>
                  <a:lnTo>
                    <a:pt x="3095" y="6015"/>
                  </a:lnTo>
                  <a:lnTo>
                    <a:pt x="3096" y="6010"/>
                  </a:lnTo>
                  <a:lnTo>
                    <a:pt x="3099" y="6002"/>
                  </a:lnTo>
                  <a:lnTo>
                    <a:pt x="3106" y="5993"/>
                  </a:lnTo>
                  <a:lnTo>
                    <a:pt x="3116" y="5981"/>
                  </a:lnTo>
                  <a:lnTo>
                    <a:pt x="3119" y="5972"/>
                  </a:lnTo>
                  <a:lnTo>
                    <a:pt x="3122" y="5963"/>
                  </a:lnTo>
                  <a:lnTo>
                    <a:pt x="3127" y="5954"/>
                  </a:lnTo>
                  <a:lnTo>
                    <a:pt x="3131" y="5947"/>
                  </a:lnTo>
                  <a:lnTo>
                    <a:pt x="3141" y="5932"/>
                  </a:lnTo>
                  <a:lnTo>
                    <a:pt x="3149" y="5919"/>
                  </a:lnTo>
                  <a:lnTo>
                    <a:pt x="3152" y="5914"/>
                  </a:lnTo>
                  <a:lnTo>
                    <a:pt x="3154" y="5907"/>
                  </a:lnTo>
                  <a:lnTo>
                    <a:pt x="3154" y="5901"/>
                  </a:lnTo>
                  <a:lnTo>
                    <a:pt x="3153" y="5896"/>
                  </a:lnTo>
                  <a:lnTo>
                    <a:pt x="3151" y="5890"/>
                  </a:lnTo>
                  <a:lnTo>
                    <a:pt x="3147" y="5885"/>
                  </a:lnTo>
                  <a:lnTo>
                    <a:pt x="3139" y="5879"/>
                  </a:lnTo>
                  <a:lnTo>
                    <a:pt x="3130" y="5874"/>
                  </a:lnTo>
                  <a:lnTo>
                    <a:pt x="3121" y="5870"/>
                  </a:lnTo>
                  <a:lnTo>
                    <a:pt x="3115" y="5870"/>
                  </a:lnTo>
                  <a:lnTo>
                    <a:pt x="3109" y="5872"/>
                  </a:lnTo>
                  <a:lnTo>
                    <a:pt x="3104" y="5875"/>
                  </a:lnTo>
                  <a:lnTo>
                    <a:pt x="3094" y="5884"/>
                  </a:lnTo>
                  <a:lnTo>
                    <a:pt x="3084" y="5894"/>
                  </a:lnTo>
                  <a:lnTo>
                    <a:pt x="3078" y="5899"/>
                  </a:lnTo>
                  <a:lnTo>
                    <a:pt x="3071" y="5903"/>
                  </a:lnTo>
                  <a:lnTo>
                    <a:pt x="3064" y="5906"/>
                  </a:lnTo>
                  <a:lnTo>
                    <a:pt x="3055" y="5907"/>
                  </a:lnTo>
                  <a:lnTo>
                    <a:pt x="3045" y="5907"/>
                  </a:lnTo>
                  <a:lnTo>
                    <a:pt x="3033" y="5904"/>
                  </a:lnTo>
                  <a:lnTo>
                    <a:pt x="3019" y="5898"/>
                  </a:lnTo>
                  <a:lnTo>
                    <a:pt x="3003" y="5889"/>
                  </a:lnTo>
                  <a:lnTo>
                    <a:pt x="2995" y="5885"/>
                  </a:lnTo>
                  <a:lnTo>
                    <a:pt x="2987" y="5880"/>
                  </a:lnTo>
                  <a:lnTo>
                    <a:pt x="2981" y="5878"/>
                  </a:lnTo>
                  <a:lnTo>
                    <a:pt x="2974" y="5876"/>
                  </a:lnTo>
                  <a:lnTo>
                    <a:pt x="2967" y="5875"/>
                  </a:lnTo>
                  <a:lnTo>
                    <a:pt x="2961" y="5874"/>
                  </a:lnTo>
                  <a:lnTo>
                    <a:pt x="2954" y="5874"/>
                  </a:lnTo>
                  <a:lnTo>
                    <a:pt x="2949" y="5875"/>
                  </a:lnTo>
                  <a:lnTo>
                    <a:pt x="2936" y="5877"/>
                  </a:lnTo>
                  <a:lnTo>
                    <a:pt x="2923" y="5883"/>
                  </a:lnTo>
                  <a:lnTo>
                    <a:pt x="2911" y="5889"/>
                  </a:lnTo>
                  <a:lnTo>
                    <a:pt x="2896" y="5897"/>
                  </a:lnTo>
                  <a:lnTo>
                    <a:pt x="2891" y="5900"/>
                  </a:lnTo>
                  <a:lnTo>
                    <a:pt x="2886" y="5903"/>
                  </a:lnTo>
                  <a:lnTo>
                    <a:pt x="2882" y="5904"/>
                  </a:lnTo>
                  <a:lnTo>
                    <a:pt x="2878" y="5905"/>
                  </a:lnTo>
                  <a:lnTo>
                    <a:pt x="2873" y="5905"/>
                  </a:lnTo>
                  <a:lnTo>
                    <a:pt x="2869" y="5904"/>
                  </a:lnTo>
                  <a:lnTo>
                    <a:pt x="2865" y="5903"/>
                  </a:lnTo>
                  <a:lnTo>
                    <a:pt x="2862" y="5900"/>
                  </a:lnTo>
                  <a:lnTo>
                    <a:pt x="2857" y="5895"/>
                  </a:lnTo>
                  <a:lnTo>
                    <a:pt x="2851" y="5887"/>
                  </a:lnTo>
                  <a:lnTo>
                    <a:pt x="2848" y="5879"/>
                  </a:lnTo>
                  <a:lnTo>
                    <a:pt x="2843" y="5869"/>
                  </a:lnTo>
                  <a:lnTo>
                    <a:pt x="2839" y="5848"/>
                  </a:lnTo>
                  <a:lnTo>
                    <a:pt x="2836" y="5826"/>
                  </a:lnTo>
                  <a:lnTo>
                    <a:pt x="2832" y="5807"/>
                  </a:lnTo>
                  <a:lnTo>
                    <a:pt x="2831" y="5793"/>
                  </a:lnTo>
                  <a:lnTo>
                    <a:pt x="2828" y="5784"/>
                  </a:lnTo>
                  <a:lnTo>
                    <a:pt x="2824" y="5775"/>
                  </a:lnTo>
                  <a:lnTo>
                    <a:pt x="2819" y="5768"/>
                  </a:lnTo>
                  <a:lnTo>
                    <a:pt x="2812" y="5760"/>
                  </a:lnTo>
                  <a:lnTo>
                    <a:pt x="2799" y="5746"/>
                  </a:lnTo>
                  <a:lnTo>
                    <a:pt x="2787" y="5730"/>
                  </a:lnTo>
                  <a:lnTo>
                    <a:pt x="2785" y="5725"/>
                  </a:lnTo>
                  <a:lnTo>
                    <a:pt x="2782" y="5720"/>
                  </a:lnTo>
                  <a:lnTo>
                    <a:pt x="2782" y="5715"/>
                  </a:lnTo>
                  <a:lnTo>
                    <a:pt x="2782" y="5709"/>
                  </a:lnTo>
                  <a:lnTo>
                    <a:pt x="2785" y="5699"/>
                  </a:lnTo>
                  <a:lnTo>
                    <a:pt x="2789" y="5689"/>
                  </a:lnTo>
                  <a:lnTo>
                    <a:pt x="2793" y="5680"/>
                  </a:lnTo>
                  <a:lnTo>
                    <a:pt x="2797" y="5671"/>
                  </a:lnTo>
                  <a:lnTo>
                    <a:pt x="2798" y="5667"/>
                  </a:lnTo>
                  <a:lnTo>
                    <a:pt x="2799" y="5664"/>
                  </a:lnTo>
                  <a:lnTo>
                    <a:pt x="2798" y="5660"/>
                  </a:lnTo>
                  <a:lnTo>
                    <a:pt x="2797" y="5657"/>
                  </a:lnTo>
                  <a:lnTo>
                    <a:pt x="2792" y="5650"/>
                  </a:lnTo>
                  <a:lnTo>
                    <a:pt x="2790" y="5645"/>
                  </a:lnTo>
                  <a:lnTo>
                    <a:pt x="2790" y="5641"/>
                  </a:lnTo>
                  <a:lnTo>
                    <a:pt x="2791" y="5637"/>
                  </a:lnTo>
                  <a:lnTo>
                    <a:pt x="2795" y="5634"/>
                  </a:lnTo>
                  <a:lnTo>
                    <a:pt x="2798" y="5632"/>
                  </a:lnTo>
                  <a:lnTo>
                    <a:pt x="2802" y="5629"/>
                  </a:lnTo>
                  <a:lnTo>
                    <a:pt x="2808" y="5627"/>
                  </a:lnTo>
                  <a:lnTo>
                    <a:pt x="2820" y="5625"/>
                  </a:lnTo>
                  <a:lnTo>
                    <a:pt x="2833" y="5622"/>
                  </a:lnTo>
                  <a:lnTo>
                    <a:pt x="2839" y="5621"/>
                  </a:lnTo>
                  <a:lnTo>
                    <a:pt x="2844" y="5618"/>
                  </a:lnTo>
                  <a:lnTo>
                    <a:pt x="2849" y="5616"/>
                  </a:lnTo>
                  <a:lnTo>
                    <a:pt x="2852" y="5614"/>
                  </a:lnTo>
                  <a:lnTo>
                    <a:pt x="2862" y="5602"/>
                  </a:lnTo>
                  <a:lnTo>
                    <a:pt x="2870" y="5591"/>
                  </a:lnTo>
                  <a:lnTo>
                    <a:pt x="2874" y="5581"/>
                  </a:lnTo>
                  <a:lnTo>
                    <a:pt x="2878" y="5571"/>
                  </a:lnTo>
                  <a:lnTo>
                    <a:pt x="2878" y="5561"/>
                  </a:lnTo>
                  <a:lnTo>
                    <a:pt x="2877" y="5549"/>
                  </a:lnTo>
                  <a:lnTo>
                    <a:pt x="2874" y="5537"/>
                  </a:lnTo>
                  <a:lnTo>
                    <a:pt x="2871" y="5521"/>
                  </a:lnTo>
                  <a:lnTo>
                    <a:pt x="2865" y="5497"/>
                  </a:lnTo>
                  <a:lnTo>
                    <a:pt x="2861" y="5480"/>
                  </a:lnTo>
                  <a:lnTo>
                    <a:pt x="2859" y="5475"/>
                  </a:lnTo>
                  <a:lnTo>
                    <a:pt x="2857" y="5469"/>
                  </a:lnTo>
                  <a:lnTo>
                    <a:pt x="2853" y="5465"/>
                  </a:lnTo>
                  <a:lnTo>
                    <a:pt x="2851" y="5461"/>
                  </a:lnTo>
                  <a:lnTo>
                    <a:pt x="2833" y="5447"/>
                  </a:lnTo>
                  <a:lnTo>
                    <a:pt x="2803" y="5422"/>
                  </a:lnTo>
                  <a:lnTo>
                    <a:pt x="2797" y="5415"/>
                  </a:lnTo>
                  <a:lnTo>
                    <a:pt x="2791" y="5408"/>
                  </a:lnTo>
                  <a:lnTo>
                    <a:pt x="2787" y="5401"/>
                  </a:lnTo>
                  <a:lnTo>
                    <a:pt x="2783" y="5394"/>
                  </a:lnTo>
                  <a:lnTo>
                    <a:pt x="2779" y="5386"/>
                  </a:lnTo>
                  <a:lnTo>
                    <a:pt x="2775" y="5380"/>
                  </a:lnTo>
                  <a:lnTo>
                    <a:pt x="2768" y="5374"/>
                  </a:lnTo>
                  <a:lnTo>
                    <a:pt x="2761" y="5369"/>
                  </a:lnTo>
                  <a:lnTo>
                    <a:pt x="2737" y="5358"/>
                  </a:lnTo>
                  <a:lnTo>
                    <a:pt x="2715" y="5349"/>
                  </a:lnTo>
                  <a:lnTo>
                    <a:pt x="2694" y="5342"/>
                  </a:lnTo>
                  <a:lnTo>
                    <a:pt x="2674" y="5338"/>
                  </a:lnTo>
                  <a:lnTo>
                    <a:pt x="2653" y="5334"/>
                  </a:lnTo>
                  <a:lnTo>
                    <a:pt x="2632" y="5332"/>
                  </a:lnTo>
                  <a:lnTo>
                    <a:pt x="2610" y="5329"/>
                  </a:lnTo>
                  <a:lnTo>
                    <a:pt x="2585" y="5326"/>
                  </a:lnTo>
                  <a:lnTo>
                    <a:pt x="2579" y="5324"/>
                  </a:lnTo>
                  <a:lnTo>
                    <a:pt x="2571" y="5323"/>
                  </a:lnTo>
                  <a:lnTo>
                    <a:pt x="2563" y="5322"/>
                  </a:lnTo>
                  <a:lnTo>
                    <a:pt x="2556" y="5320"/>
                  </a:lnTo>
                  <a:lnTo>
                    <a:pt x="2542" y="5314"/>
                  </a:lnTo>
                  <a:lnTo>
                    <a:pt x="2527" y="5309"/>
                  </a:lnTo>
                  <a:lnTo>
                    <a:pt x="2512" y="5302"/>
                  </a:lnTo>
                  <a:lnTo>
                    <a:pt x="2498" y="5296"/>
                  </a:lnTo>
                  <a:lnTo>
                    <a:pt x="2482" y="5290"/>
                  </a:lnTo>
                  <a:lnTo>
                    <a:pt x="2468" y="5287"/>
                  </a:lnTo>
                  <a:lnTo>
                    <a:pt x="2460" y="5285"/>
                  </a:lnTo>
                  <a:lnTo>
                    <a:pt x="2452" y="5285"/>
                  </a:lnTo>
                  <a:lnTo>
                    <a:pt x="2445" y="5285"/>
                  </a:lnTo>
                  <a:lnTo>
                    <a:pt x="2437" y="5286"/>
                  </a:lnTo>
                  <a:lnTo>
                    <a:pt x="2424" y="5288"/>
                  </a:lnTo>
                  <a:lnTo>
                    <a:pt x="2410" y="5292"/>
                  </a:lnTo>
                  <a:lnTo>
                    <a:pt x="2397" y="5298"/>
                  </a:lnTo>
                  <a:lnTo>
                    <a:pt x="2384" y="5302"/>
                  </a:lnTo>
                  <a:lnTo>
                    <a:pt x="2369" y="5307"/>
                  </a:lnTo>
                  <a:lnTo>
                    <a:pt x="2355" y="5311"/>
                  </a:lnTo>
                  <a:lnTo>
                    <a:pt x="2345" y="5312"/>
                  </a:lnTo>
                  <a:lnTo>
                    <a:pt x="2337" y="5316"/>
                  </a:lnTo>
                  <a:lnTo>
                    <a:pt x="2329" y="5318"/>
                  </a:lnTo>
                  <a:lnTo>
                    <a:pt x="2323" y="5321"/>
                  </a:lnTo>
                  <a:lnTo>
                    <a:pt x="2316" y="5324"/>
                  </a:lnTo>
                  <a:lnTo>
                    <a:pt x="2312" y="5328"/>
                  </a:lnTo>
                  <a:lnTo>
                    <a:pt x="2307" y="5332"/>
                  </a:lnTo>
                  <a:lnTo>
                    <a:pt x="2303" y="5337"/>
                  </a:lnTo>
                  <a:lnTo>
                    <a:pt x="2301" y="5341"/>
                  </a:lnTo>
                  <a:lnTo>
                    <a:pt x="2297" y="5345"/>
                  </a:lnTo>
                  <a:lnTo>
                    <a:pt x="2296" y="5350"/>
                  </a:lnTo>
                  <a:lnTo>
                    <a:pt x="2294" y="5355"/>
                  </a:lnTo>
                  <a:lnTo>
                    <a:pt x="2293" y="5366"/>
                  </a:lnTo>
                  <a:lnTo>
                    <a:pt x="2293" y="5377"/>
                  </a:lnTo>
                  <a:lnTo>
                    <a:pt x="2296" y="5402"/>
                  </a:lnTo>
                  <a:lnTo>
                    <a:pt x="2301" y="5427"/>
                  </a:lnTo>
                  <a:lnTo>
                    <a:pt x="2303" y="5440"/>
                  </a:lnTo>
                  <a:lnTo>
                    <a:pt x="2304" y="5453"/>
                  </a:lnTo>
                  <a:lnTo>
                    <a:pt x="2305" y="5466"/>
                  </a:lnTo>
                  <a:lnTo>
                    <a:pt x="2304" y="5478"/>
                  </a:lnTo>
                  <a:lnTo>
                    <a:pt x="2302" y="5480"/>
                  </a:lnTo>
                  <a:lnTo>
                    <a:pt x="2301" y="5482"/>
                  </a:lnTo>
                  <a:lnTo>
                    <a:pt x="2295" y="5486"/>
                  </a:lnTo>
                  <a:lnTo>
                    <a:pt x="2290" y="5487"/>
                  </a:lnTo>
                  <a:lnTo>
                    <a:pt x="2284" y="5488"/>
                  </a:lnTo>
                  <a:lnTo>
                    <a:pt x="2278" y="5488"/>
                  </a:lnTo>
                  <a:lnTo>
                    <a:pt x="2266" y="5486"/>
                  </a:lnTo>
                  <a:lnTo>
                    <a:pt x="2254" y="5484"/>
                  </a:lnTo>
                  <a:lnTo>
                    <a:pt x="2242" y="5481"/>
                  </a:lnTo>
                  <a:lnTo>
                    <a:pt x="2229" y="5479"/>
                  </a:lnTo>
                  <a:lnTo>
                    <a:pt x="2222" y="5479"/>
                  </a:lnTo>
                  <a:lnTo>
                    <a:pt x="2215" y="5480"/>
                  </a:lnTo>
                  <a:lnTo>
                    <a:pt x="2209" y="5482"/>
                  </a:lnTo>
                  <a:lnTo>
                    <a:pt x="2202" y="5485"/>
                  </a:lnTo>
                  <a:lnTo>
                    <a:pt x="2183" y="5494"/>
                  </a:lnTo>
                  <a:lnTo>
                    <a:pt x="2171" y="5498"/>
                  </a:lnTo>
                  <a:lnTo>
                    <a:pt x="2167" y="5499"/>
                  </a:lnTo>
                  <a:lnTo>
                    <a:pt x="2163" y="5499"/>
                  </a:lnTo>
                  <a:lnTo>
                    <a:pt x="2160" y="5499"/>
                  </a:lnTo>
                  <a:lnTo>
                    <a:pt x="2157" y="5498"/>
                  </a:lnTo>
                  <a:lnTo>
                    <a:pt x="2151" y="5496"/>
                  </a:lnTo>
                  <a:lnTo>
                    <a:pt x="2143" y="5492"/>
                  </a:lnTo>
                  <a:lnTo>
                    <a:pt x="2131" y="5488"/>
                  </a:lnTo>
                  <a:lnTo>
                    <a:pt x="2112" y="5485"/>
                  </a:lnTo>
                  <a:lnTo>
                    <a:pt x="2107" y="5485"/>
                  </a:lnTo>
                  <a:lnTo>
                    <a:pt x="2101" y="5485"/>
                  </a:lnTo>
                  <a:lnTo>
                    <a:pt x="2096" y="5487"/>
                  </a:lnTo>
                  <a:lnTo>
                    <a:pt x="2091" y="5489"/>
                  </a:lnTo>
                  <a:lnTo>
                    <a:pt x="2082" y="5495"/>
                  </a:lnTo>
                  <a:lnTo>
                    <a:pt x="2074" y="5502"/>
                  </a:lnTo>
                  <a:lnTo>
                    <a:pt x="2066" y="5510"/>
                  </a:lnTo>
                  <a:lnTo>
                    <a:pt x="2058" y="5518"/>
                  </a:lnTo>
                  <a:lnTo>
                    <a:pt x="2055" y="5521"/>
                  </a:lnTo>
                  <a:lnTo>
                    <a:pt x="2051" y="5523"/>
                  </a:lnTo>
                  <a:lnTo>
                    <a:pt x="2047" y="5524"/>
                  </a:lnTo>
                  <a:lnTo>
                    <a:pt x="2044" y="5526"/>
                  </a:lnTo>
                  <a:lnTo>
                    <a:pt x="2012" y="5531"/>
                  </a:lnTo>
                  <a:lnTo>
                    <a:pt x="1977" y="5537"/>
                  </a:lnTo>
                  <a:lnTo>
                    <a:pt x="1961" y="5539"/>
                  </a:lnTo>
                  <a:lnTo>
                    <a:pt x="1943" y="5540"/>
                  </a:lnTo>
                  <a:lnTo>
                    <a:pt x="1927" y="5540"/>
                  </a:lnTo>
                  <a:lnTo>
                    <a:pt x="1912" y="5539"/>
                  </a:lnTo>
                  <a:lnTo>
                    <a:pt x="1902" y="5537"/>
                  </a:lnTo>
                  <a:lnTo>
                    <a:pt x="1892" y="5534"/>
                  </a:lnTo>
                  <a:lnTo>
                    <a:pt x="1883" y="5531"/>
                  </a:lnTo>
                  <a:lnTo>
                    <a:pt x="1874" y="5527"/>
                  </a:lnTo>
                  <a:lnTo>
                    <a:pt x="1860" y="5518"/>
                  </a:lnTo>
                  <a:lnTo>
                    <a:pt x="1847" y="5508"/>
                  </a:lnTo>
                  <a:lnTo>
                    <a:pt x="1834" y="5497"/>
                  </a:lnTo>
                  <a:lnTo>
                    <a:pt x="1822" y="5486"/>
                  </a:lnTo>
                  <a:lnTo>
                    <a:pt x="1809" y="5475"/>
                  </a:lnTo>
                  <a:lnTo>
                    <a:pt x="1793" y="5465"/>
                  </a:lnTo>
                  <a:lnTo>
                    <a:pt x="1789" y="5464"/>
                  </a:lnTo>
                  <a:lnTo>
                    <a:pt x="1785" y="5463"/>
                  </a:lnTo>
                  <a:lnTo>
                    <a:pt x="1778" y="5461"/>
                  </a:lnTo>
                  <a:lnTo>
                    <a:pt x="1771" y="5461"/>
                  </a:lnTo>
                  <a:lnTo>
                    <a:pt x="1757" y="5463"/>
                  </a:lnTo>
                  <a:lnTo>
                    <a:pt x="1740" y="5466"/>
                  </a:lnTo>
                  <a:lnTo>
                    <a:pt x="1709" y="5473"/>
                  </a:lnTo>
                  <a:lnTo>
                    <a:pt x="1685" y="5477"/>
                  </a:lnTo>
                  <a:lnTo>
                    <a:pt x="1682" y="5477"/>
                  </a:lnTo>
                  <a:lnTo>
                    <a:pt x="1677" y="5476"/>
                  </a:lnTo>
                  <a:lnTo>
                    <a:pt x="1674" y="5475"/>
                  </a:lnTo>
                  <a:lnTo>
                    <a:pt x="1670" y="5473"/>
                  </a:lnTo>
                  <a:lnTo>
                    <a:pt x="1663" y="5466"/>
                  </a:lnTo>
                  <a:lnTo>
                    <a:pt x="1656" y="5456"/>
                  </a:lnTo>
                  <a:lnTo>
                    <a:pt x="1649" y="5445"/>
                  </a:lnTo>
                  <a:lnTo>
                    <a:pt x="1643" y="5433"/>
                  </a:lnTo>
                  <a:lnTo>
                    <a:pt x="1637" y="5419"/>
                  </a:lnTo>
                  <a:lnTo>
                    <a:pt x="1631" y="5405"/>
                  </a:lnTo>
                  <a:lnTo>
                    <a:pt x="1618" y="5375"/>
                  </a:lnTo>
                  <a:lnTo>
                    <a:pt x="1606" y="5347"/>
                  </a:lnTo>
                  <a:lnTo>
                    <a:pt x="1601" y="5334"/>
                  </a:lnTo>
                  <a:lnTo>
                    <a:pt x="1594" y="5323"/>
                  </a:lnTo>
                  <a:lnTo>
                    <a:pt x="1587" y="5314"/>
                  </a:lnTo>
                  <a:lnTo>
                    <a:pt x="1581" y="5308"/>
                  </a:lnTo>
                  <a:lnTo>
                    <a:pt x="1554" y="5303"/>
                  </a:lnTo>
                  <a:lnTo>
                    <a:pt x="1521" y="5297"/>
                  </a:lnTo>
                  <a:lnTo>
                    <a:pt x="1504" y="5293"/>
                  </a:lnTo>
                  <a:lnTo>
                    <a:pt x="1487" y="5289"/>
                  </a:lnTo>
                  <a:lnTo>
                    <a:pt x="1469" y="5283"/>
                  </a:lnTo>
                  <a:lnTo>
                    <a:pt x="1452" y="5278"/>
                  </a:lnTo>
                  <a:lnTo>
                    <a:pt x="1436" y="5271"/>
                  </a:lnTo>
                  <a:lnTo>
                    <a:pt x="1421" y="5264"/>
                  </a:lnTo>
                  <a:lnTo>
                    <a:pt x="1415" y="5259"/>
                  </a:lnTo>
                  <a:lnTo>
                    <a:pt x="1409" y="5254"/>
                  </a:lnTo>
                  <a:lnTo>
                    <a:pt x="1402" y="5249"/>
                  </a:lnTo>
                  <a:lnTo>
                    <a:pt x="1398" y="5244"/>
                  </a:lnTo>
                  <a:lnTo>
                    <a:pt x="1394" y="5237"/>
                  </a:lnTo>
                  <a:lnTo>
                    <a:pt x="1389" y="5232"/>
                  </a:lnTo>
                  <a:lnTo>
                    <a:pt x="1386" y="5225"/>
                  </a:lnTo>
                  <a:lnTo>
                    <a:pt x="1384" y="5217"/>
                  </a:lnTo>
                  <a:lnTo>
                    <a:pt x="1382" y="5211"/>
                  </a:lnTo>
                  <a:lnTo>
                    <a:pt x="1382" y="5203"/>
                  </a:lnTo>
                  <a:lnTo>
                    <a:pt x="1382" y="5194"/>
                  </a:lnTo>
                  <a:lnTo>
                    <a:pt x="1384" y="5185"/>
                  </a:lnTo>
                  <a:lnTo>
                    <a:pt x="1386" y="5177"/>
                  </a:lnTo>
                  <a:lnTo>
                    <a:pt x="1391" y="5170"/>
                  </a:lnTo>
                  <a:lnTo>
                    <a:pt x="1397" y="5161"/>
                  </a:lnTo>
                  <a:lnTo>
                    <a:pt x="1404" y="5153"/>
                  </a:lnTo>
                  <a:lnTo>
                    <a:pt x="1416" y="5140"/>
                  </a:lnTo>
                  <a:lnTo>
                    <a:pt x="1421" y="5133"/>
                  </a:lnTo>
                  <a:lnTo>
                    <a:pt x="1420" y="5128"/>
                  </a:lnTo>
                  <a:lnTo>
                    <a:pt x="1415" y="5120"/>
                  </a:lnTo>
                  <a:lnTo>
                    <a:pt x="1408" y="5111"/>
                  </a:lnTo>
                  <a:lnTo>
                    <a:pt x="1399" y="5101"/>
                  </a:lnTo>
                  <a:lnTo>
                    <a:pt x="1381" y="5083"/>
                  </a:lnTo>
                  <a:lnTo>
                    <a:pt x="1368" y="5072"/>
                  </a:lnTo>
                  <a:lnTo>
                    <a:pt x="1356" y="5061"/>
                  </a:lnTo>
                  <a:lnTo>
                    <a:pt x="1343" y="5051"/>
                  </a:lnTo>
                  <a:lnTo>
                    <a:pt x="1329" y="5043"/>
                  </a:lnTo>
                  <a:lnTo>
                    <a:pt x="1315" y="5034"/>
                  </a:lnTo>
                  <a:lnTo>
                    <a:pt x="1302" y="5025"/>
                  </a:lnTo>
                  <a:lnTo>
                    <a:pt x="1288" y="5016"/>
                  </a:lnTo>
                  <a:lnTo>
                    <a:pt x="1275" y="5006"/>
                  </a:lnTo>
                  <a:lnTo>
                    <a:pt x="1264" y="4996"/>
                  </a:lnTo>
                  <a:lnTo>
                    <a:pt x="1253" y="4988"/>
                  </a:lnTo>
                  <a:lnTo>
                    <a:pt x="1237" y="4978"/>
                  </a:lnTo>
                  <a:lnTo>
                    <a:pt x="1216" y="4968"/>
                  </a:lnTo>
                  <a:lnTo>
                    <a:pt x="1194" y="4959"/>
                  </a:lnTo>
                  <a:lnTo>
                    <a:pt x="1171" y="4949"/>
                  </a:lnTo>
                  <a:lnTo>
                    <a:pt x="1149" y="4941"/>
                  </a:lnTo>
                  <a:lnTo>
                    <a:pt x="1131" y="4935"/>
                  </a:lnTo>
                  <a:lnTo>
                    <a:pt x="1118" y="4933"/>
                  </a:lnTo>
                  <a:lnTo>
                    <a:pt x="1090" y="4931"/>
                  </a:lnTo>
                  <a:lnTo>
                    <a:pt x="1061" y="4932"/>
                  </a:lnTo>
                  <a:lnTo>
                    <a:pt x="1033" y="4933"/>
                  </a:lnTo>
                  <a:lnTo>
                    <a:pt x="1005" y="4935"/>
                  </a:lnTo>
                  <a:lnTo>
                    <a:pt x="1005" y="4935"/>
                  </a:lnTo>
                  <a:lnTo>
                    <a:pt x="979" y="4901"/>
                  </a:lnTo>
                  <a:lnTo>
                    <a:pt x="980" y="4889"/>
                  </a:lnTo>
                  <a:lnTo>
                    <a:pt x="983" y="4877"/>
                  </a:lnTo>
                  <a:lnTo>
                    <a:pt x="987" y="4865"/>
                  </a:lnTo>
                  <a:lnTo>
                    <a:pt x="990" y="4854"/>
                  </a:lnTo>
                  <a:lnTo>
                    <a:pt x="994" y="4841"/>
                  </a:lnTo>
                  <a:lnTo>
                    <a:pt x="996" y="4830"/>
                  </a:lnTo>
                  <a:lnTo>
                    <a:pt x="996" y="4824"/>
                  </a:lnTo>
                  <a:lnTo>
                    <a:pt x="996" y="4818"/>
                  </a:lnTo>
                  <a:lnTo>
                    <a:pt x="995" y="4811"/>
                  </a:lnTo>
                  <a:lnTo>
                    <a:pt x="993" y="4805"/>
                  </a:lnTo>
                  <a:lnTo>
                    <a:pt x="990" y="4798"/>
                  </a:lnTo>
                  <a:lnTo>
                    <a:pt x="987" y="4792"/>
                  </a:lnTo>
                  <a:lnTo>
                    <a:pt x="984" y="4785"/>
                  </a:lnTo>
                  <a:lnTo>
                    <a:pt x="979" y="4781"/>
                  </a:lnTo>
                  <a:lnTo>
                    <a:pt x="972" y="4772"/>
                  </a:lnTo>
                  <a:lnTo>
                    <a:pt x="963" y="4765"/>
                  </a:lnTo>
                  <a:lnTo>
                    <a:pt x="953" y="4760"/>
                  </a:lnTo>
                  <a:lnTo>
                    <a:pt x="943" y="4753"/>
                  </a:lnTo>
                  <a:lnTo>
                    <a:pt x="933" y="4746"/>
                  </a:lnTo>
                  <a:lnTo>
                    <a:pt x="922" y="4736"/>
                  </a:lnTo>
                  <a:lnTo>
                    <a:pt x="911" y="4724"/>
                  </a:lnTo>
                  <a:lnTo>
                    <a:pt x="900" y="4711"/>
                  </a:lnTo>
                  <a:lnTo>
                    <a:pt x="894" y="4705"/>
                  </a:lnTo>
                  <a:lnTo>
                    <a:pt x="889" y="4700"/>
                  </a:lnTo>
                  <a:lnTo>
                    <a:pt x="882" y="4694"/>
                  </a:lnTo>
                  <a:lnTo>
                    <a:pt x="874" y="4690"/>
                  </a:lnTo>
                  <a:lnTo>
                    <a:pt x="851" y="4679"/>
                  </a:lnTo>
                  <a:lnTo>
                    <a:pt x="828" y="4669"/>
                  </a:lnTo>
                  <a:lnTo>
                    <a:pt x="817" y="4663"/>
                  </a:lnTo>
                  <a:lnTo>
                    <a:pt x="805" y="4658"/>
                  </a:lnTo>
                  <a:lnTo>
                    <a:pt x="794" y="4651"/>
                  </a:lnTo>
                  <a:lnTo>
                    <a:pt x="786" y="4642"/>
                  </a:lnTo>
                  <a:lnTo>
                    <a:pt x="779" y="4637"/>
                  </a:lnTo>
                  <a:lnTo>
                    <a:pt x="773" y="4631"/>
                  </a:lnTo>
                  <a:lnTo>
                    <a:pt x="768" y="4628"/>
                  </a:lnTo>
                  <a:lnTo>
                    <a:pt x="763" y="4626"/>
                  </a:lnTo>
                  <a:lnTo>
                    <a:pt x="759" y="4624"/>
                  </a:lnTo>
                  <a:lnTo>
                    <a:pt x="755" y="4622"/>
                  </a:lnTo>
                  <a:lnTo>
                    <a:pt x="751" y="4622"/>
                  </a:lnTo>
                  <a:lnTo>
                    <a:pt x="748" y="4624"/>
                  </a:lnTo>
                  <a:lnTo>
                    <a:pt x="746" y="4625"/>
                  </a:lnTo>
                  <a:lnTo>
                    <a:pt x="742" y="4627"/>
                  </a:lnTo>
                  <a:lnTo>
                    <a:pt x="740" y="4630"/>
                  </a:lnTo>
                  <a:lnTo>
                    <a:pt x="738" y="4634"/>
                  </a:lnTo>
                  <a:lnTo>
                    <a:pt x="735" y="4641"/>
                  </a:lnTo>
                  <a:lnTo>
                    <a:pt x="731" y="4650"/>
                  </a:lnTo>
                  <a:lnTo>
                    <a:pt x="727" y="4670"/>
                  </a:lnTo>
                  <a:lnTo>
                    <a:pt x="721" y="4690"/>
                  </a:lnTo>
                  <a:lnTo>
                    <a:pt x="718" y="4699"/>
                  </a:lnTo>
                  <a:lnTo>
                    <a:pt x="714" y="4705"/>
                  </a:lnTo>
                  <a:lnTo>
                    <a:pt x="711" y="4709"/>
                  </a:lnTo>
                  <a:lnTo>
                    <a:pt x="709" y="4710"/>
                  </a:lnTo>
                  <a:lnTo>
                    <a:pt x="706" y="4712"/>
                  </a:lnTo>
                  <a:lnTo>
                    <a:pt x="702" y="4712"/>
                  </a:lnTo>
                  <a:lnTo>
                    <a:pt x="693" y="4712"/>
                  </a:lnTo>
                  <a:lnTo>
                    <a:pt x="683" y="4711"/>
                  </a:lnTo>
                  <a:lnTo>
                    <a:pt x="674" y="4706"/>
                  </a:lnTo>
                  <a:lnTo>
                    <a:pt x="665" y="4702"/>
                  </a:lnTo>
                  <a:lnTo>
                    <a:pt x="647" y="4690"/>
                  </a:lnTo>
                  <a:lnTo>
                    <a:pt x="631" y="4677"/>
                  </a:lnTo>
                  <a:lnTo>
                    <a:pt x="622" y="4670"/>
                  </a:lnTo>
                  <a:lnTo>
                    <a:pt x="614" y="4663"/>
                  </a:lnTo>
                  <a:lnTo>
                    <a:pt x="605" y="4657"/>
                  </a:lnTo>
                  <a:lnTo>
                    <a:pt x="596" y="4652"/>
                  </a:lnTo>
                  <a:lnTo>
                    <a:pt x="586" y="4648"/>
                  </a:lnTo>
                  <a:lnTo>
                    <a:pt x="576" y="4646"/>
                  </a:lnTo>
                  <a:lnTo>
                    <a:pt x="566" y="4646"/>
                  </a:lnTo>
                  <a:lnTo>
                    <a:pt x="556" y="4647"/>
                  </a:lnTo>
                  <a:lnTo>
                    <a:pt x="542" y="4649"/>
                  </a:lnTo>
                  <a:lnTo>
                    <a:pt x="530" y="4649"/>
                  </a:lnTo>
                  <a:lnTo>
                    <a:pt x="525" y="4648"/>
                  </a:lnTo>
                  <a:lnTo>
                    <a:pt x="521" y="4647"/>
                  </a:lnTo>
                  <a:lnTo>
                    <a:pt x="518" y="4646"/>
                  </a:lnTo>
                  <a:lnTo>
                    <a:pt x="515" y="4643"/>
                  </a:lnTo>
                  <a:lnTo>
                    <a:pt x="514" y="4641"/>
                  </a:lnTo>
                  <a:lnTo>
                    <a:pt x="514" y="4638"/>
                  </a:lnTo>
                  <a:lnTo>
                    <a:pt x="514" y="4635"/>
                  </a:lnTo>
                  <a:lnTo>
                    <a:pt x="516" y="4631"/>
                  </a:lnTo>
                  <a:lnTo>
                    <a:pt x="520" y="4627"/>
                  </a:lnTo>
                  <a:lnTo>
                    <a:pt x="524" y="4622"/>
                  </a:lnTo>
                  <a:lnTo>
                    <a:pt x="530" y="4617"/>
                  </a:lnTo>
                  <a:lnTo>
                    <a:pt x="536" y="4611"/>
                  </a:lnTo>
                  <a:lnTo>
                    <a:pt x="550" y="4601"/>
                  </a:lnTo>
                  <a:lnTo>
                    <a:pt x="557" y="4594"/>
                  </a:lnTo>
                  <a:lnTo>
                    <a:pt x="561" y="4590"/>
                  </a:lnTo>
                  <a:lnTo>
                    <a:pt x="563" y="4587"/>
                  </a:lnTo>
                  <a:lnTo>
                    <a:pt x="564" y="4584"/>
                  </a:lnTo>
                  <a:lnTo>
                    <a:pt x="564" y="4580"/>
                  </a:lnTo>
                  <a:lnTo>
                    <a:pt x="562" y="4565"/>
                  </a:lnTo>
                  <a:lnTo>
                    <a:pt x="560" y="4543"/>
                  </a:lnTo>
                  <a:lnTo>
                    <a:pt x="557" y="4529"/>
                  </a:lnTo>
                  <a:lnTo>
                    <a:pt x="556" y="4511"/>
                  </a:lnTo>
                  <a:lnTo>
                    <a:pt x="555" y="4492"/>
                  </a:lnTo>
                  <a:lnTo>
                    <a:pt x="555" y="4471"/>
                  </a:lnTo>
                  <a:lnTo>
                    <a:pt x="554" y="4451"/>
                  </a:lnTo>
                  <a:lnTo>
                    <a:pt x="552" y="4433"/>
                  </a:lnTo>
                  <a:lnTo>
                    <a:pt x="550" y="4426"/>
                  </a:lnTo>
                  <a:lnTo>
                    <a:pt x="547" y="4419"/>
                  </a:lnTo>
                  <a:lnTo>
                    <a:pt x="544" y="4414"/>
                  </a:lnTo>
                  <a:lnTo>
                    <a:pt x="541" y="4408"/>
                  </a:lnTo>
                  <a:lnTo>
                    <a:pt x="533" y="4402"/>
                  </a:lnTo>
                  <a:lnTo>
                    <a:pt x="525" y="4397"/>
                  </a:lnTo>
                  <a:lnTo>
                    <a:pt x="518" y="4394"/>
                  </a:lnTo>
                  <a:lnTo>
                    <a:pt x="510" y="4390"/>
                  </a:lnTo>
                  <a:lnTo>
                    <a:pt x="502" y="4389"/>
                  </a:lnTo>
                  <a:lnTo>
                    <a:pt x="494" y="4388"/>
                  </a:lnTo>
                  <a:lnTo>
                    <a:pt x="487" y="4389"/>
                  </a:lnTo>
                  <a:lnTo>
                    <a:pt x="479" y="4390"/>
                  </a:lnTo>
                  <a:lnTo>
                    <a:pt x="471" y="4393"/>
                  </a:lnTo>
                  <a:lnTo>
                    <a:pt x="463" y="4396"/>
                  </a:lnTo>
                  <a:lnTo>
                    <a:pt x="454" y="4399"/>
                  </a:lnTo>
                  <a:lnTo>
                    <a:pt x="447" y="4402"/>
                  </a:lnTo>
                  <a:lnTo>
                    <a:pt x="431" y="4412"/>
                  </a:lnTo>
                  <a:lnTo>
                    <a:pt x="417" y="4422"/>
                  </a:lnTo>
                  <a:lnTo>
                    <a:pt x="411" y="4427"/>
                  </a:lnTo>
                  <a:lnTo>
                    <a:pt x="405" y="4429"/>
                  </a:lnTo>
                  <a:lnTo>
                    <a:pt x="399" y="4430"/>
                  </a:lnTo>
                  <a:lnTo>
                    <a:pt x="392" y="4431"/>
                  </a:lnTo>
                  <a:lnTo>
                    <a:pt x="386" y="4431"/>
                  </a:lnTo>
                  <a:lnTo>
                    <a:pt x="379" y="4429"/>
                  </a:lnTo>
                  <a:lnTo>
                    <a:pt x="372" y="4428"/>
                  </a:lnTo>
                  <a:lnTo>
                    <a:pt x="366" y="4425"/>
                  </a:lnTo>
                  <a:lnTo>
                    <a:pt x="360" y="4421"/>
                  </a:lnTo>
                  <a:lnTo>
                    <a:pt x="354" y="4417"/>
                  </a:lnTo>
                  <a:lnTo>
                    <a:pt x="347" y="4412"/>
                  </a:lnTo>
                  <a:lnTo>
                    <a:pt x="340" y="4407"/>
                  </a:lnTo>
                  <a:lnTo>
                    <a:pt x="329" y="4395"/>
                  </a:lnTo>
                  <a:lnTo>
                    <a:pt x="318" y="4380"/>
                  </a:lnTo>
                  <a:lnTo>
                    <a:pt x="309" y="4366"/>
                  </a:lnTo>
                  <a:lnTo>
                    <a:pt x="302" y="4349"/>
                  </a:lnTo>
                  <a:lnTo>
                    <a:pt x="298" y="4341"/>
                  </a:lnTo>
                  <a:lnTo>
                    <a:pt x="296" y="4333"/>
                  </a:lnTo>
                  <a:lnTo>
                    <a:pt x="294" y="4324"/>
                  </a:lnTo>
                  <a:lnTo>
                    <a:pt x="293" y="4316"/>
                  </a:lnTo>
                  <a:lnTo>
                    <a:pt x="293" y="4307"/>
                  </a:lnTo>
                  <a:lnTo>
                    <a:pt x="293" y="4300"/>
                  </a:lnTo>
                  <a:lnTo>
                    <a:pt x="294" y="4292"/>
                  </a:lnTo>
                  <a:lnTo>
                    <a:pt x="295" y="4284"/>
                  </a:lnTo>
                  <a:lnTo>
                    <a:pt x="297" y="4276"/>
                  </a:lnTo>
                  <a:lnTo>
                    <a:pt x="300" y="4269"/>
                  </a:lnTo>
                  <a:lnTo>
                    <a:pt x="305" y="4262"/>
                  </a:lnTo>
                  <a:lnTo>
                    <a:pt x="310" y="4255"/>
                  </a:lnTo>
                  <a:lnTo>
                    <a:pt x="316" y="4248"/>
                  </a:lnTo>
                  <a:lnTo>
                    <a:pt x="320" y="4240"/>
                  </a:lnTo>
                  <a:lnTo>
                    <a:pt x="323" y="4231"/>
                  </a:lnTo>
                  <a:lnTo>
                    <a:pt x="324" y="4223"/>
                  </a:lnTo>
                  <a:lnTo>
                    <a:pt x="323" y="4216"/>
                  </a:lnTo>
                  <a:lnTo>
                    <a:pt x="320" y="4208"/>
                  </a:lnTo>
                  <a:lnTo>
                    <a:pt x="317" y="4200"/>
                  </a:lnTo>
                  <a:lnTo>
                    <a:pt x="313" y="4192"/>
                  </a:lnTo>
                  <a:lnTo>
                    <a:pt x="308" y="4185"/>
                  </a:lnTo>
                  <a:lnTo>
                    <a:pt x="302" y="4178"/>
                  </a:lnTo>
                  <a:lnTo>
                    <a:pt x="295" y="4170"/>
                  </a:lnTo>
                  <a:lnTo>
                    <a:pt x="287" y="4165"/>
                  </a:lnTo>
                  <a:lnTo>
                    <a:pt x="272" y="4153"/>
                  </a:lnTo>
                  <a:lnTo>
                    <a:pt x="255" y="4143"/>
                  </a:lnTo>
                  <a:lnTo>
                    <a:pt x="250" y="4141"/>
                  </a:lnTo>
                  <a:lnTo>
                    <a:pt x="244" y="4139"/>
                  </a:lnTo>
                  <a:lnTo>
                    <a:pt x="237" y="4138"/>
                  </a:lnTo>
                  <a:lnTo>
                    <a:pt x="231" y="4138"/>
                  </a:lnTo>
                  <a:lnTo>
                    <a:pt x="217" y="4139"/>
                  </a:lnTo>
                  <a:lnTo>
                    <a:pt x="204" y="4142"/>
                  </a:lnTo>
                  <a:lnTo>
                    <a:pt x="191" y="4143"/>
                  </a:lnTo>
                  <a:lnTo>
                    <a:pt x="180" y="4142"/>
                  </a:lnTo>
                  <a:lnTo>
                    <a:pt x="175" y="4141"/>
                  </a:lnTo>
                  <a:lnTo>
                    <a:pt x="172" y="4137"/>
                  </a:lnTo>
                  <a:lnTo>
                    <a:pt x="169" y="4134"/>
                  </a:lnTo>
                  <a:lnTo>
                    <a:pt x="165" y="4128"/>
                  </a:lnTo>
                  <a:lnTo>
                    <a:pt x="163" y="4117"/>
                  </a:lnTo>
                  <a:lnTo>
                    <a:pt x="161" y="4104"/>
                  </a:lnTo>
                  <a:lnTo>
                    <a:pt x="160" y="4090"/>
                  </a:lnTo>
                  <a:lnTo>
                    <a:pt x="159" y="4075"/>
                  </a:lnTo>
                  <a:lnTo>
                    <a:pt x="159" y="4045"/>
                  </a:lnTo>
                  <a:lnTo>
                    <a:pt x="159" y="4019"/>
                  </a:lnTo>
                  <a:lnTo>
                    <a:pt x="159" y="3999"/>
                  </a:lnTo>
                  <a:lnTo>
                    <a:pt x="158" y="3984"/>
                  </a:lnTo>
                  <a:lnTo>
                    <a:pt x="156" y="3971"/>
                  </a:lnTo>
                  <a:lnTo>
                    <a:pt x="154" y="3961"/>
                  </a:lnTo>
                  <a:lnTo>
                    <a:pt x="150" y="3953"/>
                  </a:lnTo>
                  <a:lnTo>
                    <a:pt x="143" y="3944"/>
                  </a:lnTo>
                  <a:lnTo>
                    <a:pt x="133" y="3933"/>
                  </a:lnTo>
                  <a:lnTo>
                    <a:pt x="121" y="3919"/>
                  </a:lnTo>
                  <a:lnTo>
                    <a:pt x="113" y="3905"/>
                  </a:lnTo>
                  <a:lnTo>
                    <a:pt x="108" y="3893"/>
                  </a:lnTo>
                  <a:lnTo>
                    <a:pt x="104" y="3882"/>
                  </a:lnTo>
                  <a:lnTo>
                    <a:pt x="102" y="3871"/>
                  </a:lnTo>
                  <a:lnTo>
                    <a:pt x="101" y="3861"/>
                  </a:lnTo>
                  <a:lnTo>
                    <a:pt x="101" y="3852"/>
                  </a:lnTo>
                  <a:lnTo>
                    <a:pt x="101" y="3843"/>
                  </a:lnTo>
                  <a:lnTo>
                    <a:pt x="102" y="3835"/>
                  </a:lnTo>
                  <a:lnTo>
                    <a:pt x="107" y="3818"/>
                  </a:lnTo>
                  <a:lnTo>
                    <a:pt x="110" y="3800"/>
                  </a:lnTo>
                  <a:lnTo>
                    <a:pt x="111" y="3790"/>
                  </a:lnTo>
                  <a:lnTo>
                    <a:pt x="112" y="3779"/>
                  </a:lnTo>
                  <a:lnTo>
                    <a:pt x="112" y="3768"/>
                  </a:lnTo>
                  <a:lnTo>
                    <a:pt x="111" y="3755"/>
                  </a:lnTo>
                  <a:lnTo>
                    <a:pt x="110" y="3743"/>
                  </a:lnTo>
                  <a:lnTo>
                    <a:pt x="111" y="3732"/>
                  </a:lnTo>
                  <a:lnTo>
                    <a:pt x="113" y="3722"/>
                  </a:lnTo>
                  <a:lnTo>
                    <a:pt x="116" y="3713"/>
                  </a:lnTo>
                  <a:lnTo>
                    <a:pt x="120" y="3705"/>
                  </a:lnTo>
                  <a:lnTo>
                    <a:pt x="124" y="3697"/>
                  </a:lnTo>
                  <a:lnTo>
                    <a:pt x="130" y="3691"/>
                  </a:lnTo>
                  <a:lnTo>
                    <a:pt x="135" y="3685"/>
                  </a:lnTo>
                  <a:lnTo>
                    <a:pt x="148" y="3673"/>
                  </a:lnTo>
                  <a:lnTo>
                    <a:pt x="159" y="3661"/>
                  </a:lnTo>
                  <a:lnTo>
                    <a:pt x="163" y="3654"/>
                  </a:lnTo>
                  <a:lnTo>
                    <a:pt x="166" y="3646"/>
                  </a:lnTo>
                  <a:lnTo>
                    <a:pt x="169" y="3639"/>
                  </a:lnTo>
                  <a:lnTo>
                    <a:pt x="170" y="3630"/>
                  </a:lnTo>
                  <a:lnTo>
                    <a:pt x="171" y="3606"/>
                  </a:lnTo>
                  <a:lnTo>
                    <a:pt x="172" y="3583"/>
                  </a:lnTo>
                  <a:lnTo>
                    <a:pt x="171" y="3562"/>
                  </a:lnTo>
                  <a:lnTo>
                    <a:pt x="171" y="3541"/>
                  </a:lnTo>
                  <a:lnTo>
                    <a:pt x="169" y="3522"/>
                  </a:lnTo>
                  <a:lnTo>
                    <a:pt x="166" y="3503"/>
                  </a:lnTo>
                  <a:lnTo>
                    <a:pt x="163" y="3484"/>
                  </a:lnTo>
                  <a:lnTo>
                    <a:pt x="159" y="3465"/>
                  </a:lnTo>
                  <a:lnTo>
                    <a:pt x="154" y="3446"/>
                  </a:lnTo>
                  <a:lnTo>
                    <a:pt x="149" y="3429"/>
                  </a:lnTo>
                  <a:lnTo>
                    <a:pt x="142" y="3411"/>
                  </a:lnTo>
                  <a:lnTo>
                    <a:pt x="134" y="3392"/>
                  </a:lnTo>
                  <a:lnTo>
                    <a:pt x="125" y="3373"/>
                  </a:lnTo>
                  <a:lnTo>
                    <a:pt x="117" y="3355"/>
                  </a:lnTo>
                  <a:lnTo>
                    <a:pt x="106" y="3336"/>
                  </a:lnTo>
                  <a:lnTo>
                    <a:pt x="94" y="3316"/>
                  </a:lnTo>
                  <a:lnTo>
                    <a:pt x="89" y="3306"/>
                  </a:lnTo>
                  <a:lnTo>
                    <a:pt x="80" y="3295"/>
                  </a:lnTo>
                  <a:lnTo>
                    <a:pt x="69" y="3283"/>
                  </a:lnTo>
                  <a:lnTo>
                    <a:pt x="58" y="3271"/>
                  </a:lnTo>
                  <a:lnTo>
                    <a:pt x="53" y="3265"/>
                  </a:lnTo>
                  <a:lnTo>
                    <a:pt x="49" y="3260"/>
                  </a:lnTo>
                  <a:lnTo>
                    <a:pt x="46" y="3254"/>
                  </a:lnTo>
                  <a:lnTo>
                    <a:pt x="44" y="3248"/>
                  </a:lnTo>
                  <a:lnTo>
                    <a:pt x="42" y="3244"/>
                  </a:lnTo>
                  <a:lnTo>
                    <a:pt x="44" y="3241"/>
                  </a:lnTo>
                  <a:lnTo>
                    <a:pt x="46" y="3237"/>
                  </a:lnTo>
                  <a:lnTo>
                    <a:pt x="50" y="3235"/>
                  </a:lnTo>
                  <a:lnTo>
                    <a:pt x="62" y="3233"/>
                  </a:lnTo>
                  <a:lnTo>
                    <a:pt x="76" y="3233"/>
                  </a:lnTo>
                  <a:lnTo>
                    <a:pt x="91" y="3233"/>
                  </a:lnTo>
                  <a:lnTo>
                    <a:pt x="108" y="3234"/>
                  </a:lnTo>
                  <a:lnTo>
                    <a:pt x="123" y="3234"/>
                  </a:lnTo>
                  <a:lnTo>
                    <a:pt x="137" y="3233"/>
                  </a:lnTo>
                  <a:lnTo>
                    <a:pt x="143" y="3233"/>
                  </a:lnTo>
                  <a:lnTo>
                    <a:pt x="149" y="3232"/>
                  </a:lnTo>
                  <a:lnTo>
                    <a:pt x="153" y="3230"/>
                  </a:lnTo>
                  <a:lnTo>
                    <a:pt x="156" y="3227"/>
                  </a:lnTo>
                  <a:lnTo>
                    <a:pt x="159" y="3224"/>
                  </a:lnTo>
                  <a:lnTo>
                    <a:pt x="160" y="3218"/>
                  </a:lnTo>
                  <a:lnTo>
                    <a:pt x="162" y="3208"/>
                  </a:lnTo>
                  <a:lnTo>
                    <a:pt x="162" y="3197"/>
                  </a:lnTo>
                  <a:lnTo>
                    <a:pt x="163" y="3168"/>
                  </a:lnTo>
                  <a:lnTo>
                    <a:pt x="163" y="3137"/>
                  </a:lnTo>
                  <a:lnTo>
                    <a:pt x="162" y="3104"/>
                  </a:lnTo>
                  <a:lnTo>
                    <a:pt x="161" y="3075"/>
                  </a:lnTo>
                  <a:lnTo>
                    <a:pt x="158" y="3053"/>
                  </a:lnTo>
                  <a:lnTo>
                    <a:pt x="155" y="3041"/>
                  </a:lnTo>
                  <a:lnTo>
                    <a:pt x="150" y="3035"/>
                  </a:lnTo>
                  <a:lnTo>
                    <a:pt x="145" y="3030"/>
                  </a:lnTo>
                  <a:lnTo>
                    <a:pt x="139" y="3025"/>
                  </a:lnTo>
                  <a:lnTo>
                    <a:pt x="132" y="3022"/>
                  </a:lnTo>
                  <a:lnTo>
                    <a:pt x="119" y="3015"/>
                  </a:lnTo>
                  <a:lnTo>
                    <a:pt x="106" y="3009"/>
                  </a:lnTo>
                  <a:lnTo>
                    <a:pt x="100" y="3004"/>
                  </a:lnTo>
                  <a:lnTo>
                    <a:pt x="94" y="3000"/>
                  </a:lnTo>
                  <a:lnTo>
                    <a:pt x="91" y="2994"/>
                  </a:lnTo>
                  <a:lnTo>
                    <a:pt x="89" y="2988"/>
                  </a:lnTo>
                  <a:lnTo>
                    <a:pt x="89" y="2981"/>
                  </a:lnTo>
                  <a:lnTo>
                    <a:pt x="90" y="2971"/>
                  </a:lnTo>
                  <a:lnTo>
                    <a:pt x="93" y="2961"/>
                  </a:lnTo>
                  <a:lnTo>
                    <a:pt x="99" y="2948"/>
                  </a:lnTo>
                  <a:lnTo>
                    <a:pt x="102" y="2939"/>
                  </a:lnTo>
                  <a:lnTo>
                    <a:pt x="103" y="2931"/>
                  </a:lnTo>
                  <a:lnTo>
                    <a:pt x="101" y="2925"/>
                  </a:lnTo>
                  <a:lnTo>
                    <a:pt x="99" y="2919"/>
                  </a:lnTo>
                  <a:lnTo>
                    <a:pt x="89" y="2908"/>
                  </a:lnTo>
                  <a:lnTo>
                    <a:pt x="79" y="2895"/>
                  </a:lnTo>
                  <a:lnTo>
                    <a:pt x="75" y="2886"/>
                  </a:lnTo>
                  <a:lnTo>
                    <a:pt x="73" y="2878"/>
                  </a:lnTo>
                  <a:lnTo>
                    <a:pt x="72" y="2870"/>
                  </a:lnTo>
                  <a:lnTo>
                    <a:pt x="73" y="2864"/>
                  </a:lnTo>
                  <a:lnTo>
                    <a:pt x="76" y="2848"/>
                  </a:lnTo>
                  <a:lnTo>
                    <a:pt x="77" y="2832"/>
                  </a:lnTo>
                  <a:lnTo>
                    <a:pt x="76" y="2827"/>
                  </a:lnTo>
                  <a:lnTo>
                    <a:pt x="75" y="2824"/>
                  </a:lnTo>
                  <a:lnTo>
                    <a:pt x="72" y="2822"/>
                  </a:lnTo>
                  <a:lnTo>
                    <a:pt x="70" y="2820"/>
                  </a:lnTo>
                  <a:lnTo>
                    <a:pt x="63" y="2815"/>
                  </a:lnTo>
                  <a:lnTo>
                    <a:pt x="57" y="2810"/>
                  </a:lnTo>
                  <a:lnTo>
                    <a:pt x="49" y="2804"/>
                  </a:lnTo>
                  <a:lnTo>
                    <a:pt x="44" y="2796"/>
                  </a:lnTo>
                  <a:lnTo>
                    <a:pt x="41" y="2792"/>
                  </a:lnTo>
                  <a:lnTo>
                    <a:pt x="39" y="2785"/>
                  </a:lnTo>
                  <a:lnTo>
                    <a:pt x="38" y="2779"/>
                  </a:lnTo>
                  <a:lnTo>
                    <a:pt x="38" y="2770"/>
                  </a:lnTo>
                  <a:lnTo>
                    <a:pt x="37" y="2757"/>
                  </a:lnTo>
                  <a:lnTo>
                    <a:pt x="34" y="2744"/>
                  </a:lnTo>
                  <a:lnTo>
                    <a:pt x="28" y="2732"/>
                  </a:lnTo>
                  <a:lnTo>
                    <a:pt x="22" y="2721"/>
                  </a:lnTo>
                  <a:lnTo>
                    <a:pt x="17" y="2709"/>
                  </a:lnTo>
                  <a:lnTo>
                    <a:pt x="10" y="2698"/>
                  </a:lnTo>
                  <a:lnTo>
                    <a:pt x="5" y="2685"/>
                  </a:lnTo>
                  <a:lnTo>
                    <a:pt x="0" y="2671"/>
                  </a:lnTo>
                  <a:lnTo>
                    <a:pt x="3" y="2663"/>
                  </a:lnTo>
                  <a:lnTo>
                    <a:pt x="6" y="2656"/>
                  </a:lnTo>
                  <a:lnTo>
                    <a:pt x="9" y="2649"/>
                  </a:lnTo>
                  <a:lnTo>
                    <a:pt x="14" y="2644"/>
                  </a:lnTo>
                  <a:lnTo>
                    <a:pt x="21" y="2635"/>
                  </a:lnTo>
                  <a:lnTo>
                    <a:pt x="29" y="2627"/>
                  </a:lnTo>
                  <a:lnTo>
                    <a:pt x="32" y="2624"/>
                  </a:lnTo>
                  <a:lnTo>
                    <a:pt x="36" y="2619"/>
                  </a:lnTo>
                  <a:lnTo>
                    <a:pt x="38" y="2615"/>
                  </a:lnTo>
                  <a:lnTo>
                    <a:pt x="40" y="2610"/>
                  </a:lnTo>
                  <a:lnTo>
                    <a:pt x="41" y="2604"/>
                  </a:lnTo>
                  <a:lnTo>
                    <a:pt x="41" y="2597"/>
                  </a:lnTo>
                  <a:lnTo>
                    <a:pt x="40" y="2590"/>
                  </a:lnTo>
                  <a:lnTo>
                    <a:pt x="38" y="2581"/>
                  </a:lnTo>
                  <a:lnTo>
                    <a:pt x="28" y="2555"/>
                  </a:lnTo>
                  <a:lnTo>
                    <a:pt x="20" y="2539"/>
                  </a:lnTo>
                  <a:lnTo>
                    <a:pt x="19" y="2537"/>
                  </a:lnTo>
                  <a:lnTo>
                    <a:pt x="20" y="2534"/>
                  </a:lnTo>
                  <a:lnTo>
                    <a:pt x="22" y="2532"/>
                  </a:lnTo>
                  <a:lnTo>
                    <a:pt x="26" y="2531"/>
                  </a:lnTo>
                  <a:lnTo>
                    <a:pt x="38" y="2529"/>
                  </a:lnTo>
                  <a:lnTo>
                    <a:pt x="58" y="2529"/>
                  </a:lnTo>
                  <a:lnTo>
                    <a:pt x="80" y="2528"/>
                  </a:lnTo>
                  <a:lnTo>
                    <a:pt x="109" y="2526"/>
                  </a:lnTo>
                  <a:lnTo>
                    <a:pt x="140" y="2520"/>
                  </a:lnTo>
                  <a:lnTo>
                    <a:pt x="173" y="2512"/>
                  </a:lnTo>
                  <a:lnTo>
                    <a:pt x="190" y="2508"/>
                  </a:lnTo>
                  <a:lnTo>
                    <a:pt x="205" y="2502"/>
                  </a:lnTo>
                  <a:lnTo>
                    <a:pt x="220" y="2497"/>
                  </a:lnTo>
                  <a:lnTo>
                    <a:pt x="233" y="2490"/>
                  </a:lnTo>
                  <a:lnTo>
                    <a:pt x="244" y="2482"/>
                  </a:lnTo>
                  <a:lnTo>
                    <a:pt x="254" y="2474"/>
                  </a:lnTo>
                  <a:lnTo>
                    <a:pt x="258" y="2470"/>
                  </a:lnTo>
                  <a:lnTo>
                    <a:pt x="262" y="2465"/>
                  </a:lnTo>
                  <a:lnTo>
                    <a:pt x="264" y="2460"/>
                  </a:lnTo>
                  <a:lnTo>
                    <a:pt x="266" y="2456"/>
                  </a:lnTo>
                  <a:lnTo>
                    <a:pt x="269" y="2444"/>
                  </a:lnTo>
                  <a:lnTo>
                    <a:pt x="271" y="2433"/>
                  </a:lnTo>
                  <a:lnTo>
                    <a:pt x="269" y="2423"/>
                  </a:lnTo>
                  <a:lnTo>
                    <a:pt x="268" y="2412"/>
                  </a:lnTo>
                  <a:lnTo>
                    <a:pt x="265" y="2402"/>
                  </a:lnTo>
                  <a:lnTo>
                    <a:pt x="262" y="2393"/>
                  </a:lnTo>
                  <a:lnTo>
                    <a:pt x="257" y="2383"/>
                  </a:lnTo>
                  <a:lnTo>
                    <a:pt x="253" y="2374"/>
                  </a:lnTo>
                  <a:lnTo>
                    <a:pt x="244" y="2355"/>
                  </a:lnTo>
                  <a:lnTo>
                    <a:pt x="236" y="2338"/>
                  </a:lnTo>
                  <a:lnTo>
                    <a:pt x="234" y="2329"/>
                  </a:lnTo>
                  <a:lnTo>
                    <a:pt x="234" y="2320"/>
                  </a:lnTo>
                  <a:lnTo>
                    <a:pt x="234" y="2310"/>
                  </a:lnTo>
                  <a:lnTo>
                    <a:pt x="236" y="2301"/>
                  </a:lnTo>
                  <a:lnTo>
                    <a:pt x="244" y="2285"/>
                  </a:lnTo>
                  <a:lnTo>
                    <a:pt x="254" y="2267"/>
                  </a:lnTo>
                  <a:lnTo>
                    <a:pt x="266" y="2248"/>
                  </a:lnTo>
                  <a:lnTo>
                    <a:pt x="278" y="2229"/>
                  </a:lnTo>
                  <a:lnTo>
                    <a:pt x="289" y="2211"/>
                  </a:lnTo>
                  <a:lnTo>
                    <a:pt x="298" y="2192"/>
                  </a:lnTo>
                  <a:lnTo>
                    <a:pt x="302" y="2183"/>
                  </a:lnTo>
                  <a:lnTo>
                    <a:pt x="304" y="2174"/>
                  </a:lnTo>
                  <a:lnTo>
                    <a:pt x="305" y="2166"/>
                  </a:lnTo>
                  <a:lnTo>
                    <a:pt x="305" y="2159"/>
                  </a:lnTo>
                  <a:lnTo>
                    <a:pt x="299" y="2140"/>
                  </a:lnTo>
                  <a:lnTo>
                    <a:pt x="293" y="2120"/>
                  </a:lnTo>
                  <a:lnTo>
                    <a:pt x="292" y="2115"/>
                  </a:lnTo>
                  <a:lnTo>
                    <a:pt x="292" y="2110"/>
                  </a:lnTo>
                  <a:lnTo>
                    <a:pt x="292" y="2105"/>
                  </a:lnTo>
                  <a:lnTo>
                    <a:pt x="294" y="2102"/>
                  </a:lnTo>
                  <a:lnTo>
                    <a:pt x="296" y="2098"/>
                  </a:lnTo>
                  <a:lnTo>
                    <a:pt x="300" y="2094"/>
                  </a:lnTo>
                  <a:lnTo>
                    <a:pt x="305" y="2092"/>
                  </a:lnTo>
                  <a:lnTo>
                    <a:pt x="312" y="2090"/>
                  </a:lnTo>
                  <a:lnTo>
                    <a:pt x="313" y="2082"/>
                  </a:lnTo>
                  <a:lnTo>
                    <a:pt x="312" y="2076"/>
                  </a:lnTo>
                  <a:lnTo>
                    <a:pt x="309" y="2069"/>
                  </a:lnTo>
                  <a:lnTo>
                    <a:pt x="306" y="2060"/>
                  </a:lnTo>
                  <a:lnTo>
                    <a:pt x="304" y="2046"/>
                  </a:lnTo>
                  <a:lnTo>
                    <a:pt x="303" y="2030"/>
                  </a:lnTo>
                  <a:lnTo>
                    <a:pt x="302" y="2023"/>
                  </a:lnTo>
                  <a:lnTo>
                    <a:pt x="302" y="2015"/>
                  </a:lnTo>
                  <a:lnTo>
                    <a:pt x="303" y="2008"/>
                  </a:lnTo>
                  <a:lnTo>
                    <a:pt x="304" y="2002"/>
                  </a:lnTo>
                  <a:lnTo>
                    <a:pt x="307" y="1992"/>
                  </a:lnTo>
                  <a:lnTo>
                    <a:pt x="310" y="1979"/>
                  </a:lnTo>
                  <a:lnTo>
                    <a:pt x="313" y="1968"/>
                  </a:lnTo>
                  <a:lnTo>
                    <a:pt x="313" y="1957"/>
                  </a:lnTo>
                  <a:lnTo>
                    <a:pt x="312" y="1944"/>
                  </a:lnTo>
                  <a:lnTo>
                    <a:pt x="309" y="1932"/>
                  </a:lnTo>
                  <a:lnTo>
                    <a:pt x="305" y="1920"/>
                  </a:lnTo>
                  <a:lnTo>
                    <a:pt x="302" y="1908"/>
                  </a:lnTo>
                  <a:lnTo>
                    <a:pt x="292" y="1883"/>
                  </a:lnTo>
                  <a:lnTo>
                    <a:pt x="283" y="1860"/>
                  </a:lnTo>
                  <a:lnTo>
                    <a:pt x="278" y="1845"/>
                  </a:lnTo>
                  <a:lnTo>
                    <a:pt x="277" y="1830"/>
                  </a:lnTo>
                  <a:lnTo>
                    <a:pt x="276" y="1815"/>
                  </a:lnTo>
                  <a:lnTo>
                    <a:pt x="274" y="1799"/>
                  </a:lnTo>
                  <a:lnTo>
                    <a:pt x="269" y="1777"/>
                  </a:lnTo>
                  <a:lnTo>
                    <a:pt x="266" y="1754"/>
                  </a:lnTo>
                  <a:lnTo>
                    <a:pt x="264" y="1731"/>
                  </a:lnTo>
                  <a:lnTo>
                    <a:pt x="263" y="1709"/>
                  </a:lnTo>
                  <a:lnTo>
                    <a:pt x="294" y="1653"/>
                  </a:lnTo>
                  <a:lnTo>
                    <a:pt x="294" y="1653"/>
                  </a:lnTo>
                  <a:lnTo>
                    <a:pt x="335" y="1659"/>
                  </a:lnTo>
                  <a:lnTo>
                    <a:pt x="369" y="1664"/>
                  </a:lnTo>
                  <a:lnTo>
                    <a:pt x="386" y="1669"/>
                  </a:lnTo>
                  <a:lnTo>
                    <a:pt x="402" y="1674"/>
                  </a:lnTo>
                  <a:lnTo>
                    <a:pt x="411" y="1679"/>
                  </a:lnTo>
                  <a:lnTo>
                    <a:pt x="420" y="1684"/>
                  </a:lnTo>
                  <a:lnTo>
                    <a:pt x="429" y="1690"/>
                  </a:lnTo>
                  <a:lnTo>
                    <a:pt x="439" y="1698"/>
                  </a:lnTo>
                  <a:lnTo>
                    <a:pt x="447" y="1702"/>
                  </a:lnTo>
                  <a:lnTo>
                    <a:pt x="453" y="1706"/>
                  </a:lnTo>
                  <a:lnTo>
                    <a:pt x="461" y="1711"/>
                  </a:lnTo>
                  <a:lnTo>
                    <a:pt x="468" y="1713"/>
                  </a:lnTo>
                  <a:lnTo>
                    <a:pt x="482" y="1717"/>
                  </a:lnTo>
                  <a:lnTo>
                    <a:pt x="496" y="1720"/>
                  </a:lnTo>
                  <a:lnTo>
                    <a:pt x="510" y="1720"/>
                  </a:lnTo>
                  <a:lnTo>
                    <a:pt x="524" y="1717"/>
                  </a:lnTo>
                  <a:lnTo>
                    <a:pt x="539" y="1714"/>
                  </a:lnTo>
                  <a:lnTo>
                    <a:pt x="552" y="1710"/>
                  </a:lnTo>
                  <a:lnTo>
                    <a:pt x="580" y="1699"/>
                  </a:lnTo>
                  <a:lnTo>
                    <a:pt x="607" y="1685"/>
                  </a:lnTo>
                  <a:lnTo>
                    <a:pt x="635" y="1671"/>
                  </a:lnTo>
                  <a:lnTo>
                    <a:pt x="663" y="1660"/>
                  </a:lnTo>
                  <a:lnTo>
                    <a:pt x="689" y="1647"/>
                  </a:lnTo>
                  <a:lnTo>
                    <a:pt x="722" y="1631"/>
                  </a:lnTo>
                  <a:lnTo>
                    <a:pt x="740" y="1625"/>
                  </a:lnTo>
                  <a:lnTo>
                    <a:pt x="756" y="1620"/>
                  </a:lnTo>
                  <a:lnTo>
                    <a:pt x="763" y="1619"/>
                  </a:lnTo>
                  <a:lnTo>
                    <a:pt x="771" y="1618"/>
                  </a:lnTo>
                  <a:lnTo>
                    <a:pt x="778" y="1619"/>
                  </a:lnTo>
                  <a:lnTo>
                    <a:pt x="783" y="1620"/>
                  </a:lnTo>
                  <a:lnTo>
                    <a:pt x="788" y="1624"/>
                  </a:lnTo>
                  <a:lnTo>
                    <a:pt x="790" y="1626"/>
                  </a:lnTo>
                  <a:lnTo>
                    <a:pt x="792" y="1630"/>
                  </a:lnTo>
                  <a:lnTo>
                    <a:pt x="794" y="1633"/>
                  </a:lnTo>
                  <a:lnTo>
                    <a:pt x="797" y="1637"/>
                  </a:lnTo>
                  <a:lnTo>
                    <a:pt x="801" y="1640"/>
                  </a:lnTo>
                  <a:lnTo>
                    <a:pt x="805" y="1642"/>
                  </a:lnTo>
                  <a:lnTo>
                    <a:pt x="813" y="1642"/>
                  </a:lnTo>
                  <a:lnTo>
                    <a:pt x="818" y="1642"/>
                  </a:lnTo>
                  <a:lnTo>
                    <a:pt x="822" y="1641"/>
                  </a:lnTo>
                  <a:lnTo>
                    <a:pt x="827" y="1639"/>
                  </a:lnTo>
                  <a:lnTo>
                    <a:pt x="830" y="1637"/>
                  </a:lnTo>
                  <a:lnTo>
                    <a:pt x="837" y="1631"/>
                  </a:lnTo>
                  <a:lnTo>
                    <a:pt x="843" y="1625"/>
                  </a:lnTo>
                  <a:lnTo>
                    <a:pt x="849" y="1617"/>
                  </a:lnTo>
                  <a:lnTo>
                    <a:pt x="855" y="1610"/>
                  </a:lnTo>
                  <a:lnTo>
                    <a:pt x="862" y="1605"/>
                  </a:lnTo>
                  <a:lnTo>
                    <a:pt x="871" y="1600"/>
                  </a:lnTo>
                  <a:lnTo>
                    <a:pt x="880" y="1594"/>
                  </a:lnTo>
                  <a:lnTo>
                    <a:pt x="889" y="1589"/>
                  </a:lnTo>
                  <a:lnTo>
                    <a:pt x="896" y="1585"/>
                  </a:lnTo>
                  <a:lnTo>
                    <a:pt x="903" y="1582"/>
                  </a:lnTo>
                  <a:lnTo>
                    <a:pt x="916" y="1577"/>
                  </a:lnTo>
                  <a:lnTo>
                    <a:pt x="925" y="1573"/>
                  </a:lnTo>
                  <a:lnTo>
                    <a:pt x="928" y="1569"/>
                  </a:lnTo>
                  <a:lnTo>
                    <a:pt x="931" y="1566"/>
                  </a:lnTo>
                  <a:lnTo>
                    <a:pt x="933" y="1563"/>
                  </a:lnTo>
                  <a:lnTo>
                    <a:pt x="933" y="1557"/>
                  </a:lnTo>
                  <a:lnTo>
                    <a:pt x="932" y="1551"/>
                  </a:lnTo>
                  <a:lnTo>
                    <a:pt x="931" y="1542"/>
                  </a:lnTo>
                  <a:lnTo>
                    <a:pt x="927" y="1532"/>
                  </a:lnTo>
                  <a:lnTo>
                    <a:pt x="923" y="1521"/>
                  </a:lnTo>
                  <a:lnTo>
                    <a:pt x="916" y="1504"/>
                  </a:lnTo>
                  <a:lnTo>
                    <a:pt x="913" y="1492"/>
                  </a:lnTo>
                  <a:lnTo>
                    <a:pt x="911" y="1482"/>
                  </a:lnTo>
                  <a:lnTo>
                    <a:pt x="911" y="1473"/>
                  </a:lnTo>
                  <a:lnTo>
                    <a:pt x="912" y="1470"/>
                  </a:lnTo>
                  <a:lnTo>
                    <a:pt x="913" y="1467"/>
                  </a:lnTo>
                  <a:lnTo>
                    <a:pt x="915" y="1463"/>
                  </a:lnTo>
                  <a:lnTo>
                    <a:pt x="918" y="1460"/>
                  </a:lnTo>
                  <a:lnTo>
                    <a:pt x="927" y="1451"/>
                  </a:lnTo>
                  <a:lnTo>
                    <a:pt x="938" y="1442"/>
                  </a:lnTo>
                  <a:lnTo>
                    <a:pt x="944" y="1438"/>
                  </a:lnTo>
                  <a:lnTo>
                    <a:pt x="947" y="1432"/>
                  </a:lnTo>
                  <a:lnTo>
                    <a:pt x="951" y="1428"/>
                  </a:lnTo>
                  <a:lnTo>
                    <a:pt x="954" y="1422"/>
                  </a:lnTo>
                  <a:lnTo>
                    <a:pt x="958" y="1410"/>
                  </a:lnTo>
                  <a:lnTo>
                    <a:pt x="963" y="1397"/>
                  </a:lnTo>
                  <a:lnTo>
                    <a:pt x="968" y="1370"/>
                  </a:lnTo>
                  <a:lnTo>
                    <a:pt x="974" y="1346"/>
                  </a:lnTo>
                  <a:lnTo>
                    <a:pt x="976" y="1343"/>
                  </a:lnTo>
                  <a:lnTo>
                    <a:pt x="978" y="1339"/>
                  </a:lnTo>
                  <a:lnTo>
                    <a:pt x="982" y="1338"/>
                  </a:lnTo>
                  <a:lnTo>
                    <a:pt x="985" y="1337"/>
                  </a:lnTo>
                  <a:lnTo>
                    <a:pt x="992" y="1337"/>
                  </a:lnTo>
                  <a:lnTo>
                    <a:pt x="1000" y="1339"/>
                  </a:lnTo>
                  <a:lnTo>
                    <a:pt x="1009" y="1343"/>
                  </a:lnTo>
                  <a:lnTo>
                    <a:pt x="1017" y="1345"/>
                  </a:lnTo>
                  <a:lnTo>
                    <a:pt x="1021" y="1346"/>
                  </a:lnTo>
                  <a:lnTo>
                    <a:pt x="1026" y="1347"/>
                  </a:lnTo>
                  <a:lnTo>
                    <a:pt x="1030" y="1346"/>
                  </a:lnTo>
                  <a:lnTo>
                    <a:pt x="1034" y="1346"/>
                  </a:lnTo>
                  <a:lnTo>
                    <a:pt x="1046" y="1337"/>
                  </a:lnTo>
                  <a:lnTo>
                    <a:pt x="1060" y="1326"/>
                  </a:lnTo>
                  <a:lnTo>
                    <a:pt x="1067" y="1322"/>
                  </a:lnTo>
                  <a:lnTo>
                    <a:pt x="1075" y="1318"/>
                  </a:lnTo>
                  <a:lnTo>
                    <a:pt x="1078" y="1317"/>
                  </a:lnTo>
                  <a:lnTo>
                    <a:pt x="1082" y="1316"/>
                  </a:lnTo>
                  <a:lnTo>
                    <a:pt x="1086" y="1316"/>
                  </a:lnTo>
                  <a:lnTo>
                    <a:pt x="1090" y="1317"/>
                  </a:lnTo>
                  <a:lnTo>
                    <a:pt x="1099" y="1318"/>
                  </a:lnTo>
                  <a:lnTo>
                    <a:pt x="1107" y="1318"/>
                  </a:lnTo>
                  <a:lnTo>
                    <a:pt x="1114" y="1317"/>
                  </a:lnTo>
                  <a:lnTo>
                    <a:pt x="1121" y="1315"/>
                  </a:lnTo>
                  <a:lnTo>
                    <a:pt x="1128" y="1313"/>
                  </a:lnTo>
                  <a:lnTo>
                    <a:pt x="1133" y="1308"/>
                  </a:lnTo>
                  <a:lnTo>
                    <a:pt x="1139" y="1304"/>
                  </a:lnTo>
                  <a:lnTo>
                    <a:pt x="1144" y="1299"/>
                  </a:lnTo>
                  <a:lnTo>
                    <a:pt x="1164" y="1275"/>
                  </a:lnTo>
                  <a:lnTo>
                    <a:pt x="1183" y="1250"/>
                  </a:lnTo>
                  <a:lnTo>
                    <a:pt x="1191" y="1239"/>
                  </a:lnTo>
                  <a:lnTo>
                    <a:pt x="1195" y="1229"/>
                  </a:lnTo>
                  <a:lnTo>
                    <a:pt x="1199" y="1220"/>
                  </a:lnTo>
                  <a:lnTo>
                    <a:pt x="1200" y="1212"/>
                  </a:lnTo>
                  <a:lnTo>
                    <a:pt x="1200" y="1205"/>
                  </a:lnTo>
                  <a:lnTo>
                    <a:pt x="1200" y="1197"/>
                  </a:lnTo>
                  <a:lnTo>
                    <a:pt x="1202" y="1189"/>
                  </a:lnTo>
                  <a:lnTo>
                    <a:pt x="1206" y="1180"/>
                  </a:lnTo>
                  <a:lnTo>
                    <a:pt x="1211" y="1175"/>
                  </a:lnTo>
                  <a:lnTo>
                    <a:pt x="1214" y="1169"/>
                  </a:lnTo>
                  <a:lnTo>
                    <a:pt x="1220" y="1165"/>
                  </a:lnTo>
                  <a:lnTo>
                    <a:pt x="1224" y="1160"/>
                  </a:lnTo>
                  <a:lnTo>
                    <a:pt x="1230" y="1156"/>
                  </a:lnTo>
                  <a:lnTo>
                    <a:pt x="1236" y="1153"/>
                  </a:lnTo>
                  <a:lnTo>
                    <a:pt x="1242" y="1150"/>
                  </a:lnTo>
                  <a:lnTo>
                    <a:pt x="1248" y="1148"/>
                  </a:lnTo>
                  <a:lnTo>
                    <a:pt x="1254" y="1147"/>
                  </a:lnTo>
                  <a:lnTo>
                    <a:pt x="1261" y="1146"/>
                  </a:lnTo>
                  <a:lnTo>
                    <a:pt x="1267" y="1146"/>
                  </a:lnTo>
                  <a:lnTo>
                    <a:pt x="1273" y="1147"/>
                  </a:lnTo>
                  <a:lnTo>
                    <a:pt x="1280" y="1149"/>
                  </a:lnTo>
                  <a:lnTo>
                    <a:pt x="1285" y="1152"/>
                  </a:lnTo>
                  <a:lnTo>
                    <a:pt x="1291" y="1155"/>
                  </a:lnTo>
                  <a:lnTo>
                    <a:pt x="1296" y="1160"/>
                  </a:lnTo>
                  <a:lnTo>
                    <a:pt x="1307" y="1174"/>
                  </a:lnTo>
                  <a:lnTo>
                    <a:pt x="1318" y="1186"/>
                  </a:lnTo>
                  <a:lnTo>
                    <a:pt x="1320" y="1188"/>
                  </a:lnTo>
                  <a:lnTo>
                    <a:pt x="1324" y="1190"/>
                  </a:lnTo>
                  <a:lnTo>
                    <a:pt x="1327" y="1190"/>
                  </a:lnTo>
                  <a:lnTo>
                    <a:pt x="1332" y="1190"/>
                  </a:lnTo>
                  <a:lnTo>
                    <a:pt x="1336" y="1189"/>
                  </a:lnTo>
                  <a:lnTo>
                    <a:pt x="1340" y="1187"/>
                  </a:lnTo>
                  <a:lnTo>
                    <a:pt x="1345" y="1184"/>
                  </a:lnTo>
                  <a:lnTo>
                    <a:pt x="1350" y="1178"/>
                  </a:lnTo>
                  <a:lnTo>
                    <a:pt x="1358" y="1171"/>
                  </a:lnTo>
                  <a:lnTo>
                    <a:pt x="1363" y="1165"/>
                  </a:lnTo>
                  <a:lnTo>
                    <a:pt x="1366" y="1160"/>
                  </a:lnTo>
                  <a:lnTo>
                    <a:pt x="1368" y="1156"/>
                  </a:lnTo>
                  <a:lnTo>
                    <a:pt x="1368" y="1152"/>
                  </a:lnTo>
                  <a:lnTo>
                    <a:pt x="1368" y="1148"/>
                  </a:lnTo>
                  <a:lnTo>
                    <a:pt x="1367" y="1146"/>
                  </a:lnTo>
                  <a:lnTo>
                    <a:pt x="1365" y="1143"/>
                  </a:lnTo>
                  <a:lnTo>
                    <a:pt x="1361" y="1136"/>
                  </a:lnTo>
                  <a:lnTo>
                    <a:pt x="1357" y="1129"/>
                  </a:lnTo>
                  <a:lnTo>
                    <a:pt x="1356" y="1125"/>
                  </a:lnTo>
                  <a:lnTo>
                    <a:pt x="1356" y="1119"/>
                  </a:lnTo>
                  <a:lnTo>
                    <a:pt x="1356" y="1113"/>
                  </a:lnTo>
                  <a:lnTo>
                    <a:pt x="1358" y="1106"/>
                  </a:lnTo>
                  <a:lnTo>
                    <a:pt x="1367" y="1094"/>
                  </a:lnTo>
                  <a:lnTo>
                    <a:pt x="1374" y="1082"/>
                  </a:lnTo>
                  <a:lnTo>
                    <a:pt x="1379" y="1070"/>
                  </a:lnTo>
                  <a:lnTo>
                    <a:pt x="1384" y="1059"/>
                  </a:lnTo>
                  <a:lnTo>
                    <a:pt x="1387" y="1047"/>
                  </a:lnTo>
                  <a:lnTo>
                    <a:pt x="1392" y="1034"/>
                  </a:lnTo>
                  <a:lnTo>
                    <a:pt x="1399" y="1022"/>
                  </a:lnTo>
                  <a:lnTo>
                    <a:pt x="1408" y="1009"/>
                  </a:lnTo>
                  <a:lnTo>
                    <a:pt x="1415" y="1002"/>
                  </a:lnTo>
                  <a:lnTo>
                    <a:pt x="1423" y="995"/>
                  </a:lnTo>
                  <a:lnTo>
                    <a:pt x="1433" y="987"/>
                  </a:lnTo>
                  <a:lnTo>
                    <a:pt x="1445" y="979"/>
                  </a:lnTo>
                  <a:lnTo>
                    <a:pt x="1454" y="971"/>
                  </a:lnTo>
                  <a:lnTo>
                    <a:pt x="1463" y="964"/>
                  </a:lnTo>
                  <a:lnTo>
                    <a:pt x="1470" y="957"/>
                  </a:lnTo>
                  <a:lnTo>
                    <a:pt x="1474" y="951"/>
                  </a:lnTo>
                  <a:lnTo>
                    <a:pt x="1473" y="950"/>
                  </a:lnTo>
                  <a:lnTo>
                    <a:pt x="1472" y="948"/>
                  </a:lnTo>
                  <a:lnTo>
                    <a:pt x="1470" y="946"/>
                  </a:lnTo>
                  <a:lnTo>
                    <a:pt x="1467" y="944"/>
                  </a:lnTo>
                  <a:lnTo>
                    <a:pt x="1459" y="938"/>
                  </a:lnTo>
                  <a:lnTo>
                    <a:pt x="1449" y="932"/>
                  </a:lnTo>
                  <a:lnTo>
                    <a:pt x="1429" y="921"/>
                  </a:lnTo>
                  <a:lnTo>
                    <a:pt x="1416" y="913"/>
                  </a:lnTo>
                  <a:lnTo>
                    <a:pt x="1407" y="905"/>
                  </a:lnTo>
                  <a:lnTo>
                    <a:pt x="1400" y="897"/>
                  </a:lnTo>
                  <a:lnTo>
                    <a:pt x="1395" y="891"/>
                  </a:lnTo>
                  <a:lnTo>
                    <a:pt x="1389" y="883"/>
                  </a:lnTo>
                  <a:lnTo>
                    <a:pt x="1382" y="867"/>
                  </a:lnTo>
                  <a:lnTo>
                    <a:pt x="1376" y="846"/>
                  </a:lnTo>
                  <a:lnTo>
                    <a:pt x="1374" y="842"/>
                  </a:lnTo>
                  <a:lnTo>
                    <a:pt x="1370" y="838"/>
                  </a:lnTo>
                  <a:lnTo>
                    <a:pt x="1366" y="835"/>
                  </a:lnTo>
                  <a:lnTo>
                    <a:pt x="1361" y="834"/>
                  </a:lnTo>
                  <a:lnTo>
                    <a:pt x="1349" y="833"/>
                  </a:lnTo>
                  <a:lnTo>
                    <a:pt x="1336" y="834"/>
                  </a:lnTo>
                  <a:lnTo>
                    <a:pt x="1320" y="835"/>
                  </a:lnTo>
                  <a:lnTo>
                    <a:pt x="1305" y="834"/>
                  </a:lnTo>
                  <a:lnTo>
                    <a:pt x="1297" y="833"/>
                  </a:lnTo>
                  <a:lnTo>
                    <a:pt x="1289" y="831"/>
                  </a:lnTo>
                  <a:lnTo>
                    <a:pt x="1282" y="828"/>
                  </a:lnTo>
                  <a:lnTo>
                    <a:pt x="1275" y="823"/>
                  </a:lnTo>
                  <a:lnTo>
                    <a:pt x="1261" y="812"/>
                  </a:lnTo>
                  <a:lnTo>
                    <a:pt x="1246" y="799"/>
                  </a:lnTo>
                  <a:lnTo>
                    <a:pt x="1239" y="792"/>
                  </a:lnTo>
                  <a:lnTo>
                    <a:pt x="1233" y="785"/>
                  </a:lnTo>
                  <a:lnTo>
                    <a:pt x="1229" y="777"/>
                  </a:lnTo>
                  <a:lnTo>
                    <a:pt x="1225" y="770"/>
                  </a:lnTo>
                  <a:lnTo>
                    <a:pt x="1221" y="761"/>
                  </a:lnTo>
                  <a:lnTo>
                    <a:pt x="1217" y="757"/>
                  </a:lnTo>
                  <a:lnTo>
                    <a:pt x="1213" y="756"/>
                  </a:lnTo>
                  <a:lnTo>
                    <a:pt x="1209" y="756"/>
                  </a:lnTo>
                  <a:lnTo>
                    <a:pt x="1204" y="756"/>
                  </a:lnTo>
                  <a:lnTo>
                    <a:pt x="1199" y="757"/>
                  </a:lnTo>
                  <a:lnTo>
                    <a:pt x="1195" y="756"/>
                  </a:lnTo>
                  <a:lnTo>
                    <a:pt x="1193" y="755"/>
                  </a:lnTo>
                  <a:lnTo>
                    <a:pt x="1190" y="752"/>
                  </a:lnTo>
                  <a:lnTo>
                    <a:pt x="1186" y="749"/>
                  </a:lnTo>
                  <a:lnTo>
                    <a:pt x="1180" y="741"/>
                  </a:lnTo>
                  <a:lnTo>
                    <a:pt x="1177" y="734"/>
                  </a:lnTo>
                  <a:lnTo>
                    <a:pt x="1174" y="730"/>
                  </a:lnTo>
                  <a:lnTo>
                    <a:pt x="1172" y="728"/>
                  </a:lnTo>
                  <a:lnTo>
                    <a:pt x="1168" y="727"/>
                  </a:lnTo>
                  <a:lnTo>
                    <a:pt x="1161" y="726"/>
                  </a:lnTo>
                  <a:lnTo>
                    <a:pt x="1150" y="725"/>
                  </a:lnTo>
                  <a:lnTo>
                    <a:pt x="1140" y="723"/>
                  </a:lnTo>
                  <a:lnTo>
                    <a:pt x="1131" y="719"/>
                  </a:lnTo>
                  <a:lnTo>
                    <a:pt x="1122" y="714"/>
                  </a:lnTo>
                  <a:lnTo>
                    <a:pt x="1114" y="707"/>
                  </a:lnTo>
                  <a:lnTo>
                    <a:pt x="1108" y="701"/>
                  </a:lnTo>
                  <a:lnTo>
                    <a:pt x="1101" y="692"/>
                  </a:lnTo>
                  <a:lnTo>
                    <a:pt x="1095" y="683"/>
                  </a:lnTo>
                  <a:lnTo>
                    <a:pt x="1072" y="642"/>
                  </a:lnTo>
                  <a:lnTo>
                    <a:pt x="1050" y="600"/>
                  </a:lnTo>
                  <a:lnTo>
                    <a:pt x="1055" y="588"/>
                  </a:lnTo>
                  <a:lnTo>
                    <a:pt x="1060" y="577"/>
                  </a:lnTo>
                  <a:lnTo>
                    <a:pt x="1062" y="571"/>
                  </a:lnTo>
                  <a:lnTo>
                    <a:pt x="1065" y="566"/>
                  </a:lnTo>
                  <a:lnTo>
                    <a:pt x="1066" y="559"/>
                  </a:lnTo>
                  <a:lnTo>
                    <a:pt x="1067" y="554"/>
                  </a:lnTo>
                  <a:lnTo>
                    <a:pt x="1062" y="549"/>
                  </a:lnTo>
                  <a:lnTo>
                    <a:pt x="1058" y="545"/>
                  </a:lnTo>
                  <a:lnTo>
                    <a:pt x="1056" y="538"/>
                  </a:lnTo>
                  <a:lnTo>
                    <a:pt x="1055" y="531"/>
                  </a:lnTo>
                  <a:lnTo>
                    <a:pt x="1055" y="523"/>
                  </a:lnTo>
                  <a:lnTo>
                    <a:pt x="1055" y="515"/>
                  </a:lnTo>
                  <a:lnTo>
                    <a:pt x="1055" y="506"/>
                  </a:lnTo>
                  <a:lnTo>
                    <a:pt x="1057" y="497"/>
                  </a:lnTo>
                  <a:lnTo>
                    <a:pt x="1060" y="479"/>
                  </a:lnTo>
                  <a:lnTo>
                    <a:pt x="1066" y="465"/>
                  </a:lnTo>
                  <a:lnTo>
                    <a:pt x="1069" y="458"/>
                  </a:lnTo>
                  <a:lnTo>
                    <a:pt x="1071" y="454"/>
                  </a:lnTo>
                  <a:lnTo>
                    <a:pt x="1075" y="451"/>
                  </a:lnTo>
                  <a:lnTo>
                    <a:pt x="1077" y="449"/>
                  </a:lnTo>
                  <a:lnTo>
                    <a:pt x="1079" y="449"/>
                  </a:lnTo>
                  <a:lnTo>
                    <a:pt x="1081" y="450"/>
                  </a:lnTo>
                  <a:lnTo>
                    <a:pt x="1083" y="452"/>
                  </a:lnTo>
                  <a:lnTo>
                    <a:pt x="1087" y="455"/>
                  </a:lnTo>
                  <a:lnTo>
                    <a:pt x="1093" y="463"/>
                  </a:lnTo>
                  <a:lnTo>
                    <a:pt x="1101" y="472"/>
                  </a:lnTo>
                  <a:lnTo>
                    <a:pt x="1106" y="477"/>
                  </a:lnTo>
                  <a:lnTo>
                    <a:pt x="1111" y="481"/>
                  </a:lnTo>
                  <a:lnTo>
                    <a:pt x="1118" y="485"/>
                  </a:lnTo>
                  <a:lnTo>
                    <a:pt x="1123" y="487"/>
                  </a:lnTo>
                  <a:lnTo>
                    <a:pt x="1131" y="491"/>
                  </a:lnTo>
                  <a:lnTo>
                    <a:pt x="1138" y="492"/>
                  </a:lnTo>
                  <a:lnTo>
                    <a:pt x="1147" y="492"/>
                  </a:lnTo>
                  <a:lnTo>
                    <a:pt x="1155" y="489"/>
                  </a:lnTo>
                  <a:lnTo>
                    <a:pt x="1170" y="487"/>
                  </a:lnTo>
                  <a:lnTo>
                    <a:pt x="1185" y="485"/>
                  </a:lnTo>
                  <a:lnTo>
                    <a:pt x="1202" y="483"/>
                  </a:lnTo>
                  <a:lnTo>
                    <a:pt x="1220" y="482"/>
                  </a:lnTo>
                  <a:lnTo>
                    <a:pt x="1257" y="479"/>
                  </a:lnTo>
                  <a:lnTo>
                    <a:pt x="1296" y="477"/>
                  </a:lnTo>
                  <a:lnTo>
                    <a:pt x="1315" y="475"/>
                  </a:lnTo>
                  <a:lnTo>
                    <a:pt x="1333" y="473"/>
                  </a:lnTo>
                  <a:lnTo>
                    <a:pt x="1350" y="470"/>
                  </a:lnTo>
                  <a:lnTo>
                    <a:pt x="1367" y="465"/>
                  </a:lnTo>
                  <a:lnTo>
                    <a:pt x="1382" y="460"/>
                  </a:lnTo>
                  <a:lnTo>
                    <a:pt x="1396" y="452"/>
                  </a:lnTo>
                  <a:lnTo>
                    <a:pt x="1402" y="449"/>
                  </a:lnTo>
                  <a:lnTo>
                    <a:pt x="1409" y="444"/>
                  </a:lnTo>
                  <a:lnTo>
                    <a:pt x="1414" y="439"/>
                  </a:lnTo>
                  <a:lnTo>
                    <a:pt x="1419" y="433"/>
                  </a:lnTo>
                  <a:lnTo>
                    <a:pt x="1429" y="416"/>
                  </a:lnTo>
                  <a:lnTo>
                    <a:pt x="1436" y="401"/>
                  </a:lnTo>
                  <a:lnTo>
                    <a:pt x="1440" y="395"/>
                  </a:lnTo>
                  <a:lnTo>
                    <a:pt x="1446" y="390"/>
                  </a:lnTo>
                  <a:lnTo>
                    <a:pt x="1450" y="389"/>
                  </a:lnTo>
                  <a:lnTo>
                    <a:pt x="1454" y="387"/>
                  </a:lnTo>
                  <a:lnTo>
                    <a:pt x="1460" y="387"/>
                  </a:lnTo>
                  <a:lnTo>
                    <a:pt x="1467" y="385"/>
                  </a:lnTo>
                  <a:lnTo>
                    <a:pt x="1478" y="385"/>
                  </a:lnTo>
                  <a:lnTo>
                    <a:pt x="1487" y="383"/>
                  </a:lnTo>
                  <a:lnTo>
                    <a:pt x="1494" y="381"/>
                  </a:lnTo>
                  <a:lnTo>
                    <a:pt x="1500" y="378"/>
                  </a:lnTo>
                  <a:lnTo>
                    <a:pt x="1503" y="373"/>
                  </a:lnTo>
                  <a:lnTo>
                    <a:pt x="1505" y="368"/>
                  </a:lnTo>
                  <a:lnTo>
                    <a:pt x="1508" y="361"/>
                  </a:lnTo>
                  <a:lnTo>
                    <a:pt x="1508" y="355"/>
                  </a:lnTo>
                  <a:lnTo>
                    <a:pt x="1508" y="340"/>
                  </a:lnTo>
                  <a:lnTo>
                    <a:pt x="1507" y="324"/>
                  </a:lnTo>
                  <a:lnTo>
                    <a:pt x="1507" y="315"/>
                  </a:lnTo>
                  <a:lnTo>
                    <a:pt x="1508" y="306"/>
                  </a:lnTo>
                  <a:lnTo>
                    <a:pt x="1509" y="297"/>
                  </a:lnTo>
                  <a:lnTo>
                    <a:pt x="1511" y="288"/>
                  </a:lnTo>
                  <a:lnTo>
                    <a:pt x="1515" y="277"/>
                  </a:lnTo>
                  <a:lnTo>
                    <a:pt x="1520" y="267"/>
                  </a:lnTo>
                  <a:lnTo>
                    <a:pt x="1525" y="258"/>
                  </a:lnTo>
                  <a:lnTo>
                    <a:pt x="1530" y="250"/>
                  </a:lnTo>
                  <a:lnTo>
                    <a:pt x="1540" y="233"/>
                  </a:lnTo>
                  <a:lnTo>
                    <a:pt x="1549" y="214"/>
                  </a:lnTo>
                  <a:lnTo>
                    <a:pt x="1551" y="208"/>
                  </a:lnTo>
                  <a:lnTo>
                    <a:pt x="1553" y="200"/>
                  </a:lnTo>
                  <a:lnTo>
                    <a:pt x="1553" y="192"/>
                  </a:lnTo>
                  <a:lnTo>
                    <a:pt x="1553" y="184"/>
                  </a:lnTo>
                  <a:lnTo>
                    <a:pt x="1552" y="168"/>
                  </a:lnTo>
                  <a:lnTo>
                    <a:pt x="1551" y="152"/>
                  </a:lnTo>
                  <a:lnTo>
                    <a:pt x="1551" y="145"/>
                  </a:lnTo>
                  <a:lnTo>
                    <a:pt x="1551" y="137"/>
                  </a:lnTo>
                  <a:lnTo>
                    <a:pt x="1552" y="129"/>
                  </a:lnTo>
                  <a:lnTo>
                    <a:pt x="1553" y="121"/>
                  </a:lnTo>
                  <a:lnTo>
                    <a:pt x="1555" y="114"/>
                  </a:lnTo>
                  <a:lnTo>
                    <a:pt x="1560" y="106"/>
                  </a:lnTo>
                  <a:lnTo>
                    <a:pt x="1564" y="98"/>
                  </a:lnTo>
                  <a:lnTo>
                    <a:pt x="1571" y="90"/>
                  </a:lnTo>
                  <a:lnTo>
                    <a:pt x="1574" y="88"/>
                  </a:lnTo>
                  <a:lnTo>
                    <a:pt x="1576" y="87"/>
                  </a:lnTo>
                  <a:lnTo>
                    <a:pt x="1581" y="86"/>
                  </a:lnTo>
                  <a:lnTo>
                    <a:pt x="1584" y="86"/>
                  </a:lnTo>
                  <a:lnTo>
                    <a:pt x="1593" y="86"/>
                  </a:lnTo>
                  <a:lnTo>
                    <a:pt x="1602" y="87"/>
                  </a:lnTo>
                  <a:lnTo>
                    <a:pt x="1611" y="87"/>
                  </a:lnTo>
                  <a:lnTo>
                    <a:pt x="1620" y="86"/>
                  </a:lnTo>
                  <a:lnTo>
                    <a:pt x="1623" y="84"/>
                  </a:lnTo>
                  <a:lnTo>
                    <a:pt x="1626" y="82"/>
                  </a:lnTo>
                  <a:lnTo>
                    <a:pt x="1629" y="79"/>
                  </a:lnTo>
                  <a:lnTo>
                    <a:pt x="1633" y="75"/>
                  </a:lnTo>
                  <a:lnTo>
                    <a:pt x="1637" y="63"/>
                  </a:lnTo>
                  <a:lnTo>
                    <a:pt x="1639" y="52"/>
                  </a:lnTo>
                  <a:lnTo>
                    <a:pt x="1641" y="47"/>
                  </a:lnTo>
                  <a:lnTo>
                    <a:pt x="1644" y="44"/>
                  </a:lnTo>
                  <a:lnTo>
                    <a:pt x="1648" y="42"/>
                  </a:lnTo>
                  <a:lnTo>
                    <a:pt x="1656" y="43"/>
                  </a:lnTo>
                  <a:lnTo>
                    <a:pt x="1664" y="53"/>
                  </a:lnTo>
                  <a:lnTo>
                    <a:pt x="1672" y="61"/>
                  </a:lnTo>
                  <a:lnTo>
                    <a:pt x="1675" y="63"/>
                  </a:lnTo>
                  <a:lnTo>
                    <a:pt x="1679" y="65"/>
                  </a:lnTo>
                  <a:lnTo>
                    <a:pt x="1683" y="66"/>
                  </a:lnTo>
                  <a:lnTo>
                    <a:pt x="1687" y="66"/>
                  </a:lnTo>
                  <a:lnTo>
                    <a:pt x="1695" y="66"/>
                  </a:lnTo>
                  <a:lnTo>
                    <a:pt x="1705" y="64"/>
                  </a:lnTo>
                  <a:lnTo>
                    <a:pt x="1715" y="61"/>
                  </a:lnTo>
                  <a:lnTo>
                    <a:pt x="1726" y="57"/>
                  </a:lnTo>
                  <a:lnTo>
                    <a:pt x="1786" y="0"/>
                  </a:lnTo>
                  <a:lnTo>
                    <a:pt x="1786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35B6F145-DC0B-4D74-A39B-B79C5F302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" y="2247"/>
              <a:ext cx="749" cy="1146"/>
            </a:xfrm>
            <a:custGeom>
              <a:avLst/>
              <a:gdLst>
                <a:gd name="T0" fmla="*/ 303 w 2998"/>
                <a:gd name="T1" fmla="*/ 1293 h 4584"/>
                <a:gd name="T2" fmla="*/ 410 w 2998"/>
                <a:gd name="T3" fmla="*/ 1057 h 4584"/>
                <a:gd name="T4" fmla="*/ 529 w 2998"/>
                <a:gd name="T5" fmla="*/ 848 h 4584"/>
                <a:gd name="T6" fmla="*/ 564 w 2998"/>
                <a:gd name="T7" fmla="*/ 755 h 4584"/>
                <a:gd name="T8" fmla="*/ 615 w 2998"/>
                <a:gd name="T9" fmla="*/ 622 h 4584"/>
                <a:gd name="T10" fmla="*/ 771 w 2998"/>
                <a:gd name="T11" fmla="*/ 681 h 4584"/>
                <a:gd name="T12" fmla="*/ 1216 w 2998"/>
                <a:gd name="T13" fmla="*/ 625 h 4584"/>
                <a:gd name="T14" fmla="*/ 1199 w 2998"/>
                <a:gd name="T15" fmla="*/ 442 h 4584"/>
                <a:gd name="T16" fmla="*/ 1362 w 2998"/>
                <a:gd name="T17" fmla="*/ 429 h 4584"/>
                <a:gd name="T18" fmla="*/ 1574 w 2998"/>
                <a:gd name="T19" fmla="*/ 303 h 4584"/>
                <a:gd name="T20" fmla="*/ 1793 w 2998"/>
                <a:gd name="T21" fmla="*/ 330 h 4584"/>
                <a:gd name="T22" fmla="*/ 1963 w 2998"/>
                <a:gd name="T23" fmla="*/ 272 h 4584"/>
                <a:gd name="T24" fmla="*/ 2044 w 2998"/>
                <a:gd name="T25" fmla="*/ 151 h 4584"/>
                <a:gd name="T26" fmla="*/ 2127 w 2998"/>
                <a:gd name="T27" fmla="*/ 3 h 4584"/>
                <a:gd name="T28" fmla="*/ 2340 w 2998"/>
                <a:gd name="T29" fmla="*/ 131 h 4584"/>
                <a:gd name="T30" fmla="*/ 2285 w 2998"/>
                <a:gd name="T31" fmla="*/ 456 h 4584"/>
                <a:gd name="T32" fmla="*/ 2289 w 2998"/>
                <a:gd name="T33" fmla="*/ 671 h 4584"/>
                <a:gd name="T34" fmla="*/ 2237 w 2998"/>
                <a:gd name="T35" fmla="*/ 928 h 4584"/>
                <a:gd name="T36" fmla="*/ 2073 w 2998"/>
                <a:gd name="T37" fmla="*/ 1101 h 4584"/>
                <a:gd name="T38" fmla="*/ 1996 w 2998"/>
                <a:gd name="T39" fmla="*/ 1236 h 4584"/>
                <a:gd name="T40" fmla="*/ 2069 w 2998"/>
                <a:gd name="T41" fmla="*/ 1421 h 4584"/>
                <a:gd name="T42" fmla="*/ 2132 w 2998"/>
                <a:gd name="T43" fmla="*/ 1598 h 4584"/>
                <a:gd name="T44" fmla="*/ 2055 w 2998"/>
                <a:gd name="T45" fmla="*/ 1806 h 4584"/>
                <a:gd name="T46" fmla="*/ 2156 w 2998"/>
                <a:gd name="T47" fmla="*/ 2057 h 4584"/>
                <a:gd name="T48" fmla="*/ 2105 w 2998"/>
                <a:gd name="T49" fmla="*/ 2341 h 4584"/>
                <a:gd name="T50" fmla="*/ 2152 w 2998"/>
                <a:gd name="T51" fmla="*/ 2618 h 4584"/>
                <a:gd name="T52" fmla="*/ 2301 w 2998"/>
                <a:gd name="T53" fmla="*/ 2758 h 4584"/>
                <a:gd name="T54" fmla="*/ 2302 w 2998"/>
                <a:gd name="T55" fmla="*/ 2939 h 4584"/>
                <a:gd name="T56" fmla="*/ 2480 w 2998"/>
                <a:gd name="T57" fmla="*/ 2962 h 4584"/>
                <a:gd name="T58" fmla="*/ 2554 w 2998"/>
                <a:gd name="T59" fmla="*/ 3163 h 4584"/>
                <a:gd name="T60" fmla="*/ 2598 w 2998"/>
                <a:gd name="T61" fmla="*/ 3230 h 4584"/>
                <a:gd name="T62" fmla="*/ 2739 w 2998"/>
                <a:gd name="T63" fmla="*/ 3198 h 4584"/>
                <a:gd name="T64" fmla="*/ 2926 w 2998"/>
                <a:gd name="T65" fmla="*/ 3319 h 4584"/>
                <a:gd name="T66" fmla="*/ 2917 w 2998"/>
                <a:gd name="T67" fmla="*/ 3599 h 4584"/>
                <a:gd name="T68" fmla="*/ 2735 w 2998"/>
                <a:gd name="T69" fmla="*/ 3768 h 4584"/>
                <a:gd name="T70" fmla="*/ 2601 w 2998"/>
                <a:gd name="T71" fmla="*/ 3619 h 4584"/>
                <a:gd name="T72" fmla="*/ 2399 w 2998"/>
                <a:gd name="T73" fmla="*/ 3488 h 4584"/>
                <a:gd name="T74" fmla="*/ 2334 w 2998"/>
                <a:gd name="T75" fmla="*/ 3530 h 4584"/>
                <a:gd name="T76" fmla="*/ 2112 w 2998"/>
                <a:gd name="T77" fmla="*/ 3765 h 4584"/>
                <a:gd name="T78" fmla="*/ 2008 w 2998"/>
                <a:gd name="T79" fmla="*/ 4054 h 4584"/>
                <a:gd name="T80" fmla="*/ 1873 w 2998"/>
                <a:gd name="T81" fmla="*/ 4197 h 4584"/>
                <a:gd name="T82" fmla="*/ 1657 w 2998"/>
                <a:gd name="T83" fmla="*/ 4296 h 4584"/>
                <a:gd name="T84" fmla="*/ 1445 w 2998"/>
                <a:gd name="T85" fmla="*/ 4190 h 4584"/>
                <a:gd name="T86" fmla="*/ 1328 w 2998"/>
                <a:gd name="T87" fmla="*/ 4313 h 4584"/>
                <a:gd name="T88" fmla="*/ 1248 w 2998"/>
                <a:gd name="T89" fmla="*/ 4459 h 4584"/>
                <a:gd name="T90" fmla="*/ 1010 w 2998"/>
                <a:gd name="T91" fmla="*/ 4359 h 4584"/>
                <a:gd name="T92" fmla="*/ 873 w 2998"/>
                <a:gd name="T93" fmla="*/ 4547 h 4584"/>
                <a:gd name="T94" fmla="*/ 674 w 2998"/>
                <a:gd name="T95" fmla="*/ 4518 h 4584"/>
                <a:gd name="T96" fmla="*/ 607 w 2998"/>
                <a:gd name="T97" fmla="*/ 4295 h 4584"/>
                <a:gd name="T98" fmla="*/ 328 w 2998"/>
                <a:gd name="T99" fmla="*/ 4173 h 4584"/>
                <a:gd name="T100" fmla="*/ 359 w 2998"/>
                <a:gd name="T101" fmla="*/ 3936 h 4584"/>
                <a:gd name="T102" fmla="*/ 189 w 2998"/>
                <a:gd name="T103" fmla="*/ 3641 h 4584"/>
                <a:gd name="T104" fmla="*/ 97 w 2998"/>
                <a:gd name="T105" fmla="*/ 3443 h 4584"/>
                <a:gd name="T106" fmla="*/ 169 w 2998"/>
                <a:gd name="T107" fmla="*/ 3294 h 4584"/>
                <a:gd name="T108" fmla="*/ 262 w 2998"/>
                <a:gd name="T109" fmla="*/ 3156 h 4584"/>
                <a:gd name="T110" fmla="*/ 324 w 2998"/>
                <a:gd name="T111" fmla="*/ 2873 h 4584"/>
                <a:gd name="T112" fmla="*/ 280 w 2998"/>
                <a:gd name="T113" fmla="*/ 2701 h 4584"/>
                <a:gd name="T114" fmla="*/ 250 w 2998"/>
                <a:gd name="T115" fmla="*/ 2498 h 4584"/>
                <a:gd name="T116" fmla="*/ 252 w 2998"/>
                <a:gd name="T117" fmla="*/ 2274 h 4584"/>
                <a:gd name="T118" fmla="*/ 70 w 2998"/>
                <a:gd name="T119" fmla="*/ 2150 h 4584"/>
                <a:gd name="T120" fmla="*/ 75 w 2998"/>
                <a:gd name="T121" fmla="*/ 1770 h 4584"/>
                <a:gd name="T122" fmla="*/ 113 w 2998"/>
                <a:gd name="T123" fmla="*/ 1568 h 4584"/>
                <a:gd name="T124" fmla="*/ 105 w 2998"/>
                <a:gd name="T125" fmla="*/ 1359 h 4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98" h="4584">
                  <a:moveTo>
                    <a:pt x="54" y="1311"/>
                  </a:moveTo>
                  <a:lnTo>
                    <a:pt x="135" y="1236"/>
                  </a:lnTo>
                  <a:lnTo>
                    <a:pt x="144" y="1233"/>
                  </a:lnTo>
                  <a:lnTo>
                    <a:pt x="153" y="1232"/>
                  </a:lnTo>
                  <a:lnTo>
                    <a:pt x="160" y="1232"/>
                  </a:lnTo>
                  <a:lnTo>
                    <a:pt x="167" y="1233"/>
                  </a:lnTo>
                  <a:lnTo>
                    <a:pt x="174" y="1236"/>
                  </a:lnTo>
                  <a:lnTo>
                    <a:pt x="179" y="1238"/>
                  </a:lnTo>
                  <a:lnTo>
                    <a:pt x="184" y="1241"/>
                  </a:lnTo>
                  <a:lnTo>
                    <a:pt x="189" y="1244"/>
                  </a:lnTo>
                  <a:lnTo>
                    <a:pt x="206" y="1265"/>
                  </a:lnTo>
                  <a:lnTo>
                    <a:pt x="224" y="1290"/>
                  </a:lnTo>
                  <a:lnTo>
                    <a:pt x="226" y="1292"/>
                  </a:lnTo>
                  <a:lnTo>
                    <a:pt x="230" y="1295"/>
                  </a:lnTo>
                  <a:lnTo>
                    <a:pt x="235" y="1298"/>
                  </a:lnTo>
                  <a:lnTo>
                    <a:pt x="239" y="1299"/>
                  </a:lnTo>
                  <a:lnTo>
                    <a:pt x="250" y="1301"/>
                  </a:lnTo>
                  <a:lnTo>
                    <a:pt x="262" y="1302"/>
                  </a:lnTo>
                  <a:lnTo>
                    <a:pt x="274" y="1301"/>
                  </a:lnTo>
                  <a:lnTo>
                    <a:pt x="286" y="1300"/>
                  </a:lnTo>
                  <a:lnTo>
                    <a:pt x="296" y="1296"/>
                  </a:lnTo>
                  <a:lnTo>
                    <a:pt x="303" y="1293"/>
                  </a:lnTo>
                  <a:lnTo>
                    <a:pt x="308" y="1288"/>
                  </a:lnTo>
                  <a:lnTo>
                    <a:pt x="312" y="1281"/>
                  </a:lnTo>
                  <a:lnTo>
                    <a:pt x="315" y="1272"/>
                  </a:lnTo>
                  <a:lnTo>
                    <a:pt x="318" y="1263"/>
                  </a:lnTo>
                  <a:lnTo>
                    <a:pt x="322" y="1243"/>
                  </a:lnTo>
                  <a:lnTo>
                    <a:pt x="325" y="1228"/>
                  </a:lnTo>
                  <a:lnTo>
                    <a:pt x="328" y="1222"/>
                  </a:lnTo>
                  <a:lnTo>
                    <a:pt x="331" y="1216"/>
                  </a:lnTo>
                  <a:lnTo>
                    <a:pt x="334" y="1211"/>
                  </a:lnTo>
                  <a:lnTo>
                    <a:pt x="340" y="1206"/>
                  </a:lnTo>
                  <a:lnTo>
                    <a:pt x="350" y="1196"/>
                  </a:lnTo>
                  <a:lnTo>
                    <a:pt x="359" y="1187"/>
                  </a:lnTo>
                  <a:lnTo>
                    <a:pt x="374" y="1171"/>
                  </a:lnTo>
                  <a:lnTo>
                    <a:pt x="390" y="1154"/>
                  </a:lnTo>
                  <a:lnTo>
                    <a:pt x="397" y="1144"/>
                  </a:lnTo>
                  <a:lnTo>
                    <a:pt x="403" y="1134"/>
                  </a:lnTo>
                  <a:lnTo>
                    <a:pt x="407" y="1124"/>
                  </a:lnTo>
                  <a:lnTo>
                    <a:pt x="411" y="1114"/>
                  </a:lnTo>
                  <a:lnTo>
                    <a:pt x="413" y="1100"/>
                  </a:lnTo>
                  <a:lnTo>
                    <a:pt x="414" y="1085"/>
                  </a:lnTo>
                  <a:lnTo>
                    <a:pt x="412" y="1071"/>
                  </a:lnTo>
                  <a:lnTo>
                    <a:pt x="410" y="1057"/>
                  </a:lnTo>
                  <a:lnTo>
                    <a:pt x="404" y="1028"/>
                  </a:lnTo>
                  <a:lnTo>
                    <a:pt x="401" y="999"/>
                  </a:lnTo>
                  <a:lnTo>
                    <a:pt x="407" y="992"/>
                  </a:lnTo>
                  <a:lnTo>
                    <a:pt x="413" y="986"/>
                  </a:lnTo>
                  <a:lnTo>
                    <a:pt x="417" y="977"/>
                  </a:lnTo>
                  <a:lnTo>
                    <a:pt x="422" y="968"/>
                  </a:lnTo>
                  <a:lnTo>
                    <a:pt x="426" y="959"/>
                  </a:lnTo>
                  <a:lnTo>
                    <a:pt x="432" y="952"/>
                  </a:lnTo>
                  <a:lnTo>
                    <a:pt x="435" y="947"/>
                  </a:lnTo>
                  <a:lnTo>
                    <a:pt x="438" y="944"/>
                  </a:lnTo>
                  <a:lnTo>
                    <a:pt x="442" y="940"/>
                  </a:lnTo>
                  <a:lnTo>
                    <a:pt x="446" y="937"/>
                  </a:lnTo>
                  <a:lnTo>
                    <a:pt x="462" y="929"/>
                  </a:lnTo>
                  <a:lnTo>
                    <a:pt x="474" y="922"/>
                  </a:lnTo>
                  <a:lnTo>
                    <a:pt x="484" y="915"/>
                  </a:lnTo>
                  <a:lnTo>
                    <a:pt x="494" y="907"/>
                  </a:lnTo>
                  <a:lnTo>
                    <a:pt x="502" y="900"/>
                  </a:lnTo>
                  <a:lnTo>
                    <a:pt x="509" y="889"/>
                  </a:lnTo>
                  <a:lnTo>
                    <a:pt x="517" y="876"/>
                  </a:lnTo>
                  <a:lnTo>
                    <a:pt x="526" y="860"/>
                  </a:lnTo>
                  <a:lnTo>
                    <a:pt x="528" y="853"/>
                  </a:lnTo>
                  <a:lnTo>
                    <a:pt x="529" y="848"/>
                  </a:lnTo>
                  <a:lnTo>
                    <a:pt x="529" y="842"/>
                  </a:lnTo>
                  <a:lnTo>
                    <a:pt x="528" y="837"/>
                  </a:lnTo>
                  <a:lnTo>
                    <a:pt x="524" y="827"/>
                  </a:lnTo>
                  <a:lnTo>
                    <a:pt x="518" y="817"/>
                  </a:lnTo>
                  <a:lnTo>
                    <a:pt x="514" y="807"/>
                  </a:lnTo>
                  <a:lnTo>
                    <a:pt x="510" y="797"/>
                  </a:lnTo>
                  <a:lnTo>
                    <a:pt x="510" y="790"/>
                  </a:lnTo>
                  <a:lnTo>
                    <a:pt x="512" y="785"/>
                  </a:lnTo>
                  <a:lnTo>
                    <a:pt x="514" y="778"/>
                  </a:lnTo>
                  <a:lnTo>
                    <a:pt x="517" y="771"/>
                  </a:lnTo>
                  <a:lnTo>
                    <a:pt x="523" y="765"/>
                  </a:lnTo>
                  <a:lnTo>
                    <a:pt x="527" y="760"/>
                  </a:lnTo>
                  <a:lnTo>
                    <a:pt x="530" y="756"/>
                  </a:lnTo>
                  <a:lnTo>
                    <a:pt x="534" y="754"/>
                  </a:lnTo>
                  <a:lnTo>
                    <a:pt x="537" y="753"/>
                  </a:lnTo>
                  <a:lnTo>
                    <a:pt x="540" y="751"/>
                  </a:lnTo>
                  <a:lnTo>
                    <a:pt x="543" y="751"/>
                  </a:lnTo>
                  <a:lnTo>
                    <a:pt x="545" y="753"/>
                  </a:lnTo>
                  <a:lnTo>
                    <a:pt x="550" y="754"/>
                  </a:lnTo>
                  <a:lnTo>
                    <a:pt x="556" y="755"/>
                  </a:lnTo>
                  <a:lnTo>
                    <a:pt x="559" y="755"/>
                  </a:lnTo>
                  <a:lnTo>
                    <a:pt x="564" y="755"/>
                  </a:lnTo>
                  <a:lnTo>
                    <a:pt x="568" y="753"/>
                  </a:lnTo>
                  <a:lnTo>
                    <a:pt x="572" y="750"/>
                  </a:lnTo>
                  <a:lnTo>
                    <a:pt x="578" y="746"/>
                  </a:lnTo>
                  <a:lnTo>
                    <a:pt x="581" y="741"/>
                  </a:lnTo>
                  <a:lnTo>
                    <a:pt x="585" y="737"/>
                  </a:lnTo>
                  <a:lnTo>
                    <a:pt x="586" y="733"/>
                  </a:lnTo>
                  <a:lnTo>
                    <a:pt x="587" y="727"/>
                  </a:lnTo>
                  <a:lnTo>
                    <a:pt x="587" y="723"/>
                  </a:lnTo>
                  <a:lnTo>
                    <a:pt x="586" y="717"/>
                  </a:lnTo>
                  <a:lnTo>
                    <a:pt x="585" y="713"/>
                  </a:lnTo>
                  <a:lnTo>
                    <a:pt x="576" y="693"/>
                  </a:lnTo>
                  <a:lnTo>
                    <a:pt x="567" y="675"/>
                  </a:lnTo>
                  <a:lnTo>
                    <a:pt x="567" y="672"/>
                  </a:lnTo>
                  <a:lnTo>
                    <a:pt x="569" y="664"/>
                  </a:lnTo>
                  <a:lnTo>
                    <a:pt x="574" y="655"/>
                  </a:lnTo>
                  <a:lnTo>
                    <a:pt x="578" y="645"/>
                  </a:lnTo>
                  <a:lnTo>
                    <a:pt x="590" y="627"/>
                  </a:lnTo>
                  <a:lnTo>
                    <a:pt x="598" y="615"/>
                  </a:lnTo>
                  <a:lnTo>
                    <a:pt x="600" y="614"/>
                  </a:lnTo>
                  <a:lnTo>
                    <a:pt x="605" y="615"/>
                  </a:lnTo>
                  <a:lnTo>
                    <a:pt x="609" y="618"/>
                  </a:lnTo>
                  <a:lnTo>
                    <a:pt x="615" y="622"/>
                  </a:lnTo>
                  <a:lnTo>
                    <a:pt x="627" y="634"/>
                  </a:lnTo>
                  <a:lnTo>
                    <a:pt x="640" y="650"/>
                  </a:lnTo>
                  <a:lnTo>
                    <a:pt x="653" y="666"/>
                  </a:lnTo>
                  <a:lnTo>
                    <a:pt x="665" y="683"/>
                  </a:lnTo>
                  <a:lnTo>
                    <a:pt x="674" y="696"/>
                  </a:lnTo>
                  <a:lnTo>
                    <a:pt x="679" y="705"/>
                  </a:lnTo>
                  <a:lnTo>
                    <a:pt x="683" y="714"/>
                  </a:lnTo>
                  <a:lnTo>
                    <a:pt x="689" y="720"/>
                  </a:lnTo>
                  <a:lnTo>
                    <a:pt x="693" y="724"/>
                  </a:lnTo>
                  <a:lnTo>
                    <a:pt x="699" y="725"/>
                  </a:lnTo>
                  <a:lnTo>
                    <a:pt x="704" y="724"/>
                  </a:lnTo>
                  <a:lnTo>
                    <a:pt x="709" y="722"/>
                  </a:lnTo>
                  <a:lnTo>
                    <a:pt x="714" y="717"/>
                  </a:lnTo>
                  <a:lnTo>
                    <a:pt x="720" y="713"/>
                  </a:lnTo>
                  <a:lnTo>
                    <a:pt x="731" y="702"/>
                  </a:lnTo>
                  <a:lnTo>
                    <a:pt x="742" y="691"/>
                  </a:lnTo>
                  <a:lnTo>
                    <a:pt x="747" y="686"/>
                  </a:lnTo>
                  <a:lnTo>
                    <a:pt x="753" y="682"/>
                  </a:lnTo>
                  <a:lnTo>
                    <a:pt x="757" y="680"/>
                  </a:lnTo>
                  <a:lnTo>
                    <a:pt x="762" y="678"/>
                  </a:lnTo>
                  <a:lnTo>
                    <a:pt x="766" y="680"/>
                  </a:lnTo>
                  <a:lnTo>
                    <a:pt x="771" y="681"/>
                  </a:lnTo>
                  <a:lnTo>
                    <a:pt x="775" y="682"/>
                  </a:lnTo>
                  <a:lnTo>
                    <a:pt x="778" y="684"/>
                  </a:lnTo>
                  <a:lnTo>
                    <a:pt x="785" y="690"/>
                  </a:lnTo>
                  <a:lnTo>
                    <a:pt x="792" y="696"/>
                  </a:lnTo>
                  <a:lnTo>
                    <a:pt x="803" y="713"/>
                  </a:lnTo>
                  <a:lnTo>
                    <a:pt x="814" y="732"/>
                  </a:lnTo>
                  <a:lnTo>
                    <a:pt x="818" y="739"/>
                  </a:lnTo>
                  <a:lnTo>
                    <a:pt x="824" y="748"/>
                  </a:lnTo>
                  <a:lnTo>
                    <a:pt x="829" y="755"/>
                  </a:lnTo>
                  <a:lnTo>
                    <a:pt x="836" y="760"/>
                  </a:lnTo>
                  <a:lnTo>
                    <a:pt x="843" y="765"/>
                  </a:lnTo>
                  <a:lnTo>
                    <a:pt x="850" y="767"/>
                  </a:lnTo>
                  <a:lnTo>
                    <a:pt x="854" y="767"/>
                  </a:lnTo>
                  <a:lnTo>
                    <a:pt x="858" y="767"/>
                  </a:lnTo>
                  <a:lnTo>
                    <a:pt x="863" y="766"/>
                  </a:lnTo>
                  <a:lnTo>
                    <a:pt x="867" y="764"/>
                  </a:lnTo>
                  <a:lnTo>
                    <a:pt x="1098" y="653"/>
                  </a:lnTo>
                  <a:lnTo>
                    <a:pt x="1114" y="651"/>
                  </a:lnTo>
                  <a:lnTo>
                    <a:pt x="1138" y="645"/>
                  </a:lnTo>
                  <a:lnTo>
                    <a:pt x="1168" y="639"/>
                  </a:lnTo>
                  <a:lnTo>
                    <a:pt x="1200" y="630"/>
                  </a:lnTo>
                  <a:lnTo>
                    <a:pt x="1216" y="625"/>
                  </a:lnTo>
                  <a:lnTo>
                    <a:pt x="1230" y="620"/>
                  </a:lnTo>
                  <a:lnTo>
                    <a:pt x="1244" y="614"/>
                  </a:lnTo>
                  <a:lnTo>
                    <a:pt x="1255" y="608"/>
                  </a:lnTo>
                  <a:lnTo>
                    <a:pt x="1265" y="602"/>
                  </a:lnTo>
                  <a:lnTo>
                    <a:pt x="1271" y="596"/>
                  </a:lnTo>
                  <a:lnTo>
                    <a:pt x="1273" y="592"/>
                  </a:lnTo>
                  <a:lnTo>
                    <a:pt x="1275" y="589"/>
                  </a:lnTo>
                  <a:lnTo>
                    <a:pt x="1276" y="586"/>
                  </a:lnTo>
                  <a:lnTo>
                    <a:pt x="1276" y="582"/>
                  </a:lnTo>
                  <a:lnTo>
                    <a:pt x="1272" y="578"/>
                  </a:lnTo>
                  <a:lnTo>
                    <a:pt x="1267" y="571"/>
                  </a:lnTo>
                  <a:lnTo>
                    <a:pt x="1260" y="565"/>
                  </a:lnTo>
                  <a:lnTo>
                    <a:pt x="1251" y="558"/>
                  </a:lnTo>
                  <a:lnTo>
                    <a:pt x="1234" y="543"/>
                  </a:lnTo>
                  <a:lnTo>
                    <a:pt x="1221" y="529"/>
                  </a:lnTo>
                  <a:lnTo>
                    <a:pt x="1217" y="522"/>
                  </a:lnTo>
                  <a:lnTo>
                    <a:pt x="1213" y="507"/>
                  </a:lnTo>
                  <a:lnTo>
                    <a:pt x="1207" y="488"/>
                  </a:lnTo>
                  <a:lnTo>
                    <a:pt x="1203" y="468"/>
                  </a:lnTo>
                  <a:lnTo>
                    <a:pt x="1200" y="460"/>
                  </a:lnTo>
                  <a:lnTo>
                    <a:pt x="1199" y="450"/>
                  </a:lnTo>
                  <a:lnTo>
                    <a:pt x="1199" y="442"/>
                  </a:lnTo>
                  <a:lnTo>
                    <a:pt x="1199" y="435"/>
                  </a:lnTo>
                  <a:lnTo>
                    <a:pt x="1200" y="430"/>
                  </a:lnTo>
                  <a:lnTo>
                    <a:pt x="1204" y="425"/>
                  </a:lnTo>
                  <a:lnTo>
                    <a:pt x="1205" y="424"/>
                  </a:lnTo>
                  <a:lnTo>
                    <a:pt x="1207" y="424"/>
                  </a:lnTo>
                  <a:lnTo>
                    <a:pt x="1209" y="424"/>
                  </a:lnTo>
                  <a:lnTo>
                    <a:pt x="1213" y="425"/>
                  </a:lnTo>
                  <a:lnTo>
                    <a:pt x="1239" y="440"/>
                  </a:lnTo>
                  <a:lnTo>
                    <a:pt x="1272" y="459"/>
                  </a:lnTo>
                  <a:lnTo>
                    <a:pt x="1280" y="463"/>
                  </a:lnTo>
                  <a:lnTo>
                    <a:pt x="1289" y="466"/>
                  </a:lnTo>
                  <a:lnTo>
                    <a:pt x="1297" y="468"/>
                  </a:lnTo>
                  <a:lnTo>
                    <a:pt x="1306" y="470"/>
                  </a:lnTo>
                  <a:lnTo>
                    <a:pt x="1313" y="471"/>
                  </a:lnTo>
                  <a:lnTo>
                    <a:pt x="1321" y="470"/>
                  </a:lnTo>
                  <a:lnTo>
                    <a:pt x="1329" y="466"/>
                  </a:lnTo>
                  <a:lnTo>
                    <a:pt x="1337" y="462"/>
                  </a:lnTo>
                  <a:lnTo>
                    <a:pt x="1342" y="457"/>
                  </a:lnTo>
                  <a:lnTo>
                    <a:pt x="1347" y="452"/>
                  </a:lnTo>
                  <a:lnTo>
                    <a:pt x="1351" y="446"/>
                  </a:lnTo>
                  <a:lnTo>
                    <a:pt x="1355" y="441"/>
                  </a:lnTo>
                  <a:lnTo>
                    <a:pt x="1362" y="429"/>
                  </a:lnTo>
                  <a:lnTo>
                    <a:pt x="1369" y="417"/>
                  </a:lnTo>
                  <a:lnTo>
                    <a:pt x="1375" y="404"/>
                  </a:lnTo>
                  <a:lnTo>
                    <a:pt x="1383" y="393"/>
                  </a:lnTo>
                  <a:lnTo>
                    <a:pt x="1389" y="388"/>
                  </a:lnTo>
                  <a:lnTo>
                    <a:pt x="1394" y="382"/>
                  </a:lnTo>
                  <a:lnTo>
                    <a:pt x="1401" y="378"/>
                  </a:lnTo>
                  <a:lnTo>
                    <a:pt x="1409" y="375"/>
                  </a:lnTo>
                  <a:lnTo>
                    <a:pt x="1423" y="368"/>
                  </a:lnTo>
                  <a:lnTo>
                    <a:pt x="1434" y="365"/>
                  </a:lnTo>
                  <a:lnTo>
                    <a:pt x="1444" y="363"/>
                  </a:lnTo>
                  <a:lnTo>
                    <a:pt x="1452" y="362"/>
                  </a:lnTo>
                  <a:lnTo>
                    <a:pt x="1468" y="362"/>
                  </a:lnTo>
                  <a:lnTo>
                    <a:pt x="1492" y="359"/>
                  </a:lnTo>
                  <a:lnTo>
                    <a:pt x="1503" y="356"/>
                  </a:lnTo>
                  <a:lnTo>
                    <a:pt x="1513" y="350"/>
                  </a:lnTo>
                  <a:lnTo>
                    <a:pt x="1523" y="342"/>
                  </a:lnTo>
                  <a:lnTo>
                    <a:pt x="1532" y="335"/>
                  </a:lnTo>
                  <a:lnTo>
                    <a:pt x="1540" y="327"/>
                  </a:lnTo>
                  <a:lnTo>
                    <a:pt x="1549" y="318"/>
                  </a:lnTo>
                  <a:lnTo>
                    <a:pt x="1559" y="310"/>
                  </a:lnTo>
                  <a:lnTo>
                    <a:pt x="1569" y="304"/>
                  </a:lnTo>
                  <a:lnTo>
                    <a:pt x="1574" y="303"/>
                  </a:lnTo>
                  <a:lnTo>
                    <a:pt x="1580" y="303"/>
                  </a:lnTo>
                  <a:lnTo>
                    <a:pt x="1587" y="304"/>
                  </a:lnTo>
                  <a:lnTo>
                    <a:pt x="1595" y="307"/>
                  </a:lnTo>
                  <a:lnTo>
                    <a:pt x="1612" y="316"/>
                  </a:lnTo>
                  <a:lnTo>
                    <a:pt x="1631" y="326"/>
                  </a:lnTo>
                  <a:lnTo>
                    <a:pt x="1651" y="338"/>
                  </a:lnTo>
                  <a:lnTo>
                    <a:pt x="1671" y="349"/>
                  </a:lnTo>
                  <a:lnTo>
                    <a:pt x="1681" y="354"/>
                  </a:lnTo>
                  <a:lnTo>
                    <a:pt x="1690" y="357"/>
                  </a:lnTo>
                  <a:lnTo>
                    <a:pt x="1699" y="360"/>
                  </a:lnTo>
                  <a:lnTo>
                    <a:pt x="1708" y="361"/>
                  </a:lnTo>
                  <a:lnTo>
                    <a:pt x="1716" y="362"/>
                  </a:lnTo>
                  <a:lnTo>
                    <a:pt x="1724" y="361"/>
                  </a:lnTo>
                  <a:lnTo>
                    <a:pt x="1732" y="360"/>
                  </a:lnTo>
                  <a:lnTo>
                    <a:pt x="1739" y="358"/>
                  </a:lnTo>
                  <a:lnTo>
                    <a:pt x="1750" y="352"/>
                  </a:lnTo>
                  <a:lnTo>
                    <a:pt x="1760" y="346"/>
                  </a:lnTo>
                  <a:lnTo>
                    <a:pt x="1770" y="339"/>
                  </a:lnTo>
                  <a:lnTo>
                    <a:pt x="1778" y="334"/>
                  </a:lnTo>
                  <a:lnTo>
                    <a:pt x="1783" y="331"/>
                  </a:lnTo>
                  <a:lnTo>
                    <a:pt x="1787" y="330"/>
                  </a:lnTo>
                  <a:lnTo>
                    <a:pt x="1793" y="330"/>
                  </a:lnTo>
                  <a:lnTo>
                    <a:pt x="1797" y="331"/>
                  </a:lnTo>
                  <a:lnTo>
                    <a:pt x="1833" y="342"/>
                  </a:lnTo>
                  <a:lnTo>
                    <a:pt x="1868" y="352"/>
                  </a:lnTo>
                  <a:lnTo>
                    <a:pt x="1886" y="357"/>
                  </a:lnTo>
                  <a:lnTo>
                    <a:pt x="1904" y="360"/>
                  </a:lnTo>
                  <a:lnTo>
                    <a:pt x="1922" y="362"/>
                  </a:lnTo>
                  <a:lnTo>
                    <a:pt x="1941" y="363"/>
                  </a:lnTo>
                  <a:lnTo>
                    <a:pt x="1957" y="362"/>
                  </a:lnTo>
                  <a:lnTo>
                    <a:pt x="1969" y="360"/>
                  </a:lnTo>
                  <a:lnTo>
                    <a:pt x="1973" y="358"/>
                  </a:lnTo>
                  <a:lnTo>
                    <a:pt x="1977" y="356"/>
                  </a:lnTo>
                  <a:lnTo>
                    <a:pt x="1980" y="354"/>
                  </a:lnTo>
                  <a:lnTo>
                    <a:pt x="1982" y="351"/>
                  </a:lnTo>
                  <a:lnTo>
                    <a:pt x="1983" y="348"/>
                  </a:lnTo>
                  <a:lnTo>
                    <a:pt x="1984" y="345"/>
                  </a:lnTo>
                  <a:lnTo>
                    <a:pt x="1986" y="341"/>
                  </a:lnTo>
                  <a:lnTo>
                    <a:pt x="1986" y="338"/>
                  </a:lnTo>
                  <a:lnTo>
                    <a:pt x="1983" y="329"/>
                  </a:lnTo>
                  <a:lnTo>
                    <a:pt x="1981" y="320"/>
                  </a:lnTo>
                  <a:lnTo>
                    <a:pt x="1973" y="302"/>
                  </a:lnTo>
                  <a:lnTo>
                    <a:pt x="1966" y="282"/>
                  </a:lnTo>
                  <a:lnTo>
                    <a:pt x="1963" y="272"/>
                  </a:lnTo>
                  <a:lnTo>
                    <a:pt x="1961" y="262"/>
                  </a:lnTo>
                  <a:lnTo>
                    <a:pt x="1961" y="253"/>
                  </a:lnTo>
                  <a:lnTo>
                    <a:pt x="1963" y="243"/>
                  </a:lnTo>
                  <a:lnTo>
                    <a:pt x="1978" y="239"/>
                  </a:lnTo>
                  <a:lnTo>
                    <a:pt x="1998" y="231"/>
                  </a:lnTo>
                  <a:lnTo>
                    <a:pt x="2008" y="226"/>
                  </a:lnTo>
                  <a:lnTo>
                    <a:pt x="2017" y="222"/>
                  </a:lnTo>
                  <a:lnTo>
                    <a:pt x="2023" y="218"/>
                  </a:lnTo>
                  <a:lnTo>
                    <a:pt x="2027" y="213"/>
                  </a:lnTo>
                  <a:lnTo>
                    <a:pt x="2027" y="208"/>
                  </a:lnTo>
                  <a:lnTo>
                    <a:pt x="2025" y="203"/>
                  </a:lnTo>
                  <a:lnTo>
                    <a:pt x="2022" y="199"/>
                  </a:lnTo>
                  <a:lnTo>
                    <a:pt x="2019" y="194"/>
                  </a:lnTo>
                  <a:lnTo>
                    <a:pt x="2014" y="191"/>
                  </a:lnTo>
                  <a:lnTo>
                    <a:pt x="2011" y="188"/>
                  </a:lnTo>
                  <a:lnTo>
                    <a:pt x="2009" y="184"/>
                  </a:lnTo>
                  <a:lnTo>
                    <a:pt x="2008" y="181"/>
                  </a:lnTo>
                  <a:lnTo>
                    <a:pt x="2015" y="178"/>
                  </a:lnTo>
                  <a:lnTo>
                    <a:pt x="2024" y="173"/>
                  </a:lnTo>
                  <a:lnTo>
                    <a:pt x="2032" y="167"/>
                  </a:lnTo>
                  <a:lnTo>
                    <a:pt x="2039" y="160"/>
                  </a:lnTo>
                  <a:lnTo>
                    <a:pt x="2044" y="151"/>
                  </a:lnTo>
                  <a:lnTo>
                    <a:pt x="2049" y="142"/>
                  </a:lnTo>
                  <a:lnTo>
                    <a:pt x="2051" y="134"/>
                  </a:lnTo>
                  <a:lnTo>
                    <a:pt x="2052" y="125"/>
                  </a:lnTo>
                  <a:lnTo>
                    <a:pt x="2051" y="113"/>
                  </a:lnTo>
                  <a:lnTo>
                    <a:pt x="2051" y="104"/>
                  </a:lnTo>
                  <a:lnTo>
                    <a:pt x="2052" y="97"/>
                  </a:lnTo>
                  <a:lnTo>
                    <a:pt x="2055" y="93"/>
                  </a:lnTo>
                  <a:lnTo>
                    <a:pt x="2061" y="89"/>
                  </a:lnTo>
                  <a:lnTo>
                    <a:pt x="2068" y="86"/>
                  </a:lnTo>
                  <a:lnTo>
                    <a:pt x="2076" y="84"/>
                  </a:lnTo>
                  <a:lnTo>
                    <a:pt x="2087" y="79"/>
                  </a:lnTo>
                  <a:lnTo>
                    <a:pt x="2094" y="76"/>
                  </a:lnTo>
                  <a:lnTo>
                    <a:pt x="2099" y="72"/>
                  </a:lnTo>
                  <a:lnTo>
                    <a:pt x="2103" y="66"/>
                  </a:lnTo>
                  <a:lnTo>
                    <a:pt x="2105" y="61"/>
                  </a:lnTo>
                  <a:lnTo>
                    <a:pt x="2110" y="46"/>
                  </a:lnTo>
                  <a:lnTo>
                    <a:pt x="2112" y="31"/>
                  </a:lnTo>
                  <a:lnTo>
                    <a:pt x="2114" y="24"/>
                  </a:lnTo>
                  <a:lnTo>
                    <a:pt x="2116" y="17"/>
                  </a:lnTo>
                  <a:lnTo>
                    <a:pt x="2118" y="12"/>
                  </a:lnTo>
                  <a:lnTo>
                    <a:pt x="2123" y="6"/>
                  </a:lnTo>
                  <a:lnTo>
                    <a:pt x="2127" y="3"/>
                  </a:lnTo>
                  <a:lnTo>
                    <a:pt x="2134" y="1"/>
                  </a:lnTo>
                  <a:lnTo>
                    <a:pt x="2143" y="0"/>
                  </a:lnTo>
                  <a:lnTo>
                    <a:pt x="2153" y="1"/>
                  </a:lnTo>
                  <a:lnTo>
                    <a:pt x="2177" y="4"/>
                  </a:lnTo>
                  <a:lnTo>
                    <a:pt x="2203" y="6"/>
                  </a:lnTo>
                  <a:lnTo>
                    <a:pt x="2229" y="9"/>
                  </a:lnTo>
                  <a:lnTo>
                    <a:pt x="2256" y="13"/>
                  </a:lnTo>
                  <a:lnTo>
                    <a:pt x="2268" y="15"/>
                  </a:lnTo>
                  <a:lnTo>
                    <a:pt x="2279" y="20"/>
                  </a:lnTo>
                  <a:lnTo>
                    <a:pt x="2290" y="24"/>
                  </a:lnTo>
                  <a:lnTo>
                    <a:pt x="2300" y="30"/>
                  </a:lnTo>
                  <a:lnTo>
                    <a:pt x="2308" y="37"/>
                  </a:lnTo>
                  <a:lnTo>
                    <a:pt x="2315" y="46"/>
                  </a:lnTo>
                  <a:lnTo>
                    <a:pt x="2318" y="52"/>
                  </a:lnTo>
                  <a:lnTo>
                    <a:pt x="2320" y="57"/>
                  </a:lnTo>
                  <a:lnTo>
                    <a:pt x="2322" y="63"/>
                  </a:lnTo>
                  <a:lnTo>
                    <a:pt x="2323" y="69"/>
                  </a:lnTo>
                  <a:lnTo>
                    <a:pt x="2330" y="90"/>
                  </a:lnTo>
                  <a:lnTo>
                    <a:pt x="2338" y="108"/>
                  </a:lnTo>
                  <a:lnTo>
                    <a:pt x="2340" y="117"/>
                  </a:lnTo>
                  <a:lnTo>
                    <a:pt x="2340" y="127"/>
                  </a:lnTo>
                  <a:lnTo>
                    <a:pt x="2340" y="131"/>
                  </a:lnTo>
                  <a:lnTo>
                    <a:pt x="2338" y="137"/>
                  </a:lnTo>
                  <a:lnTo>
                    <a:pt x="2336" y="142"/>
                  </a:lnTo>
                  <a:lnTo>
                    <a:pt x="2332" y="149"/>
                  </a:lnTo>
                  <a:lnTo>
                    <a:pt x="2319" y="167"/>
                  </a:lnTo>
                  <a:lnTo>
                    <a:pt x="2303" y="187"/>
                  </a:lnTo>
                  <a:lnTo>
                    <a:pt x="2297" y="195"/>
                  </a:lnTo>
                  <a:lnTo>
                    <a:pt x="2291" y="206"/>
                  </a:lnTo>
                  <a:lnTo>
                    <a:pt x="2289" y="211"/>
                  </a:lnTo>
                  <a:lnTo>
                    <a:pt x="2288" y="216"/>
                  </a:lnTo>
                  <a:lnTo>
                    <a:pt x="2287" y="222"/>
                  </a:lnTo>
                  <a:lnTo>
                    <a:pt x="2287" y="226"/>
                  </a:lnTo>
                  <a:lnTo>
                    <a:pt x="2287" y="226"/>
                  </a:lnTo>
                  <a:lnTo>
                    <a:pt x="2256" y="282"/>
                  </a:lnTo>
                  <a:lnTo>
                    <a:pt x="2257" y="304"/>
                  </a:lnTo>
                  <a:lnTo>
                    <a:pt x="2259" y="327"/>
                  </a:lnTo>
                  <a:lnTo>
                    <a:pt x="2262" y="350"/>
                  </a:lnTo>
                  <a:lnTo>
                    <a:pt x="2267" y="372"/>
                  </a:lnTo>
                  <a:lnTo>
                    <a:pt x="2269" y="388"/>
                  </a:lnTo>
                  <a:lnTo>
                    <a:pt x="2270" y="403"/>
                  </a:lnTo>
                  <a:lnTo>
                    <a:pt x="2271" y="418"/>
                  </a:lnTo>
                  <a:lnTo>
                    <a:pt x="2276" y="433"/>
                  </a:lnTo>
                  <a:lnTo>
                    <a:pt x="2285" y="456"/>
                  </a:lnTo>
                  <a:lnTo>
                    <a:pt x="2295" y="481"/>
                  </a:lnTo>
                  <a:lnTo>
                    <a:pt x="2298" y="493"/>
                  </a:lnTo>
                  <a:lnTo>
                    <a:pt x="2302" y="505"/>
                  </a:lnTo>
                  <a:lnTo>
                    <a:pt x="2305" y="517"/>
                  </a:lnTo>
                  <a:lnTo>
                    <a:pt x="2306" y="530"/>
                  </a:lnTo>
                  <a:lnTo>
                    <a:pt x="2306" y="541"/>
                  </a:lnTo>
                  <a:lnTo>
                    <a:pt x="2303" y="552"/>
                  </a:lnTo>
                  <a:lnTo>
                    <a:pt x="2300" y="565"/>
                  </a:lnTo>
                  <a:lnTo>
                    <a:pt x="2297" y="575"/>
                  </a:lnTo>
                  <a:lnTo>
                    <a:pt x="2296" y="581"/>
                  </a:lnTo>
                  <a:lnTo>
                    <a:pt x="2295" y="588"/>
                  </a:lnTo>
                  <a:lnTo>
                    <a:pt x="2295" y="596"/>
                  </a:lnTo>
                  <a:lnTo>
                    <a:pt x="2296" y="603"/>
                  </a:lnTo>
                  <a:lnTo>
                    <a:pt x="2297" y="619"/>
                  </a:lnTo>
                  <a:lnTo>
                    <a:pt x="2299" y="633"/>
                  </a:lnTo>
                  <a:lnTo>
                    <a:pt x="2302" y="642"/>
                  </a:lnTo>
                  <a:lnTo>
                    <a:pt x="2305" y="649"/>
                  </a:lnTo>
                  <a:lnTo>
                    <a:pt x="2306" y="655"/>
                  </a:lnTo>
                  <a:lnTo>
                    <a:pt x="2305" y="663"/>
                  </a:lnTo>
                  <a:lnTo>
                    <a:pt x="2298" y="665"/>
                  </a:lnTo>
                  <a:lnTo>
                    <a:pt x="2293" y="667"/>
                  </a:lnTo>
                  <a:lnTo>
                    <a:pt x="2289" y="671"/>
                  </a:lnTo>
                  <a:lnTo>
                    <a:pt x="2287" y="675"/>
                  </a:lnTo>
                  <a:lnTo>
                    <a:pt x="2285" y="678"/>
                  </a:lnTo>
                  <a:lnTo>
                    <a:pt x="2285" y="683"/>
                  </a:lnTo>
                  <a:lnTo>
                    <a:pt x="2285" y="688"/>
                  </a:lnTo>
                  <a:lnTo>
                    <a:pt x="2286" y="693"/>
                  </a:lnTo>
                  <a:lnTo>
                    <a:pt x="2292" y="713"/>
                  </a:lnTo>
                  <a:lnTo>
                    <a:pt x="2298" y="732"/>
                  </a:lnTo>
                  <a:lnTo>
                    <a:pt x="2298" y="739"/>
                  </a:lnTo>
                  <a:lnTo>
                    <a:pt x="2297" y="747"/>
                  </a:lnTo>
                  <a:lnTo>
                    <a:pt x="2295" y="756"/>
                  </a:lnTo>
                  <a:lnTo>
                    <a:pt x="2291" y="765"/>
                  </a:lnTo>
                  <a:lnTo>
                    <a:pt x="2282" y="784"/>
                  </a:lnTo>
                  <a:lnTo>
                    <a:pt x="2271" y="802"/>
                  </a:lnTo>
                  <a:lnTo>
                    <a:pt x="2259" y="821"/>
                  </a:lnTo>
                  <a:lnTo>
                    <a:pt x="2247" y="840"/>
                  </a:lnTo>
                  <a:lnTo>
                    <a:pt x="2237" y="858"/>
                  </a:lnTo>
                  <a:lnTo>
                    <a:pt x="2229" y="874"/>
                  </a:lnTo>
                  <a:lnTo>
                    <a:pt x="2227" y="883"/>
                  </a:lnTo>
                  <a:lnTo>
                    <a:pt x="2227" y="893"/>
                  </a:lnTo>
                  <a:lnTo>
                    <a:pt x="2227" y="902"/>
                  </a:lnTo>
                  <a:lnTo>
                    <a:pt x="2229" y="911"/>
                  </a:lnTo>
                  <a:lnTo>
                    <a:pt x="2237" y="928"/>
                  </a:lnTo>
                  <a:lnTo>
                    <a:pt x="2246" y="947"/>
                  </a:lnTo>
                  <a:lnTo>
                    <a:pt x="2250" y="956"/>
                  </a:lnTo>
                  <a:lnTo>
                    <a:pt x="2255" y="966"/>
                  </a:lnTo>
                  <a:lnTo>
                    <a:pt x="2258" y="975"/>
                  </a:lnTo>
                  <a:lnTo>
                    <a:pt x="2261" y="985"/>
                  </a:lnTo>
                  <a:lnTo>
                    <a:pt x="2262" y="996"/>
                  </a:lnTo>
                  <a:lnTo>
                    <a:pt x="2264" y="1006"/>
                  </a:lnTo>
                  <a:lnTo>
                    <a:pt x="2262" y="1017"/>
                  </a:lnTo>
                  <a:lnTo>
                    <a:pt x="2259" y="1029"/>
                  </a:lnTo>
                  <a:lnTo>
                    <a:pt x="2257" y="1033"/>
                  </a:lnTo>
                  <a:lnTo>
                    <a:pt x="2255" y="1038"/>
                  </a:lnTo>
                  <a:lnTo>
                    <a:pt x="2251" y="1043"/>
                  </a:lnTo>
                  <a:lnTo>
                    <a:pt x="2247" y="1047"/>
                  </a:lnTo>
                  <a:lnTo>
                    <a:pt x="2237" y="1055"/>
                  </a:lnTo>
                  <a:lnTo>
                    <a:pt x="2226" y="1063"/>
                  </a:lnTo>
                  <a:lnTo>
                    <a:pt x="2213" y="1070"/>
                  </a:lnTo>
                  <a:lnTo>
                    <a:pt x="2198" y="1075"/>
                  </a:lnTo>
                  <a:lnTo>
                    <a:pt x="2183" y="1081"/>
                  </a:lnTo>
                  <a:lnTo>
                    <a:pt x="2166" y="1085"/>
                  </a:lnTo>
                  <a:lnTo>
                    <a:pt x="2133" y="1093"/>
                  </a:lnTo>
                  <a:lnTo>
                    <a:pt x="2102" y="1099"/>
                  </a:lnTo>
                  <a:lnTo>
                    <a:pt x="2073" y="1101"/>
                  </a:lnTo>
                  <a:lnTo>
                    <a:pt x="2051" y="1102"/>
                  </a:lnTo>
                  <a:lnTo>
                    <a:pt x="2031" y="1102"/>
                  </a:lnTo>
                  <a:lnTo>
                    <a:pt x="2019" y="1104"/>
                  </a:lnTo>
                  <a:lnTo>
                    <a:pt x="2015" y="1105"/>
                  </a:lnTo>
                  <a:lnTo>
                    <a:pt x="2013" y="1107"/>
                  </a:lnTo>
                  <a:lnTo>
                    <a:pt x="2012" y="1110"/>
                  </a:lnTo>
                  <a:lnTo>
                    <a:pt x="2013" y="1112"/>
                  </a:lnTo>
                  <a:lnTo>
                    <a:pt x="2021" y="1128"/>
                  </a:lnTo>
                  <a:lnTo>
                    <a:pt x="2031" y="1154"/>
                  </a:lnTo>
                  <a:lnTo>
                    <a:pt x="2033" y="1163"/>
                  </a:lnTo>
                  <a:lnTo>
                    <a:pt x="2034" y="1170"/>
                  </a:lnTo>
                  <a:lnTo>
                    <a:pt x="2034" y="1177"/>
                  </a:lnTo>
                  <a:lnTo>
                    <a:pt x="2033" y="1183"/>
                  </a:lnTo>
                  <a:lnTo>
                    <a:pt x="2031" y="1188"/>
                  </a:lnTo>
                  <a:lnTo>
                    <a:pt x="2029" y="1192"/>
                  </a:lnTo>
                  <a:lnTo>
                    <a:pt x="2025" y="1197"/>
                  </a:lnTo>
                  <a:lnTo>
                    <a:pt x="2022" y="1200"/>
                  </a:lnTo>
                  <a:lnTo>
                    <a:pt x="2014" y="1208"/>
                  </a:lnTo>
                  <a:lnTo>
                    <a:pt x="2007" y="1217"/>
                  </a:lnTo>
                  <a:lnTo>
                    <a:pt x="2002" y="1222"/>
                  </a:lnTo>
                  <a:lnTo>
                    <a:pt x="1999" y="1229"/>
                  </a:lnTo>
                  <a:lnTo>
                    <a:pt x="1996" y="1236"/>
                  </a:lnTo>
                  <a:lnTo>
                    <a:pt x="1993" y="1244"/>
                  </a:lnTo>
                  <a:lnTo>
                    <a:pt x="1998" y="1258"/>
                  </a:lnTo>
                  <a:lnTo>
                    <a:pt x="2003" y="1271"/>
                  </a:lnTo>
                  <a:lnTo>
                    <a:pt x="2010" y="1282"/>
                  </a:lnTo>
                  <a:lnTo>
                    <a:pt x="2015" y="1294"/>
                  </a:lnTo>
                  <a:lnTo>
                    <a:pt x="2021" y="1305"/>
                  </a:lnTo>
                  <a:lnTo>
                    <a:pt x="2027" y="1317"/>
                  </a:lnTo>
                  <a:lnTo>
                    <a:pt x="2030" y="1330"/>
                  </a:lnTo>
                  <a:lnTo>
                    <a:pt x="2031" y="1343"/>
                  </a:lnTo>
                  <a:lnTo>
                    <a:pt x="2031" y="1352"/>
                  </a:lnTo>
                  <a:lnTo>
                    <a:pt x="2032" y="1358"/>
                  </a:lnTo>
                  <a:lnTo>
                    <a:pt x="2034" y="1365"/>
                  </a:lnTo>
                  <a:lnTo>
                    <a:pt x="2037" y="1369"/>
                  </a:lnTo>
                  <a:lnTo>
                    <a:pt x="2042" y="1377"/>
                  </a:lnTo>
                  <a:lnTo>
                    <a:pt x="2050" y="1383"/>
                  </a:lnTo>
                  <a:lnTo>
                    <a:pt x="2056" y="1388"/>
                  </a:lnTo>
                  <a:lnTo>
                    <a:pt x="2063" y="1393"/>
                  </a:lnTo>
                  <a:lnTo>
                    <a:pt x="2065" y="1395"/>
                  </a:lnTo>
                  <a:lnTo>
                    <a:pt x="2068" y="1397"/>
                  </a:lnTo>
                  <a:lnTo>
                    <a:pt x="2069" y="1400"/>
                  </a:lnTo>
                  <a:lnTo>
                    <a:pt x="2070" y="1405"/>
                  </a:lnTo>
                  <a:lnTo>
                    <a:pt x="2069" y="1421"/>
                  </a:lnTo>
                  <a:lnTo>
                    <a:pt x="2066" y="1437"/>
                  </a:lnTo>
                  <a:lnTo>
                    <a:pt x="2065" y="1443"/>
                  </a:lnTo>
                  <a:lnTo>
                    <a:pt x="2066" y="1451"/>
                  </a:lnTo>
                  <a:lnTo>
                    <a:pt x="2068" y="1459"/>
                  </a:lnTo>
                  <a:lnTo>
                    <a:pt x="2072" y="1468"/>
                  </a:lnTo>
                  <a:lnTo>
                    <a:pt x="2082" y="1481"/>
                  </a:lnTo>
                  <a:lnTo>
                    <a:pt x="2092" y="1492"/>
                  </a:lnTo>
                  <a:lnTo>
                    <a:pt x="2094" y="1498"/>
                  </a:lnTo>
                  <a:lnTo>
                    <a:pt x="2096" y="1504"/>
                  </a:lnTo>
                  <a:lnTo>
                    <a:pt x="2095" y="1512"/>
                  </a:lnTo>
                  <a:lnTo>
                    <a:pt x="2092" y="1521"/>
                  </a:lnTo>
                  <a:lnTo>
                    <a:pt x="2086" y="1534"/>
                  </a:lnTo>
                  <a:lnTo>
                    <a:pt x="2083" y="1544"/>
                  </a:lnTo>
                  <a:lnTo>
                    <a:pt x="2082" y="1554"/>
                  </a:lnTo>
                  <a:lnTo>
                    <a:pt x="2082" y="1561"/>
                  </a:lnTo>
                  <a:lnTo>
                    <a:pt x="2084" y="1567"/>
                  </a:lnTo>
                  <a:lnTo>
                    <a:pt x="2087" y="1573"/>
                  </a:lnTo>
                  <a:lnTo>
                    <a:pt x="2093" y="1577"/>
                  </a:lnTo>
                  <a:lnTo>
                    <a:pt x="2099" y="1582"/>
                  </a:lnTo>
                  <a:lnTo>
                    <a:pt x="2112" y="1588"/>
                  </a:lnTo>
                  <a:lnTo>
                    <a:pt x="2125" y="1595"/>
                  </a:lnTo>
                  <a:lnTo>
                    <a:pt x="2132" y="1598"/>
                  </a:lnTo>
                  <a:lnTo>
                    <a:pt x="2138" y="1603"/>
                  </a:lnTo>
                  <a:lnTo>
                    <a:pt x="2143" y="1608"/>
                  </a:lnTo>
                  <a:lnTo>
                    <a:pt x="2148" y="1614"/>
                  </a:lnTo>
                  <a:lnTo>
                    <a:pt x="2151" y="1626"/>
                  </a:lnTo>
                  <a:lnTo>
                    <a:pt x="2154" y="1648"/>
                  </a:lnTo>
                  <a:lnTo>
                    <a:pt x="2155" y="1677"/>
                  </a:lnTo>
                  <a:lnTo>
                    <a:pt x="2156" y="1710"/>
                  </a:lnTo>
                  <a:lnTo>
                    <a:pt x="2156" y="1741"/>
                  </a:lnTo>
                  <a:lnTo>
                    <a:pt x="2155" y="1770"/>
                  </a:lnTo>
                  <a:lnTo>
                    <a:pt x="2155" y="1781"/>
                  </a:lnTo>
                  <a:lnTo>
                    <a:pt x="2153" y="1791"/>
                  </a:lnTo>
                  <a:lnTo>
                    <a:pt x="2152" y="1797"/>
                  </a:lnTo>
                  <a:lnTo>
                    <a:pt x="2149" y="1800"/>
                  </a:lnTo>
                  <a:lnTo>
                    <a:pt x="2146" y="1803"/>
                  </a:lnTo>
                  <a:lnTo>
                    <a:pt x="2142" y="1805"/>
                  </a:lnTo>
                  <a:lnTo>
                    <a:pt x="2136" y="1806"/>
                  </a:lnTo>
                  <a:lnTo>
                    <a:pt x="2130" y="1806"/>
                  </a:lnTo>
                  <a:lnTo>
                    <a:pt x="2116" y="1807"/>
                  </a:lnTo>
                  <a:lnTo>
                    <a:pt x="2101" y="1807"/>
                  </a:lnTo>
                  <a:lnTo>
                    <a:pt x="2084" y="1806"/>
                  </a:lnTo>
                  <a:lnTo>
                    <a:pt x="2069" y="1806"/>
                  </a:lnTo>
                  <a:lnTo>
                    <a:pt x="2055" y="1806"/>
                  </a:lnTo>
                  <a:lnTo>
                    <a:pt x="2043" y="1808"/>
                  </a:lnTo>
                  <a:lnTo>
                    <a:pt x="2039" y="1810"/>
                  </a:lnTo>
                  <a:lnTo>
                    <a:pt x="2037" y="1814"/>
                  </a:lnTo>
                  <a:lnTo>
                    <a:pt x="2035" y="1817"/>
                  </a:lnTo>
                  <a:lnTo>
                    <a:pt x="2037" y="1821"/>
                  </a:lnTo>
                  <a:lnTo>
                    <a:pt x="2039" y="1827"/>
                  </a:lnTo>
                  <a:lnTo>
                    <a:pt x="2042" y="1833"/>
                  </a:lnTo>
                  <a:lnTo>
                    <a:pt x="2046" y="1838"/>
                  </a:lnTo>
                  <a:lnTo>
                    <a:pt x="2051" y="1844"/>
                  </a:lnTo>
                  <a:lnTo>
                    <a:pt x="2062" y="1856"/>
                  </a:lnTo>
                  <a:lnTo>
                    <a:pt x="2073" y="1868"/>
                  </a:lnTo>
                  <a:lnTo>
                    <a:pt x="2082" y="1879"/>
                  </a:lnTo>
                  <a:lnTo>
                    <a:pt x="2087" y="1889"/>
                  </a:lnTo>
                  <a:lnTo>
                    <a:pt x="2099" y="1909"/>
                  </a:lnTo>
                  <a:lnTo>
                    <a:pt x="2110" y="1928"/>
                  </a:lnTo>
                  <a:lnTo>
                    <a:pt x="2118" y="1946"/>
                  </a:lnTo>
                  <a:lnTo>
                    <a:pt x="2127" y="1965"/>
                  </a:lnTo>
                  <a:lnTo>
                    <a:pt x="2135" y="1984"/>
                  </a:lnTo>
                  <a:lnTo>
                    <a:pt x="2142" y="2002"/>
                  </a:lnTo>
                  <a:lnTo>
                    <a:pt x="2147" y="2019"/>
                  </a:lnTo>
                  <a:lnTo>
                    <a:pt x="2152" y="2038"/>
                  </a:lnTo>
                  <a:lnTo>
                    <a:pt x="2156" y="2057"/>
                  </a:lnTo>
                  <a:lnTo>
                    <a:pt x="2159" y="2076"/>
                  </a:lnTo>
                  <a:lnTo>
                    <a:pt x="2162" y="2095"/>
                  </a:lnTo>
                  <a:lnTo>
                    <a:pt x="2164" y="2114"/>
                  </a:lnTo>
                  <a:lnTo>
                    <a:pt x="2164" y="2135"/>
                  </a:lnTo>
                  <a:lnTo>
                    <a:pt x="2165" y="2156"/>
                  </a:lnTo>
                  <a:lnTo>
                    <a:pt x="2164" y="2179"/>
                  </a:lnTo>
                  <a:lnTo>
                    <a:pt x="2163" y="2203"/>
                  </a:lnTo>
                  <a:lnTo>
                    <a:pt x="2162" y="2212"/>
                  </a:lnTo>
                  <a:lnTo>
                    <a:pt x="2159" y="2219"/>
                  </a:lnTo>
                  <a:lnTo>
                    <a:pt x="2156" y="2227"/>
                  </a:lnTo>
                  <a:lnTo>
                    <a:pt x="2152" y="2234"/>
                  </a:lnTo>
                  <a:lnTo>
                    <a:pt x="2141" y="2246"/>
                  </a:lnTo>
                  <a:lnTo>
                    <a:pt x="2128" y="2258"/>
                  </a:lnTo>
                  <a:lnTo>
                    <a:pt x="2123" y="2264"/>
                  </a:lnTo>
                  <a:lnTo>
                    <a:pt x="2117" y="2270"/>
                  </a:lnTo>
                  <a:lnTo>
                    <a:pt x="2113" y="2278"/>
                  </a:lnTo>
                  <a:lnTo>
                    <a:pt x="2109" y="2286"/>
                  </a:lnTo>
                  <a:lnTo>
                    <a:pt x="2106" y="2295"/>
                  </a:lnTo>
                  <a:lnTo>
                    <a:pt x="2104" y="2305"/>
                  </a:lnTo>
                  <a:lnTo>
                    <a:pt x="2103" y="2316"/>
                  </a:lnTo>
                  <a:lnTo>
                    <a:pt x="2104" y="2328"/>
                  </a:lnTo>
                  <a:lnTo>
                    <a:pt x="2105" y="2341"/>
                  </a:lnTo>
                  <a:lnTo>
                    <a:pt x="2105" y="2352"/>
                  </a:lnTo>
                  <a:lnTo>
                    <a:pt x="2104" y="2363"/>
                  </a:lnTo>
                  <a:lnTo>
                    <a:pt x="2103" y="2373"/>
                  </a:lnTo>
                  <a:lnTo>
                    <a:pt x="2100" y="2391"/>
                  </a:lnTo>
                  <a:lnTo>
                    <a:pt x="2095" y="2408"/>
                  </a:lnTo>
                  <a:lnTo>
                    <a:pt x="2094" y="2416"/>
                  </a:lnTo>
                  <a:lnTo>
                    <a:pt x="2094" y="2425"/>
                  </a:lnTo>
                  <a:lnTo>
                    <a:pt x="2094" y="2434"/>
                  </a:lnTo>
                  <a:lnTo>
                    <a:pt x="2095" y="2444"/>
                  </a:lnTo>
                  <a:lnTo>
                    <a:pt x="2097" y="2455"/>
                  </a:lnTo>
                  <a:lnTo>
                    <a:pt x="2101" y="2466"/>
                  </a:lnTo>
                  <a:lnTo>
                    <a:pt x="2106" y="2478"/>
                  </a:lnTo>
                  <a:lnTo>
                    <a:pt x="2114" y="2492"/>
                  </a:lnTo>
                  <a:lnTo>
                    <a:pt x="2126" y="2506"/>
                  </a:lnTo>
                  <a:lnTo>
                    <a:pt x="2136" y="2517"/>
                  </a:lnTo>
                  <a:lnTo>
                    <a:pt x="2143" y="2526"/>
                  </a:lnTo>
                  <a:lnTo>
                    <a:pt x="2147" y="2534"/>
                  </a:lnTo>
                  <a:lnTo>
                    <a:pt x="2149" y="2544"/>
                  </a:lnTo>
                  <a:lnTo>
                    <a:pt x="2151" y="2557"/>
                  </a:lnTo>
                  <a:lnTo>
                    <a:pt x="2152" y="2572"/>
                  </a:lnTo>
                  <a:lnTo>
                    <a:pt x="2152" y="2592"/>
                  </a:lnTo>
                  <a:lnTo>
                    <a:pt x="2152" y="2618"/>
                  </a:lnTo>
                  <a:lnTo>
                    <a:pt x="2152" y="2648"/>
                  </a:lnTo>
                  <a:lnTo>
                    <a:pt x="2153" y="2663"/>
                  </a:lnTo>
                  <a:lnTo>
                    <a:pt x="2154" y="2677"/>
                  </a:lnTo>
                  <a:lnTo>
                    <a:pt x="2156" y="2690"/>
                  </a:lnTo>
                  <a:lnTo>
                    <a:pt x="2158" y="2701"/>
                  </a:lnTo>
                  <a:lnTo>
                    <a:pt x="2162" y="2707"/>
                  </a:lnTo>
                  <a:lnTo>
                    <a:pt x="2165" y="2710"/>
                  </a:lnTo>
                  <a:lnTo>
                    <a:pt x="2168" y="2714"/>
                  </a:lnTo>
                  <a:lnTo>
                    <a:pt x="2173" y="2715"/>
                  </a:lnTo>
                  <a:lnTo>
                    <a:pt x="2184" y="2716"/>
                  </a:lnTo>
                  <a:lnTo>
                    <a:pt x="2197" y="2715"/>
                  </a:lnTo>
                  <a:lnTo>
                    <a:pt x="2210" y="2712"/>
                  </a:lnTo>
                  <a:lnTo>
                    <a:pt x="2224" y="2711"/>
                  </a:lnTo>
                  <a:lnTo>
                    <a:pt x="2230" y="2711"/>
                  </a:lnTo>
                  <a:lnTo>
                    <a:pt x="2237" y="2712"/>
                  </a:lnTo>
                  <a:lnTo>
                    <a:pt x="2243" y="2714"/>
                  </a:lnTo>
                  <a:lnTo>
                    <a:pt x="2248" y="2716"/>
                  </a:lnTo>
                  <a:lnTo>
                    <a:pt x="2265" y="2726"/>
                  </a:lnTo>
                  <a:lnTo>
                    <a:pt x="2280" y="2738"/>
                  </a:lnTo>
                  <a:lnTo>
                    <a:pt x="2288" y="2743"/>
                  </a:lnTo>
                  <a:lnTo>
                    <a:pt x="2295" y="2751"/>
                  </a:lnTo>
                  <a:lnTo>
                    <a:pt x="2301" y="2758"/>
                  </a:lnTo>
                  <a:lnTo>
                    <a:pt x="2306" y="2765"/>
                  </a:lnTo>
                  <a:lnTo>
                    <a:pt x="2310" y="2773"/>
                  </a:lnTo>
                  <a:lnTo>
                    <a:pt x="2313" y="2781"/>
                  </a:lnTo>
                  <a:lnTo>
                    <a:pt x="2316" y="2789"/>
                  </a:lnTo>
                  <a:lnTo>
                    <a:pt x="2317" y="2796"/>
                  </a:lnTo>
                  <a:lnTo>
                    <a:pt x="2316" y="2804"/>
                  </a:lnTo>
                  <a:lnTo>
                    <a:pt x="2313" y="2813"/>
                  </a:lnTo>
                  <a:lnTo>
                    <a:pt x="2309" y="2821"/>
                  </a:lnTo>
                  <a:lnTo>
                    <a:pt x="2303" y="2828"/>
                  </a:lnTo>
                  <a:lnTo>
                    <a:pt x="2298" y="2835"/>
                  </a:lnTo>
                  <a:lnTo>
                    <a:pt x="2293" y="2842"/>
                  </a:lnTo>
                  <a:lnTo>
                    <a:pt x="2290" y="2849"/>
                  </a:lnTo>
                  <a:lnTo>
                    <a:pt x="2288" y="2857"/>
                  </a:lnTo>
                  <a:lnTo>
                    <a:pt x="2287" y="2865"/>
                  </a:lnTo>
                  <a:lnTo>
                    <a:pt x="2286" y="2873"/>
                  </a:lnTo>
                  <a:lnTo>
                    <a:pt x="2286" y="2880"/>
                  </a:lnTo>
                  <a:lnTo>
                    <a:pt x="2286" y="2889"/>
                  </a:lnTo>
                  <a:lnTo>
                    <a:pt x="2287" y="2897"/>
                  </a:lnTo>
                  <a:lnTo>
                    <a:pt x="2289" y="2906"/>
                  </a:lnTo>
                  <a:lnTo>
                    <a:pt x="2291" y="2914"/>
                  </a:lnTo>
                  <a:lnTo>
                    <a:pt x="2295" y="2922"/>
                  </a:lnTo>
                  <a:lnTo>
                    <a:pt x="2302" y="2939"/>
                  </a:lnTo>
                  <a:lnTo>
                    <a:pt x="2311" y="2953"/>
                  </a:lnTo>
                  <a:lnTo>
                    <a:pt x="2322" y="2968"/>
                  </a:lnTo>
                  <a:lnTo>
                    <a:pt x="2333" y="2980"/>
                  </a:lnTo>
                  <a:lnTo>
                    <a:pt x="2340" y="2985"/>
                  </a:lnTo>
                  <a:lnTo>
                    <a:pt x="2347" y="2990"/>
                  </a:lnTo>
                  <a:lnTo>
                    <a:pt x="2353" y="2994"/>
                  </a:lnTo>
                  <a:lnTo>
                    <a:pt x="2359" y="2998"/>
                  </a:lnTo>
                  <a:lnTo>
                    <a:pt x="2365" y="3001"/>
                  </a:lnTo>
                  <a:lnTo>
                    <a:pt x="2372" y="3002"/>
                  </a:lnTo>
                  <a:lnTo>
                    <a:pt x="2379" y="3004"/>
                  </a:lnTo>
                  <a:lnTo>
                    <a:pt x="2385" y="3004"/>
                  </a:lnTo>
                  <a:lnTo>
                    <a:pt x="2392" y="3003"/>
                  </a:lnTo>
                  <a:lnTo>
                    <a:pt x="2398" y="3002"/>
                  </a:lnTo>
                  <a:lnTo>
                    <a:pt x="2404" y="3000"/>
                  </a:lnTo>
                  <a:lnTo>
                    <a:pt x="2410" y="2995"/>
                  </a:lnTo>
                  <a:lnTo>
                    <a:pt x="2424" y="2985"/>
                  </a:lnTo>
                  <a:lnTo>
                    <a:pt x="2440" y="2975"/>
                  </a:lnTo>
                  <a:lnTo>
                    <a:pt x="2447" y="2972"/>
                  </a:lnTo>
                  <a:lnTo>
                    <a:pt x="2456" y="2969"/>
                  </a:lnTo>
                  <a:lnTo>
                    <a:pt x="2464" y="2966"/>
                  </a:lnTo>
                  <a:lnTo>
                    <a:pt x="2472" y="2963"/>
                  </a:lnTo>
                  <a:lnTo>
                    <a:pt x="2480" y="2962"/>
                  </a:lnTo>
                  <a:lnTo>
                    <a:pt x="2487" y="2961"/>
                  </a:lnTo>
                  <a:lnTo>
                    <a:pt x="2495" y="2962"/>
                  </a:lnTo>
                  <a:lnTo>
                    <a:pt x="2503" y="2963"/>
                  </a:lnTo>
                  <a:lnTo>
                    <a:pt x="2511" y="2967"/>
                  </a:lnTo>
                  <a:lnTo>
                    <a:pt x="2518" y="2970"/>
                  </a:lnTo>
                  <a:lnTo>
                    <a:pt x="2526" y="2975"/>
                  </a:lnTo>
                  <a:lnTo>
                    <a:pt x="2534" y="2981"/>
                  </a:lnTo>
                  <a:lnTo>
                    <a:pt x="2537" y="2987"/>
                  </a:lnTo>
                  <a:lnTo>
                    <a:pt x="2540" y="2992"/>
                  </a:lnTo>
                  <a:lnTo>
                    <a:pt x="2543" y="2999"/>
                  </a:lnTo>
                  <a:lnTo>
                    <a:pt x="2545" y="3006"/>
                  </a:lnTo>
                  <a:lnTo>
                    <a:pt x="2547" y="3024"/>
                  </a:lnTo>
                  <a:lnTo>
                    <a:pt x="2548" y="3044"/>
                  </a:lnTo>
                  <a:lnTo>
                    <a:pt x="2548" y="3065"/>
                  </a:lnTo>
                  <a:lnTo>
                    <a:pt x="2549" y="3084"/>
                  </a:lnTo>
                  <a:lnTo>
                    <a:pt x="2550" y="3102"/>
                  </a:lnTo>
                  <a:lnTo>
                    <a:pt x="2553" y="3116"/>
                  </a:lnTo>
                  <a:lnTo>
                    <a:pt x="2555" y="3138"/>
                  </a:lnTo>
                  <a:lnTo>
                    <a:pt x="2557" y="3153"/>
                  </a:lnTo>
                  <a:lnTo>
                    <a:pt x="2557" y="3157"/>
                  </a:lnTo>
                  <a:lnTo>
                    <a:pt x="2556" y="3160"/>
                  </a:lnTo>
                  <a:lnTo>
                    <a:pt x="2554" y="3163"/>
                  </a:lnTo>
                  <a:lnTo>
                    <a:pt x="2550" y="3167"/>
                  </a:lnTo>
                  <a:lnTo>
                    <a:pt x="2543" y="3174"/>
                  </a:lnTo>
                  <a:lnTo>
                    <a:pt x="2529" y="3184"/>
                  </a:lnTo>
                  <a:lnTo>
                    <a:pt x="2523" y="3190"/>
                  </a:lnTo>
                  <a:lnTo>
                    <a:pt x="2517" y="3195"/>
                  </a:lnTo>
                  <a:lnTo>
                    <a:pt x="2513" y="3200"/>
                  </a:lnTo>
                  <a:lnTo>
                    <a:pt x="2509" y="3204"/>
                  </a:lnTo>
                  <a:lnTo>
                    <a:pt x="2507" y="3208"/>
                  </a:lnTo>
                  <a:lnTo>
                    <a:pt x="2507" y="3211"/>
                  </a:lnTo>
                  <a:lnTo>
                    <a:pt x="2507" y="3214"/>
                  </a:lnTo>
                  <a:lnTo>
                    <a:pt x="2508" y="3216"/>
                  </a:lnTo>
                  <a:lnTo>
                    <a:pt x="2511" y="3219"/>
                  </a:lnTo>
                  <a:lnTo>
                    <a:pt x="2514" y="3220"/>
                  </a:lnTo>
                  <a:lnTo>
                    <a:pt x="2518" y="3221"/>
                  </a:lnTo>
                  <a:lnTo>
                    <a:pt x="2523" y="3222"/>
                  </a:lnTo>
                  <a:lnTo>
                    <a:pt x="2535" y="3222"/>
                  </a:lnTo>
                  <a:lnTo>
                    <a:pt x="2549" y="3220"/>
                  </a:lnTo>
                  <a:lnTo>
                    <a:pt x="2559" y="3219"/>
                  </a:lnTo>
                  <a:lnTo>
                    <a:pt x="2569" y="3219"/>
                  </a:lnTo>
                  <a:lnTo>
                    <a:pt x="2579" y="3221"/>
                  </a:lnTo>
                  <a:lnTo>
                    <a:pt x="2589" y="3225"/>
                  </a:lnTo>
                  <a:lnTo>
                    <a:pt x="2598" y="3230"/>
                  </a:lnTo>
                  <a:lnTo>
                    <a:pt x="2607" y="3236"/>
                  </a:lnTo>
                  <a:lnTo>
                    <a:pt x="2615" y="3243"/>
                  </a:lnTo>
                  <a:lnTo>
                    <a:pt x="2624" y="3250"/>
                  </a:lnTo>
                  <a:lnTo>
                    <a:pt x="2640" y="3263"/>
                  </a:lnTo>
                  <a:lnTo>
                    <a:pt x="2658" y="3275"/>
                  </a:lnTo>
                  <a:lnTo>
                    <a:pt x="2667" y="3279"/>
                  </a:lnTo>
                  <a:lnTo>
                    <a:pt x="2676" y="3284"/>
                  </a:lnTo>
                  <a:lnTo>
                    <a:pt x="2686" y="3285"/>
                  </a:lnTo>
                  <a:lnTo>
                    <a:pt x="2695" y="3285"/>
                  </a:lnTo>
                  <a:lnTo>
                    <a:pt x="2699" y="3285"/>
                  </a:lnTo>
                  <a:lnTo>
                    <a:pt x="2702" y="3283"/>
                  </a:lnTo>
                  <a:lnTo>
                    <a:pt x="2704" y="3282"/>
                  </a:lnTo>
                  <a:lnTo>
                    <a:pt x="2707" y="3278"/>
                  </a:lnTo>
                  <a:lnTo>
                    <a:pt x="2711" y="3272"/>
                  </a:lnTo>
                  <a:lnTo>
                    <a:pt x="2714" y="3263"/>
                  </a:lnTo>
                  <a:lnTo>
                    <a:pt x="2720" y="3243"/>
                  </a:lnTo>
                  <a:lnTo>
                    <a:pt x="2724" y="3223"/>
                  </a:lnTo>
                  <a:lnTo>
                    <a:pt x="2728" y="3214"/>
                  </a:lnTo>
                  <a:lnTo>
                    <a:pt x="2731" y="3207"/>
                  </a:lnTo>
                  <a:lnTo>
                    <a:pt x="2733" y="3203"/>
                  </a:lnTo>
                  <a:lnTo>
                    <a:pt x="2735" y="3200"/>
                  </a:lnTo>
                  <a:lnTo>
                    <a:pt x="2739" y="3198"/>
                  </a:lnTo>
                  <a:lnTo>
                    <a:pt x="2741" y="3197"/>
                  </a:lnTo>
                  <a:lnTo>
                    <a:pt x="2744" y="3195"/>
                  </a:lnTo>
                  <a:lnTo>
                    <a:pt x="2748" y="3195"/>
                  </a:lnTo>
                  <a:lnTo>
                    <a:pt x="2752" y="3197"/>
                  </a:lnTo>
                  <a:lnTo>
                    <a:pt x="2756" y="3199"/>
                  </a:lnTo>
                  <a:lnTo>
                    <a:pt x="2761" y="3201"/>
                  </a:lnTo>
                  <a:lnTo>
                    <a:pt x="2766" y="3204"/>
                  </a:lnTo>
                  <a:lnTo>
                    <a:pt x="2772" y="3210"/>
                  </a:lnTo>
                  <a:lnTo>
                    <a:pt x="2779" y="3215"/>
                  </a:lnTo>
                  <a:lnTo>
                    <a:pt x="2787" y="3224"/>
                  </a:lnTo>
                  <a:lnTo>
                    <a:pt x="2798" y="3231"/>
                  </a:lnTo>
                  <a:lnTo>
                    <a:pt x="2810" y="3236"/>
                  </a:lnTo>
                  <a:lnTo>
                    <a:pt x="2821" y="3242"/>
                  </a:lnTo>
                  <a:lnTo>
                    <a:pt x="2844" y="3252"/>
                  </a:lnTo>
                  <a:lnTo>
                    <a:pt x="2867" y="3263"/>
                  </a:lnTo>
                  <a:lnTo>
                    <a:pt x="2875" y="3267"/>
                  </a:lnTo>
                  <a:lnTo>
                    <a:pt x="2882" y="3273"/>
                  </a:lnTo>
                  <a:lnTo>
                    <a:pt x="2887" y="3278"/>
                  </a:lnTo>
                  <a:lnTo>
                    <a:pt x="2893" y="3284"/>
                  </a:lnTo>
                  <a:lnTo>
                    <a:pt x="2904" y="3297"/>
                  </a:lnTo>
                  <a:lnTo>
                    <a:pt x="2915" y="3309"/>
                  </a:lnTo>
                  <a:lnTo>
                    <a:pt x="2926" y="3319"/>
                  </a:lnTo>
                  <a:lnTo>
                    <a:pt x="2936" y="3326"/>
                  </a:lnTo>
                  <a:lnTo>
                    <a:pt x="2946" y="3333"/>
                  </a:lnTo>
                  <a:lnTo>
                    <a:pt x="2956" y="3338"/>
                  </a:lnTo>
                  <a:lnTo>
                    <a:pt x="2965" y="3345"/>
                  </a:lnTo>
                  <a:lnTo>
                    <a:pt x="2972" y="3354"/>
                  </a:lnTo>
                  <a:lnTo>
                    <a:pt x="2977" y="3358"/>
                  </a:lnTo>
                  <a:lnTo>
                    <a:pt x="2980" y="3365"/>
                  </a:lnTo>
                  <a:lnTo>
                    <a:pt x="2983" y="3371"/>
                  </a:lnTo>
                  <a:lnTo>
                    <a:pt x="2986" y="3378"/>
                  </a:lnTo>
                  <a:lnTo>
                    <a:pt x="2988" y="3384"/>
                  </a:lnTo>
                  <a:lnTo>
                    <a:pt x="2989" y="3391"/>
                  </a:lnTo>
                  <a:lnTo>
                    <a:pt x="2989" y="3397"/>
                  </a:lnTo>
                  <a:lnTo>
                    <a:pt x="2989" y="3403"/>
                  </a:lnTo>
                  <a:lnTo>
                    <a:pt x="2987" y="3414"/>
                  </a:lnTo>
                  <a:lnTo>
                    <a:pt x="2983" y="3427"/>
                  </a:lnTo>
                  <a:lnTo>
                    <a:pt x="2980" y="3438"/>
                  </a:lnTo>
                  <a:lnTo>
                    <a:pt x="2976" y="3450"/>
                  </a:lnTo>
                  <a:lnTo>
                    <a:pt x="2973" y="3462"/>
                  </a:lnTo>
                  <a:lnTo>
                    <a:pt x="2972" y="3474"/>
                  </a:lnTo>
                  <a:lnTo>
                    <a:pt x="2998" y="3508"/>
                  </a:lnTo>
                  <a:lnTo>
                    <a:pt x="2998" y="3508"/>
                  </a:lnTo>
                  <a:lnTo>
                    <a:pt x="2917" y="3599"/>
                  </a:lnTo>
                  <a:lnTo>
                    <a:pt x="2915" y="3604"/>
                  </a:lnTo>
                  <a:lnTo>
                    <a:pt x="2913" y="3610"/>
                  </a:lnTo>
                  <a:lnTo>
                    <a:pt x="2913" y="3616"/>
                  </a:lnTo>
                  <a:lnTo>
                    <a:pt x="2914" y="3621"/>
                  </a:lnTo>
                  <a:lnTo>
                    <a:pt x="2917" y="3632"/>
                  </a:lnTo>
                  <a:lnTo>
                    <a:pt x="2923" y="3643"/>
                  </a:lnTo>
                  <a:lnTo>
                    <a:pt x="2925" y="3648"/>
                  </a:lnTo>
                  <a:lnTo>
                    <a:pt x="2926" y="3653"/>
                  </a:lnTo>
                  <a:lnTo>
                    <a:pt x="2926" y="3659"/>
                  </a:lnTo>
                  <a:lnTo>
                    <a:pt x="2926" y="3664"/>
                  </a:lnTo>
                  <a:lnTo>
                    <a:pt x="2924" y="3669"/>
                  </a:lnTo>
                  <a:lnTo>
                    <a:pt x="2920" y="3674"/>
                  </a:lnTo>
                  <a:lnTo>
                    <a:pt x="2914" y="3680"/>
                  </a:lnTo>
                  <a:lnTo>
                    <a:pt x="2906" y="3684"/>
                  </a:lnTo>
                  <a:lnTo>
                    <a:pt x="2811" y="3736"/>
                  </a:lnTo>
                  <a:lnTo>
                    <a:pt x="2782" y="3753"/>
                  </a:lnTo>
                  <a:lnTo>
                    <a:pt x="2763" y="3764"/>
                  </a:lnTo>
                  <a:lnTo>
                    <a:pt x="2755" y="3767"/>
                  </a:lnTo>
                  <a:lnTo>
                    <a:pt x="2750" y="3769"/>
                  </a:lnTo>
                  <a:lnTo>
                    <a:pt x="2744" y="3770"/>
                  </a:lnTo>
                  <a:lnTo>
                    <a:pt x="2740" y="3770"/>
                  </a:lnTo>
                  <a:lnTo>
                    <a:pt x="2735" y="3768"/>
                  </a:lnTo>
                  <a:lnTo>
                    <a:pt x="2731" y="3765"/>
                  </a:lnTo>
                  <a:lnTo>
                    <a:pt x="2727" y="3759"/>
                  </a:lnTo>
                  <a:lnTo>
                    <a:pt x="2721" y="3754"/>
                  </a:lnTo>
                  <a:lnTo>
                    <a:pt x="2705" y="3736"/>
                  </a:lnTo>
                  <a:lnTo>
                    <a:pt x="2683" y="3712"/>
                  </a:lnTo>
                  <a:lnTo>
                    <a:pt x="2679" y="3708"/>
                  </a:lnTo>
                  <a:lnTo>
                    <a:pt x="2673" y="3705"/>
                  </a:lnTo>
                  <a:lnTo>
                    <a:pt x="2668" y="3702"/>
                  </a:lnTo>
                  <a:lnTo>
                    <a:pt x="2661" y="3698"/>
                  </a:lnTo>
                  <a:lnTo>
                    <a:pt x="2647" y="3694"/>
                  </a:lnTo>
                  <a:lnTo>
                    <a:pt x="2633" y="3690"/>
                  </a:lnTo>
                  <a:lnTo>
                    <a:pt x="2619" y="3686"/>
                  </a:lnTo>
                  <a:lnTo>
                    <a:pt x="2608" y="3683"/>
                  </a:lnTo>
                  <a:lnTo>
                    <a:pt x="2604" y="3681"/>
                  </a:lnTo>
                  <a:lnTo>
                    <a:pt x="2599" y="3680"/>
                  </a:lnTo>
                  <a:lnTo>
                    <a:pt x="2597" y="3677"/>
                  </a:lnTo>
                  <a:lnTo>
                    <a:pt x="2595" y="3675"/>
                  </a:lnTo>
                  <a:lnTo>
                    <a:pt x="2592" y="3665"/>
                  </a:lnTo>
                  <a:lnTo>
                    <a:pt x="2591" y="3655"/>
                  </a:lnTo>
                  <a:lnTo>
                    <a:pt x="2592" y="3645"/>
                  </a:lnTo>
                  <a:lnTo>
                    <a:pt x="2595" y="3637"/>
                  </a:lnTo>
                  <a:lnTo>
                    <a:pt x="2601" y="3619"/>
                  </a:lnTo>
                  <a:lnTo>
                    <a:pt x="2609" y="3602"/>
                  </a:lnTo>
                  <a:lnTo>
                    <a:pt x="2611" y="3596"/>
                  </a:lnTo>
                  <a:lnTo>
                    <a:pt x="2612" y="3589"/>
                  </a:lnTo>
                  <a:lnTo>
                    <a:pt x="2612" y="3582"/>
                  </a:lnTo>
                  <a:lnTo>
                    <a:pt x="2610" y="3577"/>
                  </a:lnTo>
                  <a:lnTo>
                    <a:pt x="2608" y="3575"/>
                  </a:lnTo>
                  <a:lnTo>
                    <a:pt x="2606" y="3572"/>
                  </a:lnTo>
                  <a:lnTo>
                    <a:pt x="2602" y="3570"/>
                  </a:lnTo>
                  <a:lnTo>
                    <a:pt x="2598" y="3569"/>
                  </a:lnTo>
                  <a:lnTo>
                    <a:pt x="2587" y="3566"/>
                  </a:lnTo>
                  <a:lnTo>
                    <a:pt x="2574" y="3564"/>
                  </a:lnTo>
                  <a:lnTo>
                    <a:pt x="2555" y="3559"/>
                  </a:lnTo>
                  <a:lnTo>
                    <a:pt x="2530" y="3554"/>
                  </a:lnTo>
                  <a:lnTo>
                    <a:pt x="2504" y="3545"/>
                  </a:lnTo>
                  <a:lnTo>
                    <a:pt x="2475" y="3534"/>
                  </a:lnTo>
                  <a:lnTo>
                    <a:pt x="2461" y="3528"/>
                  </a:lnTo>
                  <a:lnTo>
                    <a:pt x="2447" y="3522"/>
                  </a:lnTo>
                  <a:lnTo>
                    <a:pt x="2435" y="3515"/>
                  </a:lnTo>
                  <a:lnTo>
                    <a:pt x="2424" y="3508"/>
                  </a:lnTo>
                  <a:lnTo>
                    <a:pt x="2414" y="3502"/>
                  </a:lnTo>
                  <a:lnTo>
                    <a:pt x="2405" y="3495"/>
                  </a:lnTo>
                  <a:lnTo>
                    <a:pt x="2399" y="3488"/>
                  </a:lnTo>
                  <a:lnTo>
                    <a:pt x="2394" y="3482"/>
                  </a:lnTo>
                  <a:lnTo>
                    <a:pt x="2392" y="3478"/>
                  </a:lnTo>
                  <a:lnTo>
                    <a:pt x="2388" y="3475"/>
                  </a:lnTo>
                  <a:lnTo>
                    <a:pt x="2383" y="3473"/>
                  </a:lnTo>
                  <a:lnTo>
                    <a:pt x="2378" y="3471"/>
                  </a:lnTo>
                  <a:lnTo>
                    <a:pt x="2365" y="3469"/>
                  </a:lnTo>
                  <a:lnTo>
                    <a:pt x="2351" y="3469"/>
                  </a:lnTo>
                  <a:lnTo>
                    <a:pt x="2339" y="3470"/>
                  </a:lnTo>
                  <a:lnTo>
                    <a:pt x="2328" y="3473"/>
                  </a:lnTo>
                  <a:lnTo>
                    <a:pt x="2323" y="3475"/>
                  </a:lnTo>
                  <a:lnTo>
                    <a:pt x="2320" y="3478"/>
                  </a:lnTo>
                  <a:lnTo>
                    <a:pt x="2318" y="3482"/>
                  </a:lnTo>
                  <a:lnTo>
                    <a:pt x="2317" y="3484"/>
                  </a:lnTo>
                  <a:lnTo>
                    <a:pt x="2318" y="3491"/>
                  </a:lnTo>
                  <a:lnTo>
                    <a:pt x="2320" y="3496"/>
                  </a:lnTo>
                  <a:lnTo>
                    <a:pt x="2324" y="3504"/>
                  </a:lnTo>
                  <a:lnTo>
                    <a:pt x="2328" y="3511"/>
                  </a:lnTo>
                  <a:lnTo>
                    <a:pt x="2332" y="3517"/>
                  </a:lnTo>
                  <a:lnTo>
                    <a:pt x="2334" y="3524"/>
                  </a:lnTo>
                  <a:lnTo>
                    <a:pt x="2336" y="3526"/>
                  </a:lnTo>
                  <a:lnTo>
                    <a:pt x="2336" y="3528"/>
                  </a:lnTo>
                  <a:lnTo>
                    <a:pt x="2334" y="3530"/>
                  </a:lnTo>
                  <a:lnTo>
                    <a:pt x="2333" y="3532"/>
                  </a:lnTo>
                  <a:lnTo>
                    <a:pt x="2229" y="3625"/>
                  </a:lnTo>
                  <a:lnTo>
                    <a:pt x="2221" y="3632"/>
                  </a:lnTo>
                  <a:lnTo>
                    <a:pt x="2214" y="3637"/>
                  </a:lnTo>
                  <a:lnTo>
                    <a:pt x="2205" y="3641"/>
                  </a:lnTo>
                  <a:lnTo>
                    <a:pt x="2196" y="3645"/>
                  </a:lnTo>
                  <a:lnTo>
                    <a:pt x="2186" y="3650"/>
                  </a:lnTo>
                  <a:lnTo>
                    <a:pt x="2178" y="3654"/>
                  </a:lnTo>
                  <a:lnTo>
                    <a:pt x="2169" y="3660"/>
                  </a:lnTo>
                  <a:lnTo>
                    <a:pt x="2163" y="3666"/>
                  </a:lnTo>
                  <a:lnTo>
                    <a:pt x="2155" y="3674"/>
                  </a:lnTo>
                  <a:lnTo>
                    <a:pt x="2148" y="3683"/>
                  </a:lnTo>
                  <a:lnTo>
                    <a:pt x="2144" y="3690"/>
                  </a:lnTo>
                  <a:lnTo>
                    <a:pt x="2141" y="3697"/>
                  </a:lnTo>
                  <a:lnTo>
                    <a:pt x="2136" y="3712"/>
                  </a:lnTo>
                  <a:lnTo>
                    <a:pt x="2133" y="3725"/>
                  </a:lnTo>
                  <a:lnTo>
                    <a:pt x="2132" y="3732"/>
                  </a:lnTo>
                  <a:lnTo>
                    <a:pt x="2130" y="3738"/>
                  </a:lnTo>
                  <a:lnTo>
                    <a:pt x="2127" y="3745"/>
                  </a:lnTo>
                  <a:lnTo>
                    <a:pt x="2123" y="3751"/>
                  </a:lnTo>
                  <a:lnTo>
                    <a:pt x="2118" y="3758"/>
                  </a:lnTo>
                  <a:lnTo>
                    <a:pt x="2112" y="3765"/>
                  </a:lnTo>
                  <a:lnTo>
                    <a:pt x="2104" y="3771"/>
                  </a:lnTo>
                  <a:lnTo>
                    <a:pt x="2094" y="3778"/>
                  </a:lnTo>
                  <a:lnTo>
                    <a:pt x="2092" y="3811"/>
                  </a:lnTo>
                  <a:lnTo>
                    <a:pt x="2091" y="3840"/>
                  </a:lnTo>
                  <a:lnTo>
                    <a:pt x="2090" y="3854"/>
                  </a:lnTo>
                  <a:lnTo>
                    <a:pt x="2087" y="3869"/>
                  </a:lnTo>
                  <a:lnTo>
                    <a:pt x="2085" y="3884"/>
                  </a:lnTo>
                  <a:lnTo>
                    <a:pt x="2081" y="3901"/>
                  </a:lnTo>
                  <a:lnTo>
                    <a:pt x="2070" y="3933"/>
                  </a:lnTo>
                  <a:lnTo>
                    <a:pt x="2063" y="3952"/>
                  </a:lnTo>
                  <a:lnTo>
                    <a:pt x="2061" y="3960"/>
                  </a:lnTo>
                  <a:lnTo>
                    <a:pt x="2061" y="3971"/>
                  </a:lnTo>
                  <a:lnTo>
                    <a:pt x="2061" y="3987"/>
                  </a:lnTo>
                  <a:lnTo>
                    <a:pt x="2061" y="4008"/>
                  </a:lnTo>
                  <a:lnTo>
                    <a:pt x="2061" y="4012"/>
                  </a:lnTo>
                  <a:lnTo>
                    <a:pt x="2060" y="4016"/>
                  </a:lnTo>
                  <a:lnTo>
                    <a:pt x="2058" y="4020"/>
                  </a:lnTo>
                  <a:lnTo>
                    <a:pt x="2054" y="4025"/>
                  </a:lnTo>
                  <a:lnTo>
                    <a:pt x="2046" y="4032"/>
                  </a:lnTo>
                  <a:lnTo>
                    <a:pt x="2035" y="4040"/>
                  </a:lnTo>
                  <a:lnTo>
                    <a:pt x="2023" y="4048"/>
                  </a:lnTo>
                  <a:lnTo>
                    <a:pt x="2008" y="4054"/>
                  </a:lnTo>
                  <a:lnTo>
                    <a:pt x="1992" y="4062"/>
                  </a:lnTo>
                  <a:lnTo>
                    <a:pt x="1976" y="4069"/>
                  </a:lnTo>
                  <a:lnTo>
                    <a:pt x="1941" y="4082"/>
                  </a:lnTo>
                  <a:lnTo>
                    <a:pt x="1909" y="4094"/>
                  </a:lnTo>
                  <a:lnTo>
                    <a:pt x="1894" y="4100"/>
                  </a:lnTo>
                  <a:lnTo>
                    <a:pt x="1881" y="4105"/>
                  </a:lnTo>
                  <a:lnTo>
                    <a:pt x="1870" y="4111"/>
                  </a:lnTo>
                  <a:lnTo>
                    <a:pt x="1863" y="4116"/>
                  </a:lnTo>
                  <a:lnTo>
                    <a:pt x="1863" y="4122"/>
                  </a:lnTo>
                  <a:lnTo>
                    <a:pt x="1864" y="4127"/>
                  </a:lnTo>
                  <a:lnTo>
                    <a:pt x="1866" y="4133"/>
                  </a:lnTo>
                  <a:lnTo>
                    <a:pt x="1868" y="4137"/>
                  </a:lnTo>
                  <a:lnTo>
                    <a:pt x="1873" y="4146"/>
                  </a:lnTo>
                  <a:lnTo>
                    <a:pt x="1877" y="4154"/>
                  </a:lnTo>
                  <a:lnTo>
                    <a:pt x="1879" y="4158"/>
                  </a:lnTo>
                  <a:lnTo>
                    <a:pt x="1880" y="4163"/>
                  </a:lnTo>
                  <a:lnTo>
                    <a:pt x="1881" y="4167"/>
                  </a:lnTo>
                  <a:lnTo>
                    <a:pt x="1881" y="4173"/>
                  </a:lnTo>
                  <a:lnTo>
                    <a:pt x="1881" y="4178"/>
                  </a:lnTo>
                  <a:lnTo>
                    <a:pt x="1879" y="4184"/>
                  </a:lnTo>
                  <a:lnTo>
                    <a:pt x="1877" y="4190"/>
                  </a:lnTo>
                  <a:lnTo>
                    <a:pt x="1873" y="4197"/>
                  </a:lnTo>
                  <a:lnTo>
                    <a:pt x="1867" y="4206"/>
                  </a:lnTo>
                  <a:lnTo>
                    <a:pt x="1859" y="4214"/>
                  </a:lnTo>
                  <a:lnTo>
                    <a:pt x="1852" y="4222"/>
                  </a:lnTo>
                  <a:lnTo>
                    <a:pt x="1844" y="4230"/>
                  </a:lnTo>
                  <a:lnTo>
                    <a:pt x="1828" y="4246"/>
                  </a:lnTo>
                  <a:lnTo>
                    <a:pt x="1814" y="4263"/>
                  </a:lnTo>
                  <a:lnTo>
                    <a:pt x="1804" y="4274"/>
                  </a:lnTo>
                  <a:lnTo>
                    <a:pt x="1790" y="4289"/>
                  </a:lnTo>
                  <a:lnTo>
                    <a:pt x="1771" y="4305"/>
                  </a:lnTo>
                  <a:lnTo>
                    <a:pt x="1751" y="4322"/>
                  </a:lnTo>
                  <a:lnTo>
                    <a:pt x="1731" y="4337"/>
                  </a:lnTo>
                  <a:lnTo>
                    <a:pt x="1712" y="4348"/>
                  </a:lnTo>
                  <a:lnTo>
                    <a:pt x="1704" y="4352"/>
                  </a:lnTo>
                  <a:lnTo>
                    <a:pt x="1698" y="4354"/>
                  </a:lnTo>
                  <a:lnTo>
                    <a:pt x="1694" y="4354"/>
                  </a:lnTo>
                  <a:lnTo>
                    <a:pt x="1692" y="4354"/>
                  </a:lnTo>
                  <a:lnTo>
                    <a:pt x="1690" y="4353"/>
                  </a:lnTo>
                  <a:lnTo>
                    <a:pt x="1689" y="4352"/>
                  </a:lnTo>
                  <a:lnTo>
                    <a:pt x="1678" y="4336"/>
                  </a:lnTo>
                  <a:lnTo>
                    <a:pt x="1670" y="4323"/>
                  </a:lnTo>
                  <a:lnTo>
                    <a:pt x="1663" y="4310"/>
                  </a:lnTo>
                  <a:lnTo>
                    <a:pt x="1657" y="4296"/>
                  </a:lnTo>
                  <a:lnTo>
                    <a:pt x="1650" y="4284"/>
                  </a:lnTo>
                  <a:lnTo>
                    <a:pt x="1640" y="4272"/>
                  </a:lnTo>
                  <a:lnTo>
                    <a:pt x="1635" y="4265"/>
                  </a:lnTo>
                  <a:lnTo>
                    <a:pt x="1628" y="4259"/>
                  </a:lnTo>
                  <a:lnTo>
                    <a:pt x="1620" y="4252"/>
                  </a:lnTo>
                  <a:lnTo>
                    <a:pt x="1611" y="4246"/>
                  </a:lnTo>
                  <a:lnTo>
                    <a:pt x="1589" y="4229"/>
                  </a:lnTo>
                  <a:lnTo>
                    <a:pt x="1557" y="4206"/>
                  </a:lnTo>
                  <a:lnTo>
                    <a:pt x="1541" y="4196"/>
                  </a:lnTo>
                  <a:lnTo>
                    <a:pt x="1527" y="4189"/>
                  </a:lnTo>
                  <a:lnTo>
                    <a:pt x="1520" y="4187"/>
                  </a:lnTo>
                  <a:lnTo>
                    <a:pt x="1515" y="4187"/>
                  </a:lnTo>
                  <a:lnTo>
                    <a:pt x="1510" y="4188"/>
                  </a:lnTo>
                  <a:lnTo>
                    <a:pt x="1507" y="4191"/>
                  </a:lnTo>
                  <a:lnTo>
                    <a:pt x="1505" y="4195"/>
                  </a:lnTo>
                  <a:lnTo>
                    <a:pt x="1503" y="4197"/>
                  </a:lnTo>
                  <a:lnTo>
                    <a:pt x="1501" y="4198"/>
                  </a:lnTo>
                  <a:lnTo>
                    <a:pt x="1497" y="4200"/>
                  </a:lnTo>
                  <a:lnTo>
                    <a:pt x="1491" y="4201"/>
                  </a:lnTo>
                  <a:lnTo>
                    <a:pt x="1484" y="4201"/>
                  </a:lnTo>
                  <a:lnTo>
                    <a:pt x="1466" y="4197"/>
                  </a:lnTo>
                  <a:lnTo>
                    <a:pt x="1445" y="4190"/>
                  </a:lnTo>
                  <a:lnTo>
                    <a:pt x="1424" y="4183"/>
                  </a:lnTo>
                  <a:lnTo>
                    <a:pt x="1403" y="4176"/>
                  </a:lnTo>
                  <a:lnTo>
                    <a:pt x="1392" y="4175"/>
                  </a:lnTo>
                  <a:lnTo>
                    <a:pt x="1382" y="4174"/>
                  </a:lnTo>
                  <a:lnTo>
                    <a:pt x="1372" y="4175"/>
                  </a:lnTo>
                  <a:lnTo>
                    <a:pt x="1363" y="4177"/>
                  </a:lnTo>
                  <a:lnTo>
                    <a:pt x="1362" y="4189"/>
                  </a:lnTo>
                  <a:lnTo>
                    <a:pt x="1360" y="4201"/>
                  </a:lnTo>
                  <a:lnTo>
                    <a:pt x="1358" y="4215"/>
                  </a:lnTo>
                  <a:lnTo>
                    <a:pt x="1354" y="4226"/>
                  </a:lnTo>
                  <a:lnTo>
                    <a:pt x="1351" y="4230"/>
                  </a:lnTo>
                  <a:lnTo>
                    <a:pt x="1348" y="4236"/>
                  </a:lnTo>
                  <a:lnTo>
                    <a:pt x="1345" y="4241"/>
                  </a:lnTo>
                  <a:lnTo>
                    <a:pt x="1344" y="4247"/>
                  </a:lnTo>
                  <a:lnTo>
                    <a:pt x="1342" y="4259"/>
                  </a:lnTo>
                  <a:lnTo>
                    <a:pt x="1341" y="4271"/>
                  </a:lnTo>
                  <a:lnTo>
                    <a:pt x="1340" y="4282"/>
                  </a:lnTo>
                  <a:lnTo>
                    <a:pt x="1338" y="4294"/>
                  </a:lnTo>
                  <a:lnTo>
                    <a:pt x="1337" y="4300"/>
                  </a:lnTo>
                  <a:lnTo>
                    <a:pt x="1334" y="4304"/>
                  </a:lnTo>
                  <a:lnTo>
                    <a:pt x="1331" y="4309"/>
                  </a:lnTo>
                  <a:lnTo>
                    <a:pt x="1328" y="4313"/>
                  </a:lnTo>
                  <a:lnTo>
                    <a:pt x="1321" y="4319"/>
                  </a:lnTo>
                  <a:lnTo>
                    <a:pt x="1313" y="4322"/>
                  </a:lnTo>
                  <a:lnTo>
                    <a:pt x="1306" y="4324"/>
                  </a:lnTo>
                  <a:lnTo>
                    <a:pt x="1299" y="4326"/>
                  </a:lnTo>
                  <a:lnTo>
                    <a:pt x="1291" y="4327"/>
                  </a:lnTo>
                  <a:lnTo>
                    <a:pt x="1285" y="4330"/>
                  </a:lnTo>
                  <a:lnTo>
                    <a:pt x="1282" y="4332"/>
                  </a:lnTo>
                  <a:lnTo>
                    <a:pt x="1280" y="4334"/>
                  </a:lnTo>
                  <a:lnTo>
                    <a:pt x="1278" y="4336"/>
                  </a:lnTo>
                  <a:lnTo>
                    <a:pt x="1276" y="4340"/>
                  </a:lnTo>
                  <a:lnTo>
                    <a:pt x="1272" y="4353"/>
                  </a:lnTo>
                  <a:lnTo>
                    <a:pt x="1270" y="4369"/>
                  </a:lnTo>
                  <a:lnTo>
                    <a:pt x="1269" y="4387"/>
                  </a:lnTo>
                  <a:lnTo>
                    <a:pt x="1268" y="4401"/>
                  </a:lnTo>
                  <a:lnTo>
                    <a:pt x="1267" y="4419"/>
                  </a:lnTo>
                  <a:lnTo>
                    <a:pt x="1265" y="4434"/>
                  </a:lnTo>
                  <a:lnTo>
                    <a:pt x="1261" y="4443"/>
                  </a:lnTo>
                  <a:lnTo>
                    <a:pt x="1258" y="4451"/>
                  </a:lnTo>
                  <a:lnTo>
                    <a:pt x="1256" y="4455"/>
                  </a:lnTo>
                  <a:lnTo>
                    <a:pt x="1254" y="4457"/>
                  </a:lnTo>
                  <a:lnTo>
                    <a:pt x="1250" y="4458"/>
                  </a:lnTo>
                  <a:lnTo>
                    <a:pt x="1248" y="4459"/>
                  </a:lnTo>
                  <a:lnTo>
                    <a:pt x="1242" y="4459"/>
                  </a:lnTo>
                  <a:lnTo>
                    <a:pt x="1236" y="4458"/>
                  </a:lnTo>
                  <a:lnTo>
                    <a:pt x="1228" y="4455"/>
                  </a:lnTo>
                  <a:lnTo>
                    <a:pt x="1220" y="4450"/>
                  </a:lnTo>
                  <a:lnTo>
                    <a:pt x="1211" y="4445"/>
                  </a:lnTo>
                  <a:lnTo>
                    <a:pt x="1203" y="4438"/>
                  </a:lnTo>
                  <a:lnTo>
                    <a:pt x="1184" y="4424"/>
                  </a:lnTo>
                  <a:lnTo>
                    <a:pt x="1163" y="4409"/>
                  </a:lnTo>
                  <a:lnTo>
                    <a:pt x="1154" y="4395"/>
                  </a:lnTo>
                  <a:lnTo>
                    <a:pt x="1145" y="4378"/>
                  </a:lnTo>
                  <a:lnTo>
                    <a:pt x="1141" y="4375"/>
                  </a:lnTo>
                  <a:lnTo>
                    <a:pt x="1135" y="4373"/>
                  </a:lnTo>
                  <a:lnTo>
                    <a:pt x="1128" y="4369"/>
                  </a:lnTo>
                  <a:lnTo>
                    <a:pt x="1120" y="4367"/>
                  </a:lnTo>
                  <a:lnTo>
                    <a:pt x="1100" y="4363"/>
                  </a:lnTo>
                  <a:lnTo>
                    <a:pt x="1079" y="4358"/>
                  </a:lnTo>
                  <a:lnTo>
                    <a:pt x="1056" y="4356"/>
                  </a:lnTo>
                  <a:lnTo>
                    <a:pt x="1036" y="4355"/>
                  </a:lnTo>
                  <a:lnTo>
                    <a:pt x="1028" y="4355"/>
                  </a:lnTo>
                  <a:lnTo>
                    <a:pt x="1021" y="4356"/>
                  </a:lnTo>
                  <a:lnTo>
                    <a:pt x="1014" y="4357"/>
                  </a:lnTo>
                  <a:lnTo>
                    <a:pt x="1010" y="4359"/>
                  </a:lnTo>
                  <a:lnTo>
                    <a:pt x="993" y="4374"/>
                  </a:lnTo>
                  <a:lnTo>
                    <a:pt x="978" y="4389"/>
                  </a:lnTo>
                  <a:lnTo>
                    <a:pt x="970" y="4397"/>
                  </a:lnTo>
                  <a:lnTo>
                    <a:pt x="961" y="4404"/>
                  </a:lnTo>
                  <a:lnTo>
                    <a:pt x="951" y="4410"/>
                  </a:lnTo>
                  <a:lnTo>
                    <a:pt x="941" y="4416"/>
                  </a:lnTo>
                  <a:lnTo>
                    <a:pt x="930" y="4419"/>
                  </a:lnTo>
                  <a:lnTo>
                    <a:pt x="917" y="4421"/>
                  </a:lnTo>
                  <a:lnTo>
                    <a:pt x="910" y="4422"/>
                  </a:lnTo>
                  <a:lnTo>
                    <a:pt x="905" y="4424"/>
                  </a:lnTo>
                  <a:lnTo>
                    <a:pt x="899" y="4426"/>
                  </a:lnTo>
                  <a:lnTo>
                    <a:pt x="895" y="4429"/>
                  </a:lnTo>
                  <a:lnTo>
                    <a:pt x="890" y="4434"/>
                  </a:lnTo>
                  <a:lnTo>
                    <a:pt x="886" y="4439"/>
                  </a:lnTo>
                  <a:lnTo>
                    <a:pt x="883" y="4443"/>
                  </a:lnTo>
                  <a:lnTo>
                    <a:pt x="880" y="4449"/>
                  </a:lnTo>
                  <a:lnTo>
                    <a:pt x="877" y="4461"/>
                  </a:lnTo>
                  <a:lnTo>
                    <a:pt x="875" y="4473"/>
                  </a:lnTo>
                  <a:lnTo>
                    <a:pt x="876" y="4500"/>
                  </a:lnTo>
                  <a:lnTo>
                    <a:pt x="876" y="4525"/>
                  </a:lnTo>
                  <a:lnTo>
                    <a:pt x="875" y="4536"/>
                  </a:lnTo>
                  <a:lnTo>
                    <a:pt x="873" y="4547"/>
                  </a:lnTo>
                  <a:lnTo>
                    <a:pt x="871" y="4553"/>
                  </a:lnTo>
                  <a:lnTo>
                    <a:pt x="868" y="4558"/>
                  </a:lnTo>
                  <a:lnTo>
                    <a:pt x="865" y="4563"/>
                  </a:lnTo>
                  <a:lnTo>
                    <a:pt x="861" y="4567"/>
                  </a:lnTo>
                  <a:lnTo>
                    <a:pt x="856" y="4571"/>
                  </a:lnTo>
                  <a:lnTo>
                    <a:pt x="850" y="4574"/>
                  </a:lnTo>
                  <a:lnTo>
                    <a:pt x="844" y="4577"/>
                  </a:lnTo>
                  <a:lnTo>
                    <a:pt x="836" y="4579"/>
                  </a:lnTo>
                  <a:lnTo>
                    <a:pt x="827" y="4582"/>
                  </a:lnTo>
                  <a:lnTo>
                    <a:pt x="817" y="4583"/>
                  </a:lnTo>
                  <a:lnTo>
                    <a:pt x="805" y="4584"/>
                  </a:lnTo>
                  <a:lnTo>
                    <a:pt x="793" y="4584"/>
                  </a:lnTo>
                  <a:lnTo>
                    <a:pt x="708" y="4579"/>
                  </a:lnTo>
                  <a:lnTo>
                    <a:pt x="708" y="4579"/>
                  </a:lnTo>
                  <a:lnTo>
                    <a:pt x="705" y="4573"/>
                  </a:lnTo>
                  <a:lnTo>
                    <a:pt x="703" y="4566"/>
                  </a:lnTo>
                  <a:lnTo>
                    <a:pt x="700" y="4561"/>
                  </a:lnTo>
                  <a:lnTo>
                    <a:pt x="695" y="4555"/>
                  </a:lnTo>
                  <a:lnTo>
                    <a:pt x="688" y="4543"/>
                  </a:lnTo>
                  <a:lnTo>
                    <a:pt x="681" y="4532"/>
                  </a:lnTo>
                  <a:lnTo>
                    <a:pt x="678" y="4525"/>
                  </a:lnTo>
                  <a:lnTo>
                    <a:pt x="674" y="4518"/>
                  </a:lnTo>
                  <a:lnTo>
                    <a:pt x="672" y="4510"/>
                  </a:lnTo>
                  <a:lnTo>
                    <a:pt x="671" y="4502"/>
                  </a:lnTo>
                  <a:lnTo>
                    <a:pt x="670" y="4487"/>
                  </a:lnTo>
                  <a:lnTo>
                    <a:pt x="671" y="4471"/>
                  </a:lnTo>
                  <a:lnTo>
                    <a:pt x="675" y="4438"/>
                  </a:lnTo>
                  <a:lnTo>
                    <a:pt x="681" y="4408"/>
                  </a:lnTo>
                  <a:lnTo>
                    <a:pt x="683" y="4397"/>
                  </a:lnTo>
                  <a:lnTo>
                    <a:pt x="684" y="4387"/>
                  </a:lnTo>
                  <a:lnTo>
                    <a:pt x="684" y="4378"/>
                  </a:lnTo>
                  <a:lnTo>
                    <a:pt x="684" y="4369"/>
                  </a:lnTo>
                  <a:lnTo>
                    <a:pt x="683" y="4362"/>
                  </a:lnTo>
                  <a:lnTo>
                    <a:pt x="681" y="4354"/>
                  </a:lnTo>
                  <a:lnTo>
                    <a:pt x="679" y="4347"/>
                  </a:lnTo>
                  <a:lnTo>
                    <a:pt x="675" y="4341"/>
                  </a:lnTo>
                  <a:lnTo>
                    <a:pt x="672" y="4335"/>
                  </a:lnTo>
                  <a:lnTo>
                    <a:pt x="668" y="4330"/>
                  </a:lnTo>
                  <a:lnTo>
                    <a:pt x="663" y="4325"/>
                  </a:lnTo>
                  <a:lnTo>
                    <a:pt x="659" y="4321"/>
                  </a:lnTo>
                  <a:lnTo>
                    <a:pt x="648" y="4312"/>
                  </a:lnTo>
                  <a:lnTo>
                    <a:pt x="634" y="4305"/>
                  </a:lnTo>
                  <a:lnTo>
                    <a:pt x="621" y="4300"/>
                  </a:lnTo>
                  <a:lnTo>
                    <a:pt x="607" y="4295"/>
                  </a:lnTo>
                  <a:lnTo>
                    <a:pt x="591" y="4292"/>
                  </a:lnTo>
                  <a:lnTo>
                    <a:pt x="576" y="4289"/>
                  </a:lnTo>
                  <a:lnTo>
                    <a:pt x="544" y="4282"/>
                  </a:lnTo>
                  <a:lnTo>
                    <a:pt x="514" y="4277"/>
                  </a:lnTo>
                  <a:lnTo>
                    <a:pt x="503" y="4273"/>
                  </a:lnTo>
                  <a:lnTo>
                    <a:pt x="493" y="4268"/>
                  </a:lnTo>
                  <a:lnTo>
                    <a:pt x="484" y="4262"/>
                  </a:lnTo>
                  <a:lnTo>
                    <a:pt x="476" y="4257"/>
                  </a:lnTo>
                  <a:lnTo>
                    <a:pt x="461" y="4241"/>
                  </a:lnTo>
                  <a:lnTo>
                    <a:pt x="446" y="4227"/>
                  </a:lnTo>
                  <a:lnTo>
                    <a:pt x="438" y="4219"/>
                  </a:lnTo>
                  <a:lnTo>
                    <a:pt x="431" y="4211"/>
                  </a:lnTo>
                  <a:lnTo>
                    <a:pt x="423" y="4205"/>
                  </a:lnTo>
                  <a:lnTo>
                    <a:pt x="414" y="4199"/>
                  </a:lnTo>
                  <a:lnTo>
                    <a:pt x="405" y="4195"/>
                  </a:lnTo>
                  <a:lnTo>
                    <a:pt x="395" y="4190"/>
                  </a:lnTo>
                  <a:lnTo>
                    <a:pt x="383" y="4188"/>
                  </a:lnTo>
                  <a:lnTo>
                    <a:pt x="371" y="4188"/>
                  </a:lnTo>
                  <a:lnTo>
                    <a:pt x="359" y="4187"/>
                  </a:lnTo>
                  <a:lnTo>
                    <a:pt x="348" y="4184"/>
                  </a:lnTo>
                  <a:lnTo>
                    <a:pt x="337" y="4179"/>
                  </a:lnTo>
                  <a:lnTo>
                    <a:pt x="328" y="4173"/>
                  </a:lnTo>
                  <a:lnTo>
                    <a:pt x="320" y="4165"/>
                  </a:lnTo>
                  <a:lnTo>
                    <a:pt x="313" y="4156"/>
                  </a:lnTo>
                  <a:lnTo>
                    <a:pt x="309" y="4145"/>
                  </a:lnTo>
                  <a:lnTo>
                    <a:pt x="306" y="4134"/>
                  </a:lnTo>
                  <a:lnTo>
                    <a:pt x="298" y="4111"/>
                  </a:lnTo>
                  <a:lnTo>
                    <a:pt x="290" y="4088"/>
                  </a:lnTo>
                  <a:lnTo>
                    <a:pt x="288" y="4076"/>
                  </a:lnTo>
                  <a:lnTo>
                    <a:pt x="288" y="4065"/>
                  </a:lnTo>
                  <a:lnTo>
                    <a:pt x="289" y="4061"/>
                  </a:lnTo>
                  <a:lnTo>
                    <a:pt x="290" y="4055"/>
                  </a:lnTo>
                  <a:lnTo>
                    <a:pt x="293" y="4051"/>
                  </a:lnTo>
                  <a:lnTo>
                    <a:pt x="297" y="4047"/>
                  </a:lnTo>
                  <a:lnTo>
                    <a:pt x="320" y="4022"/>
                  </a:lnTo>
                  <a:lnTo>
                    <a:pt x="342" y="3997"/>
                  </a:lnTo>
                  <a:lnTo>
                    <a:pt x="348" y="3990"/>
                  </a:lnTo>
                  <a:lnTo>
                    <a:pt x="351" y="3984"/>
                  </a:lnTo>
                  <a:lnTo>
                    <a:pt x="354" y="3976"/>
                  </a:lnTo>
                  <a:lnTo>
                    <a:pt x="358" y="3968"/>
                  </a:lnTo>
                  <a:lnTo>
                    <a:pt x="359" y="3960"/>
                  </a:lnTo>
                  <a:lnTo>
                    <a:pt x="360" y="3953"/>
                  </a:lnTo>
                  <a:lnTo>
                    <a:pt x="360" y="3945"/>
                  </a:lnTo>
                  <a:lnTo>
                    <a:pt x="359" y="3936"/>
                  </a:lnTo>
                  <a:lnTo>
                    <a:pt x="350" y="3906"/>
                  </a:lnTo>
                  <a:lnTo>
                    <a:pt x="343" y="3878"/>
                  </a:lnTo>
                  <a:lnTo>
                    <a:pt x="340" y="3863"/>
                  </a:lnTo>
                  <a:lnTo>
                    <a:pt x="337" y="3849"/>
                  </a:lnTo>
                  <a:lnTo>
                    <a:pt x="335" y="3833"/>
                  </a:lnTo>
                  <a:lnTo>
                    <a:pt x="334" y="3818"/>
                  </a:lnTo>
                  <a:lnTo>
                    <a:pt x="334" y="3809"/>
                  </a:lnTo>
                  <a:lnTo>
                    <a:pt x="333" y="3801"/>
                  </a:lnTo>
                  <a:lnTo>
                    <a:pt x="332" y="3793"/>
                  </a:lnTo>
                  <a:lnTo>
                    <a:pt x="330" y="3786"/>
                  </a:lnTo>
                  <a:lnTo>
                    <a:pt x="324" y="3772"/>
                  </a:lnTo>
                  <a:lnTo>
                    <a:pt x="317" y="3760"/>
                  </a:lnTo>
                  <a:lnTo>
                    <a:pt x="308" y="3749"/>
                  </a:lnTo>
                  <a:lnTo>
                    <a:pt x="298" y="3739"/>
                  </a:lnTo>
                  <a:lnTo>
                    <a:pt x="287" y="3730"/>
                  </a:lnTo>
                  <a:lnTo>
                    <a:pt x="274" y="3722"/>
                  </a:lnTo>
                  <a:lnTo>
                    <a:pt x="250" y="3704"/>
                  </a:lnTo>
                  <a:lnTo>
                    <a:pt x="227" y="3686"/>
                  </a:lnTo>
                  <a:lnTo>
                    <a:pt x="216" y="3676"/>
                  </a:lnTo>
                  <a:lnTo>
                    <a:pt x="206" y="3665"/>
                  </a:lnTo>
                  <a:lnTo>
                    <a:pt x="197" y="3653"/>
                  </a:lnTo>
                  <a:lnTo>
                    <a:pt x="189" y="3641"/>
                  </a:lnTo>
                  <a:lnTo>
                    <a:pt x="186" y="3631"/>
                  </a:lnTo>
                  <a:lnTo>
                    <a:pt x="183" y="3621"/>
                  </a:lnTo>
                  <a:lnTo>
                    <a:pt x="180" y="3610"/>
                  </a:lnTo>
                  <a:lnTo>
                    <a:pt x="179" y="3600"/>
                  </a:lnTo>
                  <a:lnTo>
                    <a:pt x="178" y="3580"/>
                  </a:lnTo>
                  <a:lnTo>
                    <a:pt x="178" y="3559"/>
                  </a:lnTo>
                  <a:lnTo>
                    <a:pt x="178" y="3539"/>
                  </a:lnTo>
                  <a:lnTo>
                    <a:pt x="176" y="3519"/>
                  </a:lnTo>
                  <a:lnTo>
                    <a:pt x="174" y="3509"/>
                  </a:lnTo>
                  <a:lnTo>
                    <a:pt x="170" y="3499"/>
                  </a:lnTo>
                  <a:lnTo>
                    <a:pt x="166" y="3490"/>
                  </a:lnTo>
                  <a:lnTo>
                    <a:pt x="160" y="3481"/>
                  </a:lnTo>
                  <a:lnTo>
                    <a:pt x="157" y="3475"/>
                  </a:lnTo>
                  <a:lnTo>
                    <a:pt x="153" y="3471"/>
                  </a:lnTo>
                  <a:lnTo>
                    <a:pt x="148" y="3467"/>
                  </a:lnTo>
                  <a:lnTo>
                    <a:pt x="143" y="3465"/>
                  </a:lnTo>
                  <a:lnTo>
                    <a:pt x="134" y="3462"/>
                  </a:lnTo>
                  <a:lnTo>
                    <a:pt x="124" y="3460"/>
                  </a:lnTo>
                  <a:lnTo>
                    <a:pt x="114" y="3456"/>
                  </a:lnTo>
                  <a:lnTo>
                    <a:pt x="105" y="3452"/>
                  </a:lnTo>
                  <a:lnTo>
                    <a:pt x="101" y="3448"/>
                  </a:lnTo>
                  <a:lnTo>
                    <a:pt x="97" y="3443"/>
                  </a:lnTo>
                  <a:lnTo>
                    <a:pt x="93" y="3439"/>
                  </a:lnTo>
                  <a:lnTo>
                    <a:pt x="90" y="3431"/>
                  </a:lnTo>
                  <a:lnTo>
                    <a:pt x="88" y="3425"/>
                  </a:lnTo>
                  <a:lnTo>
                    <a:pt x="87" y="3419"/>
                  </a:lnTo>
                  <a:lnTo>
                    <a:pt x="86" y="3411"/>
                  </a:lnTo>
                  <a:lnTo>
                    <a:pt x="87" y="3401"/>
                  </a:lnTo>
                  <a:lnTo>
                    <a:pt x="87" y="3392"/>
                  </a:lnTo>
                  <a:lnTo>
                    <a:pt x="90" y="3381"/>
                  </a:lnTo>
                  <a:lnTo>
                    <a:pt x="92" y="3371"/>
                  </a:lnTo>
                  <a:lnTo>
                    <a:pt x="94" y="3360"/>
                  </a:lnTo>
                  <a:lnTo>
                    <a:pt x="97" y="3350"/>
                  </a:lnTo>
                  <a:lnTo>
                    <a:pt x="102" y="3340"/>
                  </a:lnTo>
                  <a:lnTo>
                    <a:pt x="106" y="3331"/>
                  </a:lnTo>
                  <a:lnTo>
                    <a:pt x="111" y="3324"/>
                  </a:lnTo>
                  <a:lnTo>
                    <a:pt x="116" y="3317"/>
                  </a:lnTo>
                  <a:lnTo>
                    <a:pt x="123" y="3312"/>
                  </a:lnTo>
                  <a:lnTo>
                    <a:pt x="129" y="3308"/>
                  </a:lnTo>
                  <a:lnTo>
                    <a:pt x="136" y="3307"/>
                  </a:lnTo>
                  <a:lnTo>
                    <a:pt x="147" y="3306"/>
                  </a:lnTo>
                  <a:lnTo>
                    <a:pt x="157" y="3303"/>
                  </a:lnTo>
                  <a:lnTo>
                    <a:pt x="164" y="3299"/>
                  </a:lnTo>
                  <a:lnTo>
                    <a:pt x="169" y="3294"/>
                  </a:lnTo>
                  <a:lnTo>
                    <a:pt x="174" y="3288"/>
                  </a:lnTo>
                  <a:lnTo>
                    <a:pt x="177" y="3282"/>
                  </a:lnTo>
                  <a:lnTo>
                    <a:pt x="179" y="3274"/>
                  </a:lnTo>
                  <a:lnTo>
                    <a:pt x="181" y="3267"/>
                  </a:lnTo>
                  <a:lnTo>
                    <a:pt x="186" y="3252"/>
                  </a:lnTo>
                  <a:lnTo>
                    <a:pt x="190" y="3239"/>
                  </a:lnTo>
                  <a:lnTo>
                    <a:pt x="195" y="3233"/>
                  </a:lnTo>
                  <a:lnTo>
                    <a:pt x="199" y="3228"/>
                  </a:lnTo>
                  <a:lnTo>
                    <a:pt x="206" y="3224"/>
                  </a:lnTo>
                  <a:lnTo>
                    <a:pt x="215" y="3222"/>
                  </a:lnTo>
                  <a:lnTo>
                    <a:pt x="221" y="3221"/>
                  </a:lnTo>
                  <a:lnTo>
                    <a:pt x="228" y="3219"/>
                  </a:lnTo>
                  <a:lnTo>
                    <a:pt x="234" y="3216"/>
                  </a:lnTo>
                  <a:lnTo>
                    <a:pt x="238" y="3214"/>
                  </a:lnTo>
                  <a:lnTo>
                    <a:pt x="242" y="3211"/>
                  </a:lnTo>
                  <a:lnTo>
                    <a:pt x="246" y="3208"/>
                  </a:lnTo>
                  <a:lnTo>
                    <a:pt x="249" y="3204"/>
                  </a:lnTo>
                  <a:lnTo>
                    <a:pt x="252" y="3200"/>
                  </a:lnTo>
                  <a:lnTo>
                    <a:pt x="257" y="3191"/>
                  </a:lnTo>
                  <a:lnTo>
                    <a:pt x="259" y="3180"/>
                  </a:lnTo>
                  <a:lnTo>
                    <a:pt x="261" y="3168"/>
                  </a:lnTo>
                  <a:lnTo>
                    <a:pt x="262" y="3156"/>
                  </a:lnTo>
                  <a:lnTo>
                    <a:pt x="263" y="3139"/>
                  </a:lnTo>
                  <a:lnTo>
                    <a:pt x="267" y="3126"/>
                  </a:lnTo>
                  <a:lnTo>
                    <a:pt x="270" y="3113"/>
                  </a:lnTo>
                  <a:lnTo>
                    <a:pt x="273" y="3100"/>
                  </a:lnTo>
                  <a:lnTo>
                    <a:pt x="282" y="3076"/>
                  </a:lnTo>
                  <a:lnTo>
                    <a:pt x="290" y="3048"/>
                  </a:lnTo>
                  <a:lnTo>
                    <a:pt x="291" y="3039"/>
                  </a:lnTo>
                  <a:lnTo>
                    <a:pt x="292" y="3029"/>
                  </a:lnTo>
                  <a:lnTo>
                    <a:pt x="291" y="3018"/>
                  </a:lnTo>
                  <a:lnTo>
                    <a:pt x="291" y="3006"/>
                  </a:lnTo>
                  <a:lnTo>
                    <a:pt x="289" y="2984"/>
                  </a:lnTo>
                  <a:lnTo>
                    <a:pt x="287" y="2962"/>
                  </a:lnTo>
                  <a:lnTo>
                    <a:pt x="286" y="2952"/>
                  </a:lnTo>
                  <a:lnTo>
                    <a:pt x="286" y="2941"/>
                  </a:lnTo>
                  <a:lnTo>
                    <a:pt x="287" y="2931"/>
                  </a:lnTo>
                  <a:lnTo>
                    <a:pt x="289" y="2922"/>
                  </a:lnTo>
                  <a:lnTo>
                    <a:pt x="291" y="2912"/>
                  </a:lnTo>
                  <a:lnTo>
                    <a:pt x="296" y="2905"/>
                  </a:lnTo>
                  <a:lnTo>
                    <a:pt x="301" y="2897"/>
                  </a:lnTo>
                  <a:lnTo>
                    <a:pt x="309" y="2889"/>
                  </a:lnTo>
                  <a:lnTo>
                    <a:pt x="318" y="2880"/>
                  </a:lnTo>
                  <a:lnTo>
                    <a:pt x="324" y="2873"/>
                  </a:lnTo>
                  <a:lnTo>
                    <a:pt x="329" y="2864"/>
                  </a:lnTo>
                  <a:lnTo>
                    <a:pt x="331" y="2856"/>
                  </a:lnTo>
                  <a:lnTo>
                    <a:pt x="331" y="2837"/>
                  </a:lnTo>
                  <a:lnTo>
                    <a:pt x="330" y="2813"/>
                  </a:lnTo>
                  <a:lnTo>
                    <a:pt x="330" y="2806"/>
                  </a:lnTo>
                  <a:lnTo>
                    <a:pt x="332" y="2801"/>
                  </a:lnTo>
                  <a:lnTo>
                    <a:pt x="335" y="2796"/>
                  </a:lnTo>
                  <a:lnTo>
                    <a:pt x="340" y="2792"/>
                  </a:lnTo>
                  <a:lnTo>
                    <a:pt x="343" y="2788"/>
                  </a:lnTo>
                  <a:lnTo>
                    <a:pt x="345" y="2782"/>
                  </a:lnTo>
                  <a:lnTo>
                    <a:pt x="348" y="2777"/>
                  </a:lnTo>
                  <a:lnTo>
                    <a:pt x="348" y="2771"/>
                  </a:lnTo>
                  <a:lnTo>
                    <a:pt x="345" y="2758"/>
                  </a:lnTo>
                  <a:lnTo>
                    <a:pt x="341" y="2746"/>
                  </a:lnTo>
                  <a:lnTo>
                    <a:pt x="337" y="2733"/>
                  </a:lnTo>
                  <a:lnTo>
                    <a:pt x="332" y="2721"/>
                  </a:lnTo>
                  <a:lnTo>
                    <a:pt x="322" y="2718"/>
                  </a:lnTo>
                  <a:lnTo>
                    <a:pt x="313" y="2716"/>
                  </a:lnTo>
                  <a:lnTo>
                    <a:pt x="303" y="2715"/>
                  </a:lnTo>
                  <a:lnTo>
                    <a:pt x="294" y="2711"/>
                  </a:lnTo>
                  <a:lnTo>
                    <a:pt x="288" y="2707"/>
                  </a:lnTo>
                  <a:lnTo>
                    <a:pt x="280" y="2701"/>
                  </a:lnTo>
                  <a:lnTo>
                    <a:pt x="273" y="2695"/>
                  </a:lnTo>
                  <a:lnTo>
                    <a:pt x="266" y="2687"/>
                  </a:lnTo>
                  <a:lnTo>
                    <a:pt x="259" y="2678"/>
                  </a:lnTo>
                  <a:lnTo>
                    <a:pt x="252" y="2668"/>
                  </a:lnTo>
                  <a:lnTo>
                    <a:pt x="246" y="2658"/>
                  </a:lnTo>
                  <a:lnTo>
                    <a:pt x="240" y="2648"/>
                  </a:lnTo>
                  <a:lnTo>
                    <a:pt x="235" y="2637"/>
                  </a:lnTo>
                  <a:lnTo>
                    <a:pt x="230" y="2626"/>
                  </a:lnTo>
                  <a:lnTo>
                    <a:pt x="227" y="2616"/>
                  </a:lnTo>
                  <a:lnTo>
                    <a:pt x="225" y="2605"/>
                  </a:lnTo>
                  <a:lnTo>
                    <a:pt x="224" y="2595"/>
                  </a:lnTo>
                  <a:lnTo>
                    <a:pt x="224" y="2585"/>
                  </a:lnTo>
                  <a:lnTo>
                    <a:pt x="225" y="2576"/>
                  </a:lnTo>
                  <a:lnTo>
                    <a:pt x="227" y="2568"/>
                  </a:lnTo>
                  <a:lnTo>
                    <a:pt x="238" y="2550"/>
                  </a:lnTo>
                  <a:lnTo>
                    <a:pt x="248" y="2534"/>
                  </a:lnTo>
                  <a:lnTo>
                    <a:pt x="251" y="2527"/>
                  </a:lnTo>
                  <a:lnTo>
                    <a:pt x="253" y="2518"/>
                  </a:lnTo>
                  <a:lnTo>
                    <a:pt x="253" y="2513"/>
                  </a:lnTo>
                  <a:lnTo>
                    <a:pt x="253" y="2508"/>
                  </a:lnTo>
                  <a:lnTo>
                    <a:pt x="252" y="2503"/>
                  </a:lnTo>
                  <a:lnTo>
                    <a:pt x="250" y="2498"/>
                  </a:lnTo>
                  <a:lnTo>
                    <a:pt x="246" y="2488"/>
                  </a:lnTo>
                  <a:lnTo>
                    <a:pt x="243" y="2478"/>
                  </a:lnTo>
                  <a:lnTo>
                    <a:pt x="242" y="2470"/>
                  </a:lnTo>
                  <a:lnTo>
                    <a:pt x="241" y="2463"/>
                  </a:lnTo>
                  <a:lnTo>
                    <a:pt x="242" y="2456"/>
                  </a:lnTo>
                  <a:lnTo>
                    <a:pt x="243" y="2449"/>
                  </a:lnTo>
                  <a:lnTo>
                    <a:pt x="246" y="2444"/>
                  </a:lnTo>
                  <a:lnTo>
                    <a:pt x="248" y="2437"/>
                  </a:lnTo>
                  <a:lnTo>
                    <a:pt x="262" y="2414"/>
                  </a:lnTo>
                  <a:lnTo>
                    <a:pt x="278" y="2384"/>
                  </a:lnTo>
                  <a:lnTo>
                    <a:pt x="281" y="2374"/>
                  </a:lnTo>
                  <a:lnTo>
                    <a:pt x="283" y="2364"/>
                  </a:lnTo>
                  <a:lnTo>
                    <a:pt x="284" y="2354"/>
                  </a:lnTo>
                  <a:lnTo>
                    <a:pt x="284" y="2344"/>
                  </a:lnTo>
                  <a:lnTo>
                    <a:pt x="283" y="2334"/>
                  </a:lnTo>
                  <a:lnTo>
                    <a:pt x="282" y="2324"/>
                  </a:lnTo>
                  <a:lnTo>
                    <a:pt x="279" y="2314"/>
                  </a:lnTo>
                  <a:lnTo>
                    <a:pt x="276" y="2306"/>
                  </a:lnTo>
                  <a:lnTo>
                    <a:pt x="271" y="2297"/>
                  </a:lnTo>
                  <a:lnTo>
                    <a:pt x="266" y="2288"/>
                  </a:lnTo>
                  <a:lnTo>
                    <a:pt x="259" y="2280"/>
                  </a:lnTo>
                  <a:lnTo>
                    <a:pt x="252" y="2274"/>
                  </a:lnTo>
                  <a:lnTo>
                    <a:pt x="245" y="2267"/>
                  </a:lnTo>
                  <a:lnTo>
                    <a:pt x="236" y="2261"/>
                  </a:lnTo>
                  <a:lnTo>
                    <a:pt x="227" y="2257"/>
                  </a:lnTo>
                  <a:lnTo>
                    <a:pt x="217" y="2254"/>
                  </a:lnTo>
                  <a:lnTo>
                    <a:pt x="162" y="2244"/>
                  </a:lnTo>
                  <a:lnTo>
                    <a:pt x="111" y="2235"/>
                  </a:lnTo>
                  <a:lnTo>
                    <a:pt x="100" y="2232"/>
                  </a:lnTo>
                  <a:lnTo>
                    <a:pt x="90" y="2226"/>
                  </a:lnTo>
                  <a:lnTo>
                    <a:pt x="81" y="2219"/>
                  </a:lnTo>
                  <a:lnTo>
                    <a:pt x="73" y="2212"/>
                  </a:lnTo>
                  <a:lnTo>
                    <a:pt x="70" y="2207"/>
                  </a:lnTo>
                  <a:lnTo>
                    <a:pt x="66" y="2202"/>
                  </a:lnTo>
                  <a:lnTo>
                    <a:pt x="64" y="2196"/>
                  </a:lnTo>
                  <a:lnTo>
                    <a:pt x="62" y="2190"/>
                  </a:lnTo>
                  <a:lnTo>
                    <a:pt x="61" y="2183"/>
                  </a:lnTo>
                  <a:lnTo>
                    <a:pt x="60" y="2175"/>
                  </a:lnTo>
                  <a:lnTo>
                    <a:pt x="60" y="2166"/>
                  </a:lnTo>
                  <a:lnTo>
                    <a:pt x="60" y="2158"/>
                  </a:lnTo>
                  <a:lnTo>
                    <a:pt x="63" y="2156"/>
                  </a:lnTo>
                  <a:lnTo>
                    <a:pt x="67" y="2155"/>
                  </a:lnTo>
                  <a:lnTo>
                    <a:pt x="70" y="2153"/>
                  </a:lnTo>
                  <a:lnTo>
                    <a:pt x="70" y="2150"/>
                  </a:lnTo>
                  <a:lnTo>
                    <a:pt x="70" y="2145"/>
                  </a:lnTo>
                  <a:lnTo>
                    <a:pt x="70" y="2141"/>
                  </a:lnTo>
                  <a:lnTo>
                    <a:pt x="67" y="2130"/>
                  </a:lnTo>
                  <a:lnTo>
                    <a:pt x="64" y="2116"/>
                  </a:lnTo>
                  <a:lnTo>
                    <a:pt x="54" y="2085"/>
                  </a:lnTo>
                  <a:lnTo>
                    <a:pt x="40" y="2048"/>
                  </a:lnTo>
                  <a:lnTo>
                    <a:pt x="25" y="2012"/>
                  </a:lnTo>
                  <a:lnTo>
                    <a:pt x="12" y="1977"/>
                  </a:lnTo>
                  <a:lnTo>
                    <a:pt x="8" y="1961"/>
                  </a:lnTo>
                  <a:lnTo>
                    <a:pt x="3" y="1947"/>
                  </a:lnTo>
                  <a:lnTo>
                    <a:pt x="0" y="1935"/>
                  </a:lnTo>
                  <a:lnTo>
                    <a:pt x="0" y="1926"/>
                  </a:lnTo>
                  <a:lnTo>
                    <a:pt x="0" y="1913"/>
                  </a:lnTo>
                  <a:lnTo>
                    <a:pt x="2" y="1900"/>
                  </a:lnTo>
                  <a:lnTo>
                    <a:pt x="5" y="1887"/>
                  </a:lnTo>
                  <a:lnTo>
                    <a:pt x="11" y="1873"/>
                  </a:lnTo>
                  <a:lnTo>
                    <a:pt x="16" y="1859"/>
                  </a:lnTo>
                  <a:lnTo>
                    <a:pt x="23" y="1846"/>
                  </a:lnTo>
                  <a:lnTo>
                    <a:pt x="30" y="1833"/>
                  </a:lnTo>
                  <a:lnTo>
                    <a:pt x="39" y="1819"/>
                  </a:lnTo>
                  <a:lnTo>
                    <a:pt x="56" y="1794"/>
                  </a:lnTo>
                  <a:lnTo>
                    <a:pt x="75" y="1770"/>
                  </a:lnTo>
                  <a:lnTo>
                    <a:pt x="95" y="1749"/>
                  </a:lnTo>
                  <a:lnTo>
                    <a:pt x="113" y="1730"/>
                  </a:lnTo>
                  <a:lnTo>
                    <a:pt x="118" y="1723"/>
                  </a:lnTo>
                  <a:lnTo>
                    <a:pt x="125" y="1714"/>
                  </a:lnTo>
                  <a:lnTo>
                    <a:pt x="132" y="1703"/>
                  </a:lnTo>
                  <a:lnTo>
                    <a:pt x="138" y="1691"/>
                  </a:lnTo>
                  <a:lnTo>
                    <a:pt x="145" y="1679"/>
                  </a:lnTo>
                  <a:lnTo>
                    <a:pt x="149" y="1667"/>
                  </a:lnTo>
                  <a:lnTo>
                    <a:pt x="153" y="1657"/>
                  </a:lnTo>
                  <a:lnTo>
                    <a:pt x="155" y="1648"/>
                  </a:lnTo>
                  <a:lnTo>
                    <a:pt x="154" y="1641"/>
                  </a:lnTo>
                  <a:lnTo>
                    <a:pt x="153" y="1636"/>
                  </a:lnTo>
                  <a:lnTo>
                    <a:pt x="149" y="1631"/>
                  </a:lnTo>
                  <a:lnTo>
                    <a:pt x="145" y="1628"/>
                  </a:lnTo>
                  <a:lnTo>
                    <a:pt x="135" y="1621"/>
                  </a:lnTo>
                  <a:lnTo>
                    <a:pt x="126" y="1614"/>
                  </a:lnTo>
                  <a:lnTo>
                    <a:pt x="122" y="1608"/>
                  </a:lnTo>
                  <a:lnTo>
                    <a:pt x="118" y="1601"/>
                  </a:lnTo>
                  <a:lnTo>
                    <a:pt x="116" y="1594"/>
                  </a:lnTo>
                  <a:lnTo>
                    <a:pt x="114" y="1585"/>
                  </a:lnTo>
                  <a:lnTo>
                    <a:pt x="113" y="1577"/>
                  </a:lnTo>
                  <a:lnTo>
                    <a:pt x="113" y="1568"/>
                  </a:lnTo>
                  <a:lnTo>
                    <a:pt x="113" y="1558"/>
                  </a:lnTo>
                  <a:lnTo>
                    <a:pt x="113" y="1550"/>
                  </a:lnTo>
                  <a:lnTo>
                    <a:pt x="115" y="1531"/>
                  </a:lnTo>
                  <a:lnTo>
                    <a:pt x="119" y="1513"/>
                  </a:lnTo>
                  <a:lnTo>
                    <a:pt x="125" y="1496"/>
                  </a:lnTo>
                  <a:lnTo>
                    <a:pt x="131" y="1484"/>
                  </a:lnTo>
                  <a:lnTo>
                    <a:pt x="144" y="1467"/>
                  </a:lnTo>
                  <a:lnTo>
                    <a:pt x="150" y="1454"/>
                  </a:lnTo>
                  <a:lnTo>
                    <a:pt x="152" y="1451"/>
                  </a:lnTo>
                  <a:lnTo>
                    <a:pt x="152" y="1448"/>
                  </a:lnTo>
                  <a:lnTo>
                    <a:pt x="152" y="1446"/>
                  </a:lnTo>
                  <a:lnTo>
                    <a:pt x="150" y="1442"/>
                  </a:lnTo>
                  <a:lnTo>
                    <a:pt x="146" y="1435"/>
                  </a:lnTo>
                  <a:lnTo>
                    <a:pt x="138" y="1426"/>
                  </a:lnTo>
                  <a:lnTo>
                    <a:pt x="134" y="1421"/>
                  </a:lnTo>
                  <a:lnTo>
                    <a:pt x="131" y="1416"/>
                  </a:lnTo>
                  <a:lnTo>
                    <a:pt x="127" y="1410"/>
                  </a:lnTo>
                  <a:lnTo>
                    <a:pt x="125" y="1405"/>
                  </a:lnTo>
                  <a:lnTo>
                    <a:pt x="121" y="1393"/>
                  </a:lnTo>
                  <a:lnTo>
                    <a:pt x="117" y="1382"/>
                  </a:lnTo>
                  <a:lnTo>
                    <a:pt x="112" y="1370"/>
                  </a:lnTo>
                  <a:lnTo>
                    <a:pt x="105" y="1359"/>
                  </a:lnTo>
                  <a:lnTo>
                    <a:pt x="98" y="1349"/>
                  </a:lnTo>
                  <a:lnTo>
                    <a:pt x="91" y="1341"/>
                  </a:lnTo>
                  <a:lnTo>
                    <a:pt x="82" y="1333"/>
                  </a:lnTo>
                  <a:lnTo>
                    <a:pt x="73" y="1325"/>
                  </a:lnTo>
                  <a:lnTo>
                    <a:pt x="64" y="1317"/>
                  </a:lnTo>
                  <a:lnTo>
                    <a:pt x="54" y="1311"/>
                  </a:lnTo>
                  <a:lnTo>
                    <a:pt x="54" y="1311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9591FABF-08C0-45B2-83E4-43703FE5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" y="2247"/>
              <a:ext cx="749" cy="1146"/>
            </a:xfrm>
            <a:custGeom>
              <a:avLst/>
              <a:gdLst>
                <a:gd name="T0" fmla="*/ 303 w 2998"/>
                <a:gd name="T1" fmla="*/ 1293 h 4584"/>
                <a:gd name="T2" fmla="*/ 410 w 2998"/>
                <a:gd name="T3" fmla="*/ 1057 h 4584"/>
                <a:gd name="T4" fmla="*/ 529 w 2998"/>
                <a:gd name="T5" fmla="*/ 848 h 4584"/>
                <a:gd name="T6" fmla="*/ 564 w 2998"/>
                <a:gd name="T7" fmla="*/ 755 h 4584"/>
                <a:gd name="T8" fmla="*/ 615 w 2998"/>
                <a:gd name="T9" fmla="*/ 622 h 4584"/>
                <a:gd name="T10" fmla="*/ 771 w 2998"/>
                <a:gd name="T11" fmla="*/ 681 h 4584"/>
                <a:gd name="T12" fmla="*/ 1216 w 2998"/>
                <a:gd name="T13" fmla="*/ 625 h 4584"/>
                <a:gd name="T14" fmla="*/ 1199 w 2998"/>
                <a:gd name="T15" fmla="*/ 442 h 4584"/>
                <a:gd name="T16" fmla="*/ 1362 w 2998"/>
                <a:gd name="T17" fmla="*/ 429 h 4584"/>
                <a:gd name="T18" fmla="*/ 1574 w 2998"/>
                <a:gd name="T19" fmla="*/ 303 h 4584"/>
                <a:gd name="T20" fmla="*/ 1793 w 2998"/>
                <a:gd name="T21" fmla="*/ 330 h 4584"/>
                <a:gd name="T22" fmla="*/ 1963 w 2998"/>
                <a:gd name="T23" fmla="*/ 272 h 4584"/>
                <a:gd name="T24" fmla="*/ 2044 w 2998"/>
                <a:gd name="T25" fmla="*/ 151 h 4584"/>
                <a:gd name="T26" fmla="*/ 2127 w 2998"/>
                <a:gd name="T27" fmla="*/ 3 h 4584"/>
                <a:gd name="T28" fmla="*/ 2340 w 2998"/>
                <a:gd name="T29" fmla="*/ 131 h 4584"/>
                <a:gd name="T30" fmla="*/ 2285 w 2998"/>
                <a:gd name="T31" fmla="*/ 456 h 4584"/>
                <a:gd name="T32" fmla="*/ 2289 w 2998"/>
                <a:gd name="T33" fmla="*/ 671 h 4584"/>
                <a:gd name="T34" fmla="*/ 2237 w 2998"/>
                <a:gd name="T35" fmla="*/ 928 h 4584"/>
                <a:gd name="T36" fmla="*/ 2073 w 2998"/>
                <a:gd name="T37" fmla="*/ 1101 h 4584"/>
                <a:gd name="T38" fmla="*/ 1996 w 2998"/>
                <a:gd name="T39" fmla="*/ 1236 h 4584"/>
                <a:gd name="T40" fmla="*/ 2069 w 2998"/>
                <a:gd name="T41" fmla="*/ 1421 h 4584"/>
                <a:gd name="T42" fmla="*/ 2132 w 2998"/>
                <a:gd name="T43" fmla="*/ 1598 h 4584"/>
                <a:gd name="T44" fmla="*/ 2055 w 2998"/>
                <a:gd name="T45" fmla="*/ 1806 h 4584"/>
                <a:gd name="T46" fmla="*/ 2156 w 2998"/>
                <a:gd name="T47" fmla="*/ 2057 h 4584"/>
                <a:gd name="T48" fmla="*/ 2105 w 2998"/>
                <a:gd name="T49" fmla="*/ 2341 h 4584"/>
                <a:gd name="T50" fmla="*/ 2152 w 2998"/>
                <a:gd name="T51" fmla="*/ 2618 h 4584"/>
                <a:gd name="T52" fmla="*/ 2301 w 2998"/>
                <a:gd name="T53" fmla="*/ 2758 h 4584"/>
                <a:gd name="T54" fmla="*/ 2302 w 2998"/>
                <a:gd name="T55" fmla="*/ 2939 h 4584"/>
                <a:gd name="T56" fmla="*/ 2480 w 2998"/>
                <a:gd name="T57" fmla="*/ 2962 h 4584"/>
                <a:gd name="T58" fmla="*/ 2554 w 2998"/>
                <a:gd name="T59" fmla="*/ 3163 h 4584"/>
                <a:gd name="T60" fmla="*/ 2598 w 2998"/>
                <a:gd name="T61" fmla="*/ 3230 h 4584"/>
                <a:gd name="T62" fmla="*/ 2739 w 2998"/>
                <a:gd name="T63" fmla="*/ 3198 h 4584"/>
                <a:gd name="T64" fmla="*/ 2926 w 2998"/>
                <a:gd name="T65" fmla="*/ 3319 h 4584"/>
                <a:gd name="T66" fmla="*/ 2917 w 2998"/>
                <a:gd name="T67" fmla="*/ 3599 h 4584"/>
                <a:gd name="T68" fmla="*/ 2735 w 2998"/>
                <a:gd name="T69" fmla="*/ 3768 h 4584"/>
                <a:gd name="T70" fmla="*/ 2601 w 2998"/>
                <a:gd name="T71" fmla="*/ 3619 h 4584"/>
                <a:gd name="T72" fmla="*/ 2399 w 2998"/>
                <a:gd name="T73" fmla="*/ 3488 h 4584"/>
                <a:gd name="T74" fmla="*/ 2334 w 2998"/>
                <a:gd name="T75" fmla="*/ 3530 h 4584"/>
                <a:gd name="T76" fmla="*/ 2112 w 2998"/>
                <a:gd name="T77" fmla="*/ 3765 h 4584"/>
                <a:gd name="T78" fmla="*/ 2008 w 2998"/>
                <a:gd name="T79" fmla="*/ 4054 h 4584"/>
                <a:gd name="T80" fmla="*/ 1873 w 2998"/>
                <a:gd name="T81" fmla="*/ 4197 h 4584"/>
                <a:gd name="T82" fmla="*/ 1657 w 2998"/>
                <a:gd name="T83" fmla="*/ 4296 h 4584"/>
                <a:gd name="T84" fmla="*/ 1445 w 2998"/>
                <a:gd name="T85" fmla="*/ 4190 h 4584"/>
                <a:gd name="T86" fmla="*/ 1328 w 2998"/>
                <a:gd name="T87" fmla="*/ 4313 h 4584"/>
                <a:gd name="T88" fmla="*/ 1248 w 2998"/>
                <a:gd name="T89" fmla="*/ 4459 h 4584"/>
                <a:gd name="T90" fmla="*/ 1010 w 2998"/>
                <a:gd name="T91" fmla="*/ 4359 h 4584"/>
                <a:gd name="T92" fmla="*/ 873 w 2998"/>
                <a:gd name="T93" fmla="*/ 4547 h 4584"/>
                <a:gd name="T94" fmla="*/ 674 w 2998"/>
                <a:gd name="T95" fmla="*/ 4518 h 4584"/>
                <a:gd name="T96" fmla="*/ 607 w 2998"/>
                <a:gd name="T97" fmla="*/ 4295 h 4584"/>
                <a:gd name="T98" fmla="*/ 328 w 2998"/>
                <a:gd name="T99" fmla="*/ 4173 h 4584"/>
                <a:gd name="T100" fmla="*/ 359 w 2998"/>
                <a:gd name="T101" fmla="*/ 3936 h 4584"/>
                <a:gd name="T102" fmla="*/ 189 w 2998"/>
                <a:gd name="T103" fmla="*/ 3641 h 4584"/>
                <a:gd name="T104" fmla="*/ 97 w 2998"/>
                <a:gd name="T105" fmla="*/ 3443 h 4584"/>
                <a:gd name="T106" fmla="*/ 169 w 2998"/>
                <a:gd name="T107" fmla="*/ 3294 h 4584"/>
                <a:gd name="T108" fmla="*/ 262 w 2998"/>
                <a:gd name="T109" fmla="*/ 3156 h 4584"/>
                <a:gd name="T110" fmla="*/ 324 w 2998"/>
                <a:gd name="T111" fmla="*/ 2873 h 4584"/>
                <a:gd name="T112" fmla="*/ 280 w 2998"/>
                <a:gd name="T113" fmla="*/ 2701 h 4584"/>
                <a:gd name="T114" fmla="*/ 250 w 2998"/>
                <a:gd name="T115" fmla="*/ 2498 h 4584"/>
                <a:gd name="T116" fmla="*/ 252 w 2998"/>
                <a:gd name="T117" fmla="*/ 2274 h 4584"/>
                <a:gd name="T118" fmla="*/ 70 w 2998"/>
                <a:gd name="T119" fmla="*/ 2150 h 4584"/>
                <a:gd name="T120" fmla="*/ 75 w 2998"/>
                <a:gd name="T121" fmla="*/ 1770 h 4584"/>
                <a:gd name="T122" fmla="*/ 113 w 2998"/>
                <a:gd name="T123" fmla="*/ 1568 h 4584"/>
                <a:gd name="T124" fmla="*/ 105 w 2998"/>
                <a:gd name="T125" fmla="*/ 1359 h 4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98" h="4584">
                  <a:moveTo>
                    <a:pt x="54" y="1311"/>
                  </a:moveTo>
                  <a:lnTo>
                    <a:pt x="135" y="1236"/>
                  </a:lnTo>
                  <a:lnTo>
                    <a:pt x="144" y="1233"/>
                  </a:lnTo>
                  <a:lnTo>
                    <a:pt x="153" y="1232"/>
                  </a:lnTo>
                  <a:lnTo>
                    <a:pt x="160" y="1232"/>
                  </a:lnTo>
                  <a:lnTo>
                    <a:pt x="167" y="1233"/>
                  </a:lnTo>
                  <a:lnTo>
                    <a:pt x="174" y="1236"/>
                  </a:lnTo>
                  <a:lnTo>
                    <a:pt x="179" y="1238"/>
                  </a:lnTo>
                  <a:lnTo>
                    <a:pt x="184" y="1241"/>
                  </a:lnTo>
                  <a:lnTo>
                    <a:pt x="189" y="1244"/>
                  </a:lnTo>
                  <a:lnTo>
                    <a:pt x="206" y="1265"/>
                  </a:lnTo>
                  <a:lnTo>
                    <a:pt x="224" y="1290"/>
                  </a:lnTo>
                  <a:lnTo>
                    <a:pt x="226" y="1292"/>
                  </a:lnTo>
                  <a:lnTo>
                    <a:pt x="230" y="1295"/>
                  </a:lnTo>
                  <a:lnTo>
                    <a:pt x="235" y="1298"/>
                  </a:lnTo>
                  <a:lnTo>
                    <a:pt x="239" y="1299"/>
                  </a:lnTo>
                  <a:lnTo>
                    <a:pt x="250" y="1301"/>
                  </a:lnTo>
                  <a:lnTo>
                    <a:pt x="262" y="1302"/>
                  </a:lnTo>
                  <a:lnTo>
                    <a:pt x="274" y="1301"/>
                  </a:lnTo>
                  <a:lnTo>
                    <a:pt x="286" y="1300"/>
                  </a:lnTo>
                  <a:lnTo>
                    <a:pt x="296" y="1296"/>
                  </a:lnTo>
                  <a:lnTo>
                    <a:pt x="303" y="1293"/>
                  </a:lnTo>
                  <a:lnTo>
                    <a:pt x="308" y="1288"/>
                  </a:lnTo>
                  <a:lnTo>
                    <a:pt x="312" y="1281"/>
                  </a:lnTo>
                  <a:lnTo>
                    <a:pt x="315" y="1272"/>
                  </a:lnTo>
                  <a:lnTo>
                    <a:pt x="318" y="1263"/>
                  </a:lnTo>
                  <a:lnTo>
                    <a:pt x="322" y="1243"/>
                  </a:lnTo>
                  <a:lnTo>
                    <a:pt x="325" y="1228"/>
                  </a:lnTo>
                  <a:lnTo>
                    <a:pt x="328" y="1222"/>
                  </a:lnTo>
                  <a:lnTo>
                    <a:pt x="331" y="1216"/>
                  </a:lnTo>
                  <a:lnTo>
                    <a:pt x="334" y="1211"/>
                  </a:lnTo>
                  <a:lnTo>
                    <a:pt x="340" y="1206"/>
                  </a:lnTo>
                  <a:lnTo>
                    <a:pt x="350" y="1196"/>
                  </a:lnTo>
                  <a:lnTo>
                    <a:pt x="359" y="1187"/>
                  </a:lnTo>
                  <a:lnTo>
                    <a:pt x="374" y="1171"/>
                  </a:lnTo>
                  <a:lnTo>
                    <a:pt x="390" y="1154"/>
                  </a:lnTo>
                  <a:lnTo>
                    <a:pt x="397" y="1144"/>
                  </a:lnTo>
                  <a:lnTo>
                    <a:pt x="403" y="1134"/>
                  </a:lnTo>
                  <a:lnTo>
                    <a:pt x="407" y="1124"/>
                  </a:lnTo>
                  <a:lnTo>
                    <a:pt x="411" y="1114"/>
                  </a:lnTo>
                  <a:lnTo>
                    <a:pt x="413" y="1100"/>
                  </a:lnTo>
                  <a:lnTo>
                    <a:pt x="414" y="1085"/>
                  </a:lnTo>
                  <a:lnTo>
                    <a:pt x="412" y="1071"/>
                  </a:lnTo>
                  <a:lnTo>
                    <a:pt x="410" y="1057"/>
                  </a:lnTo>
                  <a:lnTo>
                    <a:pt x="404" y="1028"/>
                  </a:lnTo>
                  <a:lnTo>
                    <a:pt x="401" y="999"/>
                  </a:lnTo>
                  <a:lnTo>
                    <a:pt x="407" y="992"/>
                  </a:lnTo>
                  <a:lnTo>
                    <a:pt x="413" y="986"/>
                  </a:lnTo>
                  <a:lnTo>
                    <a:pt x="417" y="977"/>
                  </a:lnTo>
                  <a:lnTo>
                    <a:pt x="422" y="968"/>
                  </a:lnTo>
                  <a:lnTo>
                    <a:pt x="426" y="959"/>
                  </a:lnTo>
                  <a:lnTo>
                    <a:pt x="432" y="952"/>
                  </a:lnTo>
                  <a:lnTo>
                    <a:pt x="435" y="947"/>
                  </a:lnTo>
                  <a:lnTo>
                    <a:pt x="438" y="944"/>
                  </a:lnTo>
                  <a:lnTo>
                    <a:pt x="442" y="940"/>
                  </a:lnTo>
                  <a:lnTo>
                    <a:pt x="446" y="937"/>
                  </a:lnTo>
                  <a:lnTo>
                    <a:pt x="462" y="929"/>
                  </a:lnTo>
                  <a:lnTo>
                    <a:pt x="474" y="922"/>
                  </a:lnTo>
                  <a:lnTo>
                    <a:pt x="484" y="915"/>
                  </a:lnTo>
                  <a:lnTo>
                    <a:pt x="494" y="907"/>
                  </a:lnTo>
                  <a:lnTo>
                    <a:pt x="502" y="900"/>
                  </a:lnTo>
                  <a:lnTo>
                    <a:pt x="509" y="889"/>
                  </a:lnTo>
                  <a:lnTo>
                    <a:pt x="517" y="876"/>
                  </a:lnTo>
                  <a:lnTo>
                    <a:pt x="526" y="860"/>
                  </a:lnTo>
                  <a:lnTo>
                    <a:pt x="528" y="853"/>
                  </a:lnTo>
                  <a:lnTo>
                    <a:pt x="529" y="848"/>
                  </a:lnTo>
                  <a:lnTo>
                    <a:pt x="529" y="842"/>
                  </a:lnTo>
                  <a:lnTo>
                    <a:pt x="528" y="837"/>
                  </a:lnTo>
                  <a:lnTo>
                    <a:pt x="524" y="827"/>
                  </a:lnTo>
                  <a:lnTo>
                    <a:pt x="518" y="817"/>
                  </a:lnTo>
                  <a:lnTo>
                    <a:pt x="514" y="807"/>
                  </a:lnTo>
                  <a:lnTo>
                    <a:pt x="510" y="797"/>
                  </a:lnTo>
                  <a:lnTo>
                    <a:pt x="510" y="790"/>
                  </a:lnTo>
                  <a:lnTo>
                    <a:pt x="512" y="785"/>
                  </a:lnTo>
                  <a:lnTo>
                    <a:pt x="514" y="778"/>
                  </a:lnTo>
                  <a:lnTo>
                    <a:pt x="517" y="771"/>
                  </a:lnTo>
                  <a:lnTo>
                    <a:pt x="523" y="765"/>
                  </a:lnTo>
                  <a:lnTo>
                    <a:pt x="527" y="760"/>
                  </a:lnTo>
                  <a:lnTo>
                    <a:pt x="530" y="756"/>
                  </a:lnTo>
                  <a:lnTo>
                    <a:pt x="534" y="754"/>
                  </a:lnTo>
                  <a:lnTo>
                    <a:pt x="537" y="753"/>
                  </a:lnTo>
                  <a:lnTo>
                    <a:pt x="540" y="751"/>
                  </a:lnTo>
                  <a:lnTo>
                    <a:pt x="543" y="751"/>
                  </a:lnTo>
                  <a:lnTo>
                    <a:pt x="545" y="753"/>
                  </a:lnTo>
                  <a:lnTo>
                    <a:pt x="550" y="754"/>
                  </a:lnTo>
                  <a:lnTo>
                    <a:pt x="556" y="755"/>
                  </a:lnTo>
                  <a:lnTo>
                    <a:pt x="559" y="755"/>
                  </a:lnTo>
                  <a:lnTo>
                    <a:pt x="564" y="755"/>
                  </a:lnTo>
                  <a:lnTo>
                    <a:pt x="568" y="753"/>
                  </a:lnTo>
                  <a:lnTo>
                    <a:pt x="572" y="750"/>
                  </a:lnTo>
                  <a:lnTo>
                    <a:pt x="578" y="746"/>
                  </a:lnTo>
                  <a:lnTo>
                    <a:pt x="581" y="741"/>
                  </a:lnTo>
                  <a:lnTo>
                    <a:pt x="585" y="737"/>
                  </a:lnTo>
                  <a:lnTo>
                    <a:pt x="586" y="733"/>
                  </a:lnTo>
                  <a:lnTo>
                    <a:pt x="587" y="727"/>
                  </a:lnTo>
                  <a:lnTo>
                    <a:pt x="587" y="723"/>
                  </a:lnTo>
                  <a:lnTo>
                    <a:pt x="586" y="717"/>
                  </a:lnTo>
                  <a:lnTo>
                    <a:pt x="585" y="713"/>
                  </a:lnTo>
                  <a:lnTo>
                    <a:pt x="576" y="693"/>
                  </a:lnTo>
                  <a:lnTo>
                    <a:pt x="567" y="675"/>
                  </a:lnTo>
                  <a:lnTo>
                    <a:pt x="567" y="672"/>
                  </a:lnTo>
                  <a:lnTo>
                    <a:pt x="569" y="664"/>
                  </a:lnTo>
                  <a:lnTo>
                    <a:pt x="574" y="655"/>
                  </a:lnTo>
                  <a:lnTo>
                    <a:pt x="578" y="645"/>
                  </a:lnTo>
                  <a:lnTo>
                    <a:pt x="590" y="627"/>
                  </a:lnTo>
                  <a:lnTo>
                    <a:pt x="598" y="615"/>
                  </a:lnTo>
                  <a:lnTo>
                    <a:pt x="600" y="614"/>
                  </a:lnTo>
                  <a:lnTo>
                    <a:pt x="605" y="615"/>
                  </a:lnTo>
                  <a:lnTo>
                    <a:pt x="609" y="618"/>
                  </a:lnTo>
                  <a:lnTo>
                    <a:pt x="615" y="622"/>
                  </a:lnTo>
                  <a:lnTo>
                    <a:pt x="627" y="634"/>
                  </a:lnTo>
                  <a:lnTo>
                    <a:pt x="640" y="650"/>
                  </a:lnTo>
                  <a:lnTo>
                    <a:pt x="653" y="666"/>
                  </a:lnTo>
                  <a:lnTo>
                    <a:pt x="665" y="683"/>
                  </a:lnTo>
                  <a:lnTo>
                    <a:pt x="674" y="696"/>
                  </a:lnTo>
                  <a:lnTo>
                    <a:pt x="679" y="705"/>
                  </a:lnTo>
                  <a:lnTo>
                    <a:pt x="683" y="714"/>
                  </a:lnTo>
                  <a:lnTo>
                    <a:pt x="689" y="720"/>
                  </a:lnTo>
                  <a:lnTo>
                    <a:pt x="693" y="724"/>
                  </a:lnTo>
                  <a:lnTo>
                    <a:pt x="699" y="725"/>
                  </a:lnTo>
                  <a:lnTo>
                    <a:pt x="704" y="724"/>
                  </a:lnTo>
                  <a:lnTo>
                    <a:pt x="709" y="722"/>
                  </a:lnTo>
                  <a:lnTo>
                    <a:pt x="714" y="717"/>
                  </a:lnTo>
                  <a:lnTo>
                    <a:pt x="720" y="713"/>
                  </a:lnTo>
                  <a:lnTo>
                    <a:pt x="731" y="702"/>
                  </a:lnTo>
                  <a:lnTo>
                    <a:pt x="742" y="691"/>
                  </a:lnTo>
                  <a:lnTo>
                    <a:pt x="747" y="686"/>
                  </a:lnTo>
                  <a:lnTo>
                    <a:pt x="753" y="682"/>
                  </a:lnTo>
                  <a:lnTo>
                    <a:pt x="757" y="680"/>
                  </a:lnTo>
                  <a:lnTo>
                    <a:pt x="762" y="678"/>
                  </a:lnTo>
                  <a:lnTo>
                    <a:pt x="766" y="680"/>
                  </a:lnTo>
                  <a:lnTo>
                    <a:pt x="771" y="681"/>
                  </a:lnTo>
                  <a:lnTo>
                    <a:pt x="775" y="682"/>
                  </a:lnTo>
                  <a:lnTo>
                    <a:pt x="778" y="684"/>
                  </a:lnTo>
                  <a:lnTo>
                    <a:pt x="785" y="690"/>
                  </a:lnTo>
                  <a:lnTo>
                    <a:pt x="792" y="696"/>
                  </a:lnTo>
                  <a:lnTo>
                    <a:pt x="803" y="713"/>
                  </a:lnTo>
                  <a:lnTo>
                    <a:pt x="814" y="732"/>
                  </a:lnTo>
                  <a:lnTo>
                    <a:pt x="818" y="739"/>
                  </a:lnTo>
                  <a:lnTo>
                    <a:pt x="824" y="748"/>
                  </a:lnTo>
                  <a:lnTo>
                    <a:pt x="829" y="755"/>
                  </a:lnTo>
                  <a:lnTo>
                    <a:pt x="836" y="760"/>
                  </a:lnTo>
                  <a:lnTo>
                    <a:pt x="843" y="765"/>
                  </a:lnTo>
                  <a:lnTo>
                    <a:pt x="850" y="767"/>
                  </a:lnTo>
                  <a:lnTo>
                    <a:pt x="854" y="767"/>
                  </a:lnTo>
                  <a:lnTo>
                    <a:pt x="858" y="767"/>
                  </a:lnTo>
                  <a:lnTo>
                    <a:pt x="863" y="766"/>
                  </a:lnTo>
                  <a:lnTo>
                    <a:pt x="867" y="764"/>
                  </a:lnTo>
                  <a:lnTo>
                    <a:pt x="1098" y="653"/>
                  </a:lnTo>
                  <a:lnTo>
                    <a:pt x="1114" y="651"/>
                  </a:lnTo>
                  <a:lnTo>
                    <a:pt x="1138" y="645"/>
                  </a:lnTo>
                  <a:lnTo>
                    <a:pt x="1168" y="639"/>
                  </a:lnTo>
                  <a:lnTo>
                    <a:pt x="1200" y="630"/>
                  </a:lnTo>
                  <a:lnTo>
                    <a:pt x="1216" y="625"/>
                  </a:lnTo>
                  <a:lnTo>
                    <a:pt x="1230" y="620"/>
                  </a:lnTo>
                  <a:lnTo>
                    <a:pt x="1244" y="614"/>
                  </a:lnTo>
                  <a:lnTo>
                    <a:pt x="1255" y="608"/>
                  </a:lnTo>
                  <a:lnTo>
                    <a:pt x="1265" y="602"/>
                  </a:lnTo>
                  <a:lnTo>
                    <a:pt x="1271" y="596"/>
                  </a:lnTo>
                  <a:lnTo>
                    <a:pt x="1273" y="592"/>
                  </a:lnTo>
                  <a:lnTo>
                    <a:pt x="1275" y="589"/>
                  </a:lnTo>
                  <a:lnTo>
                    <a:pt x="1276" y="586"/>
                  </a:lnTo>
                  <a:lnTo>
                    <a:pt x="1276" y="582"/>
                  </a:lnTo>
                  <a:lnTo>
                    <a:pt x="1272" y="578"/>
                  </a:lnTo>
                  <a:lnTo>
                    <a:pt x="1267" y="571"/>
                  </a:lnTo>
                  <a:lnTo>
                    <a:pt x="1260" y="565"/>
                  </a:lnTo>
                  <a:lnTo>
                    <a:pt x="1251" y="558"/>
                  </a:lnTo>
                  <a:lnTo>
                    <a:pt x="1234" y="543"/>
                  </a:lnTo>
                  <a:lnTo>
                    <a:pt x="1221" y="529"/>
                  </a:lnTo>
                  <a:lnTo>
                    <a:pt x="1217" y="522"/>
                  </a:lnTo>
                  <a:lnTo>
                    <a:pt x="1213" y="507"/>
                  </a:lnTo>
                  <a:lnTo>
                    <a:pt x="1207" y="488"/>
                  </a:lnTo>
                  <a:lnTo>
                    <a:pt x="1203" y="468"/>
                  </a:lnTo>
                  <a:lnTo>
                    <a:pt x="1200" y="460"/>
                  </a:lnTo>
                  <a:lnTo>
                    <a:pt x="1199" y="450"/>
                  </a:lnTo>
                  <a:lnTo>
                    <a:pt x="1199" y="442"/>
                  </a:lnTo>
                  <a:lnTo>
                    <a:pt x="1199" y="435"/>
                  </a:lnTo>
                  <a:lnTo>
                    <a:pt x="1200" y="430"/>
                  </a:lnTo>
                  <a:lnTo>
                    <a:pt x="1204" y="425"/>
                  </a:lnTo>
                  <a:lnTo>
                    <a:pt x="1205" y="424"/>
                  </a:lnTo>
                  <a:lnTo>
                    <a:pt x="1207" y="424"/>
                  </a:lnTo>
                  <a:lnTo>
                    <a:pt x="1209" y="424"/>
                  </a:lnTo>
                  <a:lnTo>
                    <a:pt x="1213" y="425"/>
                  </a:lnTo>
                  <a:lnTo>
                    <a:pt x="1239" y="440"/>
                  </a:lnTo>
                  <a:lnTo>
                    <a:pt x="1272" y="459"/>
                  </a:lnTo>
                  <a:lnTo>
                    <a:pt x="1280" y="463"/>
                  </a:lnTo>
                  <a:lnTo>
                    <a:pt x="1289" y="466"/>
                  </a:lnTo>
                  <a:lnTo>
                    <a:pt x="1297" y="468"/>
                  </a:lnTo>
                  <a:lnTo>
                    <a:pt x="1306" y="470"/>
                  </a:lnTo>
                  <a:lnTo>
                    <a:pt x="1313" y="471"/>
                  </a:lnTo>
                  <a:lnTo>
                    <a:pt x="1321" y="470"/>
                  </a:lnTo>
                  <a:lnTo>
                    <a:pt x="1329" y="466"/>
                  </a:lnTo>
                  <a:lnTo>
                    <a:pt x="1337" y="462"/>
                  </a:lnTo>
                  <a:lnTo>
                    <a:pt x="1342" y="457"/>
                  </a:lnTo>
                  <a:lnTo>
                    <a:pt x="1347" y="452"/>
                  </a:lnTo>
                  <a:lnTo>
                    <a:pt x="1351" y="446"/>
                  </a:lnTo>
                  <a:lnTo>
                    <a:pt x="1355" y="441"/>
                  </a:lnTo>
                  <a:lnTo>
                    <a:pt x="1362" y="429"/>
                  </a:lnTo>
                  <a:lnTo>
                    <a:pt x="1369" y="417"/>
                  </a:lnTo>
                  <a:lnTo>
                    <a:pt x="1375" y="404"/>
                  </a:lnTo>
                  <a:lnTo>
                    <a:pt x="1383" y="393"/>
                  </a:lnTo>
                  <a:lnTo>
                    <a:pt x="1389" y="388"/>
                  </a:lnTo>
                  <a:lnTo>
                    <a:pt x="1394" y="382"/>
                  </a:lnTo>
                  <a:lnTo>
                    <a:pt x="1401" y="378"/>
                  </a:lnTo>
                  <a:lnTo>
                    <a:pt x="1409" y="375"/>
                  </a:lnTo>
                  <a:lnTo>
                    <a:pt x="1423" y="368"/>
                  </a:lnTo>
                  <a:lnTo>
                    <a:pt x="1434" y="365"/>
                  </a:lnTo>
                  <a:lnTo>
                    <a:pt x="1444" y="363"/>
                  </a:lnTo>
                  <a:lnTo>
                    <a:pt x="1452" y="362"/>
                  </a:lnTo>
                  <a:lnTo>
                    <a:pt x="1468" y="362"/>
                  </a:lnTo>
                  <a:lnTo>
                    <a:pt x="1492" y="359"/>
                  </a:lnTo>
                  <a:lnTo>
                    <a:pt x="1503" y="356"/>
                  </a:lnTo>
                  <a:lnTo>
                    <a:pt x="1513" y="350"/>
                  </a:lnTo>
                  <a:lnTo>
                    <a:pt x="1523" y="342"/>
                  </a:lnTo>
                  <a:lnTo>
                    <a:pt x="1532" y="335"/>
                  </a:lnTo>
                  <a:lnTo>
                    <a:pt x="1540" y="327"/>
                  </a:lnTo>
                  <a:lnTo>
                    <a:pt x="1549" y="318"/>
                  </a:lnTo>
                  <a:lnTo>
                    <a:pt x="1559" y="310"/>
                  </a:lnTo>
                  <a:lnTo>
                    <a:pt x="1569" y="304"/>
                  </a:lnTo>
                  <a:lnTo>
                    <a:pt x="1574" y="303"/>
                  </a:lnTo>
                  <a:lnTo>
                    <a:pt x="1580" y="303"/>
                  </a:lnTo>
                  <a:lnTo>
                    <a:pt x="1587" y="304"/>
                  </a:lnTo>
                  <a:lnTo>
                    <a:pt x="1595" y="307"/>
                  </a:lnTo>
                  <a:lnTo>
                    <a:pt x="1612" y="316"/>
                  </a:lnTo>
                  <a:lnTo>
                    <a:pt x="1631" y="326"/>
                  </a:lnTo>
                  <a:lnTo>
                    <a:pt x="1651" y="338"/>
                  </a:lnTo>
                  <a:lnTo>
                    <a:pt x="1671" y="349"/>
                  </a:lnTo>
                  <a:lnTo>
                    <a:pt x="1681" y="354"/>
                  </a:lnTo>
                  <a:lnTo>
                    <a:pt x="1690" y="357"/>
                  </a:lnTo>
                  <a:lnTo>
                    <a:pt x="1699" y="360"/>
                  </a:lnTo>
                  <a:lnTo>
                    <a:pt x="1708" y="361"/>
                  </a:lnTo>
                  <a:lnTo>
                    <a:pt x="1716" y="362"/>
                  </a:lnTo>
                  <a:lnTo>
                    <a:pt x="1724" y="361"/>
                  </a:lnTo>
                  <a:lnTo>
                    <a:pt x="1732" y="360"/>
                  </a:lnTo>
                  <a:lnTo>
                    <a:pt x="1739" y="358"/>
                  </a:lnTo>
                  <a:lnTo>
                    <a:pt x="1750" y="352"/>
                  </a:lnTo>
                  <a:lnTo>
                    <a:pt x="1760" y="346"/>
                  </a:lnTo>
                  <a:lnTo>
                    <a:pt x="1770" y="339"/>
                  </a:lnTo>
                  <a:lnTo>
                    <a:pt x="1778" y="334"/>
                  </a:lnTo>
                  <a:lnTo>
                    <a:pt x="1783" y="331"/>
                  </a:lnTo>
                  <a:lnTo>
                    <a:pt x="1787" y="330"/>
                  </a:lnTo>
                  <a:lnTo>
                    <a:pt x="1793" y="330"/>
                  </a:lnTo>
                  <a:lnTo>
                    <a:pt x="1797" y="331"/>
                  </a:lnTo>
                  <a:lnTo>
                    <a:pt x="1833" y="342"/>
                  </a:lnTo>
                  <a:lnTo>
                    <a:pt x="1868" y="352"/>
                  </a:lnTo>
                  <a:lnTo>
                    <a:pt x="1886" y="357"/>
                  </a:lnTo>
                  <a:lnTo>
                    <a:pt x="1904" y="360"/>
                  </a:lnTo>
                  <a:lnTo>
                    <a:pt x="1922" y="362"/>
                  </a:lnTo>
                  <a:lnTo>
                    <a:pt x="1941" y="363"/>
                  </a:lnTo>
                  <a:lnTo>
                    <a:pt x="1957" y="362"/>
                  </a:lnTo>
                  <a:lnTo>
                    <a:pt x="1969" y="360"/>
                  </a:lnTo>
                  <a:lnTo>
                    <a:pt x="1973" y="358"/>
                  </a:lnTo>
                  <a:lnTo>
                    <a:pt x="1977" y="356"/>
                  </a:lnTo>
                  <a:lnTo>
                    <a:pt x="1980" y="354"/>
                  </a:lnTo>
                  <a:lnTo>
                    <a:pt x="1982" y="351"/>
                  </a:lnTo>
                  <a:lnTo>
                    <a:pt x="1983" y="348"/>
                  </a:lnTo>
                  <a:lnTo>
                    <a:pt x="1984" y="345"/>
                  </a:lnTo>
                  <a:lnTo>
                    <a:pt x="1986" y="341"/>
                  </a:lnTo>
                  <a:lnTo>
                    <a:pt x="1986" y="338"/>
                  </a:lnTo>
                  <a:lnTo>
                    <a:pt x="1983" y="329"/>
                  </a:lnTo>
                  <a:lnTo>
                    <a:pt x="1981" y="320"/>
                  </a:lnTo>
                  <a:lnTo>
                    <a:pt x="1973" y="302"/>
                  </a:lnTo>
                  <a:lnTo>
                    <a:pt x="1966" y="282"/>
                  </a:lnTo>
                  <a:lnTo>
                    <a:pt x="1963" y="272"/>
                  </a:lnTo>
                  <a:lnTo>
                    <a:pt x="1961" y="262"/>
                  </a:lnTo>
                  <a:lnTo>
                    <a:pt x="1961" y="253"/>
                  </a:lnTo>
                  <a:lnTo>
                    <a:pt x="1963" y="243"/>
                  </a:lnTo>
                  <a:lnTo>
                    <a:pt x="1978" y="239"/>
                  </a:lnTo>
                  <a:lnTo>
                    <a:pt x="1998" y="231"/>
                  </a:lnTo>
                  <a:lnTo>
                    <a:pt x="2008" y="226"/>
                  </a:lnTo>
                  <a:lnTo>
                    <a:pt x="2017" y="222"/>
                  </a:lnTo>
                  <a:lnTo>
                    <a:pt x="2023" y="218"/>
                  </a:lnTo>
                  <a:lnTo>
                    <a:pt x="2027" y="213"/>
                  </a:lnTo>
                  <a:lnTo>
                    <a:pt x="2027" y="208"/>
                  </a:lnTo>
                  <a:lnTo>
                    <a:pt x="2025" y="203"/>
                  </a:lnTo>
                  <a:lnTo>
                    <a:pt x="2022" y="199"/>
                  </a:lnTo>
                  <a:lnTo>
                    <a:pt x="2019" y="194"/>
                  </a:lnTo>
                  <a:lnTo>
                    <a:pt x="2014" y="191"/>
                  </a:lnTo>
                  <a:lnTo>
                    <a:pt x="2011" y="188"/>
                  </a:lnTo>
                  <a:lnTo>
                    <a:pt x="2009" y="184"/>
                  </a:lnTo>
                  <a:lnTo>
                    <a:pt x="2008" y="181"/>
                  </a:lnTo>
                  <a:lnTo>
                    <a:pt x="2015" y="178"/>
                  </a:lnTo>
                  <a:lnTo>
                    <a:pt x="2024" y="173"/>
                  </a:lnTo>
                  <a:lnTo>
                    <a:pt x="2032" y="167"/>
                  </a:lnTo>
                  <a:lnTo>
                    <a:pt x="2039" y="160"/>
                  </a:lnTo>
                  <a:lnTo>
                    <a:pt x="2044" y="151"/>
                  </a:lnTo>
                  <a:lnTo>
                    <a:pt x="2049" y="142"/>
                  </a:lnTo>
                  <a:lnTo>
                    <a:pt x="2051" y="134"/>
                  </a:lnTo>
                  <a:lnTo>
                    <a:pt x="2052" y="125"/>
                  </a:lnTo>
                  <a:lnTo>
                    <a:pt x="2051" y="113"/>
                  </a:lnTo>
                  <a:lnTo>
                    <a:pt x="2051" y="104"/>
                  </a:lnTo>
                  <a:lnTo>
                    <a:pt x="2052" y="97"/>
                  </a:lnTo>
                  <a:lnTo>
                    <a:pt x="2055" y="93"/>
                  </a:lnTo>
                  <a:lnTo>
                    <a:pt x="2061" y="89"/>
                  </a:lnTo>
                  <a:lnTo>
                    <a:pt x="2068" y="86"/>
                  </a:lnTo>
                  <a:lnTo>
                    <a:pt x="2076" y="84"/>
                  </a:lnTo>
                  <a:lnTo>
                    <a:pt x="2087" y="79"/>
                  </a:lnTo>
                  <a:lnTo>
                    <a:pt x="2094" y="76"/>
                  </a:lnTo>
                  <a:lnTo>
                    <a:pt x="2099" y="72"/>
                  </a:lnTo>
                  <a:lnTo>
                    <a:pt x="2103" y="66"/>
                  </a:lnTo>
                  <a:lnTo>
                    <a:pt x="2105" y="61"/>
                  </a:lnTo>
                  <a:lnTo>
                    <a:pt x="2110" y="46"/>
                  </a:lnTo>
                  <a:lnTo>
                    <a:pt x="2112" y="31"/>
                  </a:lnTo>
                  <a:lnTo>
                    <a:pt x="2114" y="24"/>
                  </a:lnTo>
                  <a:lnTo>
                    <a:pt x="2116" y="17"/>
                  </a:lnTo>
                  <a:lnTo>
                    <a:pt x="2118" y="12"/>
                  </a:lnTo>
                  <a:lnTo>
                    <a:pt x="2123" y="6"/>
                  </a:lnTo>
                  <a:lnTo>
                    <a:pt x="2127" y="3"/>
                  </a:lnTo>
                  <a:lnTo>
                    <a:pt x="2134" y="1"/>
                  </a:lnTo>
                  <a:lnTo>
                    <a:pt x="2143" y="0"/>
                  </a:lnTo>
                  <a:lnTo>
                    <a:pt x="2153" y="1"/>
                  </a:lnTo>
                  <a:lnTo>
                    <a:pt x="2177" y="4"/>
                  </a:lnTo>
                  <a:lnTo>
                    <a:pt x="2203" y="6"/>
                  </a:lnTo>
                  <a:lnTo>
                    <a:pt x="2229" y="9"/>
                  </a:lnTo>
                  <a:lnTo>
                    <a:pt x="2256" y="13"/>
                  </a:lnTo>
                  <a:lnTo>
                    <a:pt x="2268" y="15"/>
                  </a:lnTo>
                  <a:lnTo>
                    <a:pt x="2279" y="20"/>
                  </a:lnTo>
                  <a:lnTo>
                    <a:pt x="2290" y="24"/>
                  </a:lnTo>
                  <a:lnTo>
                    <a:pt x="2300" y="30"/>
                  </a:lnTo>
                  <a:lnTo>
                    <a:pt x="2308" y="37"/>
                  </a:lnTo>
                  <a:lnTo>
                    <a:pt x="2315" y="46"/>
                  </a:lnTo>
                  <a:lnTo>
                    <a:pt x="2318" y="52"/>
                  </a:lnTo>
                  <a:lnTo>
                    <a:pt x="2320" y="57"/>
                  </a:lnTo>
                  <a:lnTo>
                    <a:pt x="2322" y="63"/>
                  </a:lnTo>
                  <a:lnTo>
                    <a:pt x="2323" y="69"/>
                  </a:lnTo>
                  <a:lnTo>
                    <a:pt x="2330" y="90"/>
                  </a:lnTo>
                  <a:lnTo>
                    <a:pt x="2338" y="108"/>
                  </a:lnTo>
                  <a:lnTo>
                    <a:pt x="2340" y="117"/>
                  </a:lnTo>
                  <a:lnTo>
                    <a:pt x="2340" y="127"/>
                  </a:lnTo>
                  <a:lnTo>
                    <a:pt x="2340" y="131"/>
                  </a:lnTo>
                  <a:lnTo>
                    <a:pt x="2338" y="137"/>
                  </a:lnTo>
                  <a:lnTo>
                    <a:pt x="2336" y="142"/>
                  </a:lnTo>
                  <a:lnTo>
                    <a:pt x="2332" y="149"/>
                  </a:lnTo>
                  <a:lnTo>
                    <a:pt x="2319" y="167"/>
                  </a:lnTo>
                  <a:lnTo>
                    <a:pt x="2303" y="187"/>
                  </a:lnTo>
                  <a:lnTo>
                    <a:pt x="2297" y="195"/>
                  </a:lnTo>
                  <a:lnTo>
                    <a:pt x="2291" y="206"/>
                  </a:lnTo>
                  <a:lnTo>
                    <a:pt x="2289" y="211"/>
                  </a:lnTo>
                  <a:lnTo>
                    <a:pt x="2288" y="216"/>
                  </a:lnTo>
                  <a:lnTo>
                    <a:pt x="2287" y="222"/>
                  </a:lnTo>
                  <a:lnTo>
                    <a:pt x="2287" y="226"/>
                  </a:lnTo>
                  <a:lnTo>
                    <a:pt x="2287" y="226"/>
                  </a:lnTo>
                  <a:lnTo>
                    <a:pt x="2256" y="282"/>
                  </a:lnTo>
                  <a:lnTo>
                    <a:pt x="2257" y="304"/>
                  </a:lnTo>
                  <a:lnTo>
                    <a:pt x="2259" y="327"/>
                  </a:lnTo>
                  <a:lnTo>
                    <a:pt x="2262" y="350"/>
                  </a:lnTo>
                  <a:lnTo>
                    <a:pt x="2267" y="372"/>
                  </a:lnTo>
                  <a:lnTo>
                    <a:pt x="2269" y="388"/>
                  </a:lnTo>
                  <a:lnTo>
                    <a:pt x="2270" y="403"/>
                  </a:lnTo>
                  <a:lnTo>
                    <a:pt x="2271" y="418"/>
                  </a:lnTo>
                  <a:lnTo>
                    <a:pt x="2276" y="433"/>
                  </a:lnTo>
                  <a:lnTo>
                    <a:pt x="2285" y="456"/>
                  </a:lnTo>
                  <a:lnTo>
                    <a:pt x="2295" y="481"/>
                  </a:lnTo>
                  <a:lnTo>
                    <a:pt x="2298" y="493"/>
                  </a:lnTo>
                  <a:lnTo>
                    <a:pt x="2302" y="505"/>
                  </a:lnTo>
                  <a:lnTo>
                    <a:pt x="2305" y="517"/>
                  </a:lnTo>
                  <a:lnTo>
                    <a:pt x="2306" y="530"/>
                  </a:lnTo>
                  <a:lnTo>
                    <a:pt x="2306" y="541"/>
                  </a:lnTo>
                  <a:lnTo>
                    <a:pt x="2303" y="552"/>
                  </a:lnTo>
                  <a:lnTo>
                    <a:pt x="2300" y="565"/>
                  </a:lnTo>
                  <a:lnTo>
                    <a:pt x="2297" y="575"/>
                  </a:lnTo>
                  <a:lnTo>
                    <a:pt x="2296" y="581"/>
                  </a:lnTo>
                  <a:lnTo>
                    <a:pt x="2295" y="588"/>
                  </a:lnTo>
                  <a:lnTo>
                    <a:pt x="2295" y="596"/>
                  </a:lnTo>
                  <a:lnTo>
                    <a:pt x="2296" y="603"/>
                  </a:lnTo>
                  <a:lnTo>
                    <a:pt x="2297" y="619"/>
                  </a:lnTo>
                  <a:lnTo>
                    <a:pt x="2299" y="633"/>
                  </a:lnTo>
                  <a:lnTo>
                    <a:pt x="2302" y="642"/>
                  </a:lnTo>
                  <a:lnTo>
                    <a:pt x="2305" y="649"/>
                  </a:lnTo>
                  <a:lnTo>
                    <a:pt x="2306" y="655"/>
                  </a:lnTo>
                  <a:lnTo>
                    <a:pt x="2305" y="663"/>
                  </a:lnTo>
                  <a:lnTo>
                    <a:pt x="2298" y="665"/>
                  </a:lnTo>
                  <a:lnTo>
                    <a:pt x="2293" y="667"/>
                  </a:lnTo>
                  <a:lnTo>
                    <a:pt x="2289" y="671"/>
                  </a:lnTo>
                  <a:lnTo>
                    <a:pt x="2287" y="675"/>
                  </a:lnTo>
                  <a:lnTo>
                    <a:pt x="2285" y="678"/>
                  </a:lnTo>
                  <a:lnTo>
                    <a:pt x="2285" y="683"/>
                  </a:lnTo>
                  <a:lnTo>
                    <a:pt x="2285" y="688"/>
                  </a:lnTo>
                  <a:lnTo>
                    <a:pt x="2286" y="693"/>
                  </a:lnTo>
                  <a:lnTo>
                    <a:pt x="2292" y="713"/>
                  </a:lnTo>
                  <a:lnTo>
                    <a:pt x="2298" y="732"/>
                  </a:lnTo>
                  <a:lnTo>
                    <a:pt x="2298" y="739"/>
                  </a:lnTo>
                  <a:lnTo>
                    <a:pt x="2297" y="747"/>
                  </a:lnTo>
                  <a:lnTo>
                    <a:pt x="2295" y="756"/>
                  </a:lnTo>
                  <a:lnTo>
                    <a:pt x="2291" y="765"/>
                  </a:lnTo>
                  <a:lnTo>
                    <a:pt x="2282" y="784"/>
                  </a:lnTo>
                  <a:lnTo>
                    <a:pt x="2271" y="802"/>
                  </a:lnTo>
                  <a:lnTo>
                    <a:pt x="2259" y="821"/>
                  </a:lnTo>
                  <a:lnTo>
                    <a:pt x="2247" y="840"/>
                  </a:lnTo>
                  <a:lnTo>
                    <a:pt x="2237" y="858"/>
                  </a:lnTo>
                  <a:lnTo>
                    <a:pt x="2229" y="874"/>
                  </a:lnTo>
                  <a:lnTo>
                    <a:pt x="2227" y="883"/>
                  </a:lnTo>
                  <a:lnTo>
                    <a:pt x="2227" y="893"/>
                  </a:lnTo>
                  <a:lnTo>
                    <a:pt x="2227" y="902"/>
                  </a:lnTo>
                  <a:lnTo>
                    <a:pt x="2229" y="911"/>
                  </a:lnTo>
                  <a:lnTo>
                    <a:pt x="2237" y="928"/>
                  </a:lnTo>
                  <a:lnTo>
                    <a:pt x="2246" y="947"/>
                  </a:lnTo>
                  <a:lnTo>
                    <a:pt x="2250" y="956"/>
                  </a:lnTo>
                  <a:lnTo>
                    <a:pt x="2255" y="966"/>
                  </a:lnTo>
                  <a:lnTo>
                    <a:pt x="2258" y="975"/>
                  </a:lnTo>
                  <a:lnTo>
                    <a:pt x="2261" y="985"/>
                  </a:lnTo>
                  <a:lnTo>
                    <a:pt x="2262" y="996"/>
                  </a:lnTo>
                  <a:lnTo>
                    <a:pt x="2264" y="1006"/>
                  </a:lnTo>
                  <a:lnTo>
                    <a:pt x="2262" y="1017"/>
                  </a:lnTo>
                  <a:lnTo>
                    <a:pt x="2259" y="1029"/>
                  </a:lnTo>
                  <a:lnTo>
                    <a:pt x="2257" y="1033"/>
                  </a:lnTo>
                  <a:lnTo>
                    <a:pt x="2255" y="1038"/>
                  </a:lnTo>
                  <a:lnTo>
                    <a:pt x="2251" y="1043"/>
                  </a:lnTo>
                  <a:lnTo>
                    <a:pt x="2247" y="1047"/>
                  </a:lnTo>
                  <a:lnTo>
                    <a:pt x="2237" y="1055"/>
                  </a:lnTo>
                  <a:lnTo>
                    <a:pt x="2226" y="1063"/>
                  </a:lnTo>
                  <a:lnTo>
                    <a:pt x="2213" y="1070"/>
                  </a:lnTo>
                  <a:lnTo>
                    <a:pt x="2198" y="1075"/>
                  </a:lnTo>
                  <a:lnTo>
                    <a:pt x="2183" y="1081"/>
                  </a:lnTo>
                  <a:lnTo>
                    <a:pt x="2166" y="1085"/>
                  </a:lnTo>
                  <a:lnTo>
                    <a:pt x="2133" y="1093"/>
                  </a:lnTo>
                  <a:lnTo>
                    <a:pt x="2102" y="1099"/>
                  </a:lnTo>
                  <a:lnTo>
                    <a:pt x="2073" y="1101"/>
                  </a:lnTo>
                  <a:lnTo>
                    <a:pt x="2051" y="1102"/>
                  </a:lnTo>
                  <a:lnTo>
                    <a:pt x="2031" y="1102"/>
                  </a:lnTo>
                  <a:lnTo>
                    <a:pt x="2019" y="1104"/>
                  </a:lnTo>
                  <a:lnTo>
                    <a:pt x="2015" y="1105"/>
                  </a:lnTo>
                  <a:lnTo>
                    <a:pt x="2013" y="1107"/>
                  </a:lnTo>
                  <a:lnTo>
                    <a:pt x="2012" y="1110"/>
                  </a:lnTo>
                  <a:lnTo>
                    <a:pt x="2013" y="1112"/>
                  </a:lnTo>
                  <a:lnTo>
                    <a:pt x="2021" y="1128"/>
                  </a:lnTo>
                  <a:lnTo>
                    <a:pt x="2031" y="1154"/>
                  </a:lnTo>
                  <a:lnTo>
                    <a:pt x="2033" y="1163"/>
                  </a:lnTo>
                  <a:lnTo>
                    <a:pt x="2034" y="1170"/>
                  </a:lnTo>
                  <a:lnTo>
                    <a:pt x="2034" y="1177"/>
                  </a:lnTo>
                  <a:lnTo>
                    <a:pt x="2033" y="1183"/>
                  </a:lnTo>
                  <a:lnTo>
                    <a:pt x="2031" y="1188"/>
                  </a:lnTo>
                  <a:lnTo>
                    <a:pt x="2029" y="1192"/>
                  </a:lnTo>
                  <a:lnTo>
                    <a:pt x="2025" y="1197"/>
                  </a:lnTo>
                  <a:lnTo>
                    <a:pt x="2022" y="1200"/>
                  </a:lnTo>
                  <a:lnTo>
                    <a:pt x="2014" y="1208"/>
                  </a:lnTo>
                  <a:lnTo>
                    <a:pt x="2007" y="1217"/>
                  </a:lnTo>
                  <a:lnTo>
                    <a:pt x="2002" y="1222"/>
                  </a:lnTo>
                  <a:lnTo>
                    <a:pt x="1999" y="1229"/>
                  </a:lnTo>
                  <a:lnTo>
                    <a:pt x="1996" y="1236"/>
                  </a:lnTo>
                  <a:lnTo>
                    <a:pt x="1993" y="1244"/>
                  </a:lnTo>
                  <a:lnTo>
                    <a:pt x="1998" y="1258"/>
                  </a:lnTo>
                  <a:lnTo>
                    <a:pt x="2003" y="1271"/>
                  </a:lnTo>
                  <a:lnTo>
                    <a:pt x="2010" y="1282"/>
                  </a:lnTo>
                  <a:lnTo>
                    <a:pt x="2015" y="1294"/>
                  </a:lnTo>
                  <a:lnTo>
                    <a:pt x="2021" y="1305"/>
                  </a:lnTo>
                  <a:lnTo>
                    <a:pt x="2027" y="1317"/>
                  </a:lnTo>
                  <a:lnTo>
                    <a:pt x="2030" y="1330"/>
                  </a:lnTo>
                  <a:lnTo>
                    <a:pt x="2031" y="1343"/>
                  </a:lnTo>
                  <a:lnTo>
                    <a:pt x="2031" y="1352"/>
                  </a:lnTo>
                  <a:lnTo>
                    <a:pt x="2032" y="1358"/>
                  </a:lnTo>
                  <a:lnTo>
                    <a:pt x="2034" y="1365"/>
                  </a:lnTo>
                  <a:lnTo>
                    <a:pt x="2037" y="1369"/>
                  </a:lnTo>
                  <a:lnTo>
                    <a:pt x="2042" y="1377"/>
                  </a:lnTo>
                  <a:lnTo>
                    <a:pt x="2050" y="1383"/>
                  </a:lnTo>
                  <a:lnTo>
                    <a:pt x="2056" y="1388"/>
                  </a:lnTo>
                  <a:lnTo>
                    <a:pt x="2063" y="1393"/>
                  </a:lnTo>
                  <a:lnTo>
                    <a:pt x="2065" y="1395"/>
                  </a:lnTo>
                  <a:lnTo>
                    <a:pt x="2068" y="1397"/>
                  </a:lnTo>
                  <a:lnTo>
                    <a:pt x="2069" y="1400"/>
                  </a:lnTo>
                  <a:lnTo>
                    <a:pt x="2070" y="1405"/>
                  </a:lnTo>
                  <a:lnTo>
                    <a:pt x="2069" y="1421"/>
                  </a:lnTo>
                  <a:lnTo>
                    <a:pt x="2066" y="1437"/>
                  </a:lnTo>
                  <a:lnTo>
                    <a:pt x="2065" y="1443"/>
                  </a:lnTo>
                  <a:lnTo>
                    <a:pt x="2066" y="1451"/>
                  </a:lnTo>
                  <a:lnTo>
                    <a:pt x="2068" y="1459"/>
                  </a:lnTo>
                  <a:lnTo>
                    <a:pt x="2072" y="1468"/>
                  </a:lnTo>
                  <a:lnTo>
                    <a:pt x="2082" y="1481"/>
                  </a:lnTo>
                  <a:lnTo>
                    <a:pt x="2092" y="1492"/>
                  </a:lnTo>
                  <a:lnTo>
                    <a:pt x="2094" y="1498"/>
                  </a:lnTo>
                  <a:lnTo>
                    <a:pt x="2096" y="1504"/>
                  </a:lnTo>
                  <a:lnTo>
                    <a:pt x="2095" y="1512"/>
                  </a:lnTo>
                  <a:lnTo>
                    <a:pt x="2092" y="1521"/>
                  </a:lnTo>
                  <a:lnTo>
                    <a:pt x="2086" y="1534"/>
                  </a:lnTo>
                  <a:lnTo>
                    <a:pt x="2083" y="1544"/>
                  </a:lnTo>
                  <a:lnTo>
                    <a:pt x="2082" y="1554"/>
                  </a:lnTo>
                  <a:lnTo>
                    <a:pt x="2082" y="1561"/>
                  </a:lnTo>
                  <a:lnTo>
                    <a:pt x="2084" y="1567"/>
                  </a:lnTo>
                  <a:lnTo>
                    <a:pt x="2087" y="1573"/>
                  </a:lnTo>
                  <a:lnTo>
                    <a:pt x="2093" y="1577"/>
                  </a:lnTo>
                  <a:lnTo>
                    <a:pt x="2099" y="1582"/>
                  </a:lnTo>
                  <a:lnTo>
                    <a:pt x="2112" y="1588"/>
                  </a:lnTo>
                  <a:lnTo>
                    <a:pt x="2125" y="1595"/>
                  </a:lnTo>
                  <a:lnTo>
                    <a:pt x="2132" y="1598"/>
                  </a:lnTo>
                  <a:lnTo>
                    <a:pt x="2138" y="1603"/>
                  </a:lnTo>
                  <a:lnTo>
                    <a:pt x="2143" y="1608"/>
                  </a:lnTo>
                  <a:lnTo>
                    <a:pt x="2148" y="1614"/>
                  </a:lnTo>
                  <a:lnTo>
                    <a:pt x="2151" y="1626"/>
                  </a:lnTo>
                  <a:lnTo>
                    <a:pt x="2154" y="1648"/>
                  </a:lnTo>
                  <a:lnTo>
                    <a:pt x="2155" y="1677"/>
                  </a:lnTo>
                  <a:lnTo>
                    <a:pt x="2156" y="1710"/>
                  </a:lnTo>
                  <a:lnTo>
                    <a:pt x="2156" y="1741"/>
                  </a:lnTo>
                  <a:lnTo>
                    <a:pt x="2155" y="1770"/>
                  </a:lnTo>
                  <a:lnTo>
                    <a:pt x="2155" y="1781"/>
                  </a:lnTo>
                  <a:lnTo>
                    <a:pt x="2153" y="1791"/>
                  </a:lnTo>
                  <a:lnTo>
                    <a:pt x="2152" y="1797"/>
                  </a:lnTo>
                  <a:lnTo>
                    <a:pt x="2149" y="1800"/>
                  </a:lnTo>
                  <a:lnTo>
                    <a:pt x="2146" y="1803"/>
                  </a:lnTo>
                  <a:lnTo>
                    <a:pt x="2142" y="1805"/>
                  </a:lnTo>
                  <a:lnTo>
                    <a:pt x="2136" y="1806"/>
                  </a:lnTo>
                  <a:lnTo>
                    <a:pt x="2130" y="1806"/>
                  </a:lnTo>
                  <a:lnTo>
                    <a:pt x="2116" y="1807"/>
                  </a:lnTo>
                  <a:lnTo>
                    <a:pt x="2101" y="1807"/>
                  </a:lnTo>
                  <a:lnTo>
                    <a:pt x="2084" y="1806"/>
                  </a:lnTo>
                  <a:lnTo>
                    <a:pt x="2069" y="1806"/>
                  </a:lnTo>
                  <a:lnTo>
                    <a:pt x="2055" y="1806"/>
                  </a:lnTo>
                  <a:lnTo>
                    <a:pt x="2043" y="1808"/>
                  </a:lnTo>
                  <a:lnTo>
                    <a:pt x="2039" y="1810"/>
                  </a:lnTo>
                  <a:lnTo>
                    <a:pt x="2037" y="1814"/>
                  </a:lnTo>
                  <a:lnTo>
                    <a:pt x="2035" y="1817"/>
                  </a:lnTo>
                  <a:lnTo>
                    <a:pt x="2037" y="1821"/>
                  </a:lnTo>
                  <a:lnTo>
                    <a:pt x="2039" y="1827"/>
                  </a:lnTo>
                  <a:lnTo>
                    <a:pt x="2042" y="1833"/>
                  </a:lnTo>
                  <a:lnTo>
                    <a:pt x="2046" y="1838"/>
                  </a:lnTo>
                  <a:lnTo>
                    <a:pt x="2051" y="1844"/>
                  </a:lnTo>
                  <a:lnTo>
                    <a:pt x="2062" y="1856"/>
                  </a:lnTo>
                  <a:lnTo>
                    <a:pt x="2073" y="1868"/>
                  </a:lnTo>
                  <a:lnTo>
                    <a:pt x="2082" y="1879"/>
                  </a:lnTo>
                  <a:lnTo>
                    <a:pt x="2087" y="1889"/>
                  </a:lnTo>
                  <a:lnTo>
                    <a:pt x="2099" y="1909"/>
                  </a:lnTo>
                  <a:lnTo>
                    <a:pt x="2110" y="1928"/>
                  </a:lnTo>
                  <a:lnTo>
                    <a:pt x="2118" y="1946"/>
                  </a:lnTo>
                  <a:lnTo>
                    <a:pt x="2127" y="1965"/>
                  </a:lnTo>
                  <a:lnTo>
                    <a:pt x="2135" y="1984"/>
                  </a:lnTo>
                  <a:lnTo>
                    <a:pt x="2142" y="2002"/>
                  </a:lnTo>
                  <a:lnTo>
                    <a:pt x="2147" y="2019"/>
                  </a:lnTo>
                  <a:lnTo>
                    <a:pt x="2152" y="2038"/>
                  </a:lnTo>
                  <a:lnTo>
                    <a:pt x="2156" y="2057"/>
                  </a:lnTo>
                  <a:lnTo>
                    <a:pt x="2159" y="2076"/>
                  </a:lnTo>
                  <a:lnTo>
                    <a:pt x="2162" y="2095"/>
                  </a:lnTo>
                  <a:lnTo>
                    <a:pt x="2164" y="2114"/>
                  </a:lnTo>
                  <a:lnTo>
                    <a:pt x="2164" y="2135"/>
                  </a:lnTo>
                  <a:lnTo>
                    <a:pt x="2165" y="2156"/>
                  </a:lnTo>
                  <a:lnTo>
                    <a:pt x="2164" y="2179"/>
                  </a:lnTo>
                  <a:lnTo>
                    <a:pt x="2163" y="2203"/>
                  </a:lnTo>
                  <a:lnTo>
                    <a:pt x="2162" y="2212"/>
                  </a:lnTo>
                  <a:lnTo>
                    <a:pt x="2159" y="2219"/>
                  </a:lnTo>
                  <a:lnTo>
                    <a:pt x="2156" y="2227"/>
                  </a:lnTo>
                  <a:lnTo>
                    <a:pt x="2152" y="2234"/>
                  </a:lnTo>
                  <a:lnTo>
                    <a:pt x="2141" y="2246"/>
                  </a:lnTo>
                  <a:lnTo>
                    <a:pt x="2128" y="2258"/>
                  </a:lnTo>
                  <a:lnTo>
                    <a:pt x="2123" y="2264"/>
                  </a:lnTo>
                  <a:lnTo>
                    <a:pt x="2117" y="2270"/>
                  </a:lnTo>
                  <a:lnTo>
                    <a:pt x="2113" y="2278"/>
                  </a:lnTo>
                  <a:lnTo>
                    <a:pt x="2109" y="2286"/>
                  </a:lnTo>
                  <a:lnTo>
                    <a:pt x="2106" y="2295"/>
                  </a:lnTo>
                  <a:lnTo>
                    <a:pt x="2104" y="2305"/>
                  </a:lnTo>
                  <a:lnTo>
                    <a:pt x="2103" y="2316"/>
                  </a:lnTo>
                  <a:lnTo>
                    <a:pt x="2104" y="2328"/>
                  </a:lnTo>
                  <a:lnTo>
                    <a:pt x="2105" y="2341"/>
                  </a:lnTo>
                  <a:lnTo>
                    <a:pt x="2105" y="2352"/>
                  </a:lnTo>
                  <a:lnTo>
                    <a:pt x="2104" y="2363"/>
                  </a:lnTo>
                  <a:lnTo>
                    <a:pt x="2103" y="2373"/>
                  </a:lnTo>
                  <a:lnTo>
                    <a:pt x="2100" y="2391"/>
                  </a:lnTo>
                  <a:lnTo>
                    <a:pt x="2095" y="2408"/>
                  </a:lnTo>
                  <a:lnTo>
                    <a:pt x="2094" y="2416"/>
                  </a:lnTo>
                  <a:lnTo>
                    <a:pt x="2094" y="2425"/>
                  </a:lnTo>
                  <a:lnTo>
                    <a:pt x="2094" y="2434"/>
                  </a:lnTo>
                  <a:lnTo>
                    <a:pt x="2095" y="2444"/>
                  </a:lnTo>
                  <a:lnTo>
                    <a:pt x="2097" y="2455"/>
                  </a:lnTo>
                  <a:lnTo>
                    <a:pt x="2101" y="2466"/>
                  </a:lnTo>
                  <a:lnTo>
                    <a:pt x="2106" y="2478"/>
                  </a:lnTo>
                  <a:lnTo>
                    <a:pt x="2114" y="2492"/>
                  </a:lnTo>
                  <a:lnTo>
                    <a:pt x="2126" y="2506"/>
                  </a:lnTo>
                  <a:lnTo>
                    <a:pt x="2136" y="2517"/>
                  </a:lnTo>
                  <a:lnTo>
                    <a:pt x="2143" y="2526"/>
                  </a:lnTo>
                  <a:lnTo>
                    <a:pt x="2147" y="2534"/>
                  </a:lnTo>
                  <a:lnTo>
                    <a:pt x="2149" y="2544"/>
                  </a:lnTo>
                  <a:lnTo>
                    <a:pt x="2151" y="2557"/>
                  </a:lnTo>
                  <a:lnTo>
                    <a:pt x="2152" y="2572"/>
                  </a:lnTo>
                  <a:lnTo>
                    <a:pt x="2152" y="2592"/>
                  </a:lnTo>
                  <a:lnTo>
                    <a:pt x="2152" y="2618"/>
                  </a:lnTo>
                  <a:lnTo>
                    <a:pt x="2152" y="2648"/>
                  </a:lnTo>
                  <a:lnTo>
                    <a:pt x="2153" y="2663"/>
                  </a:lnTo>
                  <a:lnTo>
                    <a:pt x="2154" y="2677"/>
                  </a:lnTo>
                  <a:lnTo>
                    <a:pt x="2156" y="2690"/>
                  </a:lnTo>
                  <a:lnTo>
                    <a:pt x="2158" y="2701"/>
                  </a:lnTo>
                  <a:lnTo>
                    <a:pt x="2162" y="2707"/>
                  </a:lnTo>
                  <a:lnTo>
                    <a:pt x="2165" y="2710"/>
                  </a:lnTo>
                  <a:lnTo>
                    <a:pt x="2168" y="2714"/>
                  </a:lnTo>
                  <a:lnTo>
                    <a:pt x="2173" y="2715"/>
                  </a:lnTo>
                  <a:lnTo>
                    <a:pt x="2184" y="2716"/>
                  </a:lnTo>
                  <a:lnTo>
                    <a:pt x="2197" y="2715"/>
                  </a:lnTo>
                  <a:lnTo>
                    <a:pt x="2210" y="2712"/>
                  </a:lnTo>
                  <a:lnTo>
                    <a:pt x="2224" y="2711"/>
                  </a:lnTo>
                  <a:lnTo>
                    <a:pt x="2230" y="2711"/>
                  </a:lnTo>
                  <a:lnTo>
                    <a:pt x="2237" y="2712"/>
                  </a:lnTo>
                  <a:lnTo>
                    <a:pt x="2243" y="2714"/>
                  </a:lnTo>
                  <a:lnTo>
                    <a:pt x="2248" y="2716"/>
                  </a:lnTo>
                  <a:lnTo>
                    <a:pt x="2265" y="2726"/>
                  </a:lnTo>
                  <a:lnTo>
                    <a:pt x="2280" y="2738"/>
                  </a:lnTo>
                  <a:lnTo>
                    <a:pt x="2288" y="2743"/>
                  </a:lnTo>
                  <a:lnTo>
                    <a:pt x="2295" y="2751"/>
                  </a:lnTo>
                  <a:lnTo>
                    <a:pt x="2301" y="2758"/>
                  </a:lnTo>
                  <a:lnTo>
                    <a:pt x="2306" y="2765"/>
                  </a:lnTo>
                  <a:lnTo>
                    <a:pt x="2310" y="2773"/>
                  </a:lnTo>
                  <a:lnTo>
                    <a:pt x="2313" y="2781"/>
                  </a:lnTo>
                  <a:lnTo>
                    <a:pt x="2316" y="2789"/>
                  </a:lnTo>
                  <a:lnTo>
                    <a:pt x="2317" y="2796"/>
                  </a:lnTo>
                  <a:lnTo>
                    <a:pt x="2316" y="2804"/>
                  </a:lnTo>
                  <a:lnTo>
                    <a:pt x="2313" y="2813"/>
                  </a:lnTo>
                  <a:lnTo>
                    <a:pt x="2309" y="2821"/>
                  </a:lnTo>
                  <a:lnTo>
                    <a:pt x="2303" y="2828"/>
                  </a:lnTo>
                  <a:lnTo>
                    <a:pt x="2298" y="2835"/>
                  </a:lnTo>
                  <a:lnTo>
                    <a:pt x="2293" y="2842"/>
                  </a:lnTo>
                  <a:lnTo>
                    <a:pt x="2290" y="2849"/>
                  </a:lnTo>
                  <a:lnTo>
                    <a:pt x="2288" y="2857"/>
                  </a:lnTo>
                  <a:lnTo>
                    <a:pt x="2287" y="2865"/>
                  </a:lnTo>
                  <a:lnTo>
                    <a:pt x="2286" y="2873"/>
                  </a:lnTo>
                  <a:lnTo>
                    <a:pt x="2286" y="2880"/>
                  </a:lnTo>
                  <a:lnTo>
                    <a:pt x="2286" y="2889"/>
                  </a:lnTo>
                  <a:lnTo>
                    <a:pt x="2287" y="2897"/>
                  </a:lnTo>
                  <a:lnTo>
                    <a:pt x="2289" y="2906"/>
                  </a:lnTo>
                  <a:lnTo>
                    <a:pt x="2291" y="2914"/>
                  </a:lnTo>
                  <a:lnTo>
                    <a:pt x="2295" y="2922"/>
                  </a:lnTo>
                  <a:lnTo>
                    <a:pt x="2302" y="2939"/>
                  </a:lnTo>
                  <a:lnTo>
                    <a:pt x="2311" y="2953"/>
                  </a:lnTo>
                  <a:lnTo>
                    <a:pt x="2322" y="2968"/>
                  </a:lnTo>
                  <a:lnTo>
                    <a:pt x="2333" y="2980"/>
                  </a:lnTo>
                  <a:lnTo>
                    <a:pt x="2340" y="2985"/>
                  </a:lnTo>
                  <a:lnTo>
                    <a:pt x="2347" y="2990"/>
                  </a:lnTo>
                  <a:lnTo>
                    <a:pt x="2353" y="2994"/>
                  </a:lnTo>
                  <a:lnTo>
                    <a:pt x="2359" y="2998"/>
                  </a:lnTo>
                  <a:lnTo>
                    <a:pt x="2365" y="3001"/>
                  </a:lnTo>
                  <a:lnTo>
                    <a:pt x="2372" y="3002"/>
                  </a:lnTo>
                  <a:lnTo>
                    <a:pt x="2379" y="3004"/>
                  </a:lnTo>
                  <a:lnTo>
                    <a:pt x="2385" y="3004"/>
                  </a:lnTo>
                  <a:lnTo>
                    <a:pt x="2392" y="3003"/>
                  </a:lnTo>
                  <a:lnTo>
                    <a:pt x="2398" y="3002"/>
                  </a:lnTo>
                  <a:lnTo>
                    <a:pt x="2404" y="3000"/>
                  </a:lnTo>
                  <a:lnTo>
                    <a:pt x="2410" y="2995"/>
                  </a:lnTo>
                  <a:lnTo>
                    <a:pt x="2424" y="2985"/>
                  </a:lnTo>
                  <a:lnTo>
                    <a:pt x="2440" y="2975"/>
                  </a:lnTo>
                  <a:lnTo>
                    <a:pt x="2447" y="2972"/>
                  </a:lnTo>
                  <a:lnTo>
                    <a:pt x="2456" y="2969"/>
                  </a:lnTo>
                  <a:lnTo>
                    <a:pt x="2464" y="2966"/>
                  </a:lnTo>
                  <a:lnTo>
                    <a:pt x="2472" y="2963"/>
                  </a:lnTo>
                  <a:lnTo>
                    <a:pt x="2480" y="2962"/>
                  </a:lnTo>
                  <a:lnTo>
                    <a:pt x="2487" y="2961"/>
                  </a:lnTo>
                  <a:lnTo>
                    <a:pt x="2495" y="2962"/>
                  </a:lnTo>
                  <a:lnTo>
                    <a:pt x="2503" y="2963"/>
                  </a:lnTo>
                  <a:lnTo>
                    <a:pt x="2511" y="2967"/>
                  </a:lnTo>
                  <a:lnTo>
                    <a:pt x="2518" y="2970"/>
                  </a:lnTo>
                  <a:lnTo>
                    <a:pt x="2526" y="2975"/>
                  </a:lnTo>
                  <a:lnTo>
                    <a:pt x="2534" y="2981"/>
                  </a:lnTo>
                  <a:lnTo>
                    <a:pt x="2537" y="2987"/>
                  </a:lnTo>
                  <a:lnTo>
                    <a:pt x="2540" y="2992"/>
                  </a:lnTo>
                  <a:lnTo>
                    <a:pt x="2543" y="2999"/>
                  </a:lnTo>
                  <a:lnTo>
                    <a:pt x="2545" y="3006"/>
                  </a:lnTo>
                  <a:lnTo>
                    <a:pt x="2547" y="3024"/>
                  </a:lnTo>
                  <a:lnTo>
                    <a:pt x="2548" y="3044"/>
                  </a:lnTo>
                  <a:lnTo>
                    <a:pt x="2548" y="3065"/>
                  </a:lnTo>
                  <a:lnTo>
                    <a:pt x="2549" y="3084"/>
                  </a:lnTo>
                  <a:lnTo>
                    <a:pt x="2550" y="3102"/>
                  </a:lnTo>
                  <a:lnTo>
                    <a:pt x="2553" y="3116"/>
                  </a:lnTo>
                  <a:lnTo>
                    <a:pt x="2555" y="3138"/>
                  </a:lnTo>
                  <a:lnTo>
                    <a:pt x="2557" y="3153"/>
                  </a:lnTo>
                  <a:lnTo>
                    <a:pt x="2557" y="3157"/>
                  </a:lnTo>
                  <a:lnTo>
                    <a:pt x="2556" y="3160"/>
                  </a:lnTo>
                  <a:lnTo>
                    <a:pt x="2554" y="3163"/>
                  </a:lnTo>
                  <a:lnTo>
                    <a:pt x="2550" y="3167"/>
                  </a:lnTo>
                  <a:lnTo>
                    <a:pt x="2543" y="3174"/>
                  </a:lnTo>
                  <a:lnTo>
                    <a:pt x="2529" y="3184"/>
                  </a:lnTo>
                  <a:lnTo>
                    <a:pt x="2523" y="3190"/>
                  </a:lnTo>
                  <a:lnTo>
                    <a:pt x="2517" y="3195"/>
                  </a:lnTo>
                  <a:lnTo>
                    <a:pt x="2513" y="3200"/>
                  </a:lnTo>
                  <a:lnTo>
                    <a:pt x="2509" y="3204"/>
                  </a:lnTo>
                  <a:lnTo>
                    <a:pt x="2507" y="3208"/>
                  </a:lnTo>
                  <a:lnTo>
                    <a:pt x="2507" y="3211"/>
                  </a:lnTo>
                  <a:lnTo>
                    <a:pt x="2507" y="3214"/>
                  </a:lnTo>
                  <a:lnTo>
                    <a:pt x="2508" y="3216"/>
                  </a:lnTo>
                  <a:lnTo>
                    <a:pt x="2511" y="3219"/>
                  </a:lnTo>
                  <a:lnTo>
                    <a:pt x="2514" y="3220"/>
                  </a:lnTo>
                  <a:lnTo>
                    <a:pt x="2518" y="3221"/>
                  </a:lnTo>
                  <a:lnTo>
                    <a:pt x="2523" y="3222"/>
                  </a:lnTo>
                  <a:lnTo>
                    <a:pt x="2535" y="3222"/>
                  </a:lnTo>
                  <a:lnTo>
                    <a:pt x="2549" y="3220"/>
                  </a:lnTo>
                  <a:lnTo>
                    <a:pt x="2559" y="3219"/>
                  </a:lnTo>
                  <a:lnTo>
                    <a:pt x="2569" y="3219"/>
                  </a:lnTo>
                  <a:lnTo>
                    <a:pt x="2579" y="3221"/>
                  </a:lnTo>
                  <a:lnTo>
                    <a:pt x="2589" y="3225"/>
                  </a:lnTo>
                  <a:lnTo>
                    <a:pt x="2598" y="3230"/>
                  </a:lnTo>
                  <a:lnTo>
                    <a:pt x="2607" y="3236"/>
                  </a:lnTo>
                  <a:lnTo>
                    <a:pt x="2615" y="3243"/>
                  </a:lnTo>
                  <a:lnTo>
                    <a:pt x="2624" y="3250"/>
                  </a:lnTo>
                  <a:lnTo>
                    <a:pt x="2640" y="3263"/>
                  </a:lnTo>
                  <a:lnTo>
                    <a:pt x="2658" y="3275"/>
                  </a:lnTo>
                  <a:lnTo>
                    <a:pt x="2667" y="3279"/>
                  </a:lnTo>
                  <a:lnTo>
                    <a:pt x="2676" y="3284"/>
                  </a:lnTo>
                  <a:lnTo>
                    <a:pt x="2686" y="3285"/>
                  </a:lnTo>
                  <a:lnTo>
                    <a:pt x="2695" y="3285"/>
                  </a:lnTo>
                  <a:lnTo>
                    <a:pt x="2699" y="3285"/>
                  </a:lnTo>
                  <a:lnTo>
                    <a:pt x="2702" y="3283"/>
                  </a:lnTo>
                  <a:lnTo>
                    <a:pt x="2704" y="3282"/>
                  </a:lnTo>
                  <a:lnTo>
                    <a:pt x="2707" y="3278"/>
                  </a:lnTo>
                  <a:lnTo>
                    <a:pt x="2711" y="3272"/>
                  </a:lnTo>
                  <a:lnTo>
                    <a:pt x="2714" y="3263"/>
                  </a:lnTo>
                  <a:lnTo>
                    <a:pt x="2720" y="3243"/>
                  </a:lnTo>
                  <a:lnTo>
                    <a:pt x="2724" y="3223"/>
                  </a:lnTo>
                  <a:lnTo>
                    <a:pt x="2728" y="3214"/>
                  </a:lnTo>
                  <a:lnTo>
                    <a:pt x="2731" y="3207"/>
                  </a:lnTo>
                  <a:lnTo>
                    <a:pt x="2733" y="3203"/>
                  </a:lnTo>
                  <a:lnTo>
                    <a:pt x="2735" y="3200"/>
                  </a:lnTo>
                  <a:lnTo>
                    <a:pt x="2739" y="3198"/>
                  </a:lnTo>
                  <a:lnTo>
                    <a:pt x="2741" y="3197"/>
                  </a:lnTo>
                  <a:lnTo>
                    <a:pt x="2744" y="3195"/>
                  </a:lnTo>
                  <a:lnTo>
                    <a:pt x="2748" y="3195"/>
                  </a:lnTo>
                  <a:lnTo>
                    <a:pt x="2752" y="3197"/>
                  </a:lnTo>
                  <a:lnTo>
                    <a:pt x="2756" y="3199"/>
                  </a:lnTo>
                  <a:lnTo>
                    <a:pt x="2761" y="3201"/>
                  </a:lnTo>
                  <a:lnTo>
                    <a:pt x="2766" y="3204"/>
                  </a:lnTo>
                  <a:lnTo>
                    <a:pt x="2772" y="3210"/>
                  </a:lnTo>
                  <a:lnTo>
                    <a:pt x="2779" y="3215"/>
                  </a:lnTo>
                  <a:lnTo>
                    <a:pt x="2787" y="3224"/>
                  </a:lnTo>
                  <a:lnTo>
                    <a:pt x="2798" y="3231"/>
                  </a:lnTo>
                  <a:lnTo>
                    <a:pt x="2810" y="3236"/>
                  </a:lnTo>
                  <a:lnTo>
                    <a:pt x="2821" y="3242"/>
                  </a:lnTo>
                  <a:lnTo>
                    <a:pt x="2844" y="3252"/>
                  </a:lnTo>
                  <a:lnTo>
                    <a:pt x="2867" y="3263"/>
                  </a:lnTo>
                  <a:lnTo>
                    <a:pt x="2875" y="3267"/>
                  </a:lnTo>
                  <a:lnTo>
                    <a:pt x="2882" y="3273"/>
                  </a:lnTo>
                  <a:lnTo>
                    <a:pt x="2887" y="3278"/>
                  </a:lnTo>
                  <a:lnTo>
                    <a:pt x="2893" y="3284"/>
                  </a:lnTo>
                  <a:lnTo>
                    <a:pt x="2904" y="3297"/>
                  </a:lnTo>
                  <a:lnTo>
                    <a:pt x="2915" y="3309"/>
                  </a:lnTo>
                  <a:lnTo>
                    <a:pt x="2926" y="3319"/>
                  </a:lnTo>
                  <a:lnTo>
                    <a:pt x="2936" y="3326"/>
                  </a:lnTo>
                  <a:lnTo>
                    <a:pt x="2946" y="3333"/>
                  </a:lnTo>
                  <a:lnTo>
                    <a:pt x="2956" y="3338"/>
                  </a:lnTo>
                  <a:lnTo>
                    <a:pt x="2965" y="3345"/>
                  </a:lnTo>
                  <a:lnTo>
                    <a:pt x="2972" y="3354"/>
                  </a:lnTo>
                  <a:lnTo>
                    <a:pt x="2977" y="3358"/>
                  </a:lnTo>
                  <a:lnTo>
                    <a:pt x="2980" y="3365"/>
                  </a:lnTo>
                  <a:lnTo>
                    <a:pt x="2983" y="3371"/>
                  </a:lnTo>
                  <a:lnTo>
                    <a:pt x="2986" y="3378"/>
                  </a:lnTo>
                  <a:lnTo>
                    <a:pt x="2988" y="3384"/>
                  </a:lnTo>
                  <a:lnTo>
                    <a:pt x="2989" y="3391"/>
                  </a:lnTo>
                  <a:lnTo>
                    <a:pt x="2989" y="3397"/>
                  </a:lnTo>
                  <a:lnTo>
                    <a:pt x="2989" y="3403"/>
                  </a:lnTo>
                  <a:lnTo>
                    <a:pt x="2987" y="3414"/>
                  </a:lnTo>
                  <a:lnTo>
                    <a:pt x="2983" y="3427"/>
                  </a:lnTo>
                  <a:lnTo>
                    <a:pt x="2980" y="3438"/>
                  </a:lnTo>
                  <a:lnTo>
                    <a:pt x="2976" y="3450"/>
                  </a:lnTo>
                  <a:lnTo>
                    <a:pt x="2973" y="3462"/>
                  </a:lnTo>
                  <a:lnTo>
                    <a:pt x="2972" y="3474"/>
                  </a:lnTo>
                  <a:lnTo>
                    <a:pt x="2998" y="3508"/>
                  </a:lnTo>
                  <a:lnTo>
                    <a:pt x="2998" y="3508"/>
                  </a:lnTo>
                  <a:lnTo>
                    <a:pt x="2917" y="3599"/>
                  </a:lnTo>
                  <a:lnTo>
                    <a:pt x="2915" y="3604"/>
                  </a:lnTo>
                  <a:lnTo>
                    <a:pt x="2913" y="3610"/>
                  </a:lnTo>
                  <a:lnTo>
                    <a:pt x="2913" y="3616"/>
                  </a:lnTo>
                  <a:lnTo>
                    <a:pt x="2914" y="3621"/>
                  </a:lnTo>
                  <a:lnTo>
                    <a:pt x="2917" y="3632"/>
                  </a:lnTo>
                  <a:lnTo>
                    <a:pt x="2923" y="3643"/>
                  </a:lnTo>
                  <a:lnTo>
                    <a:pt x="2925" y="3648"/>
                  </a:lnTo>
                  <a:lnTo>
                    <a:pt x="2926" y="3653"/>
                  </a:lnTo>
                  <a:lnTo>
                    <a:pt x="2926" y="3659"/>
                  </a:lnTo>
                  <a:lnTo>
                    <a:pt x="2926" y="3664"/>
                  </a:lnTo>
                  <a:lnTo>
                    <a:pt x="2924" y="3669"/>
                  </a:lnTo>
                  <a:lnTo>
                    <a:pt x="2920" y="3674"/>
                  </a:lnTo>
                  <a:lnTo>
                    <a:pt x="2914" y="3680"/>
                  </a:lnTo>
                  <a:lnTo>
                    <a:pt x="2906" y="3684"/>
                  </a:lnTo>
                  <a:lnTo>
                    <a:pt x="2811" y="3736"/>
                  </a:lnTo>
                  <a:lnTo>
                    <a:pt x="2782" y="3753"/>
                  </a:lnTo>
                  <a:lnTo>
                    <a:pt x="2763" y="3764"/>
                  </a:lnTo>
                  <a:lnTo>
                    <a:pt x="2755" y="3767"/>
                  </a:lnTo>
                  <a:lnTo>
                    <a:pt x="2750" y="3769"/>
                  </a:lnTo>
                  <a:lnTo>
                    <a:pt x="2744" y="3770"/>
                  </a:lnTo>
                  <a:lnTo>
                    <a:pt x="2740" y="3770"/>
                  </a:lnTo>
                  <a:lnTo>
                    <a:pt x="2735" y="3768"/>
                  </a:lnTo>
                  <a:lnTo>
                    <a:pt x="2731" y="3765"/>
                  </a:lnTo>
                  <a:lnTo>
                    <a:pt x="2727" y="3759"/>
                  </a:lnTo>
                  <a:lnTo>
                    <a:pt x="2721" y="3754"/>
                  </a:lnTo>
                  <a:lnTo>
                    <a:pt x="2705" y="3736"/>
                  </a:lnTo>
                  <a:lnTo>
                    <a:pt x="2683" y="3712"/>
                  </a:lnTo>
                  <a:lnTo>
                    <a:pt x="2679" y="3708"/>
                  </a:lnTo>
                  <a:lnTo>
                    <a:pt x="2673" y="3705"/>
                  </a:lnTo>
                  <a:lnTo>
                    <a:pt x="2668" y="3702"/>
                  </a:lnTo>
                  <a:lnTo>
                    <a:pt x="2661" y="3698"/>
                  </a:lnTo>
                  <a:lnTo>
                    <a:pt x="2647" y="3694"/>
                  </a:lnTo>
                  <a:lnTo>
                    <a:pt x="2633" y="3690"/>
                  </a:lnTo>
                  <a:lnTo>
                    <a:pt x="2619" y="3686"/>
                  </a:lnTo>
                  <a:lnTo>
                    <a:pt x="2608" y="3683"/>
                  </a:lnTo>
                  <a:lnTo>
                    <a:pt x="2604" y="3681"/>
                  </a:lnTo>
                  <a:lnTo>
                    <a:pt x="2599" y="3680"/>
                  </a:lnTo>
                  <a:lnTo>
                    <a:pt x="2597" y="3677"/>
                  </a:lnTo>
                  <a:lnTo>
                    <a:pt x="2595" y="3675"/>
                  </a:lnTo>
                  <a:lnTo>
                    <a:pt x="2592" y="3665"/>
                  </a:lnTo>
                  <a:lnTo>
                    <a:pt x="2591" y="3655"/>
                  </a:lnTo>
                  <a:lnTo>
                    <a:pt x="2592" y="3645"/>
                  </a:lnTo>
                  <a:lnTo>
                    <a:pt x="2595" y="3637"/>
                  </a:lnTo>
                  <a:lnTo>
                    <a:pt x="2601" y="3619"/>
                  </a:lnTo>
                  <a:lnTo>
                    <a:pt x="2609" y="3602"/>
                  </a:lnTo>
                  <a:lnTo>
                    <a:pt x="2611" y="3596"/>
                  </a:lnTo>
                  <a:lnTo>
                    <a:pt x="2612" y="3589"/>
                  </a:lnTo>
                  <a:lnTo>
                    <a:pt x="2612" y="3582"/>
                  </a:lnTo>
                  <a:lnTo>
                    <a:pt x="2610" y="3577"/>
                  </a:lnTo>
                  <a:lnTo>
                    <a:pt x="2608" y="3575"/>
                  </a:lnTo>
                  <a:lnTo>
                    <a:pt x="2606" y="3572"/>
                  </a:lnTo>
                  <a:lnTo>
                    <a:pt x="2602" y="3570"/>
                  </a:lnTo>
                  <a:lnTo>
                    <a:pt x="2598" y="3569"/>
                  </a:lnTo>
                  <a:lnTo>
                    <a:pt x="2587" y="3566"/>
                  </a:lnTo>
                  <a:lnTo>
                    <a:pt x="2574" y="3564"/>
                  </a:lnTo>
                  <a:lnTo>
                    <a:pt x="2555" y="3559"/>
                  </a:lnTo>
                  <a:lnTo>
                    <a:pt x="2530" y="3554"/>
                  </a:lnTo>
                  <a:lnTo>
                    <a:pt x="2504" y="3545"/>
                  </a:lnTo>
                  <a:lnTo>
                    <a:pt x="2475" y="3534"/>
                  </a:lnTo>
                  <a:lnTo>
                    <a:pt x="2461" y="3528"/>
                  </a:lnTo>
                  <a:lnTo>
                    <a:pt x="2447" y="3522"/>
                  </a:lnTo>
                  <a:lnTo>
                    <a:pt x="2435" y="3515"/>
                  </a:lnTo>
                  <a:lnTo>
                    <a:pt x="2424" y="3508"/>
                  </a:lnTo>
                  <a:lnTo>
                    <a:pt x="2414" y="3502"/>
                  </a:lnTo>
                  <a:lnTo>
                    <a:pt x="2405" y="3495"/>
                  </a:lnTo>
                  <a:lnTo>
                    <a:pt x="2399" y="3488"/>
                  </a:lnTo>
                  <a:lnTo>
                    <a:pt x="2394" y="3482"/>
                  </a:lnTo>
                  <a:lnTo>
                    <a:pt x="2392" y="3478"/>
                  </a:lnTo>
                  <a:lnTo>
                    <a:pt x="2388" y="3475"/>
                  </a:lnTo>
                  <a:lnTo>
                    <a:pt x="2383" y="3473"/>
                  </a:lnTo>
                  <a:lnTo>
                    <a:pt x="2378" y="3471"/>
                  </a:lnTo>
                  <a:lnTo>
                    <a:pt x="2365" y="3469"/>
                  </a:lnTo>
                  <a:lnTo>
                    <a:pt x="2351" y="3469"/>
                  </a:lnTo>
                  <a:lnTo>
                    <a:pt x="2339" y="3470"/>
                  </a:lnTo>
                  <a:lnTo>
                    <a:pt x="2328" y="3473"/>
                  </a:lnTo>
                  <a:lnTo>
                    <a:pt x="2323" y="3475"/>
                  </a:lnTo>
                  <a:lnTo>
                    <a:pt x="2320" y="3478"/>
                  </a:lnTo>
                  <a:lnTo>
                    <a:pt x="2318" y="3482"/>
                  </a:lnTo>
                  <a:lnTo>
                    <a:pt x="2317" y="3484"/>
                  </a:lnTo>
                  <a:lnTo>
                    <a:pt x="2318" y="3491"/>
                  </a:lnTo>
                  <a:lnTo>
                    <a:pt x="2320" y="3496"/>
                  </a:lnTo>
                  <a:lnTo>
                    <a:pt x="2324" y="3504"/>
                  </a:lnTo>
                  <a:lnTo>
                    <a:pt x="2328" y="3511"/>
                  </a:lnTo>
                  <a:lnTo>
                    <a:pt x="2332" y="3517"/>
                  </a:lnTo>
                  <a:lnTo>
                    <a:pt x="2334" y="3524"/>
                  </a:lnTo>
                  <a:lnTo>
                    <a:pt x="2336" y="3526"/>
                  </a:lnTo>
                  <a:lnTo>
                    <a:pt x="2336" y="3528"/>
                  </a:lnTo>
                  <a:lnTo>
                    <a:pt x="2334" y="3530"/>
                  </a:lnTo>
                  <a:lnTo>
                    <a:pt x="2333" y="3532"/>
                  </a:lnTo>
                  <a:lnTo>
                    <a:pt x="2229" y="3625"/>
                  </a:lnTo>
                  <a:lnTo>
                    <a:pt x="2221" y="3632"/>
                  </a:lnTo>
                  <a:lnTo>
                    <a:pt x="2214" y="3637"/>
                  </a:lnTo>
                  <a:lnTo>
                    <a:pt x="2205" y="3641"/>
                  </a:lnTo>
                  <a:lnTo>
                    <a:pt x="2196" y="3645"/>
                  </a:lnTo>
                  <a:lnTo>
                    <a:pt x="2186" y="3650"/>
                  </a:lnTo>
                  <a:lnTo>
                    <a:pt x="2178" y="3654"/>
                  </a:lnTo>
                  <a:lnTo>
                    <a:pt x="2169" y="3660"/>
                  </a:lnTo>
                  <a:lnTo>
                    <a:pt x="2163" y="3666"/>
                  </a:lnTo>
                  <a:lnTo>
                    <a:pt x="2155" y="3674"/>
                  </a:lnTo>
                  <a:lnTo>
                    <a:pt x="2148" y="3683"/>
                  </a:lnTo>
                  <a:lnTo>
                    <a:pt x="2144" y="3690"/>
                  </a:lnTo>
                  <a:lnTo>
                    <a:pt x="2141" y="3697"/>
                  </a:lnTo>
                  <a:lnTo>
                    <a:pt x="2136" y="3712"/>
                  </a:lnTo>
                  <a:lnTo>
                    <a:pt x="2133" y="3725"/>
                  </a:lnTo>
                  <a:lnTo>
                    <a:pt x="2132" y="3732"/>
                  </a:lnTo>
                  <a:lnTo>
                    <a:pt x="2130" y="3738"/>
                  </a:lnTo>
                  <a:lnTo>
                    <a:pt x="2127" y="3745"/>
                  </a:lnTo>
                  <a:lnTo>
                    <a:pt x="2123" y="3751"/>
                  </a:lnTo>
                  <a:lnTo>
                    <a:pt x="2118" y="3758"/>
                  </a:lnTo>
                  <a:lnTo>
                    <a:pt x="2112" y="3765"/>
                  </a:lnTo>
                  <a:lnTo>
                    <a:pt x="2104" y="3771"/>
                  </a:lnTo>
                  <a:lnTo>
                    <a:pt x="2094" y="3778"/>
                  </a:lnTo>
                  <a:lnTo>
                    <a:pt x="2092" y="3811"/>
                  </a:lnTo>
                  <a:lnTo>
                    <a:pt x="2091" y="3840"/>
                  </a:lnTo>
                  <a:lnTo>
                    <a:pt x="2090" y="3854"/>
                  </a:lnTo>
                  <a:lnTo>
                    <a:pt x="2087" y="3869"/>
                  </a:lnTo>
                  <a:lnTo>
                    <a:pt x="2085" y="3884"/>
                  </a:lnTo>
                  <a:lnTo>
                    <a:pt x="2081" y="3901"/>
                  </a:lnTo>
                  <a:lnTo>
                    <a:pt x="2070" y="3933"/>
                  </a:lnTo>
                  <a:lnTo>
                    <a:pt x="2063" y="3952"/>
                  </a:lnTo>
                  <a:lnTo>
                    <a:pt x="2061" y="3960"/>
                  </a:lnTo>
                  <a:lnTo>
                    <a:pt x="2061" y="3971"/>
                  </a:lnTo>
                  <a:lnTo>
                    <a:pt x="2061" y="3987"/>
                  </a:lnTo>
                  <a:lnTo>
                    <a:pt x="2061" y="4008"/>
                  </a:lnTo>
                  <a:lnTo>
                    <a:pt x="2061" y="4012"/>
                  </a:lnTo>
                  <a:lnTo>
                    <a:pt x="2060" y="4016"/>
                  </a:lnTo>
                  <a:lnTo>
                    <a:pt x="2058" y="4020"/>
                  </a:lnTo>
                  <a:lnTo>
                    <a:pt x="2054" y="4025"/>
                  </a:lnTo>
                  <a:lnTo>
                    <a:pt x="2046" y="4032"/>
                  </a:lnTo>
                  <a:lnTo>
                    <a:pt x="2035" y="4040"/>
                  </a:lnTo>
                  <a:lnTo>
                    <a:pt x="2023" y="4048"/>
                  </a:lnTo>
                  <a:lnTo>
                    <a:pt x="2008" y="4054"/>
                  </a:lnTo>
                  <a:lnTo>
                    <a:pt x="1992" y="4062"/>
                  </a:lnTo>
                  <a:lnTo>
                    <a:pt x="1976" y="4069"/>
                  </a:lnTo>
                  <a:lnTo>
                    <a:pt x="1941" y="4082"/>
                  </a:lnTo>
                  <a:lnTo>
                    <a:pt x="1909" y="4094"/>
                  </a:lnTo>
                  <a:lnTo>
                    <a:pt x="1894" y="4100"/>
                  </a:lnTo>
                  <a:lnTo>
                    <a:pt x="1881" y="4105"/>
                  </a:lnTo>
                  <a:lnTo>
                    <a:pt x="1870" y="4111"/>
                  </a:lnTo>
                  <a:lnTo>
                    <a:pt x="1863" y="4116"/>
                  </a:lnTo>
                  <a:lnTo>
                    <a:pt x="1863" y="4122"/>
                  </a:lnTo>
                  <a:lnTo>
                    <a:pt x="1864" y="4127"/>
                  </a:lnTo>
                  <a:lnTo>
                    <a:pt x="1866" y="4133"/>
                  </a:lnTo>
                  <a:lnTo>
                    <a:pt x="1868" y="4137"/>
                  </a:lnTo>
                  <a:lnTo>
                    <a:pt x="1873" y="4146"/>
                  </a:lnTo>
                  <a:lnTo>
                    <a:pt x="1877" y="4154"/>
                  </a:lnTo>
                  <a:lnTo>
                    <a:pt x="1879" y="4158"/>
                  </a:lnTo>
                  <a:lnTo>
                    <a:pt x="1880" y="4163"/>
                  </a:lnTo>
                  <a:lnTo>
                    <a:pt x="1881" y="4167"/>
                  </a:lnTo>
                  <a:lnTo>
                    <a:pt x="1881" y="4173"/>
                  </a:lnTo>
                  <a:lnTo>
                    <a:pt x="1881" y="4178"/>
                  </a:lnTo>
                  <a:lnTo>
                    <a:pt x="1879" y="4184"/>
                  </a:lnTo>
                  <a:lnTo>
                    <a:pt x="1877" y="4190"/>
                  </a:lnTo>
                  <a:lnTo>
                    <a:pt x="1873" y="4197"/>
                  </a:lnTo>
                  <a:lnTo>
                    <a:pt x="1867" y="4206"/>
                  </a:lnTo>
                  <a:lnTo>
                    <a:pt x="1859" y="4214"/>
                  </a:lnTo>
                  <a:lnTo>
                    <a:pt x="1852" y="4222"/>
                  </a:lnTo>
                  <a:lnTo>
                    <a:pt x="1844" y="4230"/>
                  </a:lnTo>
                  <a:lnTo>
                    <a:pt x="1828" y="4246"/>
                  </a:lnTo>
                  <a:lnTo>
                    <a:pt x="1814" y="4263"/>
                  </a:lnTo>
                  <a:lnTo>
                    <a:pt x="1804" y="4274"/>
                  </a:lnTo>
                  <a:lnTo>
                    <a:pt x="1790" y="4289"/>
                  </a:lnTo>
                  <a:lnTo>
                    <a:pt x="1771" y="4305"/>
                  </a:lnTo>
                  <a:lnTo>
                    <a:pt x="1751" y="4322"/>
                  </a:lnTo>
                  <a:lnTo>
                    <a:pt x="1731" y="4337"/>
                  </a:lnTo>
                  <a:lnTo>
                    <a:pt x="1712" y="4348"/>
                  </a:lnTo>
                  <a:lnTo>
                    <a:pt x="1704" y="4352"/>
                  </a:lnTo>
                  <a:lnTo>
                    <a:pt x="1698" y="4354"/>
                  </a:lnTo>
                  <a:lnTo>
                    <a:pt x="1694" y="4354"/>
                  </a:lnTo>
                  <a:lnTo>
                    <a:pt x="1692" y="4354"/>
                  </a:lnTo>
                  <a:lnTo>
                    <a:pt x="1690" y="4353"/>
                  </a:lnTo>
                  <a:lnTo>
                    <a:pt x="1689" y="4352"/>
                  </a:lnTo>
                  <a:lnTo>
                    <a:pt x="1678" y="4336"/>
                  </a:lnTo>
                  <a:lnTo>
                    <a:pt x="1670" y="4323"/>
                  </a:lnTo>
                  <a:lnTo>
                    <a:pt x="1663" y="4310"/>
                  </a:lnTo>
                  <a:lnTo>
                    <a:pt x="1657" y="4296"/>
                  </a:lnTo>
                  <a:lnTo>
                    <a:pt x="1650" y="4284"/>
                  </a:lnTo>
                  <a:lnTo>
                    <a:pt x="1640" y="4272"/>
                  </a:lnTo>
                  <a:lnTo>
                    <a:pt x="1635" y="4265"/>
                  </a:lnTo>
                  <a:lnTo>
                    <a:pt x="1628" y="4259"/>
                  </a:lnTo>
                  <a:lnTo>
                    <a:pt x="1620" y="4252"/>
                  </a:lnTo>
                  <a:lnTo>
                    <a:pt x="1611" y="4246"/>
                  </a:lnTo>
                  <a:lnTo>
                    <a:pt x="1589" y="4229"/>
                  </a:lnTo>
                  <a:lnTo>
                    <a:pt x="1557" y="4206"/>
                  </a:lnTo>
                  <a:lnTo>
                    <a:pt x="1541" y="4196"/>
                  </a:lnTo>
                  <a:lnTo>
                    <a:pt x="1527" y="4189"/>
                  </a:lnTo>
                  <a:lnTo>
                    <a:pt x="1520" y="4187"/>
                  </a:lnTo>
                  <a:lnTo>
                    <a:pt x="1515" y="4187"/>
                  </a:lnTo>
                  <a:lnTo>
                    <a:pt x="1510" y="4188"/>
                  </a:lnTo>
                  <a:lnTo>
                    <a:pt x="1507" y="4191"/>
                  </a:lnTo>
                  <a:lnTo>
                    <a:pt x="1505" y="4195"/>
                  </a:lnTo>
                  <a:lnTo>
                    <a:pt x="1503" y="4197"/>
                  </a:lnTo>
                  <a:lnTo>
                    <a:pt x="1501" y="4198"/>
                  </a:lnTo>
                  <a:lnTo>
                    <a:pt x="1497" y="4200"/>
                  </a:lnTo>
                  <a:lnTo>
                    <a:pt x="1491" y="4201"/>
                  </a:lnTo>
                  <a:lnTo>
                    <a:pt x="1484" y="4201"/>
                  </a:lnTo>
                  <a:lnTo>
                    <a:pt x="1466" y="4197"/>
                  </a:lnTo>
                  <a:lnTo>
                    <a:pt x="1445" y="4190"/>
                  </a:lnTo>
                  <a:lnTo>
                    <a:pt x="1424" y="4183"/>
                  </a:lnTo>
                  <a:lnTo>
                    <a:pt x="1403" y="4176"/>
                  </a:lnTo>
                  <a:lnTo>
                    <a:pt x="1392" y="4175"/>
                  </a:lnTo>
                  <a:lnTo>
                    <a:pt x="1382" y="4174"/>
                  </a:lnTo>
                  <a:lnTo>
                    <a:pt x="1372" y="4175"/>
                  </a:lnTo>
                  <a:lnTo>
                    <a:pt x="1363" y="4177"/>
                  </a:lnTo>
                  <a:lnTo>
                    <a:pt x="1362" y="4189"/>
                  </a:lnTo>
                  <a:lnTo>
                    <a:pt x="1360" y="4201"/>
                  </a:lnTo>
                  <a:lnTo>
                    <a:pt x="1358" y="4215"/>
                  </a:lnTo>
                  <a:lnTo>
                    <a:pt x="1354" y="4226"/>
                  </a:lnTo>
                  <a:lnTo>
                    <a:pt x="1351" y="4230"/>
                  </a:lnTo>
                  <a:lnTo>
                    <a:pt x="1348" y="4236"/>
                  </a:lnTo>
                  <a:lnTo>
                    <a:pt x="1345" y="4241"/>
                  </a:lnTo>
                  <a:lnTo>
                    <a:pt x="1344" y="4247"/>
                  </a:lnTo>
                  <a:lnTo>
                    <a:pt x="1342" y="4259"/>
                  </a:lnTo>
                  <a:lnTo>
                    <a:pt x="1341" y="4271"/>
                  </a:lnTo>
                  <a:lnTo>
                    <a:pt x="1340" y="4282"/>
                  </a:lnTo>
                  <a:lnTo>
                    <a:pt x="1338" y="4294"/>
                  </a:lnTo>
                  <a:lnTo>
                    <a:pt x="1337" y="4300"/>
                  </a:lnTo>
                  <a:lnTo>
                    <a:pt x="1334" y="4304"/>
                  </a:lnTo>
                  <a:lnTo>
                    <a:pt x="1331" y="4309"/>
                  </a:lnTo>
                  <a:lnTo>
                    <a:pt x="1328" y="4313"/>
                  </a:lnTo>
                  <a:lnTo>
                    <a:pt x="1321" y="4319"/>
                  </a:lnTo>
                  <a:lnTo>
                    <a:pt x="1313" y="4322"/>
                  </a:lnTo>
                  <a:lnTo>
                    <a:pt x="1306" y="4324"/>
                  </a:lnTo>
                  <a:lnTo>
                    <a:pt x="1299" y="4326"/>
                  </a:lnTo>
                  <a:lnTo>
                    <a:pt x="1291" y="4327"/>
                  </a:lnTo>
                  <a:lnTo>
                    <a:pt x="1285" y="4330"/>
                  </a:lnTo>
                  <a:lnTo>
                    <a:pt x="1282" y="4332"/>
                  </a:lnTo>
                  <a:lnTo>
                    <a:pt x="1280" y="4334"/>
                  </a:lnTo>
                  <a:lnTo>
                    <a:pt x="1278" y="4336"/>
                  </a:lnTo>
                  <a:lnTo>
                    <a:pt x="1276" y="4340"/>
                  </a:lnTo>
                  <a:lnTo>
                    <a:pt x="1272" y="4353"/>
                  </a:lnTo>
                  <a:lnTo>
                    <a:pt x="1270" y="4369"/>
                  </a:lnTo>
                  <a:lnTo>
                    <a:pt x="1269" y="4387"/>
                  </a:lnTo>
                  <a:lnTo>
                    <a:pt x="1268" y="4401"/>
                  </a:lnTo>
                  <a:lnTo>
                    <a:pt x="1267" y="4419"/>
                  </a:lnTo>
                  <a:lnTo>
                    <a:pt x="1265" y="4434"/>
                  </a:lnTo>
                  <a:lnTo>
                    <a:pt x="1261" y="4443"/>
                  </a:lnTo>
                  <a:lnTo>
                    <a:pt x="1258" y="4451"/>
                  </a:lnTo>
                  <a:lnTo>
                    <a:pt x="1256" y="4455"/>
                  </a:lnTo>
                  <a:lnTo>
                    <a:pt x="1254" y="4457"/>
                  </a:lnTo>
                  <a:lnTo>
                    <a:pt x="1250" y="4458"/>
                  </a:lnTo>
                  <a:lnTo>
                    <a:pt x="1248" y="4459"/>
                  </a:lnTo>
                  <a:lnTo>
                    <a:pt x="1242" y="4459"/>
                  </a:lnTo>
                  <a:lnTo>
                    <a:pt x="1236" y="4458"/>
                  </a:lnTo>
                  <a:lnTo>
                    <a:pt x="1228" y="4455"/>
                  </a:lnTo>
                  <a:lnTo>
                    <a:pt x="1220" y="4450"/>
                  </a:lnTo>
                  <a:lnTo>
                    <a:pt x="1211" y="4445"/>
                  </a:lnTo>
                  <a:lnTo>
                    <a:pt x="1203" y="4438"/>
                  </a:lnTo>
                  <a:lnTo>
                    <a:pt x="1184" y="4424"/>
                  </a:lnTo>
                  <a:lnTo>
                    <a:pt x="1163" y="4409"/>
                  </a:lnTo>
                  <a:lnTo>
                    <a:pt x="1154" y="4395"/>
                  </a:lnTo>
                  <a:lnTo>
                    <a:pt x="1145" y="4378"/>
                  </a:lnTo>
                  <a:lnTo>
                    <a:pt x="1141" y="4375"/>
                  </a:lnTo>
                  <a:lnTo>
                    <a:pt x="1135" y="4373"/>
                  </a:lnTo>
                  <a:lnTo>
                    <a:pt x="1128" y="4369"/>
                  </a:lnTo>
                  <a:lnTo>
                    <a:pt x="1120" y="4367"/>
                  </a:lnTo>
                  <a:lnTo>
                    <a:pt x="1100" y="4363"/>
                  </a:lnTo>
                  <a:lnTo>
                    <a:pt x="1079" y="4358"/>
                  </a:lnTo>
                  <a:lnTo>
                    <a:pt x="1056" y="4356"/>
                  </a:lnTo>
                  <a:lnTo>
                    <a:pt x="1036" y="4355"/>
                  </a:lnTo>
                  <a:lnTo>
                    <a:pt x="1028" y="4355"/>
                  </a:lnTo>
                  <a:lnTo>
                    <a:pt x="1021" y="4356"/>
                  </a:lnTo>
                  <a:lnTo>
                    <a:pt x="1014" y="4357"/>
                  </a:lnTo>
                  <a:lnTo>
                    <a:pt x="1010" y="4359"/>
                  </a:lnTo>
                  <a:lnTo>
                    <a:pt x="993" y="4374"/>
                  </a:lnTo>
                  <a:lnTo>
                    <a:pt x="978" y="4389"/>
                  </a:lnTo>
                  <a:lnTo>
                    <a:pt x="970" y="4397"/>
                  </a:lnTo>
                  <a:lnTo>
                    <a:pt x="961" y="4404"/>
                  </a:lnTo>
                  <a:lnTo>
                    <a:pt x="951" y="4410"/>
                  </a:lnTo>
                  <a:lnTo>
                    <a:pt x="941" y="4416"/>
                  </a:lnTo>
                  <a:lnTo>
                    <a:pt x="930" y="4419"/>
                  </a:lnTo>
                  <a:lnTo>
                    <a:pt x="917" y="4421"/>
                  </a:lnTo>
                  <a:lnTo>
                    <a:pt x="910" y="4422"/>
                  </a:lnTo>
                  <a:lnTo>
                    <a:pt x="905" y="4424"/>
                  </a:lnTo>
                  <a:lnTo>
                    <a:pt x="899" y="4426"/>
                  </a:lnTo>
                  <a:lnTo>
                    <a:pt x="895" y="4429"/>
                  </a:lnTo>
                  <a:lnTo>
                    <a:pt x="890" y="4434"/>
                  </a:lnTo>
                  <a:lnTo>
                    <a:pt x="886" y="4439"/>
                  </a:lnTo>
                  <a:lnTo>
                    <a:pt x="883" y="4443"/>
                  </a:lnTo>
                  <a:lnTo>
                    <a:pt x="880" y="4449"/>
                  </a:lnTo>
                  <a:lnTo>
                    <a:pt x="877" y="4461"/>
                  </a:lnTo>
                  <a:lnTo>
                    <a:pt x="875" y="4473"/>
                  </a:lnTo>
                  <a:lnTo>
                    <a:pt x="876" y="4500"/>
                  </a:lnTo>
                  <a:lnTo>
                    <a:pt x="876" y="4525"/>
                  </a:lnTo>
                  <a:lnTo>
                    <a:pt x="875" y="4536"/>
                  </a:lnTo>
                  <a:lnTo>
                    <a:pt x="873" y="4547"/>
                  </a:lnTo>
                  <a:lnTo>
                    <a:pt x="871" y="4553"/>
                  </a:lnTo>
                  <a:lnTo>
                    <a:pt x="868" y="4558"/>
                  </a:lnTo>
                  <a:lnTo>
                    <a:pt x="865" y="4563"/>
                  </a:lnTo>
                  <a:lnTo>
                    <a:pt x="861" y="4567"/>
                  </a:lnTo>
                  <a:lnTo>
                    <a:pt x="856" y="4571"/>
                  </a:lnTo>
                  <a:lnTo>
                    <a:pt x="850" y="4574"/>
                  </a:lnTo>
                  <a:lnTo>
                    <a:pt x="844" y="4577"/>
                  </a:lnTo>
                  <a:lnTo>
                    <a:pt x="836" y="4579"/>
                  </a:lnTo>
                  <a:lnTo>
                    <a:pt x="827" y="4582"/>
                  </a:lnTo>
                  <a:lnTo>
                    <a:pt x="817" y="4583"/>
                  </a:lnTo>
                  <a:lnTo>
                    <a:pt x="805" y="4584"/>
                  </a:lnTo>
                  <a:lnTo>
                    <a:pt x="793" y="4584"/>
                  </a:lnTo>
                  <a:lnTo>
                    <a:pt x="708" y="4579"/>
                  </a:lnTo>
                  <a:lnTo>
                    <a:pt x="708" y="4579"/>
                  </a:lnTo>
                  <a:lnTo>
                    <a:pt x="705" y="4573"/>
                  </a:lnTo>
                  <a:lnTo>
                    <a:pt x="703" y="4566"/>
                  </a:lnTo>
                  <a:lnTo>
                    <a:pt x="700" y="4561"/>
                  </a:lnTo>
                  <a:lnTo>
                    <a:pt x="695" y="4555"/>
                  </a:lnTo>
                  <a:lnTo>
                    <a:pt x="688" y="4543"/>
                  </a:lnTo>
                  <a:lnTo>
                    <a:pt x="681" y="4532"/>
                  </a:lnTo>
                  <a:lnTo>
                    <a:pt x="678" y="4525"/>
                  </a:lnTo>
                  <a:lnTo>
                    <a:pt x="674" y="4518"/>
                  </a:lnTo>
                  <a:lnTo>
                    <a:pt x="672" y="4510"/>
                  </a:lnTo>
                  <a:lnTo>
                    <a:pt x="671" y="4502"/>
                  </a:lnTo>
                  <a:lnTo>
                    <a:pt x="670" y="4487"/>
                  </a:lnTo>
                  <a:lnTo>
                    <a:pt x="671" y="4471"/>
                  </a:lnTo>
                  <a:lnTo>
                    <a:pt x="675" y="4438"/>
                  </a:lnTo>
                  <a:lnTo>
                    <a:pt x="681" y="4408"/>
                  </a:lnTo>
                  <a:lnTo>
                    <a:pt x="683" y="4397"/>
                  </a:lnTo>
                  <a:lnTo>
                    <a:pt x="684" y="4387"/>
                  </a:lnTo>
                  <a:lnTo>
                    <a:pt x="684" y="4378"/>
                  </a:lnTo>
                  <a:lnTo>
                    <a:pt x="684" y="4369"/>
                  </a:lnTo>
                  <a:lnTo>
                    <a:pt x="683" y="4362"/>
                  </a:lnTo>
                  <a:lnTo>
                    <a:pt x="681" y="4354"/>
                  </a:lnTo>
                  <a:lnTo>
                    <a:pt x="679" y="4347"/>
                  </a:lnTo>
                  <a:lnTo>
                    <a:pt x="675" y="4341"/>
                  </a:lnTo>
                  <a:lnTo>
                    <a:pt x="672" y="4335"/>
                  </a:lnTo>
                  <a:lnTo>
                    <a:pt x="668" y="4330"/>
                  </a:lnTo>
                  <a:lnTo>
                    <a:pt x="663" y="4325"/>
                  </a:lnTo>
                  <a:lnTo>
                    <a:pt x="659" y="4321"/>
                  </a:lnTo>
                  <a:lnTo>
                    <a:pt x="648" y="4312"/>
                  </a:lnTo>
                  <a:lnTo>
                    <a:pt x="634" y="4305"/>
                  </a:lnTo>
                  <a:lnTo>
                    <a:pt x="621" y="4300"/>
                  </a:lnTo>
                  <a:lnTo>
                    <a:pt x="607" y="4295"/>
                  </a:lnTo>
                  <a:lnTo>
                    <a:pt x="591" y="4292"/>
                  </a:lnTo>
                  <a:lnTo>
                    <a:pt x="576" y="4289"/>
                  </a:lnTo>
                  <a:lnTo>
                    <a:pt x="544" y="4282"/>
                  </a:lnTo>
                  <a:lnTo>
                    <a:pt x="514" y="4277"/>
                  </a:lnTo>
                  <a:lnTo>
                    <a:pt x="503" y="4273"/>
                  </a:lnTo>
                  <a:lnTo>
                    <a:pt x="493" y="4268"/>
                  </a:lnTo>
                  <a:lnTo>
                    <a:pt x="484" y="4262"/>
                  </a:lnTo>
                  <a:lnTo>
                    <a:pt x="476" y="4257"/>
                  </a:lnTo>
                  <a:lnTo>
                    <a:pt x="461" y="4241"/>
                  </a:lnTo>
                  <a:lnTo>
                    <a:pt x="446" y="4227"/>
                  </a:lnTo>
                  <a:lnTo>
                    <a:pt x="438" y="4219"/>
                  </a:lnTo>
                  <a:lnTo>
                    <a:pt x="431" y="4211"/>
                  </a:lnTo>
                  <a:lnTo>
                    <a:pt x="423" y="4205"/>
                  </a:lnTo>
                  <a:lnTo>
                    <a:pt x="414" y="4199"/>
                  </a:lnTo>
                  <a:lnTo>
                    <a:pt x="405" y="4195"/>
                  </a:lnTo>
                  <a:lnTo>
                    <a:pt x="395" y="4190"/>
                  </a:lnTo>
                  <a:lnTo>
                    <a:pt x="383" y="4188"/>
                  </a:lnTo>
                  <a:lnTo>
                    <a:pt x="371" y="4188"/>
                  </a:lnTo>
                  <a:lnTo>
                    <a:pt x="359" y="4187"/>
                  </a:lnTo>
                  <a:lnTo>
                    <a:pt x="348" y="4184"/>
                  </a:lnTo>
                  <a:lnTo>
                    <a:pt x="337" y="4179"/>
                  </a:lnTo>
                  <a:lnTo>
                    <a:pt x="328" y="4173"/>
                  </a:lnTo>
                  <a:lnTo>
                    <a:pt x="320" y="4165"/>
                  </a:lnTo>
                  <a:lnTo>
                    <a:pt x="313" y="4156"/>
                  </a:lnTo>
                  <a:lnTo>
                    <a:pt x="309" y="4145"/>
                  </a:lnTo>
                  <a:lnTo>
                    <a:pt x="306" y="4134"/>
                  </a:lnTo>
                  <a:lnTo>
                    <a:pt x="298" y="4111"/>
                  </a:lnTo>
                  <a:lnTo>
                    <a:pt x="290" y="4088"/>
                  </a:lnTo>
                  <a:lnTo>
                    <a:pt x="288" y="4076"/>
                  </a:lnTo>
                  <a:lnTo>
                    <a:pt x="288" y="4065"/>
                  </a:lnTo>
                  <a:lnTo>
                    <a:pt x="289" y="4061"/>
                  </a:lnTo>
                  <a:lnTo>
                    <a:pt x="290" y="4055"/>
                  </a:lnTo>
                  <a:lnTo>
                    <a:pt x="293" y="4051"/>
                  </a:lnTo>
                  <a:lnTo>
                    <a:pt x="297" y="4047"/>
                  </a:lnTo>
                  <a:lnTo>
                    <a:pt x="320" y="4022"/>
                  </a:lnTo>
                  <a:lnTo>
                    <a:pt x="342" y="3997"/>
                  </a:lnTo>
                  <a:lnTo>
                    <a:pt x="348" y="3990"/>
                  </a:lnTo>
                  <a:lnTo>
                    <a:pt x="351" y="3984"/>
                  </a:lnTo>
                  <a:lnTo>
                    <a:pt x="354" y="3976"/>
                  </a:lnTo>
                  <a:lnTo>
                    <a:pt x="358" y="3968"/>
                  </a:lnTo>
                  <a:lnTo>
                    <a:pt x="359" y="3960"/>
                  </a:lnTo>
                  <a:lnTo>
                    <a:pt x="360" y="3953"/>
                  </a:lnTo>
                  <a:lnTo>
                    <a:pt x="360" y="3945"/>
                  </a:lnTo>
                  <a:lnTo>
                    <a:pt x="359" y="3936"/>
                  </a:lnTo>
                  <a:lnTo>
                    <a:pt x="350" y="3906"/>
                  </a:lnTo>
                  <a:lnTo>
                    <a:pt x="343" y="3878"/>
                  </a:lnTo>
                  <a:lnTo>
                    <a:pt x="340" y="3863"/>
                  </a:lnTo>
                  <a:lnTo>
                    <a:pt x="337" y="3849"/>
                  </a:lnTo>
                  <a:lnTo>
                    <a:pt x="335" y="3833"/>
                  </a:lnTo>
                  <a:lnTo>
                    <a:pt x="334" y="3818"/>
                  </a:lnTo>
                  <a:lnTo>
                    <a:pt x="334" y="3809"/>
                  </a:lnTo>
                  <a:lnTo>
                    <a:pt x="333" y="3801"/>
                  </a:lnTo>
                  <a:lnTo>
                    <a:pt x="332" y="3793"/>
                  </a:lnTo>
                  <a:lnTo>
                    <a:pt x="330" y="3786"/>
                  </a:lnTo>
                  <a:lnTo>
                    <a:pt x="324" y="3772"/>
                  </a:lnTo>
                  <a:lnTo>
                    <a:pt x="317" y="3760"/>
                  </a:lnTo>
                  <a:lnTo>
                    <a:pt x="308" y="3749"/>
                  </a:lnTo>
                  <a:lnTo>
                    <a:pt x="298" y="3739"/>
                  </a:lnTo>
                  <a:lnTo>
                    <a:pt x="287" y="3730"/>
                  </a:lnTo>
                  <a:lnTo>
                    <a:pt x="274" y="3722"/>
                  </a:lnTo>
                  <a:lnTo>
                    <a:pt x="250" y="3704"/>
                  </a:lnTo>
                  <a:lnTo>
                    <a:pt x="227" y="3686"/>
                  </a:lnTo>
                  <a:lnTo>
                    <a:pt x="216" y="3676"/>
                  </a:lnTo>
                  <a:lnTo>
                    <a:pt x="206" y="3665"/>
                  </a:lnTo>
                  <a:lnTo>
                    <a:pt x="197" y="3653"/>
                  </a:lnTo>
                  <a:lnTo>
                    <a:pt x="189" y="3641"/>
                  </a:lnTo>
                  <a:lnTo>
                    <a:pt x="186" y="3631"/>
                  </a:lnTo>
                  <a:lnTo>
                    <a:pt x="183" y="3621"/>
                  </a:lnTo>
                  <a:lnTo>
                    <a:pt x="180" y="3610"/>
                  </a:lnTo>
                  <a:lnTo>
                    <a:pt x="179" y="3600"/>
                  </a:lnTo>
                  <a:lnTo>
                    <a:pt x="178" y="3580"/>
                  </a:lnTo>
                  <a:lnTo>
                    <a:pt x="178" y="3559"/>
                  </a:lnTo>
                  <a:lnTo>
                    <a:pt x="178" y="3539"/>
                  </a:lnTo>
                  <a:lnTo>
                    <a:pt x="176" y="3519"/>
                  </a:lnTo>
                  <a:lnTo>
                    <a:pt x="174" y="3509"/>
                  </a:lnTo>
                  <a:lnTo>
                    <a:pt x="170" y="3499"/>
                  </a:lnTo>
                  <a:lnTo>
                    <a:pt x="166" y="3490"/>
                  </a:lnTo>
                  <a:lnTo>
                    <a:pt x="160" y="3481"/>
                  </a:lnTo>
                  <a:lnTo>
                    <a:pt x="157" y="3475"/>
                  </a:lnTo>
                  <a:lnTo>
                    <a:pt x="153" y="3471"/>
                  </a:lnTo>
                  <a:lnTo>
                    <a:pt x="148" y="3467"/>
                  </a:lnTo>
                  <a:lnTo>
                    <a:pt x="143" y="3465"/>
                  </a:lnTo>
                  <a:lnTo>
                    <a:pt x="134" y="3462"/>
                  </a:lnTo>
                  <a:lnTo>
                    <a:pt x="124" y="3460"/>
                  </a:lnTo>
                  <a:lnTo>
                    <a:pt x="114" y="3456"/>
                  </a:lnTo>
                  <a:lnTo>
                    <a:pt x="105" y="3452"/>
                  </a:lnTo>
                  <a:lnTo>
                    <a:pt x="101" y="3448"/>
                  </a:lnTo>
                  <a:lnTo>
                    <a:pt x="97" y="3443"/>
                  </a:lnTo>
                  <a:lnTo>
                    <a:pt x="93" y="3439"/>
                  </a:lnTo>
                  <a:lnTo>
                    <a:pt x="90" y="3431"/>
                  </a:lnTo>
                  <a:lnTo>
                    <a:pt x="88" y="3425"/>
                  </a:lnTo>
                  <a:lnTo>
                    <a:pt x="87" y="3419"/>
                  </a:lnTo>
                  <a:lnTo>
                    <a:pt x="86" y="3411"/>
                  </a:lnTo>
                  <a:lnTo>
                    <a:pt x="87" y="3401"/>
                  </a:lnTo>
                  <a:lnTo>
                    <a:pt x="87" y="3392"/>
                  </a:lnTo>
                  <a:lnTo>
                    <a:pt x="90" y="3381"/>
                  </a:lnTo>
                  <a:lnTo>
                    <a:pt x="92" y="3371"/>
                  </a:lnTo>
                  <a:lnTo>
                    <a:pt x="94" y="3360"/>
                  </a:lnTo>
                  <a:lnTo>
                    <a:pt x="97" y="3350"/>
                  </a:lnTo>
                  <a:lnTo>
                    <a:pt x="102" y="3340"/>
                  </a:lnTo>
                  <a:lnTo>
                    <a:pt x="106" y="3331"/>
                  </a:lnTo>
                  <a:lnTo>
                    <a:pt x="111" y="3324"/>
                  </a:lnTo>
                  <a:lnTo>
                    <a:pt x="116" y="3317"/>
                  </a:lnTo>
                  <a:lnTo>
                    <a:pt x="123" y="3312"/>
                  </a:lnTo>
                  <a:lnTo>
                    <a:pt x="129" y="3308"/>
                  </a:lnTo>
                  <a:lnTo>
                    <a:pt x="136" y="3307"/>
                  </a:lnTo>
                  <a:lnTo>
                    <a:pt x="147" y="3306"/>
                  </a:lnTo>
                  <a:lnTo>
                    <a:pt x="157" y="3303"/>
                  </a:lnTo>
                  <a:lnTo>
                    <a:pt x="164" y="3299"/>
                  </a:lnTo>
                  <a:lnTo>
                    <a:pt x="169" y="3294"/>
                  </a:lnTo>
                  <a:lnTo>
                    <a:pt x="174" y="3288"/>
                  </a:lnTo>
                  <a:lnTo>
                    <a:pt x="177" y="3282"/>
                  </a:lnTo>
                  <a:lnTo>
                    <a:pt x="179" y="3274"/>
                  </a:lnTo>
                  <a:lnTo>
                    <a:pt x="181" y="3267"/>
                  </a:lnTo>
                  <a:lnTo>
                    <a:pt x="186" y="3252"/>
                  </a:lnTo>
                  <a:lnTo>
                    <a:pt x="190" y="3239"/>
                  </a:lnTo>
                  <a:lnTo>
                    <a:pt x="195" y="3233"/>
                  </a:lnTo>
                  <a:lnTo>
                    <a:pt x="199" y="3228"/>
                  </a:lnTo>
                  <a:lnTo>
                    <a:pt x="206" y="3224"/>
                  </a:lnTo>
                  <a:lnTo>
                    <a:pt x="215" y="3222"/>
                  </a:lnTo>
                  <a:lnTo>
                    <a:pt x="221" y="3221"/>
                  </a:lnTo>
                  <a:lnTo>
                    <a:pt x="228" y="3219"/>
                  </a:lnTo>
                  <a:lnTo>
                    <a:pt x="234" y="3216"/>
                  </a:lnTo>
                  <a:lnTo>
                    <a:pt x="238" y="3214"/>
                  </a:lnTo>
                  <a:lnTo>
                    <a:pt x="242" y="3211"/>
                  </a:lnTo>
                  <a:lnTo>
                    <a:pt x="246" y="3208"/>
                  </a:lnTo>
                  <a:lnTo>
                    <a:pt x="249" y="3204"/>
                  </a:lnTo>
                  <a:lnTo>
                    <a:pt x="252" y="3200"/>
                  </a:lnTo>
                  <a:lnTo>
                    <a:pt x="257" y="3191"/>
                  </a:lnTo>
                  <a:lnTo>
                    <a:pt x="259" y="3180"/>
                  </a:lnTo>
                  <a:lnTo>
                    <a:pt x="261" y="3168"/>
                  </a:lnTo>
                  <a:lnTo>
                    <a:pt x="262" y="3156"/>
                  </a:lnTo>
                  <a:lnTo>
                    <a:pt x="263" y="3139"/>
                  </a:lnTo>
                  <a:lnTo>
                    <a:pt x="267" y="3126"/>
                  </a:lnTo>
                  <a:lnTo>
                    <a:pt x="270" y="3113"/>
                  </a:lnTo>
                  <a:lnTo>
                    <a:pt x="273" y="3100"/>
                  </a:lnTo>
                  <a:lnTo>
                    <a:pt x="282" y="3076"/>
                  </a:lnTo>
                  <a:lnTo>
                    <a:pt x="290" y="3048"/>
                  </a:lnTo>
                  <a:lnTo>
                    <a:pt x="291" y="3039"/>
                  </a:lnTo>
                  <a:lnTo>
                    <a:pt x="292" y="3029"/>
                  </a:lnTo>
                  <a:lnTo>
                    <a:pt x="291" y="3018"/>
                  </a:lnTo>
                  <a:lnTo>
                    <a:pt x="291" y="3006"/>
                  </a:lnTo>
                  <a:lnTo>
                    <a:pt x="289" y="2984"/>
                  </a:lnTo>
                  <a:lnTo>
                    <a:pt x="287" y="2962"/>
                  </a:lnTo>
                  <a:lnTo>
                    <a:pt x="286" y="2952"/>
                  </a:lnTo>
                  <a:lnTo>
                    <a:pt x="286" y="2941"/>
                  </a:lnTo>
                  <a:lnTo>
                    <a:pt x="287" y="2931"/>
                  </a:lnTo>
                  <a:lnTo>
                    <a:pt x="289" y="2922"/>
                  </a:lnTo>
                  <a:lnTo>
                    <a:pt x="291" y="2912"/>
                  </a:lnTo>
                  <a:lnTo>
                    <a:pt x="296" y="2905"/>
                  </a:lnTo>
                  <a:lnTo>
                    <a:pt x="301" y="2897"/>
                  </a:lnTo>
                  <a:lnTo>
                    <a:pt x="309" y="2889"/>
                  </a:lnTo>
                  <a:lnTo>
                    <a:pt x="318" y="2880"/>
                  </a:lnTo>
                  <a:lnTo>
                    <a:pt x="324" y="2873"/>
                  </a:lnTo>
                  <a:lnTo>
                    <a:pt x="329" y="2864"/>
                  </a:lnTo>
                  <a:lnTo>
                    <a:pt x="331" y="2856"/>
                  </a:lnTo>
                  <a:lnTo>
                    <a:pt x="331" y="2837"/>
                  </a:lnTo>
                  <a:lnTo>
                    <a:pt x="330" y="2813"/>
                  </a:lnTo>
                  <a:lnTo>
                    <a:pt x="330" y="2806"/>
                  </a:lnTo>
                  <a:lnTo>
                    <a:pt x="332" y="2801"/>
                  </a:lnTo>
                  <a:lnTo>
                    <a:pt x="335" y="2796"/>
                  </a:lnTo>
                  <a:lnTo>
                    <a:pt x="340" y="2792"/>
                  </a:lnTo>
                  <a:lnTo>
                    <a:pt x="343" y="2788"/>
                  </a:lnTo>
                  <a:lnTo>
                    <a:pt x="345" y="2782"/>
                  </a:lnTo>
                  <a:lnTo>
                    <a:pt x="348" y="2777"/>
                  </a:lnTo>
                  <a:lnTo>
                    <a:pt x="348" y="2771"/>
                  </a:lnTo>
                  <a:lnTo>
                    <a:pt x="345" y="2758"/>
                  </a:lnTo>
                  <a:lnTo>
                    <a:pt x="341" y="2746"/>
                  </a:lnTo>
                  <a:lnTo>
                    <a:pt x="337" y="2733"/>
                  </a:lnTo>
                  <a:lnTo>
                    <a:pt x="332" y="2721"/>
                  </a:lnTo>
                  <a:lnTo>
                    <a:pt x="322" y="2718"/>
                  </a:lnTo>
                  <a:lnTo>
                    <a:pt x="313" y="2716"/>
                  </a:lnTo>
                  <a:lnTo>
                    <a:pt x="303" y="2715"/>
                  </a:lnTo>
                  <a:lnTo>
                    <a:pt x="294" y="2711"/>
                  </a:lnTo>
                  <a:lnTo>
                    <a:pt x="288" y="2707"/>
                  </a:lnTo>
                  <a:lnTo>
                    <a:pt x="280" y="2701"/>
                  </a:lnTo>
                  <a:lnTo>
                    <a:pt x="273" y="2695"/>
                  </a:lnTo>
                  <a:lnTo>
                    <a:pt x="266" y="2687"/>
                  </a:lnTo>
                  <a:lnTo>
                    <a:pt x="259" y="2678"/>
                  </a:lnTo>
                  <a:lnTo>
                    <a:pt x="252" y="2668"/>
                  </a:lnTo>
                  <a:lnTo>
                    <a:pt x="246" y="2658"/>
                  </a:lnTo>
                  <a:lnTo>
                    <a:pt x="240" y="2648"/>
                  </a:lnTo>
                  <a:lnTo>
                    <a:pt x="235" y="2637"/>
                  </a:lnTo>
                  <a:lnTo>
                    <a:pt x="230" y="2626"/>
                  </a:lnTo>
                  <a:lnTo>
                    <a:pt x="227" y="2616"/>
                  </a:lnTo>
                  <a:lnTo>
                    <a:pt x="225" y="2605"/>
                  </a:lnTo>
                  <a:lnTo>
                    <a:pt x="224" y="2595"/>
                  </a:lnTo>
                  <a:lnTo>
                    <a:pt x="224" y="2585"/>
                  </a:lnTo>
                  <a:lnTo>
                    <a:pt x="225" y="2576"/>
                  </a:lnTo>
                  <a:lnTo>
                    <a:pt x="227" y="2568"/>
                  </a:lnTo>
                  <a:lnTo>
                    <a:pt x="238" y="2550"/>
                  </a:lnTo>
                  <a:lnTo>
                    <a:pt x="248" y="2534"/>
                  </a:lnTo>
                  <a:lnTo>
                    <a:pt x="251" y="2527"/>
                  </a:lnTo>
                  <a:lnTo>
                    <a:pt x="253" y="2518"/>
                  </a:lnTo>
                  <a:lnTo>
                    <a:pt x="253" y="2513"/>
                  </a:lnTo>
                  <a:lnTo>
                    <a:pt x="253" y="2508"/>
                  </a:lnTo>
                  <a:lnTo>
                    <a:pt x="252" y="2503"/>
                  </a:lnTo>
                  <a:lnTo>
                    <a:pt x="250" y="2498"/>
                  </a:lnTo>
                  <a:lnTo>
                    <a:pt x="246" y="2488"/>
                  </a:lnTo>
                  <a:lnTo>
                    <a:pt x="243" y="2478"/>
                  </a:lnTo>
                  <a:lnTo>
                    <a:pt x="242" y="2470"/>
                  </a:lnTo>
                  <a:lnTo>
                    <a:pt x="241" y="2463"/>
                  </a:lnTo>
                  <a:lnTo>
                    <a:pt x="242" y="2456"/>
                  </a:lnTo>
                  <a:lnTo>
                    <a:pt x="243" y="2449"/>
                  </a:lnTo>
                  <a:lnTo>
                    <a:pt x="246" y="2444"/>
                  </a:lnTo>
                  <a:lnTo>
                    <a:pt x="248" y="2437"/>
                  </a:lnTo>
                  <a:lnTo>
                    <a:pt x="262" y="2414"/>
                  </a:lnTo>
                  <a:lnTo>
                    <a:pt x="278" y="2384"/>
                  </a:lnTo>
                  <a:lnTo>
                    <a:pt x="281" y="2374"/>
                  </a:lnTo>
                  <a:lnTo>
                    <a:pt x="283" y="2364"/>
                  </a:lnTo>
                  <a:lnTo>
                    <a:pt x="284" y="2354"/>
                  </a:lnTo>
                  <a:lnTo>
                    <a:pt x="284" y="2344"/>
                  </a:lnTo>
                  <a:lnTo>
                    <a:pt x="283" y="2334"/>
                  </a:lnTo>
                  <a:lnTo>
                    <a:pt x="282" y="2324"/>
                  </a:lnTo>
                  <a:lnTo>
                    <a:pt x="279" y="2314"/>
                  </a:lnTo>
                  <a:lnTo>
                    <a:pt x="276" y="2306"/>
                  </a:lnTo>
                  <a:lnTo>
                    <a:pt x="271" y="2297"/>
                  </a:lnTo>
                  <a:lnTo>
                    <a:pt x="266" y="2288"/>
                  </a:lnTo>
                  <a:lnTo>
                    <a:pt x="259" y="2280"/>
                  </a:lnTo>
                  <a:lnTo>
                    <a:pt x="252" y="2274"/>
                  </a:lnTo>
                  <a:lnTo>
                    <a:pt x="245" y="2267"/>
                  </a:lnTo>
                  <a:lnTo>
                    <a:pt x="236" y="2261"/>
                  </a:lnTo>
                  <a:lnTo>
                    <a:pt x="227" y="2257"/>
                  </a:lnTo>
                  <a:lnTo>
                    <a:pt x="217" y="2254"/>
                  </a:lnTo>
                  <a:lnTo>
                    <a:pt x="162" y="2244"/>
                  </a:lnTo>
                  <a:lnTo>
                    <a:pt x="111" y="2235"/>
                  </a:lnTo>
                  <a:lnTo>
                    <a:pt x="100" y="2232"/>
                  </a:lnTo>
                  <a:lnTo>
                    <a:pt x="90" y="2226"/>
                  </a:lnTo>
                  <a:lnTo>
                    <a:pt x="81" y="2219"/>
                  </a:lnTo>
                  <a:lnTo>
                    <a:pt x="73" y="2212"/>
                  </a:lnTo>
                  <a:lnTo>
                    <a:pt x="70" y="2207"/>
                  </a:lnTo>
                  <a:lnTo>
                    <a:pt x="66" y="2202"/>
                  </a:lnTo>
                  <a:lnTo>
                    <a:pt x="64" y="2196"/>
                  </a:lnTo>
                  <a:lnTo>
                    <a:pt x="62" y="2190"/>
                  </a:lnTo>
                  <a:lnTo>
                    <a:pt x="61" y="2183"/>
                  </a:lnTo>
                  <a:lnTo>
                    <a:pt x="60" y="2175"/>
                  </a:lnTo>
                  <a:lnTo>
                    <a:pt x="60" y="2166"/>
                  </a:lnTo>
                  <a:lnTo>
                    <a:pt x="60" y="2158"/>
                  </a:lnTo>
                  <a:lnTo>
                    <a:pt x="63" y="2156"/>
                  </a:lnTo>
                  <a:lnTo>
                    <a:pt x="67" y="2155"/>
                  </a:lnTo>
                  <a:lnTo>
                    <a:pt x="70" y="2153"/>
                  </a:lnTo>
                  <a:lnTo>
                    <a:pt x="70" y="2150"/>
                  </a:lnTo>
                  <a:lnTo>
                    <a:pt x="70" y="2145"/>
                  </a:lnTo>
                  <a:lnTo>
                    <a:pt x="70" y="2141"/>
                  </a:lnTo>
                  <a:lnTo>
                    <a:pt x="67" y="2130"/>
                  </a:lnTo>
                  <a:lnTo>
                    <a:pt x="64" y="2116"/>
                  </a:lnTo>
                  <a:lnTo>
                    <a:pt x="54" y="2085"/>
                  </a:lnTo>
                  <a:lnTo>
                    <a:pt x="40" y="2048"/>
                  </a:lnTo>
                  <a:lnTo>
                    <a:pt x="25" y="2012"/>
                  </a:lnTo>
                  <a:lnTo>
                    <a:pt x="12" y="1977"/>
                  </a:lnTo>
                  <a:lnTo>
                    <a:pt x="8" y="1961"/>
                  </a:lnTo>
                  <a:lnTo>
                    <a:pt x="3" y="1947"/>
                  </a:lnTo>
                  <a:lnTo>
                    <a:pt x="0" y="1935"/>
                  </a:lnTo>
                  <a:lnTo>
                    <a:pt x="0" y="1926"/>
                  </a:lnTo>
                  <a:lnTo>
                    <a:pt x="0" y="1913"/>
                  </a:lnTo>
                  <a:lnTo>
                    <a:pt x="2" y="1900"/>
                  </a:lnTo>
                  <a:lnTo>
                    <a:pt x="5" y="1887"/>
                  </a:lnTo>
                  <a:lnTo>
                    <a:pt x="11" y="1873"/>
                  </a:lnTo>
                  <a:lnTo>
                    <a:pt x="16" y="1859"/>
                  </a:lnTo>
                  <a:lnTo>
                    <a:pt x="23" y="1846"/>
                  </a:lnTo>
                  <a:lnTo>
                    <a:pt x="30" y="1833"/>
                  </a:lnTo>
                  <a:lnTo>
                    <a:pt x="39" y="1819"/>
                  </a:lnTo>
                  <a:lnTo>
                    <a:pt x="56" y="1794"/>
                  </a:lnTo>
                  <a:lnTo>
                    <a:pt x="75" y="1770"/>
                  </a:lnTo>
                  <a:lnTo>
                    <a:pt x="95" y="1749"/>
                  </a:lnTo>
                  <a:lnTo>
                    <a:pt x="113" y="1730"/>
                  </a:lnTo>
                  <a:lnTo>
                    <a:pt x="118" y="1723"/>
                  </a:lnTo>
                  <a:lnTo>
                    <a:pt x="125" y="1714"/>
                  </a:lnTo>
                  <a:lnTo>
                    <a:pt x="132" y="1703"/>
                  </a:lnTo>
                  <a:lnTo>
                    <a:pt x="138" y="1691"/>
                  </a:lnTo>
                  <a:lnTo>
                    <a:pt x="145" y="1679"/>
                  </a:lnTo>
                  <a:lnTo>
                    <a:pt x="149" y="1667"/>
                  </a:lnTo>
                  <a:lnTo>
                    <a:pt x="153" y="1657"/>
                  </a:lnTo>
                  <a:lnTo>
                    <a:pt x="155" y="1648"/>
                  </a:lnTo>
                  <a:lnTo>
                    <a:pt x="154" y="1641"/>
                  </a:lnTo>
                  <a:lnTo>
                    <a:pt x="153" y="1636"/>
                  </a:lnTo>
                  <a:lnTo>
                    <a:pt x="149" y="1631"/>
                  </a:lnTo>
                  <a:lnTo>
                    <a:pt x="145" y="1628"/>
                  </a:lnTo>
                  <a:lnTo>
                    <a:pt x="135" y="1621"/>
                  </a:lnTo>
                  <a:lnTo>
                    <a:pt x="126" y="1614"/>
                  </a:lnTo>
                  <a:lnTo>
                    <a:pt x="122" y="1608"/>
                  </a:lnTo>
                  <a:lnTo>
                    <a:pt x="118" y="1601"/>
                  </a:lnTo>
                  <a:lnTo>
                    <a:pt x="116" y="1594"/>
                  </a:lnTo>
                  <a:lnTo>
                    <a:pt x="114" y="1585"/>
                  </a:lnTo>
                  <a:lnTo>
                    <a:pt x="113" y="1577"/>
                  </a:lnTo>
                  <a:lnTo>
                    <a:pt x="113" y="1568"/>
                  </a:lnTo>
                  <a:lnTo>
                    <a:pt x="113" y="1558"/>
                  </a:lnTo>
                  <a:lnTo>
                    <a:pt x="113" y="1550"/>
                  </a:lnTo>
                  <a:lnTo>
                    <a:pt x="115" y="1531"/>
                  </a:lnTo>
                  <a:lnTo>
                    <a:pt x="119" y="1513"/>
                  </a:lnTo>
                  <a:lnTo>
                    <a:pt x="125" y="1496"/>
                  </a:lnTo>
                  <a:lnTo>
                    <a:pt x="131" y="1484"/>
                  </a:lnTo>
                  <a:lnTo>
                    <a:pt x="144" y="1467"/>
                  </a:lnTo>
                  <a:lnTo>
                    <a:pt x="150" y="1454"/>
                  </a:lnTo>
                  <a:lnTo>
                    <a:pt x="152" y="1451"/>
                  </a:lnTo>
                  <a:lnTo>
                    <a:pt x="152" y="1448"/>
                  </a:lnTo>
                  <a:lnTo>
                    <a:pt x="152" y="1446"/>
                  </a:lnTo>
                  <a:lnTo>
                    <a:pt x="150" y="1442"/>
                  </a:lnTo>
                  <a:lnTo>
                    <a:pt x="146" y="1435"/>
                  </a:lnTo>
                  <a:lnTo>
                    <a:pt x="138" y="1426"/>
                  </a:lnTo>
                  <a:lnTo>
                    <a:pt x="134" y="1421"/>
                  </a:lnTo>
                  <a:lnTo>
                    <a:pt x="131" y="1416"/>
                  </a:lnTo>
                  <a:lnTo>
                    <a:pt x="127" y="1410"/>
                  </a:lnTo>
                  <a:lnTo>
                    <a:pt x="125" y="1405"/>
                  </a:lnTo>
                  <a:lnTo>
                    <a:pt x="121" y="1393"/>
                  </a:lnTo>
                  <a:lnTo>
                    <a:pt x="117" y="1382"/>
                  </a:lnTo>
                  <a:lnTo>
                    <a:pt x="112" y="1370"/>
                  </a:lnTo>
                  <a:lnTo>
                    <a:pt x="105" y="1359"/>
                  </a:lnTo>
                  <a:lnTo>
                    <a:pt x="98" y="1349"/>
                  </a:lnTo>
                  <a:lnTo>
                    <a:pt x="91" y="1341"/>
                  </a:lnTo>
                  <a:lnTo>
                    <a:pt x="82" y="1333"/>
                  </a:lnTo>
                  <a:lnTo>
                    <a:pt x="73" y="1325"/>
                  </a:lnTo>
                  <a:lnTo>
                    <a:pt x="64" y="1317"/>
                  </a:lnTo>
                  <a:lnTo>
                    <a:pt x="54" y="1311"/>
                  </a:lnTo>
                  <a:lnTo>
                    <a:pt x="54" y="1311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29448F9F-B67C-4337-9715-372E30EF5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" y="2726"/>
              <a:ext cx="1031" cy="1002"/>
            </a:xfrm>
            <a:custGeom>
              <a:avLst/>
              <a:gdLst>
                <a:gd name="T0" fmla="*/ 1752 w 4122"/>
                <a:gd name="T1" fmla="*/ 113 h 4006"/>
                <a:gd name="T2" fmla="*/ 1983 w 4122"/>
                <a:gd name="T3" fmla="*/ 98 h 4006"/>
                <a:gd name="T4" fmla="*/ 2184 w 4122"/>
                <a:gd name="T5" fmla="*/ 123 h 4006"/>
                <a:gd name="T6" fmla="*/ 2374 w 4122"/>
                <a:gd name="T7" fmla="*/ 272 h 4006"/>
                <a:gd name="T8" fmla="*/ 2685 w 4122"/>
                <a:gd name="T9" fmla="*/ 350 h 4006"/>
                <a:gd name="T10" fmla="*/ 2840 w 4122"/>
                <a:gd name="T11" fmla="*/ 299 h 4006"/>
                <a:gd name="T12" fmla="*/ 2985 w 4122"/>
                <a:gd name="T13" fmla="*/ 310 h 4006"/>
                <a:gd name="T14" fmla="*/ 3179 w 4122"/>
                <a:gd name="T15" fmla="*/ 466 h 4006"/>
                <a:gd name="T16" fmla="*/ 3449 w 4122"/>
                <a:gd name="T17" fmla="*/ 737 h 4006"/>
                <a:gd name="T18" fmla="*/ 3429 w 4122"/>
                <a:gd name="T19" fmla="*/ 925 h 4006"/>
                <a:gd name="T20" fmla="*/ 3502 w 4122"/>
                <a:gd name="T21" fmla="*/ 1109 h 4006"/>
                <a:gd name="T22" fmla="*/ 3582 w 4122"/>
                <a:gd name="T23" fmla="*/ 1229 h 4006"/>
                <a:gd name="T24" fmla="*/ 3821 w 4122"/>
                <a:gd name="T25" fmla="*/ 1238 h 4006"/>
                <a:gd name="T26" fmla="*/ 4030 w 4122"/>
                <a:gd name="T27" fmla="*/ 1432 h 4006"/>
                <a:gd name="T28" fmla="*/ 3992 w 4122"/>
                <a:gd name="T29" fmla="*/ 1571 h 4006"/>
                <a:gd name="T30" fmla="*/ 4091 w 4122"/>
                <a:gd name="T31" fmla="*/ 1729 h 4006"/>
                <a:gd name="T32" fmla="*/ 4046 w 4122"/>
                <a:gd name="T33" fmla="*/ 1918 h 4006"/>
                <a:gd name="T34" fmla="*/ 3800 w 4122"/>
                <a:gd name="T35" fmla="*/ 1830 h 4006"/>
                <a:gd name="T36" fmla="*/ 3729 w 4122"/>
                <a:gd name="T37" fmla="*/ 1987 h 4006"/>
                <a:gd name="T38" fmla="*/ 3793 w 4122"/>
                <a:gd name="T39" fmla="*/ 2289 h 4006"/>
                <a:gd name="T40" fmla="*/ 3870 w 4122"/>
                <a:gd name="T41" fmla="*/ 2441 h 4006"/>
                <a:gd name="T42" fmla="*/ 3755 w 4122"/>
                <a:gd name="T43" fmla="*/ 2652 h 4006"/>
                <a:gd name="T44" fmla="*/ 3648 w 4122"/>
                <a:gd name="T45" fmla="*/ 2826 h 4006"/>
                <a:gd name="T46" fmla="*/ 3600 w 4122"/>
                <a:gd name="T47" fmla="*/ 2949 h 4006"/>
                <a:gd name="T48" fmla="*/ 3451 w 4122"/>
                <a:gd name="T49" fmla="*/ 2977 h 4006"/>
                <a:gd name="T50" fmla="*/ 3390 w 4122"/>
                <a:gd name="T51" fmla="*/ 3101 h 4006"/>
                <a:gd name="T52" fmla="*/ 3148 w 4122"/>
                <a:gd name="T53" fmla="*/ 3097 h 4006"/>
                <a:gd name="T54" fmla="*/ 3088 w 4122"/>
                <a:gd name="T55" fmla="*/ 3208 h 4006"/>
                <a:gd name="T56" fmla="*/ 3123 w 4122"/>
                <a:gd name="T57" fmla="*/ 3425 h 4006"/>
                <a:gd name="T58" fmla="*/ 2955 w 4122"/>
                <a:gd name="T59" fmla="*/ 3540 h 4006"/>
                <a:gd name="T60" fmla="*/ 2814 w 4122"/>
                <a:gd name="T61" fmla="*/ 3744 h 4006"/>
                <a:gd name="T62" fmla="*/ 2516 w 4122"/>
                <a:gd name="T63" fmla="*/ 3972 h 4006"/>
                <a:gd name="T64" fmla="*/ 2379 w 4122"/>
                <a:gd name="T65" fmla="*/ 3832 h 4006"/>
                <a:gd name="T66" fmla="*/ 2220 w 4122"/>
                <a:gd name="T67" fmla="*/ 3873 h 4006"/>
                <a:gd name="T68" fmla="*/ 2021 w 4122"/>
                <a:gd name="T69" fmla="*/ 3579 h 4006"/>
                <a:gd name="T70" fmla="*/ 1859 w 4122"/>
                <a:gd name="T71" fmla="*/ 3552 h 4006"/>
                <a:gd name="T72" fmla="*/ 1648 w 4122"/>
                <a:gd name="T73" fmla="*/ 3570 h 4006"/>
                <a:gd name="T74" fmla="*/ 1375 w 4122"/>
                <a:gd name="T75" fmla="*/ 3364 h 4006"/>
                <a:gd name="T76" fmla="*/ 1254 w 4122"/>
                <a:gd name="T77" fmla="*/ 3442 h 4006"/>
                <a:gd name="T78" fmla="*/ 966 w 4122"/>
                <a:gd name="T79" fmla="*/ 3453 h 4006"/>
                <a:gd name="T80" fmla="*/ 738 w 4122"/>
                <a:gd name="T81" fmla="*/ 3250 h 4006"/>
                <a:gd name="T82" fmla="*/ 651 w 4122"/>
                <a:gd name="T83" fmla="*/ 3353 h 4006"/>
                <a:gd name="T84" fmla="*/ 266 w 4122"/>
                <a:gd name="T85" fmla="*/ 3196 h 4006"/>
                <a:gd name="T86" fmla="*/ 155 w 4122"/>
                <a:gd name="T87" fmla="*/ 3093 h 4006"/>
                <a:gd name="T88" fmla="*/ 139 w 4122"/>
                <a:gd name="T89" fmla="*/ 2981 h 4006"/>
                <a:gd name="T90" fmla="*/ 52 w 4122"/>
                <a:gd name="T91" fmla="*/ 2847 h 4006"/>
                <a:gd name="T92" fmla="*/ 12 w 4122"/>
                <a:gd name="T93" fmla="*/ 2695 h 4006"/>
                <a:gd name="T94" fmla="*/ 188 w 4122"/>
                <a:gd name="T95" fmla="*/ 2597 h 4006"/>
                <a:gd name="T96" fmla="*/ 274 w 4122"/>
                <a:gd name="T97" fmla="*/ 2479 h 4006"/>
                <a:gd name="T98" fmla="*/ 479 w 4122"/>
                <a:gd name="T99" fmla="*/ 2328 h 4006"/>
                <a:gd name="T100" fmla="*/ 435 w 4122"/>
                <a:gd name="T101" fmla="*/ 2047 h 4006"/>
                <a:gd name="T102" fmla="*/ 486 w 4122"/>
                <a:gd name="T103" fmla="*/ 1830 h 4006"/>
                <a:gd name="T104" fmla="*/ 561 w 4122"/>
                <a:gd name="T105" fmla="*/ 1626 h 4006"/>
                <a:gd name="T106" fmla="*/ 726 w 4122"/>
                <a:gd name="T107" fmla="*/ 1461 h 4006"/>
                <a:gd name="T108" fmla="*/ 973 w 4122"/>
                <a:gd name="T109" fmla="*/ 1469 h 4006"/>
                <a:gd name="T110" fmla="*/ 1055 w 4122"/>
                <a:gd name="T111" fmla="*/ 1182 h 4006"/>
                <a:gd name="T112" fmla="*/ 1010 w 4122"/>
                <a:gd name="T113" fmla="*/ 879 h 4006"/>
                <a:gd name="T114" fmla="*/ 1262 w 4122"/>
                <a:gd name="T115" fmla="*/ 801 h 4006"/>
                <a:gd name="T116" fmla="*/ 1376 w 4122"/>
                <a:gd name="T117" fmla="*/ 721 h 4006"/>
                <a:gd name="T118" fmla="*/ 1349 w 4122"/>
                <a:gd name="T119" fmla="*/ 531 h 4006"/>
                <a:gd name="T120" fmla="*/ 1597 w 4122"/>
                <a:gd name="T121" fmla="*/ 500 h 4006"/>
                <a:gd name="T122" fmla="*/ 1618 w 4122"/>
                <a:gd name="T123" fmla="*/ 346 h 4006"/>
                <a:gd name="T124" fmla="*/ 1526 w 4122"/>
                <a:gd name="T125" fmla="*/ 206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22" h="4006">
                  <a:moveTo>
                    <a:pt x="1538" y="194"/>
                  </a:moveTo>
                  <a:lnTo>
                    <a:pt x="1545" y="188"/>
                  </a:lnTo>
                  <a:lnTo>
                    <a:pt x="1550" y="183"/>
                  </a:lnTo>
                  <a:lnTo>
                    <a:pt x="1554" y="176"/>
                  </a:lnTo>
                  <a:lnTo>
                    <a:pt x="1557" y="171"/>
                  </a:lnTo>
                  <a:lnTo>
                    <a:pt x="1564" y="160"/>
                  </a:lnTo>
                  <a:lnTo>
                    <a:pt x="1570" y="150"/>
                  </a:lnTo>
                  <a:lnTo>
                    <a:pt x="1573" y="145"/>
                  </a:lnTo>
                  <a:lnTo>
                    <a:pt x="1576" y="142"/>
                  </a:lnTo>
                  <a:lnTo>
                    <a:pt x="1581" y="137"/>
                  </a:lnTo>
                  <a:lnTo>
                    <a:pt x="1586" y="134"/>
                  </a:lnTo>
                  <a:lnTo>
                    <a:pt x="1593" y="132"/>
                  </a:lnTo>
                  <a:lnTo>
                    <a:pt x="1601" y="131"/>
                  </a:lnTo>
                  <a:lnTo>
                    <a:pt x="1608" y="129"/>
                  </a:lnTo>
                  <a:lnTo>
                    <a:pt x="1619" y="129"/>
                  </a:lnTo>
                  <a:lnTo>
                    <a:pt x="1645" y="132"/>
                  </a:lnTo>
                  <a:lnTo>
                    <a:pt x="1669" y="136"/>
                  </a:lnTo>
                  <a:lnTo>
                    <a:pt x="1682" y="137"/>
                  </a:lnTo>
                  <a:lnTo>
                    <a:pt x="1695" y="137"/>
                  </a:lnTo>
                  <a:lnTo>
                    <a:pt x="1701" y="136"/>
                  </a:lnTo>
                  <a:lnTo>
                    <a:pt x="1707" y="135"/>
                  </a:lnTo>
                  <a:lnTo>
                    <a:pt x="1713" y="133"/>
                  </a:lnTo>
                  <a:lnTo>
                    <a:pt x="1720" y="131"/>
                  </a:lnTo>
                  <a:lnTo>
                    <a:pt x="1737" y="121"/>
                  </a:lnTo>
                  <a:lnTo>
                    <a:pt x="1752" y="113"/>
                  </a:lnTo>
                  <a:lnTo>
                    <a:pt x="1759" y="111"/>
                  </a:lnTo>
                  <a:lnTo>
                    <a:pt x="1768" y="110"/>
                  </a:lnTo>
                  <a:lnTo>
                    <a:pt x="1777" y="111"/>
                  </a:lnTo>
                  <a:lnTo>
                    <a:pt x="1788" y="113"/>
                  </a:lnTo>
                  <a:lnTo>
                    <a:pt x="1798" y="116"/>
                  </a:lnTo>
                  <a:lnTo>
                    <a:pt x="1805" y="118"/>
                  </a:lnTo>
                  <a:lnTo>
                    <a:pt x="1812" y="119"/>
                  </a:lnTo>
                  <a:lnTo>
                    <a:pt x="1819" y="119"/>
                  </a:lnTo>
                  <a:lnTo>
                    <a:pt x="1823" y="118"/>
                  </a:lnTo>
                  <a:lnTo>
                    <a:pt x="1828" y="115"/>
                  </a:lnTo>
                  <a:lnTo>
                    <a:pt x="1830" y="112"/>
                  </a:lnTo>
                  <a:lnTo>
                    <a:pt x="1833" y="109"/>
                  </a:lnTo>
                  <a:lnTo>
                    <a:pt x="1842" y="89"/>
                  </a:lnTo>
                  <a:lnTo>
                    <a:pt x="1856" y="66"/>
                  </a:lnTo>
                  <a:lnTo>
                    <a:pt x="1870" y="48"/>
                  </a:lnTo>
                  <a:lnTo>
                    <a:pt x="1887" y="28"/>
                  </a:lnTo>
                  <a:lnTo>
                    <a:pt x="1896" y="19"/>
                  </a:lnTo>
                  <a:lnTo>
                    <a:pt x="1906" y="10"/>
                  </a:lnTo>
                  <a:lnTo>
                    <a:pt x="1915" y="4"/>
                  </a:lnTo>
                  <a:lnTo>
                    <a:pt x="1925" y="0"/>
                  </a:lnTo>
                  <a:lnTo>
                    <a:pt x="1925" y="0"/>
                  </a:lnTo>
                  <a:lnTo>
                    <a:pt x="1968" y="70"/>
                  </a:lnTo>
                  <a:lnTo>
                    <a:pt x="1972" y="80"/>
                  </a:lnTo>
                  <a:lnTo>
                    <a:pt x="1977" y="89"/>
                  </a:lnTo>
                  <a:lnTo>
                    <a:pt x="1983" y="98"/>
                  </a:lnTo>
                  <a:lnTo>
                    <a:pt x="1990" y="107"/>
                  </a:lnTo>
                  <a:lnTo>
                    <a:pt x="2006" y="122"/>
                  </a:lnTo>
                  <a:lnTo>
                    <a:pt x="2021" y="135"/>
                  </a:lnTo>
                  <a:lnTo>
                    <a:pt x="2026" y="139"/>
                  </a:lnTo>
                  <a:lnTo>
                    <a:pt x="2030" y="141"/>
                  </a:lnTo>
                  <a:lnTo>
                    <a:pt x="2035" y="142"/>
                  </a:lnTo>
                  <a:lnTo>
                    <a:pt x="2040" y="143"/>
                  </a:lnTo>
                  <a:lnTo>
                    <a:pt x="2050" y="144"/>
                  </a:lnTo>
                  <a:lnTo>
                    <a:pt x="2060" y="145"/>
                  </a:lnTo>
                  <a:lnTo>
                    <a:pt x="2076" y="147"/>
                  </a:lnTo>
                  <a:lnTo>
                    <a:pt x="2090" y="150"/>
                  </a:lnTo>
                  <a:lnTo>
                    <a:pt x="2106" y="151"/>
                  </a:lnTo>
                  <a:lnTo>
                    <a:pt x="2120" y="152"/>
                  </a:lnTo>
                  <a:lnTo>
                    <a:pt x="2127" y="153"/>
                  </a:lnTo>
                  <a:lnTo>
                    <a:pt x="2132" y="153"/>
                  </a:lnTo>
                  <a:lnTo>
                    <a:pt x="2138" y="153"/>
                  </a:lnTo>
                  <a:lnTo>
                    <a:pt x="2141" y="152"/>
                  </a:lnTo>
                  <a:lnTo>
                    <a:pt x="2148" y="149"/>
                  </a:lnTo>
                  <a:lnTo>
                    <a:pt x="2152" y="144"/>
                  </a:lnTo>
                  <a:lnTo>
                    <a:pt x="2156" y="139"/>
                  </a:lnTo>
                  <a:lnTo>
                    <a:pt x="2161" y="134"/>
                  </a:lnTo>
                  <a:lnTo>
                    <a:pt x="2165" y="129"/>
                  </a:lnTo>
                  <a:lnTo>
                    <a:pt x="2173" y="124"/>
                  </a:lnTo>
                  <a:lnTo>
                    <a:pt x="2179" y="123"/>
                  </a:lnTo>
                  <a:lnTo>
                    <a:pt x="2184" y="123"/>
                  </a:lnTo>
                  <a:lnTo>
                    <a:pt x="2187" y="126"/>
                  </a:lnTo>
                  <a:lnTo>
                    <a:pt x="2192" y="130"/>
                  </a:lnTo>
                  <a:lnTo>
                    <a:pt x="2195" y="133"/>
                  </a:lnTo>
                  <a:lnTo>
                    <a:pt x="2199" y="137"/>
                  </a:lnTo>
                  <a:lnTo>
                    <a:pt x="2204" y="141"/>
                  </a:lnTo>
                  <a:lnTo>
                    <a:pt x="2210" y="142"/>
                  </a:lnTo>
                  <a:lnTo>
                    <a:pt x="2216" y="143"/>
                  </a:lnTo>
                  <a:lnTo>
                    <a:pt x="2222" y="145"/>
                  </a:lnTo>
                  <a:lnTo>
                    <a:pt x="2226" y="147"/>
                  </a:lnTo>
                  <a:lnTo>
                    <a:pt x="2231" y="151"/>
                  </a:lnTo>
                  <a:lnTo>
                    <a:pt x="2234" y="153"/>
                  </a:lnTo>
                  <a:lnTo>
                    <a:pt x="2237" y="157"/>
                  </a:lnTo>
                  <a:lnTo>
                    <a:pt x="2240" y="161"/>
                  </a:lnTo>
                  <a:lnTo>
                    <a:pt x="2242" y="165"/>
                  </a:lnTo>
                  <a:lnTo>
                    <a:pt x="2250" y="184"/>
                  </a:lnTo>
                  <a:lnTo>
                    <a:pt x="2258" y="206"/>
                  </a:lnTo>
                  <a:lnTo>
                    <a:pt x="2262" y="212"/>
                  </a:lnTo>
                  <a:lnTo>
                    <a:pt x="2267" y="217"/>
                  </a:lnTo>
                  <a:lnTo>
                    <a:pt x="2273" y="222"/>
                  </a:lnTo>
                  <a:lnTo>
                    <a:pt x="2281" y="227"/>
                  </a:lnTo>
                  <a:lnTo>
                    <a:pt x="2297" y="239"/>
                  </a:lnTo>
                  <a:lnTo>
                    <a:pt x="2317" y="249"/>
                  </a:lnTo>
                  <a:lnTo>
                    <a:pt x="2337" y="259"/>
                  </a:lnTo>
                  <a:lnTo>
                    <a:pt x="2357" y="267"/>
                  </a:lnTo>
                  <a:lnTo>
                    <a:pt x="2374" y="272"/>
                  </a:lnTo>
                  <a:lnTo>
                    <a:pt x="2386" y="275"/>
                  </a:lnTo>
                  <a:lnTo>
                    <a:pt x="2408" y="276"/>
                  </a:lnTo>
                  <a:lnTo>
                    <a:pt x="2428" y="277"/>
                  </a:lnTo>
                  <a:lnTo>
                    <a:pt x="2438" y="277"/>
                  </a:lnTo>
                  <a:lnTo>
                    <a:pt x="2448" y="279"/>
                  </a:lnTo>
                  <a:lnTo>
                    <a:pt x="2458" y="282"/>
                  </a:lnTo>
                  <a:lnTo>
                    <a:pt x="2468" y="287"/>
                  </a:lnTo>
                  <a:lnTo>
                    <a:pt x="2490" y="298"/>
                  </a:lnTo>
                  <a:lnTo>
                    <a:pt x="2512" y="309"/>
                  </a:lnTo>
                  <a:lnTo>
                    <a:pt x="2523" y="313"/>
                  </a:lnTo>
                  <a:lnTo>
                    <a:pt x="2534" y="318"/>
                  </a:lnTo>
                  <a:lnTo>
                    <a:pt x="2546" y="321"/>
                  </a:lnTo>
                  <a:lnTo>
                    <a:pt x="2558" y="323"/>
                  </a:lnTo>
                  <a:lnTo>
                    <a:pt x="2571" y="327"/>
                  </a:lnTo>
                  <a:lnTo>
                    <a:pt x="2583" y="331"/>
                  </a:lnTo>
                  <a:lnTo>
                    <a:pt x="2595" y="335"/>
                  </a:lnTo>
                  <a:lnTo>
                    <a:pt x="2606" y="340"/>
                  </a:lnTo>
                  <a:lnTo>
                    <a:pt x="2618" y="344"/>
                  </a:lnTo>
                  <a:lnTo>
                    <a:pt x="2630" y="348"/>
                  </a:lnTo>
                  <a:lnTo>
                    <a:pt x="2643" y="351"/>
                  </a:lnTo>
                  <a:lnTo>
                    <a:pt x="2655" y="352"/>
                  </a:lnTo>
                  <a:lnTo>
                    <a:pt x="2665" y="353"/>
                  </a:lnTo>
                  <a:lnTo>
                    <a:pt x="2673" y="353"/>
                  </a:lnTo>
                  <a:lnTo>
                    <a:pt x="2679" y="352"/>
                  </a:lnTo>
                  <a:lnTo>
                    <a:pt x="2685" y="350"/>
                  </a:lnTo>
                  <a:lnTo>
                    <a:pt x="2689" y="349"/>
                  </a:lnTo>
                  <a:lnTo>
                    <a:pt x="2693" y="345"/>
                  </a:lnTo>
                  <a:lnTo>
                    <a:pt x="2696" y="343"/>
                  </a:lnTo>
                  <a:lnTo>
                    <a:pt x="2698" y="340"/>
                  </a:lnTo>
                  <a:lnTo>
                    <a:pt x="2702" y="333"/>
                  </a:lnTo>
                  <a:lnTo>
                    <a:pt x="2708" y="327"/>
                  </a:lnTo>
                  <a:lnTo>
                    <a:pt x="2712" y="323"/>
                  </a:lnTo>
                  <a:lnTo>
                    <a:pt x="2717" y="320"/>
                  </a:lnTo>
                  <a:lnTo>
                    <a:pt x="2722" y="317"/>
                  </a:lnTo>
                  <a:lnTo>
                    <a:pt x="2729" y="313"/>
                  </a:lnTo>
                  <a:lnTo>
                    <a:pt x="2735" y="312"/>
                  </a:lnTo>
                  <a:lnTo>
                    <a:pt x="2740" y="311"/>
                  </a:lnTo>
                  <a:lnTo>
                    <a:pt x="2746" y="311"/>
                  </a:lnTo>
                  <a:lnTo>
                    <a:pt x="2751" y="312"/>
                  </a:lnTo>
                  <a:lnTo>
                    <a:pt x="2762" y="314"/>
                  </a:lnTo>
                  <a:lnTo>
                    <a:pt x="2773" y="318"/>
                  </a:lnTo>
                  <a:lnTo>
                    <a:pt x="2784" y="321"/>
                  </a:lnTo>
                  <a:lnTo>
                    <a:pt x="2796" y="322"/>
                  </a:lnTo>
                  <a:lnTo>
                    <a:pt x="2801" y="323"/>
                  </a:lnTo>
                  <a:lnTo>
                    <a:pt x="2807" y="322"/>
                  </a:lnTo>
                  <a:lnTo>
                    <a:pt x="2812" y="321"/>
                  </a:lnTo>
                  <a:lnTo>
                    <a:pt x="2818" y="319"/>
                  </a:lnTo>
                  <a:lnTo>
                    <a:pt x="2827" y="313"/>
                  </a:lnTo>
                  <a:lnTo>
                    <a:pt x="2834" y="307"/>
                  </a:lnTo>
                  <a:lnTo>
                    <a:pt x="2840" y="299"/>
                  </a:lnTo>
                  <a:lnTo>
                    <a:pt x="2843" y="291"/>
                  </a:lnTo>
                  <a:lnTo>
                    <a:pt x="2848" y="276"/>
                  </a:lnTo>
                  <a:lnTo>
                    <a:pt x="2850" y="261"/>
                  </a:lnTo>
                  <a:lnTo>
                    <a:pt x="2852" y="255"/>
                  </a:lnTo>
                  <a:lnTo>
                    <a:pt x="2854" y="249"/>
                  </a:lnTo>
                  <a:lnTo>
                    <a:pt x="2859" y="244"/>
                  </a:lnTo>
                  <a:lnTo>
                    <a:pt x="2864" y="240"/>
                  </a:lnTo>
                  <a:lnTo>
                    <a:pt x="2872" y="237"/>
                  </a:lnTo>
                  <a:lnTo>
                    <a:pt x="2882" y="236"/>
                  </a:lnTo>
                  <a:lnTo>
                    <a:pt x="2894" y="237"/>
                  </a:lnTo>
                  <a:lnTo>
                    <a:pt x="2911" y="239"/>
                  </a:lnTo>
                  <a:lnTo>
                    <a:pt x="2922" y="241"/>
                  </a:lnTo>
                  <a:lnTo>
                    <a:pt x="2932" y="245"/>
                  </a:lnTo>
                  <a:lnTo>
                    <a:pt x="2939" y="247"/>
                  </a:lnTo>
                  <a:lnTo>
                    <a:pt x="2945" y="249"/>
                  </a:lnTo>
                  <a:lnTo>
                    <a:pt x="2949" y="252"/>
                  </a:lnTo>
                  <a:lnTo>
                    <a:pt x="2954" y="256"/>
                  </a:lnTo>
                  <a:lnTo>
                    <a:pt x="2956" y="259"/>
                  </a:lnTo>
                  <a:lnTo>
                    <a:pt x="2958" y="262"/>
                  </a:lnTo>
                  <a:lnTo>
                    <a:pt x="2962" y="271"/>
                  </a:lnTo>
                  <a:lnTo>
                    <a:pt x="2966" y="281"/>
                  </a:lnTo>
                  <a:lnTo>
                    <a:pt x="2969" y="287"/>
                  </a:lnTo>
                  <a:lnTo>
                    <a:pt x="2973" y="294"/>
                  </a:lnTo>
                  <a:lnTo>
                    <a:pt x="2978" y="301"/>
                  </a:lnTo>
                  <a:lnTo>
                    <a:pt x="2985" y="310"/>
                  </a:lnTo>
                  <a:lnTo>
                    <a:pt x="2993" y="318"/>
                  </a:lnTo>
                  <a:lnTo>
                    <a:pt x="3003" y="325"/>
                  </a:lnTo>
                  <a:lnTo>
                    <a:pt x="3013" y="331"/>
                  </a:lnTo>
                  <a:lnTo>
                    <a:pt x="3024" y="334"/>
                  </a:lnTo>
                  <a:lnTo>
                    <a:pt x="3046" y="341"/>
                  </a:lnTo>
                  <a:lnTo>
                    <a:pt x="3070" y="345"/>
                  </a:lnTo>
                  <a:lnTo>
                    <a:pt x="3079" y="348"/>
                  </a:lnTo>
                  <a:lnTo>
                    <a:pt x="3087" y="351"/>
                  </a:lnTo>
                  <a:lnTo>
                    <a:pt x="3095" y="354"/>
                  </a:lnTo>
                  <a:lnTo>
                    <a:pt x="3101" y="357"/>
                  </a:lnTo>
                  <a:lnTo>
                    <a:pt x="3112" y="365"/>
                  </a:lnTo>
                  <a:lnTo>
                    <a:pt x="3123" y="374"/>
                  </a:lnTo>
                  <a:lnTo>
                    <a:pt x="3132" y="384"/>
                  </a:lnTo>
                  <a:lnTo>
                    <a:pt x="3143" y="394"/>
                  </a:lnTo>
                  <a:lnTo>
                    <a:pt x="3155" y="404"/>
                  </a:lnTo>
                  <a:lnTo>
                    <a:pt x="3170" y="413"/>
                  </a:lnTo>
                  <a:lnTo>
                    <a:pt x="3173" y="415"/>
                  </a:lnTo>
                  <a:lnTo>
                    <a:pt x="3175" y="418"/>
                  </a:lnTo>
                  <a:lnTo>
                    <a:pt x="3178" y="420"/>
                  </a:lnTo>
                  <a:lnTo>
                    <a:pt x="3180" y="424"/>
                  </a:lnTo>
                  <a:lnTo>
                    <a:pt x="3182" y="430"/>
                  </a:lnTo>
                  <a:lnTo>
                    <a:pt x="3183" y="438"/>
                  </a:lnTo>
                  <a:lnTo>
                    <a:pt x="3182" y="447"/>
                  </a:lnTo>
                  <a:lnTo>
                    <a:pt x="3181" y="456"/>
                  </a:lnTo>
                  <a:lnTo>
                    <a:pt x="3179" y="466"/>
                  </a:lnTo>
                  <a:lnTo>
                    <a:pt x="3176" y="476"/>
                  </a:lnTo>
                  <a:lnTo>
                    <a:pt x="3172" y="497"/>
                  </a:lnTo>
                  <a:lnTo>
                    <a:pt x="3169" y="518"/>
                  </a:lnTo>
                  <a:lnTo>
                    <a:pt x="3168" y="529"/>
                  </a:lnTo>
                  <a:lnTo>
                    <a:pt x="3168" y="538"/>
                  </a:lnTo>
                  <a:lnTo>
                    <a:pt x="3170" y="548"/>
                  </a:lnTo>
                  <a:lnTo>
                    <a:pt x="3173" y="555"/>
                  </a:lnTo>
                  <a:lnTo>
                    <a:pt x="3192" y="572"/>
                  </a:lnTo>
                  <a:lnTo>
                    <a:pt x="3211" y="586"/>
                  </a:lnTo>
                  <a:lnTo>
                    <a:pt x="3231" y="601"/>
                  </a:lnTo>
                  <a:lnTo>
                    <a:pt x="3250" y="614"/>
                  </a:lnTo>
                  <a:lnTo>
                    <a:pt x="3268" y="627"/>
                  </a:lnTo>
                  <a:lnTo>
                    <a:pt x="3287" y="642"/>
                  </a:lnTo>
                  <a:lnTo>
                    <a:pt x="3306" y="656"/>
                  </a:lnTo>
                  <a:lnTo>
                    <a:pt x="3325" y="671"/>
                  </a:lnTo>
                  <a:lnTo>
                    <a:pt x="3336" y="684"/>
                  </a:lnTo>
                  <a:lnTo>
                    <a:pt x="3347" y="696"/>
                  </a:lnTo>
                  <a:lnTo>
                    <a:pt x="3353" y="701"/>
                  </a:lnTo>
                  <a:lnTo>
                    <a:pt x="3359" y="707"/>
                  </a:lnTo>
                  <a:lnTo>
                    <a:pt x="3366" y="711"/>
                  </a:lnTo>
                  <a:lnTo>
                    <a:pt x="3374" y="715"/>
                  </a:lnTo>
                  <a:lnTo>
                    <a:pt x="3402" y="721"/>
                  </a:lnTo>
                  <a:lnTo>
                    <a:pt x="3427" y="727"/>
                  </a:lnTo>
                  <a:lnTo>
                    <a:pt x="3438" y="730"/>
                  </a:lnTo>
                  <a:lnTo>
                    <a:pt x="3449" y="737"/>
                  </a:lnTo>
                  <a:lnTo>
                    <a:pt x="3454" y="740"/>
                  </a:lnTo>
                  <a:lnTo>
                    <a:pt x="3459" y="745"/>
                  </a:lnTo>
                  <a:lnTo>
                    <a:pt x="3464" y="751"/>
                  </a:lnTo>
                  <a:lnTo>
                    <a:pt x="3471" y="759"/>
                  </a:lnTo>
                  <a:lnTo>
                    <a:pt x="3477" y="766"/>
                  </a:lnTo>
                  <a:lnTo>
                    <a:pt x="3483" y="775"/>
                  </a:lnTo>
                  <a:lnTo>
                    <a:pt x="3490" y="784"/>
                  </a:lnTo>
                  <a:lnTo>
                    <a:pt x="3495" y="793"/>
                  </a:lnTo>
                  <a:lnTo>
                    <a:pt x="3497" y="796"/>
                  </a:lnTo>
                  <a:lnTo>
                    <a:pt x="3497" y="800"/>
                  </a:lnTo>
                  <a:lnTo>
                    <a:pt x="3497" y="803"/>
                  </a:lnTo>
                  <a:lnTo>
                    <a:pt x="3495" y="805"/>
                  </a:lnTo>
                  <a:lnTo>
                    <a:pt x="3493" y="812"/>
                  </a:lnTo>
                  <a:lnTo>
                    <a:pt x="3489" y="818"/>
                  </a:lnTo>
                  <a:lnTo>
                    <a:pt x="3484" y="825"/>
                  </a:lnTo>
                  <a:lnTo>
                    <a:pt x="3480" y="832"/>
                  </a:lnTo>
                  <a:lnTo>
                    <a:pt x="3477" y="841"/>
                  </a:lnTo>
                  <a:lnTo>
                    <a:pt x="3474" y="849"/>
                  </a:lnTo>
                  <a:lnTo>
                    <a:pt x="3473" y="864"/>
                  </a:lnTo>
                  <a:lnTo>
                    <a:pt x="3469" y="876"/>
                  </a:lnTo>
                  <a:lnTo>
                    <a:pt x="3464" y="887"/>
                  </a:lnTo>
                  <a:lnTo>
                    <a:pt x="3458" y="897"/>
                  </a:lnTo>
                  <a:lnTo>
                    <a:pt x="3449" y="907"/>
                  </a:lnTo>
                  <a:lnTo>
                    <a:pt x="3440" y="916"/>
                  </a:lnTo>
                  <a:lnTo>
                    <a:pt x="3429" y="925"/>
                  </a:lnTo>
                  <a:lnTo>
                    <a:pt x="3417" y="934"/>
                  </a:lnTo>
                  <a:lnTo>
                    <a:pt x="3408" y="943"/>
                  </a:lnTo>
                  <a:lnTo>
                    <a:pt x="3401" y="950"/>
                  </a:lnTo>
                  <a:lnTo>
                    <a:pt x="3397" y="958"/>
                  </a:lnTo>
                  <a:lnTo>
                    <a:pt x="3395" y="963"/>
                  </a:lnTo>
                  <a:lnTo>
                    <a:pt x="3395" y="970"/>
                  </a:lnTo>
                  <a:lnTo>
                    <a:pt x="3396" y="975"/>
                  </a:lnTo>
                  <a:lnTo>
                    <a:pt x="3399" y="980"/>
                  </a:lnTo>
                  <a:lnTo>
                    <a:pt x="3404" y="985"/>
                  </a:lnTo>
                  <a:lnTo>
                    <a:pt x="3431" y="1003"/>
                  </a:lnTo>
                  <a:lnTo>
                    <a:pt x="3463" y="1022"/>
                  </a:lnTo>
                  <a:lnTo>
                    <a:pt x="3467" y="1027"/>
                  </a:lnTo>
                  <a:lnTo>
                    <a:pt x="3470" y="1032"/>
                  </a:lnTo>
                  <a:lnTo>
                    <a:pt x="3474" y="1037"/>
                  </a:lnTo>
                  <a:lnTo>
                    <a:pt x="3480" y="1042"/>
                  </a:lnTo>
                  <a:lnTo>
                    <a:pt x="3492" y="1049"/>
                  </a:lnTo>
                  <a:lnTo>
                    <a:pt x="3503" y="1058"/>
                  </a:lnTo>
                  <a:lnTo>
                    <a:pt x="3509" y="1063"/>
                  </a:lnTo>
                  <a:lnTo>
                    <a:pt x="3512" y="1068"/>
                  </a:lnTo>
                  <a:lnTo>
                    <a:pt x="3515" y="1073"/>
                  </a:lnTo>
                  <a:lnTo>
                    <a:pt x="3516" y="1079"/>
                  </a:lnTo>
                  <a:lnTo>
                    <a:pt x="3516" y="1085"/>
                  </a:lnTo>
                  <a:lnTo>
                    <a:pt x="3513" y="1093"/>
                  </a:lnTo>
                  <a:lnTo>
                    <a:pt x="3509" y="1100"/>
                  </a:lnTo>
                  <a:lnTo>
                    <a:pt x="3502" y="1109"/>
                  </a:lnTo>
                  <a:lnTo>
                    <a:pt x="3498" y="1114"/>
                  </a:lnTo>
                  <a:lnTo>
                    <a:pt x="3494" y="1119"/>
                  </a:lnTo>
                  <a:lnTo>
                    <a:pt x="3491" y="1126"/>
                  </a:lnTo>
                  <a:lnTo>
                    <a:pt x="3489" y="1131"/>
                  </a:lnTo>
                  <a:lnTo>
                    <a:pt x="3488" y="1138"/>
                  </a:lnTo>
                  <a:lnTo>
                    <a:pt x="3487" y="1145"/>
                  </a:lnTo>
                  <a:lnTo>
                    <a:pt x="3487" y="1151"/>
                  </a:lnTo>
                  <a:lnTo>
                    <a:pt x="3487" y="1158"/>
                  </a:lnTo>
                  <a:lnTo>
                    <a:pt x="3489" y="1171"/>
                  </a:lnTo>
                  <a:lnTo>
                    <a:pt x="3491" y="1184"/>
                  </a:lnTo>
                  <a:lnTo>
                    <a:pt x="3495" y="1196"/>
                  </a:lnTo>
                  <a:lnTo>
                    <a:pt x="3501" y="1208"/>
                  </a:lnTo>
                  <a:lnTo>
                    <a:pt x="3510" y="1223"/>
                  </a:lnTo>
                  <a:lnTo>
                    <a:pt x="3519" y="1234"/>
                  </a:lnTo>
                  <a:lnTo>
                    <a:pt x="3523" y="1238"/>
                  </a:lnTo>
                  <a:lnTo>
                    <a:pt x="3526" y="1242"/>
                  </a:lnTo>
                  <a:lnTo>
                    <a:pt x="3531" y="1244"/>
                  </a:lnTo>
                  <a:lnTo>
                    <a:pt x="3535" y="1245"/>
                  </a:lnTo>
                  <a:lnTo>
                    <a:pt x="3540" y="1245"/>
                  </a:lnTo>
                  <a:lnTo>
                    <a:pt x="3544" y="1245"/>
                  </a:lnTo>
                  <a:lnTo>
                    <a:pt x="3549" y="1244"/>
                  </a:lnTo>
                  <a:lnTo>
                    <a:pt x="3554" y="1243"/>
                  </a:lnTo>
                  <a:lnTo>
                    <a:pt x="3564" y="1238"/>
                  </a:lnTo>
                  <a:lnTo>
                    <a:pt x="3576" y="1231"/>
                  </a:lnTo>
                  <a:lnTo>
                    <a:pt x="3582" y="1229"/>
                  </a:lnTo>
                  <a:lnTo>
                    <a:pt x="3587" y="1226"/>
                  </a:lnTo>
                  <a:lnTo>
                    <a:pt x="3594" y="1226"/>
                  </a:lnTo>
                  <a:lnTo>
                    <a:pt x="3600" y="1226"/>
                  </a:lnTo>
                  <a:lnTo>
                    <a:pt x="3612" y="1229"/>
                  </a:lnTo>
                  <a:lnTo>
                    <a:pt x="3624" y="1231"/>
                  </a:lnTo>
                  <a:lnTo>
                    <a:pt x="3629" y="1229"/>
                  </a:lnTo>
                  <a:lnTo>
                    <a:pt x="3637" y="1225"/>
                  </a:lnTo>
                  <a:lnTo>
                    <a:pt x="3647" y="1220"/>
                  </a:lnTo>
                  <a:lnTo>
                    <a:pt x="3658" y="1212"/>
                  </a:lnTo>
                  <a:lnTo>
                    <a:pt x="3682" y="1198"/>
                  </a:lnTo>
                  <a:lnTo>
                    <a:pt x="3698" y="1188"/>
                  </a:lnTo>
                  <a:lnTo>
                    <a:pt x="3710" y="1184"/>
                  </a:lnTo>
                  <a:lnTo>
                    <a:pt x="3721" y="1181"/>
                  </a:lnTo>
                  <a:lnTo>
                    <a:pt x="3731" y="1180"/>
                  </a:lnTo>
                  <a:lnTo>
                    <a:pt x="3742" y="1180"/>
                  </a:lnTo>
                  <a:lnTo>
                    <a:pt x="3752" y="1182"/>
                  </a:lnTo>
                  <a:lnTo>
                    <a:pt x="3762" y="1184"/>
                  </a:lnTo>
                  <a:lnTo>
                    <a:pt x="3771" y="1188"/>
                  </a:lnTo>
                  <a:lnTo>
                    <a:pt x="3780" y="1193"/>
                  </a:lnTo>
                  <a:lnTo>
                    <a:pt x="3788" y="1199"/>
                  </a:lnTo>
                  <a:lnTo>
                    <a:pt x="3796" y="1205"/>
                  </a:lnTo>
                  <a:lnTo>
                    <a:pt x="3803" y="1212"/>
                  </a:lnTo>
                  <a:lnTo>
                    <a:pt x="3810" y="1221"/>
                  </a:lnTo>
                  <a:lnTo>
                    <a:pt x="3816" y="1229"/>
                  </a:lnTo>
                  <a:lnTo>
                    <a:pt x="3821" y="1238"/>
                  </a:lnTo>
                  <a:lnTo>
                    <a:pt x="3825" y="1248"/>
                  </a:lnTo>
                  <a:lnTo>
                    <a:pt x="3829" y="1258"/>
                  </a:lnTo>
                  <a:lnTo>
                    <a:pt x="3837" y="1276"/>
                  </a:lnTo>
                  <a:lnTo>
                    <a:pt x="3843" y="1289"/>
                  </a:lnTo>
                  <a:lnTo>
                    <a:pt x="3848" y="1296"/>
                  </a:lnTo>
                  <a:lnTo>
                    <a:pt x="3852" y="1300"/>
                  </a:lnTo>
                  <a:lnTo>
                    <a:pt x="3858" y="1305"/>
                  </a:lnTo>
                  <a:lnTo>
                    <a:pt x="3862" y="1309"/>
                  </a:lnTo>
                  <a:lnTo>
                    <a:pt x="3868" y="1313"/>
                  </a:lnTo>
                  <a:lnTo>
                    <a:pt x="3874" y="1315"/>
                  </a:lnTo>
                  <a:lnTo>
                    <a:pt x="3881" y="1317"/>
                  </a:lnTo>
                  <a:lnTo>
                    <a:pt x="3887" y="1319"/>
                  </a:lnTo>
                  <a:lnTo>
                    <a:pt x="3904" y="1322"/>
                  </a:lnTo>
                  <a:lnTo>
                    <a:pt x="3922" y="1325"/>
                  </a:lnTo>
                  <a:lnTo>
                    <a:pt x="3932" y="1327"/>
                  </a:lnTo>
                  <a:lnTo>
                    <a:pt x="3942" y="1330"/>
                  </a:lnTo>
                  <a:lnTo>
                    <a:pt x="3952" y="1335"/>
                  </a:lnTo>
                  <a:lnTo>
                    <a:pt x="3961" y="1340"/>
                  </a:lnTo>
                  <a:lnTo>
                    <a:pt x="3968" y="1348"/>
                  </a:lnTo>
                  <a:lnTo>
                    <a:pt x="3977" y="1356"/>
                  </a:lnTo>
                  <a:lnTo>
                    <a:pt x="3985" y="1363"/>
                  </a:lnTo>
                  <a:lnTo>
                    <a:pt x="3993" y="1373"/>
                  </a:lnTo>
                  <a:lnTo>
                    <a:pt x="4006" y="1392"/>
                  </a:lnTo>
                  <a:lnTo>
                    <a:pt x="4019" y="1412"/>
                  </a:lnTo>
                  <a:lnTo>
                    <a:pt x="4030" y="1432"/>
                  </a:lnTo>
                  <a:lnTo>
                    <a:pt x="4041" y="1450"/>
                  </a:lnTo>
                  <a:lnTo>
                    <a:pt x="4048" y="1463"/>
                  </a:lnTo>
                  <a:lnTo>
                    <a:pt x="4051" y="1474"/>
                  </a:lnTo>
                  <a:lnTo>
                    <a:pt x="4053" y="1478"/>
                  </a:lnTo>
                  <a:lnTo>
                    <a:pt x="4053" y="1482"/>
                  </a:lnTo>
                  <a:lnTo>
                    <a:pt x="4051" y="1485"/>
                  </a:lnTo>
                  <a:lnTo>
                    <a:pt x="4050" y="1487"/>
                  </a:lnTo>
                  <a:lnTo>
                    <a:pt x="4046" y="1492"/>
                  </a:lnTo>
                  <a:lnTo>
                    <a:pt x="4039" y="1494"/>
                  </a:lnTo>
                  <a:lnTo>
                    <a:pt x="4031" y="1496"/>
                  </a:lnTo>
                  <a:lnTo>
                    <a:pt x="4024" y="1497"/>
                  </a:lnTo>
                  <a:lnTo>
                    <a:pt x="4015" y="1498"/>
                  </a:lnTo>
                  <a:lnTo>
                    <a:pt x="4007" y="1500"/>
                  </a:lnTo>
                  <a:lnTo>
                    <a:pt x="3999" y="1504"/>
                  </a:lnTo>
                  <a:lnTo>
                    <a:pt x="3993" y="1509"/>
                  </a:lnTo>
                  <a:lnTo>
                    <a:pt x="3990" y="1512"/>
                  </a:lnTo>
                  <a:lnTo>
                    <a:pt x="3988" y="1516"/>
                  </a:lnTo>
                  <a:lnTo>
                    <a:pt x="3986" y="1519"/>
                  </a:lnTo>
                  <a:lnTo>
                    <a:pt x="3985" y="1525"/>
                  </a:lnTo>
                  <a:lnTo>
                    <a:pt x="3984" y="1530"/>
                  </a:lnTo>
                  <a:lnTo>
                    <a:pt x="3985" y="1537"/>
                  </a:lnTo>
                  <a:lnTo>
                    <a:pt x="3985" y="1544"/>
                  </a:lnTo>
                  <a:lnTo>
                    <a:pt x="3987" y="1551"/>
                  </a:lnTo>
                  <a:lnTo>
                    <a:pt x="3989" y="1561"/>
                  </a:lnTo>
                  <a:lnTo>
                    <a:pt x="3992" y="1571"/>
                  </a:lnTo>
                  <a:lnTo>
                    <a:pt x="3996" y="1580"/>
                  </a:lnTo>
                  <a:lnTo>
                    <a:pt x="3999" y="1589"/>
                  </a:lnTo>
                  <a:lnTo>
                    <a:pt x="4004" y="1599"/>
                  </a:lnTo>
                  <a:lnTo>
                    <a:pt x="4006" y="1608"/>
                  </a:lnTo>
                  <a:lnTo>
                    <a:pt x="4007" y="1618"/>
                  </a:lnTo>
                  <a:lnTo>
                    <a:pt x="4007" y="1626"/>
                  </a:lnTo>
                  <a:lnTo>
                    <a:pt x="4005" y="1634"/>
                  </a:lnTo>
                  <a:lnTo>
                    <a:pt x="4002" y="1640"/>
                  </a:lnTo>
                  <a:lnTo>
                    <a:pt x="3998" y="1645"/>
                  </a:lnTo>
                  <a:lnTo>
                    <a:pt x="3995" y="1651"/>
                  </a:lnTo>
                  <a:lnTo>
                    <a:pt x="3994" y="1654"/>
                  </a:lnTo>
                  <a:lnTo>
                    <a:pt x="3993" y="1656"/>
                  </a:lnTo>
                  <a:lnTo>
                    <a:pt x="3993" y="1660"/>
                  </a:lnTo>
                  <a:lnTo>
                    <a:pt x="3993" y="1663"/>
                  </a:lnTo>
                  <a:lnTo>
                    <a:pt x="3995" y="1666"/>
                  </a:lnTo>
                  <a:lnTo>
                    <a:pt x="3997" y="1671"/>
                  </a:lnTo>
                  <a:lnTo>
                    <a:pt x="4000" y="1674"/>
                  </a:lnTo>
                  <a:lnTo>
                    <a:pt x="4005" y="1678"/>
                  </a:lnTo>
                  <a:lnTo>
                    <a:pt x="4018" y="1688"/>
                  </a:lnTo>
                  <a:lnTo>
                    <a:pt x="4034" y="1697"/>
                  </a:lnTo>
                  <a:lnTo>
                    <a:pt x="4050" y="1705"/>
                  </a:lnTo>
                  <a:lnTo>
                    <a:pt x="4068" y="1714"/>
                  </a:lnTo>
                  <a:lnTo>
                    <a:pt x="4076" y="1719"/>
                  </a:lnTo>
                  <a:lnTo>
                    <a:pt x="4085" y="1724"/>
                  </a:lnTo>
                  <a:lnTo>
                    <a:pt x="4091" y="1729"/>
                  </a:lnTo>
                  <a:lnTo>
                    <a:pt x="4099" y="1735"/>
                  </a:lnTo>
                  <a:lnTo>
                    <a:pt x="4105" y="1741"/>
                  </a:lnTo>
                  <a:lnTo>
                    <a:pt x="4110" y="1748"/>
                  </a:lnTo>
                  <a:lnTo>
                    <a:pt x="4115" y="1756"/>
                  </a:lnTo>
                  <a:lnTo>
                    <a:pt x="4118" y="1764"/>
                  </a:lnTo>
                  <a:lnTo>
                    <a:pt x="4120" y="1776"/>
                  </a:lnTo>
                  <a:lnTo>
                    <a:pt x="4122" y="1791"/>
                  </a:lnTo>
                  <a:lnTo>
                    <a:pt x="4122" y="1808"/>
                  </a:lnTo>
                  <a:lnTo>
                    <a:pt x="4120" y="1824"/>
                  </a:lnTo>
                  <a:lnTo>
                    <a:pt x="4118" y="1833"/>
                  </a:lnTo>
                  <a:lnTo>
                    <a:pt x="4117" y="1841"/>
                  </a:lnTo>
                  <a:lnTo>
                    <a:pt x="4113" y="1849"/>
                  </a:lnTo>
                  <a:lnTo>
                    <a:pt x="4110" y="1855"/>
                  </a:lnTo>
                  <a:lnTo>
                    <a:pt x="4107" y="1862"/>
                  </a:lnTo>
                  <a:lnTo>
                    <a:pt x="4102" y="1866"/>
                  </a:lnTo>
                  <a:lnTo>
                    <a:pt x="4097" y="1871"/>
                  </a:lnTo>
                  <a:lnTo>
                    <a:pt x="4091" y="1874"/>
                  </a:lnTo>
                  <a:lnTo>
                    <a:pt x="4084" y="1878"/>
                  </a:lnTo>
                  <a:lnTo>
                    <a:pt x="4077" y="1883"/>
                  </a:lnTo>
                  <a:lnTo>
                    <a:pt x="4072" y="1887"/>
                  </a:lnTo>
                  <a:lnTo>
                    <a:pt x="4068" y="1893"/>
                  </a:lnTo>
                  <a:lnTo>
                    <a:pt x="4060" y="1903"/>
                  </a:lnTo>
                  <a:lnTo>
                    <a:pt x="4054" y="1912"/>
                  </a:lnTo>
                  <a:lnTo>
                    <a:pt x="4050" y="1915"/>
                  </a:lnTo>
                  <a:lnTo>
                    <a:pt x="4046" y="1918"/>
                  </a:lnTo>
                  <a:lnTo>
                    <a:pt x="4041" y="1920"/>
                  </a:lnTo>
                  <a:lnTo>
                    <a:pt x="4036" y="1922"/>
                  </a:lnTo>
                  <a:lnTo>
                    <a:pt x="4028" y="1922"/>
                  </a:lnTo>
                  <a:lnTo>
                    <a:pt x="4020" y="1920"/>
                  </a:lnTo>
                  <a:lnTo>
                    <a:pt x="4010" y="1917"/>
                  </a:lnTo>
                  <a:lnTo>
                    <a:pt x="3998" y="1913"/>
                  </a:lnTo>
                  <a:lnTo>
                    <a:pt x="3987" y="1909"/>
                  </a:lnTo>
                  <a:lnTo>
                    <a:pt x="3975" y="1906"/>
                  </a:lnTo>
                  <a:lnTo>
                    <a:pt x="3962" y="1904"/>
                  </a:lnTo>
                  <a:lnTo>
                    <a:pt x="3948" y="1902"/>
                  </a:lnTo>
                  <a:lnTo>
                    <a:pt x="3935" y="1898"/>
                  </a:lnTo>
                  <a:lnTo>
                    <a:pt x="3923" y="1895"/>
                  </a:lnTo>
                  <a:lnTo>
                    <a:pt x="3917" y="1893"/>
                  </a:lnTo>
                  <a:lnTo>
                    <a:pt x="3912" y="1891"/>
                  </a:lnTo>
                  <a:lnTo>
                    <a:pt x="3906" y="1887"/>
                  </a:lnTo>
                  <a:lnTo>
                    <a:pt x="3903" y="1884"/>
                  </a:lnTo>
                  <a:lnTo>
                    <a:pt x="3891" y="1874"/>
                  </a:lnTo>
                  <a:lnTo>
                    <a:pt x="3876" y="1863"/>
                  </a:lnTo>
                  <a:lnTo>
                    <a:pt x="3860" y="1852"/>
                  </a:lnTo>
                  <a:lnTo>
                    <a:pt x="3842" y="1842"/>
                  </a:lnTo>
                  <a:lnTo>
                    <a:pt x="3833" y="1838"/>
                  </a:lnTo>
                  <a:lnTo>
                    <a:pt x="3824" y="1834"/>
                  </a:lnTo>
                  <a:lnTo>
                    <a:pt x="3816" y="1831"/>
                  </a:lnTo>
                  <a:lnTo>
                    <a:pt x="3808" y="1830"/>
                  </a:lnTo>
                  <a:lnTo>
                    <a:pt x="3800" y="1830"/>
                  </a:lnTo>
                  <a:lnTo>
                    <a:pt x="3794" y="1832"/>
                  </a:lnTo>
                  <a:lnTo>
                    <a:pt x="3788" y="1835"/>
                  </a:lnTo>
                  <a:lnTo>
                    <a:pt x="3783" y="1841"/>
                  </a:lnTo>
                  <a:lnTo>
                    <a:pt x="3780" y="1845"/>
                  </a:lnTo>
                  <a:lnTo>
                    <a:pt x="3775" y="1850"/>
                  </a:lnTo>
                  <a:lnTo>
                    <a:pt x="3769" y="1855"/>
                  </a:lnTo>
                  <a:lnTo>
                    <a:pt x="3763" y="1860"/>
                  </a:lnTo>
                  <a:lnTo>
                    <a:pt x="3749" y="1870"/>
                  </a:lnTo>
                  <a:lnTo>
                    <a:pt x="3734" y="1881"/>
                  </a:lnTo>
                  <a:lnTo>
                    <a:pt x="3720" y="1891"/>
                  </a:lnTo>
                  <a:lnTo>
                    <a:pt x="3708" y="1901"/>
                  </a:lnTo>
                  <a:lnTo>
                    <a:pt x="3703" y="1906"/>
                  </a:lnTo>
                  <a:lnTo>
                    <a:pt x="3699" y="1912"/>
                  </a:lnTo>
                  <a:lnTo>
                    <a:pt x="3697" y="1917"/>
                  </a:lnTo>
                  <a:lnTo>
                    <a:pt x="3696" y="1923"/>
                  </a:lnTo>
                  <a:lnTo>
                    <a:pt x="3696" y="1927"/>
                  </a:lnTo>
                  <a:lnTo>
                    <a:pt x="3697" y="1933"/>
                  </a:lnTo>
                  <a:lnTo>
                    <a:pt x="3698" y="1937"/>
                  </a:lnTo>
                  <a:lnTo>
                    <a:pt x="3700" y="1941"/>
                  </a:lnTo>
                  <a:lnTo>
                    <a:pt x="3706" y="1949"/>
                  </a:lnTo>
                  <a:lnTo>
                    <a:pt x="3713" y="1957"/>
                  </a:lnTo>
                  <a:lnTo>
                    <a:pt x="3719" y="1966"/>
                  </a:lnTo>
                  <a:lnTo>
                    <a:pt x="3725" y="1975"/>
                  </a:lnTo>
                  <a:lnTo>
                    <a:pt x="3727" y="1980"/>
                  </a:lnTo>
                  <a:lnTo>
                    <a:pt x="3729" y="1987"/>
                  </a:lnTo>
                  <a:lnTo>
                    <a:pt x="3730" y="1992"/>
                  </a:lnTo>
                  <a:lnTo>
                    <a:pt x="3731" y="2000"/>
                  </a:lnTo>
                  <a:lnTo>
                    <a:pt x="3732" y="2011"/>
                  </a:lnTo>
                  <a:lnTo>
                    <a:pt x="3735" y="2030"/>
                  </a:lnTo>
                  <a:lnTo>
                    <a:pt x="3738" y="2051"/>
                  </a:lnTo>
                  <a:lnTo>
                    <a:pt x="3741" y="2074"/>
                  </a:lnTo>
                  <a:lnTo>
                    <a:pt x="3747" y="2097"/>
                  </a:lnTo>
                  <a:lnTo>
                    <a:pt x="3753" y="2116"/>
                  </a:lnTo>
                  <a:lnTo>
                    <a:pt x="3757" y="2125"/>
                  </a:lnTo>
                  <a:lnTo>
                    <a:pt x="3760" y="2131"/>
                  </a:lnTo>
                  <a:lnTo>
                    <a:pt x="3763" y="2135"/>
                  </a:lnTo>
                  <a:lnTo>
                    <a:pt x="3768" y="2137"/>
                  </a:lnTo>
                  <a:lnTo>
                    <a:pt x="3778" y="2140"/>
                  </a:lnTo>
                  <a:lnTo>
                    <a:pt x="3787" y="2144"/>
                  </a:lnTo>
                  <a:lnTo>
                    <a:pt x="3793" y="2147"/>
                  </a:lnTo>
                  <a:lnTo>
                    <a:pt x="3799" y="2150"/>
                  </a:lnTo>
                  <a:lnTo>
                    <a:pt x="3802" y="2154"/>
                  </a:lnTo>
                  <a:lnTo>
                    <a:pt x="3804" y="2157"/>
                  </a:lnTo>
                  <a:lnTo>
                    <a:pt x="3807" y="2161"/>
                  </a:lnTo>
                  <a:lnTo>
                    <a:pt x="3807" y="2167"/>
                  </a:lnTo>
                  <a:lnTo>
                    <a:pt x="3801" y="2192"/>
                  </a:lnTo>
                  <a:lnTo>
                    <a:pt x="3790" y="2231"/>
                  </a:lnTo>
                  <a:lnTo>
                    <a:pt x="3790" y="2253"/>
                  </a:lnTo>
                  <a:lnTo>
                    <a:pt x="3791" y="2276"/>
                  </a:lnTo>
                  <a:lnTo>
                    <a:pt x="3793" y="2289"/>
                  </a:lnTo>
                  <a:lnTo>
                    <a:pt x="3797" y="2299"/>
                  </a:lnTo>
                  <a:lnTo>
                    <a:pt x="3800" y="2303"/>
                  </a:lnTo>
                  <a:lnTo>
                    <a:pt x="3803" y="2307"/>
                  </a:lnTo>
                  <a:lnTo>
                    <a:pt x="3807" y="2311"/>
                  </a:lnTo>
                  <a:lnTo>
                    <a:pt x="3811" y="2314"/>
                  </a:lnTo>
                  <a:lnTo>
                    <a:pt x="3820" y="2317"/>
                  </a:lnTo>
                  <a:lnTo>
                    <a:pt x="3830" y="2318"/>
                  </a:lnTo>
                  <a:lnTo>
                    <a:pt x="3839" y="2318"/>
                  </a:lnTo>
                  <a:lnTo>
                    <a:pt x="3849" y="2317"/>
                  </a:lnTo>
                  <a:lnTo>
                    <a:pt x="3869" y="2313"/>
                  </a:lnTo>
                  <a:lnTo>
                    <a:pt x="3887" y="2308"/>
                  </a:lnTo>
                  <a:lnTo>
                    <a:pt x="3891" y="2308"/>
                  </a:lnTo>
                  <a:lnTo>
                    <a:pt x="3894" y="2312"/>
                  </a:lnTo>
                  <a:lnTo>
                    <a:pt x="3897" y="2316"/>
                  </a:lnTo>
                  <a:lnTo>
                    <a:pt x="3901" y="2323"/>
                  </a:lnTo>
                  <a:lnTo>
                    <a:pt x="3907" y="2338"/>
                  </a:lnTo>
                  <a:lnTo>
                    <a:pt x="3913" y="2358"/>
                  </a:lnTo>
                  <a:lnTo>
                    <a:pt x="3917" y="2378"/>
                  </a:lnTo>
                  <a:lnTo>
                    <a:pt x="3920" y="2396"/>
                  </a:lnTo>
                  <a:lnTo>
                    <a:pt x="3921" y="2404"/>
                  </a:lnTo>
                  <a:lnTo>
                    <a:pt x="3920" y="2410"/>
                  </a:lnTo>
                  <a:lnTo>
                    <a:pt x="3917" y="2416"/>
                  </a:lnTo>
                  <a:lnTo>
                    <a:pt x="3915" y="2419"/>
                  </a:lnTo>
                  <a:lnTo>
                    <a:pt x="3894" y="2430"/>
                  </a:lnTo>
                  <a:lnTo>
                    <a:pt x="3870" y="2441"/>
                  </a:lnTo>
                  <a:lnTo>
                    <a:pt x="3859" y="2449"/>
                  </a:lnTo>
                  <a:lnTo>
                    <a:pt x="3850" y="2457"/>
                  </a:lnTo>
                  <a:lnTo>
                    <a:pt x="3847" y="2461"/>
                  </a:lnTo>
                  <a:lnTo>
                    <a:pt x="3843" y="2465"/>
                  </a:lnTo>
                  <a:lnTo>
                    <a:pt x="3842" y="2470"/>
                  </a:lnTo>
                  <a:lnTo>
                    <a:pt x="3841" y="2477"/>
                  </a:lnTo>
                  <a:lnTo>
                    <a:pt x="3842" y="2485"/>
                  </a:lnTo>
                  <a:lnTo>
                    <a:pt x="3845" y="2494"/>
                  </a:lnTo>
                  <a:lnTo>
                    <a:pt x="3849" y="2501"/>
                  </a:lnTo>
                  <a:lnTo>
                    <a:pt x="3852" y="2509"/>
                  </a:lnTo>
                  <a:lnTo>
                    <a:pt x="3854" y="2515"/>
                  </a:lnTo>
                  <a:lnTo>
                    <a:pt x="3854" y="2523"/>
                  </a:lnTo>
                  <a:lnTo>
                    <a:pt x="3854" y="2527"/>
                  </a:lnTo>
                  <a:lnTo>
                    <a:pt x="3852" y="2532"/>
                  </a:lnTo>
                  <a:lnTo>
                    <a:pt x="3850" y="2537"/>
                  </a:lnTo>
                  <a:lnTo>
                    <a:pt x="3847" y="2543"/>
                  </a:lnTo>
                  <a:lnTo>
                    <a:pt x="3829" y="2566"/>
                  </a:lnTo>
                  <a:lnTo>
                    <a:pt x="3810" y="2590"/>
                  </a:lnTo>
                  <a:lnTo>
                    <a:pt x="3800" y="2601"/>
                  </a:lnTo>
                  <a:lnTo>
                    <a:pt x="3790" y="2612"/>
                  </a:lnTo>
                  <a:lnTo>
                    <a:pt x="3780" y="2624"/>
                  </a:lnTo>
                  <a:lnTo>
                    <a:pt x="3769" y="2633"/>
                  </a:lnTo>
                  <a:lnTo>
                    <a:pt x="3763" y="2639"/>
                  </a:lnTo>
                  <a:lnTo>
                    <a:pt x="3758" y="2646"/>
                  </a:lnTo>
                  <a:lnTo>
                    <a:pt x="3755" y="2652"/>
                  </a:lnTo>
                  <a:lnTo>
                    <a:pt x="3752" y="2659"/>
                  </a:lnTo>
                  <a:lnTo>
                    <a:pt x="3751" y="2666"/>
                  </a:lnTo>
                  <a:lnTo>
                    <a:pt x="3750" y="2673"/>
                  </a:lnTo>
                  <a:lnTo>
                    <a:pt x="3751" y="2680"/>
                  </a:lnTo>
                  <a:lnTo>
                    <a:pt x="3751" y="2687"/>
                  </a:lnTo>
                  <a:lnTo>
                    <a:pt x="3755" y="2701"/>
                  </a:lnTo>
                  <a:lnTo>
                    <a:pt x="3757" y="2715"/>
                  </a:lnTo>
                  <a:lnTo>
                    <a:pt x="3757" y="2722"/>
                  </a:lnTo>
                  <a:lnTo>
                    <a:pt x="3758" y="2730"/>
                  </a:lnTo>
                  <a:lnTo>
                    <a:pt x="3757" y="2736"/>
                  </a:lnTo>
                  <a:lnTo>
                    <a:pt x="3756" y="2744"/>
                  </a:lnTo>
                  <a:lnTo>
                    <a:pt x="3756" y="2744"/>
                  </a:lnTo>
                  <a:lnTo>
                    <a:pt x="3724" y="2776"/>
                  </a:lnTo>
                  <a:lnTo>
                    <a:pt x="3714" y="2779"/>
                  </a:lnTo>
                  <a:lnTo>
                    <a:pt x="3703" y="2783"/>
                  </a:lnTo>
                  <a:lnTo>
                    <a:pt x="3690" y="2785"/>
                  </a:lnTo>
                  <a:lnTo>
                    <a:pt x="3678" y="2787"/>
                  </a:lnTo>
                  <a:lnTo>
                    <a:pt x="3667" y="2790"/>
                  </a:lnTo>
                  <a:lnTo>
                    <a:pt x="3658" y="2795"/>
                  </a:lnTo>
                  <a:lnTo>
                    <a:pt x="3654" y="2798"/>
                  </a:lnTo>
                  <a:lnTo>
                    <a:pt x="3650" y="2801"/>
                  </a:lnTo>
                  <a:lnTo>
                    <a:pt x="3649" y="2807"/>
                  </a:lnTo>
                  <a:lnTo>
                    <a:pt x="3648" y="2811"/>
                  </a:lnTo>
                  <a:lnTo>
                    <a:pt x="3647" y="2819"/>
                  </a:lnTo>
                  <a:lnTo>
                    <a:pt x="3648" y="2826"/>
                  </a:lnTo>
                  <a:lnTo>
                    <a:pt x="3650" y="2831"/>
                  </a:lnTo>
                  <a:lnTo>
                    <a:pt x="3653" y="2837"/>
                  </a:lnTo>
                  <a:lnTo>
                    <a:pt x="3660" y="2847"/>
                  </a:lnTo>
                  <a:lnTo>
                    <a:pt x="3668" y="2857"/>
                  </a:lnTo>
                  <a:lnTo>
                    <a:pt x="3675" y="2867"/>
                  </a:lnTo>
                  <a:lnTo>
                    <a:pt x="3682" y="2877"/>
                  </a:lnTo>
                  <a:lnTo>
                    <a:pt x="3684" y="2882"/>
                  </a:lnTo>
                  <a:lnTo>
                    <a:pt x="3685" y="2888"/>
                  </a:lnTo>
                  <a:lnTo>
                    <a:pt x="3685" y="2894"/>
                  </a:lnTo>
                  <a:lnTo>
                    <a:pt x="3684" y="2901"/>
                  </a:lnTo>
                  <a:lnTo>
                    <a:pt x="3679" y="2919"/>
                  </a:lnTo>
                  <a:lnTo>
                    <a:pt x="3673" y="2943"/>
                  </a:lnTo>
                  <a:lnTo>
                    <a:pt x="3668" y="2955"/>
                  </a:lnTo>
                  <a:lnTo>
                    <a:pt x="3665" y="2965"/>
                  </a:lnTo>
                  <a:lnTo>
                    <a:pt x="3662" y="2974"/>
                  </a:lnTo>
                  <a:lnTo>
                    <a:pt x="3658" y="2979"/>
                  </a:lnTo>
                  <a:lnTo>
                    <a:pt x="3655" y="2984"/>
                  </a:lnTo>
                  <a:lnTo>
                    <a:pt x="3652" y="2985"/>
                  </a:lnTo>
                  <a:lnTo>
                    <a:pt x="3647" y="2986"/>
                  </a:lnTo>
                  <a:lnTo>
                    <a:pt x="3644" y="2985"/>
                  </a:lnTo>
                  <a:lnTo>
                    <a:pt x="3635" y="2979"/>
                  </a:lnTo>
                  <a:lnTo>
                    <a:pt x="3625" y="2973"/>
                  </a:lnTo>
                  <a:lnTo>
                    <a:pt x="3616" y="2964"/>
                  </a:lnTo>
                  <a:lnTo>
                    <a:pt x="3607" y="2955"/>
                  </a:lnTo>
                  <a:lnTo>
                    <a:pt x="3600" y="2949"/>
                  </a:lnTo>
                  <a:lnTo>
                    <a:pt x="3592" y="2944"/>
                  </a:lnTo>
                  <a:lnTo>
                    <a:pt x="3585" y="2943"/>
                  </a:lnTo>
                  <a:lnTo>
                    <a:pt x="3577" y="2944"/>
                  </a:lnTo>
                  <a:lnTo>
                    <a:pt x="3571" y="2946"/>
                  </a:lnTo>
                  <a:lnTo>
                    <a:pt x="3564" y="2949"/>
                  </a:lnTo>
                  <a:lnTo>
                    <a:pt x="3551" y="2956"/>
                  </a:lnTo>
                  <a:lnTo>
                    <a:pt x="3539" y="2964"/>
                  </a:lnTo>
                  <a:lnTo>
                    <a:pt x="3532" y="2968"/>
                  </a:lnTo>
                  <a:lnTo>
                    <a:pt x="3526" y="2971"/>
                  </a:lnTo>
                  <a:lnTo>
                    <a:pt x="3521" y="2973"/>
                  </a:lnTo>
                  <a:lnTo>
                    <a:pt x="3514" y="2974"/>
                  </a:lnTo>
                  <a:lnTo>
                    <a:pt x="3509" y="2974"/>
                  </a:lnTo>
                  <a:lnTo>
                    <a:pt x="3503" y="2972"/>
                  </a:lnTo>
                  <a:lnTo>
                    <a:pt x="3497" y="2967"/>
                  </a:lnTo>
                  <a:lnTo>
                    <a:pt x="3491" y="2962"/>
                  </a:lnTo>
                  <a:lnTo>
                    <a:pt x="3484" y="2953"/>
                  </a:lnTo>
                  <a:lnTo>
                    <a:pt x="3480" y="2947"/>
                  </a:lnTo>
                  <a:lnTo>
                    <a:pt x="3476" y="2945"/>
                  </a:lnTo>
                  <a:lnTo>
                    <a:pt x="3472" y="2944"/>
                  </a:lnTo>
                  <a:lnTo>
                    <a:pt x="3469" y="2946"/>
                  </a:lnTo>
                  <a:lnTo>
                    <a:pt x="3466" y="2951"/>
                  </a:lnTo>
                  <a:lnTo>
                    <a:pt x="3461" y="2957"/>
                  </a:lnTo>
                  <a:lnTo>
                    <a:pt x="3456" y="2967"/>
                  </a:lnTo>
                  <a:lnTo>
                    <a:pt x="3452" y="2973"/>
                  </a:lnTo>
                  <a:lnTo>
                    <a:pt x="3451" y="2977"/>
                  </a:lnTo>
                  <a:lnTo>
                    <a:pt x="3450" y="2982"/>
                  </a:lnTo>
                  <a:lnTo>
                    <a:pt x="3451" y="2985"/>
                  </a:lnTo>
                  <a:lnTo>
                    <a:pt x="3452" y="2992"/>
                  </a:lnTo>
                  <a:lnTo>
                    <a:pt x="3457" y="2998"/>
                  </a:lnTo>
                  <a:lnTo>
                    <a:pt x="3461" y="3004"/>
                  </a:lnTo>
                  <a:lnTo>
                    <a:pt x="3464" y="3008"/>
                  </a:lnTo>
                  <a:lnTo>
                    <a:pt x="3466" y="3012"/>
                  </a:lnTo>
                  <a:lnTo>
                    <a:pt x="3467" y="3015"/>
                  </a:lnTo>
                  <a:lnTo>
                    <a:pt x="3468" y="3018"/>
                  </a:lnTo>
                  <a:lnTo>
                    <a:pt x="3467" y="3021"/>
                  </a:lnTo>
                  <a:lnTo>
                    <a:pt x="3464" y="3044"/>
                  </a:lnTo>
                  <a:lnTo>
                    <a:pt x="3461" y="3061"/>
                  </a:lnTo>
                  <a:lnTo>
                    <a:pt x="3459" y="3066"/>
                  </a:lnTo>
                  <a:lnTo>
                    <a:pt x="3457" y="3069"/>
                  </a:lnTo>
                  <a:lnTo>
                    <a:pt x="3454" y="3072"/>
                  </a:lnTo>
                  <a:lnTo>
                    <a:pt x="3451" y="3076"/>
                  </a:lnTo>
                  <a:lnTo>
                    <a:pt x="3447" y="3079"/>
                  </a:lnTo>
                  <a:lnTo>
                    <a:pt x="3441" y="3081"/>
                  </a:lnTo>
                  <a:lnTo>
                    <a:pt x="3435" y="3084"/>
                  </a:lnTo>
                  <a:lnTo>
                    <a:pt x="3428" y="3087"/>
                  </a:lnTo>
                  <a:lnTo>
                    <a:pt x="3419" y="3089"/>
                  </a:lnTo>
                  <a:lnTo>
                    <a:pt x="3411" y="3091"/>
                  </a:lnTo>
                  <a:lnTo>
                    <a:pt x="3405" y="3094"/>
                  </a:lnTo>
                  <a:lnTo>
                    <a:pt x="3398" y="3098"/>
                  </a:lnTo>
                  <a:lnTo>
                    <a:pt x="3390" y="3101"/>
                  </a:lnTo>
                  <a:lnTo>
                    <a:pt x="3382" y="3104"/>
                  </a:lnTo>
                  <a:lnTo>
                    <a:pt x="3374" y="3105"/>
                  </a:lnTo>
                  <a:lnTo>
                    <a:pt x="3365" y="3107"/>
                  </a:lnTo>
                  <a:lnTo>
                    <a:pt x="3356" y="3105"/>
                  </a:lnTo>
                  <a:lnTo>
                    <a:pt x="3347" y="3103"/>
                  </a:lnTo>
                  <a:lnTo>
                    <a:pt x="3339" y="3101"/>
                  </a:lnTo>
                  <a:lnTo>
                    <a:pt x="3332" y="3098"/>
                  </a:lnTo>
                  <a:lnTo>
                    <a:pt x="3323" y="3094"/>
                  </a:lnTo>
                  <a:lnTo>
                    <a:pt x="3315" y="3092"/>
                  </a:lnTo>
                  <a:lnTo>
                    <a:pt x="3307" y="3091"/>
                  </a:lnTo>
                  <a:lnTo>
                    <a:pt x="3301" y="3092"/>
                  </a:lnTo>
                  <a:lnTo>
                    <a:pt x="3289" y="3096"/>
                  </a:lnTo>
                  <a:lnTo>
                    <a:pt x="3277" y="3099"/>
                  </a:lnTo>
                  <a:lnTo>
                    <a:pt x="3266" y="3103"/>
                  </a:lnTo>
                  <a:lnTo>
                    <a:pt x="3255" y="3108"/>
                  </a:lnTo>
                  <a:lnTo>
                    <a:pt x="3246" y="3110"/>
                  </a:lnTo>
                  <a:lnTo>
                    <a:pt x="3237" y="3111"/>
                  </a:lnTo>
                  <a:lnTo>
                    <a:pt x="3227" y="3113"/>
                  </a:lnTo>
                  <a:lnTo>
                    <a:pt x="3219" y="3113"/>
                  </a:lnTo>
                  <a:lnTo>
                    <a:pt x="3209" y="3113"/>
                  </a:lnTo>
                  <a:lnTo>
                    <a:pt x="3200" y="3113"/>
                  </a:lnTo>
                  <a:lnTo>
                    <a:pt x="3191" y="3112"/>
                  </a:lnTo>
                  <a:lnTo>
                    <a:pt x="3181" y="3110"/>
                  </a:lnTo>
                  <a:lnTo>
                    <a:pt x="3167" y="3104"/>
                  </a:lnTo>
                  <a:lnTo>
                    <a:pt x="3148" y="3097"/>
                  </a:lnTo>
                  <a:lnTo>
                    <a:pt x="3139" y="3092"/>
                  </a:lnTo>
                  <a:lnTo>
                    <a:pt x="3130" y="3089"/>
                  </a:lnTo>
                  <a:lnTo>
                    <a:pt x="3123" y="3087"/>
                  </a:lnTo>
                  <a:lnTo>
                    <a:pt x="3119" y="3087"/>
                  </a:lnTo>
                  <a:lnTo>
                    <a:pt x="3110" y="3088"/>
                  </a:lnTo>
                  <a:lnTo>
                    <a:pt x="3099" y="3092"/>
                  </a:lnTo>
                  <a:lnTo>
                    <a:pt x="3089" y="3097"/>
                  </a:lnTo>
                  <a:lnTo>
                    <a:pt x="3079" y="3103"/>
                  </a:lnTo>
                  <a:lnTo>
                    <a:pt x="3075" y="3107"/>
                  </a:lnTo>
                  <a:lnTo>
                    <a:pt x="3070" y="3111"/>
                  </a:lnTo>
                  <a:lnTo>
                    <a:pt x="3067" y="3114"/>
                  </a:lnTo>
                  <a:lnTo>
                    <a:pt x="3064" y="3119"/>
                  </a:lnTo>
                  <a:lnTo>
                    <a:pt x="3062" y="3123"/>
                  </a:lnTo>
                  <a:lnTo>
                    <a:pt x="3061" y="3128"/>
                  </a:lnTo>
                  <a:lnTo>
                    <a:pt x="3061" y="3132"/>
                  </a:lnTo>
                  <a:lnTo>
                    <a:pt x="3062" y="3136"/>
                  </a:lnTo>
                  <a:lnTo>
                    <a:pt x="3075" y="3154"/>
                  </a:lnTo>
                  <a:lnTo>
                    <a:pt x="3092" y="3174"/>
                  </a:lnTo>
                  <a:lnTo>
                    <a:pt x="3096" y="3178"/>
                  </a:lnTo>
                  <a:lnTo>
                    <a:pt x="3099" y="3184"/>
                  </a:lnTo>
                  <a:lnTo>
                    <a:pt x="3100" y="3188"/>
                  </a:lnTo>
                  <a:lnTo>
                    <a:pt x="3099" y="3194"/>
                  </a:lnTo>
                  <a:lnTo>
                    <a:pt x="3098" y="3199"/>
                  </a:lnTo>
                  <a:lnTo>
                    <a:pt x="3093" y="3204"/>
                  </a:lnTo>
                  <a:lnTo>
                    <a:pt x="3088" y="3208"/>
                  </a:lnTo>
                  <a:lnTo>
                    <a:pt x="3079" y="3213"/>
                  </a:lnTo>
                  <a:lnTo>
                    <a:pt x="3064" y="3230"/>
                  </a:lnTo>
                  <a:lnTo>
                    <a:pt x="3050" y="3246"/>
                  </a:lnTo>
                  <a:lnTo>
                    <a:pt x="3046" y="3254"/>
                  </a:lnTo>
                  <a:lnTo>
                    <a:pt x="3041" y="3262"/>
                  </a:lnTo>
                  <a:lnTo>
                    <a:pt x="3038" y="3270"/>
                  </a:lnTo>
                  <a:lnTo>
                    <a:pt x="3035" y="3278"/>
                  </a:lnTo>
                  <a:lnTo>
                    <a:pt x="3033" y="3287"/>
                  </a:lnTo>
                  <a:lnTo>
                    <a:pt x="3031" y="3295"/>
                  </a:lnTo>
                  <a:lnTo>
                    <a:pt x="3031" y="3303"/>
                  </a:lnTo>
                  <a:lnTo>
                    <a:pt x="3031" y="3313"/>
                  </a:lnTo>
                  <a:lnTo>
                    <a:pt x="3034" y="3333"/>
                  </a:lnTo>
                  <a:lnTo>
                    <a:pt x="3038" y="3356"/>
                  </a:lnTo>
                  <a:lnTo>
                    <a:pt x="3042" y="3377"/>
                  </a:lnTo>
                  <a:lnTo>
                    <a:pt x="3048" y="3394"/>
                  </a:lnTo>
                  <a:lnTo>
                    <a:pt x="3051" y="3401"/>
                  </a:lnTo>
                  <a:lnTo>
                    <a:pt x="3054" y="3406"/>
                  </a:lnTo>
                  <a:lnTo>
                    <a:pt x="3058" y="3411"/>
                  </a:lnTo>
                  <a:lnTo>
                    <a:pt x="3061" y="3415"/>
                  </a:lnTo>
                  <a:lnTo>
                    <a:pt x="3066" y="3417"/>
                  </a:lnTo>
                  <a:lnTo>
                    <a:pt x="3071" y="3421"/>
                  </a:lnTo>
                  <a:lnTo>
                    <a:pt x="3077" y="3422"/>
                  </a:lnTo>
                  <a:lnTo>
                    <a:pt x="3085" y="3423"/>
                  </a:lnTo>
                  <a:lnTo>
                    <a:pt x="3101" y="3425"/>
                  </a:lnTo>
                  <a:lnTo>
                    <a:pt x="3123" y="3425"/>
                  </a:lnTo>
                  <a:lnTo>
                    <a:pt x="3127" y="3457"/>
                  </a:lnTo>
                  <a:lnTo>
                    <a:pt x="3128" y="3488"/>
                  </a:lnTo>
                  <a:lnTo>
                    <a:pt x="3128" y="3518"/>
                  </a:lnTo>
                  <a:lnTo>
                    <a:pt x="3126" y="3547"/>
                  </a:lnTo>
                  <a:lnTo>
                    <a:pt x="3123" y="3575"/>
                  </a:lnTo>
                  <a:lnTo>
                    <a:pt x="3122" y="3605"/>
                  </a:lnTo>
                  <a:lnTo>
                    <a:pt x="3120" y="3635"/>
                  </a:lnTo>
                  <a:lnTo>
                    <a:pt x="3120" y="3666"/>
                  </a:lnTo>
                  <a:lnTo>
                    <a:pt x="3113" y="3668"/>
                  </a:lnTo>
                  <a:lnTo>
                    <a:pt x="3107" y="3669"/>
                  </a:lnTo>
                  <a:lnTo>
                    <a:pt x="3100" y="3669"/>
                  </a:lnTo>
                  <a:lnTo>
                    <a:pt x="3092" y="3668"/>
                  </a:lnTo>
                  <a:lnTo>
                    <a:pt x="3078" y="3665"/>
                  </a:lnTo>
                  <a:lnTo>
                    <a:pt x="3064" y="3659"/>
                  </a:lnTo>
                  <a:lnTo>
                    <a:pt x="3035" y="3644"/>
                  </a:lnTo>
                  <a:lnTo>
                    <a:pt x="3010" y="3629"/>
                  </a:lnTo>
                  <a:lnTo>
                    <a:pt x="3004" y="3625"/>
                  </a:lnTo>
                  <a:lnTo>
                    <a:pt x="2998" y="3619"/>
                  </a:lnTo>
                  <a:lnTo>
                    <a:pt x="2993" y="3613"/>
                  </a:lnTo>
                  <a:lnTo>
                    <a:pt x="2988" y="3606"/>
                  </a:lnTo>
                  <a:lnTo>
                    <a:pt x="2980" y="3591"/>
                  </a:lnTo>
                  <a:lnTo>
                    <a:pt x="2973" y="3575"/>
                  </a:lnTo>
                  <a:lnTo>
                    <a:pt x="2966" y="3559"/>
                  </a:lnTo>
                  <a:lnTo>
                    <a:pt x="2958" y="3545"/>
                  </a:lnTo>
                  <a:lnTo>
                    <a:pt x="2955" y="3540"/>
                  </a:lnTo>
                  <a:lnTo>
                    <a:pt x="2952" y="3535"/>
                  </a:lnTo>
                  <a:lnTo>
                    <a:pt x="2947" y="3531"/>
                  </a:lnTo>
                  <a:lnTo>
                    <a:pt x="2943" y="3529"/>
                  </a:lnTo>
                  <a:lnTo>
                    <a:pt x="2856" y="3502"/>
                  </a:lnTo>
                  <a:lnTo>
                    <a:pt x="2852" y="3502"/>
                  </a:lnTo>
                  <a:lnTo>
                    <a:pt x="2849" y="3505"/>
                  </a:lnTo>
                  <a:lnTo>
                    <a:pt x="2845" y="3509"/>
                  </a:lnTo>
                  <a:lnTo>
                    <a:pt x="2843" y="3514"/>
                  </a:lnTo>
                  <a:lnTo>
                    <a:pt x="2838" y="3530"/>
                  </a:lnTo>
                  <a:lnTo>
                    <a:pt x="2832" y="3550"/>
                  </a:lnTo>
                  <a:lnTo>
                    <a:pt x="2827" y="3571"/>
                  </a:lnTo>
                  <a:lnTo>
                    <a:pt x="2822" y="3591"/>
                  </a:lnTo>
                  <a:lnTo>
                    <a:pt x="2817" y="3608"/>
                  </a:lnTo>
                  <a:lnTo>
                    <a:pt x="2811" y="3621"/>
                  </a:lnTo>
                  <a:lnTo>
                    <a:pt x="2804" y="3634"/>
                  </a:lnTo>
                  <a:lnTo>
                    <a:pt x="2799" y="3645"/>
                  </a:lnTo>
                  <a:lnTo>
                    <a:pt x="2797" y="3656"/>
                  </a:lnTo>
                  <a:lnTo>
                    <a:pt x="2794" y="3667"/>
                  </a:lnTo>
                  <a:lnTo>
                    <a:pt x="2794" y="3677"/>
                  </a:lnTo>
                  <a:lnTo>
                    <a:pt x="2796" y="3686"/>
                  </a:lnTo>
                  <a:lnTo>
                    <a:pt x="2798" y="3695"/>
                  </a:lnTo>
                  <a:lnTo>
                    <a:pt x="2801" y="3703"/>
                  </a:lnTo>
                  <a:lnTo>
                    <a:pt x="2807" y="3720"/>
                  </a:lnTo>
                  <a:lnTo>
                    <a:pt x="2812" y="3737"/>
                  </a:lnTo>
                  <a:lnTo>
                    <a:pt x="2814" y="3744"/>
                  </a:lnTo>
                  <a:lnTo>
                    <a:pt x="2815" y="3753"/>
                  </a:lnTo>
                  <a:lnTo>
                    <a:pt x="2817" y="3763"/>
                  </a:lnTo>
                  <a:lnTo>
                    <a:pt x="2814" y="3772"/>
                  </a:lnTo>
                  <a:lnTo>
                    <a:pt x="2811" y="3783"/>
                  </a:lnTo>
                  <a:lnTo>
                    <a:pt x="2805" y="3793"/>
                  </a:lnTo>
                  <a:lnTo>
                    <a:pt x="2799" y="3803"/>
                  </a:lnTo>
                  <a:lnTo>
                    <a:pt x="2790" y="3813"/>
                  </a:lnTo>
                  <a:lnTo>
                    <a:pt x="2772" y="3831"/>
                  </a:lnTo>
                  <a:lnTo>
                    <a:pt x="2755" y="3844"/>
                  </a:lnTo>
                  <a:lnTo>
                    <a:pt x="2675" y="3950"/>
                  </a:lnTo>
                  <a:lnTo>
                    <a:pt x="2675" y="3950"/>
                  </a:lnTo>
                  <a:lnTo>
                    <a:pt x="2643" y="3977"/>
                  </a:lnTo>
                  <a:lnTo>
                    <a:pt x="2614" y="3998"/>
                  </a:lnTo>
                  <a:lnTo>
                    <a:pt x="2606" y="4002"/>
                  </a:lnTo>
                  <a:lnTo>
                    <a:pt x="2598" y="4004"/>
                  </a:lnTo>
                  <a:lnTo>
                    <a:pt x="2591" y="4006"/>
                  </a:lnTo>
                  <a:lnTo>
                    <a:pt x="2582" y="4006"/>
                  </a:lnTo>
                  <a:lnTo>
                    <a:pt x="2573" y="4006"/>
                  </a:lnTo>
                  <a:lnTo>
                    <a:pt x="2563" y="4004"/>
                  </a:lnTo>
                  <a:lnTo>
                    <a:pt x="2553" y="4000"/>
                  </a:lnTo>
                  <a:lnTo>
                    <a:pt x="2542" y="3994"/>
                  </a:lnTo>
                  <a:lnTo>
                    <a:pt x="2534" y="3990"/>
                  </a:lnTo>
                  <a:lnTo>
                    <a:pt x="2527" y="3984"/>
                  </a:lnTo>
                  <a:lnTo>
                    <a:pt x="2522" y="3979"/>
                  </a:lnTo>
                  <a:lnTo>
                    <a:pt x="2516" y="3972"/>
                  </a:lnTo>
                  <a:lnTo>
                    <a:pt x="2508" y="3959"/>
                  </a:lnTo>
                  <a:lnTo>
                    <a:pt x="2500" y="3944"/>
                  </a:lnTo>
                  <a:lnTo>
                    <a:pt x="2493" y="3930"/>
                  </a:lnTo>
                  <a:lnTo>
                    <a:pt x="2485" y="3917"/>
                  </a:lnTo>
                  <a:lnTo>
                    <a:pt x="2481" y="3910"/>
                  </a:lnTo>
                  <a:lnTo>
                    <a:pt x="2477" y="3904"/>
                  </a:lnTo>
                  <a:lnTo>
                    <a:pt x="2471" y="3898"/>
                  </a:lnTo>
                  <a:lnTo>
                    <a:pt x="2464" y="3894"/>
                  </a:lnTo>
                  <a:lnTo>
                    <a:pt x="2459" y="3889"/>
                  </a:lnTo>
                  <a:lnTo>
                    <a:pt x="2453" y="3887"/>
                  </a:lnTo>
                  <a:lnTo>
                    <a:pt x="2448" y="3885"/>
                  </a:lnTo>
                  <a:lnTo>
                    <a:pt x="2442" y="3883"/>
                  </a:lnTo>
                  <a:lnTo>
                    <a:pt x="2432" y="3880"/>
                  </a:lnTo>
                  <a:lnTo>
                    <a:pt x="2422" y="3878"/>
                  </a:lnTo>
                  <a:lnTo>
                    <a:pt x="2419" y="3877"/>
                  </a:lnTo>
                  <a:lnTo>
                    <a:pt x="2415" y="3875"/>
                  </a:lnTo>
                  <a:lnTo>
                    <a:pt x="2411" y="3872"/>
                  </a:lnTo>
                  <a:lnTo>
                    <a:pt x="2408" y="3868"/>
                  </a:lnTo>
                  <a:lnTo>
                    <a:pt x="2405" y="3864"/>
                  </a:lnTo>
                  <a:lnTo>
                    <a:pt x="2402" y="3857"/>
                  </a:lnTo>
                  <a:lnTo>
                    <a:pt x="2400" y="3849"/>
                  </a:lnTo>
                  <a:lnTo>
                    <a:pt x="2399" y="3841"/>
                  </a:lnTo>
                  <a:lnTo>
                    <a:pt x="2392" y="3837"/>
                  </a:lnTo>
                  <a:lnTo>
                    <a:pt x="2386" y="3834"/>
                  </a:lnTo>
                  <a:lnTo>
                    <a:pt x="2379" y="3832"/>
                  </a:lnTo>
                  <a:lnTo>
                    <a:pt x="2374" y="3831"/>
                  </a:lnTo>
                  <a:lnTo>
                    <a:pt x="2368" y="3830"/>
                  </a:lnTo>
                  <a:lnTo>
                    <a:pt x="2362" y="3830"/>
                  </a:lnTo>
                  <a:lnTo>
                    <a:pt x="2357" y="3831"/>
                  </a:lnTo>
                  <a:lnTo>
                    <a:pt x="2351" y="3832"/>
                  </a:lnTo>
                  <a:lnTo>
                    <a:pt x="2343" y="3836"/>
                  </a:lnTo>
                  <a:lnTo>
                    <a:pt x="2334" y="3842"/>
                  </a:lnTo>
                  <a:lnTo>
                    <a:pt x="2325" y="3849"/>
                  </a:lnTo>
                  <a:lnTo>
                    <a:pt x="2317" y="3857"/>
                  </a:lnTo>
                  <a:lnTo>
                    <a:pt x="2303" y="3874"/>
                  </a:lnTo>
                  <a:lnTo>
                    <a:pt x="2288" y="3890"/>
                  </a:lnTo>
                  <a:lnTo>
                    <a:pt x="2281" y="3897"/>
                  </a:lnTo>
                  <a:lnTo>
                    <a:pt x="2273" y="3901"/>
                  </a:lnTo>
                  <a:lnTo>
                    <a:pt x="2269" y="3904"/>
                  </a:lnTo>
                  <a:lnTo>
                    <a:pt x="2265" y="3905"/>
                  </a:lnTo>
                  <a:lnTo>
                    <a:pt x="2262" y="3906"/>
                  </a:lnTo>
                  <a:lnTo>
                    <a:pt x="2257" y="3906"/>
                  </a:lnTo>
                  <a:lnTo>
                    <a:pt x="2252" y="3906"/>
                  </a:lnTo>
                  <a:lnTo>
                    <a:pt x="2247" y="3905"/>
                  </a:lnTo>
                  <a:lnTo>
                    <a:pt x="2244" y="3902"/>
                  </a:lnTo>
                  <a:lnTo>
                    <a:pt x="2240" y="3900"/>
                  </a:lnTo>
                  <a:lnTo>
                    <a:pt x="2233" y="3896"/>
                  </a:lnTo>
                  <a:lnTo>
                    <a:pt x="2227" y="3889"/>
                  </a:lnTo>
                  <a:lnTo>
                    <a:pt x="2223" y="3881"/>
                  </a:lnTo>
                  <a:lnTo>
                    <a:pt x="2220" y="3873"/>
                  </a:lnTo>
                  <a:lnTo>
                    <a:pt x="2217" y="3863"/>
                  </a:lnTo>
                  <a:lnTo>
                    <a:pt x="2215" y="3853"/>
                  </a:lnTo>
                  <a:lnTo>
                    <a:pt x="2211" y="3810"/>
                  </a:lnTo>
                  <a:lnTo>
                    <a:pt x="2205" y="3774"/>
                  </a:lnTo>
                  <a:lnTo>
                    <a:pt x="2203" y="3767"/>
                  </a:lnTo>
                  <a:lnTo>
                    <a:pt x="2200" y="3760"/>
                  </a:lnTo>
                  <a:lnTo>
                    <a:pt x="2196" y="3753"/>
                  </a:lnTo>
                  <a:lnTo>
                    <a:pt x="2193" y="3748"/>
                  </a:lnTo>
                  <a:lnTo>
                    <a:pt x="2184" y="3738"/>
                  </a:lnTo>
                  <a:lnTo>
                    <a:pt x="2175" y="3729"/>
                  </a:lnTo>
                  <a:lnTo>
                    <a:pt x="2166" y="3720"/>
                  </a:lnTo>
                  <a:lnTo>
                    <a:pt x="2158" y="3711"/>
                  </a:lnTo>
                  <a:lnTo>
                    <a:pt x="2149" y="3702"/>
                  </a:lnTo>
                  <a:lnTo>
                    <a:pt x="2142" y="3690"/>
                  </a:lnTo>
                  <a:lnTo>
                    <a:pt x="2130" y="3666"/>
                  </a:lnTo>
                  <a:lnTo>
                    <a:pt x="2119" y="3647"/>
                  </a:lnTo>
                  <a:lnTo>
                    <a:pt x="2114" y="3639"/>
                  </a:lnTo>
                  <a:lnTo>
                    <a:pt x="2110" y="3633"/>
                  </a:lnTo>
                  <a:lnTo>
                    <a:pt x="2104" y="3627"/>
                  </a:lnTo>
                  <a:lnTo>
                    <a:pt x="2100" y="3623"/>
                  </a:lnTo>
                  <a:lnTo>
                    <a:pt x="2088" y="3614"/>
                  </a:lnTo>
                  <a:lnTo>
                    <a:pt x="2073" y="3606"/>
                  </a:lnTo>
                  <a:lnTo>
                    <a:pt x="2055" y="3596"/>
                  </a:lnTo>
                  <a:lnTo>
                    <a:pt x="2029" y="3583"/>
                  </a:lnTo>
                  <a:lnTo>
                    <a:pt x="2021" y="3579"/>
                  </a:lnTo>
                  <a:lnTo>
                    <a:pt x="2015" y="3574"/>
                  </a:lnTo>
                  <a:lnTo>
                    <a:pt x="2008" y="3569"/>
                  </a:lnTo>
                  <a:lnTo>
                    <a:pt x="2003" y="3564"/>
                  </a:lnTo>
                  <a:lnTo>
                    <a:pt x="1995" y="3553"/>
                  </a:lnTo>
                  <a:lnTo>
                    <a:pt x="1988" y="3542"/>
                  </a:lnTo>
                  <a:lnTo>
                    <a:pt x="1981" y="3520"/>
                  </a:lnTo>
                  <a:lnTo>
                    <a:pt x="1977" y="3501"/>
                  </a:lnTo>
                  <a:lnTo>
                    <a:pt x="1975" y="3493"/>
                  </a:lnTo>
                  <a:lnTo>
                    <a:pt x="1972" y="3488"/>
                  </a:lnTo>
                  <a:lnTo>
                    <a:pt x="1968" y="3486"/>
                  </a:lnTo>
                  <a:lnTo>
                    <a:pt x="1965" y="3485"/>
                  </a:lnTo>
                  <a:lnTo>
                    <a:pt x="1962" y="3484"/>
                  </a:lnTo>
                  <a:lnTo>
                    <a:pt x="1957" y="3484"/>
                  </a:lnTo>
                  <a:lnTo>
                    <a:pt x="1946" y="3485"/>
                  </a:lnTo>
                  <a:lnTo>
                    <a:pt x="1932" y="3489"/>
                  </a:lnTo>
                  <a:lnTo>
                    <a:pt x="1913" y="3496"/>
                  </a:lnTo>
                  <a:lnTo>
                    <a:pt x="1890" y="3508"/>
                  </a:lnTo>
                  <a:lnTo>
                    <a:pt x="1875" y="3514"/>
                  </a:lnTo>
                  <a:lnTo>
                    <a:pt x="1865" y="3521"/>
                  </a:lnTo>
                  <a:lnTo>
                    <a:pt x="1859" y="3528"/>
                  </a:lnTo>
                  <a:lnTo>
                    <a:pt x="1855" y="3533"/>
                  </a:lnTo>
                  <a:lnTo>
                    <a:pt x="1853" y="3538"/>
                  </a:lnTo>
                  <a:lnTo>
                    <a:pt x="1853" y="3543"/>
                  </a:lnTo>
                  <a:lnTo>
                    <a:pt x="1855" y="3548"/>
                  </a:lnTo>
                  <a:lnTo>
                    <a:pt x="1859" y="3552"/>
                  </a:lnTo>
                  <a:lnTo>
                    <a:pt x="1864" y="3561"/>
                  </a:lnTo>
                  <a:lnTo>
                    <a:pt x="1870" y="3571"/>
                  </a:lnTo>
                  <a:lnTo>
                    <a:pt x="1871" y="3576"/>
                  </a:lnTo>
                  <a:lnTo>
                    <a:pt x="1870" y="3582"/>
                  </a:lnTo>
                  <a:lnTo>
                    <a:pt x="1865" y="3590"/>
                  </a:lnTo>
                  <a:lnTo>
                    <a:pt x="1860" y="3597"/>
                  </a:lnTo>
                  <a:lnTo>
                    <a:pt x="1849" y="3610"/>
                  </a:lnTo>
                  <a:lnTo>
                    <a:pt x="1838" y="3622"/>
                  </a:lnTo>
                  <a:lnTo>
                    <a:pt x="1828" y="3634"/>
                  </a:lnTo>
                  <a:lnTo>
                    <a:pt x="1816" y="3643"/>
                  </a:lnTo>
                  <a:lnTo>
                    <a:pt x="1811" y="3647"/>
                  </a:lnTo>
                  <a:lnTo>
                    <a:pt x="1805" y="3649"/>
                  </a:lnTo>
                  <a:lnTo>
                    <a:pt x="1800" y="3652"/>
                  </a:lnTo>
                  <a:lnTo>
                    <a:pt x="1793" y="3652"/>
                  </a:lnTo>
                  <a:lnTo>
                    <a:pt x="1787" y="3650"/>
                  </a:lnTo>
                  <a:lnTo>
                    <a:pt x="1779" y="3648"/>
                  </a:lnTo>
                  <a:lnTo>
                    <a:pt x="1771" y="3645"/>
                  </a:lnTo>
                  <a:lnTo>
                    <a:pt x="1763" y="3639"/>
                  </a:lnTo>
                  <a:lnTo>
                    <a:pt x="1746" y="3627"/>
                  </a:lnTo>
                  <a:lnTo>
                    <a:pt x="1727" y="3616"/>
                  </a:lnTo>
                  <a:lnTo>
                    <a:pt x="1708" y="3607"/>
                  </a:lnTo>
                  <a:lnTo>
                    <a:pt x="1689" y="3597"/>
                  </a:lnTo>
                  <a:lnTo>
                    <a:pt x="1671" y="3587"/>
                  </a:lnTo>
                  <a:lnTo>
                    <a:pt x="1655" y="3576"/>
                  </a:lnTo>
                  <a:lnTo>
                    <a:pt x="1648" y="3570"/>
                  </a:lnTo>
                  <a:lnTo>
                    <a:pt x="1640" y="3563"/>
                  </a:lnTo>
                  <a:lnTo>
                    <a:pt x="1635" y="3555"/>
                  </a:lnTo>
                  <a:lnTo>
                    <a:pt x="1629" y="3548"/>
                  </a:lnTo>
                  <a:lnTo>
                    <a:pt x="1613" y="3534"/>
                  </a:lnTo>
                  <a:lnTo>
                    <a:pt x="1596" y="3521"/>
                  </a:lnTo>
                  <a:lnTo>
                    <a:pt x="1579" y="3509"/>
                  </a:lnTo>
                  <a:lnTo>
                    <a:pt x="1562" y="3499"/>
                  </a:lnTo>
                  <a:lnTo>
                    <a:pt x="1526" y="3478"/>
                  </a:lnTo>
                  <a:lnTo>
                    <a:pt x="1488" y="3459"/>
                  </a:lnTo>
                  <a:lnTo>
                    <a:pt x="1478" y="3454"/>
                  </a:lnTo>
                  <a:lnTo>
                    <a:pt x="1470" y="3446"/>
                  </a:lnTo>
                  <a:lnTo>
                    <a:pt x="1462" y="3437"/>
                  </a:lnTo>
                  <a:lnTo>
                    <a:pt x="1455" y="3428"/>
                  </a:lnTo>
                  <a:lnTo>
                    <a:pt x="1443" y="3408"/>
                  </a:lnTo>
                  <a:lnTo>
                    <a:pt x="1432" y="3390"/>
                  </a:lnTo>
                  <a:lnTo>
                    <a:pt x="1426" y="3381"/>
                  </a:lnTo>
                  <a:lnTo>
                    <a:pt x="1420" y="3373"/>
                  </a:lnTo>
                  <a:lnTo>
                    <a:pt x="1412" y="3367"/>
                  </a:lnTo>
                  <a:lnTo>
                    <a:pt x="1404" y="3363"/>
                  </a:lnTo>
                  <a:lnTo>
                    <a:pt x="1400" y="3362"/>
                  </a:lnTo>
                  <a:lnTo>
                    <a:pt x="1396" y="3361"/>
                  </a:lnTo>
                  <a:lnTo>
                    <a:pt x="1391" y="3361"/>
                  </a:lnTo>
                  <a:lnTo>
                    <a:pt x="1386" y="3361"/>
                  </a:lnTo>
                  <a:lnTo>
                    <a:pt x="1380" y="3362"/>
                  </a:lnTo>
                  <a:lnTo>
                    <a:pt x="1375" y="3364"/>
                  </a:lnTo>
                  <a:lnTo>
                    <a:pt x="1368" y="3367"/>
                  </a:lnTo>
                  <a:lnTo>
                    <a:pt x="1361" y="3371"/>
                  </a:lnTo>
                  <a:lnTo>
                    <a:pt x="1356" y="3373"/>
                  </a:lnTo>
                  <a:lnTo>
                    <a:pt x="1351" y="3374"/>
                  </a:lnTo>
                  <a:lnTo>
                    <a:pt x="1348" y="3374"/>
                  </a:lnTo>
                  <a:lnTo>
                    <a:pt x="1344" y="3373"/>
                  </a:lnTo>
                  <a:lnTo>
                    <a:pt x="1340" y="3372"/>
                  </a:lnTo>
                  <a:lnTo>
                    <a:pt x="1336" y="3371"/>
                  </a:lnTo>
                  <a:lnTo>
                    <a:pt x="1331" y="3371"/>
                  </a:lnTo>
                  <a:lnTo>
                    <a:pt x="1326" y="3372"/>
                  </a:lnTo>
                  <a:lnTo>
                    <a:pt x="1319" y="3373"/>
                  </a:lnTo>
                  <a:lnTo>
                    <a:pt x="1314" y="3375"/>
                  </a:lnTo>
                  <a:lnTo>
                    <a:pt x="1308" y="3379"/>
                  </a:lnTo>
                  <a:lnTo>
                    <a:pt x="1304" y="3381"/>
                  </a:lnTo>
                  <a:lnTo>
                    <a:pt x="1297" y="3387"/>
                  </a:lnTo>
                  <a:lnTo>
                    <a:pt x="1292" y="3395"/>
                  </a:lnTo>
                  <a:lnTo>
                    <a:pt x="1286" y="3411"/>
                  </a:lnTo>
                  <a:lnTo>
                    <a:pt x="1282" y="3425"/>
                  </a:lnTo>
                  <a:lnTo>
                    <a:pt x="1278" y="3432"/>
                  </a:lnTo>
                  <a:lnTo>
                    <a:pt x="1275" y="3436"/>
                  </a:lnTo>
                  <a:lnTo>
                    <a:pt x="1273" y="3438"/>
                  </a:lnTo>
                  <a:lnTo>
                    <a:pt x="1270" y="3440"/>
                  </a:lnTo>
                  <a:lnTo>
                    <a:pt x="1267" y="3442"/>
                  </a:lnTo>
                  <a:lnTo>
                    <a:pt x="1263" y="3442"/>
                  </a:lnTo>
                  <a:lnTo>
                    <a:pt x="1254" y="3442"/>
                  </a:lnTo>
                  <a:lnTo>
                    <a:pt x="1241" y="3438"/>
                  </a:lnTo>
                  <a:lnTo>
                    <a:pt x="1225" y="3434"/>
                  </a:lnTo>
                  <a:lnTo>
                    <a:pt x="1205" y="3425"/>
                  </a:lnTo>
                  <a:lnTo>
                    <a:pt x="1194" y="3421"/>
                  </a:lnTo>
                  <a:lnTo>
                    <a:pt x="1183" y="3417"/>
                  </a:lnTo>
                  <a:lnTo>
                    <a:pt x="1172" y="3416"/>
                  </a:lnTo>
                  <a:lnTo>
                    <a:pt x="1161" y="3415"/>
                  </a:lnTo>
                  <a:lnTo>
                    <a:pt x="1151" y="3416"/>
                  </a:lnTo>
                  <a:lnTo>
                    <a:pt x="1141" y="3418"/>
                  </a:lnTo>
                  <a:lnTo>
                    <a:pt x="1131" y="3421"/>
                  </a:lnTo>
                  <a:lnTo>
                    <a:pt x="1121" y="3423"/>
                  </a:lnTo>
                  <a:lnTo>
                    <a:pt x="1101" y="3428"/>
                  </a:lnTo>
                  <a:lnTo>
                    <a:pt x="1080" y="3433"/>
                  </a:lnTo>
                  <a:lnTo>
                    <a:pt x="1069" y="3433"/>
                  </a:lnTo>
                  <a:lnTo>
                    <a:pt x="1058" y="3433"/>
                  </a:lnTo>
                  <a:lnTo>
                    <a:pt x="1046" y="3430"/>
                  </a:lnTo>
                  <a:lnTo>
                    <a:pt x="1032" y="3427"/>
                  </a:lnTo>
                  <a:lnTo>
                    <a:pt x="1026" y="3426"/>
                  </a:lnTo>
                  <a:lnTo>
                    <a:pt x="1020" y="3425"/>
                  </a:lnTo>
                  <a:lnTo>
                    <a:pt x="1014" y="3425"/>
                  </a:lnTo>
                  <a:lnTo>
                    <a:pt x="1008" y="3427"/>
                  </a:lnTo>
                  <a:lnTo>
                    <a:pt x="997" y="3432"/>
                  </a:lnTo>
                  <a:lnTo>
                    <a:pt x="986" y="3437"/>
                  </a:lnTo>
                  <a:lnTo>
                    <a:pt x="976" y="3445"/>
                  </a:lnTo>
                  <a:lnTo>
                    <a:pt x="966" y="3453"/>
                  </a:lnTo>
                  <a:lnTo>
                    <a:pt x="955" y="3459"/>
                  </a:lnTo>
                  <a:lnTo>
                    <a:pt x="943" y="3465"/>
                  </a:lnTo>
                  <a:lnTo>
                    <a:pt x="943" y="3465"/>
                  </a:lnTo>
                  <a:lnTo>
                    <a:pt x="928" y="3457"/>
                  </a:lnTo>
                  <a:lnTo>
                    <a:pt x="913" y="3447"/>
                  </a:lnTo>
                  <a:lnTo>
                    <a:pt x="898" y="3437"/>
                  </a:lnTo>
                  <a:lnTo>
                    <a:pt x="886" y="3426"/>
                  </a:lnTo>
                  <a:lnTo>
                    <a:pt x="880" y="3419"/>
                  </a:lnTo>
                  <a:lnTo>
                    <a:pt x="873" y="3413"/>
                  </a:lnTo>
                  <a:lnTo>
                    <a:pt x="865" y="3407"/>
                  </a:lnTo>
                  <a:lnTo>
                    <a:pt x="857" y="3403"/>
                  </a:lnTo>
                  <a:lnTo>
                    <a:pt x="841" y="3393"/>
                  </a:lnTo>
                  <a:lnTo>
                    <a:pt x="825" y="3384"/>
                  </a:lnTo>
                  <a:lnTo>
                    <a:pt x="819" y="3381"/>
                  </a:lnTo>
                  <a:lnTo>
                    <a:pt x="813" y="3376"/>
                  </a:lnTo>
                  <a:lnTo>
                    <a:pt x="808" y="3371"/>
                  </a:lnTo>
                  <a:lnTo>
                    <a:pt x="802" y="3365"/>
                  </a:lnTo>
                  <a:lnTo>
                    <a:pt x="792" y="3353"/>
                  </a:lnTo>
                  <a:lnTo>
                    <a:pt x="784" y="3341"/>
                  </a:lnTo>
                  <a:lnTo>
                    <a:pt x="780" y="3328"/>
                  </a:lnTo>
                  <a:lnTo>
                    <a:pt x="772" y="3310"/>
                  </a:lnTo>
                  <a:lnTo>
                    <a:pt x="762" y="3289"/>
                  </a:lnTo>
                  <a:lnTo>
                    <a:pt x="751" y="3269"/>
                  </a:lnTo>
                  <a:lnTo>
                    <a:pt x="744" y="3259"/>
                  </a:lnTo>
                  <a:lnTo>
                    <a:pt x="738" y="3250"/>
                  </a:lnTo>
                  <a:lnTo>
                    <a:pt x="730" y="3244"/>
                  </a:lnTo>
                  <a:lnTo>
                    <a:pt x="722" y="3238"/>
                  </a:lnTo>
                  <a:lnTo>
                    <a:pt x="715" y="3234"/>
                  </a:lnTo>
                  <a:lnTo>
                    <a:pt x="707" y="3233"/>
                  </a:lnTo>
                  <a:lnTo>
                    <a:pt x="702" y="3233"/>
                  </a:lnTo>
                  <a:lnTo>
                    <a:pt x="698" y="3234"/>
                  </a:lnTo>
                  <a:lnTo>
                    <a:pt x="695" y="3235"/>
                  </a:lnTo>
                  <a:lnTo>
                    <a:pt x="690" y="3237"/>
                  </a:lnTo>
                  <a:lnTo>
                    <a:pt x="688" y="3241"/>
                  </a:lnTo>
                  <a:lnTo>
                    <a:pt x="686" y="3248"/>
                  </a:lnTo>
                  <a:lnTo>
                    <a:pt x="686" y="3258"/>
                  </a:lnTo>
                  <a:lnTo>
                    <a:pt x="685" y="3270"/>
                  </a:lnTo>
                  <a:lnTo>
                    <a:pt x="684" y="3298"/>
                  </a:lnTo>
                  <a:lnTo>
                    <a:pt x="682" y="3327"/>
                  </a:lnTo>
                  <a:lnTo>
                    <a:pt x="681" y="3340"/>
                  </a:lnTo>
                  <a:lnTo>
                    <a:pt x="679" y="3351"/>
                  </a:lnTo>
                  <a:lnTo>
                    <a:pt x="677" y="3360"/>
                  </a:lnTo>
                  <a:lnTo>
                    <a:pt x="674" y="3365"/>
                  </a:lnTo>
                  <a:lnTo>
                    <a:pt x="671" y="3367"/>
                  </a:lnTo>
                  <a:lnTo>
                    <a:pt x="669" y="3367"/>
                  </a:lnTo>
                  <a:lnTo>
                    <a:pt x="666" y="3367"/>
                  </a:lnTo>
                  <a:lnTo>
                    <a:pt x="662" y="3365"/>
                  </a:lnTo>
                  <a:lnTo>
                    <a:pt x="659" y="3363"/>
                  </a:lnTo>
                  <a:lnTo>
                    <a:pt x="656" y="3359"/>
                  </a:lnTo>
                  <a:lnTo>
                    <a:pt x="651" y="3353"/>
                  </a:lnTo>
                  <a:lnTo>
                    <a:pt x="647" y="3345"/>
                  </a:lnTo>
                  <a:lnTo>
                    <a:pt x="643" y="3339"/>
                  </a:lnTo>
                  <a:lnTo>
                    <a:pt x="639" y="3334"/>
                  </a:lnTo>
                  <a:lnTo>
                    <a:pt x="635" y="3330"/>
                  </a:lnTo>
                  <a:lnTo>
                    <a:pt x="630" y="3325"/>
                  </a:lnTo>
                  <a:lnTo>
                    <a:pt x="623" y="3320"/>
                  </a:lnTo>
                  <a:lnTo>
                    <a:pt x="613" y="3317"/>
                  </a:lnTo>
                  <a:lnTo>
                    <a:pt x="592" y="3311"/>
                  </a:lnTo>
                  <a:lnTo>
                    <a:pt x="567" y="3304"/>
                  </a:lnTo>
                  <a:lnTo>
                    <a:pt x="446" y="3260"/>
                  </a:lnTo>
                  <a:lnTo>
                    <a:pt x="427" y="3251"/>
                  </a:lnTo>
                  <a:lnTo>
                    <a:pt x="410" y="3244"/>
                  </a:lnTo>
                  <a:lnTo>
                    <a:pt x="402" y="3240"/>
                  </a:lnTo>
                  <a:lnTo>
                    <a:pt x="393" y="3238"/>
                  </a:lnTo>
                  <a:lnTo>
                    <a:pt x="383" y="3236"/>
                  </a:lnTo>
                  <a:lnTo>
                    <a:pt x="372" y="3236"/>
                  </a:lnTo>
                  <a:lnTo>
                    <a:pt x="358" y="3235"/>
                  </a:lnTo>
                  <a:lnTo>
                    <a:pt x="347" y="3234"/>
                  </a:lnTo>
                  <a:lnTo>
                    <a:pt x="337" y="3231"/>
                  </a:lnTo>
                  <a:lnTo>
                    <a:pt x="328" y="3228"/>
                  </a:lnTo>
                  <a:lnTo>
                    <a:pt x="311" y="3218"/>
                  </a:lnTo>
                  <a:lnTo>
                    <a:pt x="290" y="3206"/>
                  </a:lnTo>
                  <a:lnTo>
                    <a:pt x="281" y="3202"/>
                  </a:lnTo>
                  <a:lnTo>
                    <a:pt x="273" y="3198"/>
                  </a:lnTo>
                  <a:lnTo>
                    <a:pt x="266" y="3196"/>
                  </a:lnTo>
                  <a:lnTo>
                    <a:pt x="258" y="3194"/>
                  </a:lnTo>
                  <a:lnTo>
                    <a:pt x="252" y="3193"/>
                  </a:lnTo>
                  <a:lnTo>
                    <a:pt x="246" y="3193"/>
                  </a:lnTo>
                  <a:lnTo>
                    <a:pt x="239" y="3194"/>
                  </a:lnTo>
                  <a:lnTo>
                    <a:pt x="234" y="3194"/>
                  </a:lnTo>
                  <a:lnTo>
                    <a:pt x="208" y="3202"/>
                  </a:lnTo>
                  <a:lnTo>
                    <a:pt x="177" y="3209"/>
                  </a:lnTo>
                  <a:lnTo>
                    <a:pt x="171" y="3209"/>
                  </a:lnTo>
                  <a:lnTo>
                    <a:pt x="164" y="3207"/>
                  </a:lnTo>
                  <a:lnTo>
                    <a:pt x="156" y="3203"/>
                  </a:lnTo>
                  <a:lnTo>
                    <a:pt x="150" y="3198"/>
                  </a:lnTo>
                  <a:lnTo>
                    <a:pt x="135" y="3188"/>
                  </a:lnTo>
                  <a:lnTo>
                    <a:pt x="123" y="3181"/>
                  </a:lnTo>
                  <a:lnTo>
                    <a:pt x="123" y="3181"/>
                  </a:lnTo>
                  <a:lnTo>
                    <a:pt x="130" y="3166"/>
                  </a:lnTo>
                  <a:lnTo>
                    <a:pt x="139" y="3152"/>
                  </a:lnTo>
                  <a:lnTo>
                    <a:pt x="143" y="3141"/>
                  </a:lnTo>
                  <a:lnTo>
                    <a:pt x="149" y="3131"/>
                  </a:lnTo>
                  <a:lnTo>
                    <a:pt x="153" y="3124"/>
                  </a:lnTo>
                  <a:lnTo>
                    <a:pt x="156" y="3118"/>
                  </a:lnTo>
                  <a:lnTo>
                    <a:pt x="159" y="3110"/>
                  </a:lnTo>
                  <a:lnTo>
                    <a:pt x="160" y="3102"/>
                  </a:lnTo>
                  <a:lnTo>
                    <a:pt x="159" y="3098"/>
                  </a:lnTo>
                  <a:lnTo>
                    <a:pt x="157" y="3096"/>
                  </a:lnTo>
                  <a:lnTo>
                    <a:pt x="155" y="3093"/>
                  </a:lnTo>
                  <a:lnTo>
                    <a:pt x="153" y="3092"/>
                  </a:lnTo>
                  <a:lnTo>
                    <a:pt x="146" y="3091"/>
                  </a:lnTo>
                  <a:lnTo>
                    <a:pt x="140" y="3091"/>
                  </a:lnTo>
                  <a:lnTo>
                    <a:pt x="132" y="3093"/>
                  </a:lnTo>
                  <a:lnTo>
                    <a:pt x="126" y="3093"/>
                  </a:lnTo>
                  <a:lnTo>
                    <a:pt x="122" y="3092"/>
                  </a:lnTo>
                  <a:lnTo>
                    <a:pt x="119" y="3091"/>
                  </a:lnTo>
                  <a:lnTo>
                    <a:pt x="116" y="3089"/>
                  </a:lnTo>
                  <a:lnTo>
                    <a:pt x="116" y="3086"/>
                  </a:lnTo>
                  <a:lnTo>
                    <a:pt x="116" y="3082"/>
                  </a:lnTo>
                  <a:lnTo>
                    <a:pt x="116" y="3079"/>
                  </a:lnTo>
                  <a:lnTo>
                    <a:pt x="121" y="3070"/>
                  </a:lnTo>
                  <a:lnTo>
                    <a:pt x="126" y="3061"/>
                  </a:lnTo>
                  <a:lnTo>
                    <a:pt x="132" y="3052"/>
                  </a:lnTo>
                  <a:lnTo>
                    <a:pt x="139" y="3047"/>
                  </a:lnTo>
                  <a:lnTo>
                    <a:pt x="145" y="3040"/>
                  </a:lnTo>
                  <a:lnTo>
                    <a:pt x="151" y="3035"/>
                  </a:lnTo>
                  <a:lnTo>
                    <a:pt x="154" y="3030"/>
                  </a:lnTo>
                  <a:lnTo>
                    <a:pt x="156" y="3027"/>
                  </a:lnTo>
                  <a:lnTo>
                    <a:pt x="156" y="3023"/>
                  </a:lnTo>
                  <a:lnTo>
                    <a:pt x="154" y="3017"/>
                  </a:lnTo>
                  <a:lnTo>
                    <a:pt x="151" y="3010"/>
                  </a:lnTo>
                  <a:lnTo>
                    <a:pt x="145" y="3000"/>
                  </a:lnTo>
                  <a:lnTo>
                    <a:pt x="142" y="2991"/>
                  </a:lnTo>
                  <a:lnTo>
                    <a:pt x="139" y="2981"/>
                  </a:lnTo>
                  <a:lnTo>
                    <a:pt x="138" y="2971"/>
                  </a:lnTo>
                  <a:lnTo>
                    <a:pt x="136" y="2962"/>
                  </a:lnTo>
                  <a:lnTo>
                    <a:pt x="135" y="2943"/>
                  </a:lnTo>
                  <a:lnTo>
                    <a:pt x="134" y="2928"/>
                  </a:lnTo>
                  <a:lnTo>
                    <a:pt x="133" y="2921"/>
                  </a:lnTo>
                  <a:lnTo>
                    <a:pt x="131" y="2915"/>
                  </a:lnTo>
                  <a:lnTo>
                    <a:pt x="128" y="2911"/>
                  </a:lnTo>
                  <a:lnTo>
                    <a:pt x="122" y="2909"/>
                  </a:lnTo>
                  <a:lnTo>
                    <a:pt x="115" y="2908"/>
                  </a:lnTo>
                  <a:lnTo>
                    <a:pt x="106" y="2908"/>
                  </a:lnTo>
                  <a:lnTo>
                    <a:pt x="95" y="2910"/>
                  </a:lnTo>
                  <a:lnTo>
                    <a:pt x="81" y="2915"/>
                  </a:lnTo>
                  <a:lnTo>
                    <a:pt x="74" y="2918"/>
                  </a:lnTo>
                  <a:lnTo>
                    <a:pt x="68" y="2918"/>
                  </a:lnTo>
                  <a:lnTo>
                    <a:pt x="62" y="2918"/>
                  </a:lnTo>
                  <a:lnTo>
                    <a:pt x="57" y="2916"/>
                  </a:lnTo>
                  <a:lnTo>
                    <a:pt x="53" y="2913"/>
                  </a:lnTo>
                  <a:lnTo>
                    <a:pt x="50" y="2910"/>
                  </a:lnTo>
                  <a:lnTo>
                    <a:pt x="48" y="2905"/>
                  </a:lnTo>
                  <a:lnTo>
                    <a:pt x="46" y="2901"/>
                  </a:lnTo>
                  <a:lnTo>
                    <a:pt x="44" y="2889"/>
                  </a:lnTo>
                  <a:lnTo>
                    <a:pt x="46" y="2877"/>
                  </a:lnTo>
                  <a:lnTo>
                    <a:pt x="47" y="2865"/>
                  </a:lnTo>
                  <a:lnTo>
                    <a:pt x="50" y="2852"/>
                  </a:lnTo>
                  <a:lnTo>
                    <a:pt x="52" y="2847"/>
                  </a:lnTo>
                  <a:lnTo>
                    <a:pt x="57" y="2842"/>
                  </a:lnTo>
                  <a:lnTo>
                    <a:pt x="61" y="2838"/>
                  </a:lnTo>
                  <a:lnTo>
                    <a:pt x="66" y="2834"/>
                  </a:lnTo>
                  <a:lnTo>
                    <a:pt x="77" y="2825"/>
                  </a:lnTo>
                  <a:lnTo>
                    <a:pt x="87" y="2816"/>
                  </a:lnTo>
                  <a:lnTo>
                    <a:pt x="91" y="2811"/>
                  </a:lnTo>
                  <a:lnTo>
                    <a:pt x="93" y="2807"/>
                  </a:lnTo>
                  <a:lnTo>
                    <a:pt x="95" y="2803"/>
                  </a:lnTo>
                  <a:lnTo>
                    <a:pt x="95" y="2798"/>
                  </a:lnTo>
                  <a:lnTo>
                    <a:pt x="94" y="2793"/>
                  </a:lnTo>
                  <a:lnTo>
                    <a:pt x="91" y="2787"/>
                  </a:lnTo>
                  <a:lnTo>
                    <a:pt x="84" y="2782"/>
                  </a:lnTo>
                  <a:lnTo>
                    <a:pt x="77" y="2776"/>
                  </a:lnTo>
                  <a:lnTo>
                    <a:pt x="48" y="2757"/>
                  </a:lnTo>
                  <a:lnTo>
                    <a:pt x="26" y="2743"/>
                  </a:lnTo>
                  <a:lnTo>
                    <a:pt x="17" y="2736"/>
                  </a:lnTo>
                  <a:lnTo>
                    <a:pt x="9" y="2730"/>
                  </a:lnTo>
                  <a:lnTo>
                    <a:pt x="5" y="2724"/>
                  </a:lnTo>
                  <a:lnTo>
                    <a:pt x="1" y="2719"/>
                  </a:lnTo>
                  <a:lnTo>
                    <a:pt x="1" y="2715"/>
                  </a:lnTo>
                  <a:lnTo>
                    <a:pt x="0" y="2713"/>
                  </a:lnTo>
                  <a:lnTo>
                    <a:pt x="1" y="2710"/>
                  </a:lnTo>
                  <a:lnTo>
                    <a:pt x="2" y="2708"/>
                  </a:lnTo>
                  <a:lnTo>
                    <a:pt x="6" y="2701"/>
                  </a:lnTo>
                  <a:lnTo>
                    <a:pt x="12" y="2695"/>
                  </a:lnTo>
                  <a:lnTo>
                    <a:pt x="21" y="2689"/>
                  </a:lnTo>
                  <a:lnTo>
                    <a:pt x="32" y="2681"/>
                  </a:lnTo>
                  <a:lnTo>
                    <a:pt x="48" y="2673"/>
                  </a:lnTo>
                  <a:lnTo>
                    <a:pt x="64" y="2666"/>
                  </a:lnTo>
                  <a:lnTo>
                    <a:pt x="72" y="2661"/>
                  </a:lnTo>
                  <a:lnTo>
                    <a:pt x="79" y="2658"/>
                  </a:lnTo>
                  <a:lnTo>
                    <a:pt x="83" y="2653"/>
                  </a:lnTo>
                  <a:lnTo>
                    <a:pt x="88" y="2650"/>
                  </a:lnTo>
                  <a:lnTo>
                    <a:pt x="93" y="2642"/>
                  </a:lnTo>
                  <a:lnTo>
                    <a:pt x="97" y="2633"/>
                  </a:lnTo>
                  <a:lnTo>
                    <a:pt x="99" y="2626"/>
                  </a:lnTo>
                  <a:lnTo>
                    <a:pt x="101" y="2617"/>
                  </a:lnTo>
                  <a:lnTo>
                    <a:pt x="105" y="2608"/>
                  </a:lnTo>
                  <a:lnTo>
                    <a:pt x="113" y="2599"/>
                  </a:lnTo>
                  <a:lnTo>
                    <a:pt x="115" y="2597"/>
                  </a:lnTo>
                  <a:lnTo>
                    <a:pt x="118" y="2596"/>
                  </a:lnTo>
                  <a:lnTo>
                    <a:pt x="120" y="2596"/>
                  </a:lnTo>
                  <a:lnTo>
                    <a:pt x="123" y="2596"/>
                  </a:lnTo>
                  <a:lnTo>
                    <a:pt x="131" y="2596"/>
                  </a:lnTo>
                  <a:lnTo>
                    <a:pt x="139" y="2598"/>
                  </a:lnTo>
                  <a:lnTo>
                    <a:pt x="154" y="2603"/>
                  </a:lnTo>
                  <a:lnTo>
                    <a:pt x="167" y="2605"/>
                  </a:lnTo>
                  <a:lnTo>
                    <a:pt x="176" y="2604"/>
                  </a:lnTo>
                  <a:lnTo>
                    <a:pt x="183" y="2601"/>
                  </a:lnTo>
                  <a:lnTo>
                    <a:pt x="188" y="2597"/>
                  </a:lnTo>
                  <a:lnTo>
                    <a:pt x="192" y="2591"/>
                  </a:lnTo>
                  <a:lnTo>
                    <a:pt x="194" y="2585"/>
                  </a:lnTo>
                  <a:lnTo>
                    <a:pt x="196" y="2576"/>
                  </a:lnTo>
                  <a:lnTo>
                    <a:pt x="197" y="2568"/>
                  </a:lnTo>
                  <a:lnTo>
                    <a:pt x="197" y="2559"/>
                  </a:lnTo>
                  <a:lnTo>
                    <a:pt x="197" y="2541"/>
                  </a:lnTo>
                  <a:lnTo>
                    <a:pt x="196" y="2522"/>
                  </a:lnTo>
                  <a:lnTo>
                    <a:pt x="196" y="2514"/>
                  </a:lnTo>
                  <a:lnTo>
                    <a:pt x="197" y="2506"/>
                  </a:lnTo>
                  <a:lnTo>
                    <a:pt x="198" y="2501"/>
                  </a:lnTo>
                  <a:lnTo>
                    <a:pt x="202" y="2495"/>
                  </a:lnTo>
                  <a:lnTo>
                    <a:pt x="192" y="2489"/>
                  </a:lnTo>
                  <a:lnTo>
                    <a:pt x="184" y="2483"/>
                  </a:lnTo>
                  <a:lnTo>
                    <a:pt x="180" y="2478"/>
                  </a:lnTo>
                  <a:lnTo>
                    <a:pt x="177" y="2474"/>
                  </a:lnTo>
                  <a:lnTo>
                    <a:pt x="177" y="2471"/>
                  </a:lnTo>
                  <a:lnTo>
                    <a:pt x="178" y="2468"/>
                  </a:lnTo>
                  <a:lnTo>
                    <a:pt x="182" y="2465"/>
                  </a:lnTo>
                  <a:lnTo>
                    <a:pt x="186" y="2464"/>
                  </a:lnTo>
                  <a:lnTo>
                    <a:pt x="198" y="2463"/>
                  </a:lnTo>
                  <a:lnTo>
                    <a:pt x="213" y="2463"/>
                  </a:lnTo>
                  <a:lnTo>
                    <a:pt x="227" y="2465"/>
                  </a:lnTo>
                  <a:lnTo>
                    <a:pt x="239" y="2468"/>
                  </a:lnTo>
                  <a:lnTo>
                    <a:pt x="256" y="2472"/>
                  </a:lnTo>
                  <a:lnTo>
                    <a:pt x="274" y="2479"/>
                  </a:lnTo>
                  <a:lnTo>
                    <a:pt x="289" y="2484"/>
                  </a:lnTo>
                  <a:lnTo>
                    <a:pt x="306" y="2492"/>
                  </a:lnTo>
                  <a:lnTo>
                    <a:pt x="322" y="2499"/>
                  </a:lnTo>
                  <a:lnTo>
                    <a:pt x="338" y="2505"/>
                  </a:lnTo>
                  <a:lnTo>
                    <a:pt x="355" y="2512"/>
                  </a:lnTo>
                  <a:lnTo>
                    <a:pt x="372" y="2516"/>
                  </a:lnTo>
                  <a:lnTo>
                    <a:pt x="377" y="2517"/>
                  </a:lnTo>
                  <a:lnTo>
                    <a:pt x="381" y="2517"/>
                  </a:lnTo>
                  <a:lnTo>
                    <a:pt x="386" y="2517"/>
                  </a:lnTo>
                  <a:lnTo>
                    <a:pt x="389" y="2516"/>
                  </a:lnTo>
                  <a:lnTo>
                    <a:pt x="396" y="2512"/>
                  </a:lnTo>
                  <a:lnTo>
                    <a:pt x="400" y="2506"/>
                  </a:lnTo>
                  <a:lnTo>
                    <a:pt x="407" y="2493"/>
                  </a:lnTo>
                  <a:lnTo>
                    <a:pt x="414" y="2478"/>
                  </a:lnTo>
                  <a:lnTo>
                    <a:pt x="429" y="2454"/>
                  </a:lnTo>
                  <a:lnTo>
                    <a:pt x="441" y="2430"/>
                  </a:lnTo>
                  <a:lnTo>
                    <a:pt x="453" y="2406"/>
                  </a:lnTo>
                  <a:lnTo>
                    <a:pt x="466" y="2383"/>
                  </a:lnTo>
                  <a:lnTo>
                    <a:pt x="471" y="2375"/>
                  </a:lnTo>
                  <a:lnTo>
                    <a:pt x="474" y="2367"/>
                  </a:lnTo>
                  <a:lnTo>
                    <a:pt x="476" y="2359"/>
                  </a:lnTo>
                  <a:lnTo>
                    <a:pt x="478" y="2352"/>
                  </a:lnTo>
                  <a:lnTo>
                    <a:pt x="479" y="2344"/>
                  </a:lnTo>
                  <a:lnTo>
                    <a:pt x="479" y="2336"/>
                  </a:lnTo>
                  <a:lnTo>
                    <a:pt x="479" y="2328"/>
                  </a:lnTo>
                  <a:lnTo>
                    <a:pt x="478" y="2321"/>
                  </a:lnTo>
                  <a:lnTo>
                    <a:pt x="473" y="2305"/>
                  </a:lnTo>
                  <a:lnTo>
                    <a:pt x="469" y="2290"/>
                  </a:lnTo>
                  <a:lnTo>
                    <a:pt x="462" y="2274"/>
                  </a:lnTo>
                  <a:lnTo>
                    <a:pt x="456" y="2259"/>
                  </a:lnTo>
                  <a:lnTo>
                    <a:pt x="452" y="2248"/>
                  </a:lnTo>
                  <a:lnTo>
                    <a:pt x="450" y="2237"/>
                  </a:lnTo>
                  <a:lnTo>
                    <a:pt x="448" y="2227"/>
                  </a:lnTo>
                  <a:lnTo>
                    <a:pt x="446" y="2216"/>
                  </a:lnTo>
                  <a:lnTo>
                    <a:pt x="445" y="2196"/>
                  </a:lnTo>
                  <a:lnTo>
                    <a:pt x="448" y="2175"/>
                  </a:lnTo>
                  <a:lnTo>
                    <a:pt x="451" y="2155"/>
                  </a:lnTo>
                  <a:lnTo>
                    <a:pt x="454" y="2134"/>
                  </a:lnTo>
                  <a:lnTo>
                    <a:pt x="459" y="2113"/>
                  </a:lnTo>
                  <a:lnTo>
                    <a:pt x="462" y="2091"/>
                  </a:lnTo>
                  <a:lnTo>
                    <a:pt x="462" y="2084"/>
                  </a:lnTo>
                  <a:lnTo>
                    <a:pt x="462" y="2079"/>
                  </a:lnTo>
                  <a:lnTo>
                    <a:pt x="460" y="2074"/>
                  </a:lnTo>
                  <a:lnTo>
                    <a:pt x="458" y="2070"/>
                  </a:lnTo>
                  <a:lnTo>
                    <a:pt x="451" y="2063"/>
                  </a:lnTo>
                  <a:lnTo>
                    <a:pt x="444" y="2059"/>
                  </a:lnTo>
                  <a:lnTo>
                    <a:pt x="441" y="2055"/>
                  </a:lnTo>
                  <a:lnTo>
                    <a:pt x="439" y="2053"/>
                  </a:lnTo>
                  <a:lnTo>
                    <a:pt x="437" y="2051"/>
                  </a:lnTo>
                  <a:lnTo>
                    <a:pt x="435" y="2047"/>
                  </a:lnTo>
                  <a:lnTo>
                    <a:pt x="435" y="2043"/>
                  </a:lnTo>
                  <a:lnTo>
                    <a:pt x="437" y="2039"/>
                  </a:lnTo>
                  <a:lnTo>
                    <a:pt x="439" y="2033"/>
                  </a:lnTo>
                  <a:lnTo>
                    <a:pt x="443" y="2027"/>
                  </a:lnTo>
                  <a:lnTo>
                    <a:pt x="448" y="2009"/>
                  </a:lnTo>
                  <a:lnTo>
                    <a:pt x="453" y="1992"/>
                  </a:lnTo>
                  <a:lnTo>
                    <a:pt x="458" y="1975"/>
                  </a:lnTo>
                  <a:lnTo>
                    <a:pt x="462" y="1958"/>
                  </a:lnTo>
                  <a:lnTo>
                    <a:pt x="468" y="1943"/>
                  </a:lnTo>
                  <a:lnTo>
                    <a:pt x="471" y="1932"/>
                  </a:lnTo>
                  <a:lnTo>
                    <a:pt x="472" y="1926"/>
                  </a:lnTo>
                  <a:lnTo>
                    <a:pt x="470" y="1919"/>
                  </a:lnTo>
                  <a:lnTo>
                    <a:pt x="466" y="1914"/>
                  </a:lnTo>
                  <a:lnTo>
                    <a:pt x="460" y="1907"/>
                  </a:lnTo>
                  <a:lnTo>
                    <a:pt x="455" y="1903"/>
                  </a:lnTo>
                  <a:lnTo>
                    <a:pt x="452" y="1899"/>
                  </a:lnTo>
                  <a:lnTo>
                    <a:pt x="450" y="1896"/>
                  </a:lnTo>
                  <a:lnTo>
                    <a:pt x="449" y="1894"/>
                  </a:lnTo>
                  <a:lnTo>
                    <a:pt x="448" y="1886"/>
                  </a:lnTo>
                  <a:lnTo>
                    <a:pt x="448" y="1875"/>
                  </a:lnTo>
                  <a:lnTo>
                    <a:pt x="453" y="1865"/>
                  </a:lnTo>
                  <a:lnTo>
                    <a:pt x="459" y="1857"/>
                  </a:lnTo>
                  <a:lnTo>
                    <a:pt x="465" y="1850"/>
                  </a:lnTo>
                  <a:lnTo>
                    <a:pt x="472" y="1843"/>
                  </a:lnTo>
                  <a:lnTo>
                    <a:pt x="486" y="1830"/>
                  </a:lnTo>
                  <a:lnTo>
                    <a:pt x="501" y="1819"/>
                  </a:lnTo>
                  <a:lnTo>
                    <a:pt x="507" y="1813"/>
                  </a:lnTo>
                  <a:lnTo>
                    <a:pt x="513" y="1807"/>
                  </a:lnTo>
                  <a:lnTo>
                    <a:pt x="517" y="1800"/>
                  </a:lnTo>
                  <a:lnTo>
                    <a:pt x="521" y="1793"/>
                  </a:lnTo>
                  <a:lnTo>
                    <a:pt x="523" y="1787"/>
                  </a:lnTo>
                  <a:lnTo>
                    <a:pt x="524" y="1778"/>
                  </a:lnTo>
                  <a:lnTo>
                    <a:pt x="523" y="1769"/>
                  </a:lnTo>
                  <a:lnTo>
                    <a:pt x="521" y="1759"/>
                  </a:lnTo>
                  <a:lnTo>
                    <a:pt x="517" y="1748"/>
                  </a:lnTo>
                  <a:lnTo>
                    <a:pt x="517" y="1738"/>
                  </a:lnTo>
                  <a:lnTo>
                    <a:pt x="518" y="1729"/>
                  </a:lnTo>
                  <a:lnTo>
                    <a:pt x="522" y="1722"/>
                  </a:lnTo>
                  <a:lnTo>
                    <a:pt x="526" y="1714"/>
                  </a:lnTo>
                  <a:lnTo>
                    <a:pt x="531" y="1706"/>
                  </a:lnTo>
                  <a:lnTo>
                    <a:pt x="536" y="1699"/>
                  </a:lnTo>
                  <a:lnTo>
                    <a:pt x="542" y="1693"/>
                  </a:lnTo>
                  <a:lnTo>
                    <a:pt x="547" y="1685"/>
                  </a:lnTo>
                  <a:lnTo>
                    <a:pt x="553" y="1678"/>
                  </a:lnTo>
                  <a:lnTo>
                    <a:pt x="558" y="1671"/>
                  </a:lnTo>
                  <a:lnTo>
                    <a:pt x="562" y="1663"/>
                  </a:lnTo>
                  <a:lnTo>
                    <a:pt x="564" y="1655"/>
                  </a:lnTo>
                  <a:lnTo>
                    <a:pt x="565" y="1646"/>
                  </a:lnTo>
                  <a:lnTo>
                    <a:pt x="564" y="1636"/>
                  </a:lnTo>
                  <a:lnTo>
                    <a:pt x="561" y="1626"/>
                  </a:lnTo>
                  <a:lnTo>
                    <a:pt x="546" y="1600"/>
                  </a:lnTo>
                  <a:lnTo>
                    <a:pt x="542" y="1589"/>
                  </a:lnTo>
                  <a:lnTo>
                    <a:pt x="547" y="1578"/>
                  </a:lnTo>
                  <a:lnTo>
                    <a:pt x="564" y="1551"/>
                  </a:lnTo>
                  <a:lnTo>
                    <a:pt x="577" y="1530"/>
                  </a:lnTo>
                  <a:lnTo>
                    <a:pt x="595" y="1504"/>
                  </a:lnTo>
                  <a:lnTo>
                    <a:pt x="604" y="1490"/>
                  </a:lnTo>
                  <a:lnTo>
                    <a:pt x="610" y="1478"/>
                  </a:lnTo>
                  <a:lnTo>
                    <a:pt x="616" y="1467"/>
                  </a:lnTo>
                  <a:lnTo>
                    <a:pt x="618" y="1458"/>
                  </a:lnTo>
                  <a:lnTo>
                    <a:pt x="619" y="1452"/>
                  </a:lnTo>
                  <a:lnTo>
                    <a:pt x="621" y="1446"/>
                  </a:lnTo>
                  <a:lnTo>
                    <a:pt x="623" y="1441"/>
                  </a:lnTo>
                  <a:lnTo>
                    <a:pt x="626" y="1436"/>
                  </a:lnTo>
                  <a:lnTo>
                    <a:pt x="628" y="1433"/>
                  </a:lnTo>
                  <a:lnTo>
                    <a:pt x="631" y="1431"/>
                  </a:lnTo>
                  <a:lnTo>
                    <a:pt x="635" y="1429"/>
                  </a:lnTo>
                  <a:lnTo>
                    <a:pt x="638" y="1427"/>
                  </a:lnTo>
                  <a:lnTo>
                    <a:pt x="646" y="1426"/>
                  </a:lnTo>
                  <a:lnTo>
                    <a:pt x="655" y="1427"/>
                  </a:lnTo>
                  <a:lnTo>
                    <a:pt x="665" y="1431"/>
                  </a:lnTo>
                  <a:lnTo>
                    <a:pt x="675" y="1435"/>
                  </a:lnTo>
                  <a:lnTo>
                    <a:pt x="696" y="1445"/>
                  </a:lnTo>
                  <a:lnTo>
                    <a:pt x="716" y="1456"/>
                  </a:lnTo>
                  <a:lnTo>
                    <a:pt x="726" y="1461"/>
                  </a:lnTo>
                  <a:lnTo>
                    <a:pt x="734" y="1464"/>
                  </a:lnTo>
                  <a:lnTo>
                    <a:pt x="742" y="1465"/>
                  </a:lnTo>
                  <a:lnTo>
                    <a:pt x="749" y="1465"/>
                  </a:lnTo>
                  <a:lnTo>
                    <a:pt x="760" y="1461"/>
                  </a:lnTo>
                  <a:lnTo>
                    <a:pt x="770" y="1455"/>
                  </a:lnTo>
                  <a:lnTo>
                    <a:pt x="781" y="1450"/>
                  </a:lnTo>
                  <a:lnTo>
                    <a:pt x="791" y="1443"/>
                  </a:lnTo>
                  <a:lnTo>
                    <a:pt x="796" y="1440"/>
                  </a:lnTo>
                  <a:lnTo>
                    <a:pt x="802" y="1437"/>
                  </a:lnTo>
                  <a:lnTo>
                    <a:pt x="808" y="1436"/>
                  </a:lnTo>
                  <a:lnTo>
                    <a:pt x="813" y="1435"/>
                  </a:lnTo>
                  <a:lnTo>
                    <a:pt x="819" y="1435"/>
                  </a:lnTo>
                  <a:lnTo>
                    <a:pt x="825" y="1435"/>
                  </a:lnTo>
                  <a:lnTo>
                    <a:pt x="831" y="1437"/>
                  </a:lnTo>
                  <a:lnTo>
                    <a:pt x="837" y="1441"/>
                  </a:lnTo>
                  <a:lnTo>
                    <a:pt x="852" y="1448"/>
                  </a:lnTo>
                  <a:lnTo>
                    <a:pt x="867" y="1455"/>
                  </a:lnTo>
                  <a:lnTo>
                    <a:pt x="882" y="1462"/>
                  </a:lnTo>
                  <a:lnTo>
                    <a:pt x="896" y="1467"/>
                  </a:lnTo>
                  <a:lnTo>
                    <a:pt x="912" y="1471"/>
                  </a:lnTo>
                  <a:lnTo>
                    <a:pt x="927" y="1473"/>
                  </a:lnTo>
                  <a:lnTo>
                    <a:pt x="944" y="1474"/>
                  </a:lnTo>
                  <a:lnTo>
                    <a:pt x="961" y="1473"/>
                  </a:lnTo>
                  <a:lnTo>
                    <a:pt x="967" y="1472"/>
                  </a:lnTo>
                  <a:lnTo>
                    <a:pt x="973" y="1469"/>
                  </a:lnTo>
                  <a:lnTo>
                    <a:pt x="977" y="1465"/>
                  </a:lnTo>
                  <a:lnTo>
                    <a:pt x="980" y="1460"/>
                  </a:lnTo>
                  <a:lnTo>
                    <a:pt x="984" y="1454"/>
                  </a:lnTo>
                  <a:lnTo>
                    <a:pt x="987" y="1446"/>
                  </a:lnTo>
                  <a:lnTo>
                    <a:pt x="989" y="1439"/>
                  </a:lnTo>
                  <a:lnTo>
                    <a:pt x="991" y="1431"/>
                  </a:lnTo>
                  <a:lnTo>
                    <a:pt x="998" y="1398"/>
                  </a:lnTo>
                  <a:lnTo>
                    <a:pt x="1005" y="1370"/>
                  </a:lnTo>
                  <a:lnTo>
                    <a:pt x="1011" y="1353"/>
                  </a:lnTo>
                  <a:lnTo>
                    <a:pt x="1020" y="1337"/>
                  </a:lnTo>
                  <a:lnTo>
                    <a:pt x="1029" y="1320"/>
                  </a:lnTo>
                  <a:lnTo>
                    <a:pt x="1039" y="1304"/>
                  </a:lnTo>
                  <a:lnTo>
                    <a:pt x="1049" y="1288"/>
                  </a:lnTo>
                  <a:lnTo>
                    <a:pt x="1057" y="1272"/>
                  </a:lnTo>
                  <a:lnTo>
                    <a:pt x="1064" y="1256"/>
                  </a:lnTo>
                  <a:lnTo>
                    <a:pt x="1070" y="1241"/>
                  </a:lnTo>
                  <a:lnTo>
                    <a:pt x="1071" y="1235"/>
                  </a:lnTo>
                  <a:lnTo>
                    <a:pt x="1071" y="1231"/>
                  </a:lnTo>
                  <a:lnTo>
                    <a:pt x="1071" y="1226"/>
                  </a:lnTo>
                  <a:lnTo>
                    <a:pt x="1070" y="1222"/>
                  </a:lnTo>
                  <a:lnTo>
                    <a:pt x="1067" y="1213"/>
                  </a:lnTo>
                  <a:lnTo>
                    <a:pt x="1063" y="1205"/>
                  </a:lnTo>
                  <a:lnTo>
                    <a:pt x="1059" y="1198"/>
                  </a:lnTo>
                  <a:lnTo>
                    <a:pt x="1056" y="1190"/>
                  </a:lnTo>
                  <a:lnTo>
                    <a:pt x="1055" y="1182"/>
                  </a:lnTo>
                  <a:lnTo>
                    <a:pt x="1055" y="1174"/>
                  </a:lnTo>
                  <a:lnTo>
                    <a:pt x="1038" y="1086"/>
                  </a:lnTo>
                  <a:lnTo>
                    <a:pt x="1037" y="1076"/>
                  </a:lnTo>
                  <a:lnTo>
                    <a:pt x="1037" y="1067"/>
                  </a:lnTo>
                  <a:lnTo>
                    <a:pt x="1038" y="1058"/>
                  </a:lnTo>
                  <a:lnTo>
                    <a:pt x="1039" y="1048"/>
                  </a:lnTo>
                  <a:lnTo>
                    <a:pt x="1041" y="1031"/>
                  </a:lnTo>
                  <a:lnTo>
                    <a:pt x="1042" y="1013"/>
                  </a:lnTo>
                  <a:lnTo>
                    <a:pt x="1042" y="1009"/>
                  </a:lnTo>
                  <a:lnTo>
                    <a:pt x="1040" y="1003"/>
                  </a:lnTo>
                  <a:lnTo>
                    <a:pt x="1038" y="999"/>
                  </a:lnTo>
                  <a:lnTo>
                    <a:pt x="1036" y="994"/>
                  </a:lnTo>
                  <a:lnTo>
                    <a:pt x="1029" y="984"/>
                  </a:lnTo>
                  <a:lnTo>
                    <a:pt x="1025" y="974"/>
                  </a:lnTo>
                  <a:lnTo>
                    <a:pt x="1021" y="968"/>
                  </a:lnTo>
                  <a:lnTo>
                    <a:pt x="1020" y="959"/>
                  </a:lnTo>
                  <a:lnTo>
                    <a:pt x="1019" y="950"/>
                  </a:lnTo>
                  <a:lnTo>
                    <a:pt x="1018" y="941"/>
                  </a:lnTo>
                  <a:lnTo>
                    <a:pt x="1018" y="923"/>
                  </a:lnTo>
                  <a:lnTo>
                    <a:pt x="1016" y="907"/>
                  </a:lnTo>
                  <a:lnTo>
                    <a:pt x="1012" y="900"/>
                  </a:lnTo>
                  <a:lnTo>
                    <a:pt x="1010" y="894"/>
                  </a:lnTo>
                  <a:lnTo>
                    <a:pt x="1009" y="888"/>
                  </a:lnTo>
                  <a:lnTo>
                    <a:pt x="1009" y="884"/>
                  </a:lnTo>
                  <a:lnTo>
                    <a:pt x="1010" y="879"/>
                  </a:lnTo>
                  <a:lnTo>
                    <a:pt x="1012" y="875"/>
                  </a:lnTo>
                  <a:lnTo>
                    <a:pt x="1015" y="871"/>
                  </a:lnTo>
                  <a:lnTo>
                    <a:pt x="1019" y="869"/>
                  </a:lnTo>
                  <a:lnTo>
                    <a:pt x="1024" y="866"/>
                  </a:lnTo>
                  <a:lnTo>
                    <a:pt x="1029" y="865"/>
                  </a:lnTo>
                  <a:lnTo>
                    <a:pt x="1035" y="863"/>
                  </a:lnTo>
                  <a:lnTo>
                    <a:pt x="1041" y="862"/>
                  </a:lnTo>
                  <a:lnTo>
                    <a:pt x="1056" y="860"/>
                  </a:lnTo>
                  <a:lnTo>
                    <a:pt x="1071" y="859"/>
                  </a:lnTo>
                  <a:lnTo>
                    <a:pt x="1104" y="862"/>
                  </a:lnTo>
                  <a:lnTo>
                    <a:pt x="1138" y="864"/>
                  </a:lnTo>
                  <a:lnTo>
                    <a:pt x="1165" y="867"/>
                  </a:lnTo>
                  <a:lnTo>
                    <a:pt x="1183" y="868"/>
                  </a:lnTo>
                  <a:lnTo>
                    <a:pt x="1187" y="867"/>
                  </a:lnTo>
                  <a:lnTo>
                    <a:pt x="1192" y="866"/>
                  </a:lnTo>
                  <a:lnTo>
                    <a:pt x="1196" y="865"/>
                  </a:lnTo>
                  <a:lnTo>
                    <a:pt x="1200" y="863"/>
                  </a:lnTo>
                  <a:lnTo>
                    <a:pt x="1206" y="857"/>
                  </a:lnTo>
                  <a:lnTo>
                    <a:pt x="1212" y="849"/>
                  </a:lnTo>
                  <a:lnTo>
                    <a:pt x="1223" y="835"/>
                  </a:lnTo>
                  <a:lnTo>
                    <a:pt x="1234" y="822"/>
                  </a:lnTo>
                  <a:lnTo>
                    <a:pt x="1243" y="814"/>
                  </a:lnTo>
                  <a:lnTo>
                    <a:pt x="1251" y="808"/>
                  </a:lnTo>
                  <a:lnTo>
                    <a:pt x="1256" y="804"/>
                  </a:lnTo>
                  <a:lnTo>
                    <a:pt x="1262" y="801"/>
                  </a:lnTo>
                  <a:lnTo>
                    <a:pt x="1266" y="800"/>
                  </a:lnTo>
                  <a:lnTo>
                    <a:pt x="1270" y="799"/>
                  </a:lnTo>
                  <a:lnTo>
                    <a:pt x="1274" y="800"/>
                  </a:lnTo>
                  <a:lnTo>
                    <a:pt x="1277" y="801"/>
                  </a:lnTo>
                  <a:lnTo>
                    <a:pt x="1283" y="805"/>
                  </a:lnTo>
                  <a:lnTo>
                    <a:pt x="1292" y="810"/>
                  </a:lnTo>
                  <a:lnTo>
                    <a:pt x="1297" y="812"/>
                  </a:lnTo>
                  <a:lnTo>
                    <a:pt x="1303" y="813"/>
                  </a:lnTo>
                  <a:lnTo>
                    <a:pt x="1310" y="814"/>
                  </a:lnTo>
                  <a:lnTo>
                    <a:pt x="1319" y="815"/>
                  </a:lnTo>
                  <a:lnTo>
                    <a:pt x="1328" y="814"/>
                  </a:lnTo>
                  <a:lnTo>
                    <a:pt x="1336" y="813"/>
                  </a:lnTo>
                  <a:lnTo>
                    <a:pt x="1342" y="810"/>
                  </a:lnTo>
                  <a:lnTo>
                    <a:pt x="1347" y="805"/>
                  </a:lnTo>
                  <a:lnTo>
                    <a:pt x="1350" y="801"/>
                  </a:lnTo>
                  <a:lnTo>
                    <a:pt x="1354" y="795"/>
                  </a:lnTo>
                  <a:lnTo>
                    <a:pt x="1356" y="789"/>
                  </a:lnTo>
                  <a:lnTo>
                    <a:pt x="1358" y="782"/>
                  </a:lnTo>
                  <a:lnTo>
                    <a:pt x="1360" y="769"/>
                  </a:lnTo>
                  <a:lnTo>
                    <a:pt x="1362" y="753"/>
                  </a:lnTo>
                  <a:lnTo>
                    <a:pt x="1365" y="747"/>
                  </a:lnTo>
                  <a:lnTo>
                    <a:pt x="1367" y="740"/>
                  </a:lnTo>
                  <a:lnTo>
                    <a:pt x="1369" y="733"/>
                  </a:lnTo>
                  <a:lnTo>
                    <a:pt x="1372" y="727"/>
                  </a:lnTo>
                  <a:lnTo>
                    <a:pt x="1376" y="721"/>
                  </a:lnTo>
                  <a:lnTo>
                    <a:pt x="1377" y="716"/>
                  </a:lnTo>
                  <a:lnTo>
                    <a:pt x="1376" y="710"/>
                  </a:lnTo>
                  <a:lnTo>
                    <a:pt x="1372" y="706"/>
                  </a:lnTo>
                  <a:lnTo>
                    <a:pt x="1362" y="698"/>
                  </a:lnTo>
                  <a:lnTo>
                    <a:pt x="1349" y="688"/>
                  </a:lnTo>
                  <a:lnTo>
                    <a:pt x="1342" y="684"/>
                  </a:lnTo>
                  <a:lnTo>
                    <a:pt x="1336" y="678"/>
                  </a:lnTo>
                  <a:lnTo>
                    <a:pt x="1330" y="671"/>
                  </a:lnTo>
                  <a:lnTo>
                    <a:pt x="1326" y="665"/>
                  </a:lnTo>
                  <a:lnTo>
                    <a:pt x="1324" y="656"/>
                  </a:lnTo>
                  <a:lnTo>
                    <a:pt x="1323" y="647"/>
                  </a:lnTo>
                  <a:lnTo>
                    <a:pt x="1324" y="636"/>
                  </a:lnTo>
                  <a:lnTo>
                    <a:pt x="1327" y="624"/>
                  </a:lnTo>
                  <a:lnTo>
                    <a:pt x="1330" y="614"/>
                  </a:lnTo>
                  <a:lnTo>
                    <a:pt x="1331" y="604"/>
                  </a:lnTo>
                  <a:lnTo>
                    <a:pt x="1332" y="595"/>
                  </a:lnTo>
                  <a:lnTo>
                    <a:pt x="1332" y="585"/>
                  </a:lnTo>
                  <a:lnTo>
                    <a:pt x="1332" y="575"/>
                  </a:lnTo>
                  <a:lnTo>
                    <a:pt x="1332" y="565"/>
                  </a:lnTo>
                  <a:lnTo>
                    <a:pt x="1334" y="556"/>
                  </a:lnTo>
                  <a:lnTo>
                    <a:pt x="1336" y="546"/>
                  </a:lnTo>
                  <a:lnTo>
                    <a:pt x="1338" y="542"/>
                  </a:lnTo>
                  <a:lnTo>
                    <a:pt x="1340" y="538"/>
                  </a:lnTo>
                  <a:lnTo>
                    <a:pt x="1345" y="534"/>
                  </a:lnTo>
                  <a:lnTo>
                    <a:pt x="1349" y="531"/>
                  </a:lnTo>
                  <a:lnTo>
                    <a:pt x="1360" y="525"/>
                  </a:lnTo>
                  <a:lnTo>
                    <a:pt x="1371" y="521"/>
                  </a:lnTo>
                  <a:lnTo>
                    <a:pt x="1383" y="519"/>
                  </a:lnTo>
                  <a:lnTo>
                    <a:pt x="1392" y="516"/>
                  </a:lnTo>
                  <a:lnTo>
                    <a:pt x="1399" y="513"/>
                  </a:lnTo>
                  <a:lnTo>
                    <a:pt x="1400" y="511"/>
                  </a:lnTo>
                  <a:lnTo>
                    <a:pt x="1427" y="495"/>
                  </a:lnTo>
                  <a:lnTo>
                    <a:pt x="1455" y="479"/>
                  </a:lnTo>
                  <a:lnTo>
                    <a:pt x="1463" y="476"/>
                  </a:lnTo>
                  <a:lnTo>
                    <a:pt x="1470" y="472"/>
                  </a:lnTo>
                  <a:lnTo>
                    <a:pt x="1478" y="471"/>
                  </a:lnTo>
                  <a:lnTo>
                    <a:pt x="1485" y="469"/>
                  </a:lnTo>
                  <a:lnTo>
                    <a:pt x="1493" y="469"/>
                  </a:lnTo>
                  <a:lnTo>
                    <a:pt x="1500" y="469"/>
                  </a:lnTo>
                  <a:lnTo>
                    <a:pt x="1507" y="470"/>
                  </a:lnTo>
                  <a:lnTo>
                    <a:pt x="1515" y="472"/>
                  </a:lnTo>
                  <a:lnTo>
                    <a:pt x="1535" y="485"/>
                  </a:lnTo>
                  <a:lnTo>
                    <a:pt x="1565" y="500"/>
                  </a:lnTo>
                  <a:lnTo>
                    <a:pt x="1572" y="503"/>
                  </a:lnTo>
                  <a:lnTo>
                    <a:pt x="1578" y="506"/>
                  </a:lnTo>
                  <a:lnTo>
                    <a:pt x="1585" y="506"/>
                  </a:lnTo>
                  <a:lnTo>
                    <a:pt x="1591" y="504"/>
                  </a:lnTo>
                  <a:lnTo>
                    <a:pt x="1593" y="503"/>
                  </a:lnTo>
                  <a:lnTo>
                    <a:pt x="1595" y="502"/>
                  </a:lnTo>
                  <a:lnTo>
                    <a:pt x="1597" y="500"/>
                  </a:lnTo>
                  <a:lnTo>
                    <a:pt x="1599" y="498"/>
                  </a:lnTo>
                  <a:lnTo>
                    <a:pt x="1602" y="491"/>
                  </a:lnTo>
                  <a:lnTo>
                    <a:pt x="1603" y="481"/>
                  </a:lnTo>
                  <a:lnTo>
                    <a:pt x="1602" y="475"/>
                  </a:lnTo>
                  <a:lnTo>
                    <a:pt x="1601" y="468"/>
                  </a:lnTo>
                  <a:lnTo>
                    <a:pt x="1598" y="462"/>
                  </a:lnTo>
                  <a:lnTo>
                    <a:pt x="1595" y="457"/>
                  </a:lnTo>
                  <a:lnTo>
                    <a:pt x="1589" y="446"/>
                  </a:lnTo>
                  <a:lnTo>
                    <a:pt x="1583" y="435"/>
                  </a:lnTo>
                  <a:lnTo>
                    <a:pt x="1581" y="428"/>
                  </a:lnTo>
                  <a:lnTo>
                    <a:pt x="1579" y="423"/>
                  </a:lnTo>
                  <a:lnTo>
                    <a:pt x="1579" y="418"/>
                  </a:lnTo>
                  <a:lnTo>
                    <a:pt x="1581" y="414"/>
                  </a:lnTo>
                  <a:lnTo>
                    <a:pt x="1582" y="409"/>
                  </a:lnTo>
                  <a:lnTo>
                    <a:pt x="1584" y="406"/>
                  </a:lnTo>
                  <a:lnTo>
                    <a:pt x="1586" y="403"/>
                  </a:lnTo>
                  <a:lnTo>
                    <a:pt x="1589" y="399"/>
                  </a:lnTo>
                  <a:lnTo>
                    <a:pt x="1596" y="393"/>
                  </a:lnTo>
                  <a:lnTo>
                    <a:pt x="1604" y="387"/>
                  </a:lnTo>
                  <a:lnTo>
                    <a:pt x="1610" y="381"/>
                  </a:lnTo>
                  <a:lnTo>
                    <a:pt x="1616" y="373"/>
                  </a:lnTo>
                  <a:lnTo>
                    <a:pt x="1620" y="364"/>
                  </a:lnTo>
                  <a:lnTo>
                    <a:pt x="1622" y="357"/>
                  </a:lnTo>
                  <a:lnTo>
                    <a:pt x="1622" y="352"/>
                  </a:lnTo>
                  <a:lnTo>
                    <a:pt x="1618" y="346"/>
                  </a:lnTo>
                  <a:lnTo>
                    <a:pt x="1614" y="343"/>
                  </a:lnTo>
                  <a:lnTo>
                    <a:pt x="1609" y="339"/>
                  </a:lnTo>
                  <a:lnTo>
                    <a:pt x="1603" y="335"/>
                  </a:lnTo>
                  <a:lnTo>
                    <a:pt x="1595" y="333"/>
                  </a:lnTo>
                  <a:lnTo>
                    <a:pt x="1581" y="328"/>
                  </a:lnTo>
                  <a:lnTo>
                    <a:pt x="1566" y="321"/>
                  </a:lnTo>
                  <a:lnTo>
                    <a:pt x="1560" y="318"/>
                  </a:lnTo>
                  <a:lnTo>
                    <a:pt x="1555" y="313"/>
                  </a:lnTo>
                  <a:lnTo>
                    <a:pt x="1551" y="308"/>
                  </a:lnTo>
                  <a:lnTo>
                    <a:pt x="1550" y="302"/>
                  </a:lnTo>
                  <a:lnTo>
                    <a:pt x="1546" y="292"/>
                  </a:lnTo>
                  <a:lnTo>
                    <a:pt x="1544" y="285"/>
                  </a:lnTo>
                  <a:lnTo>
                    <a:pt x="1541" y="280"/>
                  </a:lnTo>
                  <a:lnTo>
                    <a:pt x="1536" y="275"/>
                  </a:lnTo>
                  <a:lnTo>
                    <a:pt x="1527" y="267"/>
                  </a:lnTo>
                  <a:lnTo>
                    <a:pt x="1517" y="255"/>
                  </a:lnTo>
                  <a:lnTo>
                    <a:pt x="1514" y="249"/>
                  </a:lnTo>
                  <a:lnTo>
                    <a:pt x="1512" y="244"/>
                  </a:lnTo>
                  <a:lnTo>
                    <a:pt x="1511" y="239"/>
                  </a:lnTo>
                  <a:lnTo>
                    <a:pt x="1511" y="235"/>
                  </a:lnTo>
                  <a:lnTo>
                    <a:pt x="1511" y="230"/>
                  </a:lnTo>
                  <a:lnTo>
                    <a:pt x="1512" y="227"/>
                  </a:lnTo>
                  <a:lnTo>
                    <a:pt x="1513" y="223"/>
                  </a:lnTo>
                  <a:lnTo>
                    <a:pt x="1515" y="219"/>
                  </a:lnTo>
                  <a:lnTo>
                    <a:pt x="1526" y="206"/>
                  </a:lnTo>
                  <a:lnTo>
                    <a:pt x="1538" y="194"/>
                  </a:lnTo>
                  <a:lnTo>
                    <a:pt x="1538" y="194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D99FD8CB-2C39-49BA-AE01-D140A4C86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" y="2726"/>
              <a:ext cx="1031" cy="1002"/>
            </a:xfrm>
            <a:custGeom>
              <a:avLst/>
              <a:gdLst>
                <a:gd name="T0" fmla="*/ 1752 w 4122"/>
                <a:gd name="T1" fmla="*/ 113 h 4006"/>
                <a:gd name="T2" fmla="*/ 1983 w 4122"/>
                <a:gd name="T3" fmla="*/ 98 h 4006"/>
                <a:gd name="T4" fmla="*/ 2184 w 4122"/>
                <a:gd name="T5" fmla="*/ 123 h 4006"/>
                <a:gd name="T6" fmla="*/ 2374 w 4122"/>
                <a:gd name="T7" fmla="*/ 272 h 4006"/>
                <a:gd name="T8" fmla="*/ 2685 w 4122"/>
                <a:gd name="T9" fmla="*/ 350 h 4006"/>
                <a:gd name="T10" fmla="*/ 2840 w 4122"/>
                <a:gd name="T11" fmla="*/ 299 h 4006"/>
                <a:gd name="T12" fmla="*/ 2985 w 4122"/>
                <a:gd name="T13" fmla="*/ 310 h 4006"/>
                <a:gd name="T14" fmla="*/ 3179 w 4122"/>
                <a:gd name="T15" fmla="*/ 466 h 4006"/>
                <a:gd name="T16" fmla="*/ 3449 w 4122"/>
                <a:gd name="T17" fmla="*/ 737 h 4006"/>
                <a:gd name="T18" fmla="*/ 3429 w 4122"/>
                <a:gd name="T19" fmla="*/ 925 h 4006"/>
                <a:gd name="T20" fmla="*/ 3502 w 4122"/>
                <a:gd name="T21" fmla="*/ 1109 h 4006"/>
                <a:gd name="T22" fmla="*/ 3582 w 4122"/>
                <a:gd name="T23" fmla="*/ 1229 h 4006"/>
                <a:gd name="T24" fmla="*/ 3821 w 4122"/>
                <a:gd name="T25" fmla="*/ 1238 h 4006"/>
                <a:gd name="T26" fmla="*/ 4030 w 4122"/>
                <a:gd name="T27" fmla="*/ 1432 h 4006"/>
                <a:gd name="T28" fmla="*/ 3992 w 4122"/>
                <a:gd name="T29" fmla="*/ 1571 h 4006"/>
                <a:gd name="T30" fmla="*/ 4091 w 4122"/>
                <a:gd name="T31" fmla="*/ 1729 h 4006"/>
                <a:gd name="T32" fmla="*/ 4046 w 4122"/>
                <a:gd name="T33" fmla="*/ 1918 h 4006"/>
                <a:gd name="T34" fmla="*/ 3800 w 4122"/>
                <a:gd name="T35" fmla="*/ 1830 h 4006"/>
                <a:gd name="T36" fmla="*/ 3729 w 4122"/>
                <a:gd name="T37" fmla="*/ 1987 h 4006"/>
                <a:gd name="T38" fmla="*/ 3793 w 4122"/>
                <a:gd name="T39" fmla="*/ 2289 h 4006"/>
                <a:gd name="T40" fmla="*/ 3870 w 4122"/>
                <a:gd name="T41" fmla="*/ 2441 h 4006"/>
                <a:gd name="T42" fmla="*/ 3755 w 4122"/>
                <a:gd name="T43" fmla="*/ 2652 h 4006"/>
                <a:gd name="T44" fmla="*/ 3648 w 4122"/>
                <a:gd name="T45" fmla="*/ 2826 h 4006"/>
                <a:gd name="T46" fmla="*/ 3600 w 4122"/>
                <a:gd name="T47" fmla="*/ 2949 h 4006"/>
                <a:gd name="T48" fmla="*/ 3451 w 4122"/>
                <a:gd name="T49" fmla="*/ 2977 h 4006"/>
                <a:gd name="T50" fmla="*/ 3390 w 4122"/>
                <a:gd name="T51" fmla="*/ 3101 h 4006"/>
                <a:gd name="T52" fmla="*/ 3148 w 4122"/>
                <a:gd name="T53" fmla="*/ 3097 h 4006"/>
                <a:gd name="T54" fmla="*/ 3088 w 4122"/>
                <a:gd name="T55" fmla="*/ 3208 h 4006"/>
                <a:gd name="T56" fmla="*/ 3123 w 4122"/>
                <a:gd name="T57" fmla="*/ 3425 h 4006"/>
                <a:gd name="T58" fmla="*/ 2955 w 4122"/>
                <a:gd name="T59" fmla="*/ 3540 h 4006"/>
                <a:gd name="T60" fmla="*/ 2814 w 4122"/>
                <a:gd name="T61" fmla="*/ 3744 h 4006"/>
                <a:gd name="T62" fmla="*/ 2516 w 4122"/>
                <a:gd name="T63" fmla="*/ 3972 h 4006"/>
                <a:gd name="T64" fmla="*/ 2379 w 4122"/>
                <a:gd name="T65" fmla="*/ 3832 h 4006"/>
                <a:gd name="T66" fmla="*/ 2220 w 4122"/>
                <a:gd name="T67" fmla="*/ 3873 h 4006"/>
                <a:gd name="T68" fmla="*/ 2021 w 4122"/>
                <a:gd name="T69" fmla="*/ 3579 h 4006"/>
                <a:gd name="T70" fmla="*/ 1859 w 4122"/>
                <a:gd name="T71" fmla="*/ 3552 h 4006"/>
                <a:gd name="T72" fmla="*/ 1648 w 4122"/>
                <a:gd name="T73" fmla="*/ 3570 h 4006"/>
                <a:gd name="T74" fmla="*/ 1375 w 4122"/>
                <a:gd name="T75" fmla="*/ 3364 h 4006"/>
                <a:gd name="T76" fmla="*/ 1254 w 4122"/>
                <a:gd name="T77" fmla="*/ 3442 h 4006"/>
                <a:gd name="T78" fmla="*/ 966 w 4122"/>
                <a:gd name="T79" fmla="*/ 3453 h 4006"/>
                <a:gd name="T80" fmla="*/ 738 w 4122"/>
                <a:gd name="T81" fmla="*/ 3250 h 4006"/>
                <a:gd name="T82" fmla="*/ 651 w 4122"/>
                <a:gd name="T83" fmla="*/ 3353 h 4006"/>
                <a:gd name="T84" fmla="*/ 266 w 4122"/>
                <a:gd name="T85" fmla="*/ 3196 h 4006"/>
                <a:gd name="T86" fmla="*/ 155 w 4122"/>
                <a:gd name="T87" fmla="*/ 3093 h 4006"/>
                <a:gd name="T88" fmla="*/ 139 w 4122"/>
                <a:gd name="T89" fmla="*/ 2981 h 4006"/>
                <a:gd name="T90" fmla="*/ 52 w 4122"/>
                <a:gd name="T91" fmla="*/ 2847 h 4006"/>
                <a:gd name="T92" fmla="*/ 12 w 4122"/>
                <a:gd name="T93" fmla="*/ 2695 h 4006"/>
                <a:gd name="T94" fmla="*/ 188 w 4122"/>
                <a:gd name="T95" fmla="*/ 2597 h 4006"/>
                <a:gd name="T96" fmla="*/ 274 w 4122"/>
                <a:gd name="T97" fmla="*/ 2479 h 4006"/>
                <a:gd name="T98" fmla="*/ 479 w 4122"/>
                <a:gd name="T99" fmla="*/ 2328 h 4006"/>
                <a:gd name="T100" fmla="*/ 435 w 4122"/>
                <a:gd name="T101" fmla="*/ 2047 h 4006"/>
                <a:gd name="T102" fmla="*/ 486 w 4122"/>
                <a:gd name="T103" fmla="*/ 1830 h 4006"/>
                <a:gd name="T104" fmla="*/ 561 w 4122"/>
                <a:gd name="T105" fmla="*/ 1626 h 4006"/>
                <a:gd name="T106" fmla="*/ 726 w 4122"/>
                <a:gd name="T107" fmla="*/ 1461 h 4006"/>
                <a:gd name="T108" fmla="*/ 973 w 4122"/>
                <a:gd name="T109" fmla="*/ 1469 h 4006"/>
                <a:gd name="T110" fmla="*/ 1055 w 4122"/>
                <a:gd name="T111" fmla="*/ 1182 h 4006"/>
                <a:gd name="T112" fmla="*/ 1010 w 4122"/>
                <a:gd name="T113" fmla="*/ 879 h 4006"/>
                <a:gd name="T114" fmla="*/ 1262 w 4122"/>
                <a:gd name="T115" fmla="*/ 801 h 4006"/>
                <a:gd name="T116" fmla="*/ 1376 w 4122"/>
                <a:gd name="T117" fmla="*/ 721 h 4006"/>
                <a:gd name="T118" fmla="*/ 1349 w 4122"/>
                <a:gd name="T119" fmla="*/ 531 h 4006"/>
                <a:gd name="T120" fmla="*/ 1597 w 4122"/>
                <a:gd name="T121" fmla="*/ 500 h 4006"/>
                <a:gd name="T122" fmla="*/ 1618 w 4122"/>
                <a:gd name="T123" fmla="*/ 346 h 4006"/>
                <a:gd name="T124" fmla="*/ 1526 w 4122"/>
                <a:gd name="T125" fmla="*/ 206 h 4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22" h="4006">
                  <a:moveTo>
                    <a:pt x="1538" y="194"/>
                  </a:moveTo>
                  <a:lnTo>
                    <a:pt x="1545" y="188"/>
                  </a:lnTo>
                  <a:lnTo>
                    <a:pt x="1550" y="183"/>
                  </a:lnTo>
                  <a:lnTo>
                    <a:pt x="1554" y="176"/>
                  </a:lnTo>
                  <a:lnTo>
                    <a:pt x="1557" y="171"/>
                  </a:lnTo>
                  <a:lnTo>
                    <a:pt x="1564" y="160"/>
                  </a:lnTo>
                  <a:lnTo>
                    <a:pt x="1570" y="150"/>
                  </a:lnTo>
                  <a:lnTo>
                    <a:pt x="1573" y="145"/>
                  </a:lnTo>
                  <a:lnTo>
                    <a:pt x="1576" y="142"/>
                  </a:lnTo>
                  <a:lnTo>
                    <a:pt x="1581" y="137"/>
                  </a:lnTo>
                  <a:lnTo>
                    <a:pt x="1586" y="134"/>
                  </a:lnTo>
                  <a:lnTo>
                    <a:pt x="1593" y="132"/>
                  </a:lnTo>
                  <a:lnTo>
                    <a:pt x="1601" y="131"/>
                  </a:lnTo>
                  <a:lnTo>
                    <a:pt x="1608" y="129"/>
                  </a:lnTo>
                  <a:lnTo>
                    <a:pt x="1619" y="129"/>
                  </a:lnTo>
                  <a:lnTo>
                    <a:pt x="1645" y="132"/>
                  </a:lnTo>
                  <a:lnTo>
                    <a:pt x="1669" y="136"/>
                  </a:lnTo>
                  <a:lnTo>
                    <a:pt x="1682" y="137"/>
                  </a:lnTo>
                  <a:lnTo>
                    <a:pt x="1695" y="137"/>
                  </a:lnTo>
                  <a:lnTo>
                    <a:pt x="1701" y="136"/>
                  </a:lnTo>
                  <a:lnTo>
                    <a:pt x="1707" y="135"/>
                  </a:lnTo>
                  <a:lnTo>
                    <a:pt x="1713" y="133"/>
                  </a:lnTo>
                  <a:lnTo>
                    <a:pt x="1720" y="131"/>
                  </a:lnTo>
                  <a:lnTo>
                    <a:pt x="1737" y="121"/>
                  </a:lnTo>
                  <a:lnTo>
                    <a:pt x="1752" y="113"/>
                  </a:lnTo>
                  <a:lnTo>
                    <a:pt x="1759" y="111"/>
                  </a:lnTo>
                  <a:lnTo>
                    <a:pt x="1768" y="110"/>
                  </a:lnTo>
                  <a:lnTo>
                    <a:pt x="1777" y="111"/>
                  </a:lnTo>
                  <a:lnTo>
                    <a:pt x="1788" y="113"/>
                  </a:lnTo>
                  <a:lnTo>
                    <a:pt x="1798" y="116"/>
                  </a:lnTo>
                  <a:lnTo>
                    <a:pt x="1805" y="118"/>
                  </a:lnTo>
                  <a:lnTo>
                    <a:pt x="1812" y="119"/>
                  </a:lnTo>
                  <a:lnTo>
                    <a:pt x="1819" y="119"/>
                  </a:lnTo>
                  <a:lnTo>
                    <a:pt x="1823" y="118"/>
                  </a:lnTo>
                  <a:lnTo>
                    <a:pt x="1828" y="115"/>
                  </a:lnTo>
                  <a:lnTo>
                    <a:pt x="1830" y="112"/>
                  </a:lnTo>
                  <a:lnTo>
                    <a:pt x="1833" y="109"/>
                  </a:lnTo>
                  <a:lnTo>
                    <a:pt x="1842" y="89"/>
                  </a:lnTo>
                  <a:lnTo>
                    <a:pt x="1856" y="66"/>
                  </a:lnTo>
                  <a:lnTo>
                    <a:pt x="1870" y="48"/>
                  </a:lnTo>
                  <a:lnTo>
                    <a:pt x="1887" y="28"/>
                  </a:lnTo>
                  <a:lnTo>
                    <a:pt x="1896" y="19"/>
                  </a:lnTo>
                  <a:lnTo>
                    <a:pt x="1906" y="10"/>
                  </a:lnTo>
                  <a:lnTo>
                    <a:pt x="1915" y="4"/>
                  </a:lnTo>
                  <a:lnTo>
                    <a:pt x="1925" y="0"/>
                  </a:lnTo>
                  <a:lnTo>
                    <a:pt x="1925" y="0"/>
                  </a:lnTo>
                  <a:lnTo>
                    <a:pt x="1968" y="70"/>
                  </a:lnTo>
                  <a:lnTo>
                    <a:pt x="1972" y="80"/>
                  </a:lnTo>
                  <a:lnTo>
                    <a:pt x="1977" y="89"/>
                  </a:lnTo>
                  <a:lnTo>
                    <a:pt x="1983" y="98"/>
                  </a:lnTo>
                  <a:lnTo>
                    <a:pt x="1990" y="107"/>
                  </a:lnTo>
                  <a:lnTo>
                    <a:pt x="2006" y="122"/>
                  </a:lnTo>
                  <a:lnTo>
                    <a:pt x="2021" y="135"/>
                  </a:lnTo>
                  <a:lnTo>
                    <a:pt x="2026" y="139"/>
                  </a:lnTo>
                  <a:lnTo>
                    <a:pt x="2030" y="141"/>
                  </a:lnTo>
                  <a:lnTo>
                    <a:pt x="2035" y="142"/>
                  </a:lnTo>
                  <a:lnTo>
                    <a:pt x="2040" y="143"/>
                  </a:lnTo>
                  <a:lnTo>
                    <a:pt x="2050" y="144"/>
                  </a:lnTo>
                  <a:lnTo>
                    <a:pt x="2060" y="145"/>
                  </a:lnTo>
                  <a:lnTo>
                    <a:pt x="2076" y="147"/>
                  </a:lnTo>
                  <a:lnTo>
                    <a:pt x="2090" y="150"/>
                  </a:lnTo>
                  <a:lnTo>
                    <a:pt x="2106" y="151"/>
                  </a:lnTo>
                  <a:lnTo>
                    <a:pt x="2120" y="152"/>
                  </a:lnTo>
                  <a:lnTo>
                    <a:pt x="2127" y="153"/>
                  </a:lnTo>
                  <a:lnTo>
                    <a:pt x="2132" y="153"/>
                  </a:lnTo>
                  <a:lnTo>
                    <a:pt x="2138" y="153"/>
                  </a:lnTo>
                  <a:lnTo>
                    <a:pt x="2141" y="152"/>
                  </a:lnTo>
                  <a:lnTo>
                    <a:pt x="2148" y="149"/>
                  </a:lnTo>
                  <a:lnTo>
                    <a:pt x="2152" y="144"/>
                  </a:lnTo>
                  <a:lnTo>
                    <a:pt x="2156" y="139"/>
                  </a:lnTo>
                  <a:lnTo>
                    <a:pt x="2161" y="134"/>
                  </a:lnTo>
                  <a:lnTo>
                    <a:pt x="2165" y="129"/>
                  </a:lnTo>
                  <a:lnTo>
                    <a:pt x="2173" y="124"/>
                  </a:lnTo>
                  <a:lnTo>
                    <a:pt x="2179" y="123"/>
                  </a:lnTo>
                  <a:lnTo>
                    <a:pt x="2184" y="123"/>
                  </a:lnTo>
                  <a:lnTo>
                    <a:pt x="2187" y="126"/>
                  </a:lnTo>
                  <a:lnTo>
                    <a:pt x="2192" y="130"/>
                  </a:lnTo>
                  <a:lnTo>
                    <a:pt x="2195" y="133"/>
                  </a:lnTo>
                  <a:lnTo>
                    <a:pt x="2199" y="137"/>
                  </a:lnTo>
                  <a:lnTo>
                    <a:pt x="2204" y="141"/>
                  </a:lnTo>
                  <a:lnTo>
                    <a:pt x="2210" y="142"/>
                  </a:lnTo>
                  <a:lnTo>
                    <a:pt x="2216" y="143"/>
                  </a:lnTo>
                  <a:lnTo>
                    <a:pt x="2222" y="145"/>
                  </a:lnTo>
                  <a:lnTo>
                    <a:pt x="2226" y="147"/>
                  </a:lnTo>
                  <a:lnTo>
                    <a:pt x="2231" y="151"/>
                  </a:lnTo>
                  <a:lnTo>
                    <a:pt x="2234" y="153"/>
                  </a:lnTo>
                  <a:lnTo>
                    <a:pt x="2237" y="157"/>
                  </a:lnTo>
                  <a:lnTo>
                    <a:pt x="2240" y="161"/>
                  </a:lnTo>
                  <a:lnTo>
                    <a:pt x="2242" y="165"/>
                  </a:lnTo>
                  <a:lnTo>
                    <a:pt x="2250" y="184"/>
                  </a:lnTo>
                  <a:lnTo>
                    <a:pt x="2258" y="206"/>
                  </a:lnTo>
                  <a:lnTo>
                    <a:pt x="2262" y="212"/>
                  </a:lnTo>
                  <a:lnTo>
                    <a:pt x="2267" y="217"/>
                  </a:lnTo>
                  <a:lnTo>
                    <a:pt x="2273" y="222"/>
                  </a:lnTo>
                  <a:lnTo>
                    <a:pt x="2281" y="227"/>
                  </a:lnTo>
                  <a:lnTo>
                    <a:pt x="2297" y="239"/>
                  </a:lnTo>
                  <a:lnTo>
                    <a:pt x="2317" y="249"/>
                  </a:lnTo>
                  <a:lnTo>
                    <a:pt x="2337" y="259"/>
                  </a:lnTo>
                  <a:lnTo>
                    <a:pt x="2357" y="267"/>
                  </a:lnTo>
                  <a:lnTo>
                    <a:pt x="2374" y="272"/>
                  </a:lnTo>
                  <a:lnTo>
                    <a:pt x="2386" y="275"/>
                  </a:lnTo>
                  <a:lnTo>
                    <a:pt x="2408" y="276"/>
                  </a:lnTo>
                  <a:lnTo>
                    <a:pt x="2428" y="277"/>
                  </a:lnTo>
                  <a:lnTo>
                    <a:pt x="2438" y="277"/>
                  </a:lnTo>
                  <a:lnTo>
                    <a:pt x="2448" y="279"/>
                  </a:lnTo>
                  <a:lnTo>
                    <a:pt x="2458" y="282"/>
                  </a:lnTo>
                  <a:lnTo>
                    <a:pt x="2468" y="287"/>
                  </a:lnTo>
                  <a:lnTo>
                    <a:pt x="2490" y="298"/>
                  </a:lnTo>
                  <a:lnTo>
                    <a:pt x="2512" y="309"/>
                  </a:lnTo>
                  <a:lnTo>
                    <a:pt x="2523" y="313"/>
                  </a:lnTo>
                  <a:lnTo>
                    <a:pt x="2534" y="318"/>
                  </a:lnTo>
                  <a:lnTo>
                    <a:pt x="2546" y="321"/>
                  </a:lnTo>
                  <a:lnTo>
                    <a:pt x="2558" y="323"/>
                  </a:lnTo>
                  <a:lnTo>
                    <a:pt x="2571" y="327"/>
                  </a:lnTo>
                  <a:lnTo>
                    <a:pt x="2583" y="331"/>
                  </a:lnTo>
                  <a:lnTo>
                    <a:pt x="2595" y="335"/>
                  </a:lnTo>
                  <a:lnTo>
                    <a:pt x="2606" y="340"/>
                  </a:lnTo>
                  <a:lnTo>
                    <a:pt x="2618" y="344"/>
                  </a:lnTo>
                  <a:lnTo>
                    <a:pt x="2630" y="348"/>
                  </a:lnTo>
                  <a:lnTo>
                    <a:pt x="2643" y="351"/>
                  </a:lnTo>
                  <a:lnTo>
                    <a:pt x="2655" y="352"/>
                  </a:lnTo>
                  <a:lnTo>
                    <a:pt x="2665" y="353"/>
                  </a:lnTo>
                  <a:lnTo>
                    <a:pt x="2673" y="353"/>
                  </a:lnTo>
                  <a:lnTo>
                    <a:pt x="2679" y="352"/>
                  </a:lnTo>
                  <a:lnTo>
                    <a:pt x="2685" y="350"/>
                  </a:lnTo>
                  <a:lnTo>
                    <a:pt x="2689" y="349"/>
                  </a:lnTo>
                  <a:lnTo>
                    <a:pt x="2693" y="345"/>
                  </a:lnTo>
                  <a:lnTo>
                    <a:pt x="2696" y="343"/>
                  </a:lnTo>
                  <a:lnTo>
                    <a:pt x="2698" y="340"/>
                  </a:lnTo>
                  <a:lnTo>
                    <a:pt x="2702" y="333"/>
                  </a:lnTo>
                  <a:lnTo>
                    <a:pt x="2708" y="327"/>
                  </a:lnTo>
                  <a:lnTo>
                    <a:pt x="2712" y="323"/>
                  </a:lnTo>
                  <a:lnTo>
                    <a:pt x="2717" y="320"/>
                  </a:lnTo>
                  <a:lnTo>
                    <a:pt x="2722" y="317"/>
                  </a:lnTo>
                  <a:lnTo>
                    <a:pt x="2729" y="313"/>
                  </a:lnTo>
                  <a:lnTo>
                    <a:pt x="2735" y="312"/>
                  </a:lnTo>
                  <a:lnTo>
                    <a:pt x="2740" y="311"/>
                  </a:lnTo>
                  <a:lnTo>
                    <a:pt x="2746" y="311"/>
                  </a:lnTo>
                  <a:lnTo>
                    <a:pt x="2751" y="312"/>
                  </a:lnTo>
                  <a:lnTo>
                    <a:pt x="2762" y="314"/>
                  </a:lnTo>
                  <a:lnTo>
                    <a:pt x="2773" y="318"/>
                  </a:lnTo>
                  <a:lnTo>
                    <a:pt x="2784" y="321"/>
                  </a:lnTo>
                  <a:lnTo>
                    <a:pt x="2796" y="322"/>
                  </a:lnTo>
                  <a:lnTo>
                    <a:pt x="2801" y="323"/>
                  </a:lnTo>
                  <a:lnTo>
                    <a:pt x="2807" y="322"/>
                  </a:lnTo>
                  <a:lnTo>
                    <a:pt x="2812" y="321"/>
                  </a:lnTo>
                  <a:lnTo>
                    <a:pt x="2818" y="319"/>
                  </a:lnTo>
                  <a:lnTo>
                    <a:pt x="2827" y="313"/>
                  </a:lnTo>
                  <a:lnTo>
                    <a:pt x="2834" y="307"/>
                  </a:lnTo>
                  <a:lnTo>
                    <a:pt x="2840" y="299"/>
                  </a:lnTo>
                  <a:lnTo>
                    <a:pt x="2843" y="291"/>
                  </a:lnTo>
                  <a:lnTo>
                    <a:pt x="2848" y="276"/>
                  </a:lnTo>
                  <a:lnTo>
                    <a:pt x="2850" y="261"/>
                  </a:lnTo>
                  <a:lnTo>
                    <a:pt x="2852" y="255"/>
                  </a:lnTo>
                  <a:lnTo>
                    <a:pt x="2854" y="249"/>
                  </a:lnTo>
                  <a:lnTo>
                    <a:pt x="2859" y="244"/>
                  </a:lnTo>
                  <a:lnTo>
                    <a:pt x="2864" y="240"/>
                  </a:lnTo>
                  <a:lnTo>
                    <a:pt x="2872" y="237"/>
                  </a:lnTo>
                  <a:lnTo>
                    <a:pt x="2882" y="236"/>
                  </a:lnTo>
                  <a:lnTo>
                    <a:pt x="2894" y="237"/>
                  </a:lnTo>
                  <a:lnTo>
                    <a:pt x="2911" y="239"/>
                  </a:lnTo>
                  <a:lnTo>
                    <a:pt x="2922" y="241"/>
                  </a:lnTo>
                  <a:lnTo>
                    <a:pt x="2932" y="245"/>
                  </a:lnTo>
                  <a:lnTo>
                    <a:pt x="2939" y="247"/>
                  </a:lnTo>
                  <a:lnTo>
                    <a:pt x="2945" y="249"/>
                  </a:lnTo>
                  <a:lnTo>
                    <a:pt x="2949" y="252"/>
                  </a:lnTo>
                  <a:lnTo>
                    <a:pt x="2954" y="256"/>
                  </a:lnTo>
                  <a:lnTo>
                    <a:pt x="2956" y="259"/>
                  </a:lnTo>
                  <a:lnTo>
                    <a:pt x="2958" y="262"/>
                  </a:lnTo>
                  <a:lnTo>
                    <a:pt x="2962" y="271"/>
                  </a:lnTo>
                  <a:lnTo>
                    <a:pt x="2966" y="281"/>
                  </a:lnTo>
                  <a:lnTo>
                    <a:pt x="2969" y="287"/>
                  </a:lnTo>
                  <a:lnTo>
                    <a:pt x="2973" y="294"/>
                  </a:lnTo>
                  <a:lnTo>
                    <a:pt x="2978" y="301"/>
                  </a:lnTo>
                  <a:lnTo>
                    <a:pt x="2985" y="310"/>
                  </a:lnTo>
                  <a:lnTo>
                    <a:pt x="2993" y="318"/>
                  </a:lnTo>
                  <a:lnTo>
                    <a:pt x="3003" y="325"/>
                  </a:lnTo>
                  <a:lnTo>
                    <a:pt x="3013" y="331"/>
                  </a:lnTo>
                  <a:lnTo>
                    <a:pt x="3024" y="334"/>
                  </a:lnTo>
                  <a:lnTo>
                    <a:pt x="3046" y="341"/>
                  </a:lnTo>
                  <a:lnTo>
                    <a:pt x="3070" y="345"/>
                  </a:lnTo>
                  <a:lnTo>
                    <a:pt x="3079" y="348"/>
                  </a:lnTo>
                  <a:lnTo>
                    <a:pt x="3087" y="351"/>
                  </a:lnTo>
                  <a:lnTo>
                    <a:pt x="3095" y="354"/>
                  </a:lnTo>
                  <a:lnTo>
                    <a:pt x="3101" y="357"/>
                  </a:lnTo>
                  <a:lnTo>
                    <a:pt x="3112" y="365"/>
                  </a:lnTo>
                  <a:lnTo>
                    <a:pt x="3123" y="374"/>
                  </a:lnTo>
                  <a:lnTo>
                    <a:pt x="3132" y="384"/>
                  </a:lnTo>
                  <a:lnTo>
                    <a:pt x="3143" y="394"/>
                  </a:lnTo>
                  <a:lnTo>
                    <a:pt x="3155" y="404"/>
                  </a:lnTo>
                  <a:lnTo>
                    <a:pt x="3170" y="413"/>
                  </a:lnTo>
                  <a:lnTo>
                    <a:pt x="3173" y="415"/>
                  </a:lnTo>
                  <a:lnTo>
                    <a:pt x="3175" y="418"/>
                  </a:lnTo>
                  <a:lnTo>
                    <a:pt x="3178" y="420"/>
                  </a:lnTo>
                  <a:lnTo>
                    <a:pt x="3180" y="424"/>
                  </a:lnTo>
                  <a:lnTo>
                    <a:pt x="3182" y="430"/>
                  </a:lnTo>
                  <a:lnTo>
                    <a:pt x="3183" y="438"/>
                  </a:lnTo>
                  <a:lnTo>
                    <a:pt x="3182" y="447"/>
                  </a:lnTo>
                  <a:lnTo>
                    <a:pt x="3181" y="456"/>
                  </a:lnTo>
                  <a:lnTo>
                    <a:pt x="3179" y="466"/>
                  </a:lnTo>
                  <a:lnTo>
                    <a:pt x="3176" y="476"/>
                  </a:lnTo>
                  <a:lnTo>
                    <a:pt x="3172" y="497"/>
                  </a:lnTo>
                  <a:lnTo>
                    <a:pt x="3169" y="518"/>
                  </a:lnTo>
                  <a:lnTo>
                    <a:pt x="3168" y="529"/>
                  </a:lnTo>
                  <a:lnTo>
                    <a:pt x="3168" y="538"/>
                  </a:lnTo>
                  <a:lnTo>
                    <a:pt x="3170" y="548"/>
                  </a:lnTo>
                  <a:lnTo>
                    <a:pt x="3173" y="555"/>
                  </a:lnTo>
                  <a:lnTo>
                    <a:pt x="3192" y="572"/>
                  </a:lnTo>
                  <a:lnTo>
                    <a:pt x="3211" y="586"/>
                  </a:lnTo>
                  <a:lnTo>
                    <a:pt x="3231" y="601"/>
                  </a:lnTo>
                  <a:lnTo>
                    <a:pt x="3250" y="614"/>
                  </a:lnTo>
                  <a:lnTo>
                    <a:pt x="3268" y="627"/>
                  </a:lnTo>
                  <a:lnTo>
                    <a:pt x="3287" y="642"/>
                  </a:lnTo>
                  <a:lnTo>
                    <a:pt x="3306" y="656"/>
                  </a:lnTo>
                  <a:lnTo>
                    <a:pt x="3325" y="671"/>
                  </a:lnTo>
                  <a:lnTo>
                    <a:pt x="3336" y="684"/>
                  </a:lnTo>
                  <a:lnTo>
                    <a:pt x="3347" y="696"/>
                  </a:lnTo>
                  <a:lnTo>
                    <a:pt x="3353" y="701"/>
                  </a:lnTo>
                  <a:lnTo>
                    <a:pt x="3359" y="707"/>
                  </a:lnTo>
                  <a:lnTo>
                    <a:pt x="3366" y="711"/>
                  </a:lnTo>
                  <a:lnTo>
                    <a:pt x="3374" y="715"/>
                  </a:lnTo>
                  <a:lnTo>
                    <a:pt x="3402" y="721"/>
                  </a:lnTo>
                  <a:lnTo>
                    <a:pt x="3427" y="727"/>
                  </a:lnTo>
                  <a:lnTo>
                    <a:pt x="3438" y="730"/>
                  </a:lnTo>
                  <a:lnTo>
                    <a:pt x="3449" y="737"/>
                  </a:lnTo>
                  <a:lnTo>
                    <a:pt x="3454" y="740"/>
                  </a:lnTo>
                  <a:lnTo>
                    <a:pt x="3459" y="745"/>
                  </a:lnTo>
                  <a:lnTo>
                    <a:pt x="3464" y="751"/>
                  </a:lnTo>
                  <a:lnTo>
                    <a:pt x="3471" y="759"/>
                  </a:lnTo>
                  <a:lnTo>
                    <a:pt x="3477" y="766"/>
                  </a:lnTo>
                  <a:lnTo>
                    <a:pt x="3483" y="775"/>
                  </a:lnTo>
                  <a:lnTo>
                    <a:pt x="3490" y="784"/>
                  </a:lnTo>
                  <a:lnTo>
                    <a:pt x="3495" y="793"/>
                  </a:lnTo>
                  <a:lnTo>
                    <a:pt x="3497" y="796"/>
                  </a:lnTo>
                  <a:lnTo>
                    <a:pt x="3497" y="800"/>
                  </a:lnTo>
                  <a:lnTo>
                    <a:pt x="3497" y="803"/>
                  </a:lnTo>
                  <a:lnTo>
                    <a:pt x="3495" y="805"/>
                  </a:lnTo>
                  <a:lnTo>
                    <a:pt x="3493" y="812"/>
                  </a:lnTo>
                  <a:lnTo>
                    <a:pt x="3489" y="818"/>
                  </a:lnTo>
                  <a:lnTo>
                    <a:pt x="3484" y="825"/>
                  </a:lnTo>
                  <a:lnTo>
                    <a:pt x="3480" y="832"/>
                  </a:lnTo>
                  <a:lnTo>
                    <a:pt x="3477" y="841"/>
                  </a:lnTo>
                  <a:lnTo>
                    <a:pt x="3474" y="849"/>
                  </a:lnTo>
                  <a:lnTo>
                    <a:pt x="3473" y="864"/>
                  </a:lnTo>
                  <a:lnTo>
                    <a:pt x="3469" y="876"/>
                  </a:lnTo>
                  <a:lnTo>
                    <a:pt x="3464" y="887"/>
                  </a:lnTo>
                  <a:lnTo>
                    <a:pt x="3458" y="897"/>
                  </a:lnTo>
                  <a:lnTo>
                    <a:pt x="3449" y="907"/>
                  </a:lnTo>
                  <a:lnTo>
                    <a:pt x="3440" y="916"/>
                  </a:lnTo>
                  <a:lnTo>
                    <a:pt x="3429" y="925"/>
                  </a:lnTo>
                  <a:lnTo>
                    <a:pt x="3417" y="934"/>
                  </a:lnTo>
                  <a:lnTo>
                    <a:pt x="3408" y="943"/>
                  </a:lnTo>
                  <a:lnTo>
                    <a:pt x="3401" y="950"/>
                  </a:lnTo>
                  <a:lnTo>
                    <a:pt x="3397" y="958"/>
                  </a:lnTo>
                  <a:lnTo>
                    <a:pt x="3395" y="963"/>
                  </a:lnTo>
                  <a:lnTo>
                    <a:pt x="3395" y="970"/>
                  </a:lnTo>
                  <a:lnTo>
                    <a:pt x="3396" y="975"/>
                  </a:lnTo>
                  <a:lnTo>
                    <a:pt x="3399" y="980"/>
                  </a:lnTo>
                  <a:lnTo>
                    <a:pt x="3404" y="985"/>
                  </a:lnTo>
                  <a:lnTo>
                    <a:pt x="3431" y="1003"/>
                  </a:lnTo>
                  <a:lnTo>
                    <a:pt x="3463" y="1022"/>
                  </a:lnTo>
                  <a:lnTo>
                    <a:pt x="3467" y="1027"/>
                  </a:lnTo>
                  <a:lnTo>
                    <a:pt x="3470" y="1032"/>
                  </a:lnTo>
                  <a:lnTo>
                    <a:pt x="3474" y="1037"/>
                  </a:lnTo>
                  <a:lnTo>
                    <a:pt x="3480" y="1042"/>
                  </a:lnTo>
                  <a:lnTo>
                    <a:pt x="3492" y="1049"/>
                  </a:lnTo>
                  <a:lnTo>
                    <a:pt x="3503" y="1058"/>
                  </a:lnTo>
                  <a:lnTo>
                    <a:pt x="3509" y="1063"/>
                  </a:lnTo>
                  <a:lnTo>
                    <a:pt x="3512" y="1068"/>
                  </a:lnTo>
                  <a:lnTo>
                    <a:pt x="3515" y="1073"/>
                  </a:lnTo>
                  <a:lnTo>
                    <a:pt x="3516" y="1079"/>
                  </a:lnTo>
                  <a:lnTo>
                    <a:pt x="3516" y="1085"/>
                  </a:lnTo>
                  <a:lnTo>
                    <a:pt x="3513" y="1093"/>
                  </a:lnTo>
                  <a:lnTo>
                    <a:pt x="3509" y="1100"/>
                  </a:lnTo>
                  <a:lnTo>
                    <a:pt x="3502" y="1109"/>
                  </a:lnTo>
                  <a:lnTo>
                    <a:pt x="3498" y="1114"/>
                  </a:lnTo>
                  <a:lnTo>
                    <a:pt x="3494" y="1119"/>
                  </a:lnTo>
                  <a:lnTo>
                    <a:pt x="3491" y="1126"/>
                  </a:lnTo>
                  <a:lnTo>
                    <a:pt x="3489" y="1131"/>
                  </a:lnTo>
                  <a:lnTo>
                    <a:pt x="3488" y="1138"/>
                  </a:lnTo>
                  <a:lnTo>
                    <a:pt x="3487" y="1145"/>
                  </a:lnTo>
                  <a:lnTo>
                    <a:pt x="3487" y="1151"/>
                  </a:lnTo>
                  <a:lnTo>
                    <a:pt x="3487" y="1158"/>
                  </a:lnTo>
                  <a:lnTo>
                    <a:pt x="3489" y="1171"/>
                  </a:lnTo>
                  <a:lnTo>
                    <a:pt x="3491" y="1184"/>
                  </a:lnTo>
                  <a:lnTo>
                    <a:pt x="3495" y="1196"/>
                  </a:lnTo>
                  <a:lnTo>
                    <a:pt x="3501" y="1208"/>
                  </a:lnTo>
                  <a:lnTo>
                    <a:pt x="3510" y="1223"/>
                  </a:lnTo>
                  <a:lnTo>
                    <a:pt x="3519" y="1234"/>
                  </a:lnTo>
                  <a:lnTo>
                    <a:pt x="3523" y="1238"/>
                  </a:lnTo>
                  <a:lnTo>
                    <a:pt x="3526" y="1242"/>
                  </a:lnTo>
                  <a:lnTo>
                    <a:pt x="3531" y="1244"/>
                  </a:lnTo>
                  <a:lnTo>
                    <a:pt x="3535" y="1245"/>
                  </a:lnTo>
                  <a:lnTo>
                    <a:pt x="3540" y="1245"/>
                  </a:lnTo>
                  <a:lnTo>
                    <a:pt x="3544" y="1245"/>
                  </a:lnTo>
                  <a:lnTo>
                    <a:pt x="3549" y="1244"/>
                  </a:lnTo>
                  <a:lnTo>
                    <a:pt x="3554" y="1243"/>
                  </a:lnTo>
                  <a:lnTo>
                    <a:pt x="3564" y="1238"/>
                  </a:lnTo>
                  <a:lnTo>
                    <a:pt x="3576" y="1231"/>
                  </a:lnTo>
                  <a:lnTo>
                    <a:pt x="3582" y="1229"/>
                  </a:lnTo>
                  <a:lnTo>
                    <a:pt x="3587" y="1226"/>
                  </a:lnTo>
                  <a:lnTo>
                    <a:pt x="3594" y="1226"/>
                  </a:lnTo>
                  <a:lnTo>
                    <a:pt x="3600" y="1226"/>
                  </a:lnTo>
                  <a:lnTo>
                    <a:pt x="3612" y="1229"/>
                  </a:lnTo>
                  <a:lnTo>
                    <a:pt x="3624" y="1231"/>
                  </a:lnTo>
                  <a:lnTo>
                    <a:pt x="3629" y="1229"/>
                  </a:lnTo>
                  <a:lnTo>
                    <a:pt x="3637" y="1225"/>
                  </a:lnTo>
                  <a:lnTo>
                    <a:pt x="3647" y="1220"/>
                  </a:lnTo>
                  <a:lnTo>
                    <a:pt x="3658" y="1212"/>
                  </a:lnTo>
                  <a:lnTo>
                    <a:pt x="3682" y="1198"/>
                  </a:lnTo>
                  <a:lnTo>
                    <a:pt x="3698" y="1188"/>
                  </a:lnTo>
                  <a:lnTo>
                    <a:pt x="3710" y="1184"/>
                  </a:lnTo>
                  <a:lnTo>
                    <a:pt x="3721" y="1181"/>
                  </a:lnTo>
                  <a:lnTo>
                    <a:pt x="3731" y="1180"/>
                  </a:lnTo>
                  <a:lnTo>
                    <a:pt x="3742" y="1180"/>
                  </a:lnTo>
                  <a:lnTo>
                    <a:pt x="3752" y="1182"/>
                  </a:lnTo>
                  <a:lnTo>
                    <a:pt x="3762" y="1184"/>
                  </a:lnTo>
                  <a:lnTo>
                    <a:pt x="3771" y="1188"/>
                  </a:lnTo>
                  <a:lnTo>
                    <a:pt x="3780" y="1193"/>
                  </a:lnTo>
                  <a:lnTo>
                    <a:pt x="3788" y="1199"/>
                  </a:lnTo>
                  <a:lnTo>
                    <a:pt x="3796" y="1205"/>
                  </a:lnTo>
                  <a:lnTo>
                    <a:pt x="3803" y="1212"/>
                  </a:lnTo>
                  <a:lnTo>
                    <a:pt x="3810" y="1221"/>
                  </a:lnTo>
                  <a:lnTo>
                    <a:pt x="3816" y="1229"/>
                  </a:lnTo>
                  <a:lnTo>
                    <a:pt x="3821" y="1238"/>
                  </a:lnTo>
                  <a:lnTo>
                    <a:pt x="3825" y="1248"/>
                  </a:lnTo>
                  <a:lnTo>
                    <a:pt x="3829" y="1258"/>
                  </a:lnTo>
                  <a:lnTo>
                    <a:pt x="3837" y="1276"/>
                  </a:lnTo>
                  <a:lnTo>
                    <a:pt x="3843" y="1289"/>
                  </a:lnTo>
                  <a:lnTo>
                    <a:pt x="3848" y="1296"/>
                  </a:lnTo>
                  <a:lnTo>
                    <a:pt x="3852" y="1300"/>
                  </a:lnTo>
                  <a:lnTo>
                    <a:pt x="3858" y="1305"/>
                  </a:lnTo>
                  <a:lnTo>
                    <a:pt x="3862" y="1309"/>
                  </a:lnTo>
                  <a:lnTo>
                    <a:pt x="3868" y="1313"/>
                  </a:lnTo>
                  <a:lnTo>
                    <a:pt x="3874" y="1315"/>
                  </a:lnTo>
                  <a:lnTo>
                    <a:pt x="3881" y="1317"/>
                  </a:lnTo>
                  <a:lnTo>
                    <a:pt x="3887" y="1319"/>
                  </a:lnTo>
                  <a:lnTo>
                    <a:pt x="3904" y="1322"/>
                  </a:lnTo>
                  <a:lnTo>
                    <a:pt x="3922" y="1325"/>
                  </a:lnTo>
                  <a:lnTo>
                    <a:pt x="3932" y="1327"/>
                  </a:lnTo>
                  <a:lnTo>
                    <a:pt x="3942" y="1330"/>
                  </a:lnTo>
                  <a:lnTo>
                    <a:pt x="3952" y="1335"/>
                  </a:lnTo>
                  <a:lnTo>
                    <a:pt x="3961" y="1340"/>
                  </a:lnTo>
                  <a:lnTo>
                    <a:pt x="3968" y="1348"/>
                  </a:lnTo>
                  <a:lnTo>
                    <a:pt x="3977" y="1356"/>
                  </a:lnTo>
                  <a:lnTo>
                    <a:pt x="3985" y="1363"/>
                  </a:lnTo>
                  <a:lnTo>
                    <a:pt x="3993" y="1373"/>
                  </a:lnTo>
                  <a:lnTo>
                    <a:pt x="4006" y="1392"/>
                  </a:lnTo>
                  <a:lnTo>
                    <a:pt x="4019" y="1412"/>
                  </a:lnTo>
                  <a:lnTo>
                    <a:pt x="4030" y="1432"/>
                  </a:lnTo>
                  <a:lnTo>
                    <a:pt x="4041" y="1450"/>
                  </a:lnTo>
                  <a:lnTo>
                    <a:pt x="4048" y="1463"/>
                  </a:lnTo>
                  <a:lnTo>
                    <a:pt x="4051" y="1474"/>
                  </a:lnTo>
                  <a:lnTo>
                    <a:pt x="4053" y="1478"/>
                  </a:lnTo>
                  <a:lnTo>
                    <a:pt x="4053" y="1482"/>
                  </a:lnTo>
                  <a:lnTo>
                    <a:pt x="4051" y="1485"/>
                  </a:lnTo>
                  <a:lnTo>
                    <a:pt x="4050" y="1487"/>
                  </a:lnTo>
                  <a:lnTo>
                    <a:pt x="4046" y="1492"/>
                  </a:lnTo>
                  <a:lnTo>
                    <a:pt x="4039" y="1494"/>
                  </a:lnTo>
                  <a:lnTo>
                    <a:pt x="4031" y="1496"/>
                  </a:lnTo>
                  <a:lnTo>
                    <a:pt x="4024" y="1497"/>
                  </a:lnTo>
                  <a:lnTo>
                    <a:pt x="4015" y="1498"/>
                  </a:lnTo>
                  <a:lnTo>
                    <a:pt x="4007" y="1500"/>
                  </a:lnTo>
                  <a:lnTo>
                    <a:pt x="3999" y="1504"/>
                  </a:lnTo>
                  <a:lnTo>
                    <a:pt x="3993" y="1509"/>
                  </a:lnTo>
                  <a:lnTo>
                    <a:pt x="3990" y="1512"/>
                  </a:lnTo>
                  <a:lnTo>
                    <a:pt x="3988" y="1516"/>
                  </a:lnTo>
                  <a:lnTo>
                    <a:pt x="3986" y="1519"/>
                  </a:lnTo>
                  <a:lnTo>
                    <a:pt x="3985" y="1525"/>
                  </a:lnTo>
                  <a:lnTo>
                    <a:pt x="3984" y="1530"/>
                  </a:lnTo>
                  <a:lnTo>
                    <a:pt x="3985" y="1537"/>
                  </a:lnTo>
                  <a:lnTo>
                    <a:pt x="3985" y="1544"/>
                  </a:lnTo>
                  <a:lnTo>
                    <a:pt x="3987" y="1551"/>
                  </a:lnTo>
                  <a:lnTo>
                    <a:pt x="3989" y="1561"/>
                  </a:lnTo>
                  <a:lnTo>
                    <a:pt x="3992" y="1571"/>
                  </a:lnTo>
                  <a:lnTo>
                    <a:pt x="3996" y="1580"/>
                  </a:lnTo>
                  <a:lnTo>
                    <a:pt x="3999" y="1589"/>
                  </a:lnTo>
                  <a:lnTo>
                    <a:pt x="4004" y="1599"/>
                  </a:lnTo>
                  <a:lnTo>
                    <a:pt x="4006" y="1608"/>
                  </a:lnTo>
                  <a:lnTo>
                    <a:pt x="4007" y="1618"/>
                  </a:lnTo>
                  <a:lnTo>
                    <a:pt x="4007" y="1626"/>
                  </a:lnTo>
                  <a:lnTo>
                    <a:pt x="4005" y="1634"/>
                  </a:lnTo>
                  <a:lnTo>
                    <a:pt x="4002" y="1640"/>
                  </a:lnTo>
                  <a:lnTo>
                    <a:pt x="3998" y="1645"/>
                  </a:lnTo>
                  <a:lnTo>
                    <a:pt x="3995" y="1651"/>
                  </a:lnTo>
                  <a:lnTo>
                    <a:pt x="3994" y="1654"/>
                  </a:lnTo>
                  <a:lnTo>
                    <a:pt x="3993" y="1656"/>
                  </a:lnTo>
                  <a:lnTo>
                    <a:pt x="3993" y="1660"/>
                  </a:lnTo>
                  <a:lnTo>
                    <a:pt x="3993" y="1663"/>
                  </a:lnTo>
                  <a:lnTo>
                    <a:pt x="3995" y="1666"/>
                  </a:lnTo>
                  <a:lnTo>
                    <a:pt x="3997" y="1671"/>
                  </a:lnTo>
                  <a:lnTo>
                    <a:pt x="4000" y="1674"/>
                  </a:lnTo>
                  <a:lnTo>
                    <a:pt x="4005" y="1678"/>
                  </a:lnTo>
                  <a:lnTo>
                    <a:pt x="4018" y="1688"/>
                  </a:lnTo>
                  <a:lnTo>
                    <a:pt x="4034" y="1697"/>
                  </a:lnTo>
                  <a:lnTo>
                    <a:pt x="4050" y="1705"/>
                  </a:lnTo>
                  <a:lnTo>
                    <a:pt x="4068" y="1714"/>
                  </a:lnTo>
                  <a:lnTo>
                    <a:pt x="4076" y="1719"/>
                  </a:lnTo>
                  <a:lnTo>
                    <a:pt x="4085" y="1724"/>
                  </a:lnTo>
                  <a:lnTo>
                    <a:pt x="4091" y="1729"/>
                  </a:lnTo>
                  <a:lnTo>
                    <a:pt x="4099" y="1735"/>
                  </a:lnTo>
                  <a:lnTo>
                    <a:pt x="4105" y="1741"/>
                  </a:lnTo>
                  <a:lnTo>
                    <a:pt x="4110" y="1748"/>
                  </a:lnTo>
                  <a:lnTo>
                    <a:pt x="4115" y="1756"/>
                  </a:lnTo>
                  <a:lnTo>
                    <a:pt x="4118" y="1764"/>
                  </a:lnTo>
                  <a:lnTo>
                    <a:pt x="4120" y="1776"/>
                  </a:lnTo>
                  <a:lnTo>
                    <a:pt x="4122" y="1791"/>
                  </a:lnTo>
                  <a:lnTo>
                    <a:pt x="4122" y="1808"/>
                  </a:lnTo>
                  <a:lnTo>
                    <a:pt x="4120" y="1824"/>
                  </a:lnTo>
                  <a:lnTo>
                    <a:pt x="4118" y="1833"/>
                  </a:lnTo>
                  <a:lnTo>
                    <a:pt x="4117" y="1841"/>
                  </a:lnTo>
                  <a:lnTo>
                    <a:pt x="4113" y="1849"/>
                  </a:lnTo>
                  <a:lnTo>
                    <a:pt x="4110" y="1855"/>
                  </a:lnTo>
                  <a:lnTo>
                    <a:pt x="4107" y="1862"/>
                  </a:lnTo>
                  <a:lnTo>
                    <a:pt x="4102" y="1866"/>
                  </a:lnTo>
                  <a:lnTo>
                    <a:pt x="4097" y="1871"/>
                  </a:lnTo>
                  <a:lnTo>
                    <a:pt x="4091" y="1874"/>
                  </a:lnTo>
                  <a:lnTo>
                    <a:pt x="4084" y="1878"/>
                  </a:lnTo>
                  <a:lnTo>
                    <a:pt x="4077" y="1883"/>
                  </a:lnTo>
                  <a:lnTo>
                    <a:pt x="4072" y="1887"/>
                  </a:lnTo>
                  <a:lnTo>
                    <a:pt x="4068" y="1893"/>
                  </a:lnTo>
                  <a:lnTo>
                    <a:pt x="4060" y="1903"/>
                  </a:lnTo>
                  <a:lnTo>
                    <a:pt x="4054" y="1912"/>
                  </a:lnTo>
                  <a:lnTo>
                    <a:pt x="4050" y="1915"/>
                  </a:lnTo>
                  <a:lnTo>
                    <a:pt x="4046" y="1918"/>
                  </a:lnTo>
                  <a:lnTo>
                    <a:pt x="4041" y="1920"/>
                  </a:lnTo>
                  <a:lnTo>
                    <a:pt x="4036" y="1922"/>
                  </a:lnTo>
                  <a:lnTo>
                    <a:pt x="4028" y="1922"/>
                  </a:lnTo>
                  <a:lnTo>
                    <a:pt x="4020" y="1920"/>
                  </a:lnTo>
                  <a:lnTo>
                    <a:pt x="4010" y="1917"/>
                  </a:lnTo>
                  <a:lnTo>
                    <a:pt x="3998" y="1913"/>
                  </a:lnTo>
                  <a:lnTo>
                    <a:pt x="3987" y="1909"/>
                  </a:lnTo>
                  <a:lnTo>
                    <a:pt x="3975" y="1906"/>
                  </a:lnTo>
                  <a:lnTo>
                    <a:pt x="3962" y="1904"/>
                  </a:lnTo>
                  <a:lnTo>
                    <a:pt x="3948" y="1902"/>
                  </a:lnTo>
                  <a:lnTo>
                    <a:pt x="3935" y="1898"/>
                  </a:lnTo>
                  <a:lnTo>
                    <a:pt x="3923" y="1895"/>
                  </a:lnTo>
                  <a:lnTo>
                    <a:pt x="3917" y="1893"/>
                  </a:lnTo>
                  <a:lnTo>
                    <a:pt x="3912" y="1891"/>
                  </a:lnTo>
                  <a:lnTo>
                    <a:pt x="3906" y="1887"/>
                  </a:lnTo>
                  <a:lnTo>
                    <a:pt x="3903" y="1884"/>
                  </a:lnTo>
                  <a:lnTo>
                    <a:pt x="3891" y="1874"/>
                  </a:lnTo>
                  <a:lnTo>
                    <a:pt x="3876" y="1863"/>
                  </a:lnTo>
                  <a:lnTo>
                    <a:pt x="3860" y="1852"/>
                  </a:lnTo>
                  <a:lnTo>
                    <a:pt x="3842" y="1842"/>
                  </a:lnTo>
                  <a:lnTo>
                    <a:pt x="3833" y="1838"/>
                  </a:lnTo>
                  <a:lnTo>
                    <a:pt x="3824" y="1834"/>
                  </a:lnTo>
                  <a:lnTo>
                    <a:pt x="3816" y="1831"/>
                  </a:lnTo>
                  <a:lnTo>
                    <a:pt x="3808" y="1830"/>
                  </a:lnTo>
                  <a:lnTo>
                    <a:pt x="3800" y="1830"/>
                  </a:lnTo>
                  <a:lnTo>
                    <a:pt x="3794" y="1832"/>
                  </a:lnTo>
                  <a:lnTo>
                    <a:pt x="3788" y="1835"/>
                  </a:lnTo>
                  <a:lnTo>
                    <a:pt x="3783" y="1841"/>
                  </a:lnTo>
                  <a:lnTo>
                    <a:pt x="3780" y="1845"/>
                  </a:lnTo>
                  <a:lnTo>
                    <a:pt x="3775" y="1850"/>
                  </a:lnTo>
                  <a:lnTo>
                    <a:pt x="3769" y="1855"/>
                  </a:lnTo>
                  <a:lnTo>
                    <a:pt x="3763" y="1860"/>
                  </a:lnTo>
                  <a:lnTo>
                    <a:pt x="3749" y="1870"/>
                  </a:lnTo>
                  <a:lnTo>
                    <a:pt x="3734" y="1881"/>
                  </a:lnTo>
                  <a:lnTo>
                    <a:pt x="3720" y="1891"/>
                  </a:lnTo>
                  <a:lnTo>
                    <a:pt x="3708" y="1901"/>
                  </a:lnTo>
                  <a:lnTo>
                    <a:pt x="3703" y="1906"/>
                  </a:lnTo>
                  <a:lnTo>
                    <a:pt x="3699" y="1912"/>
                  </a:lnTo>
                  <a:lnTo>
                    <a:pt x="3697" y="1917"/>
                  </a:lnTo>
                  <a:lnTo>
                    <a:pt x="3696" y="1923"/>
                  </a:lnTo>
                  <a:lnTo>
                    <a:pt x="3696" y="1927"/>
                  </a:lnTo>
                  <a:lnTo>
                    <a:pt x="3697" y="1933"/>
                  </a:lnTo>
                  <a:lnTo>
                    <a:pt x="3698" y="1937"/>
                  </a:lnTo>
                  <a:lnTo>
                    <a:pt x="3700" y="1941"/>
                  </a:lnTo>
                  <a:lnTo>
                    <a:pt x="3706" y="1949"/>
                  </a:lnTo>
                  <a:lnTo>
                    <a:pt x="3713" y="1957"/>
                  </a:lnTo>
                  <a:lnTo>
                    <a:pt x="3719" y="1966"/>
                  </a:lnTo>
                  <a:lnTo>
                    <a:pt x="3725" y="1975"/>
                  </a:lnTo>
                  <a:lnTo>
                    <a:pt x="3727" y="1980"/>
                  </a:lnTo>
                  <a:lnTo>
                    <a:pt x="3729" y="1987"/>
                  </a:lnTo>
                  <a:lnTo>
                    <a:pt x="3730" y="1992"/>
                  </a:lnTo>
                  <a:lnTo>
                    <a:pt x="3731" y="2000"/>
                  </a:lnTo>
                  <a:lnTo>
                    <a:pt x="3732" y="2011"/>
                  </a:lnTo>
                  <a:lnTo>
                    <a:pt x="3735" y="2030"/>
                  </a:lnTo>
                  <a:lnTo>
                    <a:pt x="3738" y="2051"/>
                  </a:lnTo>
                  <a:lnTo>
                    <a:pt x="3741" y="2074"/>
                  </a:lnTo>
                  <a:lnTo>
                    <a:pt x="3747" y="2097"/>
                  </a:lnTo>
                  <a:lnTo>
                    <a:pt x="3753" y="2116"/>
                  </a:lnTo>
                  <a:lnTo>
                    <a:pt x="3757" y="2125"/>
                  </a:lnTo>
                  <a:lnTo>
                    <a:pt x="3760" y="2131"/>
                  </a:lnTo>
                  <a:lnTo>
                    <a:pt x="3763" y="2135"/>
                  </a:lnTo>
                  <a:lnTo>
                    <a:pt x="3768" y="2137"/>
                  </a:lnTo>
                  <a:lnTo>
                    <a:pt x="3778" y="2140"/>
                  </a:lnTo>
                  <a:lnTo>
                    <a:pt x="3787" y="2144"/>
                  </a:lnTo>
                  <a:lnTo>
                    <a:pt x="3793" y="2147"/>
                  </a:lnTo>
                  <a:lnTo>
                    <a:pt x="3799" y="2150"/>
                  </a:lnTo>
                  <a:lnTo>
                    <a:pt x="3802" y="2154"/>
                  </a:lnTo>
                  <a:lnTo>
                    <a:pt x="3804" y="2157"/>
                  </a:lnTo>
                  <a:lnTo>
                    <a:pt x="3807" y="2161"/>
                  </a:lnTo>
                  <a:lnTo>
                    <a:pt x="3807" y="2167"/>
                  </a:lnTo>
                  <a:lnTo>
                    <a:pt x="3801" y="2192"/>
                  </a:lnTo>
                  <a:lnTo>
                    <a:pt x="3790" y="2231"/>
                  </a:lnTo>
                  <a:lnTo>
                    <a:pt x="3790" y="2253"/>
                  </a:lnTo>
                  <a:lnTo>
                    <a:pt x="3791" y="2276"/>
                  </a:lnTo>
                  <a:lnTo>
                    <a:pt x="3793" y="2289"/>
                  </a:lnTo>
                  <a:lnTo>
                    <a:pt x="3797" y="2299"/>
                  </a:lnTo>
                  <a:lnTo>
                    <a:pt x="3800" y="2303"/>
                  </a:lnTo>
                  <a:lnTo>
                    <a:pt x="3803" y="2307"/>
                  </a:lnTo>
                  <a:lnTo>
                    <a:pt x="3807" y="2311"/>
                  </a:lnTo>
                  <a:lnTo>
                    <a:pt x="3811" y="2314"/>
                  </a:lnTo>
                  <a:lnTo>
                    <a:pt x="3820" y="2317"/>
                  </a:lnTo>
                  <a:lnTo>
                    <a:pt x="3830" y="2318"/>
                  </a:lnTo>
                  <a:lnTo>
                    <a:pt x="3839" y="2318"/>
                  </a:lnTo>
                  <a:lnTo>
                    <a:pt x="3849" y="2317"/>
                  </a:lnTo>
                  <a:lnTo>
                    <a:pt x="3869" y="2313"/>
                  </a:lnTo>
                  <a:lnTo>
                    <a:pt x="3887" y="2308"/>
                  </a:lnTo>
                  <a:lnTo>
                    <a:pt x="3891" y="2308"/>
                  </a:lnTo>
                  <a:lnTo>
                    <a:pt x="3894" y="2312"/>
                  </a:lnTo>
                  <a:lnTo>
                    <a:pt x="3897" y="2316"/>
                  </a:lnTo>
                  <a:lnTo>
                    <a:pt x="3901" y="2323"/>
                  </a:lnTo>
                  <a:lnTo>
                    <a:pt x="3907" y="2338"/>
                  </a:lnTo>
                  <a:lnTo>
                    <a:pt x="3913" y="2358"/>
                  </a:lnTo>
                  <a:lnTo>
                    <a:pt x="3917" y="2378"/>
                  </a:lnTo>
                  <a:lnTo>
                    <a:pt x="3920" y="2396"/>
                  </a:lnTo>
                  <a:lnTo>
                    <a:pt x="3921" y="2404"/>
                  </a:lnTo>
                  <a:lnTo>
                    <a:pt x="3920" y="2410"/>
                  </a:lnTo>
                  <a:lnTo>
                    <a:pt x="3917" y="2416"/>
                  </a:lnTo>
                  <a:lnTo>
                    <a:pt x="3915" y="2419"/>
                  </a:lnTo>
                  <a:lnTo>
                    <a:pt x="3894" y="2430"/>
                  </a:lnTo>
                  <a:lnTo>
                    <a:pt x="3870" y="2441"/>
                  </a:lnTo>
                  <a:lnTo>
                    <a:pt x="3859" y="2449"/>
                  </a:lnTo>
                  <a:lnTo>
                    <a:pt x="3850" y="2457"/>
                  </a:lnTo>
                  <a:lnTo>
                    <a:pt x="3847" y="2461"/>
                  </a:lnTo>
                  <a:lnTo>
                    <a:pt x="3843" y="2465"/>
                  </a:lnTo>
                  <a:lnTo>
                    <a:pt x="3842" y="2470"/>
                  </a:lnTo>
                  <a:lnTo>
                    <a:pt x="3841" y="2477"/>
                  </a:lnTo>
                  <a:lnTo>
                    <a:pt x="3842" y="2485"/>
                  </a:lnTo>
                  <a:lnTo>
                    <a:pt x="3845" y="2494"/>
                  </a:lnTo>
                  <a:lnTo>
                    <a:pt x="3849" y="2501"/>
                  </a:lnTo>
                  <a:lnTo>
                    <a:pt x="3852" y="2509"/>
                  </a:lnTo>
                  <a:lnTo>
                    <a:pt x="3854" y="2515"/>
                  </a:lnTo>
                  <a:lnTo>
                    <a:pt x="3854" y="2523"/>
                  </a:lnTo>
                  <a:lnTo>
                    <a:pt x="3854" y="2527"/>
                  </a:lnTo>
                  <a:lnTo>
                    <a:pt x="3852" y="2532"/>
                  </a:lnTo>
                  <a:lnTo>
                    <a:pt x="3850" y="2537"/>
                  </a:lnTo>
                  <a:lnTo>
                    <a:pt x="3847" y="2543"/>
                  </a:lnTo>
                  <a:lnTo>
                    <a:pt x="3829" y="2566"/>
                  </a:lnTo>
                  <a:lnTo>
                    <a:pt x="3810" y="2590"/>
                  </a:lnTo>
                  <a:lnTo>
                    <a:pt x="3800" y="2601"/>
                  </a:lnTo>
                  <a:lnTo>
                    <a:pt x="3790" y="2612"/>
                  </a:lnTo>
                  <a:lnTo>
                    <a:pt x="3780" y="2624"/>
                  </a:lnTo>
                  <a:lnTo>
                    <a:pt x="3769" y="2633"/>
                  </a:lnTo>
                  <a:lnTo>
                    <a:pt x="3763" y="2639"/>
                  </a:lnTo>
                  <a:lnTo>
                    <a:pt x="3758" y="2646"/>
                  </a:lnTo>
                  <a:lnTo>
                    <a:pt x="3755" y="2652"/>
                  </a:lnTo>
                  <a:lnTo>
                    <a:pt x="3752" y="2659"/>
                  </a:lnTo>
                  <a:lnTo>
                    <a:pt x="3751" y="2666"/>
                  </a:lnTo>
                  <a:lnTo>
                    <a:pt x="3750" y="2673"/>
                  </a:lnTo>
                  <a:lnTo>
                    <a:pt x="3751" y="2680"/>
                  </a:lnTo>
                  <a:lnTo>
                    <a:pt x="3751" y="2687"/>
                  </a:lnTo>
                  <a:lnTo>
                    <a:pt x="3755" y="2701"/>
                  </a:lnTo>
                  <a:lnTo>
                    <a:pt x="3757" y="2715"/>
                  </a:lnTo>
                  <a:lnTo>
                    <a:pt x="3757" y="2722"/>
                  </a:lnTo>
                  <a:lnTo>
                    <a:pt x="3758" y="2730"/>
                  </a:lnTo>
                  <a:lnTo>
                    <a:pt x="3757" y="2736"/>
                  </a:lnTo>
                  <a:lnTo>
                    <a:pt x="3756" y="2744"/>
                  </a:lnTo>
                  <a:lnTo>
                    <a:pt x="3756" y="2744"/>
                  </a:lnTo>
                  <a:lnTo>
                    <a:pt x="3724" y="2776"/>
                  </a:lnTo>
                  <a:lnTo>
                    <a:pt x="3714" y="2779"/>
                  </a:lnTo>
                  <a:lnTo>
                    <a:pt x="3703" y="2783"/>
                  </a:lnTo>
                  <a:lnTo>
                    <a:pt x="3690" y="2785"/>
                  </a:lnTo>
                  <a:lnTo>
                    <a:pt x="3678" y="2787"/>
                  </a:lnTo>
                  <a:lnTo>
                    <a:pt x="3667" y="2790"/>
                  </a:lnTo>
                  <a:lnTo>
                    <a:pt x="3658" y="2795"/>
                  </a:lnTo>
                  <a:lnTo>
                    <a:pt x="3654" y="2798"/>
                  </a:lnTo>
                  <a:lnTo>
                    <a:pt x="3650" y="2801"/>
                  </a:lnTo>
                  <a:lnTo>
                    <a:pt x="3649" y="2807"/>
                  </a:lnTo>
                  <a:lnTo>
                    <a:pt x="3648" y="2811"/>
                  </a:lnTo>
                  <a:lnTo>
                    <a:pt x="3647" y="2819"/>
                  </a:lnTo>
                  <a:lnTo>
                    <a:pt x="3648" y="2826"/>
                  </a:lnTo>
                  <a:lnTo>
                    <a:pt x="3650" y="2831"/>
                  </a:lnTo>
                  <a:lnTo>
                    <a:pt x="3653" y="2837"/>
                  </a:lnTo>
                  <a:lnTo>
                    <a:pt x="3660" y="2847"/>
                  </a:lnTo>
                  <a:lnTo>
                    <a:pt x="3668" y="2857"/>
                  </a:lnTo>
                  <a:lnTo>
                    <a:pt x="3675" y="2867"/>
                  </a:lnTo>
                  <a:lnTo>
                    <a:pt x="3682" y="2877"/>
                  </a:lnTo>
                  <a:lnTo>
                    <a:pt x="3684" y="2882"/>
                  </a:lnTo>
                  <a:lnTo>
                    <a:pt x="3685" y="2888"/>
                  </a:lnTo>
                  <a:lnTo>
                    <a:pt x="3685" y="2894"/>
                  </a:lnTo>
                  <a:lnTo>
                    <a:pt x="3684" y="2901"/>
                  </a:lnTo>
                  <a:lnTo>
                    <a:pt x="3679" y="2919"/>
                  </a:lnTo>
                  <a:lnTo>
                    <a:pt x="3673" y="2943"/>
                  </a:lnTo>
                  <a:lnTo>
                    <a:pt x="3668" y="2955"/>
                  </a:lnTo>
                  <a:lnTo>
                    <a:pt x="3665" y="2965"/>
                  </a:lnTo>
                  <a:lnTo>
                    <a:pt x="3662" y="2974"/>
                  </a:lnTo>
                  <a:lnTo>
                    <a:pt x="3658" y="2979"/>
                  </a:lnTo>
                  <a:lnTo>
                    <a:pt x="3655" y="2984"/>
                  </a:lnTo>
                  <a:lnTo>
                    <a:pt x="3652" y="2985"/>
                  </a:lnTo>
                  <a:lnTo>
                    <a:pt x="3647" y="2986"/>
                  </a:lnTo>
                  <a:lnTo>
                    <a:pt x="3644" y="2985"/>
                  </a:lnTo>
                  <a:lnTo>
                    <a:pt x="3635" y="2979"/>
                  </a:lnTo>
                  <a:lnTo>
                    <a:pt x="3625" y="2973"/>
                  </a:lnTo>
                  <a:lnTo>
                    <a:pt x="3616" y="2964"/>
                  </a:lnTo>
                  <a:lnTo>
                    <a:pt x="3607" y="2955"/>
                  </a:lnTo>
                  <a:lnTo>
                    <a:pt x="3600" y="2949"/>
                  </a:lnTo>
                  <a:lnTo>
                    <a:pt x="3592" y="2944"/>
                  </a:lnTo>
                  <a:lnTo>
                    <a:pt x="3585" y="2943"/>
                  </a:lnTo>
                  <a:lnTo>
                    <a:pt x="3577" y="2944"/>
                  </a:lnTo>
                  <a:lnTo>
                    <a:pt x="3571" y="2946"/>
                  </a:lnTo>
                  <a:lnTo>
                    <a:pt x="3564" y="2949"/>
                  </a:lnTo>
                  <a:lnTo>
                    <a:pt x="3551" y="2956"/>
                  </a:lnTo>
                  <a:lnTo>
                    <a:pt x="3539" y="2964"/>
                  </a:lnTo>
                  <a:lnTo>
                    <a:pt x="3532" y="2968"/>
                  </a:lnTo>
                  <a:lnTo>
                    <a:pt x="3526" y="2971"/>
                  </a:lnTo>
                  <a:lnTo>
                    <a:pt x="3521" y="2973"/>
                  </a:lnTo>
                  <a:lnTo>
                    <a:pt x="3514" y="2974"/>
                  </a:lnTo>
                  <a:lnTo>
                    <a:pt x="3509" y="2974"/>
                  </a:lnTo>
                  <a:lnTo>
                    <a:pt x="3503" y="2972"/>
                  </a:lnTo>
                  <a:lnTo>
                    <a:pt x="3497" y="2967"/>
                  </a:lnTo>
                  <a:lnTo>
                    <a:pt x="3491" y="2962"/>
                  </a:lnTo>
                  <a:lnTo>
                    <a:pt x="3484" y="2953"/>
                  </a:lnTo>
                  <a:lnTo>
                    <a:pt x="3480" y="2947"/>
                  </a:lnTo>
                  <a:lnTo>
                    <a:pt x="3476" y="2945"/>
                  </a:lnTo>
                  <a:lnTo>
                    <a:pt x="3472" y="2944"/>
                  </a:lnTo>
                  <a:lnTo>
                    <a:pt x="3469" y="2946"/>
                  </a:lnTo>
                  <a:lnTo>
                    <a:pt x="3466" y="2951"/>
                  </a:lnTo>
                  <a:lnTo>
                    <a:pt x="3461" y="2957"/>
                  </a:lnTo>
                  <a:lnTo>
                    <a:pt x="3456" y="2967"/>
                  </a:lnTo>
                  <a:lnTo>
                    <a:pt x="3452" y="2973"/>
                  </a:lnTo>
                  <a:lnTo>
                    <a:pt x="3451" y="2977"/>
                  </a:lnTo>
                  <a:lnTo>
                    <a:pt x="3450" y="2982"/>
                  </a:lnTo>
                  <a:lnTo>
                    <a:pt x="3451" y="2985"/>
                  </a:lnTo>
                  <a:lnTo>
                    <a:pt x="3452" y="2992"/>
                  </a:lnTo>
                  <a:lnTo>
                    <a:pt x="3457" y="2998"/>
                  </a:lnTo>
                  <a:lnTo>
                    <a:pt x="3461" y="3004"/>
                  </a:lnTo>
                  <a:lnTo>
                    <a:pt x="3464" y="3008"/>
                  </a:lnTo>
                  <a:lnTo>
                    <a:pt x="3466" y="3012"/>
                  </a:lnTo>
                  <a:lnTo>
                    <a:pt x="3467" y="3015"/>
                  </a:lnTo>
                  <a:lnTo>
                    <a:pt x="3468" y="3018"/>
                  </a:lnTo>
                  <a:lnTo>
                    <a:pt x="3467" y="3021"/>
                  </a:lnTo>
                  <a:lnTo>
                    <a:pt x="3464" y="3044"/>
                  </a:lnTo>
                  <a:lnTo>
                    <a:pt x="3461" y="3061"/>
                  </a:lnTo>
                  <a:lnTo>
                    <a:pt x="3459" y="3066"/>
                  </a:lnTo>
                  <a:lnTo>
                    <a:pt x="3457" y="3069"/>
                  </a:lnTo>
                  <a:lnTo>
                    <a:pt x="3454" y="3072"/>
                  </a:lnTo>
                  <a:lnTo>
                    <a:pt x="3451" y="3076"/>
                  </a:lnTo>
                  <a:lnTo>
                    <a:pt x="3447" y="3079"/>
                  </a:lnTo>
                  <a:lnTo>
                    <a:pt x="3441" y="3081"/>
                  </a:lnTo>
                  <a:lnTo>
                    <a:pt x="3435" y="3084"/>
                  </a:lnTo>
                  <a:lnTo>
                    <a:pt x="3428" y="3087"/>
                  </a:lnTo>
                  <a:lnTo>
                    <a:pt x="3419" y="3089"/>
                  </a:lnTo>
                  <a:lnTo>
                    <a:pt x="3411" y="3091"/>
                  </a:lnTo>
                  <a:lnTo>
                    <a:pt x="3405" y="3094"/>
                  </a:lnTo>
                  <a:lnTo>
                    <a:pt x="3398" y="3098"/>
                  </a:lnTo>
                  <a:lnTo>
                    <a:pt x="3390" y="3101"/>
                  </a:lnTo>
                  <a:lnTo>
                    <a:pt x="3382" y="3104"/>
                  </a:lnTo>
                  <a:lnTo>
                    <a:pt x="3374" y="3105"/>
                  </a:lnTo>
                  <a:lnTo>
                    <a:pt x="3365" y="3107"/>
                  </a:lnTo>
                  <a:lnTo>
                    <a:pt x="3356" y="3105"/>
                  </a:lnTo>
                  <a:lnTo>
                    <a:pt x="3347" y="3103"/>
                  </a:lnTo>
                  <a:lnTo>
                    <a:pt x="3339" y="3101"/>
                  </a:lnTo>
                  <a:lnTo>
                    <a:pt x="3332" y="3098"/>
                  </a:lnTo>
                  <a:lnTo>
                    <a:pt x="3323" y="3094"/>
                  </a:lnTo>
                  <a:lnTo>
                    <a:pt x="3315" y="3092"/>
                  </a:lnTo>
                  <a:lnTo>
                    <a:pt x="3307" y="3091"/>
                  </a:lnTo>
                  <a:lnTo>
                    <a:pt x="3301" y="3092"/>
                  </a:lnTo>
                  <a:lnTo>
                    <a:pt x="3289" y="3096"/>
                  </a:lnTo>
                  <a:lnTo>
                    <a:pt x="3277" y="3099"/>
                  </a:lnTo>
                  <a:lnTo>
                    <a:pt x="3266" y="3103"/>
                  </a:lnTo>
                  <a:lnTo>
                    <a:pt x="3255" y="3108"/>
                  </a:lnTo>
                  <a:lnTo>
                    <a:pt x="3246" y="3110"/>
                  </a:lnTo>
                  <a:lnTo>
                    <a:pt x="3237" y="3111"/>
                  </a:lnTo>
                  <a:lnTo>
                    <a:pt x="3227" y="3113"/>
                  </a:lnTo>
                  <a:lnTo>
                    <a:pt x="3219" y="3113"/>
                  </a:lnTo>
                  <a:lnTo>
                    <a:pt x="3209" y="3113"/>
                  </a:lnTo>
                  <a:lnTo>
                    <a:pt x="3200" y="3113"/>
                  </a:lnTo>
                  <a:lnTo>
                    <a:pt x="3191" y="3112"/>
                  </a:lnTo>
                  <a:lnTo>
                    <a:pt x="3181" y="3110"/>
                  </a:lnTo>
                  <a:lnTo>
                    <a:pt x="3167" y="3104"/>
                  </a:lnTo>
                  <a:lnTo>
                    <a:pt x="3148" y="3097"/>
                  </a:lnTo>
                  <a:lnTo>
                    <a:pt x="3139" y="3092"/>
                  </a:lnTo>
                  <a:lnTo>
                    <a:pt x="3130" y="3089"/>
                  </a:lnTo>
                  <a:lnTo>
                    <a:pt x="3123" y="3087"/>
                  </a:lnTo>
                  <a:lnTo>
                    <a:pt x="3119" y="3087"/>
                  </a:lnTo>
                  <a:lnTo>
                    <a:pt x="3110" y="3088"/>
                  </a:lnTo>
                  <a:lnTo>
                    <a:pt x="3099" y="3092"/>
                  </a:lnTo>
                  <a:lnTo>
                    <a:pt x="3089" y="3097"/>
                  </a:lnTo>
                  <a:lnTo>
                    <a:pt x="3079" y="3103"/>
                  </a:lnTo>
                  <a:lnTo>
                    <a:pt x="3075" y="3107"/>
                  </a:lnTo>
                  <a:lnTo>
                    <a:pt x="3070" y="3111"/>
                  </a:lnTo>
                  <a:lnTo>
                    <a:pt x="3067" y="3114"/>
                  </a:lnTo>
                  <a:lnTo>
                    <a:pt x="3064" y="3119"/>
                  </a:lnTo>
                  <a:lnTo>
                    <a:pt x="3062" y="3123"/>
                  </a:lnTo>
                  <a:lnTo>
                    <a:pt x="3061" y="3128"/>
                  </a:lnTo>
                  <a:lnTo>
                    <a:pt x="3061" y="3132"/>
                  </a:lnTo>
                  <a:lnTo>
                    <a:pt x="3062" y="3136"/>
                  </a:lnTo>
                  <a:lnTo>
                    <a:pt x="3075" y="3154"/>
                  </a:lnTo>
                  <a:lnTo>
                    <a:pt x="3092" y="3174"/>
                  </a:lnTo>
                  <a:lnTo>
                    <a:pt x="3096" y="3178"/>
                  </a:lnTo>
                  <a:lnTo>
                    <a:pt x="3099" y="3184"/>
                  </a:lnTo>
                  <a:lnTo>
                    <a:pt x="3100" y="3188"/>
                  </a:lnTo>
                  <a:lnTo>
                    <a:pt x="3099" y="3194"/>
                  </a:lnTo>
                  <a:lnTo>
                    <a:pt x="3098" y="3199"/>
                  </a:lnTo>
                  <a:lnTo>
                    <a:pt x="3093" y="3204"/>
                  </a:lnTo>
                  <a:lnTo>
                    <a:pt x="3088" y="3208"/>
                  </a:lnTo>
                  <a:lnTo>
                    <a:pt x="3079" y="3213"/>
                  </a:lnTo>
                  <a:lnTo>
                    <a:pt x="3064" y="3230"/>
                  </a:lnTo>
                  <a:lnTo>
                    <a:pt x="3050" y="3246"/>
                  </a:lnTo>
                  <a:lnTo>
                    <a:pt x="3046" y="3254"/>
                  </a:lnTo>
                  <a:lnTo>
                    <a:pt x="3041" y="3262"/>
                  </a:lnTo>
                  <a:lnTo>
                    <a:pt x="3038" y="3270"/>
                  </a:lnTo>
                  <a:lnTo>
                    <a:pt x="3035" y="3278"/>
                  </a:lnTo>
                  <a:lnTo>
                    <a:pt x="3033" y="3287"/>
                  </a:lnTo>
                  <a:lnTo>
                    <a:pt x="3031" y="3295"/>
                  </a:lnTo>
                  <a:lnTo>
                    <a:pt x="3031" y="3303"/>
                  </a:lnTo>
                  <a:lnTo>
                    <a:pt x="3031" y="3313"/>
                  </a:lnTo>
                  <a:lnTo>
                    <a:pt x="3034" y="3333"/>
                  </a:lnTo>
                  <a:lnTo>
                    <a:pt x="3038" y="3356"/>
                  </a:lnTo>
                  <a:lnTo>
                    <a:pt x="3042" y="3377"/>
                  </a:lnTo>
                  <a:lnTo>
                    <a:pt x="3048" y="3394"/>
                  </a:lnTo>
                  <a:lnTo>
                    <a:pt x="3051" y="3401"/>
                  </a:lnTo>
                  <a:lnTo>
                    <a:pt x="3054" y="3406"/>
                  </a:lnTo>
                  <a:lnTo>
                    <a:pt x="3058" y="3411"/>
                  </a:lnTo>
                  <a:lnTo>
                    <a:pt x="3061" y="3415"/>
                  </a:lnTo>
                  <a:lnTo>
                    <a:pt x="3066" y="3417"/>
                  </a:lnTo>
                  <a:lnTo>
                    <a:pt x="3071" y="3421"/>
                  </a:lnTo>
                  <a:lnTo>
                    <a:pt x="3077" y="3422"/>
                  </a:lnTo>
                  <a:lnTo>
                    <a:pt x="3085" y="3423"/>
                  </a:lnTo>
                  <a:lnTo>
                    <a:pt x="3101" y="3425"/>
                  </a:lnTo>
                  <a:lnTo>
                    <a:pt x="3123" y="3425"/>
                  </a:lnTo>
                  <a:lnTo>
                    <a:pt x="3127" y="3457"/>
                  </a:lnTo>
                  <a:lnTo>
                    <a:pt x="3128" y="3488"/>
                  </a:lnTo>
                  <a:lnTo>
                    <a:pt x="3128" y="3518"/>
                  </a:lnTo>
                  <a:lnTo>
                    <a:pt x="3126" y="3547"/>
                  </a:lnTo>
                  <a:lnTo>
                    <a:pt x="3123" y="3575"/>
                  </a:lnTo>
                  <a:lnTo>
                    <a:pt x="3122" y="3605"/>
                  </a:lnTo>
                  <a:lnTo>
                    <a:pt x="3120" y="3635"/>
                  </a:lnTo>
                  <a:lnTo>
                    <a:pt x="3120" y="3666"/>
                  </a:lnTo>
                  <a:lnTo>
                    <a:pt x="3113" y="3668"/>
                  </a:lnTo>
                  <a:lnTo>
                    <a:pt x="3107" y="3669"/>
                  </a:lnTo>
                  <a:lnTo>
                    <a:pt x="3100" y="3669"/>
                  </a:lnTo>
                  <a:lnTo>
                    <a:pt x="3092" y="3668"/>
                  </a:lnTo>
                  <a:lnTo>
                    <a:pt x="3078" y="3665"/>
                  </a:lnTo>
                  <a:lnTo>
                    <a:pt x="3064" y="3659"/>
                  </a:lnTo>
                  <a:lnTo>
                    <a:pt x="3035" y="3644"/>
                  </a:lnTo>
                  <a:lnTo>
                    <a:pt x="3010" y="3629"/>
                  </a:lnTo>
                  <a:lnTo>
                    <a:pt x="3004" y="3625"/>
                  </a:lnTo>
                  <a:lnTo>
                    <a:pt x="2998" y="3619"/>
                  </a:lnTo>
                  <a:lnTo>
                    <a:pt x="2993" y="3613"/>
                  </a:lnTo>
                  <a:lnTo>
                    <a:pt x="2988" y="3606"/>
                  </a:lnTo>
                  <a:lnTo>
                    <a:pt x="2980" y="3591"/>
                  </a:lnTo>
                  <a:lnTo>
                    <a:pt x="2973" y="3575"/>
                  </a:lnTo>
                  <a:lnTo>
                    <a:pt x="2966" y="3559"/>
                  </a:lnTo>
                  <a:lnTo>
                    <a:pt x="2958" y="3545"/>
                  </a:lnTo>
                  <a:lnTo>
                    <a:pt x="2955" y="3540"/>
                  </a:lnTo>
                  <a:lnTo>
                    <a:pt x="2952" y="3535"/>
                  </a:lnTo>
                  <a:lnTo>
                    <a:pt x="2947" y="3531"/>
                  </a:lnTo>
                  <a:lnTo>
                    <a:pt x="2943" y="3529"/>
                  </a:lnTo>
                  <a:lnTo>
                    <a:pt x="2856" y="3502"/>
                  </a:lnTo>
                  <a:lnTo>
                    <a:pt x="2852" y="3502"/>
                  </a:lnTo>
                  <a:lnTo>
                    <a:pt x="2849" y="3505"/>
                  </a:lnTo>
                  <a:lnTo>
                    <a:pt x="2845" y="3509"/>
                  </a:lnTo>
                  <a:lnTo>
                    <a:pt x="2843" y="3514"/>
                  </a:lnTo>
                  <a:lnTo>
                    <a:pt x="2838" y="3530"/>
                  </a:lnTo>
                  <a:lnTo>
                    <a:pt x="2832" y="3550"/>
                  </a:lnTo>
                  <a:lnTo>
                    <a:pt x="2827" y="3571"/>
                  </a:lnTo>
                  <a:lnTo>
                    <a:pt x="2822" y="3591"/>
                  </a:lnTo>
                  <a:lnTo>
                    <a:pt x="2817" y="3608"/>
                  </a:lnTo>
                  <a:lnTo>
                    <a:pt x="2811" y="3621"/>
                  </a:lnTo>
                  <a:lnTo>
                    <a:pt x="2804" y="3634"/>
                  </a:lnTo>
                  <a:lnTo>
                    <a:pt x="2799" y="3645"/>
                  </a:lnTo>
                  <a:lnTo>
                    <a:pt x="2797" y="3656"/>
                  </a:lnTo>
                  <a:lnTo>
                    <a:pt x="2794" y="3667"/>
                  </a:lnTo>
                  <a:lnTo>
                    <a:pt x="2794" y="3677"/>
                  </a:lnTo>
                  <a:lnTo>
                    <a:pt x="2796" y="3686"/>
                  </a:lnTo>
                  <a:lnTo>
                    <a:pt x="2798" y="3695"/>
                  </a:lnTo>
                  <a:lnTo>
                    <a:pt x="2801" y="3703"/>
                  </a:lnTo>
                  <a:lnTo>
                    <a:pt x="2807" y="3720"/>
                  </a:lnTo>
                  <a:lnTo>
                    <a:pt x="2812" y="3737"/>
                  </a:lnTo>
                  <a:lnTo>
                    <a:pt x="2814" y="3744"/>
                  </a:lnTo>
                  <a:lnTo>
                    <a:pt x="2815" y="3753"/>
                  </a:lnTo>
                  <a:lnTo>
                    <a:pt x="2817" y="3763"/>
                  </a:lnTo>
                  <a:lnTo>
                    <a:pt x="2814" y="3772"/>
                  </a:lnTo>
                  <a:lnTo>
                    <a:pt x="2811" y="3783"/>
                  </a:lnTo>
                  <a:lnTo>
                    <a:pt x="2805" y="3793"/>
                  </a:lnTo>
                  <a:lnTo>
                    <a:pt x="2799" y="3803"/>
                  </a:lnTo>
                  <a:lnTo>
                    <a:pt x="2790" y="3813"/>
                  </a:lnTo>
                  <a:lnTo>
                    <a:pt x="2772" y="3831"/>
                  </a:lnTo>
                  <a:lnTo>
                    <a:pt x="2755" y="3844"/>
                  </a:lnTo>
                  <a:lnTo>
                    <a:pt x="2675" y="3950"/>
                  </a:lnTo>
                  <a:lnTo>
                    <a:pt x="2675" y="3950"/>
                  </a:lnTo>
                  <a:lnTo>
                    <a:pt x="2643" y="3977"/>
                  </a:lnTo>
                  <a:lnTo>
                    <a:pt x="2614" y="3998"/>
                  </a:lnTo>
                  <a:lnTo>
                    <a:pt x="2606" y="4002"/>
                  </a:lnTo>
                  <a:lnTo>
                    <a:pt x="2598" y="4004"/>
                  </a:lnTo>
                  <a:lnTo>
                    <a:pt x="2591" y="4006"/>
                  </a:lnTo>
                  <a:lnTo>
                    <a:pt x="2582" y="4006"/>
                  </a:lnTo>
                  <a:lnTo>
                    <a:pt x="2573" y="4006"/>
                  </a:lnTo>
                  <a:lnTo>
                    <a:pt x="2563" y="4004"/>
                  </a:lnTo>
                  <a:lnTo>
                    <a:pt x="2553" y="4000"/>
                  </a:lnTo>
                  <a:lnTo>
                    <a:pt x="2542" y="3994"/>
                  </a:lnTo>
                  <a:lnTo>
                    <a:pt x="2534" y="3990"/>
                  </a:lnTo>
                  <a:lnTo>
                    <a:pt x="2527" y="3984"/>
                  </a:lnTo>
                  <a:lnTo>
                    <a:pt x="2522" y="3979"/>
                  </a:lnTo>
                  <a:lnTo>
                    <a:pt x="2516" y="3972"/>
                  </a:lnTo>
                  <a:lnTo>
                    <a:pt x="2508" y="3959"/>
                  </a:lnTo>
                  <a:lnTo>
                    <a:pt x="2500" y="3944"/>
                  </a:lnTo>
                  <a:lnTo>
                    <a:pt x="2493" y="3930"/>
                  </a:lnTo>
                  <a:lnTo>
                    <a:pt x="2485" y="3917"/>
                  </a:lnTo>
                  <a:lnTo>
                    <a:pt x="2481" y="3910"/>
                  </a:lnTo>
                  <a:lnTo>
                    <a:pt x="2477" y="3904"/>
                  </a:lnTo>
                  <a:lnTo>
                    <a:pt x="2471" y="3898"/>
                  </a:lnTo>
                  <a:lnTo>
                    <a:pt x="2464" y="3894"/>
                  </a:lnTo>
                  <a:lnTo>
                    <a:pt x="2459" y="3889"/>
                  </a:lnTo>
                  <a:lnTo>
                    <a:pt x="2453" y="3887"/>
                  </a:lnTo>
                  <a:lnTo>
                    <a:pt x="2448" y="3885"/>
                  </a:lnTo>
                  <a:lnTo>
                    <a:pt x="2442" y="3883"/>
                  </a:lnTo>
                  <a:lnTo>
                    <a:pt x="2432" y="3880"/>
                  </a:lnTo>
                  <a:lnTo>
                    <a:pt x="2422" y="3878"/>
                  </a:lnTo>
                  <a:lnTo>
                    <a:pt x="2419" y="3877"/>
                  </a:lnTo>
                  <a:lnTo>
                    <a:pt x="2415" y="3875"/>
                  </a:lnTo>
                  <a:lnTo>
                    <a:pt x="2411" y="3872"/>
                  </a:lnTo>
                  <a:lnTo>
                    <a:pt x="2408" y="3868"/>
                  </a:lnTo>
                  <a:lnTo>
                    <a:pt x="2405" y="3864"/>
                  </a:lnTo>
                  <a:lnTo>
                    <a:pt x="2402" y="3857"/>
                  </a:lnTo>
                  <a:lnTo>
                    <a:pt x="2400" y="3849"/>
                  </a:lnTo>
                  <a:lnTo>
                    <a:pt x="2399" y="3841"/>
                  </a:lnTo>
                  <a:lnTo>
                    <a:pt x="2392" y="3837"/>
                  </a:lnTo>
                  <a:lnTo>
                    <a:pt x="2386" y="3834"/>
                  </a:lnTo>
                  <a:lnTo>
                    <a:pt x="2379" y="3832"/>
                  </a:lnTo>
                  <a:lnTo>
                    <a:pt x="2374" y="3831"/>
                  </a:lnTo>
                  <a:lnTo>
                    <a:pt x="2368" y="3830"/>
                  </a:lnTo>
                  <a:lnTo>
                    <a:pt x="2362" y="3830"/>
                  </a:lnTo>
                  <a:lnTo>
                    <a:pt x="2357" y="3831"/>
                  </a:lnTo>
                  <a:lnTo>
                    <a:pt x="2351" y="3832"/>
                  </a:lnTo>
                  <a:lnTo>
                    <a:pt x="2343" y="3836"/>
                  </a:lnTo>
                  <a:lnTo>
                    <a:pt x="2334" y="3842"/>
                  </a:lnTo>
                  <a:lnTo>
                    <a:pt x="2325" y="3849"/>
                  </a:lnTo>
                  <a:lnTo>
                    <a:pt x="2317" y="3857"/>
                  </a:lnTo>
                  <a:lnTo>
                    <a:pt x="2303" y="3874"/>
                  </a:lnTo>
                  <a:lnTo>
                    <a:pt x="2288" y="3890"/>
                  </a:lnTo>
                  <a:lnTo>
                    <a:pt x="2281" y="3897"/>
                  </a:lnTo>
                  <a:lnTo>
                    <a:pt x="2273" y="3901"/>
                  </a:lnTo>
                  <a:lnTo>
                    <a:pt x="2269" y="3904"/>
                  </a:lnTo>
                  <a:lnTo>
                    <a:pt x="2265" y="3905"/>
                  </a:lnTo>
                  <a:lnTo>
                    <a:pt x="2262" y="3906"/>
                  </a:lnTo>
                  <a:lnTo>
                    <a:pt x="2257" y="3906"/>
                  </a:lnTo>
                  <a:lnTo>
                    <a:pt x="2252" y="3906"/>
                  </a:lnTo>
                  <a:lnTo>
                    <a:pt x="2247" y="3905"/>
                  </a:lnTo>
                  <a:lnTo>
                    <a:pt x="2244" y="3902"/>
                  </a:lnTo>
                  <a:lnTo>
                    <a:pt x="2240" y="3900"/>
                  </a:lnTo>
                  <a:lnTo>
                    <a:pt x="2233" y="3896"/>
                  </a:lnTo>
                  <a:lnTo>
                    <a:pt x="2227" y="3889"/>
                  </a:lnTo>
                  <a:lnTo>
                    <a:pt x="2223" y="3881"/>
                  </a:lnTo>
                  <a:lnTo>
                    <a:pt x="2220" y="3873"/>
                  </a:lnTo>
                  <a:lnTo>
                    <a:pt x="2217" y="3863"/>
                  </a:lnTo>
                  <a:lnTo>
                    <a:pt x="2215" y="3853"/>
                  </a:lnTo>
                  <a:lnTo>
                    <a:pt x="2211" y="3810"/>
                  </a:lnTo>
                  <a:lnTo>
                    <a:pt x="2205" y="3774"/>
                  </a:lnTo>
                  <a:lnTo>
                    <a:pt x="2203" y="3767"/>
                  </a:lnTo>
                  <a:lnTo>
                    <a:pt x="2200" y="3760"/>
                  </a:lnTo>
                  <a:lnTo>
                    <a:pt x="2196" y="3753"/>
                  </a:lnTo>
                  <a:lnTo>
                    <a:pt x="2193" y="3748"/>
                  </a:lnTo>
                  <a:lnTo>
                    <a:pt x="2184" y="3738"/>
                  </a:lnTo>
                  <a:lnTo>
                    <a:pt x="2175" y="3729"/>
                  </a:lnTo>
                  <a:lnTo>
                    <a:pt x="2166" y="3720"/>
                  </a:lnTo>
                  <a:lnTo>
                    <a:pt x="2158" y="3711"/>
                  </a:lnTo>
                  <a:lnTo>
                    <a:pt x="2149" y="3702"/>
                  </a:lnTo>
                  <a:lnTo>
                    <a:pt x="2142" y="3690"/>
                  </a:lnTo>
                  <a:lnTo>
                    <a:pt x="2130" y="3666"/>
                  </a:lnTo>
                  <a:lnTo>
                    <a:pt x="2119" y="3647"/>
                  </a:lnTo>
                  <a:lnTo>
                    <a:pt x="2114" y="3639"/>
                  </a:lnTo>
                  <a:lnTo>
                    <a:pt x="2110" y="3633"/>
                  </a:lnTo>
                  <a:lnTo>
                    <a:pt x="2104" y="3627"/>
                  </a:lnTo>
                  <a:lnTo>
                    <a:pt x="2100" y="3623"/>
                  </a:lnTo>
                  <a:lnTo>
                    <a:pt x="2088" y="3614"/>
                  </a:lnTo>
                  <a:lnTo>
                    <a:pt x="2073" y="3606"/>
                  </a:lnTo>
                  <a:lnTo>
                    <a:pt x="2055" y="3596"/>
                  </a:lnTo>
                  <a:lnTo>
                    <a:pt x="2029" y="3583"/>
                  </a:lnTo>
                  <a:lnTo>
                    <a:pt x="2021" y="3579"/>
                  </a:lnTo>
                  <a:lnTo>
                    <a:pt x="2015" y="3574"/>
                  </a:lnTo>
                  <a:lnTo>
                    <a:pt x="2008" y="3569"/>
                  </a:lnTo>
                  <a:lnTo>
                    <a:pt x="2003" y="3564"/>
                  </a:lnTo>
                  <a:lnTo>
                    <a:pt x="1995" y="3553"/>
                  </a:lnTo>
                  <a:lnTo>
                    <a:pt x="1988" y="3542"/>
                  </a:lnTo>
                  <a:lnTo>
                    <a:pt x="1981" y="3520"/>
                  </a:lnTo>
                  <a:lnTo>
                    <a:pt x="1977" y="3501"/>
                  </a:lnTo>
                  <a:lnTo>
                    <a:pt x="1975" y="3493"/>
                  </a:lnTo>
                  <a:lnTo>
                    <a:pt x="1972" y="3488"/>
                  </a:lnTo>
                  <a:lnTo>
                    <a:pt x="1968" y="3486"/>
                  </a:lnTo>
                  <a:lnTo>
                    <a:pt x="1965" y="3485"/>
                  </a:lnTo>
                  <a:lnTo>
                    <a:pt x="1962" y="3484"/>
                  </a:lnTo>
                  <a:lnTo>
                    <a:pt x="1957" y="3484"/>
                  </a:lnTo>
                  <a:lnTo>
                    <a:pt x="1946" y="3485"/>
                  </a:lnTo>
                  <a:lnTo>
                    <a:pt x="1932" y="3489"/>
                  </a:lnTo>
                  <a:lnTo>
                    <a:pt x="1913" y="3496"/>
                  </a:lnTo>
                  <a:lnTo>
                    <a:pt x="1890" y="3508"/>
                  </a:lnTo>
                  <a:lnTo>
                    <a:pt x="1875" y="3514"/>
                  </a:lnTo>
                  <a:lnTo>
                    <a:pt x="1865" y="3521"/>
                  </a:lnTo>
                  <a:lnTo>
                    <a:pt x="1859" y="3528"/>
                  </a:lnTo>
                  <a:lnTo>
                    <a:pt x="1855" y="3533"/>
                  </a:lnTo>
                  <a:lnTo>
                    <a:pt x="1853" y="3538"/>
                  </a:lnTo>
                  <a:lnTo>
                    <a:pt x="1853" y="3543"/>
                  </a:lnTo>
                  <a:lnTo>
                    <a:pt x="1855" y="3548"/>
                  </a:lnTo>
                  <a:lnTo>
                    <a:pt x="1859" y="3552"/>
                  </a:lnTo>
                  <a:lnTo>
                    <a:pt x="1864" y="3561"/>
                  </a:lnTo>
                  <a:lnTo>
                    <a:pt x="1870" y="3571"/>
                  </a:lnTo>
                  <a:lnTo>
                    <a:pt x="1871" y="3576"/>
                  </a:lnTo>
                  <a:lnTo>
                    <a:pt x="1870" y="3582"/>
                  </a:lnTo>
                  <a:lnTo>
                    <a:pt x="1865" y="3590"/>
                  </a:lnTo>
                  <a:lnTo>
                    <a:pt x="1860" y="3597"/>
                  </a:lnTo>
                  <a:lnTo>
                    <a:pt x="1849" y="3610"/>
                  </a:lnTo>
                  <a:lnTo>
                    <a:pt x="1838" y="3622"/>
                  </a:lnTo>
                  <a:lnTo>
                    <a:pt x="1828" y="3634"/>
                  </a:lnTo>
                  <a:lnTo>
                    <a:pt x="1816" y="3643"/>
                  </a:lnTo>
                  <a:lnTo>
                    <a:pt x="1811" y="3647"/>
                  </a:lnTo>
                  <a:lnTo>
                    <a:pt x="1805" y="3649"/>
                  </a:lnTo>
                  <a:lnTo>
                    <a:pt x="1800" y="3652"/>
                  </a:lnTo>
                  <a:lnTo>
                    <a:pt x="1793" y="3652"/>
                  </a:lnTo>
                  <a:lnTo>
                    <a:pt x="1787" y="3650"/>
                  </a:lnTo>
                  <a:lnTo>
                    <a:pt x="1779" y="3648"/>
                  </a:lnTo>
                  <a:lnTo>
                    <a:pt x="1771" y="3645"/>
                  </a:lnTo>
                  <a:lnTo>
                    <a:pt x="1763" y="3639"/>
                  </a:lnTo>
                  <a:lnTo>
                    <a:pt x="1746" y="3627"/>
                  </a:lnTo>
                  <a:lnTo>
                    <a:pt x="1727" y="3616"/>
                  </a:lnTo>
                  <a:lnTo>
                    <a:pt x="1708" y="3607"/>
                  </a:lnTo>
                  <a:lnTo>
                    <a:pt x="1689" y="3597"/>
                  </a:lnTo>
                  <a:lnTo>
                    <a:pt x="1671" y="3587"/>
                  </a:lnTo>
                  <a:lnTo>
                    <a:pt x="1655" y="3576"/>
                  </a:lnTo>
                  <a:lnTo>
                    <a:pt x="1648" y="3570"/>
                  </a:lnTo>
                  <a:lnTo>
                    <a:pt x="1640" y="3563"/>
                  </a:lnTo>
                  <a:lnTo>
                    <a:pt x="1635" y="3555"/>
                  </a:lnTo>
                  <a:lnTo>
                    <a:pt x="1629" y="3548"/>
                  </a:lnTo>
                  <a:lnTo>
                    <a:pt x="1613" y="3534"/>
                  </a:lnTo>
                  <a:lnTo>
                    <a:pt x="1596" y="3521"/>
                  </a:lnTo>
                  <a:lnTo>
                    <a:pt x="1579" y="3509"/>
                  </a:lnTo>
                  <a:lnTo>
                    <a:pt x="1562" y="3499"/>
                  </a:lnTo>
                  <a:lnTo>
                    <a:pt x="1526" y="3478"/>
                  </a:lnTo>
                  <a:lnTo>
                    <a:pt x="1488" y="3459"/>
                  </a:lnTo>
                  <a:lnTo>
                    <a:pt x="1478" y="3454"/>
                  </a:lnTo>
                  <a:lnTo>
                    <a:pt x="1470" y="3446"/>
                  </a:lnTo>
                  <a:lnTo>
                    <a:pt x="1462" y="3437"/>
                  </a:lnTo>
                  <a:lnTo>
                    <a:pt x="1455" y="3428"/>
                  </a:lnTo>
                  <a:lnTo>
                    <a:pt x="1443" y="3408"/>
                  </a:lnTo>
                  <a:lnTo>
                    <a:pt x="1432" y="3390"/>
                  </a:lnTo>
                  <a:lnTo>
                    <a:pt x="1426" y="3381"/>
                  </a:lnTo>
                  <a:lnTo>
                    <a:pt x="1420" y="3373"/>
                  </a:lnTo>
                  <a:lnTo>
                    <a:pt x="1412" y="3367"/>
                  </a:lnTo>
                  <a:lnTo>
                    <a:pt x="1404" y="3363"/>
                  </a:lnTo>
                  <a:lnTo>
                    <a:pt x="1400" y="3362"/>
                  </a:lnTo>
                  <a:lnTo>
                    <a:pt x="1396" y="3361"/>
                  </a:lnTo>
                  <a:lnTo>
                    <a:pt x="1391" y="3361"/>
                  </a:lnTo>
                  <a:lnTo>
                    <a:pt x="1386" y="3361"/>
                  </a:lnTo>
                  <a:lnTo>
                    <a:pt x="1380" y="3362"/>
                  </a:lnTo>
                  <a:lnTo>
                    <a:pt x="1375" y="3364"/>
                  </a:lnTo>
                  <a:lnTo>
                    <a:pt x="1368" y="3367"/>
                  </a:lnTo>
                  <a:lnTo>
                    <a:pt x="1361" y="3371"/>
                  </a:lnTo>
                  <a:lnTo>
                    <a:pt x="1356" y="3373"/>
                  </a:lnTo>
                  <a:lnTo>
                    <a:pt x="1351" y="3374"/>
                  </a:lnTo>
                  <a:lnTo>
                    <a:pt x="1348" y="3374"/>
                  </a:lnTo>
                  <a:lnTo>
                    <a:pt x="1344" y="3373"/>
                  </a:lnTo>
                  <a:lnTo>
                    <a:pt x="1340" y="3372"/>
                  </a:lnTo>
                  <a:lnTo>
                    <a:pt x="1336" y="3371"/>
                  </a:lnTo>
                  <a:lnTo>
                    <a:pt x="1331" y="3371"/>
                  </a:lnTo>
                  <a:lnTo>
                    <a:pt x="1326" y="3372"/>
                  </a:lnTo>
                  <a:lnTo>
                    <a:pt x="1319" y="3373"/>
                  </a:lnTo>
                  <a:lnTo>
                    <a:pt x="1314" y="3375"/>
                  </a:lnTo>
                  <a:lnTo>
                    <a:pt x="1308" y="3379"/>
                  </a:lnTo>
                  <a:lnTo>
                    <a:pt x="1304" y="3381"/>
                  </a:lnTo>
                  <a:lnTo>
                    <a:pt x="1297" y="3387"/>
                  </a:lnTo>
                  <a:lnTo>
                    <a:pt x="1292" y="3395"/>
                  </a:lnTo>
                  <a:lnTo>
                    <a:pt x="1286" y="3411"/>
                  </a:lnTo>
                  <a:lnTo>
                    <a:pt x="1282" y="3425"/>
                  </a:lnTo>
                  <a:lnTo>
                    <a:pt x="1278" y="3432"/>
                  </a:lnTo>
                  <a:lnTo>
                    <a:pt x="1275" y="3436"/>
                  </a:lnTo>
                  <a:lnTo>
                    <a:pt x="1273" y="3438"/>
                  </a:lnTo>
                  <a:lnTo>
                    <a:pt x="1270" y="3440"/>
                  </a:lnTo>
                  <a:lnTo>
                    <a:pt x="1267" y="3442"/>
                  </a:lnTo>
                  <a:lnTo>
                    <a:pt x="1263" y="3442"/>
                  </a:lnTo>
                  <a:lnTo>
                    <a:pt x="1254" y="3442"/>
                  </a:lnTo>
                  <a:lnTo>
                    <a:pt x="1241" y="3438"/>
                  </a:lnTo>
                  <a:lnTo>
                    <a:pt x="1225" y="3434"/>
                  </a:lnTo>
                  <a:lnTo>
                    <a:pt x="1205" y="3425"/>
                  </a:lnTo>
                  <a:lnTo>
                    <a:pt x="1194" y="3421"/>
                  </a:lnTo>
                  <a:lnTo>
                    <a:pt x="1183" y="3417"/>
                  </a:lnTo>
                  <a:lnTo>
                    <a:pt x="1172" y="3416"/>
                  </a:lnTo>
                  <a:lnTo>
                    <a:pt x="1161" y="3415"/>
                  </a:lnTo>
                  <a:lnTo>
                    <a:pt x="1151" y="3416"/>
                  </a:lnTo>
                  <a:lnTo>
                    <a:pt x="1141" y="3418"/>
                  </a:lnTo>
                  <a:lnTo>
                    <a:pt x="1131" y="3421"/>
                  </a:lnTo>
                  <a:lnTo>
                    <a:pt x="1121" y="3423"/>
                  </a:lnTo>
                  <a:lnTo>
                    <a:pt x="1101" y="3428"/>
                  </a:lnTo>
                  <a:lnTo>
                    <a:pt x="1080" y="3433"/>
                  </a:lnTo>
                  <a:lnTo>
                    <a:pt x="1069" y="3433"/>
                  </a:lnTo>
                  <a:lnTo>
                    <a:pt x="1058" y="3433"/>
                  </a:lnTo>
                  <a:lnTo>
                    <a:pt x="1046" y="3430"/>
                  </a:lnTo>
                  <a:lnTo>
                    <a:pt x="1032" y="3427"/>
                  </a:lnTo>
                  <a:lnTo>
                    <a:pt x="1026" y="3426"/>
                  </a:lnTo>
                  <a:lnTo>
                    <a:pt x="1020" y="3425"/>
                  </a:lnTo>
                  <a:lnTo>
                    <a:pt x="1014" y="3425"/>
                  </a:lnTo>
                  <a:lnTo>
                    <a:pt x="1008" y="3427"/>
                  </a:lnTo>
                  <a:lnTo>
                    <a:pt x="997" y="3432"/>
                  </a:lnTo>
                  <a:lnTo>
                    <a:pt x="986" y="3437"/>
                  </a:lnTo>
                  <a:lnTo>
                    <a:pt x="976" y="3445"/>
                  </a:lnTo>
                  <a:lnTo>
                    <a:pt x="966" y="3453"/>
                  </a:lnTo>
                  <a:lnTo>
                    <a:pt x="955" y="3459"/>
                  </a:lnTo>
                  <a:lnTo>
                    <a:pt x="943" y="3465"/>
                  </a:lnTo>
                  <a:lnTo>
                    <a:pt x="943" y="3465"/>
                  </a:lnTo>
                  <a:lnTo>
                    <a:pt x="928" y="3457"/>
                  </a:lnTo>
                  <a:lnTo>
                    <a:pt x="913" y="3447"/>
                  </a:lnTo>
                  <a:lnTo>
                    <a:pt x="898" y="3437"/>
                  </a:lnTo>
                  <a:lnTo>
                    <a:pt x="886" y="3426"/>
                  </a:lnTo>
                  <a:lnTo>
                    <a:pt x="880" y="3419"/>
                  </a:lnTo>
                  <a:lnTo>
                    <a:pt x="873" y="3413"/>
                  </a:lnTo>
                  <a:lnTo>
                    <a:pt x="865" y="3407"/>
                  </a:lnTo>
                  <a:lnTo>
                    <a:pt x="857" y="3403"/>
                  </a:lnTo>
                  <a:lnTo>
                    <a:pt x="841" y="3393"/>
                  </a:lnTo>
                  <a:lnTo>
                    <a:pt x="825" y="3384"/>
                  </a:lnTo>
                  <a:lnTo>
                    <a:pt x="819" y="3381"/>
                  </a:lnTo>
                  <a:lnTo>
                    <a:pt x="813" y="3376"/>
                  </a:lnTo>
                  <a:lnTo>
                    <a:pt x="808" y="3371"/>
                  </a:lnTo>
                  <a:lnTo>
                    <a:pt x="802" y="3365"/>
                  </a:lnTo>
                  <a:lnTo>
                    <a:pt x="792" y="3353"/>
                  </a:lnTo>
                  <a:lnTo>
                    <a:pt x="784" y="3341"/>
                  </a:lnTo>
                  <a:lnTo>
                    <a:pt x="780" y="3328"/>
                  </a:lnTo>
                  <a:lnTo>
                    <a:pt x="772" y="3310"/>
                  </a:lnTo>
                  <a:lnTo>
                    <a:pt x="762" y="3289"/>
                  </a:lnTo>
                  <a:lnTo>
                    <a:pt x="751" y="3269"/>
                  </a:lnTo>
                  <a:lnTo>
                    <a:pt x="744" y="3259"/>
                  </a:lnTo>
                  <a:lnTo>
                    <a:pt x="738" y="3250"/>
                  </a:lnTo>
                  <a:lnTo>
                    <a:pt x="730" y="3244"/>
                  </a:lnTo>
                  <a:lnTo>
                    <a:pt x="722" y="3238"/>
                  </a:lnTo>
                  <a:lnTo>
                    <a:pt x="715" y="3234"/>
                  </a:lnTo>
                  <a:lnTo>
                    <a:pt x="707" y="3233"/>
                  </a:lnTo>
                  <a:lnTo>
                    <a:pt x="702" y="3233"/>
                  </a:lnTo>
                  <a:lnTo>
                    <a:pt x="698" y="3234"/>
                  </a:lnTo>
                  <a:lnTo>
                    <a:pt x="695" y="3235"/>
                  </a:lnTo>
                  <a:lnTo>
                    <a:pt x="690" y="3237"/>
                  </a:lnTo>
                  <a:lnTo>
                    <a:pt x="688" y="3241"/>
                  </a:lnTo>
                  <a:lnTo>
                    <a:pt x="686" y="3248"/>
                  </a:lnTo>
                  <a:lnTo>
                    <a:pt x="686" y="3258"/>
                  </a:lnTo>
                  <a:lnTo>
                    <a:pt x="685" y="3270"/>
                  </a:lnTo>
                  <a:lnTo>
                    <a:pt x="684" y="3298"/>
                  </a:lnTo>
                  <a:lnTo>
                    <a:pt x="682" y="3327"/>
                  </a:lnTo>
                  <a:lnTo>
                    <a:pt x="681" y="3340"/>
                  </a:lnTo>
                  <a:lnTo>
                    <a:pt x="679" y="3351"/>
                  </a:lnTo>
                  <a:lnTo>
                    <a:pt x="677" y="3360"/>
                  </a:lnTo>
                  <a:lnTo>
                    <a:pt x="674" y="3365"/>
                  </a:lnTo>
                  <a:lnTo>
                    <a:pt x="671" y="3367"/>
                  </a:lnTo>
                  <a:lnTo>
                    <a:pt x="669" y="3367"/>
                  </a:lnTo>
                  <a:lnTo>
                    <a:pt x="666" y="3367"/>
                  </a:lnTo>
                  <a:lnTo>
                    <a:pt x="662" y="3365"/>
                  </a:lnTo>
                  <a:lnTo>
                    <a:pt x="659" y="3363"/>
                  </a:lnTo>
                  <a:lnTo>
                    <a:pt x="656" y="3359"/>
                  </a:lnTo>
                  <a:lnTo>
                    <a:pt x="651" y="3353"/>
                  </a:lnTo>
                  <a:lnTo>
                    <a:pt x="647" y="3345"/>
                  </a:lnTo>
                  <a:lnTo>
                    <a:pt x="643" y="3339"/>
                  </a:lnTo>
                  <a:lnTo>
                    <a:pt x="639" y="3334"/>
                  </a:lnTo>
                  <a:lnTo>
                    <a:pt x="635" y="3330"/>
                  </a:lnTo>
                  <a:lnTo>
                    <a:pt x="630" y="3325"/>
                  </a:lnTo>
                  <a:lnTo>
                    <a:pt x="623" y="3320"/>
                  </a:lnTo>
                  <a:lnTo>
                    <a:pt x="613" y="3317"/>
                  </a:lnTo>
                  <a:lnTo>
                    <a:pt x="592" y="3311"/>
                  </a:lnTo>
                  <a:lnTo>
                    <a:pt x="567" y="3304"/>
                  </a:lnTo>
                  <a:lnTo>
                    <a:pt x="446" y="3260"/>
                  </a:lnTo>
                  <a:lnTo>
                    <a:pt x="427" y="3251"/>
                  </a:lnTo>
                  <a:lnTo>
                    <a:pt x="410" y="3244"/>
                  </a:lnTo>
                  <a:lnTo>
                    <a:pt x="402" y="3240"/>
                  </a:lnTo>
                  <a:lnTo>
                    <a:pt x="393" y="3238"/>
                  </a:lnTo>
                  <a:lnTo>
                    <a:pt x="383" y="3236"/>
                  </a:lnTo>
                  <a:lnTo>
                    <a:pt x="372" y="3236"/>
                  </a:lnTo>
                  <a:lnTo>
                    <a:pt x="358" y="3235"/>
                  </a:lnTo>
                  <a:lnTo>
                    <a:pt x="347" y="3234"/>
                  </a:lnTo>
                  <a:lnTo>
                    <a:pt x="337" y="3231"/>
                  </a:lnTo>
                  <a:lnTo>
                    <a:pt x="328" y="3228"/>
                  </a:lnTo>
                  <a:lnTo>
                    <a:pt x="311" y="3218"/>
                  </a:lnTo>
                  <a:lnTo>
                    <a:pt x="290" y="3206"/>
                  </a:lnTo>
                  <a:lnTo>
                    <a:pt x="281" y="3202"/>
                  </a:lnTo>
                  <a:lnTo>
                    <a:pt x="273" y="3198"/>
                  </a:lnTo>
                  <a:lnTo>
                    <a:pt x="266" y="3196"/>
                  </a:lnTo>
                  <a:lnTo>
                    <a:pt x="258" y="3194"/>
                  </a:lnTo>
                  <a:lnTo>
                    <a:pt x="252" y="3193"/>
                  </a:lnTo>
                  <a:lnTo>
                    <a:pt x="246" y="3193"/>
                  </a:lnTo>
                  <a:lnTo>
                    <a:pt x="239" y="3194"/>
                  </a:lnTo>
                  <a:lnTo>
                    <a:pt x="234" y="3194"/>
                  </a:lnTo>
                  <a:lnTo>
                    <a:pt x="208" y="3202"/>
                  </a:lnTo>
                  <a:lnTo>
                    <a:pt x="177" y="3209"/>
                  </a:lnTo>
                  <a:lnTo>
                    <a:pt x="171" y="3209"/>
                  </a:lnTo>
                  <a:lnTo>
                    <a:pt x="164" y="3207"/>
                  </a:lnTo>
                  <a:lnTo>
                    <a:pt x="156" y="3203"/>
                  </a:lnTo>
                  <a:lnTo>
                    <a:pt x="150" y="3198"/>
                  </a:lnTo>
                  <a:lnTo>
                    <a:pt x="135" y="3188"/>
                  </a:lnTo>
                  <a:lnTo>
                    <a:pt x="123" y="3181"/>
                  </a:lnTo>
                  <a:lnTo>
                    <a:pt x="123" y="3181"/>
                  </a:lnTo>
                  <a:lnTo>
                    <a:pt x="130" y="3166"/>
                  </a:lnTo>
                  <a:lnTo>
                    <a:pt x="139" y="3152"/>
                  </a:lnTo>
                  <a:lnTo>
                    <a:pt x="143" y="3141"/>
                  </a:lnTo>
                  <a:lnTo>
                    <a:pt x="149" y="3131"/>
                  </a:lnTo>
                  <a:lnTo>
                    <a:pt x="153" y="3124"/>
                  </a:lnTo>
                  <a:lnTo>
                    <a:pt x="156" y="3118"/>
                  </a:lnTo>
                  <a:lnTo>
                    <a:pt x="159" y="3110"/>
                  </a:lnTo>
                  <a:lnTo>
                    <a:pt x="160" y="3102"/>
                  </a:lnTo>
                  <a:lnTo>
                    <a:pt x="159" y="3098"/>
                  </a:lnTo>
                  <a:lnTo>
                    <a:pt x="157" y="3096"/>
                  </a:lnTo>
                  <a:lnTo>
                    <a:pt x="155" y="3093"/>
                  </a:lnTo>
                  <a:lnTo>
                    <a:pt x="153" y="3092"/>
                  </a:lnTo>
                  <a:lnTo>
                    <a:pt x="146" y="3091"/>
                  </a:lnTo>
                  <a:lnTo>
                    <a:pt x="140" y="3091"/>
                  </a:lnTo>
                  <a:lnTo>
                    <a:pt x="132" y="3093"/>
                  </a:lnTo>
                  <a:lnTo>
                    <a:pt x="126" y="3093"/>
                  </a:lnTo>
                  <a:lnTo>
                    <a:pt x="122" y="3092"/>
                  </a:lnTo>
                  <a:lnTo>
                    <a:pt x="119" y="3091"/>
                  </a:lnTo>
                  <a:lnTo>
                    <a:pt x="116" y="3089"/>
                  </a:lnTo>
                  <a:lnTo>
                    <a:pt x="116" y="3086"/>
                  </a:lnTo>
                  <a:lnTo>
                    <a:pt x="116" y="3082"/>
                  </a:lnTo>
                  <a:lnTo>
                    <a:pt x="116" y="3079"/>
                  </a:lnTo>
                  <a:lnTo>
                    <a:pt x="121" y="3070"/>
                  </a:lnTo>
                  <a:lnTo>
                    <a:pt x="126" y="3061"/>
                  </a:lnTo>
                  <a:lnTo>
                    <a:pt x="132" y="3052"/>
                  </a:lnTo>
                  <a:lnTo>
                    <a:pt x="139" y="3047"/>
                  </a:lnTo>
                  <a:lnTo>
                    <a:pt x="145" y="3040"/>
                  </a:lnTo>
                  <a:lnTo>
                    <a:pt x="151" y="3035"/>
                  </a:lnTo>
                  <a:lnTo>
                    <a:pt x="154" y="3030"/>
                  </a:lnTo>
                  <a:lnTo>
                    <a:pt x="156" y="3027"/>
                  </a:lnTo>
                  <a:lnTo>
                    <a:pt x="156" y="3023"/>
                  </a:lnTo>
                  <a:lnTo>
                    <a:pt x="154" y="3017"/>
                  </a:lnTo>
                  <a:lnTo>
                    <a:pt x="151" y="3010"/>
                  </a:lnTo>
                  <a:lnTo>
                    <a:pt x="145" y="3000"/>
                  </a:lnTo>
                  <a:lnTo>
                    <a:pt x="142" y="2991"/>
                  </a:lnTo>
                  <a:lnTo>
                    <a:pt x="139" y="2981"/>
                  </a:lnTo>
                  <a:lnTo>
                    <a:pt x="138" y="2971"/>
                  </a:lnTo>
                  <a:lnTo>
                    <a:pt x="136" y="2962"/>
                  </a:lnTo>
                  <a:lnTo>
                    <a:pt x="135" y="2943"/>
                  </a:lnTo>
                  <a:lnTo>
                    <a:pt x="134" y="2928"/>
                  </a:lnTo>
                  <a:lnTo>
                    <a:pt x="133" y="2921"/>
                  </a:lnTo>
                  <a:lnTo>
                    <a:pt x="131" y="2915"/>
                  </a:lnTo>
                  <a:lnTo>
                    <a:pt x="128" y="2911"/>
                  </a:lnTo>
                  <a:lnTo>
                    <a:pt x="122" y="2909"/>
                  </a:lnTo>
                  <a:lnTo>
                    <a:pt x="115" y="2908"/>
                  </a:lnTo>
                  <a:lnTo>
                    <a:pt x="106" y="2908"/>
                  </a:lnTo>
                  <a:lnTo>
                    <a:pt x="95" y="2910"/>
                  </a:lnTo>
                  <a:lnTo>
                    <a:pt x="81" y="2915"/>
                  </a:lnTo>
                  <a:lnTo>
                    <a:pt x="74" y="2918"/>
                  </a:lnTo>
                  <a:lnTo>
                    <a:pt x="68" y="2918"/>
                  </a:lnTo>
                  <a:lnTo>
                    <a:pt x="62" y="2918"/>
                  </a:lnTo>
                  <a:lnTo>
                    <a:pt x="57" y="2916"/>
                  </a:lnTo>
                  <a:lnTo>
                    <a:pt x="53" y="2913"/>
                  </a:lnTo>
                  <a:lnTo>
                    <a:pt x="50" y="2910"/>
                  </a:lnTo>
                  <a:lnTo>
                    <a:pt x="48" y="2905"/>
                  </a:lnTo>
                  <a:lnTo>
                    <a:pt x="46" y="2901"/>
                  </a:lnTo>
                  <a:lnTo>
                    <a:pt x="44" y="2889"/>
                  </a:lnTo>
                  <a:lnTo>
                    <a:pt x="46" y="2877"/>
                  </a:lnTo>
                  <a:lnTo>
                    <a:pt x="47" y="2865"/>
                  </a:lnTo>
                  <a:lnTo>
                    <a:pt x="50" y="2852"/>
                  </a:lnTo>
                  <a:lnTo>
                    <a:pt x="52" y="2847"/>
                  </a:lnTo>
                  <a:lnTo>
                    <a:pt x="57" y="2842"/>
                  </a:lnTo>
                  <a:lnTo>
                    <a:pt x="61" y="2838"/>
                  </a:lnTo>
                  <a:lnTo>
                    <a:pt x="66" y="2834"/>
                  </a:lnTo>
                  <a:lnTo>
                    <a:pt x="77" y="2825"/>
                  </a:lnTo>
                  <a:lnTo>
                    <a:pt x="87" y="2816"/>
                  </a:lnTo>
                  <a:lnTo>
                    <a:pt x="91" y="2811"/>
                  </a:lnTo>
                  <a:lnTo>
                    <a:pt x="93" y="2807"/>
                  </a:lnTo>
                  <a:lnTo>
                    <a:pt x="95" y="2803"/>
                  </a:lnTo>
                  <a:lnTo>
                    <a:pt x="95" y="2798"/>
                  </a:lnTo>
                  <a:lnTo>
                    <a:pt x="94" y="2793"/>
                  </a:lnTo>
                  <a:lnTo>
                    <a:pt x="91" y="2787"/>
                  </a:lnTo>
                  <a:lnTo>
                    <a:pt x="84" y="2782"/>
                  </a:lnTo>
                  <a:lnTo>
                    <a:pt x="77" y="2776"/>
                  </a:lnTo>
                  <a:lnTo>
                    <a:pt x="48" y="2757"/>
                  </a:lnTo>
                  <a:lnTo>
                    <a:pt x="26" y="2743"/>
                  </a:lnTo>
                  <a:lnTo>
                    <a:pt x="17" y="2736"/>
                  </a:lnTo>
                  <a:lnTo>
                    <a:pt x="9" y="2730"/>
                  </a:lnTo>
                  <a:lnTo>
                    <a:pt x="5" y="2724"/>
                  </a:lnTo>
                  <a:lnTo>
                    <a:pt x="1" y="2719"/>
                  </a:lnTo>
                  <a:lnTo>
                    <a:pt x="1" y="2715"/>
                  </a:lnTo>
                  <a:lnTo>
                    <a:pt x="0" y="2713"/>
                  </a:lnTo>
                  <a:lnTo>
                    <a:pt x="1" y="2710"/>
                  </a:lnTo>
                  <a:lnTo>
                    <a:pt x="2" y="2708"/>
                  </a:lnTo>
                  <a:lnTo>
                    <a:pt x="6" y="2701"/>
                  </a:lnTo>
                  <a:lnTo>
                    <a:pt x="12" y="2695"/>
                  </a:lnTo>
                  <a:lnTo>
                    <a:pt x="21" y="2689"/>
                  </a:lnTo>
                  <a:lnTo>
                    <a:pt x="32" y="2681"/>
                  </a:lnTo>
                  <a:lnTo>
                    <a:pt x="48" y="2673"/>
                  </a:lnTo>
                  <a:lnTo>
                    <a:pt x="64" y="2666"/>
                  </a:lnTo>
                  <a:lnTo>
                    <a:pt x="72" y="2661"/>
                  </a:lnTo>
                  <a:lnTo>
                    <a:pt x="79" y="2658"/>
                  </a:lnTo>
                  <a:lnTo>
                    <a:pt x="83" y="2653"/>
                  </a:lnTo>
                  <a:lnTo>
                    <a:pt x="88" y="2650"/>
                  </a:lnTo>
                  <a:lnTo>
                    <a:pt x="93" y="2642"/>
                  </a:lnTo>
                  <a:lnTo>
                    <a:pt x="97" y="2633"/>
                  </a:lnTo>
                  <a:lnTo>
                    <a:pt x="99" y="2626"/>
                  </a:lnTo>
                  <a:lnTo>
                    <a:pt x="101" y="2617"/>
                  </a:lnTo>
                  <a:lnTo>
                    <a:pt x="105" y="2608"/>
                  </a:lnTo>
                  <a:lnTo>
                    <a:pt x="113" y="2599"/>
                  </a:lnTo>
                  <a:lnTo>
                    <a:pt x="115" y="2597"/>
                  </a:lnTo>
                  <a:lnTo>
                    <a:pt x="118" y="2596"/>
                  </a:lnTo>
                  <a:lnTo>
                    <a:pt x="120" y="2596"/>
                  </a:lnTo>
                  <a:lnTo>
                    <a:pt x="123" y="2596"/>
                  </a:lnTo>
                  <a:lnTo>
                    <a:pt x="131" y="2596"/>
                  </a:lnTo>
                  <a:lnTo>
                    <a:pt x="139" y="2598"/>
                  </a:lnTo>
                  <a:lnTo>
                    <a:pt x="154" y="2603"/>
                  </a:lnTo>
                  <a:lnTo>
                    <a:pt x="167" y="2605"/>
                  </a:lnTo>
                  <a:lnTo>
                    <a:pt x="176" y="2604"/>
                  </a:lnTo>
                  <a:lnTo>
                    <a:pt x="183" y="2601"/>
                  </a:lnTo>
                  <a:lnTo>
                    <a:pt x="188" y="2597"/>
                  </a:lnTo>
                  <a:lnTo>
                    <a:pt x="192" y="2591"/>
                  </a:lnTo>
                  <a:lnTo>
                    <a:pt x="194" y="2585"/>
                  </a:lnTo>
                  <a:lnTo>
                    <a:pt x="196" y="2576"/>
                  </a:lnTo>
                  <a:lnTo>
                    <a:pt x="197" y="2568"/>
                  </a:lnTo>
                  <a:lnTo>
                    <a:pt x="197" y="2559"/>
                  </a:lnTo>
                  <a:lnTo>
                    <a:pt x="197" y="2541"/>
                  </a:lnTo>
                  <a:lnTo>
                    <a:pt x="196" y="2522"/>
                  </a:lnTo>
                  <a:lnTo>
                    <a:pt x="196" y="2514"/>
                  </a:lnTo>
                  <a:lnTo>
                    <a:pt x="197" y="2506"/>
                  </a:lnTo>
                  <a:lnTo>
                    <a:pt x="198" y="2501"/>
                  </a:lnTo>
                  <a:lnTo>
                    <a:pt x="202" y="2495"/>
                  </a:lnTo>
                  <a:lnTo>
                    <a:pt x="192" y="2489"/>
                  </a:lnTo>
                  <a:lnTo>
                    <a:pt x="184" y="2483"/>
                  </a:lnTo>
                  <a:lnTo>
                    <a:pt x="180" y="2478"/>
                  </a:lnTo>
                  <a:lnTo>
                    <a:pt x="177" y="2474"/>
                  </a:lnTo>
                  <a:lnTo>
                    <a:pt x="177" y="2471"/>
                  </a:lnTo>
                  <a:lnTo>
                    <a:pt x="178" y="2468"/>
                  </a:lnTo>
                  <a:lnTo>
                    <a:pt x="182" y="2465"/>
                  </a:lnTo>
                  <a:lnTo>
                    <a:pt x="186" y="2464"/>
                  </a:lnTo>
                  <a:lnTo>
                    <a:pt x="198" y="2463"/>
                  </a:lnTo>
                  <a:lnTo>
                    <a:pt x="213" y="2463"/>
                  </a:lnTo>
                  <a:lnTo>
                    <a:pt x="227" y="2465"/>
                  </a:lnTo>
                  <a:lnTo>
                    <a:pt x="239" y="2468"/>
                  </a:lnTo>
                  <a:lnTo>
                    <a:pt x="256" y="2472"/>
                  </a:lnTo>
                  <a:lnTo>
                    <a:pt x="274" y="2479"/>
                  </a:lnTo>
                  <a:lnTo>
                    <a:pt x="289" y="2484"/>
                  </a:lnTo>
                  <a:lnTo>
                    <a:pt x="306" y="2492"/>
                  </a:lnTo>
                  <a:lnTo>
                    <a:pt x="322" y="2499"/>
                  </a:lnTo>
                  <a:lnTo>
                    <a:pt x="338" y="2505"/>
                  </a:lnTo>
                  <a:lnTo>
                    <a:pt x="355" y="2512"/>
                  </a:lnTo>
                  <a:lnTo>
                    <a:pt x="372" y="2516"/>
                  </a:lnTo>
                  <a:lnTo>
                    <a:pt x="377" y="2517"/>
                  </a:lnTo>
                  <a:lnTo>
                    <a:pt x="381" y="2517"/>
                  </a:lnTo>
                  <a:lnTo>
                    <a:pt x="386" y="2517"/>
                  </a:lnTo>
                  <a:lnTo>
                    <a:pt x="389" y="2516"/>
                  </a:lnTo>
                  <a:lnTo>
                    <a:pt x="396" y="2512"/>
                  </a:lnTo>
                  <a:lnTo>
                    <a:pt x="400" y="2506"/>
                  </a:lnTo>
                  <a:lnTo>
                    <a:pt x="407" y="2493"/>
                  </a:lnTo>
                  <a:lnTo>
                    <a:pt x="414" y="2478"/>
                  </a:lnTo>
                  <a:lnTo>
                    <a:pt x="429" y="2454"/>
                  </a:lnTo>
                  <a:lnTo>
                    <a:pt x="441" y="2430"/>
                  </a:lnTo>
                  <a:lnTo>
                    <a:pt x="453" y="2406"/>
                  </a:lnTo>
                  <a:lnTo>
                    <a:pt x="466" y="2383"/>
                  </a:lnTo>
                  <a:lnTo>
                    <a:pt x="471" y="2375"/>
                  </a:lnTo>
                  <a:lnTo>
                    <a:pt x="474" y="2367"/>
                  </a:lnTo>
                  <a:lnTo>
                    <a:pt x="476" y="2359"/>
                  </a:lnTo>
                  <a:lnTo>
                    <a:pt x="478" y="2352"/>
                  </a:lnTo>
                  <a:lnTo>
                    <a:pt x="479" y="2344"/>
                  </a:lnTo>
                  <a:lnTo>
                    <a:pt x="479" y="2336"/>
                  </a:lnTo>
                  <a:lnTo>
                    <a:pt x="479" y="2328"/>
                  </a:lnTo>
                  <a:lnTo>
                    <a:pt x="478" y="2321"/>
                  </a:lnTo>
                  <a:lnTo>
                    <a:pt x="473" y="2305"/>
                  </a:lnTo>
                  <a:lnTo>
                    <a:pt x="469" y="2290"/>
                  </a:lnTo>
                  <a:lnTo>
                    <a:pt x="462" y="2274"/>
                  </a:lnTo>
                  <a:lnTo>
                    <a:pt x="456" y="2259"/>
                  </a:lnTo>
                  <a:lnTo>
                    <a:pt x="452" y="2248"/>
                  </a:lnTo>
                  <a:lnTo>
                    <a:pt x="450" y="2237"/>
                  </a:lnTo>
                  <a:lnTo>
                    <a:pt x="448" y="2227"/>
                  </a:lnTo>
                  <a:lnTo>
                    <a:pt x="446" y="2216"/>
                  </a:lnTo>
                  <a:lnTo>
                    <a:pt x="445" y="2196"/>
                  </a:lnTo>
                  <a:lnTo>
                    <a:pt x="448" y="2175"/>
                  </a:lnTo>
                  <a:lnTo>
                    <a:pt x="451" y="2155"/>
                  </a:lnTo>
                  <a:lnTo>
                    <a:pt x="454" y="2134"/>
                  </a:lnTo>
                  <a:lnTo>
                    <a:pt x="459" y="2113"/>
                  </a:lnTo>
                  <a:lnTo>
                    <a:pt x="462" y="2091"/>
                  </a:lnTo>
                  <a:lnTo>
                    <a:pt x="462" y="2084"/>
                  </a:lnTo>
                  <a:lnTo>
                    <a:pt x="462" y="2079"/>
                  </a:lnTo>
                  <a:lnTo>
                    <a:pt x="460" y="2074"/>
                  </a:lnTo>
                  <a:lnTo>
                    <a:pt x="458" y="2070"/>
                  </a:lnTo>
                  <a:lnTo>
                    <a:pt x="451" y="2063"/>
                  </a:lnTo>
                  <a:lnTo>
                    <a:pt x="444" y="2059"/>
                  </a:lnTo>
                  <a:lnTo>
                    <a:pt x="441" y="2055"/>
                  </a:lnTo>
                  <a:lnTo>
                    <a:pt x="439" y="2053"/>
                  </a:lnTo>
                  <a:lnTo>
                    <a:pt x="437" y="2051"/>
                  </a:lnTo>
                  <a:lnTo>
                    <a:pt x="435" y="2047"/>
                  </a:lnTo>
                  <a:lnTo>
                    <a:pt x="435" y="2043"/>
                  </a:lnTo>
                  <a:lnTo>
                    <a:pt x="437" y="2039"/>
                  </a:lnTo>
                  <a:lnTo>
                    <a:pt x="439" y="2033"/>
                  </a:lnTo>
                  <a:lnTo>
                    <a:pt x="443" y="2027"/>
                  </a:lnTo>
                  <a:lnTo>
                    <a:pt x="448" y="2009"/>
                  </a:lnTo>
                  <a:lnTo>
                    <a:pt x="453" y="1992"/>
                  </a:lnTo>
                  <a:lnTo>
                    <a:pt x="458" y="1975"/>
                  </a:lnTo>
                  <a:lnTo>
                    <a:pt x="462" y="1958"/>
                  </a:lnTo>
                  <a:lnTo>
                    <a:pt x="468" y="1943"/>
                  </a:lnTo>
                  <a:lnTo>
                    <a:pt x="471" y="1932"/>
                  </a:lnTo>
                  <a:lnTo>
                    <a:pt x="472" y="1926"/>
                  </a:lnTo>
                  <a:lnTo>
                    <a:pt x="470" y="1919"/>
                  </a:lnTo>
                  <a:lnTo>
                    <a:pt x="466" y="1914"/>
                  </a:lnTo>
                  <a:lnTo>
                    <a:pt x="460" y="1907"/>
                  </a:lnTo>
                  <a:lnTo>
                    <a:pt x="455" y="1903"/>
                  </a:lnTo>
                  <a:lnTo>
                    <a:pt x="452" y="1899"/>
                  </a:lnTo>
                  <a:lnTo>
                    <a:pt x="450" y="1896"/>
                  </a:lnTo>
                  <a:lnTo>
                    <a:pt x="449" y="1894"/>
                  </a:lnTo>
                  <a:lnTo>
                    <a:pt x="448" y="1886"/>
                  </a:lnTo>
                  <a:lnTo>
                    <a:pt x="448" y="1875"/>
                  </a:lnTo>
                  <a:lnTo>
                    <a:pt x="453" y="1865"/>
                  </a:lnTo>
                  <a:lnTo>
                    <a:pt x="459" y="1857"/>
                  </a:lnTo>
                  <a:lnTo>
                    <a:pt x="465" y="1850"/>
                  </a:lnTo>
                  <a:lnTo>
                    <a:pt x="472" y="1843"/>
                  </a:lnTo>
                  <a:lnTo>
                    <a:pt x="486" y="1830"/>
                  </a:lnTo>
                  <a:lnTo>
                    <a:pt x="501" y="1819"/>
                  </a:lnTo>
                  <a:lnTo>
                    <a:pt x="507" y="1813"/>
                  </a:lnTo>
                  <a:lnTo>
                    <a:pt x="513" y="1807"/>
                  </a:lnTo>
                  <a:lnTo>
                    <a:pt x="517" y="1800"/>
                  </a:lnTo>
                  <a:lnTo>
                    <a:pt x="521" y="1793"/>
                  </a:lnTo>
                  <a:lnTo>
                    <a:pt x="523" y="1787"/>
                  </a:lnTo>
                  <a:lnTo>
                    <a:pt x="524" y="1778"/>
                  </a:lnTo>
                  <a:lnTo>
                    <a:pt x="523" y="1769"/>
                  </a:lnTo>
                  <a:lnTo>
                    <a:pt x="521" y="1759"/>
                  </a:lnTo>
                  <a:lnTo>
                    <a:pt x="517" y="1748"/>
                  </a:lnTo>
                  <a:lnTo>
                    <a:pt x="517" y="1738"/>
                  </a:lnTo>
                  <a:lnTo>
                    <a:pt x="518" y="1729"/>
                  </a:lnTo>
                  <a:lnTo>
                    <a:pt x="522" y="1722"/>
                  </a:lnTo>
                  <a:lnTo>
                    <a:pt x="526" y="1714"/>
                  </a:lnTo>
                  <a:lnTo>
                    <a:pt x="531" y="1706"/>
                  </a:lnTo>
                  <a:lnTo>
                    <a:pt x="536" y="1699"/>
                  </a:lnTo>
                  <a:lnTo>
                    <a:pt x="542" y="1693"/>
                  </a:lnTo>
                  <a:lnTo>
                    <a:pt x="547" y="1685"/>
                  </a:lnTo>
                  <a:lnTo>
                    <a:pt x="553" y="1678"/>
                  </a:lnTo>
                  <a:lnTo>
                    <a:pt x="558" y="1671"/>
                  </a:lnTo>
                  <a:lnTo>
                    <a:pt x="562" y="1663"/>
                  </a:lnTo>
                  <a:lnTo>
                    <a:pt x="564" y="1655"/>
                  </a:lnTo>
                  <a:lnTo>
                    <a:pt x="565" y="1646"/>
                  </a:lnTo>
                  <a:lnTo>
                    <a:pt x="564" y="1636"/>
                  </a:lnTo>
                  <a:lnTo>
                    <a:pt x="561" y="1626"/>
                  </a:lnTo>
                  <a:lnTo>
                    <a:pt x="546" y="1600"/>
                  </a:lnTo>
                  <a:lnTo>
                    <a:pt x="542" y="1589"/>
                  </a:lnTo>
                  <a:lnTo>
                    <a:pt x="547" y="1578"/>
                  </a:lnTo>
                  <a:lnTo>
                    <a:pt x="564" y="1551"/>
                  </a:lnTo>
                  <a:lnTo>
                    <a:pt x="577" y="1530"/>
                  </a:lnTo>
                  <a:lnTo>
                    <a:pt x="595" y="1504"/>
                  </a:lnTo>
                  <a:lnTo>
                    <a:pt x="604" y="1490"/>
                  </a:lnTo>
                  <a:lnTo>
                    <a:pt x="610" y="1478"/>
                  </a:lnTo>
                  <a:lnTo>
                    <a:pt x="616" y="1467"/>
                  </a:lnTo>
                  <a:lnTo>
                    <a:pt x="618" y="1458"/>
                  </a:lnTo>
                  <a:lnTo>
                    <a:pt x="619" y="1452"/>
                  </a:lnTo>
                  <a:lnTo>
                    <a:pt x="621" y="1446"/>
                  </a:lnTo>
                  <a:lnTo>
                    <a:pt x="623" y="1441"/>
                  </a:lnTo>
                  <a:lnTo>
                    <a:pt x="626" y="1436"/>
                  </a:lnTo>
                  <a:lnTo>
                    <a:pt x="628" y="1433"/>
                  </a:lnTo>
                  <a:lnTo>
                    <a:pt x="631" y="1431"/>
                  </a:lnTo>
                  <a:lnTo>
                    <a:pt x="635" y="1429"/>
                  </a:lnTo>
                  <a:lnTo>
                    <a:pt x="638" y="1427"/>
                  </a:lnTo>
                  <a:lnTo>
                    <a:pt x="646" y="1426"/>
                  </a:lnTo>
                  <a:lnTo>
                    <a:pt x="655" y="1427"/>
                  </a:lnTo>
                  <a:lnTo>
                    <a:pt x="665" y="1431"/>
                  </a:lnTo>
                  <a:lnTo>
                    <a:pt x="675" y="1435"/>
                  </a:lnTo>
                  <a:lnTo>
                    <a:pt x="696" y="1445"/>
                  </a:lnTo>
                  <a:lnTo>
                    <a:pt x="716" y="1456"/>
                  </a:lnTo>
                  <a:lnTo>
                    <a:pt x="726" y="1461"/>
                  </a:lnTo>
                  <a:lnTo>
                    <a:pt x="734" y="1464"/>
                  </a:lnTo>
                  <a:lnTo>
                    <a:pt x="742" y="1465"/>
                  </a:lnTo>
                  <a:lnTo>
                    <a:pt x="749" y="1465"/>
                  </a:lnTo>
                  <a:lnTo>
                    <a:pt x="760" y="1461"/>
                  </a:lnTo>
                  <a:lnTo>
                    <a:pt x="770" y="1455"/>
                  </a:lnTo>
                  <a:lnTo>
                    <a:pt x="781" y="1450"/>
                  </a:lnTo>
                  <a:lnTo>
                    <a:pt x="791" y="1443"/>
                  </a:lnTo>
                  <a:lnTo>
                    <a:pt x="796" y="1440"/>
                  </a:lnTo>
                  <a:lnTo>
                    <a:pt x="802" y="1437"/>
                  </a:lnTo>
                  <a:lnTo>
                    <a:pt x="808" y="1436"/>
                  </a:lnTo>
                  <a:lnTo>
                    <a:pt x="813" y="1435"/>
                  </a:lnTo>
                  <a:lnTo>
                    <a:pt x="819" y="1435"/>
                  </a:lnTo>
                  <a:lnTo>
                    <a:pt x="825" y="1435"/>
                  </a:lnTo>
                  <a:lnTo>
                    <a:pt x="831" y="1437"/>
                  </a:lnTo>
                  <a:lnTo>
                    <a:pt x="837" y="1441"/>
                  </a:lnTo>
                  <a:lnTo>
                    <a:pt x="852" y="1448"/>
                  </a:lnTo>
                  <a:lnTo>
                    <a:pt x="867" y="1455"/>
                  </a:lnTo>
                  <a:lnTo>
                    <a:pt x="882" y="1462"/>
                  </a:lnTo>
                  <a:lnTo>
                    <a:pt x="896" y="1467"/>
                  </a:lnTo>
                  <a:lnTo>
                    <a:pt x="912" y="1471"/>
                  </a:lnTo>
                  <a:lnTo>
                    <a:pt x="927" y="1473"/>
                  </a:lnTo>
                  <a:lnTo>
                    <a:pt x="944" y="1474"/>
                  </a:lnTo>
                  <a:lnTo>
                    <a:pt x="961" y="1473"/>
                  </a:lnTo>
                  <a:lnTo>
                    <a:pt x="967" y="1472"/>
                  </a:lnTo>
                  <a:lnTo>
                    <a:pt x="973" y="1469"/>
                  </a:lnTo>
                  <a:lnTo>
                    <a:pt x="977" y="1465"/>
                  </a:lnTo>
                  <a:lnTo>
                    <a:pt x="980" y="1460"/>
                  </a:lnTo>
                  <a:lnTo>
                    <a:pt x="984" y="1454"/>
                  </a:lnTo>
                  <a:lnTo>
                    <a:pt x="987" y="1446"/>
                  </a:lnTo>
                  <a:lnTo>
                    <a:pt x="989" y="1439"/>
                  </a:lnTo>
                  <a:lnTo>
                    <a:pt x="991" y="1431"/>
                  </a:lnTo>
                  <a:lnTo>
                    <a:pt x="998" y="1398"/>
                  </a:lnTo>
                  <a:lnTo>
                    <a:pt x="1005" y="1370"/>
                  </a:lnTo>
                  <a:lnTo>
                    <a:pt x="1011" y="1353"/>
                  </a:lnTo>
                  <a:lnTo>
                    <a:pt x="1020" y="1337"/>
                  </a:lnTo>
                  <a:lnTo>
                    <a:pt x="1029" y="1320"/>
                  </a:lnTo>
                  <a:lnTo>
                    <a:pt x="1039" y="1304"/>
                  </a:lnTo>
                  <a:lnTo>
                    <a:pt x="1049" y="1288"/>
                  </a:lnTo>
                  <a:lnTo>
                    <a:pt x="1057" y="1272"/>
                  </a:lnTo>
                  <a:lnTo>
                    <a:pt x="1064" y="1256"/>
                  </a:lnTo>
                  <a:lnTo>
                    <a:pt x="1070" y="1241"/>
                  </a:lnTo>
                  <a:lnTo>
                    <a:pt x="1071" y="1235"/>
                  </a:lnTo>
                  <a:lnTo>
                    <a:pt x="1071" y="1231"/>
                  </a:lnTo>
                  <a:lnTo>
                    <a:pt x="1071" y="1226"/>
                  </a:lnTo>
                  <a:lnTo>
                    <a:pt x="1070" y="1222"/>
                  </a:lnTo>
                  <a:lnTo>
                    <a:pt x="1067" y="1213"/>
                  </a:lnTo>
                  <a:lnTo>
                    <a:pt x="1063" y="1205"/>
                  </a:lnTo>
                  <a:lnTo>
                    <a:pt x="1059" y="1198"/>
                  </a:lnTo>
                  <a:lnTo>
                    <a:pt x="1056" y="1190"/>
                  </a:lnTo>
                  <a:lnTo>
                    <a:pt x="1055" y="1182"/>
                  </a:lnTo>
                  <a:lnTo>
                    <a:pt x="1055" y="1174"/>
                  </a:lnTo>
                  <a:lnTo>
                    <a:pt x="1038" y="1086"/>
                  </a:lnTo>
                  <a:lnTo>
                    <a:pt x="1037" y="1076"/>
                  </a:lnTo>
                  <a:lnTo>
                    <a:pt x="1037" y="1067"/>
                  </a:lnTo>
                  <a:lnTo>
                    <a:pt x="1038" y="1058"/>
                  </a:lnTo>
                  <a:lnTo>
                    <a:pt x="1039" y="1048"/>
                  </a:lnTo>
                  <a:lnTo>
                    <a:pt x="1041" y="1031"/>
                  </a:lnTo>
                  <a:lnTo>
                    <a:pt x="1042" y="1013"/>
                  </a:lnTo>
                  <a:lnTo>
                    <a:pt x="1042" y="1009"/>
                  </a:lnTo>
                  <a:lnTo>
                    <a:pt x="1040" y="1003"/>
                  </a:lnTo>
                  <a:lnTo>
                    <a:pt x="1038" y="999"/>
                  </a:lnTo>
                  <a:lnTo>
                    <a:pt x="1036" y="994"/>
                  </a:lnTo>
                  <a:lnTo>
                    <a:pt x="1029" y="984"/>
                  </a:lnTo>
                  <a:lnTo>
                    <a:pt x="1025" y="974"/>
                  </a:lnTo>
                  <a:lnTo>
                    <a:pt x="1021" y="968"/>
                  </a:lnTo>
                  <a:lnTo>
                    <a:pt x="1020" y="959"/>
                  </a:lnTo>
                  <a:lnTo>
                    <a:pt x="1019" y="950"/>
                  </a:lnTo>
                  <a:lnTo>
                    <a:pt x="1018" y="941"/>
                  </a:lnTo>
                  <a:lnTo>
                    <a:pt x="1018" y="923"/>
                  </a:lnTo>
                  <a:lnTo>
                    <a:pt x="1016" y="907"/>
                  </a:lnTo>
                  <a:lnTo>
                    <a:pt x="1012" y="900"/>
                  </a:lnTo>
                  <a:lnTo>
                    <a:pt x="1010" y="894"/>
                  </a:lnTo>
                  <a:lnTo>
                    <a:pt x="1009" y="888"/>
                  </a:lnTo>
                  <a:lnTo>
                    <a:pt x="1009" y="884"/>
                  </a:lnTo>
                  <a:lnTo>
                    <a:pt x="1010" y="879"/>
                  </a:lnTo>
                  <a:lnTo>
                    <a:pt x="1012" y="875"/>
                  </a:lnTo>
                  <a:lnTo>
                    <a:pt x="1015" y="871"/>
                  </a:lnTo>
                  <a:lnTo>
                    <a:pt x="1019" y="869"/>
                  </a:lnTo>
                  <a:lnTo>
                    <a:pt x="1024" y="866"/>
                  </a:lnTo>
                  <a:lnTo>
                    <a:pt x="1029" y="865"/>
                  </a:lnTo>
                  <a:lnTo>
                    <a:pt x="1035" y="863"/>
                  </a:lnTo>
                  <a:lnTo>
                    <a:pt x="1041" y="862"/>
                  </a:lnTo>
                  <a:lnTo>
                    <a:pt x="1056" y="860"/>
                  </a:lnTo>
                  <a:lnTo>
                    <a:pt x="1071" y="859"/>
                  </a:lnTo>
                  <a:lnTo>
                    <a:pt x="1104" y="862"/>
                  </a:lnTo>
                  <a:lnTo>
                    <a:pt x="1138" y="864"/>
                  </a:lnTo>
                  <a:lnTo>
                    <a:pt x="1165" y="867"/>
                  </a:lnTo>
                  <a:lnTo>
                    <a:pt x="1183" y="868"/>
                  </a:lnTo>
                  <a:lnTo>
                    <a:pt x="1187" y="867"/>
                  </a:lnTo>
                  <a:lnTo>
                    <a:pt x="1192" y="866"/>
                  </a:lnTo>
                  <a:lnTo>
                    <a:pt x="1196" y="865"/>
                  </a:lnTo>
                  <a:lnTo>
                    <a:pt x="1200" y="863"/>
                  </a:lnTo>
                  <a:lnTo>
                    <a:pt x="1206" y="857"/>
                  </a:lnTo>
                  <a:lnTo>
                    <a:pt x="1212" y="849"/>
                  </a:lnTo>
                  <a:lnTo>
                    <a:pt x="1223" y="835"/>
                  </a:lnTo>
                  <a:lnTo>
                    <a:pt x="1234" y="822"/>
                  </a:lnTo>
                  <a:lnTo>
                    <a:pt x="1243" y="814"/>
                  </a:lnTo>
                  <a:lnTo>
                    <a:pt x="1251" y="808"/>
                  </a:lnTo>
                  <a:lnTo>
                    <a:pt x="1256" y="804"/>
                  </a:lnTo>
                  <a:lnTo>
                    <a:pt x="1262" y="801"/>
                  </a:lnTo>
                  <a:lnTo>
                    <a:pt x="1266" y="800"/>
                  </a:lnTo>
                  <a:lnTo>
                    <a:pt x="1270" y="799"/>
                  </a:lnTo>
                  <a:lnTo>
                    <a:pt x="1274" y="800"/>
                  </a:lnTo>
                  <a:lnTo>
                    <a:pt x="1277" y="801"/>
                  </a:lnTo>
                  <a:lnTo>
                    <a:pt x="1283" y="805"/>
                  </a:lnTo>
                  <a:lnTo>
                    <a:pt x="1292" y="810"/>
                  </a:lnTo>
                  <a:lnTo>
                    <a:pt x="1297" y="812"/>
                  </a:lnTo>
                  <a:lnTo>
                    <a:pt x="1303" y="813"/>
                  </a:lnTo>
                  <a:lnTo>
                    <a:pt x="1310" y="814"/>
                  </a:lnTo>
                  <a:lnTo>
                    <a:pt x="1319" y="815"/>
                  </a:lnTo>
                  <a:lnTo>
                    <a:pt x="1328" y="814"/>
                  </a:lnTo>
                  <a:lnTo>
                    <a:pt x="1336" y="813"/>
                  </a:lnTo>
                  <a:lnTo>
                    <a:pt x="1342" y="810"/>
                  </a:lnTo>
                  <a:lnTo>
                    <a:pt x="1347" y="805"/>
                  </a:lnTo>
                  <a:lnTo>
                    <a:pt x="1350" y="801"/>
                  </a:lnTo>
                  <a:lnTo>
                    <a:pt x="1354" y="795"/>
                  </a:lnTo>
                  <a:lnTo>
                    <a:pt x="1356" y="789"/>
                  </a:lnTo>
                  <a:lnTo>
                    <a:pt x="1358" y="782"/>
                  </a:lnTo>
                  <a:lnTo>
                    <a:pt x="1360" y="769"/>
                  </a:lnTo>
                  <a:lnTo>
                    <a:pt x="1362" y="753"/>
                  </a:lnTo>
                  <a:lnTo>
                    <a:pt x="1365" y="747"/>
                  </a:lnTo>
                  <a:lnTo>
                    <a:pt x="1367" y="740"/>
                  </a:lnTo>
                  <a:lnTo>
                    <a:pt x="1369" y="733"/>
                  </a:lnTo>
                  <a:lnTo>
                    <a:pt x="1372" y="727"/>
                  </a:lnTo>
                  <a:lnTo>
                    <a:pt x="1376" y="721"/>
                  </a:lnTo>
                  <a:lnTo>
                    <a:pt x="1377" y="716"/>
                  </a:lnTo>
                  <a:lnTo>
                    <a:pt x="1376" y="710"/>
                  </a:lnTo>
                  <a:lnTo>
                    <a:pt x="1372" y="706"/>
                  </a:lnTo>
                  <a:lnTo>
                    <a:pt x="1362" y="698"/>
                  </a:lnTo>
                  <a:lnTo>
                    <a:pt x="1349" y="688"/>
                  </a:lnTo>
                  <a:lnTo>
                    <a:pt x="1342" y="684"/>
                  </a:lnTo>
                  <a:lnTo>
                    <a:pt x="1336" y="678"/>
                  </a:lnTo>
                  <a:lnTo>
                    <a:pt x="1330" y="671"/>
                  </a:lnTo>
                  <a:lnTo>
                    <a:pt x="1326" y="665"/>
                  </a:lnTo>
                  <a:lnTo>
                    <a:pt x="1324" y="656"/>
                  </a:lnTo>
                  <a:lnTo>
                    <a:pt x="1323" y="647"/>
                  </a:lnTo>
                  <a:lnTo>
                    <a:pt x="1324" y="636"/>
                  </a:lnTo>
                  <a:lnTo>
                    <a:pt x="1327" y="624"/>
                  </a:lnTo>
                  <a:lnTo>
                    <a:pt x="1330" y="614"/>
                  </a:lnTo>
                  <a:lnTo>
                    <a:pt x="1331" y="604"/>
                  </a:lnTo>
                  <a:lnTo>
                    <a:pt x="1332" y="595"/>
                  </a:lnTo>
                  <a:lnTo>
                    <a:pt x="1332" y="585"/>
                  </a:lnTo>
                  <a:lnTo>
                    <a:pt x="1332" y="575"/>
                  </a:lnTo>
                  <a:lnTo>
                    <a:pt x="1332" y="565"/>
                  </a:lnTo>
                  <a:lnTo>
                    <a:pt x="1334" y="556"/>
                  </a:lnTo>
                  <a:lnTo>
                    <a:pt x="1336" y="546"/>
                  </a:lnTo>
                  <a:lnTo>
                    <a:pt x="1338" y="542"/>
                  </a:lnTo>
                  <a:lnTo>
                    <a:pt x="1340" y="538"/>
                  </a:lnTo>
                  <a:lnTo>
                    <a:pt x="1345" y="534"/>
                  </a:lnTo>
                  <a:lnTo>
                    <a:pt x="1349" y="531"/>
                  </a:lnTo>
                  <a:lnTo>
                    <a:pt x="1360" y="525"/>
                  </a:lnTo>
                  <a:lnTo>
                    <a:pt x="1371" y="521"/>
                  </a:lnTo>
                  <a:lnTo>
                    <a:pt x="1383" y="519"/>
                  </a:lnTo>
                  <a:lnTo>
                    <a:pt x="1392" y="516"/>
                  </a:lnTo>
                  <a:lnTo>
                    <a:pt x="1399" y="513"/>
                  </a:lnTo>
                  <a:lnTo>
                    <a:pt x="1400" y="511"/>
                  </a:lnTo>
                  <a:lnTo>
                    <a:pt x="1427" y="495"/>
                  </a:lnTo>
                  <a:lnTo>
                    <a:pt x="1455" y="479"/>
                  </a:lnTo>
                  <a:lnTo>
                    <a:pt x="1463" y="476"/>
                  </a:lnTo>
                  <a:lnTo>
                    <a:pt x="1470" y="472"/>
                  </a:lnTo>
                  <a:lnTo>
                    <a:pt x="1478" y="471"/>
                  </a:lnTo>
                  <a:lnTo>
                    <a:pt x="1485" y="469"/>
                  </a:lnTo>
                  <a:lnTo>
                    <a:pt x="1493" y="469"/>
                  </a:lnTo>
                  <a:lnTo>
                    <a:pt x="1500" y="469"/>
                  </a:lnTo>
                  <a:lnTo>
                    <a:pt x="1507" y="470"/>
                  </a:lnTo>
                  <a:lnTo>
                    <a:pt x="1515" y="472"/>
                  </a:lnTo>
                  <a:lnTo>
                    <a:pt x="1535" y="485"/>
                  </a:lnTo>
                  <a:lnTo>
                    <a:pt x="1565" y="500"/>
                  </a:lnTo>
                  <a:lnTo>
                    <a:pt x="1572" y="503"/>
                  </a:lnTo>
                  <a:lnTo>
                    <a:pt x="1578" y="506"/>
                  </a:lnTo>
                  <a:lnTo>
                    <a:pt x="1585" y="506"/>
                  </a:lnTo>
                  <a:lnTo>
                    <a:pt x="1591" y="504"/>
                  </a:lnTo>
                  <a:lnTo>
                    <a:pt x="1593" y="503"/>
                  </a:lnTo>
                  <a:lnTo>
                    <a:pt x="1595" y="502"/>
                  </a:lnTo>
                  <a:lnTo>
                    <a:pt x="1597" y="500"/>
                  </a:lnTo>
                  <a:lnTo>
                    <a:pt x="1599" y="498"/>
                  </a:lnTo>
                  <a:lnTo>
                    <a:pt x="1602" y="491"/>
                  </a:lnTo>
                  <a:lnTo>
                    <a:pt x="1603" y="481"/>
                  </a:lnTo>
                  <a:lnTo>
                    <a:pt x="1602" y="475"/>
                  </a:lnTo>
                  <a:lnTo>
                    <a:pt x="1601" y="468"/>
                  </a:lnTo>
                  <a:lnTo>
                    <a:pt x="1598" y="462"/>
                  </a:lnTo>
                  <a:lnTo>
                    <a:pt x="1595" y="457"/>
                  </a:lnTo>
                  <a:lnTo>
                    <a:pt x="1589" y="446"/>
                  </a:lnTo>
                  <a:lnTo>
                    <a:pt x="1583" y="435"/>
                  </a:lnTo>
                  <a:lnTo>
                    <a:pt x="1581" y="428"/>
                  </a:lnTo>
                  <a:lnTo>
                    <a:pt x="1579" y="423"/>
                  </a:lnTo>
                  <a:lnTo>
                    <a:pt x="1579" y="418"/>
                  </a:lnTo>
                  <a:lnTo>
                    <a:pt x="1581" y="414"/>
                  </a:lnTo>
                  <a:lnTo>
                    <a:pt x="1582" y="409"/>
                  </a:lnTo>
                  <a:lnTo>
                    <a:pt x="1584" y="406"/>
                  </a:lnTo>
                  <a:lnTo>
                    <a:pt x="1586" y="403"/>
                  </a:lnTo>
                  <a:lnTo>
                    <a:pt x="1589" y="399"/>
                  </a:lnTo>
                  <a:lnTo>
                    <a:pt x="1596" y="393"/>
                  </a:lnTo>
                  <a:lnTo>
                    <a:pt x="1604" y="387"/>
                  </a:lnTo>
                  <a:lnTo>
                    <a:pt x="1610" y="381"/>
                  </a:lnTo>
                  <a:lnTo>
                    <a:pt x="1616" y="373"/>
                  </a:lnTo>
                  <a:lnTo>
                    <a:pt x="1620" y="364"/>
                  </a:lnTo>
                  <a:lnTo>
                    <a:pt x="1622" y="357"/>
                  </a:lnTo>
                  <a:lnTo>
                    <a:pt x="1622" y="352"/>
                  </a:lnTo>
                  <a:lnTo>
                    <a:pt x="1618" y="346"/>
                  </a:lnTo>
                  <a:lnTo>
                    <a:pt x="1614" y="343"/>
                  </a:lnTo>
                  <a:lnTo>
                    <a:pt x="1609" y="339"/>
                  </a:lnTo>
                  <a:lnTo>
                    <a:pt x="1603" y="335"/>
                  </a:lnTo>
                  <a:lnTo>
                    <a:pt x="1595" y="333"/>
                  </a:lnTo>
                  <a:lnTo>
                    <a:pt x="1581" y="328"/>
                  </a:lnTo>
                  <a:lnTo>
                    <a:pt x="1566" y="321"/>
                  </a:lnTo>
                  <a:lnTo>
                    <a:pt x="1560" y="318"/>
                  </a:lnTo>
                  <a:lnTo>
                    <a:pt x="1555" y="313"/>
                  </a:lnTo>
                  <a:lnTo>
                    <a:pt x="1551" y="308"/>
                  </a:lnTo>
                  <a:lnTo>
                    <a:pt x="1550" y="302"/>
                  </a:lnTo>
                  <a:lnTo>
                    <a:pt x="1546" y="292"/>
                  </a:lnTo>
                  <a:lnTo>
                    <a:pt x="1544" y="285"/>
                  </a:lnTo>
                  <a:lnTo>
                    <a:pt x="1541" y="280"/>
                  </a:lnTo>
                  <a:lnTo>
                    <a:pt x="1536" y="275"/>
                  </a:lnTo>
                  <a:lnTo>
                    <a:pt x="1527" y="267"/>
                  </a:lnTo>
                  <a:lnTo>
                    <a:pt x="1517" y="255"/>
                  </a:lnTo>
                  <a:lnTo>
                    <a:pt x="1514" y="249"/>
                  </a:lnTo>
                  <a:lnTo>
                    <a:pt x="1512" y="244"/>
                  </a:lnTo>
                  <a:lnTo>
                    <a:pt x="1511" y="239"/>
                  </a:lnTo>
                  <a:lnTo>
                    <a:pt x="1511" y="235"/>
                  </a:lnTo>
                  <a:lnTo>
                    <a:pt x="1511" y="230"/>
                  </a:lnTo>
                  <a:lnTo>
                    <a:pt x="1512" y="227"/>
                  </a:lnTo>
                  <a:lnTo>
                    <a:pt x="1513" y="223"/>
                  </a:lnTo>
                  <a:lnTo>
                    <a:pt x="1515" y="219"/>
                  </a:lnTo>
                  <a:lnTo>
                    <a:pt x="1526" y="206"/>
                  </a:lnTo>
                  <a:lnTo>
                    <a:pt x="1538" y="194"/>
                  </a:lnTo>
                  <a:lnTo>
                    <a:pt x="1538" y="19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4E71E452-4F02-4D2E-B928-4B82776AF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" y="3114"/>
              <a:ext cx="1191" cy="1076"/>
            </a:xfrm>
            <a:custGeom>
              <a:avLst/>
              <a:gdLst>
                <a:gd name="T0" fmla="*/ 2936 w 4762"/>
                <a:gd name="T1" fmla="*/ 265 h 4304"/>
                <a:gd name="T2" fmla="*/ 3176 w 4762"/>
                <a:gd name="T3" fmla="*/ 523 h 4304"/>
                <a:gd name="T4" fmla="*/ 3500 w 4762"/>
                <a:gd name="T5" fmla="*/ 643 h 4304"/>
                <a:gd name="T6" fmla="*/ 3781 w 4762"/>
                <a:gd name="T7" fmla="*/ 585 h 4304"/>
                <a:gd name="T8" fmla="*/ 3908 w 4762"/>
                <a:gd name="T9" fmla="*/ 411 h 4304"/>
                <a:gd name="T10" fmla="*/ 4318 w 4762"/>
                <a:gd name="T11" fmla="*/ 490 h 4304"/>
                <a:gd name="T12" fmla="*/ 4334 w 4762"/>
                <a:gd name="T13" fmla="*/ 738 h 4304"/>
                <a:gd name="T14" fmla="*/ 4396 w 4762"/>
                <a:gd name="T15" fmla="*/ 999 h 4304"/>
                <a:gd name="T16" fmla="*/ 4633 w 4762"/>
                <a:gd name="T17" fmla="*/ 988 h 4304"/>
                <a:gd name="T18" fmla="*/ 4659 w 4762"/>
                <a:gd name="T19" fmla="*/ 1135 h 4304"/>
                <a:gd name="T20" fmla="*/ 4693 w 4762"/>
                <a:gd name="T21" fmla="*/ 1364 h 4304"/>
                <a:gd name="T22" fmla="*/ 4606 w 4762"/>
                <a:gd name="T23" fmla="*/ 1619 h 4304"/>
                <a:gd name="T24" fmla="*/ 4382 w 4762"/>
                <a:gd name="T25" fmla="*/ 1694 h 4304"/>
                <a:gd name="T26" fmla="*/ 4406 w 4762"/>
                <a:gd name="T27" fmla="*/ 1862 h 4304"/>
                <a:gd name="T28" fmla="*/ 4326 w 4762"/>
                <a:gd name="T29" fmla="*/ 2033 h 4304"/>
                <a:gd name="T30" fmla="*/ 4256 w 4762"/>
                <a:gd name="T31" fmla="*/ 2115 h 4304"/>
                <a:gd name="T32" fmla="*/ 4092 w 4762"/>
                <a:gd name="T33" fmla="*/ 2243 h 4304"/>
                <a:gd name="T34" fmla="*/ 4049 w 4762"/>
                <a:gd name="T35" fmla="*/ 2415 h 4304"/>
                <a:gd name="T36" fmla="*/ 3999 w 4762"/>
                <a:gd name="T37" fmla="*/ 2575 h 4304"/>
                <a:gd name="T38" fmla="*/ 3925 w 4762"/>
                <a:gd name="T39" fmla="*/ 2694 h 4304"/>
                <a:gd name="T40" fmla="*/ 3891 w 4762"/>
                <a:gd name="T41" fmla="*/ 2848 h 4304"/>
                <a:gd name="T42" fmla="*/ 3776 w 4762"/>
                <a:gd name="T43" fmla="*/ 3026 h 4304"/>
                <a:gd name="T44" fmla="*/ 3600 w 4762"/>
                <a:gd name="T45" fmla="*/ 3313 h 4304"/>
                <a:gd name="T46" fmla="*/ 3307 w 4762"/>
                <a:gd name="T47" fmla="*/ 3455 h 4304"/>
                <a:gd name="T48" fmla="*/ 3449 w 4762"/>
                <a:gd name="T49" fmla="*/ 3784 h 4304"/>
                <a:gd name="T50" fmla="*/ 3528 w 4762"/>
                <a:gd name="T51" fmla="*/ 4001 h 4304"/>
                <a:gd name="T52" fmla="*/ 3384 w 4762"/>
                <a:gd name="T53" fmla="*/ 4009 h 4304"/>
                <a:gd name="T54" fmla="*/ 3222 w 4762"/>
                <a:gd name="T55" fmla="*/ 4082 h 4304"/>
                <a:gd name="T56" fmla="*/ 2982 w 4762"/>
                <a:gd name="T57" fmla="*/ 4297 h 4304"/>
                <a:gd name="T58" fmla="*/ 2713 w 4762"/>
                <a:gd name="T59" fmla="*/ 3930 h 4304"/>
                <a:gd name="T60" fmla="*/ 2451 w 4762"/>
                <a:gd name="T61" fmla="*/ 3620 h 4304"/>
                <a:gd name="T62" fmla="*/ 2267 w 4762"/>
                <a:gd name="T63" fmla="*/ 3529 h 4304"/>
                <a:gd name="T64" fmla="*/ 2350 w 4762"/>
                <a:gd name="T65" fmla="*/ 3370 h 4304"/>
                <a:gd name="T66" fmla="*/ 2533 w 4762"/>
                <a:gd name="T67" fmla="*/ 3221 h 4304"/>
                <a:gd name="T68" fmla="*/ 2574 w 4762"/>
                <a:gd name="T69" fmla="*/ 3071 h 4304"/>
                <a:gd name="T70" fmla="*/ 2285 w 4762"/>
                <a:gd name="T71" fmla="*/ 2877 h 4304"/>
                <a:gd name="T72" fmla="*/ 2146 w 4762"/>
                <a:gd name="T73" fmla="*/ 2940 h 4304"/>
                <a:gd name="T74" fmla="*/ 1934 w 4762"/>
                <a:gd name="T75" fmla="*/ 3040 h 4304"/>
                <a:gd name="T76" fmla="*/ 1867 w 4762"/>
                <a:gd name="T77" fmla="*/ 2849 h 4304"/>
                <a:gd name="T78" fmla="*/ 1599 w 4762"/>
                <a:gd name="T79" fmla="*/ 2696 h 4304"/>
                <a:gd name="T80" fmla="*/ 1266 w 4762"/>
                <a:gd name="T81" fmla="*/ 2638 h 4304"/>
                <a:gd name="T82" fmla="*/ 906 w 4762"/>
                <a:gd name="T83" fmla="*/ 2610 h 4304"/>
                <a:gd name="T84" fmla="*/ 722 w 4762"/>
                <a:gd name="T85" fmla="*/ 2242 h 4304"/>
                <a:gd name="T86" fmla="*/ 671 w 4762"/>
                <a:gd name="T87" fmla="*/ 2054 h 4304"/>
                <a:gd name="T88" fmla="*/ 532 w 4762"/>
                <a:gd name="T89" fmla="*/ 2012 h 4304"/>
                <a:gd name="T90" fmla="*/ 347 w 4762"/>
                <a:gd name="T91" fmla="*/ 2015 h 4304"/>
                <a:gd name="T92" fmla="*/ 280 w 4762"/>
                <a:gd name="T93" fmla="*/ 2109 h 4304"/>
                <a:gd name="T94" fmla="*/ 300 w 4762"/>
                <a:gd name="T95" fmla="*/ 2319 h 4304"/>
                <a:gd name="T96" fmla="*/ 8 w 4762"/>
                <a:gd name="T97" fmla="*/ 2384 h 4304"/>
                <a:gd name="T98" fmla="*/ 176 w 4762"/>
                <a:gd name="T99" fmla="*/ 1985 h 4304"/>
                <a:gd name="T100" fmla="*/ 278 w 4762"/>
                <a:gd name="T101" fmla="*/ 1725 h 4304"/>
                <a:gd name="T102" fmla="*/ 342 w 4762"/>
                <a:gd name="T103" fmla="*/ 1422 h 4304"/>
                <a:gd name="T104" fmla="*/ 239 w 4762"/>
                <a:gd name="T105" fmla="*/ 1172 h 4304"/>
                <a:gd name="T106" fmla="*/ 432 w 4762"/>
                <a:gd name="T107" fmla="*/ 970 h 4304"/>
                <a:gd name="T108" fmla="*/ 749 w 4762"/>
                <a:gd name="T109" fmla="*/ 969 h 4304"/>
                <a:gd name="T110" fmla="*/ 880 w 4762"/>
                <a:gd name="T111" fmla="*/ 835 h 4304"/>
                <a:gd name="T112" fmla="*/ 1061 w 4762"/>
                <a:gd name="T113" fmla="*/ 718 h 4304"/>
                <a:gd name="T114" fmla="*/ 1390 w 4762"/>
                <a:gd name="T115" fmla="*/ 761 h 4304"/>
                <a:gd name="T116" fmla="*/ 1600 w 4762"/>
                <a:gd name="T117" fmla="*/ 556 h 4304"/>
                <a:gd name="T118" fmla="*/ 1709 w 4762"/>
                <a:gd name="T119" fmla="*/ 197 h 4304"/>
                <a:gd name="T120" fmla="*/ 1938 w 4762"/>
                <a:gd name="T121" fmla="*/ 9 h 4304"/>
                <a:gd name="T122" fmla="*/ 2143 w 4762"/>
                <a:gd name="T123" fmla="*/ 208 h 4304"/>
                <a:gd name="T124" fmla="*/ 2472 w 4762"/>
                <a:gd name="T125" fmla="*/ 184 h 4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62" h="4304">
                  <a:moveTo>
                    <a:pt x="2544" y="39"/>
                  </a:moveTo>
                  <a:lnTo>
                    <a:pt x="2572" y="37"/>
                  </a:lnTo>
                  <a:lnTo>
                    <a:pt x="2600" y="36"/>
                  </a:lnTo>
                  <a:lnTo>
                    <a:pt x="2629" y="35"/>
                  </a:lnTo>
                  <a:lnTo>
                    <a:pt x="2657" y="37"/>
                  </a:lnTo>
                  <a:lnTo>
                    <a:pt x="2670" y="39"/>
                  </a:lnTo>
                  <a:lnTo>
                    <a:pt x="2688" y="45"/>
                  </a:lnTo>
                  <a:lnTo>
                    <a:pt x="2710" y="53"/>
                  </a:lnTo>
                  <a:lnTo>
                    <a:pt x="2733" y="63"/>
                  </a:lnTo>
                  <a:lnTo>
                    <a:pt x="2755" y="72"/>
                  </a:lnTo>
                  <a:lnTo>
                    <a:pt x="2776" y="82"/>
                  </a:lnTo>
                  <a:lnTo>
                    <a:pt x="2792" y="92"/>
                  </a:lnTo>
                  <a:lnTo>
                    <a:pt x="2803" y="100"/>
                  </a:lnTo>
                  <a:lnTo>
                    <a:pt x="2814" y="110"/>
                  </a:lnTo>
                  <a:lnTo>
                    <a:pt x="2827" y="120"/>
                  </a:lnTo>
                  <a:lnTo>
                    <a:pt x="2841" y="129"/>
                  </a:lnTo>
                  <a:lnTo>
                    <a:pt x="2854" y="138"/>
                  </a:lnTo>
                  <a:lnTo>
                    <a:pt x="2868" y="147"/>
                  </a:lnTo>
                  <a:lnTo>
                    <a:pt x="2882" y="155"/>
                  </a:lnTo>
                  <a:lnTo>
                    <a:pt x="2895" y="165"/>
                  </a:lnTo>
                  <a:lnTo>
                    <a:pt x="2907" y="176"/>
                  </a:lnTo>
                  <a:lnTo>
                    <a:pt x="2920" y="187"/>
                  </a:lnTo>
                  <a:lnTo>
                    <a:pt x="2938" y="205"/>
                  </a:lnTo>
                  <a:lnTo>
                    <a:pt x="2947" y="215"/>
                  </a:lnTo>
                  <a:lnTo>
                    <a:pt x="2954" y="224"/>
                  </a:lnTo>
                  <a:lnTo>
                    <a:pt x="2959" y="232"/>
                  </a:lnTo>
                  <a:lnTo>
                    <a:pt x="2960" y="237"/>
                  </a:lnTo>
                  <a:lnTo>
                    <a:pt x="2955" y="244"/>
                  </a:lnTo>
                  <a:lnTo>
                    <a:pt x="2943" y="257"/>
                  </a:lnTo>
                  <a:lnTo>
                    <a:pt x="2936" y="265"/>
                  </a:lnTo>
                  <a:lnTo>
                    <a:pt x="2930" y="274"/>
                  </a:lnTo>
                  <a:lnTo>
                    <a:pt x="2925" y="281"/>
                  </a:lnTo>
                  <a:lnTo>
                    <a:pt x="2923" y="289"/>
                  </a:lnTo>
                  <a:lnTo>
                    <a:pt x="2921" y="298"/>
                  </a:lnTo>
                  <a:lnTo>
                    <a:pt x="2921" y="307"/>
                  </a:lnTo>
                  <a:lnTo>
                    <a:pt x="2921" y="315"/>
                  </a:lnTo>
                  <a:lnTo>
                    <a:pt x="2923" y="321"/>
                  </a:lnTo>
                  <a:lnTo>
                    <a:pt x="2925" y="329"/>
                  </a:lnTo>
                  <a:lnTo>
                    <a:pt x="2928" y="336"/>
                  </a:lnTo>
                  <a:lnTo>
                    <a:pt x="2933" y="341"/>
                  </a:lnTo>
                  <a:lnTo>
                    <a:pt x="2937" y="348"/>
                  </a:lnTo>
                  <a:lnTo>
                    <a:pt x="2941" y="353"/>
                  </a:lnTo>
                  <a:lnTo>
                    <a:pt x="2948" y="358"/>
                  </a:lnTo>
                  <a:lnTo>
                    <a:pt x="2954" y="363"/>
                  </a:lnTo>
                  <a:lnTo>
                    <a:pt x="2960" y="368"/>
                  </a:lnTo>
                  <a:lnTo>
                    <a:pt x="2975" y="375"/>
                  </a:lnTo>
                  <a:lnTo>
                    <a:pt x="2991" y="382"/>
                  </a:lnTo>
                  <a:lnTo>
                    <a:pt x="3008" y="387"/>
                  </a:lnTo>
                  <a:lnTo>
                    <a:pt x="3026" y="393"/>
                  </a:lnTo>
                  <a:lnTo>
                    <a:pt x="3043" y="397"/>
                  </a:lnTo>
                  <a:lnTo>
                    <a:pt x="3060" y="401"/>
                  </a:lnTo>
                  <a:lnTo>
                    <a:pt x="3093" y="407"/>
                  </a:lnTo>
                  <a:lnTo>
                    <a:pt x="3120" y="412"/>
                  </a:lnTo>
                  <a:lnTo>
                    <a:pt x="3126" y="418"/>
                  </a:lnTo>
                  <a:lnTo>
                    <a:pt x="3133" y="427"/>
                  </a:lnTo>
                  <a:lnTo>
                    <a:pt x="3140" y="438"/>
                  </a:lnTo>
                  <a:lnTo>
                    <a:pt x="3145" y="451"/>
                  </a:lnTo>
                  <a:lnTo>
                    <a:pt x="3157" y="479"/>
                  </a:lnTo>
                  <a:lnTo>
                    <a:pt x="3170" y="509"/>
                  </a:lnTo>
                  <a:lnTo>
                    <a:pt x="3176" y="523"/>
                  </a:lnTo>
                  <a:lnTo>
                    <a:pt x="3182" y="537"/>
                  </a:lnTo>
                  <a:lnTo>
                    <a:pt x="3188" y="549"/>
                  </a:lnTo>
                  <a:lnTo>
                    <a:pt x="3195" y="560"/>
                  </a:lnTo>
                  <a:lnTo>
                    <a:pt x="3202" y="570"/>
                  </a:lnTo>
                  <a:lnTo>
                    <a:pt x="3209" y="577"/>
                  </a:lnTo>
                  <a:lnTo>
                    <a:pt x="3213" y="579"/>
                  </a:lnTo>
                  <a:lnTo>
                    <a:pt x="3216" y="580"/>
                  </a:lnTo>
                  <a:lnTo>
                    <a:pt x="3221" y="581"/>
                  </a:lnTo>
                  <a:lnTo>
                    <a:pt x="3224" y="581"/>
                  </a:lnTo>
                  <a:lnTo>
                    <a:pt x="3248" y="577"/>
                  </a:lnTo>
                  <a:lnTo>
                    <a:pt x="3279" y="570"/>
                  </a:lnTo>
                  <a:lnTo>
                    <a:pt x="3296" y="567"/>
                  </a:lnTo>
                  <a:lnTo>
                    <a:pt x="3310" y="565"/>
                  </a:lnTo>
                  <a:lnTo>
                    <a:pt x="3317" y="565"/>
                  </a:lnTo>
                  <a:lnTo>
                    <a:pt x="3324" y="567"/>
                  </a:lnTo>
                  <a:lnTo>
                    <a:pt x="3328" y="568"/>
                  </a:lnTo>
                  <a:lnTo>
                    <a:pt x="3332" y="569"/>
                  </a:lnTo>
                  <a:lnTo>
                    <a:pt x="3348" y="579"/>
                  </a:lnTo>
                  <a:lnTo>
                    <a:pt x="3361" y="590"/>
                  </a:lnTo>
                  <a:lnTo>
                    <a:pt x="3373" y="601"/>
                  </a:lnTo>
                  <a:lnTo>
                    <a:pt x="3386" y="612"/>
                  </a:lnTo>
                  <a:lnTo>
                    <a:pt x="3399" y="622"/>
                  </a:lnTo>
                  <a:lnTo>
                    <a:pt x="3413" y="631"/>
                  </a:lnTo>
                  <a:lnTo>
                    <a:pt x="3422" y="635"/>
                  </a:lnTo>
                  <a:lnTo>
                    <a:pt x="3431" y="638"/>
                  </a:lnTo>
                  <a:lnTo>
                    <a:pt x="3441" y="641"/>
                  </a:lnTo>
                  <a:lnTo>
                    <a:pt x="3451" y="643"/>
                  </a:lnTo>
                  <a:lnTo>
                    <a:pt x="3466" y="644"/>
                  </a:lnTo>
                  <a:lnTo>
                    <a:pt x="3482" y="644"/>
                  </a:lnTo>
                  <a:lnTo>
                    <a:pt x="3500" y="643"/>
                  </a:lnTo>
                  <a:lnTo>
                    <a:pt x="3516" y="641"/>
                  </a:lnTo>
                  <a:lnTo>
                    <a:pt x="3551" y="635"/>
                  </a:lnTo>
                  <a:lnTo>
                    <a:pt x="3583" y="630"/>
                  </a:lnTo>
                  <a:lnTo>
                    <a:pt x="3586" y="628"/>
                  </a:lnTo>
                  <a:lnTo>
                    <a:pt x="3590" y="627"/>
                  </a:lnTo>
                  <a:lnTo>
                    <a:pt x="3594" y="625"/>
                  </a:lnTo>
                  <a:lnTo>
                    <a:pt x="3597" y="622"/>
                  </a:lnTo>
                  <a:lnTo>
                    <a:pt x="3605" y="614"/>
                  </a:lnTo>
                  <a:lnTo>
                    <a:pt x="3613" y="606"/>
                  </a:lnTo>
                  <a:lnTo>
                    <a:pt x="3621" y="599"/>
                  </a:lnTo>
                  <a:lnTo>
                    <a:pt x="3630" y="593"/>
                  </a:lnTo>
                  <a:lnTo>
                    <a:pt x="3635" y="591"/>
                  </a:lnTo>
                  <a:lnTo>
                    <a:pt x="3640" y="589"/>
                  </a:lnTo>
                  <a:lnTo>
                    <a:pt x="3646" y="589"/>
                  </a:lnTo>
                  <a:lnTo>
                    <a:pt x="3651" y="589"/>
                  </a:lnTo>
                  <a:lnTo>
                    <a:pt x="3670" y="592"/>
                  </a:lnTo>
                  <a:lnTo>
                    <a:pt x="3682" y="596"/>
                  </a:lnTo>
                  <a:lnTo>
                    <a:pt x="3690" y="600"/>
                  </a:lnTo>
                  <a:lnTo>
                    <a:pt x="3696" y="602"/>
                  </a:lnTo>
                  <a:lnTo>
                    <a:pt x="3699" y="603"/>
                  </a:lnTo>
                  <a:lnTo>
                    <a:pt x="3702" y="603"/>
                  </a:lnTo>
                  <a:lnTo>
                    <a:pt x="3706" y="603"/>
                  </a:lnTo>
                  <a:lnTo>
                    <a:pt x="3710" y="602"/>
                  </a:lnTo>
                  <a:lnTo>
                    <a:pt x="3722" y="598"/>
                  </a:lnTo>
                  <a:lnTo>
                    <a:pt x="3741" y="589"/>
                  </a:lnTo>
                  <a:lnTo>
                    <a:pt x="3748" y="586"/>
                  </a:lnTo>
                  <a:lnTo>
                    <a:pt x="3754" y="584"/>
                  </a:lnTo>
                  <a:lnTo>
                    <a:pt x="3761" y="583"/>
                  </a:lnTo>
                  <a:lnTo>
                    <a:pt x="3768" y="583"/>
                  </a:lnTo>
                  <a:lnTo>
                    <a:pt x="3781" y="585"/>
                  </a:lnTo>
                  <a:lnTo>
                    <a:pt x="3793" y="588"/>
                  </a:lnTo>
                  <a:lnTo>
                    <a:pt x="3805" y="590"/>
                  </a:lnTo>
                  <a:lnTo>
                    <a:pt x="3817" y="592"/>
                  </a:lnTo>
                  <a:lnTo>
                    <a:pt x="3823" y="592"/>
                  </a:lnTo>
                  <a:lnTo>
                    <a:pt x="3829" y="591"/>
                  </a:lnTo>
                  <a:lnTo>
                    <a:pt x="3834" y="590"/>
                  </a:lnTo>
                  <a:lnTo>
                    <a:pt x="3840" y="586"/>
                  </a:lnTo>
                  <a:lnTo>
                    <a:pt x="3841" y="584"/>
                  </a:lnTo>
                  <a:lnTo>
                    <a:pt x="3843" y="582"/>
                  </a:lnTo>
                  <a:lnTo>
                    <a:pt x="3844" y="570"/>
                  </a:lnTo>
                  <a:lnTo>
                    <a:pt x="3843" y="557"/>
                  </a:lnTo>
                  <a:lnTo>
                    <a:pt x="3842" y="544"/>
                  </a:lnTo>
                  <a:lnTo>
                    <a:pt x="3840" y="531"/>
                  </a:lnTo>
                  <a:lnTo>
                    <a:pt x="3835" y="506"/>
                  </a:lnTo>
                  <a:lnTo>
                    <a:pt x="3832" y="481"/>
                  </a:lnTo>
                  <a:lnTo>
                    <a:pt x="3832" y="470"/>
                  </a:lnTo>
                  <a:lnTo>
                    <a:pt x="3833" y="459"/>
                  </a:lnTo>
                  <a:lnTo>
                    <a:pt x="3835" y="454"/>
                  </a:lnTo>
                  <a:lnTo>
                    <a:pt x="3836" y="449"/>
                  </a:lnTo>
                  <a:lnTo>
                    <a:pt x="3840" y="445"/>
                  </a:lnTo>
                  <a:lnTo>
                    <a:pt x="3842" y="441"/>
                  </a:lnTo>
                  <a:lnTo>
                    <a:pt x="3846" y="436"/>
                  </a:lnTo>
                  <a:lnTo>
                    <a:pt x="3851" y="432"/>
                  </a:lnTo>
                  <a:lnTo>
                    <a:pt x="3855" y="428"/>
                  </a:lnTo>
                  <a:lnTo>
                    <a:pt x="3862" y="425"/>
                  </a:lnTo>
                  <a:lnTo>
                    <a:pt x="3868" y="422"/>
                  </a:lnTo>
                  <a:lnTo>
                    <a:pt x="3876" y="420"/>
                  </a:lnTo>
                  <a:lnTo>
                    <a:pt x="3884" y="416"/>
                  </a:lnTo>
                  <a:lnTo>
                    <a:pt x="3894" y="415"/>
                  </a:lnTo>
                  <a:lnTo>
                    <a:pt x="3908" y="411"/>
                  </a:lnTo>
                  <a:lnTo>
                    <a:pt x="3923" y="406"/>
                  </a:lnTo>
                  <a:lnTo>
                    <a:pt x="3936" y="402"/>
                  </a:lnTo>
                  <a:lnTo>
                    <a:pt x="3949" y="396"/>
                  </a:lnTo>
                  <a:lnTo>
                    <a:pt x="3963" y="392"/>
                  </a:lnTo>
                  <a:lnTo>
                    <a:pt x="3976" y="390"/>
                  </a:lnTo>
                  <a:lnTo>
                    <a:pt x="3984" y="389"/>
                  </a:lnTo>
                  <a:lnTo>
                    <a:pt x="3991" y="389"/>
                  </a:lnTo>
                  <a:lnTo>
                    <a:pt x="3999" y="389"/>
                  </a:lnTo>
                  <a:lnTo>
                    <a:pt x="4007" y="391"/>
                  </a:lnTo>
                  <a:lnTo>
                    <a:pt x="4021" y="394"/>
                  </a:lnTo>
                  <a:lnTo>
                    <a:pt x="4037" y="400"/>
                  </a:lnTo>
                  <a:lnTo>
                    <a:pt x="4051" y="406"/>
                  </a:lnTo>
                  <a:lnTo>
                    <a:pt x="4066" y="413"/>
                  </a:lnTo>
                  <a:lnTo>
                    <a:pt x="4081" y="418"/>
                  </a:lnTo>
                  <a:lnTo>
                    <a:pt x="4095" y="424"/>
                  </a:lnTo>
                  <a:lnTo>
                    <a:pt x="4102" y="426"/>
                  </a:lnTo>
                  <a:lnTo>
                    <a:pt x="4110" y="427"/>
                  </a:lnTo>
                  <a:lnTo>
                    <a:pt x="4118" y="428"/>
                  </a:lnTo>
                  <a:lnTo>
                    <a:pt x="4124" y="430"/>
                  </a:lnTo>
                  <a:lnTo>
                    <a:pt x="4149" y="433"/>
                  </a:lnTo>
                  <a:lnTo>
                    <a:pt x="4171" y="436"/>
                  </a:lnTo>
                  <a:lnTo>
                    <a:pt x="4192" y="438"/>
                  </a:lnTo>
                  <a:lnTo>
                    <a:pt x="4213" y="442"/>
                  </a:lnTo>
                  <a:lnTo>
                    <a:pt x="4233" y="446"/>
                  </a:lnTo>
                  <a:lnTo>
                    <a:pt x="4254" y="453"/>
                  </a:lnTo>
                  <a:lnTo>
                    <a:pt x="4276" y="462"/>
                  </a:lnTo>
                  <a:lnTo>
                    <a:pt x="4300" y="473"/>
                  </a:lnTo>
                  <a:lnTo>
                    <a:pt x="4307" y="478"/>
                  </a:lnTo>
                  <a:lnTo>
                    <a:pt x="4314" y="484"/>
                  </a:lnTo>
                  <a:lnTo>
                    <a:pt x="4318" y="490"/>
                  </a:lnTo>
                  <a:lnTo>
                    <a:pt x="4322" y="498"/>
                  </a:lnTo>
                  <a:lnTo>
                    <a:pt x="4326" y="505"/>
                  </a:lnTo>
                  <a:lnTo>
                    <a:pt x="4330" y="512"/>
                  </a:lnTo>
                  <a:lnTo>
                    <a:pt x="4336" y="519"/>
                  </a:lnTo>
                  <a:lnTo>
                    <a:pt x="4342" y="526"/>
                  </a:lnTo>
                  <a:lnTo>
                    <a:pt x="4372" y="551"/>
                  </a:lnTo>
                  <a:lnTo>
                    <a:pt x="4390" y="565"/>
                  </a:lnTo>
                  <a:lnTo>
                    <a:pt x="4392" y="569"/>
                  </a:lnTo>
                  <a:lnTo>
                    <a:pt x="4396" y="573"/>
                  </a:lnTo>
                  <a:lnTo>
                    <a:pt x="4398" y="579"/>
                  </a:lnTo>
                  <a:lnTo>
                    <a:pt x="4400" y="584"/>
                  </a:lnTo>
                  <a:lnTo>
                    <a:pt x="4404" y="601"/>
                  </a:lnTo>
                  <a:lnTo>
                    <a:pt x="4410" y="625"/>
                  </a:lnTo>
                  <a:lnTo>
                    <a:pt x="4413" y="641"/>
                  </a:lnTo>
                  <a:lnTo>
                    <a:pt x="4416" y="653"/>
                  </a:lnTo>
                  <a:lnTo>
                    <a:pt x="4417" y="665"/>
                  </a:lnTo>
                  <a:lnTo>
                    <a:pt x="4417" y="675"/>
                  </a:lnTo>
                  <a:lnTo>
                    <a:pt x="4413" y="685"/>
                  </a:lnTo>
                  <a:lnTo>
                    <a:pt x="4409" y="695"/>
                  </a:lnTo>
                  <a:lnTo>
                    <a:pt x="4401" y="706"/>
                  </a:lnTo>
                  <a:lnTo>
                    <a:pt x="4391" y="718"/>
                  </a:lnTo>
                  <a:lnTo>
                    <a:pt x="4388" y="720"/>
                  </a:lnTo>
                  <a:lnTo>
                    <a:pt x="4383" y="722"/>
                  </a:lnTo>
                  <a:lnTo>
                    <a:pt x="4378" y="725"/>
                  </a:lnTo>
                  <a:lnTo>
                    <a:pt x="4372" y="726"/>
                  </a:lnTo>
                  <a:lnTo>
                    <a:pt x="4359" y="729"/>
                  </a:lnTo>
                  <a:lnTo>
                    <a:pt x="4347" y="731"/>
                  </a:lnTo>
                  <a:lnTo>
                    <a:pt x="4341" y="733"/>
                  </a:lnTo>
                  <a:lnTo>
                    <a:pt x="4337" y="736"/>
                  </a:lnTo>
                  <a:lnTo>
                    <a:pt x="4334" y="738"/>
                  </a:lnTo>
                  <a:lnTo>
                    <a:pt x="4330" y="741"/>
                  </a:lnTo>
                  <a:lnTo>
                    <a:pt x="4329" y="745"/>
                  </a:lnTo>
                  <a:lnTo>
                    <a:pt x="4329" y="749"/>
                  </a:lnTo>
                  <a:lnTo>
                    <a:pt x="4331" y="754"/>
                  </a:lnTo>
                  <a:lnTo>
                    <a:pt x="4336" y="761"/>
                  </a:lnTo>
                  <a:lnTo>
                    <a:pt x="4337" y="764"/>
                  </a:lnTo>
                  <a:lnTo>
                    <a:pt x="4338" y="768"/>
                  </a:lnTo>
                  <a:lnTo>
                    <a:pt x="4337" y="771"/>
                  </a:lnTo>
                  <a:lnTo>
                    <a:pt x="4336" y="775"/>
                  </a:lnTo>
                  <a:lnTo>
                    <a:pt x="4332" y="784"/>
                  </a:lnTo>
                  <a:lnTo>
                    <a:pt x="4328" y="793"/>
                  </a:lnTo>
                  <a:lnTo>
                    <a:pt x="4324" y="803"/>
                  </a:lnTo>
                  <a:lnTo>
                    <a:pt x="4321" y="813"/>
                  </a:lnTo>
                  <a:lnTo>
                    <a:pt x="4321" y="819"/>
                  </a:lnTo>
                  <a:lnTo>
                    <a:pt x="4321" y="824"/>
                  </a:lnTo>
                  <a:lnTo>
                    <a:pt x="4324" y="829"/>
                  </a:lnTo>
                  <a:lnTo>
                    <a:pt x="4326" y="834"/>
                  </a:lnTo>
                  <a:lnTo>
                    <a:pt x="4338" y="850"/>
                  </a:lnTo>
                  <a:lnTo>
                    <a:pt x="4351" y="864"/>
                  </a:lnTo>
                  <a:lnTo>
                    <a:pt x="4358" y="872"/>
                  </a:lnTo>
                  <a:lnTo>
                    <a:pt x="4363" y="879"/>
                  </a:lnTo>
                  <a:lnTo>
                    <a:pt x="4367" y="888"/>
                  </a:lnTo>
                  <a:lnTo>
                    <a:pt x="4370" y="897"/>
                  </a:lnTo>
                  <a:lnTo>
                    <a:pt x="4371" y="911"/>
                  </a:lnTo>
                  <a:lnTo>
                    <a:pt x="4375" y="930"/>
                  </a:lnTo>
                  <a:lnTo>
                    <a:pt x="4378" y="952"/>
                  </a:lnTo>
                  <a:lnTo>
                    <a:pt x="4382" y="973"/>
                  </a:lnTo>
                  <a:lnTo>
                    <a:pt x="4387" y="983"/>
                  </a:lnTo>
                  <a:lnTo>
                    <a:pt x="4390" y="991"/>
                  </a:lnTo>
                  <a:lnTo>
                    <a:pt x="4396" y="999"/>
                  </a:lnTo>
                  <a:lnTo>
                    <a:pt x="4401" y="1004"/>
                  </a:lnTo>
                  <a:lnTo>
                    <a:pt x="4404" y="1007"/>
                  </a:lnTo>
                  <a:lnTo>
                    <a:pt x="4408" y="1008"/>
                  </a:lnTo>
                  <a:lnTo>
                    <a:pt x="4412" y="1009"/>
                  </a:lnTo>
                  <a:lnTo>
                    <a:pt x="4417" y="1009"/>
                  </a:lnTo>
                  <a:lnTo>
                    <a:pt x="4421" y="1008"/>
                  </a:lnTo>
                  <a:lnTo>
                    <a:pt x="4425" y="1007"/>
                  </a:lnTo>
                  <a:lnTo>
                    <a:pt x="4430" y="1004"/>
                  </a:lnTo>
                  <a:lnTo>
                    <a:pt x="4435" y="1001"/>
                  </a:lnTo>
                  <a:lnTo>
                    <a:pt x="4450" y="993"/>
                  </a:lnTo>
                  <a:lnTo>
                    <a:pt x="4462" y="987"/>
                  </a:lnTo>
                  <a:lnTo>
                    <a:pt x="4475" y="981"/>
                  </a:lnTo>
                  <a:lnTo>
                    <a:pt x="4488" y="979"/>
                  </a:lnTo>
                  <a:lnTo>
                    <a:pt x="4493" y="978"/>
                  </a:lnTo>
                  <a:lnTo>
                    <a:pt x="4500" y="978"/>
                  </a:lnTo>
                  <a:lnTo>
                    <a:pt x="4506" y="979"/>
                  </a:lnTo>
                  <a:lnTo>
                    <a:pt x="4513" y="980"/>
                  </a:lnTo>
                  <a:lnTo>
                    <a:pt x="4520" y="982"/>
                  </a:lnTo>
                  <a:lnTo>
                    <a:pt x="4526" y="984"/>
                  </a:lnTo>
                  <a:lnTo>
                    <a:pt x="4534" y="989"/>
                  </a:lnTo>
                  <a:lnTo>
                    <a:pt x="4542" y="993"/>
                  </a:lnTo>
                  <a:lnTo>
                    <a:pt x="4558" y="1002"/>
                  </a:lnTo>
                  <a:lnTo>
                    <a:pt x="4572" y="1008"/>
                  </a:lnTo>
                  <a:lnTo>
                    <a:pt x="4584" y="1011"/>
                  </a:lnTo>
                  <a:lnTo>
                    <a:pt x="4594" y="1011"/>
                  </a:lnTo>
                  <a:lnTo>
                    <a:pt x="4603" y="1010"/>
                  </a:lnTo>
                  <a:lnTo>
                    <a:pt x="4610" y="1007"/>
                  </a:lnTo>
                  <a:lnTo>
                    <a:pt x="4617" y="1003"/>
                  </a:lnTo>
                  <a:lnTo>
                    <a:pt x="4623" y="998"/>
                  </a:lnTo>
                  <a:lnTo>
                    <a:pt x="4633" y="988"/>
                  </a:lnTo>
                  <a:lnTo>
                    <a:pt x="4643" y="979"/>
                  </a:lnTo>
                  <a:lnTo>
                    <a:pt x="4648" y="976"/>
                  </a:lnTo>
                  <a:lnTo>
                    <a:pt x="4654" y="974"/>
                  </a:lnTo>
                  <a:lnTo>
                    <a:pt x="4660" y="974"/>
                  </a:lnTo>
                  <a:lnTo>
                    <a:pt x="4669" y="978"/>
                  </a:lnTo>
                  <a:lnTo>
                    <a:pt x="4678" y="983"/>
                  </a:lnTo>
                  <a:lnTo>
                    <a:pt x="4686" y="989"/>
                  </a:lnTo>
                  <a:lnTo>
                    <a:pt x="4690" y="994"/>
                  </a:lnTo>
                  <a:lnTo>
                    <a:pt x="4692" y="1000"/>
                  </a:lnTo>
                  <a:lnTo>
                    <a:pt x="4693" y="1005"/>
                  </a:lnTo>
                  <a:lnTo>
                    <a:pt x="4693" y="1011"/>
                  </a:lnTo>
                  <a:lnTo>
                    <a:pt x="4691" y="1018"/>
                  </a:lnTo>
                  <a:lnTo>
                    <a:pt x="4688" y="1023"/>
                  </a:lnTo>
                  <a:lnTo>
                    <a:pt x="4680" y="1036"/>
                  </a:lnTo>
                  <a:lnTo>
                    <a:pt x="4670" y="1051"/>
                  </a:lnTo>
                  <a:lnTo>
                    <a:pt x="4666" y="1058"/>
                  </a:lnTo>
                  <a:lnTo>
                    <a:pt x="4661" y="1067"/>
                  </a:lnTo>
                  <a:lnTo>
                    <a:pt x="4658" y="1076"/>
                  </a:lnTo>
                  <a:lnTo>
                    <a:pt x="4655" y="1085"/>
                  </a:lnTo>
                  <a:lnTo>
                    <a:pt x="4645" y="1097"/>
                  </a:lnTo>
                  <a:lnTo>
                    <a:pt x="4638" y="1106"/>
                  </a:lnTo>
                  <a:lnTo>
                    <a:pt x="4635" y="1114"/>
                  </a:lnTo>
                  <a:lnTo>
                    <a:pt x="4634" y="1119"/>
                  </a:lnTo>
                  <a:lnTo>
                    <a:pt x="4635" y="1121"/>
                  </a:lnTo>
                  <a:lnTo>
                    <a:pt x="4636" y="1124"/>
                  </a:lnTo>
                  <a:lnTo>
                    <a:pt x="4637" y="1126"/>
                  </a:lnTo>
                  <a:lnTo>
                    <a:pt x="4639" y="1127"/>
                  </a:lnTo>
                  <a:lnTo>
                    <a:pt x="4645" y="1130"/>
                  </a:lnTo>
                  <a:lnTo>
                    <a:pt x="4651" y="1133"/>
                  </a:lnTo>
                  <a:lnTo>
                    <a:pt x="4659" y="1135"/>
                  </a:lnTo>
                  <a:lnTo>
                    <a:pt x="4667" y="1138"/>
                  </a:lnTo>
                  <a:lnTo>
                    <a:pt x="4675" y="1142"/>
                  </a:lnTo>
                  <a:lnTo>
                    <a:pt x="4682" y="1147"/>
                  </a:lnTo>
                  <a:lnTo>
                    <a:pt x="4689" y="1154"/>
                  </a:lnTo>
                  <a:lnTo>
                    <a:pt x="4695" y="1162"/>
                  </a:lnTo>
                  <a:lnTo>
                    <a:pt x="4697" y="1167"/>
                  </a:lnTo>
                  <a:lnTo>
                    <a:pt x="4699" y="1172"/>
                  </a:lnTo>
                  <a:lnTo>
                    <a:pt x="4700" y="1179"/>
                  </a:lnTo>
                  <a:lnTo>
                    <a:pt x="4701" y="1186"/>
                  </a:lnTo>
                  <a:lnTo>
                    <a:pt x="4702" y="1192"/>
                  </a:lnTo>
                  <a:lnTo>
                    <a:pt x="4705" y="1198"/>
                  </a:lnTo>
                  <a:lnTo>
                    <a:pt x="4707" y="1204"/>
                  </a:lnTo>
                  <a:lnTo>
                    <a:pt x="4710" y="1209"/>
                  </a:lnTo>
                  <a:lnTo>
                    <a:pt x="4716" y="1220"/>
                  </a:lnTo>
                  <a:lnTo>
                    <a:pt x="4722" y="1230"/>
                  </a:lnTo>
                  <a:lnTo>
                    <a:pt x="4725" y="1234"/>
                  </a:lnTo>
                  <a:lnTo>
                    <a:pt x="4727" y="1240"/>
                  </a:lnTo>
                  <a:lnTo>
                    <a:pt x="4728" y="1245"/>
                  </a:lnTo>
                  <a:lnTo>
                    <a:pt x="4729" y="1251"/>
                  </a:lnTo>
                  <a:lnTo>
                    <a:pt x="4728" y="1257"/>
                  </a:lnTo>
                  <a:lnTo>
                    <a:pt x="4727" y="1264"/>
                  </a:lnTo>
                  <a:lnTo>
                    <a:pt x="4723" y="1272"/>
                  </a:lnTo>
                  <a:lnTo>
                    <a:pt x="4718" y="1280"/>
                  </a:lnTo>
                  <a:lnTo>
                    <a:pt x="4705" y="1298"/>
                  </a:lnTo>
                  <a:lnTo>
                    <a:pt x="4695" y="1315"/>
                  </a:lnTo>
                  <a:lnTo>
                    <a:pt x="4691" y="1323"/>
                  </a:lnTo>
                  <a:lnTo>
                    <a:pt x="4690" y="1333"/>
                  </a:lnTo>
                  <a:lnTo>
                    <a:pt x="4690" y="1344"/>
                  </a:lnTo>
                  <a:lnTo>
                    <a:pt x="4691" y="1357"/>
                  </a:lnTo>
                  <a:lnTo>
                    <a:pt x="4693" y="1364"/>
                  </a:lnTo>
                  <a:lnTo>
                    <a:pt x="4697" y="1371"/>
                  </a:lnTo>
                  <a:lnTo>
                    <a:pt x="4700" y="1378"/>
                  </a:lnTo>
                  <a:lnTo>
                    <a:pt x="4705" y="1385"/>
                  </a:lnTo>
                  <a:lnTo>
                    <a:pt x="4708" y="1391"/>
                  </a:lnTo>
                  <a:lnTo>
                    <a:pt x="4711" y="1398"/>
                  </a:lnTo>
                  <a:lnTo>
                    <a:pt x="4712" y="1406"/>
                  </a:lnTo>
                  <a:lnTo>
                    <a:pt x="4712" y="1414"/>
                  </a:lnTo>
                  <a:lnTo>
                    <a:pt x="4711" y="1425"/>
                  </a:lnTo>
                  <a:lnTo>
                    <a:pt x="4710" y="1438"/>
                  </a:lnTo>
                  <a:lnTo>
                    <a:pt x="4709" y="1449"/>
                  </a:lnTo>
                  <a:lnTo>
                    <a:pt x="4709" y="1460"/>
                  </a:lnTo>
                  <a:lnTo>
                    <a:pt x="4710" y="1471"/>
                  </a:lnTo>
                  <a:lnTo>
                    <a:pt x="4713" y="1482"/>
                  </a:lnTo>
                  <a:lnTo>
                    <a:pt x="4717" y="1492"/>
                  </a:lnTo>
                  <a:lnTo>
                    <a:pt x="4723" y="1503"/>
                  </a:lnTo>
                  <a:lnTo>
                    <a:pt x="4734" y="1516"/>
                  </a:lnTo>
                  <a:lnTo>
                    <a:pt x="4747" y="1530"/>
                  </a:lnTo>
                  <a:lnTo>
                    <a:pt x="4753" y="1538"/>
                  </a:lnTo>
                  <a:lnTo>
                    <a:pt x="4758" y="1546"/>
                  </a:lnTo>
                  <a:lnTo>
                    <a:pt x="4761" y="1554"/>
                  </a:lnTo>
                  <a:lnTo>
                    <a:pt x="4762" y="1561"/>
                  </a:lnTo>
                  <a:lnTo>
                    <a:pt x="4762" y="1561"/>
                  </a:lnTo>
                  <a:lnTo>
                    <a:pt x="4718" y="1584"/>
                  </a:lnTo>
                  <a:lnTo>
                    <a:pt x="4692" y="1591"/>
                  </a:lnTo>
                  <a:lnTo>
                    <a:pt x="4665" y="1599"/>
                  </a:lnTo>
                  <a:lnTo>
                    <a:pt x="4651" y="1603"/>
                  </a:lnTo>
                  <a:lnTo>
                    <a:pt x="4637" y="1607"/>
                  </a:lnTo>
                  <a:lnTo>
                    <a:pt x="4625" y="1610"/>
                  </a:lnTo>
                  <a:lnTo>
                    <a:pt x="4612" y="1611"/>
                  </a:lnTo>
                  <a:lnTo>
                    <a:pt x="4606" y="1619"/>
                  </a:lnTo>
                  <a:lnTo>
                    <a:pt x="4599" y="1624"/>
                  </a:lnTo>
                  <a:lnTo>
                    <a:pt x="4594" y="1629"/>
                  </a:lnTo>
                  <a:lnTo>
                    <a:pt x="4587" y="1632"/>
                  </a:lnTo>
                  <a:lnTo>
                    <a:pt x="4579" y="1633"/>
                  </a:lnTo>
                  <a:lnTo>
                    <a:pt x="4573" y="1633"/>
                  </a:lnTo>
                  <a:lnTo>
                    <a:pt x="4566" y="1633"/>
                  </a:lnTo>
                  <a:lnTo>
                    <a:pt x="4558" y="1632"/>
                  </a:lnTo>
                  <a:lnTo>
                    <a:pt x="4544" y="1627"/>
                  </a:lnTo>
                  <a:lnTo>
                    <a:pt x="4530" y="1620"/>
                  </a:lnTo>
                  <a:lnTo>
                    <a:pt x="4515" y="1612"/>
                  </a:lnTo>
                  <a:lnTo>
                    <a:pt x="4502" y="1605"/>
                  </a:lnTo>
                  <a:lnTo>
                    <a:pt x="4486" y="1595"/>
                  </a:lnTo>
                  <a:lnTo>
                    <a:pt x="4473" y="1586"/>
                  </a:lnTo>
                  <a:lnTo>
                    <a:pt x="4472" y="1584"/>
                  </a:lnTo>
                  <a:lnTo>
                    <a:pt x="4470" y="1582"/>
                  </a:lnTo>
                  <a:lnTo>
                    <a:pt x="4468" y="1582"/>
                  </a:lnTo>
                  <a:lnTo>
                    <a:pt x="4465" y="1584"/>
                  </a:lnTo>
                  <a:lnTo>
                    <a:pt x="4459" y="1589"/>
                  </a:lnTo>
                  <a:lnTo>
                    <a:pt x="4451" y="1597"/>
                  </a:lnTo>
                  <a:lnTo>
                    <a:pt x="4437" y="1613"/>
                  </a:lnTo>
                  <a:lnTo>
                    <a:pt x="4428" y="1623"/>
                  </a:lnTo>
                  <a:lnTo>
                    <a:pt x="4412" y="1634"/>
                  </a:lnTo>
                  <a:lnTo>
                    <a:pt x="4397" y="1644"/>
                  </a:lnTo>
                  <a:lnTo>
                    <a:pt x="4382" y="1653"/>
                  </a:lnTo>
                  <a:lnTo>
                    <a:pt x="4367" y="1665"/>
                  </a:lnTo>
                  <a:lnTo>
                    <a:pt x="4367" y="1671"/>
                  </a:lnTo>
                  <a:lnTo>
                    <a:pt x="4368" y="1675"/>
                  </a:lnTo>
                  <a:lnTo>
                    <a:pt x="4370" y="1680"/>
                  </a:lnTo>
                  <a:lnTo>
                    <a:pt x="4373" y="1685"/>
                  </a:lnTo>
                  <a:lnTo>
                    <a:pt x="4382" y="1694"/>
                  </a:lnTo>
                  <a:lnTo>
                    <a:pt x="4392" y="1703"/>
                  </a:lnTo>
                  <a:lnTo>
                    <a:pt x="4403" y="1713"/>
                  </a:lnTo>
                  <a:lnTo>
                    <a:pt x="4413" y="1723"/>
                  </a:lnTo>
                  <a:lnTo>
                    <a:pt x="4417" y="1727"/>
                  </a:lnTo>
                  <a:lnTo>
                    <a:pt x="4420" y="1733"/>
                  </a:lnTo>
                  <a:lnTo>
                    <a:pt x="4421" y="1738"/>
                  </a:lnTo>
                  <a:lnTo>
                    <a:pt x="4422" y="1743"/>
                  </a:lnTo>
                  <a:lnTo>
                    <a:pt x="4421" y="1749"/>
                  </a:lnTo>
                  <a:lnTo>
                    <a:pt x="4420" y="1755"/>
                  </a:lnTo>
                  <a:lnTo>
                    <a:pt x="4417" y="1760"/>
                  </a:lnTo>
                  <a:lnTo>
                    <a:pt x="4413" y="1765"/>
                  </a:lnTo>
                  <a:lnTo>
                    <a:pt x="4406" y="1774"/>
                  </a:lnTo>
                  <a:lnTo>
                    <a:pt x="4397" y="1781"/>
                  </a:lnTo>
                  <a:lnTo>
                    <a:pt x="4389" y="1788"/>
                  </a:lnTo>
                  <a:lnTo>
                    <a:pt x="4383" y="1796"/>
                  </a:lnTo>
                  <a:lnTo>
                    <a:pt x="4382" y="1799"/>
                  </a:lnTo>
                  <a:lnTo>
                    <a:pt x="4382" y="1804"/>
                  </a:lnTo>
                  <a:lnTo>
                    <a:pt x="4383" y="1808"/>
                  </a:lnTo>
                  <a:lnTo>
                    <a:pt x="4386" y="1812"/>
                  </a:lnTo>
                  <a:lnTo>
                    <a:pt x="4396" y="1820"/>
                  </a:lnTo>
                  <a:lnTo>
                    <a:pt x="4408" y="1828"/>
                  </a:lnTo>
                  <a:lnTo>
                    <a:pt x="4413" y="1832"/>
                  </a:lnTo>
                  <a:lnTo>
                    <a:pt x="4417" y="1838"/>
                  </a:lnTo>
                  <a:lnTo>
                    <a:pt x="4418" y="1840"/>
                  </a:lnTo>
                  <a:lnTo>
                    <a:pt x="4418" y="1843"/>
                  </a:lnTo>
                  <a:lnTo>
                    <a:pt x="4418" y="1847"/>
                  </a:lnTo>
                  <a:lnTo>
                    <a:pt x="4417" y="1850"/>
                  </a:lnTo>
                  <a:lnTo>
                    <a:pt x="4413" y="1855"/>
                  </a:lnTo>
                  <a:lnTo>
                    <a:pt x="4410" y="1859"/>
                  </a:lnTo>
                  <a:lnTo>
                    <a:pt x="4406" y="1862"/>
                  </a:lnTo>
                  <a:lnTo>
                    <a:pt x="4401" y="1864"/>
                  </a:lnTo>
                  <a:lnTo>
                    <a:pt x="4390" y="1867"/>
                  </a:lnTo>
                  <a:lnTo>
                    <a:pt x="4378" y="1868"/>
                  </a:lnTo>
                  <a:lnTo>
                    <a:pt x="4367" y="1868"/>
                  </a:lnTo>
                  <a:lnTo>
                    <a:pt x="4356" y="1869"/>
                  </a:lnTo>
                  <a:lnTo>
                    <a:pt x="4351" y="1870"/>
                  </a:lnTo>
                  <a:lnTo>
                    <a:pt x="4347" y="1872"/>
                  </a:lnTo>
                  <a:lnTo>
                    <a:pt x="4344" y="1874"/>
                  </a:lnTo>
                  <a:lnTo>
                    <a:pt x="4340" y="1878"/>
                  </a:lnTo>
                  <a:lnTo>
                    <a:pt x="4337" y="1883"/>
                  </a:lnTo>
                  <a:lnTo>
                    <a:pt x="4335" y="1890"/>
                  </a:lnTo>
                  <a:lnTo>
                    <a:pt x="4335" y="1895"/>
                  </a:lnTo>
                  <a:lnTo>
                    <a:pt x="4334" y="1902"/>
                  </a:lnTo>
                  <a:lnTo>
                    <a:pt x="4336" y="1913"/>
                  </a:lnTo>
                  <a:lnTo>
                    <a:pt x="4339" y="1925"/>
                  </a:lnTo>
                  <a:lnTo>
                    <a:pt x="4341" y="1938"/>
                  </a:lnTo>
                  <a:lnTo>
                    <a:pt x="4345" y="1951"/>
                  </a:lnTo>
                  <a:lnTo>
                    <a:pt x="4345" y="1956"/>
                  </a:lnTo>
                  <a:lnTo>
                    <a:pt x="4345" y="1963"/>
                  </a:lnTo>
                  <a:lnTo>
                    <a:pt x="4344" y="1969"/>
                  </a:lnTo>
                  <a:lnTo>
                    <a:pt x="4341" y="1975"/>
                  </a:lnTo>
                  <a:lnTo>
                    <a:pt x="4334" y="1987"/>
                  </a:lnTo>
                  <a:lnTo>
                    <a:pt x="4326" y="1998"/>
                  </a:lnTo>
                  <a:lnTo>
                    <a:pt x="4322" y="2004"/>
                  </a:lnTo>
                  <a:lnTo>
                    <a:pt x="4319" y="2010"/>
                  </a:lnTo>
                  <a:lnTo>
                    <a:pt x="4318" y="2017"/>
                  </a:lnTo>
                  <a:lnTo>
                    <a:pt x="4319" y="2025"/>
                  </a:lnTo>
                  <a:lnTo>
                    <a:pt x="4320" y="2028"/>
                  </a:lnTo>
                  <a:lnTo>
                    <a:pt x="4322" y="2031"/>
                  </a:lnTo>
                  <a:lnTo>
                    <a:pt x="4326" y="2033"/>
                  </a:lnTo>
                  <a:lnTo>
                    <a:pt x="4329" y="2037"/>
                  </a:lnTo>
                  <a:lnTo>
                    <a:pt x="4337" y="2041"/>
                  </a:lnTo>
                  <a:lnTo>
                    <a:pt x="4345" y="2047"/>
                  </a:lnTo>
                  <a:lnTo>
                    <a:pt x="4350" y="2052"/>
                  </a:lnTo>
                  <a:lnTo>
                    <a:pt x="4355" y="2058"/>
                  </a:lnTo>
                  <a:lnTo>
                    <a:pt x="4355" y="2060"/>
                  </a:lnTo>
                  <a:lnTo>
                    <a:pt x="4355" y="2063"/>
                  </a:lnTo>
                  <a:lnTo>
                    <a:pt x="4352" y="2065"/>
                  </a:lnTo>
                  <a:lnTo>
                    <a:pt x="4349" y="2069"/>
                  </a:lnTo>
                  <a:lnTo>
                    <a:pt x="4339" y="2074"/>
                  </a:lnTo>
                  <a:lnTo>
                    <a:pt x="4331" y="2078"/>
                  </a:lnTo>
                  <a:lnTo>
                    <a:pt x="4324" y="2080"/>
                  </a:lnTo>
                  <a:lnTo>
                    <a:pt x="4317" y="2081"/>
                  </a:lnTo>
                  <a:lnTo>
                    <a:pt x="4314" y="2082"/>
                  </a:lnTo>
                  <a:lnTo>
                    <a:pt x="4311" y="2083"/>
                  </a:lnTo>
                  <a:lnTo>
                    <a:pt x="4310" y="2085"/>
                  </a:lnTo>
                  <a:lnTo>
                    <a:pt x="4309" y="2088"/>
                  </a:lnTo>
                  <a:lnTo>
                    <a:pt x="4308" y="2091"/>
                  </a:lnTo>
                  <a:lnTo>
                    <a:pt x="4308" y="2094"/>
                  </a:lnTo>
                  <a:lnTo>
                    <a:pt x="4309" y="2100"/>
                  </a:lnTo>
                  <a:lnTo>
                    <a:pt x="4310" y="2105"/>
                  </a:lnTo>
                  <a:lnTo>
                    <a:pt x="4311" y="2110"/>
                  </a:lnTo>
                  <a:lnTo>
                    <a:pt x="4310" y="2113"/>
                  </a:lnTo>
                  <a:lnTo>
                    <a:pt x="4308" y="2116"/>
                  </a:lnTo>
                  <a:lnTo>
                    <a:pt x="4305" y="2119"/>
                  </a:lnTo>
                  <a:lnTo>
                    <a:pt x="4299" y="2120"/>
                  </a:lnTo>
                  <a:lnTo>
                    <a:pt x="4294" y="2120"/>
                  </a:lnTo>
                  <a:lnTo>
                    <a:pt x="4288" y="2120"/>
                  </a:lnTo>
                  <a:lnTo>
                    <a:pt x="4282" y="2119"/>
                  </a:lnTo>
                  <a:lnTo>
                    <a:pt x="4256" y="2115"/>
                  </a:lnTo>
                  <a:lnTo>
                    <a:pt x="4242" y="2112"/>
                  </a:lnTo>
                  <a:lnTo>
                    <a:pt x="4233" y="2113"/>
                  </a:lnTo>
                  <a:lnTo>
                    <a:pt x="4226" y="2114"/>
                  </a:lnTo>
                  <a:lnTo>
                    <a:pt x="4221" y="2116"/>
                  </a:lnTo>
                  <a:lnTo>
                    <a:pt x="4215" y="2119"/>
                  </a:lnTo>
                  <a:lnTo>
                    <a:pt x="4211" y="2122"/>
                  </a:lnTo>
                  <a:lnTo>
                    <a:pt x="4206" y="2125"/>
                  </a:lnTo>
                  <a:lnTo>
                    <a:pt x="4204" y="2130"/>
                  </a:lnTo>
                  <a:lnTo>
                    <a:pt x="4201" y="2135"/>
                  </a:lnTo>
                  <a:lnTo>
                    <a:pt x="4193" y="2156"/>
                  </a:lnTo>
                  <a:lnTo>
                    <a:pt x="4183" y="2179"/>
                  </a:lnTo>
                  <a:lnTo>
                    <a:pt x="4190" y="2204"/>
                  </a:lnTo>
                  <a:lnTo>
                    <a:pt x="4196" y="2232"/>
                  </a:lnTo>
                  <a:lnTo>
                    <a:pt x="4196" y="2239"/>
                  </a:lnTo>
                  <a:lnTo>
                    <a:pt x="4195" y="2245"/>
                  </a:lnTo>
                  <a:lnTo>
                    <a:pt x="4194" y="2250"/>
                  </a:lnTo>
                  <a:lnTo>
                    <a:pt x="4191" y="2256"/>
                  </a:lnTo>
                  <a:lnTo>
                    <a:pt x="4187" y="2259"/>
                  </a:lnTo>
                  <a:lnTo>
                    <a:pt x="4182" y="2262"/>
                  </a:lnTo>
                  <a:lnTo>
                    <a:pt x="4174" y="2264"/>
                  </a:lnTo>
                  <a:lnTo>
                    <a:pt x="4165" y="2266"/>
                  </a:lnTo>
                  <a:lnTo>
                    <a:pt x="4154" y="2264"/>
                  </a:lnTo>
                  <a:lnTo>
                    <a:pt x="4143" y="2262"/>
                  </a:lnTo>
                  <a:lnTo>
                    <a:pt x="4133" y="2258"/>
                  </a:lnTo>
                  <a:lnTo>
                    <a:pt x="4124" y="2252"/>
                  </a:lnTo>
                  <a:lnTo>
                    <a:pt x="4115" y="2248"/>
                  </a:lnTo>
                  <a:lnTo>
                    <a:pt x="4107" y="2245"/>
                  </a:lnTo>
                  <a:lnTo>
                    <a:pt x="4102" y="2243"/>
                  </a:lnTo>
                  <a:lnTo>
                    <a:pt x="4098" y="2243"/>
                  </a:lnTo>
                  <a:lnTo>
                    <a:pt x="4092" y="2243"/>
                  </a:lnTo>
                  <a:lnTo>
                    <a:pt x="4088" y="2245"/>
                  </a:lnTo>
                  <a:lnTo>
                    <a:pt x="4084" y="2246"/>
                  </a:lnTo>
                  <a:lnTo>
                    <a:pt x="4081" y="2248"/>
                  </a:lnTo>
                  <a:lnTo>
                    <a:pt x="4079" y="2250"/>
                  </a:lnTo>
                  <a:lnTo>
                    <a:pt x="4078" y="2252"/>
                  </a:lnTo>
                  <a:lnTo>
                    <a:pt x="4076" y="2259"/>
                  </a:lnTo>
                  <a:lnTo>
                    <a:pt x="4076" y="2266"/>
                  </a:lnTo>
                  <a:lnTo>
                    <a:pt x="4077" y="2272"/>
                  </a:lnTo>
                  <a:lnTo>
                    <a:pt x="4080" y="2279"/>
                  </a:lnTo>
                  <a:lnTo>
                    <a:pt x="4083" y="2285"/>
                  </a:lnTo>
                  <a:lnTo>
                    <a:pt x="4087" y="2291"/>
                  </a:lnTo>
                  <a:lnTo>
                    <a:pt x="4093" y="2298"/>
                  </a:lnTo>
                  <a:lnTo>
                    <a:pt x="4101" y="2304"/>
                  </a:lnTo>
                  <a:lnTo>
                    <a:pt x="4111" y="2311"/>
                  </a:lnTo>
                  <a:lnTo>
                    <a:pt x="4121" y="2316"/>
                  </a:lnTo>
                  <a:lnTo>
                    <a:pt x="4138" y="2326"/>
                  </a:lnTo>
                  <a:lnTo>
                    <a:pt x="4148" y="2333"/>
                  </a:lnTo>
                  <a:lnTo>
                    <a:pt x="4142" y="2342"/>
                  </a:lnTo>
                  <a:lnTo>
                    <a:pt x="4131" y="2358"/>
                  </a:lnTo>
                  <a:lnTo>
                    <a:pt x="4118" y="2375"/>
                  </a:lnTo>
                  <a:lnTo>
                    <a:pt x="4110" y="2385"/>
                  </a:lnTo>
                  <a:lnTo>
                    <a:pt x="4102" y="2390"/>
                  </a:lnTo>
                  <a:lnTo>
                    <a:pt x="4094" y="2394"/>
                  </a:lnTo>
                  <a:lnTo>
                    <a:pt x="4088" y="2397"/>
                  </a:lnTo>
                  <a:lnTo>
                    <a:pt x="4081" y="2400"/>
                  </a:lnTo>
                  <a:lnTo>
                    <a:pt x="4070" y="2404"/>
                  </a:lnTo>
                  <a:lnTo>
                    <a:pt x="4060" y="2407"/>
                  </a:lnTo>
                  <a:lnTo>
                    <a:pt x="4056" y="2409"/>
                  </a:lnTo>
                  <a:lnTo>
                    <a:pt x="4052" y="2411"/>
                  </a:lnTo>
                  <a:lnTo>
                    <a:pt x="4049" y="2415"/>
                  </a:lnTo>
                  <a:lnTo>
                    <a:pt x="4047" y="2419"/>
                  </a:lnTo>
                  <a:lnTo>
                    <a:pt x="4045" y="2425"/>
                  </a:lnTo>
                  <a:lnTo>
                    <a:pt x="4043" y="2431"/>
                  </a:lnTo>
                  <a:lnTo>
                    <a:pt x="4042" y="2440"/>
                  </a:lnTo>
                  <a:lnTo>
                    <a:pt x="4042" y="2450"/>
                  </a:lnTo>
                  <a:lnTo>
                    <a:pt x="4041" y="2458"/>
                  </a:lnTo>
                  <a:lnTo>
                    <a:pt x="4038" y="2466"/>
                  </a:lnTo>
                  <a:lnTo>
                    <a:pt x="4033" y="2473"/>
                  </a:lnTo>
                  <a:lnTo>
                    <a:pt x="4029" y="2481"/>
                  </a:lnTo>
                  <a:lnTo>
                    <a:pt x="4025" y="2490"/>
                  </a:lnTo>
                  <a:lnTo>
                    <a:pt x="4022" y="2498"/>
                  </a:lnTo>
                  <a:lnTo>
                    <a:pt x="4022" y="2501"/>
                  </a:lnTo>
                  <a:lnTo>
                    <a:pt x="4022" y="2504"/>
                  </a:lnTo>
                  <a:lnTo>
                    <a:pt x="4025" y="2508"/>
                  </a:lnTo>
                  <a:lnTo>
                    <a:pt x="4027" y="2511"/>
                  </a:lnTo>
                  <a:lnTo>
                    <a:pt x="4033" y="2519"/>
                  </a:lnTo>
                  <a:lnTo>
                    <a:pt x="4040" y="2528"/>
                  </a:lnTo>
                  <a:lnTo>
                    <a:pt x="4048" y="2536"/>
                  </a:lnTo>
                  <a:lnTo>
                    <a:pt x="4053" y="2546"/>
                  </a:lnTo>
                  <a:lnTo>
                    <a:pt x="4054" y="2551"/>
                  </a:lnTo>
                  <a:lnTo>
                    <a:pt x="4056" y="2555"/>
                  </a:lnTo>
                  <a:lnTo>
                    <a:pt x="4056" y="2558"/>
                  </a:lnTo>
                  <a:lnTo>
                    <a:pt x="4056" y="2563"/>
                  </a:lnTo>
                  <a:lnTo>
                    <a:pt x="4053" y="2566"/>
                  </a:lnTo>
                  <a:lnTo>
                    <a:pt x="4049" y="2570"/>
                  </a:lnTo>
                  <a:lnTo>
                    <a:pt x="4045" y="2573"/>
                  </a:lnTo>
                  <a:lnTo>
                    <a:pt x="4038" y="2575"/>
                  </a:lnTo>
                  <a:lnTo>
                    <a:pt x="4028" y="2576"/>
                  </a:lnTo>
                  <a:lnTo>
                    <a:pt x="4015" y="2576"/>
                  </a:lnTo>
                  <a:lnTo>
                    <a:pt x="3999" y="2575"/>
                  </a:lnTo>
                  <a:lnTo>
                    <a:pt x="3984" y="2574"/>
                  </a:lnTo>
                  <a:lnTo>
                    <a:pt x="3968" y="2574"/>
                  </a:lnTo>
                  <a:lnTo>
                    <a:pt x="3954" y="2575"/>
                  </a:lnTo>
                  <a:lnTo>
                    <a:pt x="3948" y="2576"/>
                  </a:lnTo>
                  <a:lnTo>
                    <a:pt x="3944" y="2577"/>
                  </a:lnTo>
                  <a:lnTo>
                    <a:pt x="3940" y="2579"/>
                  </a:lnTo>
                  <a:lnTo>
                    <a:pt x="3938" y="2582"/>
                  </a:lnTo>
                  <a:lnTo>
                    <a:pt x="3934" y="2591"/>
                  </a:lnTo>
                  <a:lnTo>
                    <a:pt x="3930" y="2598"/>
                  </a:lnTo>
                  <a:lnTo>
                    <a:pt x="3928" y="2605"/>
                  </a:lnTo>
                  <a:lnTo>
                    <a:pt x="3927" y="2610"/>
                  </a:lnTo>
                  <a:lnTo>
                    <a:pt x="3927" y="2615"/>
                  </a:lnTo>
                  <a:lnTo>
                    <a:pt x="3927" y="2619"/>
                  </a:lnTo>
                  <a:lnTo>
                    <a:pt x="3929" y="2624"/>
                  </a:lnTo>
                  <a:lnTo>
                    <a:pt x="3932" y="2627"/>
                  </a:lnTo>
                  <a:lnTo>
                    <a:pt x="3946" y="2643"/>
                  </a:lnTo>
                  <a:lnTo>
                    <a:pt x="3967" y="2667"/>
                  </a:lnTo>
                  <a:lnTo>
                    <a:pt x="3967" y="2675"/>
                  </a:lnTo>
                  <a:lnTo>
                    <a:pt x="3967" y="2682"/>
                  </a:lnTo>
                  <a:lnTo>
                    <a:pt x="3965" y="2690"/>
                  </a:lnTo>
                  <a:lnTo>
                    <a:pt x="3961" y="2697"/>
                  </a:lnTo>
                  <a:lnTo>
                    <a:pt x="3959" y="2698"/>
                  </a:lnTo>
                  <a:lnTo>
                    <a:pt x="3957" y="2699"/>
                  </a:lnTo>
                  <a:lnTo>
                    <a:pt x="3955" y="2699"/>
                  </a:lnTo>
                  <a:lnTo>
                    <a:pt x="3951" y="2698"/>
                  </a:lnTo>
                  <a:lnTo>
                    <a:pt x="3947" y="2696"/>
                  </a:lnTo>
                  <a:lnTo>
                    <a:pt x="3942" y="2692"/>
                  </a:lnTo>
                  <a:lnTo>
                    <a:pt x="3936" y="2691"/>
                  </a:lnTo>
                  <a:lnTo>
                    <a:pt x="3930" y="2692"/>
                  </a:lnTo>
                  <a:lnTo>
                    <a:pt x="3925" y="2694"/>
                  </a:lnTo>
                  <a:lnTo>
                    <a:pt x="3919" y="2698"/>
                  </a:lnTo>
                  <a:lnTo>
                    <a:pt x="3914" y="2702"/>
                  </a:lnTo>
                  <a:lnTo>
                    <a:pt x="3910" y="2708"/>
                  </a:lnTo>
                  <a:lnTo>
                    <a:pt x="3907" y="2713"/>
                  </a:lnTo>
                  <a:lnTo>
                    <a:pt x="3906" y="2718"/>
                  </a:lnTo>
                  <a:lnTo>
                    <a:pt x="3905" y="2724"/>
                  </a:lnTo>
                  <a:lnTo>
                    <a:pt x="3904" y="2729"/>
                  </a:lnTo>
                  <a:lnTo>
                    <a:pt x="3902" y="2732"/>
                  </a:lnTo>
                  <a:lnTo>
                    <a:pt x="3898" y="2734"/>
                  </a:lnTo>
                  <a:lnTo>
                    <a:pt x="3892" y="2738"/>
                  </a:lnTo>
                  <a:lnTo>
                    <a:pt x="3882" y="2741"/>
                  </a:lnTo>
                  <a:lnTo>
                    <a:pt x="3874" y="2744"/>
                  </a:lnTo>
                  <a:lnTo>
                    <a:pt x="3866" y="2750"/>
                  </a:lnTo>
                  <a:lnTo>
                    <a:pt x="3860" y="2755"/>
                  </a:lnTo>
                  <a:lnTo>
                    <a:pt x="3853" y="2761"/>
                  </a:lnTo>
                  <a:lnTo>
                    <a:pt x="3851" y="2773"/>
                  </a:lnTo>
                  <a:lnTo>
                    <a:pt x="3850" y="2783"/>
                  </a:lnTo>
                  <a:lnTo>
                    <a:pt x="3851" y="2792"/>
                  </a:lnTo>
                  <a:lnTo>
                    <a:pt x="3854" y="2799"/>
                  </a:lnTo>
                  <a:lnTo>
                    <a:pt x="3858" y="2806"/>
                  </a:lnTo>
                  <a:lnTo>
                    <a:pt x="3863" y="2812"/>
                  </a:lnTo>
                  <a:lnTo>
                    <a:pt x="3868" y="2816"/>
                  </a:lnTo>
                  <a:lnTo>
                    <a:pt x="3875" y="2820"/>
                  </a:lnTo>
                  <a:lnTo>
                    <a:pt x="3881" y="2824"/>
                  </a:lnTo>
                  <a:lnTo>
                    <a:pt x="3885" y="2827"/>
                  </a:lnTo>
                  <a:lnTo>
                    <a:pt x="3889" y="2830"/>
                  </a:lnTo>
                  <a:lnTo>
                    <a:pt x="3893" y="2835"/>
                  </a:lnTo>
                  <a:lnTo>
                    <a:pt x="3894" y="2838"/>
                  </a:lnTo>
                  <a:lnTo>
                    <a:pt x="3894" y="2844"/>
                  </a:lnTo>
                  <a:lnTo>
                    <a:pt x="3891" y="2848"/>
                  </a:lnTo>
                  <a:lnTo>
                    <a:pt x="3885" y="2855"/>
                  </a:lnTo>
                  <a:lnTo>
                    <a:pt x="3878" y="2861"/>
                  </a:lnTo>
                  <a:lnTo>
                    <a:pt x="3873" y="2868"/>
                  </a:lnTo>
                  <a:lnTo>
                    <a:pt x="3868" y="2875"/>
                  </a:lnTo>
                  <a:lnTo>
                    <a:pt x="3864" y="2882"/>
                  </a:lnTo>
                  <a:lnTo>
                    <a:pt x="3862" y="2889"/>
                  </a:lnTo>
                  <a:lnTo>
                    <a:pt x="3860" y="2896"/>
                  </a:lnTo>
                  <a:lnTo>
                    <a:pt x="3858" y="2903"/>
                  </a:lnTo>
                  <a:lnTo>
                    <a:pt x="3858" y="2911"/>
                  </a:lnTo>
                  <a:lnTo>
                    <a:pt x="3858" y="2918"/>
                  </a:lnTo>
                  <a:lnTo>
                    <a:pt x="3860" y="2925"/>
                  </a:lnTo>
                  <a:lnTo>
                    <a:pt x="3861" y="2933"/>
                  </a:lnTo>
                  <a:lnTo>
                    <a:pt x="3863" y="2941"/>
                  </a:lnTo>
                  <a:lnTo>
                    <a:pt x="3870" y="2955"/>
                  </a:lnTo>
                  <a:lnTo>
                    <a:pt x="3878" y="2971"/>
                  </a:lnTo>
                  <a:lnTo>
                    <a:pt x="3884" y="2979"/>
                  </a:lnTo>
                  <a:lnTo>
                    <a:pt x="3886" y="2986"/>
                  </a:lnTo>
                  <a:lnTo>
                    <a:pt x="3888" y="2993"/>
                  </a:lnTo>
                  <a:lnTo>
                    <a:pt x="3887" y="2998"/>
                  </a:lnTo>
                  <a:lnTo>
                    <a:pt x="3886" y="3003"/>
                  </a:lnTo>
                  <a:lnTo>
                    <a:pt x="3883" y="3007"/>
                  </a:lnTo>
                  <a:lnTo>
                    <a:pt x="3878" y="3011"/>
                  </a:lnTo>
                  <a:lnTo>
                    <a:pt x="3873" y="3014"/>
                  </a:lnTo>
                  <a:lnTo>
                    <a:pt x="3866" y="3016"/>
                  </a:lnTo>
                  <a:lnTo>
                    <a:pt x="3858" y="3018"/>
                  </a:lnTo>
                  <a:lnTo>
                    <a:pt x="3851" y="3021"/>
                  </a:lnTo>
                  <a:lnTo>
                    <a:pt x="3841" y="3022"/>
                  </a:lnTo>
                  <a:lnTo>
                    <a:pt x="3821" y="3024"/>
                  </a:lnTo>
                  <a:lnTo>
                    <a:pt x="3800" y="3025"/>
                  </a:lnTo>
                  <a:lnTo>
                    <a:pt x="3776" y="3026"/>
                  </a:lnTo>
                  <a:lnTo>
                    <a:pt x="3754" y="3027"/>
                  </a:lnTo>
                  <a:lnTo>
                    <a:pt x="3733" y="3029"/>
                  </a:lnTo>
                  <a:lnTo>
                    <a:pt x="3713" y="3033"/>
                  </a:lnTo>
                  <a:lnTo>
                    <a:pt x="3705" y="3035"/>
                  </a:lnTo>
                  <a:lnTo>
                    <a:pt x="3697" y="3038"/>
                  </a:lnTo>
                  <a:lnTo>
                    <a:pt x="3689" y="3042"/>
                  </a:lnTo>
                  <a:lnTo>
                    <a:pt x="3683" y="3046"/>
                  </a:lnTo>
                  <a:lnTo>
                    <a:pt x="3678" y="3050"/>
                  </a:lnTo>
                  <a:lnTo>
                    <a:pt x="3675" y="3056"/>
                  </a:lnTo>
                  <a:lnTo>
                    <a:pt x="3672" y="3063"/>
                  </a:lnTo>
                  <a:lnTo>
                    <a:pt x="3671" y="3069"/>
                  </a:lnTo>
                  <a:lnTo>
                    <a:pt x="3670" y="3082"/>
                  </a:lnTo>
                  <a:lnTo>
                    <a:pt x="3667" y="3096"/>
                  </a:lnTo>
                  <a:lnTo>
                    <a:pt x="3662" y="3108"/>
                  </a:lnTo>
                  <a:lnTo>
                    <a:pt x="3657" y="3119"/>
                  </a:lnTo>
                  <a:lnTo>
                    <a:pt x="3644" y="3140"/>
                  </a:lnTo>
                  <a:lnTo>
                    <a:pt x="3629" y="3160"/>
                  </a:lnTo>
                  <a:lnTo>
                    <a:pt x="3623" y="3170"/>
                  </a:lnTo>
                  <a:lnTo>
                    <a:pt x="3617" y="3181"/>
                  </a:lnTo>
                  <a:lnTo>
                    <a:pt x="3611" y="3191"/>
                  </a:lnTo>
                  <a:lnTo>
                    <a:pt x="3607" y="3203"/>
                  </a:lnTo>
                  <a:lnTo>
                    <a:pt x="3604" y="3215"/>
                  </a:lnTo>
                  <a:lnTo>
                    <a:pt x="3603" y="3228"/>
                  </a:lnTo>
                  <a:lnTo>
                    <a:pt x="3603" y="3243"/>
                  </a:lnTo>
                  <a:lnTo>
                    <a:pt x="3605" y="3258"/>
                  </a:lnTo>
                  <a:lnTo>
                    <a:pt x="3607" y="3269"/>
                  </a:lnTo>
                  <a:lnTo>
                    <a:pt x="3607" y="3280"/>
                  </a:lnTo>
                  <a:lnTo>
                    <a:pt x="3605" y="3291"/>
                  </a:lnTo>
                  <a:lnTo>
                    <a:pt x="3603" y="3302"/>
                  </a:lnTo>
                  <a:lnTo>
                    <a:pt x="3600" y="3313"/>
                  </a:lnTo>
                  <a:lnTo>
                    <a:pt x="3598" y="3326"/>
                  </a:lnTo>
                  <a:lnTo>
                    <a:pt x="3596" y="3338"/>
                  </a:lnTo>
                  <a:lnTo>
                    <a:pt x="3595" y="3350"/>
                  </a:lnTo>
                  <a:lnTo>
                    <a:pt x="3594" y="3360"/>
                  </a:lnTo>
                  <a:lnTo>
                    <a:pt x="3590" y="3372"/>
                  </a:lnTo>
                  <a:lnTo>
                    <a:pt x="3585" y="3384"/>
                  </a:lnTo>
                  <a:lnTo>
                    <a:pt x="3578" y="3396"/>
                  </a:lnTo>
                  <a:lnTo>
                    <a:pt x="3570" y="3409"/>
                  </a:lnTo>
                  <a:lnTo>
                    <a:pt x="3562" y="3420"/>
                  </a:lnTo>
                  <a:lnTo>
                    <a:pt x="3554" y="3428"/>
                  </a:lnTo>
                  <a:lnTo>
                    <a:pt x="3547" y="3436"/>
                  </a:lnTo>
                  <a:lnTo>
                    <a:pt x="3516" y="3514"/>
                  </a:lnTo>
                  <a:lnTo>
                    <a:pt x="3516" y="3514"/>
                  </a:lnTo>
                  <a:lnTo>
                    <a:pt x="3501" y="3505"/>
                  </a:lnTo>
                  <a:lnTo>
                    <a:pt x="3484" y="3497"/>
                  </a:lnTo>
                  <a:lnTo>
                    <a:pt x="3467" y="3489"/>
                  </a:lnTo>
                  <a:lnTo>
                    <a:pt x="3452" y="3483"/>
                  </a:lnTo>
                  <a:lnTo>
                    <a:pt x="3418" y="3470"/>
                  </a:lnTo>
                  <a:lnTo>
                    <a:pt x="3388" y="3457"/>
                  </a:lnTo>
                  <a:lnTo>
                    <a:pt x="3373" y="3452"/>
                  </a:lnTo>
                  <a:lnTo>
                    <a:pt x="3361" y="3447"/>
                  </a:lnTo>
                  <a:lnTo>
                    <a:pt x="3350" y="3444"/>
                  </a:lnTo>
                  <a:lnTo>
                    <a:pt x="3339" y="3443"/>
                  </a:lnTo>
                  <a:lnTo>
                    <a:pt x="3333" y="3443"/>
                  </a:lnTo>
                  <a:lnTo>
                    <a:pt x="3329" y="3443"/>
                  </a:lnTo>
                  <a:lnTo>
                    <a:pt x="3324" y="3444"/>
                  </a:lnTo>
                  <a:lnTo>
                    <a:pt x="3319" y="3445"/>
                  </a:lnTo>
                  <a:lnTo>
                    <a:pt x="3315" y="3448"/>
                  </a:lnTo>
                  <a:lnTo>
                    <a:pt x="3310" y="3451"/>
                  </a:lnTo>
                  <a:lnTo>
                    <a:pt x="3307" y="3455"/>
                  </a:lnTo>
                  <a:lnTo>
                    <a:pt x="3302" y="3459"/>
                  </a:lnTo>
                  <a:lnTo>
                    <a:pt x="3295" y="3470"/>
                  </a:lnTo>
                  <a:lnTo>
                    <a:pt x="3288" y="3486"/>
                  </a:lnTo>
                  <a:lnTo>
                    <a:pt x="3281" y="3505"/>
                  </a:lnTo>
                  <a:lnTo>
                    <a:pt x="3275" y="3528"/>
                  </a:lnTo>
                  <a:lnTo>
                    <a:pt x="3275" y="3530"/>
                  </a:lnTo>
                  <a:lnTo>
                    <a:pt x="3275" y="3532"/>
                  </a:lnTo>
                  <a:lnTo>
                    <a:pt x="3277" y="3536"/>
                  </a:lnTo>
                  <a:lnTo>
                    <a:pt x="3279" y="3540"/>
                  </a:lnTo>
                  <a:lnTo>
                    <a:pt x="3285" y="3549"/>
                  </a:lnTo>
                  <a:lnTo>
                    <a:pt x="3294" y="3560"/>
                  </a:lnTo>
                  <a:lnTo>
                    <a:pt x="3315" y="3585"/>
                  </a:lnTo>
                  <a:lnTo>
                    <a:pt x="3339" y="3615"/>
                  </a:lnTo>
                  <a:lnTo>
                    <a:pt x="3350" y="3632"/>
                  </a:lnTo>
                  <a:lnTo>
                    <a:pt x="3361" y="3647"/>
                  </a:lnTo>
                  <a:lnTo>
                    <a:pt x="3371" y="3665"/>
                  </a:lnTo>
                  <a:lnTo>
                    <a:pt x="3379" y="3682"/>
                  </a:lnTo>
                  <a:lnTo>
                    <a:pt x="3381" y="3689"/>
                  </a:lnTo>
                  <a:lnTo>
                    <a:pt x="3383" y="3698"/>
                  </a:lnTo>
                  <a:lnTo>
                    <a:pt x="3386" y="3706"/>
                  </a:lnTo>
                  <a:lnTo>
                    <a:pt x="3387" y="3714"/>
                  </a:lnTo>
                  <a:lnTo>
                    <a:pt x="3387" y="3721"/>
                  </a:lnTo>
                  <a:lnTo>
                    <a:pt x="3386" y="3729"/>
                  </a:lnTo>
                  <a:lnTo>
                    <a:pt x="3384" y="3737"/>
                  </a:lnTo>
                  <a:lnTo>
                    <a:pt x="3382" y="3745"/>
                  </a:lnTo>
                  <a:lnTo>
                    <a:pt x="3387" y="3750"/>
                  </a:lnTo>
                  <a:lnTo>
                    <a:pt x="3396" y="3757"/>
                  </a:lnTo>
                  <a:lnTo>
                    <a:pt x="3407" y="3763"/>
                  </a:lnTo>
                  <a:lnTo>
                    <a:pt x="3419" y="3770"/>
                  </a:lnTo>
                  <a:lnTo>
                    <a:pt x="3449" y="3784"/>
                  </a:lnTo>
                  <a:lnTo>
                    <a:pt x="3479" y="3801"/>
                  </a:lnTo>
                  <a:lnTo>
                    <a:pt x="3493" y="3810"/>
                  </a:lnTo>
                  <a:lnTo>
                    <a:pt x="3505" y="3819"/>
                  </a:lnTo>
                  <a:lnTo>
                    <a:pt x="3511" y="3824"/>
                  </a:lnTo>
                  <a:lnTo>
                    <a:pt x="3515" y="3829"/>
                  </a:lnTo>
                  <a:lnTo>
                    <a:pt x="3520" y="3834"/>
                  </a:lnTo>
                  <a:lnTo>
                    <a:pt x="3523" y="3840"/>
                  </a:lnTo>
                  <a:lnTo>
                    <a:pt x="3525" y="3845"/>
                  </a:lnTo>
                  <a:lnTo>
                    <a:pt x="3527" y="3852"/>
                  </a:lnTo>
                  <a:lnTo>
                    <a:pt x="3528" y="3857"/>
                  </a:lnTo>
                  <a:lnTo>
                    <a:pt x="3527" y="3864"/>
                  </a:lnTo>
                  <a:lnTo>
                    <a:pt x="3526" y="3871"/>
                  </a:lnTo>
                  <a:lnTo>
                    <a:pt x="3524" y="3877"/>
                  </a:lnTo>
                  <a:lnTo>
                    <a:pt x="3521" y="3884"/>
                  </a:lnTo>
                  <a:lnTo>
                    <a:pt x="3515" y="3892"/>
                  </a:lnTo>
                  <a:lnTo>
                    <a:pt x="3512" y="3896"/>
                  </a:lnTo>
                  <a:lnTo>
                    <a:pt x="3510" y="3900"/>
                  </a:lnTo>
                  <a:lnTo>
                    <a:pt x="3508" y="3905"/>
                  </a:lnTo>
                  <a:lnTo>
                    <a:pt x="3507" y="3909"/>
                  </a:lnTo>
                  <a:lnTo>
                    <a:pt x="3507" y="3918"/>
                  </a:lnTo>
                  <a:lnTo>
                    <a:pt x="3508" y="3927"/>
                  </a:lnTo>
                  <a:lnTo>
                    <a:pt x="3516" y="3945"/>
                  </a:lnTo>
                  <a:lnTo>
                    <a:pt x="3525" y="3962"/>
                  </a:lnTo>
                  <a:lnTo>
                    <a:pt x="3528" y="3970"/>
                  </a:lnTo>
                  <a:lnTo>
                    <a:pt x="3532" y="3978"/>
                  </a:lnTo>
                  <a:lnTo>
                    <a:pt x="3534" y="3986"/>
                  </a:lnTo>
                  <a:lnTo>
                    <a:pt x="3534" y="3992"/>
                  </a:lnTo>
                  <a:lnTo>
                    <a:pt x="3533" y="3996"/>
                  </a:lnTo>
                  <a:lnTo>
                    <a:pt x="3531" y="3999"/>
                  </a:lnTo>
                  <a:lnTo>
                    <a:pt x="3528" y="4001"/>
                  </a:lnTo>
                  <a:lnTo>
                    <a:pt x="3526" y="4004"/>
                  </a:lnTo>
                  <a:lnTo>
                    <a:pt x="3517" y="4009"/>
                  </a:lnTo>
                  <a:lnTo>
                    <a:pt x="3505" y="4013"/>
                  </a:lnTo>
                  <a:lnTo>
                    <a:pt x="3504" y="4012"/>
                  </a:lnTo>
                  <a:lnTo>
                    <a:pt x="3503" y="4007"/>
                  </a:lnTo>
                  <a:lnTo>
                    <a:pt x="3501" y="4000"/>
                  </a:lnTo>
                  <a:lnTo>
                    <a:pt x="3497" y="3993"/>
                  </a:lnTo>
                  <a:lnTo>
                    <a:pt x="3494" y="3987"/>
                  </a:lnTo>
                  <a:lnTo>
                    <a:pt x="3489" y="3979"/>
                  </a:lnTo>
                  <a:lnTo>
                    <a:pt x="3483" y="3972"/>
                  </a:lnTo>
                  <a:lnTo>
                    <a:pt x="3476" y="3966"/>
                  </a:lnTo>
                  <a:lnTo>
                    <a:pt x="3471" y="3960"/>
                  </a:lnTo>
                  <a:lnTo>
                    <a:pt x="3464" y="3956"/>
                  </a:lnTo>
                  <a:lnTo>
                    <a:pt x="3458" y="3952"/>
                  </a:lnTo>
                  <a:lnTo>
                    <a:pt x="3451" y="3950"/>
                  </a:lnTo>
                  <a:lnTo>
                    <a:pt x="3445" y="3950"/>
                  </a:lnTo>
                  <a:lnTo>
                    <a:pt x="3443" y="3951"/>
                  </a:lnTo>
                  <a:lnTo>
                    <a:pt x="3440" y="3952"/>
                  </a:lnTo>
                  <a:lnTo>
                    <a:pt x="3438" y="3955"/>
                  </a:lnTo>
                  <a:lnTo>
                    <a:pt x="3436" y="3957"/>
                  </a:lnTo>
                  <a:lnTo>
                    <a:pt x="3433" y="3963"/>
                  </a:lnTo>
                  <a:lnTo>
                    <a:pt x="3431" y="3975"/>
                  </a:lnTo>
                  <a:lnTo>
                    <a:pt x="3429" y="3982"/>
                  </a:lnTo>
                  <a:lnTo>
                    <a:pt x="3425" y="3989"/>
                  </a:lnTo>
                  <a:lnTo>
                    <a:pt x="3421" y="3996"/>
                  </a:lnTo>
                  <a:lnTo>
                    <a:pt x="3415" y="4000"/>
                  </a:lnTo>
                  <a:lnTo>
                    <a:pt x="3409" y="4003"/>
                  </a:lnTo>
                  <a:lnTo>
                    <a:pt x="3401" y="4005"/>
                  </a:lnTo>
                  <a:lnTo>
                    <a:pt x="3393" y="4008"/>
                  </a:lnTo>
                  <a:lnTo>
                    <a:pt x="3384" y="4009"/>
                  </a:lnTo>
                  <a:lnTo>
                    <a:pt x="3367" y="4011"/>
                  </a:lnTo>
                  <a:lnTo>
                    <a:pt x="3349" y="4012"/>
                  </a:lnTo>
                  <a:lnTo>
                    <a:pt x="3340" y="4013"/>
                  </a:lnTo>
                  <a:lnTo>
                    <a:pt x="3331" y="4014"/>
                  </a:lnTo>
                  <a:lnTo>
                    <a:pt x="3324" y="4017"/>
                  </a:lnTo>
                  <a:lnTo>
                    <a:pt x="3316" y="4019"/>
                  </a:lnTo>
                  <a:lnTo>
                    <a:pt x="3311" y="4021"/>
                  </a:lnTo>
                  <a:lnTo>
                    <a:pt x="3309" y="4023"/>
                  </a:lnTo>
                  <a:lnTo>
                    <a:pt x="3307" y="4026"/>
                  </a:lnTo>
                  <a:lnTo>
                    <a:pt x="3306" y="4030"/>
                  </a:lnTo>
                  <a:lnTo>
                    <a:pt x="3305" y="4036"/>
                  </a:lnTo>
                  <a:lnTo>
                    <a:pt x="3304" y="4043"/>
                  </a:lnTo>
                  <a:lnTo>
                    <a:pt x="3304" y="4046"/>
                  </a:lnTo>
                  <a:lnTo>
                    <a:pt x="3302" y="4049"/>
                  </a:lnTo>
                  <a:lnTo>
                    <a:pt x="3301" y="4052"/>
                  </a:lnTo>
                  <a:lnTo>
                    <a:pt x="3300" y="4053"/>
                  </a:lnTo>
                  <a:lnTo>
                    <a:pt x="3297" y="4055"/>
                  </a:lnTo>
                  <a:lnTo>
                    <a:pt x="3294" y="4056"/>
                  </a:lnTo>
                  <a:lnTo>
                    <a:pt x="3288" y="4056"/>
                  </a:lnTo>
                  <a:lnTo>
                    <a:pt x="3281" y="4055"/>
                  </a:lnTo>
                  <a:lnTo>
                    <a:pt x="3258" y="4052"/>
                  </a:lnTo>
                  <a:lnTo>
                    <a:pt x="3246" y="4052"/>
                  </a:lnTo>
                  <a:lnTo>
                    <a:pt x="3242" y="4053"/>
                  </a:lnTo>
                  <a:lnTo>
                    <a:pt x="3239" y="4054"/>
                  </a:lnTo>
                  <a:lnTo>
                    <a:pt x="3237" y="4056"/>
                  </a:lnTo>
                  <a:lnTo>
                    <a:pt x="3237" y="4059"/>
                  </a:lnTo>
                  <a:lnTo>
                    <a:pt x="3235" y="4065"/>
                  </a:lnTo>
                  <a:lnTo>
                    <a:pt x="3230" y="4073"/>
                  </a:lnTo>
                  <a:lnTo>
                    <a:pt x="3227" y="4077"/>
                  </a:lnTo>
                  <a:lnTo>
                    <a:pt x="3222" y="4082"/>
                  </a:lnTo>
                  <a:lnTo>
                    <a:pt x="3214" y="4086"/>
                  </a:lnTo>
                  <a:lnTo>
                    <a:pt x="3205" y="4091"/>
                  </a:lnTo>
                  <a:lnTo>
                    <a:pt x="3195" y="4095"/>
                  </a:lnTo>
                  <a:lnTo>
                    <a:pt x="3186" y="4102"/>
                  </a:lnTo>
                  <a:lnTo>
                    <a:pt x="3180" y="4108"/>
                  </a:lnTo>
                  <a:lnTo>
                    <a:pt x="3174" y="4117"/>
                  </a:lnTo>
                  <a:lnTo>
                    <a:pt x="3170" y="4125"/>
                  </a:lnTo>
                  <a:lnTo>
                    <a:pt x="3165" y="4135"/>
                  </a:lnTo>
                  <a:lnTo>
                    <a:pt x="3162" y="4144"/>
                  </a:lnTo>
                  <a:lnTo>
                    <a:pt x="3159" y="4154"/>
                  </a:lnTo>
                  <a:lnTo>
                    <a:pt x="3153" y="4172"/>
                  </a:lnTo>
                  <a:lnTo>
                    <a:pt x="3145" y="4190"/>
                  </a:lnTo>
                  <a:lnTo>
                    <a:pt x="3141" y="4198"/>
                  </a:lnTo>
                  <a:lnTo>
                    <a:pt x="3135" y="4206"/>
                  </a:lnTo>
                  <a:lnTo>
                    <a:pt x="3129" y="4212"/>
                  </a:lnTo>
                  <a:lnTo>
                    <a:pt x="3120" y="4217"/>
                  </a:lnTo>
                  <a:lnTo>
                    <a:pt x="3105" y="4227"/>
                  </a:lnTo>
                  <a:lnTo>
                    <a:pt x="3092" y="4235"/>
                  </a:lnTo>
                  <a:lnTo>
                    <a:pt x="3082" y="4245"/>
                  </a:lnTo>
                  <a:lnTo>
                    <a:pt x="3073" y="4255"/>
                  </a:lnTo>
                  <a:lnTo>
                    <a:pt x="3058" y="4275"/>
                  </a:lnTo>
                  <a:lnTo>
                    <a:pt x="3044" y="4291"/>
                  </a:lnTo>
                  <a:lnTo>
                    <a:pt x="3038" y="4297"/>
                  </a:lnTo>
                  <a:lnTo>
                    <a:pt x="3030" y="4302"/>
                  </a:lnTo>
                  <a:lnTo>
                    <a:pt x="3026" y="4303"/>
                  </a:lnTo>
                  <a:lnTo>
                    <a:pt x="3021" y="4304"/>
                  </a:lnTo>
                  <a:lnTo>
                    <a:pt x="3016" y="4304"/>
                  </a:lnTo>
                  <a:lnTo>
                    <a:pt x="3010" y="4304"/>
                  </a:lnTo>
                  <a:lnTo>
                    <a:pt x="2997" y="4303"/>
                  </a:lnTo>
                  <a:lnTo>
                    <a:pt x="2982" y="4297"/>
                  </a:lnTo>
                  <a:lnTo>
                    <a:pt x="2964" y="4291"/>
                  </a:lnTo>
                  <a:lnTo>
                    <a:pt x="2943" y="4280"/>
                  </a:lnTo>
                  <a:lnTo>
                    <a:pt x="2928" y="4272"/>
                  </a:lnTo>
                  <a:lnTo>
                    <a:pt x="2914" y="4262"/>
                  </a:lnTo>
                  <a:lnTo>
                    <a:pt x="2899" y="4252"/>
                  </a:lnTo>
                  <a:lnTo>
                    <a:pt x="2885" y="4240"/>
                  </a:lnTo>
                  <a:lnTo>
                    <a:pt x="2869" y="4228"/>
                  </a:lnTo>
                  <a:lnTo>
                    <a:pt x="2855" y="4213"/>
                  </a:lnTo>
                  <a:lnTo>
                    <a:pt x="2842" y="4199"/>
                  </a:lnTo>
                  <a:lnTo>
                    <a:pt x="2828" y="4183"/>
                  </a:lnTo>
                  <a:lnTo>
                    <a:pt x="2816" y="4168"/>
                  </a:lnTo>
                  <a:lnTo>
                    <a:pt x="2805" y="4151"/>
                  </a:lnTo>
                  <a:lnTo>
                    <a:pt x="2795" y="4135"/>
                  </a:lnTo>
                  <a:lnTo>
                    <a:pt x="2787" y="4118"/>
                  </a:lnTo>
                  <a:lnTo>
                    <a:pt x="2781" y="4102"/>
                  </a:lnTo>
                  <a:lnTo>
                    <a:pt x="2776" y="4085"/>
                  </a:lnTo>
                  <a:lnTo>
                    <a:pt x="2774" y="4076"/>
                  </a:lnTo>
                  <a:lnTo>
                    <a:pt x="2774" y="4068"/>
                  </a:lnTo>
                  <a:lnTo>
                    <a:pt x="2774" y="4060"/>
                  </a:lnTo>
                  <a:lnTo>
                    <a:pt x="2774" y="4052"/>
                  </a:lnTo>
                  <a:lnTo>
                    <a:pt x="2774" y="4040"/>
                  </a:lnTo>
                  <a:lnTo>
                    <a:pt x="2772" y="4031"/>
                  </a:lnTo>
                  <a:lnTo>
                    <a:pt x="2770" y="4022"/>
                  </a:lnTo>
                  <a:lnTo>
                    <a:pt x="2765" y="4015"/>
                  </a:lnTo>
                  <a:lnTo>
                    <a:pt x="2761" y="4008"/>
                  </a:lnTo>
                  <a:lnTo>
                    <a:pt x="2756" y="4001"/>
                  </a:lnTo>
                  <a:lnTo>
                    <a:pt x="2752" y="3993"/>
                  </a:lnTo>
                  <a:lnTo>
                    <a:pt x="2750" y="3984"/>
                  </a:lnTo>
                  <a:lnTo>
                    <a:pt x="2732" y="3958"/>
                  </a:lnTo>
                  <a:lnTo>
                    <a:pt x="2713" y="3930"/>
                  </a:lnTo>
                  <a:lnTo>
                    <a:pt x="2691" y="3903"/>
                  </a:lnTo>
                  <a:lnTo>
                    <a:pt x="2669" y="3874"/>
                  </a:lnTo>
                  <a:lnTo>
                    <a:pt x="2646" y="3846"/>
                  </a:lnTo>
                  <a:lnTo>
                    <a:pt x="2621" y="3820"/>
                  </a:lnTo>
                  <a:lnTo>
                    <a:pt x="2598" y="3795"/>
                  </a:lnTo>
                  <a:lnTo>
                    <a:pt x="2576" y="3774"/>
                  </a:lnTo>
                  <a:lnTo>
                    <a:pt x="2566" y="3767"/>
                  </a:lnTo>
                  <a:lnTo>
                    <a:pt x="2556" y="3762"/>
                  </a:lnTo>
                  <a:lnTo>
                    <a:pt x="2546" y="3759"/>
                  </a:lnTo>
                  <a:lnTo>
                    <a:pt x="2536" y="3756"/>
                  </a:lnTo>
                  <a:lnTo>
                    <a:pt x="2526" y="3752"/>
                  </a:lnTo>
                  <a:lnTo>
                    <a:pt x="2516" y="3748"/>
                  </a:lnTo>
                  <a:lnTo>
                    <a:pt x="2512" y="3746"/>
                  </a:lnTo>
                  <a:lnTo>
                    <a:pt x="2507" y="3742"/>
                  </a:lnTo>
                  <a:lnTo>
                    <a:pt x="2503" y="3738"/>
                  </a:lnTo>
                  <a:lnTo>
                    <a:pt x="2498" y="3732"/>
                  </a:lnTo>
                  <a:lnTo>
                    <a:pt x="2485" y="3714"/>
                  </a:lnTo>
                  <a:lnTo>
                    <a:pt x="2469" y="3684"/>
                  </a:lnTo>
                  <a:lnTo>
                    <a:pt x="2461" y="3668"/>
                  </a:lnTo>
                  <a:lnTo>
                    <a:pt x="2455" y="3654"/>
                  </a:lnTo>
                  <a:lnTo>
                    <a:pt x="2454" y="3647"/>
                  </a:lnTo>
                  <a:lnTo>
                    <a:pt x="2453" y="3642"/>
                  </a:lnTo>
                  <a:lnTo>
                    <a:pt x="2454" y="3637"/>
                  </a:lnTo>
                  <a:lnTo>
                    <a:pt x="2456" y="3634"/>
                  </a:lnTo>
                  <a:lnTo>
                    <a:pt x="2457" y="3632"/>
                  </a:lnTo>
                  <a:lnTo>
                    <a:pt x="2459" y="3630"/>
                  </a:lnTo>
                  <a:lnTo>
                    <a:pt x="2459" y="3629"/>
                  </a:lnTo>
                  <a:lnTo>
                    <a:pt x="2457" y="3626"/>
                  </a:lnTo>
                  <a:lnTo>
                    <a:pt x="2455" y="3623"/>
                  </a:lnTo>
                  <a:lnTo>
                    <a:pt x="2451" y="3620"/>
                  </a:lnTo>
                  <a:lnTo>
                    <a:pt x="2445" y="3616"/>
                  </a:lnTo>
                  <a:lnTo>
                    <a:pt x="2438" y="3614"/>
                  </a:lnTo>
                  <a:lnTo>
                    <a:pt x="2430" y="3612"/>
                  </a:lnTo>
                  <a:lnTo>
                    <a:pt x="2421" y="3611"/>
                  </a:lnTo>
                  <a:lnTo>
                    <a:pt x="2403" y="3609"/>
                  </a:lnTo>
                  <a:lnTo>
                    <a:pt x="2387" y="3608"/>
                  </a:lnTo>
                  <a:lnTo>
                    <a:pt x="2380" y="3609"/>
                  </a:lnTo>
                  <a:lnTo>
                    <a:pt x="2374" y="3610"/>
                  </a:lnTo>
                  <a:lnTo>
                    <a:pt x="2370" y="3611"/>
                  </a:lnTo>
                  <a:lnTo>
                    <a:pt x="2368" y="3613"/>
                  </a:lnTo>
                  <a:lnTo>
                    <a:pt x="2364" y="3621"/>
                  </a:lnTo>
                  <a:lnTo>
                    <a:pt x="2361" y="3627"/>
                  </a:lnTo>
                  <a:lnTo>
                    <a:pt x="2358" y="3631"/>
                  </a:lnTo>
                  <a:lnTo>
                    <a:pt x="2354" y="3634"/>
                  </a:lnTo>
                  <a:lnTo>
                    <a:pt x="2351" y="3636"/>
                  </a:lnTo>
                  <a:lnTo>
                    <a:pt x="2348" y="3636"/>
                  </a:lnTo>
                  <a:lnTo>
                    <a:pt x="2344" y="3636"/>
                  </a:lnTo>
                  <a:lnTo>
                    <a:pt x="2341" y="3634"/>
                  </a:lnTo>
                  <a:lnTo>
                    <a:pt x="2335" y="3629"/>
                  </a:lnTo>
                  <a:lnTo>
                    <a:pt x="2329" y="3620"/>
                  </a:lnTo>
                  <a:lnTo>
                    <a:pt x="2322" y="3608"/>
                  </a:lnTo>
                  <a:lnTo>
                    <a:pt x="2317" y="3595"/>
                  </a:lnTo>
                  <a:lnTo>
                    <a:pt x="2304" y="3569"/>
                  </a:lnTo>
                  <a:lnTo>
                    <a:pt x="2291" y="3545"/>
                  </a:lnTo>
                  <a:lnTo>
                    <a:pt x="2286" y="3536"/>
                  </a:lnTo>
                  <a:lnTo>
                    <a:pt x="2279" y="3529"/>
                  </a:lnTo>
                  <a:lnTo>
                    <a:pt x="2276" y="3528"/>
                  </a:lnTo>
                  <a:lnTo>
                    <a:pt x="2274" y="3527"/>
                  </a:lnTo>
                  <a:lnTo>
                    <a:pt x="2270" y="3528"/>
                  </a:lnTo>
                  <a:lnTo>
                    <a:pt x="2267" y="3529"/>
                  </a:lnTo>
                  <a:lnTo>
                    <a:pt x="2261" y="3532"/>
                  </a:lnTo>
                  <a:lnTo>
                    <a:pt x="2256" y="3535"/>
                  </a:lnTo>
                  <a:lnTo>
                    <a:pt x="2250" y="3536"/>
                  </a:lnTo>
                  <a:lnTo>
                    <a:pt x="2246" y="3536"/>
                  </a:lnTo>
                  <a:lnTo>
                    <a:pt x="2241" y="3533"/>
                  </a:lnTo>
                  <a:lnTo>
                    <a:pt x="2237" y="3531"/>
                  </a:lnTo>
                  <a:lnTo>
                    <a:pt x="2234" y="3529"/>
                  </a:lnTo>
                  <a:lnTo>
                    <a:pt x="2230" y="3525"/>
                  </a:lnTo>
                  <a:lnTo>
                    <a:pt x="2224" y="3516"/>
                  </a:lnTo>
                  <a:lnTo>
                    <a:pt x="2219" y="3505"/>
                  </a:lnTo>
                  <a:lnTo>
                    <a:pt x="2217" y="3494"/>
                  </a:lnTo>
                  <a:lnTo>
                    <a:pt x="2216" y="3481"/>
                  </a:lnTo>
                  <a:lnTo>
                    <a:pt x="2217" y="3474"/>
                  </a:lnTo>
                  <a:lnTo>
                    <a:pt x="2218" y="3466"/>
                  </a:lnTo>
                  <a:lnTo>
                    <a:pt x="2222" y="3460"/>
                  </a:lnTo>
                  <a:lnTo>
                    <a:pt x="2225" y="3455"/>
                  </a:lnTo>
                  <a:lnTo>
                    <a:pt x="2228" y="3449"/>
                  </a:lnTo>
                  <a:lnTo>
                    <a:pt x="2234" y="3445"/>
                  </a:lnTo>
                  <a:lnTo>
                    <a:pt x="2238" y="3442"/>
                  </a:lnTo>
                  <a:lnTo>
                    <a:pt x="2244" y="3437"/>
                  </a:lnTo>
                  <a:lnTo>
                    <a:pt x="2255" y="3431"/>
                  </a:lnTo>
                  <a:lnTo>
                    <a:pt x="2266" y="3424"/>
                  </a:lnTo>
                  <a:lnTo>
                    <a:pt x="2271" y="3420"/>
                  </a:lnTo>
                  <a:lnTo>
                    <a:pt x="2276" y="3415"/>
                  </a:lnTo>
                  <a:lnTo>
                    <a:pt x="2280" y="3410"/>
                  </a:lnTo>
                  <a:lnTo>
                    <a:pt x="2284" y="3404"/>
                  </a:lnTo>
                  <a:lnTo>
                    <a:pt x="2300" y="3394"/>
                  </a:lnTo>
                  <a:lnTo>
                    <a:pt x="2317" y="3385"/>
                  </a:lnTo>
                  <a:lnTo>
                    <a:pt x="2333" y="3378"/>
                  </a:lnTo>
                  <a:lnTo>
                    <a:pt x="2350" y="3370"/>
                  </a:lnTo>
                  <a:lnTo>
                    <a:pt x="2358" y="3365"/>
                  </a:lnTo>
                  <a:lnTo>
                    <a:pt x="2366" y="3361"/>
                  </a:lnTo>
                  <a:lnTo>
                    <a:pt x="2373" y="3355"/>
                  </a:lnTo>
                  <a:lnTo>
                    <a:pt x="2380" y="3350"/>
                  </a:lnTo>
                  <a:lnTo>
                    <a:pt x="2387" y="3344"/>
                  </a:lnTo>
                  <a:lnTo>
                    <a:pt x="2392" y="3337"/>
                  </a:lnTo>
                  <a:lnTo>
                    <a:pt x="2398" y="3329"/>
                  </a:lnTo>
                  <a:lnTo>
                    <a:pt x="2402" y="3320"/>
                  </a:lnTo>
                  <a:lnTo>
                    <a:pt x="2407" y="3311"/>
                  </a:lnTo>
                  <a:lnTo>
                    <a:pt x="2411" y="3306"/>
                  </a:lnTo>
                  <a:lnTo>
                    <a:pt x="2414" y="3304"/>
                  </a:lnTo>
                  <a:lnTo>
                    <a:pt x="2419" y="3302"/>
                  </a:lnTo>
                  <a:lnTo>
                    <a:pt x="2423" y="3302"/>
                  </a:lnTo>
                  <a:lnTo>
                    <a:pt x="2428" y="3305"/>
                  </a:lnTo>
                  <a:lnTo>
                    <a:pt x="2432" y="3307"/>
                  </a:lnTo>
                  <a:lnTo>
                    <a:pt x="2436" y="3309"/>
                  </a:lnTo>
                  <a:lnTo>
                    <a:pt x="2442" y="3312"/>
                  </a:lnTo>
                  <a:lnTo>
                    <a:pt x="2446" y="3313"/>
                  </a:lnTo>
                  <a:lnTo>
                    <a:pt x="2452" y="3315"/>
                  </a:lnTo>
                  <a:lnTo>
                    <a:pt x="2457" y="3315"/>
                  </a:lnTo>
                  <a:lnTo>
                    <a:pt x="2463" y="3312"/>
                  </a:lnTo>
                  <a:lnTo>
                    <a:pt x="2469" y="3307"/>
                  </a:lnTo>
                  <a:lnTo>
                    <a:pt x="2475" y="3300"/>
                  </a:lnTo>
                  <a:lnTo>
                    <a:pt x="2481" y="3289"/>
                  </a:lnTo>
                  <a:lnTo>
                    <a:pt x="2492" y="3274"/>
                  </a:lnTo>
                  <a:lnTo>
                    <a:pt x="2505" y="3259"/>
                  </a:lnTo>
                  <a:lnTo>
                    <a:pt x="2518" y="3244"/>
                  </a:lnTo>
                  <a:lnTo>
                    <a:pt x="2531" y="3228"/>
                  </a:lnTo>
                  <a:lnTo>
                    <a:pt x="2532" y="3225"/>
                  </a:lnTo>
                  <a:lnTo>
                    <a:pt x="2533" y="3221"/>
                  </a:lnTo>
                  <a:lnTo>
                    <a:pt x="2532" y="3217"/>
                  </a:lnTo>
                  <a:lnTo>
                    <a:pt x="2531" y="3213"/>
                  </a:lnTo>
                  <a:lnTo>
                    <a:pt x="2527" y="3207"/>
                  </a:lnTo>
                  <a:lnTo>
                    <a:pt x="2526" y="3205"/>
                  </a:lnTo>
                  <a:lnTo>
                    <a:pt x="2526" y="3202"/>
                  </a:lnTo>
                  <a:lnTo>
                    <a:pt x="2528" y="3199"/>
                  </a:lnTo>
                  <a:lnTo>
                    <a:pt x="2531" y="3195"/>
                  </a:lnTo>
                  <a:lnTo>
                    <a:pt x="2534" y="3193"/>
                  </a:lnTo>
                  <a:lnTo>
                    <a:pt x="2541" y="3189"/>
                  </a:lnTo>
                  <a:lnTo>
                    <a:pt x="2547" y="3183"/>
                  </a:lnTo>
                  <a:lnTo>
                    <a:pt x="2550" y="3181"/>
                  </a:lnTo>
                  <a:lnTo>
                    <a:pt x="2554" y="3178"/>
                  </a:lnTo>
                  <a:lnTo>
                    <a:pt x="2556" y="3174"/>
                  </a:lnTo>
                  <a:lnTo>
                    <a:pt x="2557" y="3171"/>
                  </a:lnTo>
                  <a:lnTo>
                    <a:pt x="2557" y="3165"/>
                  </a:lnTo>
                  <a:lnTo>
                    <a:pt x="2556" y="3160"/>
                  </a:lnTo>
                  <a:lnTo>
                    <a:pt x="2553" y="3154"/>
                  </a:lnTo>
                  <a:lnTo>
                    <a:pt x="2548" y="3147"/>
                  </a:lnTo>
                  <a:lnTo>
                    <a:pt x="2546" y="3141"/>
                  </a:lnTo>
                  <a:lnTo>
                    <a:pt x="2544" y="3136"/>
                  </a:lnTo>
                  <a:lnTo>
                    <a:pt x="2544" y="3131"/>
                  </a:lnTo>
                  <a:lnTo>
                    <a:pt x="2544" y="3126"/>
                  </a:lnTo>
                  <a:lnTo>
                    <a:pt x="2548" y="3116"/>
                  </a:lnTo>
                  <a:lnTo>
                    <a:pt x="2554" y="3106"/>
                  </a:lnTo>
                  <a:lnTo>
                    <a:pt x="2560" y="3097"/>
                  </a:lnTo>
                  <a:lnTo>
                    <a:pt x="2567" y="3088"/>
                  </a:lnTo>
                  <a:lnTo>
                    <a:pt x="2569" y="3084"/>
                  </a:lnTo>
                  <a:lnTo>
                    <a:pt x="2572" y="3079"/>
                  </a:lnTo>
                  <a:lnTo>
                    <a:pt x="2574" y="3075"/>
                  </a:lnTo>
                  <a:lnTo>
                    <a:pt x="2574" y="3071"/>
                  </a:lnTo>
                  <a:lnTo>
                    <a:pt x="2573" y="3066"/>
                  </a:lnTo>
                  <a:lnTo>
                    <a:pt x="2569" y="3059"/>
                  </a:lnTo>
                  <a:lnTo>
                    <a:pt x="2565" y="3052"/>
                  </a:lnTo>
                  <a:lnTo>
                    <a:pt x="2557" y="3043"/>
                  </a:lnTo>
                  <a:lnTo>
                    <a:pt x="2539" y="3021"/>
                  </a:lnTo>
                  <a:lnTo>
                    <a:pt x="2518" y="2998"/>
                  </a:lnTo>
                  <a:lnTo>
                    <a:pt x="2495" y="2975"/>
                  </a:lnTo>
                  <a:lnTo>
                    <a:pt x="2474" y="2955"/>
                  </a:lnTo>
                  <a:lnTo>
                    <a:pt x="2456" y="2939"/>
                  </a:lnTo>
                  <a:lnTo>
                    <a:pt x="2444" y="2930"/>
                  </a:lnTo>
                  <a:lnTo>
                    <a:pt x="2436" y="2924"/>
                  </a:lnTo>
                  <a:lnTo>
                    <a:pt x="2430" y="2919"/>
                  </a:lnTo>
                  <a:lnTo>
                    <a:pt x="2424" y="2914"/>
                  </a:lnTo>
                  <a:lnTo>
                    <a:pt x="2420" y="2910"/>
                  </a:lnTo>
                  <a:lnTo>
                    <a:pt x="2412" y="2901"/>
                  </a:lnTo>
                  <a:lnTo>
                    <a:pt x="2407" y="2896"/>
                  </a:lnTo>
                  <a:lnTo>
                    <a:pt x="2403" y="2895"/>
                  </a:lnTo>
                  <a:lnTo>
                    <a:pt x="2400" y="2893"/>
                  </a:lnTo>
                  <a:lnTo>
                    <a:pt x="2397" y="2893"/>
                  </a:lnTo>
                  <a:lnTo>
                    <a:pt x="2392" y="2895"/>
                  </a:lnTo>
                  <a:lnTo>
                    <a:pt x="2379" y="2901"/>
                  </a:lnTo>
                  <a:lnTo>
                    <a:pt x="2361" y="2913"/>
                  </a:lnTo>
                  <a:lnTo>
                    <a:pt x="2358" y="2913"/>
                  </a:lnTo>
                  <a:lnTo>
                    <a:pt x="2353" y="2911"/>
                  </a:lnTo>
                  <a:lnTo>
                    <a:pt x="2348" y="2908"/>
                  </a:lnTo>
                  <a:lnTo>
                    <a:pt x="2340" y="2903"/>
                  </a:lnTo>
                  <a:lnTo>
                    <a:pt x="2322" y="2893"/>
                  </a:lnTo>
                  <a:lnTo>
                    <a:pt x="2304" y="2883"/>
                  </a:lnTo>
                  <a:lnTo>
                    <a:pt x="2294" y="2879"/>
                  </a:lnTo>
                  <a:lnTo>
                    <a:pt x="2285" y="2877"/>
                  </a:lnTo>
                  <a:lnTo>
                    <a:pt x="2276" y="2877"/>
                  </a:lnTo>
                  <a:lnTo>
                    <a:pt x="2268" y="2878"/>
                  </a:lnTo>
                  <a:lnTo>
                    <a:pt x="2265" y="2879"/>
                  </a:lnTo>
                  <a:lnTo>
                    <a:pt x="2261" y="2881"/>
                  </a:lnTo>
                  <a:lnTo>
                    <a:pt x="2259" y="2885"/>
                  </a:lnTo>
                  <a:lnTo>
                    <a:pt x="2257" y="2888"/>
                  </a:lnTo>
                  <a:lnTo>
                    <a:pt x="2255" y="2893"/>
                  </a:lnTo>
                  <a:lnTo>
                    <a:pt x="2254" y="2899"/>
                  </a:lnTo>
                  <a:lnTo>
                    <a:pt x="2253" y="2904"/>
                  </a:lnTo>
                  <a:lnTo>
                    <a:pt x="2253" y="2912"/>
                  </a:lnTo>
                  <a:lnTo>
                    <a:pt x="2253" y="2935"/>
                  </a:lnTo>
                  <a:lnTo>
                    <a:pt x="2251" y="2950"/>
                  </a:lnTo>
                  <a:lnTo>
                    <a:pt x="2250" y="2955"/>
                  </a:lnTo>
                  <a:lnTo>
                    <a:pt x="2248" y="2959"/>
                  </a:lnTo>
                  <a:lnTo>
                    <a:pt x="2247" y="2962"/>
                  </a:lnTo>
                  <a:lnTo>
                    <a:pt x="2245" y="2964"/>
                  </a:lnTo>
                  <a:lnTo>
                    <a:pt x="2230" y="2970"/>
                  </a:lnTo>
                  <a:lnTo>
                    <a:pt x="2206" y="2982"/>
                  </a:lnTo>
                  <a:lnTo>
                    <a:pt x="2197" y="2987"/>
                  </a:lnTo>
                  <a:lnTo>
                    <a:pt x="2191" y="2991"/>
                  </a:lnTo>
                  <a:lnTo>
                    <a:pt x="2184" y="2991"/>
                  </a:lnTo>
                  <a:lnTo>
                    <a:pt x="2178" y="2990"/>
                  </a:lnTo>
                  <a:lnTo>
                    <a:pt x="2174" y="2987"/>
                  </a:lnTo>
                  <a:lnTo>
                    <a:pt x="2170" y="2984"/>
                  </a:lnTo>
                  <a:lnTo>
                    <a:pt x="2166" y="2979"/>
                  </a:lnTo>
                  <a:lnTo>
                    <a:pt x="2163" y="2973"/>
                  </a:lnTo>
                  <a:lnTo>
                    <a:pt x="2157" y="2961"/>
                  </a:lnTo>
                  <a:lnTo>
                    <a:pt x="2153" y="2949"/>
                  </a:lnTo>
                  <a:lnTo>
                    <a:pt x="2150" y="2944"/>
                  </a:lnTo>
                  <a:lnTo>
                    <a:pt x="2146" y="2940"/>
                  </a:lnTo>
                  <a:lnTo>
                    <a:pt x="2143" y="2937"/>
                  </a:lnTo>
                  <a:lnTo>
                    <a:pt x="2140" y="2935"/>
                  </a:lnTo>
                  <a:lnTo>
                    <a:pt x="2074" y="2921"/>
                  </a:lnTo>
                  <a:lnTo>
                    <a:pt x="2063" y="2920"/>
                  </a:lnTo>
                  <a:lnTo>
                    <a:pt x="2054" y="2920"/>
                  </a:lnTo>
                  <a:lnTo>
                    <a:pt x="2045" y="2921"/>
                  </a:lnTo>
                  <a:lnTo>
                    <a:pt x="2039" y="2924"/>
                  </a:lnTo>
                  <a:lnTo>
                    <a:pt x="2032" y="2928"/>
                  </a:lnTo>
                  <a:lnTo>
                    <a:pt x="2027" y="2932"/>
                  </a:lnTo>
                  <a:lnTo>
                    <a:pt x="2022" y="2937"/>
                  </a:lnTo>
                  <a:lnTo>
                    <a:pt x="2018" y="2942"/>
                  </a:lnTo>
                  <a:lnTo>
                    <a:pt x="2010" y="2953"/>
                  </a:lnTo>
                  <a:lnTo>
                    <a:pt x="2001" y="2962"/>
                  </a:lnTo>
                  <a:lnTo>
                    <a:pt x="1997" y="2966"/>
                  </a:lnTo>
                  <a:lnTo>
                    <a:pt x="1991" y="2970"/>
                  </a:lnTo>
                  <a:lnTo>
                    <a:pt x="1985" y="2972"/>
                  </a:lnTo>
                  <a:lnTo>
                    <a:pt x="1978" y="2972"/>
                  </a:lnTo>
                  <a:lnTo>
                    <a:pt x="1977" y="2987"/>
                  </a:lnTo>
                  <a:lnTo>
                    <a:pt x="1975" y="3008"/>
                  </a:lnTo>
                  <a:lnTo>
                    <a:pt x="1973" y="3018"/>
                  </a:lnTo>
                  <a:lnTo>
                    <a:pt x="1970" y="3026"/>
                  </a:lnTo>
                  <a:lnTo>
                    <a:pt x="1968" y="3029"/>
                  </a:lnTo>
                  <a:lnTo>
                    <a:pt x="1965" y="3032"/>
                  </a:lnTo>
                  <a:lnTo>
                    <a:pt x="1961" y="3032"/>
                  </a:lnTo>
                  <a:lnTo>
                    <a:pt x="1957" y="3032"/>
                  </a:lnTo>
                  <a:lnTo>
                    <a:pt x="1952" y="3032"/>
                  </a:lnTo>
                  <a:lnTo>
                    <a:pt x="1947" y="3033"/>
                  </a:lnTo>
                  <a:lnTo>
                    <a:pt x="1944" y="3034"/>
                  </a:lnTo>
                  <a:lnTo>
                    <a:pt x="1939" y="3036"/>
                  </a:lnTo>
                  <a:lnTo>
                    <a:pt x="1934" y="3040"/>
                  </a:lnTo>
                  <a:lnTo>
                    <a:pt x="1929" y="3047"/>
                  </a:lnTo>
                  <a:lnTo>
                    <a:pt x="1925" y="3053"/>
                  </a:lnTo>
                  <a:lnTo>
                    <a:pt x="1920" y="3056"/>
                  </a:lnTo>
                  <a:lnTo>
                    <a:pt x="1918" y="3056"/>
                  </a:lnTo>
                  <a:lnTo>
                    <a:pt x="1916" y="3056"/>
                  </a:lnTo>
                  <a:lnTo>
                    <a:pt x="1913" y="3054"/>
                  </a:lnTo>
                  <a:lnTo>
                    <a:pt x="1910" y="3052"/>
                  </a:lnTo>
                  <a:lnTo>
                    <a:pt x="1900" y="3040"/>
                  </a:lnTo>
                  <a:lnTo>
                    <a:pt x="1895" y="3030"/>
                  </a:lnTo>
                  <a:lnTo>
                    <a:pt x="1892" y="3022"/>
                  </a:lnTo>
                  <a:lnTo>
                    <a:pt x="1889" y="3015"/>
                  </a:lnTo>
                  <a:lnTo>
                    <a:pt x="1890" y="3009"/>
                  </a:lnTo>
                  <a:lnTo>
                    <a:pt x="1893" y="3004"/>
                  </a:lnTo>
                  <a:lnTo>
                    <a:pt x="1896" y="3000"/>
                  </a:lnTo>
                  <a:lnTo>
                    <a:pt x="1899" y="2996"/>
                  </a:lnTo>
                  <a:lnTo>
                    <a:pt x="1909" y="2991"/>
                  </a:lnTo>
                  <a:lnTo>
                    <a:pt x="1917" y="2985"/>
                  </a:lnTo>
                  <a:lnTo>
                    <a:pt x="1920" y="2982"/>
                  </a:lnTo>
                  <a:lnTo>
                    <a:pt x="1923" y="2979"/>
                  </a:lnTo>
                  <a:lnTo>
                    <a:pt x="1923" y="2975"/>
                  </a:lnTo>
                  <a:lnTo>
                    <a:pt x="1920" y="2971"/>
                  </a:lnTo>
                  <a:lnTo>
                    <a:pt x="1907" y="2951"/>
                  </a:lnTo>
                  <a:lnTo>
                    <a:pt x="1897" y="2933"/>
                  </a:lnTo>
                  <a:lnTo>
                    <a:pt x="1889" y="2917"/>
                  </a:lnTo>
                  <a:lnTo>
                    <a:pt x="1879" y="2895"/>
                  </a:lnTo>
                  <a:lnTo>
                    <a:pt x="1879" y="2882"/>
                  </a:lnTo>
                  <a:lnTo>
                    <a:pt x="1877" y="2871"/>
                  </a:lnTo>
                  <a:lnTo>
                    <a:pt x="1875" y="2862"/>
                  </a:lnTo>
                  <a:lnTo>
                    <a:pt x="1872" y="2856"/>
                  </a:lnTo>
                  <a:lnTo>
                    <a:pt x="1867" y="2849"/>
                  </a:lnTo>
                  <a:lnTo>
                    <a:pt x="1863" y="2845"/>
                  </a:lnTo>
                  <a:lnTo>
                    <a:pt x="1856" y="2841"/>
                  </a:lnTo>
                  <a:lnTo>
                    <a:pt x="1851" y="2839"/>
                  </a:lnTo>
                  <a:lnTo>
                    <a:pt x="1843" y="2838"/>
                  </a:lnTo>
                  <a:lnTo>
                    <a:pt x="1835" y="2838"/>
                  </a:lnTo>
                  <a:lnTo>
                    <a:pt x="1827" y="2838"/>
                  </a:lnTo>
                  <a:lnTo>
                    <a:pt x="1820" y="2839"/>
                  </a:lnTo>
                  <a:lnTo>
                    <a:pt x="1802" y="2844"/>
                  </a:lnTo>
                  <a:lnTo>
                    <a:pt x="1783" y="2848"/>
                  </a:lnTo>
                  <a:lnTo>
                    <a:pt x="1764" y="2854"/>
                  </a:lnTo>
                  <a:lnTo>
                    <a:pt x="1745" y="2859"/>
                  </a:lnTo>
                  <a:lnTo>
                    <a:pt x="1727" y="2862"/>
                  </a:lnTo>
                  <a:lnTo>
                    <a:pt x="1710" y="2865"/>
                  </a:lnTo>
                  <a:lnTo>
                    <a:pt x="1701" y="2864"/>
                  </a:lnTo>
                  <a:lnTo>
                    <a:pt x="1693" y="2862"/>
                  </a:lnTo>
                  <a:lnTo>
                    <a:pt x="1687" y="2860"/>
                  </a:lnTo>
                  <a:lnTo>
                    <a:pt x="1680" y="2857"/>
                  </a:lnTo>
                  <a:lnTo>
                    <a:pt x="1674" y="2853"/>
                  </a:lnTo>
                  <a:lnTo>
                    <a:pt x="1670" y="2847"/>
                  </a:lnTo>
                  <a:lnTo>
                    <a:pt x="1666" y="2839"/>
                  </a:lnTo>
                  <a:lnTo>
                    <a:pt x="1662" y="2830"/>
                  </a:lnTo>
                  <a:lnTo>
                    <a:pt x="1650" y="2792"/>
                  </a:lnTo>
                  <a:lnTo>
                    <a:pt x="1639" y="2757"/>
                  </a:lnTo>
                  <a:lnTo>
                    <a:pt x="1633" y="2742"/>
                  </a:lnTo>
                  <a:lnTo>
                    <a:pt x="1627" y="2729"/>
                  </a:lnTo>
                  <a:lnTo>
                    <a:pt x="1620" y="2717"/>
                  </a:lnTo>
                  <a:lnTo>
                    <a:pt x="1612" y="2707"/>
                  </a:lnTo>
                  <a:lnTo>
                    <a:pt x="1608" y="2702"/>
                  </a:lnTo>
                  <a:lnTo>
                    <a:pt x="1604" y="2699"/>
                  </a:lnTo>
                  <a:lnTo>
                    <a:pt x="1599" y="2696"/>
                  </a:lnTo>
                  <a:lnTo>
                    <a:pt x="1595" y="2692"/>
                  </a:lnTo>
                  <a:lnTo>
                    <a:pt x="1589" y="2691"/>
                  </a:lnTo>
                  <a:lnTo>
                    <a:pt x="1583" y="2690"/>
                  </a:lnTo>
                  <a:lnTo>
                    <a:pt x="1577" y="2689"/>
                  </a:lnTo>
                  <a:lnTo>
                    <a:pt x="1570" y="2689"/>
                  </a:lnTo>
                  <a:lnTo>
                    <a:pt x="1564" y="2690"/>
                  </a:lnTo>
                  <a:lnTo>
                    <a:pt x="1556" y="2691"/>
                  </a:lnTo>
                  <a:lnTo>
                    <a:pt x="1548" y="2693"/>
                  </a:lnTo>
                  <a:lnTo>
                    <a:pt x="1539" y="2697"/>
                  </a:lnTo>
                  <a:lnTo>
                    <a:pt x="1522" y="2704"/>
                  </a:lnTo>
                  <a:lnTo>
                    <a:pt x="1501" y="2717"/>
                  </a:lnTo>
                  <a:lnTo>
                    <a:pt x="1494" y="2720"/>
                  </a:lnTo>
                  <a:lnTo>
                    <a:pt x="1487" y="2723"/>
                  </a:lnTo>
                  <a:lnTo>
                    <a:pt x="1481" y="2725"/>
                  </a:lnTo>
                  <a:lnTo>
                    <a:pt x="1474" y="2728"/>
                  </a:lnTo>
                  <a:lnTo>
                    <a:pt x="1467" y="2728"/>
                  </a:lnTo>
                  <a:lnTo>
                    <a:pt x="1461" y="2729"/>
                  </a:lnTo>
                  <a:lnTo>
                    <a:pt x="1455" y="2728"/>
                  </a:lnTo>
                  <a:lnTo>
                    <a:pt x="1449" y="2728"/>
                  </a:lnTo>
                  <a:lnTo>
                    <a:pt x="1436" y="2724"/>
                  </a:lnTo>
                  <a:lnTo>
                    <a:pt x="1424" y="2719"/>
                  </a:lnTo>
                  <a:lnTo>
                    <a:pt x="1412" y="2713"/>
                  </a:lnTo>
                  <a:lnTo>
                    <a:pt x="1401" y="2706"/>
                  </a:lnTo>
                  <a:lnTo>
                    <a:pt x="1377" y="2689"/>
                  </a:lnTo>
                  <a:lnTo>
                    <a:pt x="1353" y="2672"/>
                  </a:lnTo>
                  <a:lnTo>
                    <a:pt x="1342" y="2665"/>
                  </a:lnTo>
                  <a:lnTo>
                    <a:pt x="1330" y="2658"/>
                  </a:lnTo>
                  <a:lnTo>
                    <a:pt x="1318" y="2652"/>
                  </a:lnTo>
                  <a:lnTo>
                    <a:pt x="1306" y="2648"/>
                  </a:lnTo>
                  <a:lnTo>
                    <a:pt x="1266" y="2638"/>
                  </a:lnTo>
                  <a:lnTo>
                    <a:pt x="1228" y="2629"/>
                  </a:lnTo>
                  <a:lnTo>
                    <a:pt x="1190" y="2619"/>
                  </a:lnTo>
                  <a:lnTo>
                    <a:pt x="1154" y="2609"/>
                  </a:lnTo>
                  <a:lnTo>
                    <a:pt x="1118" y="2598"/>
                  </a:lnTo>
                  <a:lnTo>
                    <a:pt x="1082" y="2585"/>
                  </a:lnTo>
                  <a:lnTo>
                    <a:pt x="1064" y="2577"/>
                  </a:lnTo>
                  <a:lnTo>
                    <a:pt x="1045" y="2568"/>
                  </a:lnTo>
                  <a:lnTo>
                    <a:pt x="1028" y="2560"/>
                  </a:lnTo>
                  <a:lnTo>
                    <a:pt x="1009" y="2550"/>
                  </a:lnTo>
                  <a:lnTo>
                    <a:pt x="1004" y="2545"/>
                  </a:lnTo>
                  <a:lnTo>
                    <a:pt x="999" y="2542"/>
                  </a:lnTo>
                  <a:lnTo>
                    <a:pt x="994" y="2541"/>
                  </a:lnTo>
                  <a:lnTo>
                    <a:pt x="990" y="2540"/>
                  </a:lnTo>
                  <a:lnTo>
                    <a:pt x="986" y="2541"/>
                  </a:lnTo>
                  <a:lnTo>
                    <a:pt x="981" y="2542"/>
                  </a:lnTo>
                  <a:lnTo>
                    <a:pt x="977" y="2544"/>
                  </a:lnTo>
                  <a:lnTo>
                    <a:pt x="972" y="2546"/>
                  </a:lnTo>
                  <a:lnTo>
                    <a:pt x="963" y="2554"/>
                  </a:lnTo>
                  <a:lnTo>
                    <a:pt x="956" y="2563"/>
                  </a:lnTo>
                  <a:lnTo>
                    <a:pt x="948" y="2574"/>
                  </a:lnTo>
                  <a:lnTo>
                    <a:pt x="940" y="2584"/>
                  </a:lnTo>
                  <a:lnTo>
                    <a:pt x="934" y="2595"/>
                  </a:lnTo>
                  <a:lnTo>
                    <a:pt x="928" y="2604"/>
                  </a:lnTo>
                  <a:lnTo>
                    <a:pt x="922" y="2612"/>
                  </a:lnTo>
                  <a:lnTo>
                    <a:pt x="917" y="2617"/>
                  </a:lnTo>
                  <a:lnTo>
                    <a:pt x="915" y="2618"/>
                  </a:lnTo>
                  <a:lnTo>
                    <a:pt x="912" y="2618"/>
                  </a:lnTo>
                  <a:lnTo>
                    <a:pt x="910" y="2618"/>
                  </a:lnTo>
                  <a:lnTo>
                    <a:pt x="909" y="2617"/>
                  </a:lnTo>
                  <a:lnTo>
                    <a:pt x="906" y="2610"/>
                  </a:lnTo>
                  <a:lnTo>
                    <a:pt x="904" y="2598"/>
                  </a:lnTo>
                  <a:lnTo>
                    <a:pt x="900" y="2566"/>
                  </a:lnTo>
                  <a:lnTo>
                    <a:pt x="895" y="2519"/>
                  </a:lnTo>
                  <a:lnTo>
                    <a:pt x="890" y="2494"/>
                  </a:lnTo>
                  <a:lnTo>
                    <a:pt x="886" y="2473"/>
                  </a:lnTo>
                  <a:lnTo>
                    <a:pt x="884" y="2465"/>
                  </a:lnTo>
                  <a:lnTo>
                    <a:pt x="881" y="2458"/>
                  </a:lnTo>
                  <a:lnTo>
                    <a:pt x="878" y="2452"/>
                  </a:lnTo>
                  <a:lnTo>
                    <a:pt x="875" y="2449"/>
                  </a:lnTo>
                  <a:lnTo>
                    <a:pt x="868" y="2444"/>
                  </a:lnTo>
                  <a:lnTo>
                    <a:pt x="860" y="2440"/>
                  </a:lnTo>
                  <a:lnTo>
                    <a:pt x="854" y="2437"/>
                  </a:lnTo>
                  <a:lnTo>
                    <a:pt x="846" y="2434"/>
                  </a:lnTo>
                  <a:lnTo>
                    <a:pt x="832" y="2429"/>
                  </a:lnTo>
                  <a:lnTo>
                    <a:pt x="818" y="2426"/>
                  </a:lnTo>
                  <a:lnTo>
                    <a:pt x="804" y="2421"/>
                  </a:lnTo>
                  <a:lnTo>
                    <a:pt x="790" y="2415"/>
                  </a:lnTo>
                  <a:lnTo>
                    <a:pt x="783" y="2409"/>
                  </a:lnTo>
                  <a:lnTo>
                    <a:pt x="776" y="2404"/>
                  </a:lnTo>
                  <a:lnTo>
                    <a:pt x="769" y="2397"/>
                  </a:lnTo>
                  <a:lnTo>
                    <a:pt x="762" y="2389"/>
                  </a:lnTo>
                  <a:lnTo>
                    <a:pt x="757" y="2383"/>
                  </a:lnTo>
                  <a:lnTo>
                    <a:pt x="753" y="2375"/>
                  </a:lnTo>
                  <a:lnTo>
                    <a:pt x="749" y="2366"/>
                  </a:lnTo>
                  <a:lnTo>
                    <a:pt x="744" y="2355"/>
                  </a:lnTo>
                  <a:lnTo>
                    <a:pt x="736" y="2332"/>
                  </a:lnTo>
                  <a:lnTo>
                    <a:pt x="730" y="2305"/>
                  </a:lnTo>
                  <a:lnTo>
                    <a:pt x="724" y="2279"/>
                  </a:lnTo>
                  <a:lnTo>
                    <a:pt x="722" y="2255"/>
                  </a:lnTo>
                  <a:lnTo>
                    <a:pt x="722" y="2242"/>
                  </a:lnTo>
                  <a:lnTo>
                    <a:pt x="722" y="2232"/>
                  </a:lnTo>
                  <a:lnTo>
                    <a:pt x="723" y="2224"/>
                  </a:lnTo>
                  <a:lnTo>
                    <a:pt x="726" y="2217"/>
                  </a:lnTo>
                  <a:lnTo>
                    <a:pt x="730" y="2207"/>
                  </a:lnTo>
                  <a:lnTo>
                    <a:pt x="733" y="2198"/>
                  </a:lnTo>
                  <a:lnTo>
                    <a:pt x="736" y="2188"/>
                  </a:lnTo>
                  <a:lnTo>
                    <a:pt x="739" y="2179"/>
                  </a:lnTo>
                  <a:lnTo>
                    <a:pt x="740" y="2171"/>
                  </a:lnTo>
                  <a:lnTo>
                    <a:pt x="741" y="2162"/>
                  </a:lnTo>
                  <a:lnTo>
                    <a:pt x="741" y="2153"/>
                  </a:lnTo>
                  <a:lnTo>
                    <a:pt x="740" y="2145"/>
                  </a:lnTo>
                  <a:lnTo>
                    <a:pt x="738" y="2137"/>
                  </a:lnTo>
                  <a:lnTo>
                    <a:pt x="734" y="2130"/>
                  </a:lnTo>
                  <a:lnTo>
                    <a:pt x="731" y="2123"/>
                  </a:lnTo>
                  <a:lnTo>
                    <a:pt x="725" y="2116"/>
                  </a:lnTo>
                  <a:lnTo>
                    <a:pt x="719" y="2111"/>
                  </a:lnTo>
                  <a:lnTo>
                    <a:pt x="711" y="2105"/>
                  </a:lnTo>
                  <a:lnTo>
                    <a:pt x="702" y="2101"/>
                  </a:lnTo>
                  <a:lnTo>
                    <a:pt x="691" y="2096"/>
                  </a:lnTo>
                  <a:lnTo>
                    <a:pt x="685" y="2094"/>
                  </a:lnTo>
                  <a:lnTo>
                    <a:pt x="682" y="2091"/>
                  </a:lnTo>
                  <a:lnTo>
                    <a:pt x="681" y="2086"/>
                  </a:lnTo>
                  <a:lnTo>
                    <a:pt x="680" y="2082"/>
                  </a:lnTo>
                  <a:lnTo>
                    <a:pt x="680" y="2077"/>
                  </a:lnTo>
                  <a:lnTo>
                    <a:pt x="681" y="2072"/>
                  </a:lnTo>
                  <a:lnTo>
                    <a:pt x="680" y="2068"/>
                  </a:lnTo>
                  <a:lnTo>
                    <a:pt x="679" y="2063"/>
                  </a:lnTo>
                  <a:lnTo>
                    <a:pt x="677" y="2060"/>
                  </a:lnTo>
                  <a:lnTo>
                    <a:pt x="674" y="2057"/>
                  </a:lnTo>
                  <a:lnTo>
                    <a:pt x="671" y="2054"/>
                  </a:lnTo>
                  <a:lnTo>
                    <a:pt x="668" y="2053"/>
                  </a:lnTo>
                  <a:lnTo>
                    <a:pt x="662" y="2051"/>
                  </a:lnTo>
                  <a:lnTo>
                    <a:pt x="654" y="2051"/>
                  </a:lnTo>
                  <a:lnTo>
                    <a:pt x="648" y="2053"/>
                  </a:lnTo>
                  <a:lnTo>
                    <a:pt x="640" y="2056"/>
                  </a:lnTo>
                  <a:lnTo>
                    <a:pt x="632" y="2060"/>
                  </a:lnTo>
                  <a:lnTo>
                    <a:pt x="625" y="2064"/>
                  </a:lnTo>
                  <a:lnTo>
                    <a:pt x="598" y="2085"/>
                  </a:lnTo>
                  <a:lnTo>
                    <a:pt x="584" y="2098"/>
                  </a:lnTo>
                  <a:lnTo>
                    <a:pt x="580" y="2098"/>
                  </a:lnTo>
                  <a:lnTo>
                    <a:pt x="578" y="2098"/>
                  </a:lnTo>
                  <a:lnTo>
                    <a:pt x="575" y="2095"/>
                  </a:lnTo>
                  <a:lnTo>
                    <a:pt x="572" y="2093"/>
                  </a:lnTo>
                  <a:lnTo>
                    <a:pt x="568" y="2086"/>
                  </a:lnTo>
                  <a:lnTo>
                    <a:pt x="565" y="2078"/>
                  </a:lnTo>
                  <a:lnTo>
                    <a:pt x="561" y="2069"/>
                  </a:lnTo>
                  <a:lnTo>
                    <a:pt x="559" y="2060"/>
                  </a:lnTo>
                  <a:lnTo>
                    <a:pt x="558" y="2052"/>
                  </a:lnTo>
                  <a:lnTo>
                    <a:pt x="557" y="2047"/>
                  </a:lnTo>
                  <a:lnTo>
                    <a:pt x="558" y="2038"/>
                  </a:lnTo>
                  <a:lnTo>
                    <a:pt x="559" y="2021"/>
                  </a:lnTo>
                  <a:lnTo>
                    <a:pt x="559" y="2014"/>
                  </a:lnTo>
                  <a:lnTo>
                    <a:pt x="558" y="2006"/>
                  </a:lnTo>
                  <a:lnTo>
                    <a:pt x="558" y="2004"/>
                  </a:lnTo>
                  <a:lnTo>
                    <a:pt x="557" y="2001"/>
                  </a:lnTo>
                  <a:lnTo>
                    <a:pt x="556" y="2000"/>
                  </a:lnTo>
                  <a:lnTo>
                    <a:pt x="554" y="2000"/>
                  </a:lnTo>
                  <a:lnTo>
                    <a:pt x="546" y="2004"/>
                  </a:lnTo>
                  <a:lnTo>
                    <a:pt x="538" y="2008"/>
                  </a:lnTo>
                  <a:lnTo>
                    <a:pt x="532" y="2012"/>
                  </a:lnTo>
                  <a:lnTo>
                    <a:pt x="525" y="2018"/>
                  </a:lnTo>
                  <a:lnTo>
                    <a:pt x="514" y="2031"/>
                  </a:lnTo>
                  <a:lnTo>
                    <a:pt x="505" y="2046"/>
                  </a:lnTo>
                  <a:lnTo>
                    <a:pt x="497" y="2058"/>
                  </a:lnTo>
                  <a:lnTo>
                    <a:pt x="489" y="2069"/>
                  </a:lnTo>
                  <a:lnTo>
                    <a:pt x="487" y="2073"/>
                  </a:lnTo>
                  <a:lnTo>
                    <a:pt x="484" y="2077"/>
                  </a:lnTo>
                  <a:lnTo>
                    <a:pt x="481" y="2078"/>
                  </a:lnTo>
                  <a:lnTo>
                    <a:pt x="478" y="2079"/>
                  </a:lnTo>
                  <a:lnTo>
                    <a:pt x="473" y="2077"/>
                  </a:lnTo>
                  <a:lnTo>
                    <a:pt x="467" y="2072"/>
                  </a:lnTo>
                  <a:lnTo>
                    <a:pt x="462" y="2067"/>
                  </a:lnTo>
                  <a:lnTo>
                    <a:pt x="457" y="2060"/>
                  </a:lnTo>
                  <a:lnTo>
                    <a:pt x="446" y="2044"/>
                  </a:lnTo>
                  <a:lnTo>
                    <a:pt x="435" y="2028"/>
                  </a:lnTo>
                  <a:lnTo>
                    <a:pt x="430" y="2020"/>
                  </a:lnTo>
                  <a:lnTo>
                    <a:pt x="424" y="2012"/>
                  </a:lnTo>
                  <a:lnTo>
                    <a:pt x="417" y="2007"/>
                  </a:lnTo>
                  <a:lnTo>
                    <a:pt x="411" y="2001"/>
                  </a:lnTo>
                  <a:lnTo>
                    <a:pt x="404" y="1998"/>
                  </a:lnTo>
                  <a:lnTo>
                    <a:pt x="396" y="1997"/>
                  </a:lnTo>
                  <a:lnTo>
                    <a:pt x="393" y="1998"/>
                  </a:lnTo>
                  <a:lnTo>
                    <a:pt x="389" y="1998"/>
                  </a:lnTo>
                  <a:lnTo>
                    <a:pt x="384" y="2000"/>
                  </a:lnTo>
                  <a:lnTo>
                    <a:pt x="380" y="2002"/>
                  </a:lnTo>
                  <a:lnTo>
                    <a:pt x="364" y="2011"/>
                  </a:lnTo>
                  <a:lnTo>
                    <a:pt x="354" y="2015"/>
                  </a:lnTo>
                  <a:lnTo>
                    <a:pt x="351" y="2016"/>
                  </a:lnTo>
                  <a:lnTo>
                    <a:pt x="349" y="2016"/>
                  </a:lnTo>
                  <a:lnTo>
                    <a:pt x="347" y="2015"/>
                  </a:lnTo>
                  <a:lnTo>
                    <a:pt x="344" y="2012"/>
                  </a:lnTo>
                  <a:lnTo>
                    <a:pt x="341" y="2009"/>
                  </a:lnTo>
                  <a:lnTo>
                    <a:pt x="337" y="2005"/>
                  </a:lnTo>
                  <a:lnTo>
                    <a:pt x="333" y="2004"/>
                  </a:lnTo>
                  <a:lnTo>
                    <a:pt x="329" y="2002"/>
                  </a:lnTo>
                  <a:lnTo>
                    <a:pt x="322" y="2001"/>
                  </a:lnTo>
                  <a:lnTo>
                    <a:pt x="316" y="2000"/>
                  </a:lnTo>
                  <a:lnTo>
                    <a:pt x="308" y="2001"/>
                  </a:lnTo>
                  <a:lnTo>
                    <a:pt x="302" y="2002"/>
                  </a:lnTo>
                  <a:lnTo>
                    <a:pt x="296" y="2004"/>
                  </a:lnTo>
                  <a:lnTo>
                    <a:pt x="290" y="2006"/>
                  </a:lnTo>
                  <a:lnTo>
                    <a:pt x="279" y="2011"/>
                  </a:lnTo>
                  <a:lnTo>
                    <a:pt x="270" y="2019"/>
                  </a:lnTo>
                  <a:lnTo>
                    <a:pt x="262" y="2029"/>
                  </a:lnTo>
                  <a:lnTo>
                    <a:pt x="256" y="2039"/>
                  </a:lnTo>
                  <a:lnTo>
                    <a:pt x="250" y="2049"/>
                  </a:lnTo>
                  <a:lnTo>
                    <a:pt x="247" y="2060"/>
                  </a:lnTo>
                  <a:lnTo>
                    <a:pt x="245" y="2071"/>
                  </a:lnTo>
                  <a:lnTo>
                    <a:pt x="244" y="2081"/>
                  </a:lnTo>
                  <a:lnTo>
                    <a:pt x="245" y="2091"/>
                  </a:lnTo>
                  <a:lnTo>
                    <a:pt x="247" y="2099"/>
                  </a:lnTo>
                  <a:lnTo>
                    <a:pt x="248" y="2102"/>
                  </a:lnTo>
                  <a:lnTo>
                    <a:pt x="250" y="2105"/>
                  </a:lnTo>
                  <a:lnTo>
                    <a:pt x="252" y="2107"/>
                  </a:lnTo>
                  <a:lnTo>
                    <a:pt x="256" y="2110"/>
                  </a:lnTo>
                  <a:lnTo>
                    <a:pt x="259" y="2111"/>
                  </a:lnTo>
                  <a:lnTo>
                    <a:pt x="262" y="2111"/>
                  </a:lnTo>
                  <a:lnTo>
                    <a:pt x="267" y="2111"/>
                  </a:lnTo>
                  <a:lnTo>
                    <a:pt x="271" y="2111"/>
                  </a:lnTo>
                  <a:lnTo>
                    <a:pt x="280" y="2109"/>
                  </a:lnTo>
                  <a:lnTo>
                    <a:pt x="289" y="2106"/>
                  </a:lnTo>
                  <a:lnTo>
                    <a:pt x="295" y="2106"/>
                  </a:lnTo>
                  <a:lnTo>
                    <a:pt x="300" y="2106"/>
                  </a:lnTo>
                  <a:lnTo>
                    <a:pt x="303" y="2107"/>
                  </a:lnTo>
                  <a:lnTo>
                    <a:pt x="306" y="2109"/>
                  </a:lnTo>
                  <a:lnTo>
                    <a:pt x="308" y="2112"/>
                  </a:lnTo>
                  <a:lnTo>
                    <a:pt x="309" y="2114"/>
                  </a:lnTo>
                  <a:lnTo>
                    <a:pt x="310" y="2122"/>
                  </a:lnTo>
                  <a:lnTo>
                    <a:pt x="311" y="2133"/>
                  </a:lnTo>
                  <a:lnTo>
                    <a:pt x="312" y="2145"/>
                  </a:lnTo>
                  <a:lnTo>
                    <a:pt x="317" y="2161"/>
                  </a:lnTo>
                  <a:lnTo>
                    <a:pt x="319" y="2166"/>
                  </a:lnTo>
                  <a:lnTo>
                    <a:pt x="319" y="2172"/>
                  </a:lnTo>
                  <a:lnTo>
                    <a:pt x="319" y="2177"/>
                  </a:lnTo>
                  <a:lnTo>
                    <a:pt x="318" y="2183"/>
                  </a:lnTo>
                  <a:lnTo>
                    <a:pt x="313" y="2194"/>
                  </a:lnTo>
                  <a:lnTo>
                    <a:pt x="307" y="2205"/>
                  </a:lnTo>
                  <a:lnTo>
                    <a:pt x="288" y="2226"/>
                  </a:lnTo>
                  <a:lnTo>
                    <a:pt x="269" y="2246"/>
                  </a:lnTo>
                  <a:lnTo>
                    <a:pt x="270" y="2260"/>
                  </a:lnTo>
                  <a:lnTo>
                    <a:pt x="271" y="2269"/>
                  </a:lnTo>
                  <a:lnTo>
                    <a:pt x="272" y="2277"/>
                  </a:lnTo>
                  <a:lnTo>
                    <a:pt x="275" y="2281"/>
                  </a:lnTo>
                  <a:lnTo>
                    <a:pt x="278" y="2285"/>
                  </a:lnTo>
                  <a:lnTo>
                    <a:pt x="280" y="2290"/>
                  </a:lnTo>
                  <a:lnTo>
                    <a:pt x="283" y="2297"/>
                  </a:lnTo>
                  <a:lnTo>
                    <a:pt x="287" y="2308"/>
                  </a:lnTo>
                  <a:lnTo>
                    <a:pt x="293" y="2310"/>
                  </a:lnTo>
                  <a:lnTo>
                    <a:pt x="298" y="2313"/>
                  </a:lnTo>
                  <a:lnTo>
                    <a:pt x="300" y="2319"/>
                  </a:lnTo>
                  <a:lnTo>
                    <a:pt x="301" y="2324"/>
                  </a:lnTo>
                  <a:lnTo>
                    <a:pt x="300" y="2330"/>
                  </a:lnTo>
                  <a:lnTo>
                    <a:pt x="298" y="2336"/>
                  </a:lnTo>
                  <a:lnTo>
                    <a:pt x="295" y="2344"/>
                  </a:lnTo>
                  <a:lnTo>
                    <a:pt x="290" y="2351"/>
                  </a:lnTo>
                  <a:lnTo>
                    <a:pt x="285" y="2357"/>
                  </a:lnTo>
                  <a:lnTo>
                    <a:pt x="279" y="2365"/>
                  </a:lnTo>
                  <a:lnTo>
                    <a:pt x="272" y="2371"/>
                  </a:lnTo>
                  <a:lnTo>
                    <a:pt x="265" y="2377"/>
                  </a:lnTo>
                  <a:lnTo>
                    <a:pt x="258" y="2382"/>
                  </a:lnTo>
                  <a:lnTo>
                    <a:pt x="251" y="2386"/>
                  </a:lnTo>
                  <a:lnTo>
                    <a:pt x="244" y="2389"/>
                  </a:lnTo>
                  <a:lnTo>
                    <a:pt x="237" y="2390"/>
                  </a:lnTo>
                  <a:lnTo>
                    <a:pt x="229" y="2392"/>
                  </a:lnTo>
                  <a:lnTo>
                    <a:pt x="221" y="2392"/>
                  </a:lnTo>
                  <a:lnTo>
                    <a:pt x="213" y="2392"/>
                  </a:lnTo>
                  <a:lnTo>
                    <a:pt x="204" y="2390"/>
                  </a:lnTo>
                  <a:lnTo>
                    <a:pt x="187" y="2387"/>
                  </a:lnTo>
                  <a:lnTo>
                    <a:pt x="169" y="2383"/>
                  </a:lnTo>
                  <a:lnTo>
                    <a:pt x="136" y="2371"/>
                  </a:lnTo>
                  <a:lnTo>
                    <a:pt x="103" y="2361"/>
                  </a:lnTo>
                  <a:lnTo>
                    <a:pt x="87" y="2358"/>
                  </a:lnTo>
                  <a:lnTo>
                    <a:pt x="73" y="2357"/>
                  </a:lnTo>
                  <a:lnTo>
                    <a:pt x="60" y="2357"/>
                  </a:lnTo>
                  <a:lnTo>
                    <a:pt x="48" y="2361"/>
                  </a:lnTo>
                  <a:lnTo>
                    <a:pt x="36" y="2364"/>
                  </a:lnTo>
                  <a:lnTo>
                    <a:pt x="25" y="2369"/>
                  </a:lnTo>
                  <a:lnTo>
                    <a:pt x="17" y="2376"/>
                  </a:lnTo>
                  <a:lnTo>
                    <a:pt x="8" y="2384"/>
                  </a:lnTo>
                  <a:lnTo>
                    <a:pt x="8" y="2384"/>
                  </a:lnTo>
                  <a:lnTo>
                    <a:pt x="4" y="2374"/>
                  </a:lnTo>
                  <a:lnTo>
                    <a:pt x="2" y="2365"/>
                  </a:lnTo>
                  <a:lnTo>
                    <a:pt x="0" y="2357"/>
                  </a:lnTo>
                  <a:lnTo>
                    <a:pt x="0" y="2350"/>
                  </a:lnTo>
                  <a:lnTo>
                    <a:pt x="0" y="2342"/>
                  </a:lnTo>
                  <a:lnTo>
                    <a:pt x="1" y="2335"/>
                  </a:lnTo>
                  <a:lnTo>
                    <a:pt x="3" y="2329"/>
                  </a:lnTo>
                  <a:lnTo>
                    <a:pt x="5" y="2322"/>
                  </a:lnTo>
                  <a:lnTo>
                    <a:pt x="13" y="2309"/>
                  </a:lnTo>
                  <a:lnTo>
                    <a:pt x="22" y="2295"/>
                  </a:lnTo>
                  <a:lnTo>
                    <a:pt x="32" y="2283"/>
                  </a:lnTo>
                  <a:lnTo>
                    <a:pt x="43" y="2270"/>
                  </a:lnTo>
                  <a:lnTo>
                    <a:pt x="72" y="2236"/>
                  </a:lnTo>
                  <a:lnTo>
                    <a:pt x="100" y="2203"/>
                  </a:lnTo>
                  <a:lnTo>
                    <a:pt x="111" y="2185"/>
                  </a:lnTo>
                  <a:lnTo>
                    <a:pt x="121" y="2166"/>
                  </a:lnTo>
                  <a:lnTo>
                    <a:pt x="125" y="2156"/>
                  </a:lnTo>
                  <a:lnTo>
                    <a:pt x="128" y="2146"/>
                  </a:lnTo>
                  <a:lnTo>
                    <a:pt x="131" y="2135"/>
                  </a:lnTo>
                  <a:lnTo>
                    <a:pt x="133" y="2124"/>
                  </a:lnTo>
                  <a:lnTo>
                    <a:pt x="136" y="2106"/>
                  </a:lnTo>
                  <a:lnTo>
                    <a:pt x="142" y="2091"/>
                  </a:lnTo>
                  <a:lnTo>
                    <a:pt x="147" y="2075"/>
                  </a:lnTo>
                  <a:lnTo>
                    <a:pt x="154" y="2061"/>
                  </a:lnTo>
                  <a:lnTo>
                    <a:pt x="161" y="2048"/>
                  </a:lnTo>
                  <a:lnTo>
                    <a:pt x="166" y="2033"/>
                  </a:lnTo>
                  <a:lnTo>
                    <a:pt x="170" y="2018"/>
                  </a:lnTo>
                  <a:lnTo>
                    <a:pt x="173" y="2001"/>
                  </a:lnTo>
                  <a:lnTo>
                    <a:pt x="174" y="1993"/>
                  </a:lnTo>
                  <a:lnTo>
                    <a:pt x="176" y="1985"/>
                  </a:lnTo>
                  <a:lnTo>
                    <a:pt x="179" y="1977"/>
                  </a:lnTo>
                  <a:lnTo>
                    <a:pt x="184" y="1972"/>
                  </a:lnTo>
                  <a:lnTo>
                    <a:pt x="194" y="1959"/>
                  </a:lnTo>
                  <a:lnTo>
                    <a:pt x="205" y="1949"/>
                  </a:lnTo>
                  <a:lnTo>
                    <a:pt x="216" y="1938"/>
                  </a:lnTo>
                  <a:lnTo>
                    <a:pt x="226" y="1927"/>
                  </a:lnTo>
                  <a:lnTo>
                    <a:pt x="229" y="1922"/>
                  </a:lnTo>
                  <a:lnTo>
                    <a:pt x="232" y="1914"/>
                  </a:lnTo>
                  <a:lnTo>
                    <a:pt x="234" y="1907"/>
                  </a:lnTo>
                  <a:lnTo>
                    <a:pt x="234" y="1899"/>
                  </a:lnTo>
                  <a:lnTo>
                    <a:pt x="235" y="1889"/>
                  </a:lnTo>
                  <a:lnTo>
                    <a:pt x="236" y="1880"/>
                  </a:lnTo>
                  <a:lnTo>
                    <a:pt x="238" y="1872"/>
                  </a:lnTo>
                  <a:lnTo>
                    <a:pt x="241" y="1864"/>
                  </a:lnTo>
                  <a:lnTo>
                    <a:pt x="249" y="1850"/>
                  </a:lnTo>
                  <a:lnTo>
                    <a:pt x="258" y="1833"/>
                  </a:lnTo>
                  <a:lnTo>
                    <a:pt x="259" y="1829"/>
                  </a:lnTo>
                  <a:lnTo>
                    <a:pt x="259" y="1825"/>
                  </a:lnTo>
                  <a:lnTo>
                    <a:pt x="257" y="1819"/>
                  </a:lnTo>
                  <a:lnTo>
                    <a:pt x="255" y="1813"/>
                  </a:lnTo>
                  <a:lnTo>
                    <a:pt x="252" y="1808"/>
                  </a:lnTo>
                  <a:lnTo>
                    <a:pt x="251" y="1802"/>
                  </a:lnTo>
                  <a:lnTo>
                    <a:pt x="249" y="1797"/>
                  </a:lnTo>
                  <a:lnTo>
                    <a:pt x="249" y="1794"/>
                  </a:lnTo>
                  <a:lnTo>
                    <a:pt x="251" y="1783"/>
                  </a:lnTo>
                  <a:lnTo>
                    <a:pt x="256" y="1771"/>
                  </a:lnTo>
                  <a:lnTo>
                    <a:pt x="261" y="1759"/>
                  </a:lnTo>
                  <a:lnTo>
                    <a:pt x="267" y="1748"/>
                  </a:lnTo>
                  <a:lnTo>
                    <a:pt x="272" y="1736"/>
                  </a:lnTo>
                  <a:lnTo>
                    <a:pt x="278" y="1725"/>
                  </a:lnTo>
                  <a:lnTo>
                    <a:pt x="281" y="1714"/>
                  </a:lnTo>
                  <a:lnTo>
                    <a:pt x="282" y="1705"/>
                  </a:lnTo>
                  <a:lnTo>
                    <a:pt x="281" y="1695"/>
                  </a:lnTo>
                  <a:lnTo>
                    <a:pt x="280" y="1687"/>
                  </a:lnTo>
                  <a:lnTo>
                    <a:pt x="278" y="1680"/>
                  </a:lnTo>
                  <a:lnTo>
                    <a:pt x="276" y="1672"/>
                  </a:lnTo>
                  <a:lnTo>
                    <a:pt x="275" y="1664"/>
                  </a:lnTo>
                  <a:lnTo>
                    <a:pt x="275" y="1656"/>
                  </a:lnTo>
                  <a:lnTo>
                    <a:pt x="276" y="1647"/>
                  </a:lnTo>
                  <a:lnTo>
                    <a:pt x="280" y="1635"/>
                  </a:lnTo>
                  <a:lnTo>
                    <a:pt x="287" y="1620"/>
                  </a:lnTo>
                  <a:lnTo>
                    <a:pt x="292" y="1602"/>
                  </a:lnTo>
                  <a:lnTo>
                    <a:pt x="298" y="1584"/>
                  </a:lnTo>
                  <a:lnTo>
                    <a:pt x="301" y="1564"/>
                  </a:lnTo>
                  <a:lnTo>
                    <a:pt x="306" y="1545"/>
                  </a:lnTo>
                  <a:lnTo>
                    <a:pt x="308" y="1525"/>
                  </a:lnTo>
                  <a:lnTo>
                    <a:pt x="310" y="1507"/>
                  </a:lnTo>
                  <a:lnTo>
                    <a:pt x="311" y="1490"/>
                  </a:lnTo>
                  <a:lnTo>
                    <a:pt x="311" y="1484"/>
                  </a:lnTo>
                  <a:lnTo>
                    <a:pt x="313" y="1480"/>
                  </a:lnTo>
                  <a:lnTo>
                    <a:pt x="314" y="1474"/>
                  </a:lnTo>
                  <a:lnTo>
                    <a:pt x="317" y="1469"/>
                  </a:lnTo>
                  <a:lnTo>
                    <a:pt x="322" y="1460"/>
                  </a:lnTo>
                  <a:lnTo>
                    <a:pt x="329" y="1451"/>
                  </a:lnTo>
                  <a:lnTo>
                    <a:pt x="334" y="1442"/>
                  </a:lnTo>
                  <a:lnTo>
                    <a:pt x="339" y="1434"/>
                  </a:lnTo>
                  <a:lnTo>
                    <a:pt x="341" y="1431"/>
                  </a:lnTo>
                  <a:lnTo>
                    <a:pt x="342" y="1428"/>
                  </a:lnTo>
                  <a:lnTo>
                    <a:pt x="342" y="1425"/>
                  </a:lnTo>
                  <a:lnTo>
                    <a:pt x="342" y="1422"/>
                  </a:lnTo>
                  <a:lnTo>
                    <a:pt x="340" y="1416"/>
                  </a:lnTo>
                  <a:lnTo>
                    <a:pt x="337" y="1411"/>
                  </a:lnTo>
                  <a:lnTo>
                    <a:pt x="332" y="1407"/>
                  </a:lnTo>
                  <a:lnTo>
                    <a:pt x="330" y="1402"/>
                  </a:lnTo>
                  <a:lnTo>
                    <a:pt x="328" y="1398"/>
                  </a:lnTo>
                  <a:lnTo>
                    <a:pt x="328" y="1393"/>
                  </a:lnTo>
                  <a:lnTo>
                    <a:pt x="330" y="1389"/>
                  </a:lnTo>
                  <a:lnTo>
                    <a:pt x="335" y="1382"/>
                  </a:lnTo>
                  <a:lnTo>
                    <a:pt x="341" y="1376"/>
                  </a:lnTo>
                  <a:lnTo>
                    <a:pt x="344" y="1370"/>
                  </a:lnTo>
                  <a:lnTo>
                    <a:pt x="347" y="1364"/>
                  </a:lnTo>
                  <a:lnTo>
                    <a:pt x="348" y="1357"/>
                  </a:lnTo>
                  <a:lnTo>
                    <a:pt x="348" y="1344"/>
                  </a:lnTo>
                  <a:lnTo>
                    <a:pt x="344" y="1329"/>
                  </a:lnTo>
                  <a:lnTo>
                    <a:pt x="342" y="1318"/>
                  </a:lnTo>
                  <a:lnTo>
                    <a:pt x="338" y="1308"/>
                  </a:lnTo>
                  <a:lnTo>
                    <a:pt x="333" y="1298"/>
                  </a:lnTo>
                  <a:lnTo>
                    <a:pt x="328" y="1288"/>
                  </a:lnTo>
                  <a:lnTo>
                    <a:pt x="314" y="1271"/>
                  </a:lnTo>
                  <a:lnTo>
                    <a:pt x="300" y="1254"/>
                  </a:lnTo>
                  <a:lnTo>
                    <a:pt x="285" y="1239"/>
                  </a:lnTo>
                  <a:lnTo>
                    <a:pt x="269" y="1222"/>
                  </a:lnTo>
                  <a:lnTo>
                    <a:pt x="261" y="1214"/>
                  </a:lnTo>
                  <a:lnTo>
                    <a:pt x="255" y="1205"/>
                  </a:lnTo>
                  <a:lnTo>
                    <a:pt x="248" y="1198"/>
                  </a:lnTo>
                  <a:lnTo>
                    <a:pt x="242" y="1189"/>
                  </a:lnTo>
                  <a:lnTo>
                    <a:pt x="240" y="1184"/>
                  </a:lnTo>
                  <a:lnTo>
                    <a:pt x="239" y="1180"/>
                  </a:lnTo>
                  <a:lnTo>
                    <a:pt x="239" y="1176"/>
                  </a:lnTo>
                  <a:lnTo>
                    <a:pt x="239" y="1172"/>
                  </a:lnTo>
                  <a:lnTo>
                    <a:pt x="240" y="1163"/>
                  </a:lnTo>
                  <a:lnTo>
                    <a:pt x="244" y="1156"/>
                  </a:lnTo>
                  <a:lnTo>
                    <a:pt x="247" y="1148"/>
                  </a:lnTo>
                  <a:lnTo>
                    <a:pt x="251" y="1139"/>
                  </a:lnTo>
                  <a:lnTo>
                    <a:pt x="254" y="1131"/>
                  </a:lnTo>
                  <a:lnTo>
                    <a:pt x="256" y="1123"/>
                  </a:lnTo>
                  <a:lnTo>
                    <a:pt x="255" y="1116"/>
                  </a:lnTo>
                  <a:lnTo>
                    <a:pt x="254" y="1110"/>
                  </a:lnTo>
                  <a:lnTo>
                    <a:pt x="254" y="1110"/>
                  </a:lnTo>
                  <a:lnTo>
                    <a:pt x="339" y="1115"/>
                  </a:lnTo>
                  <a:lnTo>
                    <a:pt x="351" y="1115"/>
                  </a:lnTo>
                  <a:lnTo>
                    <a:pt x="363" y="1114"/>
                  </a:lnTo>
                  <a:lnTo>
                    <a:pt x="373" y="1113"/>
                  </a:lnTo>
                  <a:lnTo>
                    <a:pt x="382" y="1110"/>
                  </a:lnTo>
                  <a:lnTo>
                    <a:pt x="390" y="1108"/>
                  </a:lnTo>
                  <a:lnTo>
                    <a:pt x="396" y="1105"/>
                  </a:lnTo>
                  <a:lnTo>
                    <a:pt x="402" y="1102"/>
                  </a:lnTo>
                  <a:lnTo>
                    <a:pt x="407" y="1098"/>
                  </a:lnTo>
                  <a:lnTo>
                    <a:pt x="411" y="1094"/>
                  </a:lnTo>
                  <a:lnTo>
                    <a:pt x="414" y="1089"/>
                  </a:lnTo>
                  <a:lnTo>
                    <a:pt x="417" y="1084"/>
                  </a:lnTo>
                  <a:lnTo>
                    <a:pt x="419" y="1078"/>
                  </a:lnTo>
                  <a:lnTo>
                    <a:pt x="421" y="1067"/>
                  </a:lnTo>
                  <a:lnTo>
                    <a:pt x="422" y="1056"/>
                  </a:lnTo>
                  <a:lnTo>
                    <a:pt x="422" y="1031"/>
                  </a:lnTo>
                  <a:lnTo>
                    <a:pt x="421" y="1004"/>
                  </a:lnTo>
                  <a:lnTo>
                    <a:pt x="423" y="992"/>
                  </a:lnTo>
                  <a:lnTo>
                    <a:pt x="426" y="980"/>
                  </a:lnTo>
                  <a:lnTo>
                    <a:pt x="429" y="974"/>
                  </a:lnTo>
                  <a:lnTo>
                    <a:pt x="432" y="970"/>
                  </a:lnTo>
                  <a:lnTo>
                    <a:pt x="436" y="965"/>
                  </a:lnTo>
                  <a:lnTo>
                    <a:pt x="441" y="960"/>
                  </a:lnTo>
                  <a:lnTo>
                    <a:pt x="445" y="957"/>
                  </a:lnTo>
                  <a:lnTo>
                    <a:pt x="451" y="955"/>
                  </a:lnTo>
                  <a:lnTo>
                    <a:pt x="456" y="953"/>
                  </a:lnTo>
                  <a:lnTo>
                    <a:pt x="463" y="952"/>
                  </a:lnTo>
                  <a:lnTo>
                    <a:pt x="476" y="950"/>
                  </a:lnTo>
                  <a:lnTo>
                    <a:pt x="487" y="947"/>
                  </a:lnTo>
                  <a:lnTo>
                    <a:pt x="497" y="941"/>
                  </a:lnTo>
                  <a:lnTo>
                    <a:pt x="507" y="935"/>
                  </a:lnTo>
                  <a:lnTo>
                    <a:pt x="516" y="928"/>
                  </a:lnTo>
                  <a:lnTo>
                    <a:pt x="524" y="920"/>
                  </a:lnTo>
                  <a:lnTo>
                    <a:pt x="539" y="905"/>
                  </a:lnTo>
                  <a:lnTo>
                    <a:pt x="556" y="890"/>
                  </a:lnTo>
                  <a:lnTo>
                    <a:pt x="560" y="888"/>
                  </a:lnTo>
                  <a:lnTo>
                    <a:pt x="567" y="887"/>
                  </a:lnTo>
                  <a:lnTo>
                    <a:pt x="574" y="886"/>
                  </a:lnTo>
                  <a:lnTo>
                    <a:pt x="582" y="886"/>
                  </a:lnTo>
                  <a:lnTo>
                    <a:pt x="602" y="887"/>
                  </a:lnTo>
                  <a:lnTo>
                    <a:pt x="625" y="889"/>
                  </a:lnTo>
                  <a:lnTo>
                    <a:pt x="646" y="894"/>
                  </a:lnTo>
                  <a:lnTo>
                    <a:pt x="666" y="898"/>
                  </a:lnTo>
                  <a:lnTo>
                    <a:pt x="674" y="900"/>
                  </a:lnTo>
                  <a:lnTo>
                    <a:pt x="681" y="904"/>
                  </a:lnTo>
                  <a:lnTo>
                    <a:pt x="687" y="906"/>
                  </a:lnTo>
                  <a:lnTo>
                    <a:pt x="691" y="909"/>
                  </a:lnTo>
                  <a:lnTo>
                    <a:pt x="700" y="926"/>
                  </a:lnTo>
                  <a:lnTo>
                    <a:pt x="709" y="940"/>
                  </a:lnTo>
                  <a:lnTo>
                    <a:pt x="730" y="955"/>
                  </a:lnTo>
                  <a:lnTo>
                    <a:pt x="749" y="969"/>
                  </a:lnTo>
                  <a:lnTo>
                    <a:pt x="757" y="976"/>
                  </a:lnTo>
                  <a:lnTo>
                    <a:pt x="766" y="981"/>
                  </a:lnTo>
                  <a:lnTo>
                    <a:pt x="774" y="986"/>
                  </a:lnTo>
                  <a:lnTo>
                    <a:pt x="782" y="989"/>
                  </a:lnTo>
                  <a:lnTo>
                    <a:pt x="788" y="990"/>
                  </a:lnTo>
                  <a:lnTo>
                    <a:pt x="794" y="990"/>
                  </a:lnTo>
                  <a:lnTo>
                    <a:pt x="796" y="989"/>
                  </a:lnTo>
                  <a:lnTo>
                    <a:pt x="800" y="988"/>
                  </a:lnTo>
                  <a:lnTo>
                    <a:pt x="802" y="986"/>
                  </a:lnTo>
                  <a:lnTo>
                    <a:pt x="804" y="982"/>
                  </a:lnTo>
                  <a:lnTo>
                    <a:pt x="807" y="974"/>
                  </a:lnTo>
                  <a:lnTo>
                    <a:pt x="811" y="965"/>
                  </a:lnTo>
                  <a:lnTo>
                    <a:pt x="813" y="950"/>
                  </a:lnTo>
                  <a:lnTo>
                    <a:pt x="814" y="932"/>
                  </a:lnTo>
                  <a:lnTo>
                    <a:pt x="815" y="918"/>
                  </a:lnTo>
                  <a:lnTo>
                    <a:pt x="816" y="900"/>
                  </a:lnTo>
                  <a:lnTo>
                    <a:pt x="818" y="884"/>
                  </a:lnTo>
                  <a:lnTo>
                    <a:pt x="822" y="871"/>
                  </a:lnTo>
                  <a:lnTo>
                    <a:pt x="824" y="867"/>
                  </a:lnTo>
                  <a:lnTo>
                    <a:pt x="826" y="865"/>
                  </a:lnTo>
                  <a:lnTo>
                    <a:pt x="828" y="863"/>
                  </a:lnTo>
                  <a:lnTo>
                    <a:pt x="831" y="861"/>
                  </a:lnTo>
                  <a:lnTo>
                    <a:pt x="837" y="858"/>
                  </a:lnTo>
                  <a:lnTo>
                    <a:pt x="845" y="857"/>
                  </a:lnTo>
                  <a:lnTo>
                    <a:pt x="852" y="855"/>
                  </a:lnTo>
                  <a:lnTo>
                    <a:pt x="859" y="853"/>
                  </a:lnTo>
                  <a:lnTo>
                    <a:pt x="867" y="850"/>
                  </a:lnTo>
                  <a:lnTo>
                    <a:pt x="874" y="844"/>
                  </a:lnTo>
                  <a:lnTo>
                    <a:pt x="877" y="840"/>
                  </a:lnTo>
                  <a:lnTo>
                    <a:pt x="880" y="835"/>
                  </a:lnTo>
                  <a:lnTo>
                    <a:pt x="883" y="831"/>
                  </a:lnTo>
                  <a:lnTo>
                    <a:pt x="884" y="825"/>
                  </a:lnTo>
                  <a:lnTo>
                    <a:pt x="886" y="813"/>
                  </a:lnTo>
                  <a:lnTo>
                    <a:pt x="887" y="802"/>
                  </a:lnTo>
                  <a:lnTo>
                    <a:pt x="888" y="790"/>
                  </a:lnTo>
                  <a:lnTo>
                    <a:pt x="890" y="778"/>
                  </a:lnTo>
                  <a:lnTo>
                    <a:pt x="891" y="772"/>
                  </a:lnTo>
                  <a:lnTo>
                    <a:pt x="894" y="767"/>
                  </a:lnTo>
                  <a:lnTo>
                    <a:pt x="897" y="761"/>
                  </a:lnTo>
                  <a:lnTo>
                    <a:pt x="900" y="757"/>
                  </a:lnTo>
                  <a:lnTo>
                    <a:pt x="904" y="746"/>
                  </a:lnTo>
                  <a:lnTo>
                    <a:pt x="906" y="732"/>
                  </a:lnTo>
                  <a:lnTo>
                    <a:pt x="908" y="720"/>
                  </a:lnTo>
                  <a:lnTo>
                    <a:pt x="909" y="708"/>
                  </a:lnTo>
                  <a:lnTo>
                    <a:pt x="918" y="706"/>
                  </a:lnTo>
                  <a:lnTo>
                    <a:pt x="928" y="705"/>
                  </a:lnTo>
                  <a:lnTo>
                    <a:pt x="938" y="706"/>
                  </a:lnTo>
                  <a:lnTo>
                    <a:pt x="949" y="707"/>
                  </a:lnTo>
                  <a:lnTo>
                    <a:pt x="970" y="714"/>
                  </a:lnTo>
                  <a:lnTo>
                    <a:pt x="991" y="721"/>
                  </a:lnTo>
                  <a:lnTo>
                    <a:pt x="1012" y="728"/>
                  </a:lnTo>
                  <a:lnTo>
                    <a:pt x="1030" y="732"/>
                  </a:lnTo>
                  <a:lnTo>
                    <a:pt x="1037" y="732"/>
                  </a:lnTo>
                  <a:lnTo>
                    <a:pt x="1043" y="731"/>
                  </a:lnTo>
                  <a:lnTo>
                    <a:pt x="1047" y="729"/>
                  </a:lnTo>
                  <a:lnTo>
                    <a:pt x="1049" y="728"/>
                  </a:lnTo>
                  <a:lnTo>
                    <a:pt x="1051" y="726"/>
                  </a:lnTo>
                  <a:lnTo>
                    <a:pt x="1053" y="722"/>
                  </a:lnTo>
                  <a:lnTo>
                    <a:pt x="1056" y="719"/>
                  </a:lnTo>
                  <a:lnTo>
                    <a:pt x="1061" y="718"/>
                  </a:lnTo>
                  <a:lnTo>
                    <a:pt x="1066" y="718"/>
                  </a:lnTo>
                  <a:lnTo>
                    <a:pt x="1073" y="720"/>
                  </a:lnTo>
                  <a:lnTo>
                    <a:pt x="1087" y="727"/>
                  </a:lnTo>
                  <a:lnTo>
                    <a:pt x="1103" y="737"/>
                  </a:lnTo>
                  <a:lnTo>
                    <a:pt x="1135" y="760"/>
                  </a:lnTo>
                  <a:lnTo>
                    <a:pt x="1157" y="777"/>
                  </a:lnTo>
                  <a:lnTo>
                    <a:pt x="1166" y="783"/>
                  </a:lnTo>
                  <a:lnTo>
                    <a:pt x="1174" y="790"/>
                  </a:lnTo>
                  <a:lnTo>
                    <a:pt x="1181" y="796"/>
                  </a:lnTo>
                  <a:lnTo>
                    <a:pt x="1186" y="803"/>
                  </a:lnTo>
                  <a:lnTo>
                    <a:pt x="1196" y="815"/>
                  </a:lnTo>
                  <a:lnTo>
                    <a:pt x="1203" y="827"/>
                  </a:lnTo>
                  <a:lnTo>
                    <a:pt x="1209" y="841"/>
                  </a:lnTo>
                  <a:lnTo>
                    <a:pt x="1216" y="854"/>
                  </a:lnTo>
                  <a:lnTo>
                    <a:pt x="1224" y="867"/>
                  </a:lnTo>
                  <a:lnTo>
                    <a:pt x="1235" y="883"/>
                  </a:lnTo>
                  <a:lnTo>
                    <a:pt x="1236" y="884"/>
                  </a:lnTo>
                  <a:lnTo>
                    <a:pt x="1238" y="885"/>
                  </a:lnTo>
                  <a:lnTo>
                    <a:pt x="1240" y="885"/>
                  </a:lnTo>
                  <a:lnTo>
                    <a:pt x="1244" y="885"/>
                  </a:lnTo>
                  <a:lnTo>
                    <a:pt x="1250" y="883"/>
                  </a:lnTo>
                  <a:lnTo>
                    <a:pt x="1258" y="879"/>
                  </a:lnTo>
                  <a:lnTo>
                    <a:pt x="1277" y="868"/>
                  </a:lnTo>
                  <a:lnTo>
                    <a:pt x="1297" y="853"/>
                  </a:lnTo>
                  <a:lnTo>
                    <a:pt x="1317" y="836"/>
                  </a:lnTo>
                  <a:lnTo>
                    <a:pt x="1336" y="820"/>
                  </a:lnTo>
                  <a:lnTo>
                    <a:pt x="1350" y="805"/>
                  </a:lnTo>
                  <a:lnTo>
                    <a:pt x="1360" y="794"/>
                  </a:lnTo>
                  <a:lnTo>
                    <a:pt x="1374" y="777"/>
                  </a:lnTo>
                  <a:lnTo>
                    <a:pt x="1390" y="761"/>
                  </a:lnTo>
                  <a:lnTo>
                    <a:pt x="1398" y="753"/>
                  </a:lnTo>
                  <a:lnTo>
                    <a:pt x="1405" y="745"/>
                  </a:lnTo>
                  <a:lnTo>
                    <a:pt x="1413" y="737"/>
                  </a:lnTo>
                  <a:lnTo>
                    <a:pt x="1419" y="728"/>
                  </a:lnTo>
                  <a:lnTo>
                    <a:pt x="1423" y="721"/>
                  </a:lnTo>
                  <a:lnTo>
                    <a:pt x="1425" y="715"/>
                  </a:lnTo>
                  <a:lnTo>
                    <a:pt x="1427" y="709"/>
                  </a:lnTo>
                  <a:lnTo>
                    <a:pt x="1427" y="704"/>
                  </a:lnTo>
                  <a:lnTo>
                    <a:pt x="1427" y="698"/>
                  </a:lnTo>
                  <a:lnTo>
                    <a:pt x="1426" y="694"/>
                  </a:lnTo>
                  <a:lnTo>
                    <a:pt x="1425" y="689"/>
                  </a:lnTo>
                  <a:lnTo>
                    <a:pt x="1423" y="685"/>
                  </a:lnTo>
                  <a:lnTo>
                    <a:pt x="1419" y="677"/>
                  </a:lnTo>
                  <a:lnTo>
                    <a:pt x="1414" y="668"/>
                  </a:lnTo>
                  <a:lnTo>
                    <a:pt x="1412" y="664"/>
                  </a:lnTo>
                  <a:lnTo>
                    <a:pt x="1410" y="658"/>
                  </a:lnTo>
                  <a:lnTo>
                    <a:pt x="1409" y="653"/>
                  </a:lnTo>
                  <a:lnTo>
                    <a:pt x="1409" y="647"/>
                  </a:lnTo>
                  <a:lnTo>
                    <a:pt x="1416" y="642"/>
                  </a:lnTo>
                  <a:lnTo>
                    <a:pt x="1427" y="636"/>
                  </a:lnTo>
                  <a:lnTo>
                    <a:pt x="1440" y="631"/>
                  </a:lnTo>
                  <a:lnTo>
                    <a:pt x="1455" y="625"/>
                  </a:lnTo>
                  <a:lnTo>
                    <a:pt x="1487" y="613"/>
                  </a:lnTo>
                  <a:lnTo>
                    <a:pt x="1522" y="600"/>
                  </a:lnTo>
                  <a:lnTo>
                    <a:pt x="1538" y="593"/>
                  </a:lnTo>
                  <a:lnTo>
                    <a:pt x="1554" y="585"/>
                  </a:lnTo>
                  <a:lnTo>
                    <a:pt x="1569" y="579"/>
                  </a:lnTo>
                  <a:lnTo>
                    <a:pt x="1581" y="571"/>
                  </a:lnTo>
                  <a:lnTo>
                    <a:pt x="1592" y="563"/>
                  </a:lnTo>
                  <a:lnTo>
                    <a:pt x="1600" y="556"/>
                  </a:lnTo>
                  <a:lnTo>
                    <a:pt x="1604" y="551"/>
                  </a:lnTo>
                  <a:lnTo>
                    <a:pt x="1606" y="547"/>
                  </a:lnTo>
                  <a:lnTo>
                    <a:pt x="1607" y="543"/>
                  </a:lnTo>
                  <a:lnTo>
                    <a:pt x="1607" y="539"/>
                  </a:lnTo>
                  <a:lnTo>
                    <a:pt x="1607" y="518"/>
                  </a:lnTo>
                  <a:lnTo>
                    <a:pt x="1607" y="502"/>
                  </a:lnTo>
                  <a:lnTo>
                    <a:pt x="1607" y="491"/>
                  </a:lnTo>
                  <a:lnTo>
                    <a:pt x="1609" y="483"/>
                  </a:lnTo>
                  <a:lnTo>
                    <a:pt x="1616" y="464"/>
                  </a:lnTo>
                  <a:lnTo>
                    <a:pt x="1627" y="432"/>
                  </a:lnTo>
                  <a:lnTo>
                    <a:pt x="1631" y="415"/>
                  </a:lnTo>
                  <a:lnTo>
                    <a:pt x="1633" y="400"/>
                  </a:lnTo>
                  <a:lnTo>
                    <a:pt x="1636" y="385"/>
                  </a:lnTo>
                  <a:lnTo>
                    <a:pt x="1637" y="371"/>
                  </a:lnTo>
                  <a:lnTo>
                    <a:pt x="1638" y="342"/>
                  </a:lnTo>
                  <a:lnTo>
                    <a:pt x="1640" y="309"/>
                  </a:lnTo>
                  <a:lnTo>
                    <a:pt x="1650" y="302"/>
                  </a:lnTo>
                  <a:lnTo>
                    <a:pt x="1658" y="296"/>
                  </a:lnTo>
                  <a:lnTo>
                    <a:pt x="1664" y="289"/>
                  </a:lnTo>
                  <a:lnTo>
                    <a:pt x="1669" y="282"/>
                  </a:lnTo>
                  <a:lnTo>
                    <a:pt x="1673" y="276"/>
                  </a:lnTo>
                  <a:lnTo>
                    <a:pt x="1676" y="269"/>
                  </a:lnTo>
                  <a:lnTo>
                    <a:pt x="1678" y="263"/>
                  </a:lnTo>
                  <a:lnTo>
                    <a:pt x="1679" y="256"/>
                  </a:lnTo>
                  <a:lnTo>
                    <a:pt x="1682" y="243"/>
                  </a:lnTo>
                  <a:lnTo>
                    <a:pt x="1687" y="228"/>
                  </a:lnTo>
                  <a:lnTo>
                    <a:pt x="1690" y="221"/>
                  </a:lnTo>
                  <a:lnTo>
                    <a:pt x="1694" y="214"/>
                  </a:lnTo>
                  <a:lnTo>
                    <a:pt x="1701" y="205"/>
                  </a:lnTo>
                  <a:lnTo>
                    <a:pt x="1709" y="197"/>
                  </a:lnTo>
                  <a:lnTo>
                    <a:pt x="1715" y="191"/>
                  </a:lnTo>
                  <a:lnTo>
                    <a:pt x="1724" y="185"/>
                  </a:lnTo>
                  <a:lnTo>
                    <a:pt x="1732" y="181"/>
                  </a:lnTo>
                  <a:lnTo>
                    <a:pt x="1742" y="176"/>
                  </a:lnTo>
                  <a:lnTo>
                    <a:pt x="1751" y="172"/>
                  </a:lnTo>
                  <a:lnTo>
                    <a:pt x="1760" y="168"/>
                  </a:lnTo>
                  <a:lnTo>
                    <a:pt x="1767" y="163"/>
                  </a:lnTo>
                  <a:lnTo>
                    <a:pt x="1775" y="156"/>
                  </a:lnTo>
                  <a:lnTo>
                    <a:pt x="1879" y="63"/>
                  </a:lnTo>
                  <a:lnTo>
                    <a:pt x="1880" y="61"/>
                  </a:lnTo>
                  <a:lnTo>
                    <a:pt x="1882" y="59"/>
                  </a:lnTo>
                  <a:lnTo>
                    <a:pt x="1882" y="57"/>
                  </a:lnTo>
                  <a:lnTo>
                    <a:pt x="1880" y="55"/>
                  </a:lnTo>
                  <a:lnTo>
                    <a:pt x="1878" y="48"/>
                  </a:lnTo>
                  <a:lnTo>
                    <a:pt x="1874" y="42"/>
                  </a:lnTo>
                  <a:lnTo>
                    <a:pt x="1870" y="35"/>
                  </a:lnTo>
                  <a:lnTo>
                    <a:pt x="1866" y="27"/>
                  </a:lnTo>
                  <a:lnTo>
                    <a:pt x="1864" y="22"/>
                  </a:lnTo>
                  <a:lnTo>
                    <a:pt x="1863" y="15"/>
                  </a:lnTo>
                  <a:lnTo>
                    <a:pt x="1864" y="13"/>
                  </a:lnTo>
                  <a:lnTo>
                    <a:pt x="1866" y="9"/>
                  </a:lnTo>
                  <a:lnTo>
                    <a:pt x="1869" y="6"/>
                  </a:lnTo>
                  <a:lnTo>
                    <a:pt x="1874" y="4"/>
                  </a:lnTo>
                  <a:lnTo>
                    <a:pt x="1885" y="1"/>
                  </a:lnTo>
                  <a:lnTo>
                    <a:pt x="1897" y="0"/>
                  </a:lnTo>
                  <a:lnTo>
                    <a:pt x="1911" y="0"/>
                  </a:lnTo>
                  <a:lnTo>
                    <a:pt x="1924" y="2"/>
                  </a:lnTo>
                  <a:lnTo>
                    <a:pt x="1929" y="4"/>
                  </a:lnTo>
                  <a:lnTo>
                    <a:pt x="1934" y="6"/>
                  </a:lnTo>
                  <a:lnTo>
                    <a:pt x="1938" y="9"/>
                  </a:lnTo>
                  <a:lnTo>
                    <a:pt x="1940" y="13"/>
                  </a:lnTo>
                  <a:lnTo>
                    <a:pt x="1945" y="19"/>
                  </a:lnTo>
                  <a:lnTo>
                    <a:pt x="1951" y="26"/>
                  </a:lnTo>
                  <a:lnTo>
                    <a:pt x="1960" y="33"/>
                  </a:lnTo>
                  <a:lnTo>
                    <a:pt x="1970" y="39"/>
                  </a:lnTo>
                  <a:lnTo>
                    <a:pt x="1981" y="46"/>
                  </a:lnTo>
                  <a:lnTo>
                    <a:pt x="1993" y="53"/>
                  </a:lnTo>
                  <a:lnTo>
                    <a:pt x="2007" y="59"/>
                  </a:lnTo>
                  <a:lnTo>
                    <a:pt x="2021" y="65"/>
                  </a:lnTo>
                  <a:lnTo>
                    <a:pt x="2050" y="76"/>
                  </a:lnTo>
                  <a:lnTo>
                    <a:pt x="2076" y="85"/>
                  </a:lnTo>
                  <a:lnTo>
                    <a:pt x="2101" y="90"/>
                  </a:lnTo>
                  <a:lnTo>
                    <a:pt x="2120" y="95"/>
                  </a:lnTo>
                  <a:lnTo>
                    <a:pt x="2133" y="97"/>
                  </a:lnTo>
                  <a:lnTo>
                    <a:pt x="2144" y="100"/>
                  </a:lnTo>
                  <a:lnTo>
                    <a:pt x="2148" y="101"/>
                  </a:lnTo>
                  <a:lnTo>
                    <a:pt x="2152" y="103"/>
                  </a:lnTo>
                  <a:lnTo>
                    <a:pt x="2154" y="106"/>
                  </a:lnTo>
                  <a:lnTo>
                    <a:pt x="2156" y="108"/>
                  </a:lnTo>
                  <a:lnTo>
                    <a:pt x="2158" y="113"/>
                  </a:lnTo>
                  <a:lnTo>
                    <a:pt x="2158" y="120"/>
                  </a:lnTo>
                  <a:lnTo>
                    <a:pt x="2157" y="127"/>
                  </a:lnTo>
                  <a:lnTo>
                    <a:pt x="2155" y="133"/>
                  </a:lnTo>
                  <a:lnTo>
                    <a:pt x="2147" y="150"/>
                  </a:lnTo>
                  <a:lnTo>
                    <a:pt x="2141" y="168"/>
                  </a:lnTo>
                  <a:lnTo>
                    <a:pt x="2138" y="176"/>
                  </a:lnTo>
                  <a:lnTo>
                    <a:pt x="2137" y="186"/>
                  </a:lnTo>
                  <a:lnTo>
                    <a:pt x="2138" y="196"/>
                  </a:lnTo>
                  <a:lnTo>
                    <a:pt x="2141" y="206"/>
                  </a:lnTo>
                  <a:lnTo>
                    <a:pt x="2143" y="208"/>
                  </a:lnTo>
                  <a:lnTo>
                    <a:pt x="2145" y="211"/>
                  </a:lnTo>
                  <a:lnTo>
                    <a:pt x="2150" y="212"/>
                  </a:lnTo>
                  <a:lnTo>
                    <a:pt x="2154" y="214"/>
                  </a:lnTo>
                  <a:lnTo>
                    <a:pt x="2165" y="217"/>
                  </a:lnTo>
                  <a:lnTo>
                    <a:pt x="2179" y="221"/>
                  </a:lnTo>
                  <a:lnTo>
                    <a:pt x="2193" y="225"/>
                  </a:lnTo>
                  <a:lnTo>
                    <a:pt x="2207" y="229"/>
                  </a:lnTo>
                  <a:lnTo>
                    <a:pt x="2214" y="233"/>
                  </a:lnTo>
                  <a:lnTo>
                    <a:pt x="2219" y="236"/>
                  </a:lnTo>
                  <a:lnTo>
                    <a:pt x="2225" y="239"/>
                  </a:lnTo>
                  <a:lnTo>
                    <a:pt x="2229" y="243"/>
                  </a:lnTo>
                  <a:lnTo>
                    <a:pt x="2251" y="267"/>
                  </a:lnTo>
                  <a:lnTo>
                    <a:pt x="2267" y="285"/>
                  </a:lnTo>
                  <a:lnTo>
                    <a:pt x="2273" y="290"/>
                  </a:lnTo>
                  <a:lnTo>
                    <a:pt x="2277" y="296"/>
                  </a:lnTo>
                  <a:lnTo>
                    <a:pt x="2281" y="299"/>
                  </a:lnTo>
                  <a:lnTo>
                    <a:pt x="2286" y="301"/>
                  </a:lnTo>
                  <a:lnTo>
                    <a:pt x="2290" y="301"/>
                  </a:lnTo>
                  <a:lnTo>
                    <a:pt x="2296" y="300"/>
                  </a:lnTo>
                  <a:lnTo>
                    <a:pt x="2301" y="298"/>
                  </a:lnTo>
                  <a:lnTo>
                    <a:pt x="2309" y="295"/>
                  </a:lnTo>
                  <a:lnTo>
                    <a:pt x="2328" y="284"/>
                  </a:lnTo>
                  <a:lnTo>
                    <a:pt x="2357" y="267"/>
                  </a:lnTo>
                  <a:lnTo>
                    <a:pt x="2452" y="215"/>
                  </a:lnTo>
                  <a:lnTo>
                    <a:pt x="2460" y="211"/>
                  </a:lnTo>
                  <a:lnTo>
                    <a:pt x="2466" y="205"/>
                  </a:lnTo>
                  <a:lnTo>
                    <a:pt x="2470" y="200"/>
                  </a:lnTo>
                  <a:lnTo>
                    <a:pt x="2472" y="195"/>
                  </a:lnTo>
                  <a:lnTo>
                    <a:pt x="2472" y="190"/>
                  </a:lnTo>
                  <a:lnTo>
                    <a:pt x="2472" y="184"/>
                  </a:lnTo>
                  <a:lnTo>
                    <a:pt x="2471" y="179"/>
                  </a:lnTo>
                  <a:lnTo>
                    <a:pt x="2469" y="174"/>
                  </a:lnTo>
                  <a:lnTo>
                    <a:pt x="2463" y="163"/>
                  </a:lnTo>
                  <a:lnTo>
                    <a:pt x="2460" y="152"/>
                  </a:lnTo>
                  <a:lnTo>
                    <a:pt x="2459" y="147"/>
                  </a:lnTo>
                  <a:lnTo>
                    <a:pt x="2459" y="141"/>
                  </a:lnTo>
                  <a:lnTo>
                    <a:pt x="2461" y="135"/>
                  </a:lnTo>
                  <a:lnTo>
                    <a:pt x="2463" y="130"/>
                  </a:lnTo>
                  <a:lnTo>
                    <a:pt x="2544" y="39"/>
                  </a:lnTo>
                  <a:lnTo>
                    <a:pt x="2544" y="39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60F0494-A172-43A4-AB1C-825D51381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" y="3114"/>
              <a:ext cx="1191" cy="1076"/>
            </a:xfrm>
            <a:custGeom>
              <a:avLst/>
              <a:gdLst>
                <a:gd name="T0" fmla="*/ 2936 w 4762"/>
                <a:gd name="T1" fmla="*/ 265 h 4304"/>
                <a:gd name="T2" fmla="*/ 3176 w 4762"/>
                <a:gd name="T3" fmla="*/ 523 h 4304"/>
                <a:gd name="T4" fmla="*/ 3500 w 4762"/>
                <a:gd name="T5" fmla="*/ 643 h 4304"/>
                <a:gd name="T6" fmla="*/ 3781 w 4762"/>
                <a:gd name="T7" fmla="*/ 585 h 4304"/>
                <a:gd name="T8" fmla="*/ 3908 w 4762"/>
                <a:gd name="T9" fmla="*/ 411 h 4304"/>
                <a:gd name="T10" fmla="*/ 4318 w 4762"/>
                <a:gd name="T11" fmla="*/ 490 h 4304"/>
                <a:gd name="T12" fmla="*/ 4334 w 4762"/>
                <a:gd name="T13" fmla="*/ 738 h 4304"/>
                <a:gd name="T14" fmla="*/ 4396 w 4762"/>
                <a:gd name="T15" fmla="*/ 999 h 4304"/>
                <a:gd name="T16" fmla="*/ 4633 w 4762"/>
                <a:gd name="T17" fmla="*/ 988 h 4304"/>
                <a:gd name="T18" fmla="*/ 4659 w 4762"/>
                <a:gd name="T19" fmla="*/ 1135 h 4304"/>
                <a:gd name="T20" fmla="*/ 4693 w 4762"/>
                <a:gd name="T21" fmla="*/ 1364 h 4304"/>
                <a:gd name="T22" fmla="*/ 4606 w 4762"/>
                <a:gd name="T23" fmla="*/ 1619 h 4304"/>
                <a:gd name="T24" fmla="*/ 4382 w 4762"/>
                <a:gd name="T25" fmla="*/ 1694 h 4304"/>
                <a:gd name="T26" fmla="*/ 4406 w 4762"/>
                <a:gd name="T27" fmla="*/ 1862 h 4304"/>
                <a:gd name="T28" fmla="*/ 4326 w 4762"/>
                <a:gd name="T29" fmla="*/ 2033 h 4304"/>
                <a:gd name="T30" fmla="*/ 4256 w 4762"/>
                <a:gd name="T31" fmla="*/ 2115 h 4304"/>
                <a:gd name="T32" fmla="*/ 4092 w 4762"/>
                <a:gd name="T33" fmla="*/ 2243 h 4304"/>
                <a:gd name="T34" fmla="*/ 4049 w 4762"/>
                <a:gd name="T35" fmla="*/ 2415 h 4304"/>
                <a:gd name="T36" fmla="*/ 3999 w 4762"/>
                <a:gd name="T37" fmla="*/ 2575 h 4304"/>
                <a:gd name="T38" fmla="*/ 3925 w 4762"/>
                <a:gd name="T39" fmla="*/ 2694 h 4304"/>
                <a:gd name="T40" fmla="*/ 3891 w 4762"/>
                <a:gd name="T41" fmla="*/ 2848 h 4304"/>
                <a:gd name="T42" fmla="*/ 3776 w 4762"/>
                <a:gd name="T43" fmla="*/ 3026 h 4304"/>
                <a:gd name="T44" fmla="*/ 3600 w 4762"/>
                <a:gd name="T45" fmla="*/ 3313 h 4304"/>
                <a:gd name="T46" fmla="*/ 3307 w 4762"/>
                <a:gd name="T47" fmla="*/ 3455 h 4304"/>
                <a:gd name="T48" fmla="*/ 3449 w 4762"/>
                <a:gd name="T49" fmla="*/ 3784 h 4304"/>
                <a:gd name="T50" fmla="*/ 3528 w 4762"/>
                <a:gd name="T51" fmla="*/ 4001 h 4304"/>
                <a:gd name="T52" fmla="*/ 3384 w 4762"/>
                <a:gd name="T53" fmla="*/ 4009 h 4304"/>
                <a:gd name="T54" fmla="*/ 3222 w 4762"/>
                <a:gd name="T55" fmla="*/ 4082 h 4304"/>
                <a:gd name="T56" fmla="*/ 2982 w 4762"/>
                <a:gd name="T57" fmla="*/ 4297 h 4304"/>
                <a:gd name="T58" fmla="*/ 2713 w 4762"/>
                <a:gd name="T59" fmla="*/ 3930 h 4304"/>
                <a:gd name="T60" fmla="*/ 2451 w 4762"/>
                <a:gd name="T61" fmla="*/ 3620 h 4304"/>
                <a:gd name="T62" fmla="*/ 2267 w 4762"/>
                <a:gd name="T63" fmla="*/ 3529 h 4304"/>
                <a:gd name="T64" fmla="*/ 2350 w 4762"/>
                <a:gd name="T65" fmla="*/ 3370 h 4304"/>
                <a:gd name="T66" fmla="*/ 2533 w 4762"/>
                <a:gd name="T67" fmla="*/ 3221 h 4304"/>
                <a:gd name="T68" fmla="*/ 2574 w 4762"/>
                <a:gd name="T69" fmla="*/ 3071 h 4304"/>
                <a:gd name="T70" fmla="*/ 2285 w 4762"/>
                <a:gd name="T71" fmla="*/ 2877 h 4304"/>
                <a:gd name="T72" fmla="*/ 2146 w 4762"/>
                <a:gd name="T73" fmla="*/ 2940 h 4304"/>
                <a:gd name="T74" fmla="*/ 1934 w 4762"/>
                <a:gd name="T75" fmla="*/ 3040 h 4304"/>
                <a:gd name="T76" fmla="*/ 1867 w 4762"/>
                <a:gd name="T77" fmla="*/ 2849 h 4304"/>
                <a:gd name="T78" fmla="*/ 1599 w 4762"/>
                <a:gd name="T79" fmla="*/ 2696 h 4304"/>
                <a:gd name="T80" fmla="*/ 1266 w 4762"/>
                <a:gd name="T81" fmla="*/ 2638 h 4304"/>
                <a:gd name="T82" fmla="*/ 906 w 4762"/>
                <a:gd name="T83" fmla="*/ 2610 h 4304"/>
                <a:gd name="T84" fmla="*/ 722 w 4762"/>
                <a:gd name="T85" fmla="*/ 2242 h 4304"/>
                <a:gd name="T86" fmla="*/ 671 w 4762"/>
                <a:gd name="T87" fmla="*/ 2054 h 4304"/>
                <a:gd name="T88" fmla="*/ 532 w 4762"/>
                <a:gd name="T89" fmla="*/ 2012 h 4304"/>
                <a:gd name="T90" fmla="*/ 347 w 4762"/>
                <a:gd name="T91" fmla="*/ 2015 h 4304"/>
                <a:gd name="T92" fmla="*/ 280 w 4762"/>
                <a:gd name="T93" fmla="*/ 2109 h 4304"/>
                <a:gd name="T94" fmla="*/ 300 w 4762"/>
                <a:gd name="T95" fmla="*/ 2319 h 4304"/>
                <a:gd name="T96" fmla="*/ 8 w 4762"/>
                <a:gd name="T97" fmla="*/ 2384 h 4304"/>
                <a:gd name="T98" fmla="*/ 176 w 4762"/>
                <a:gd name="T99" fmla="*/ 1985 h 4304"/>
                <a:gd name="T100" fmla="*/ 278 w 4762"/>
                <a:gd name="T101" fmla="*/ 1725 h 4304"/>
                <a:gd name="T102" fmla="*/ 342 w 4762"/>
                <a:gd name="T103" fmla="*/ 1422 h 4304"/>
                <a:gd name="T104" fmla="*/ 239 w 4762"/>
                <a:gd name="T105" fmla="*/ 1172 h 4304"/>
                <a:gd name="T106" fmla="*/ 432 w 4762"/>
                <a:gd name="T107" fmla="*/ 970 h 4304"/>
                <a:gd name="T108" fmla="*/ 749 w 4762"/>
                <a:gd name="T109" fmla="*/ 969 h 4304"/>
                <a:gd name="T110" fmla="*/ 880 w 4762"/>
                <a:gd name="T111" fmla="*/ 835 h 4304"/>
                <a:gd name="T112" fmla="*/ 1061 w 4762"/>
                <a:gd name="T113" fmla="*/ 718 h 4304"/>
                <a:gd name="T114" fmla="*/ 1390 w 4762"/>
                <a:gd name="T115" fmla="*/ 761 h 4304"/>
                <a:gd name="T116" fmla="*/ 1600 w 4762"/>
                <a:gd name="T117" fmla="*/ 556 h 4304"/>
                <a:gd name="T118" fmla="*/ 1709 w 4762"/>
                <a:gd name="T119" fmla="*/ 197 h 4304"/>
                <a:gd name="T120" fmla="*/ 1938 w 4762"/>
                <a:gd name="T121" fmla="*/ 9 h 4304"/>
                <a:gd name="T122" fmla="*/ 2143 w 4762"/>
                <a:gd name="T123" fmla="*/ 208 h 4304"/>
                <a:gd name="T124" fmla="*/ 2472 w 4762"/>
                <a:gd name="T125" fmla="*/ 184 h 4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62" h="4304">
                  <a:moveTo>
                    <a:pt x="2544" y="39"/>
                  </a:moveTo>
                  <a:lnTo>
                    <a:pt x="2572" y="37"/>
                  </a:lnTo>
                  <a:lnTo>
                    <a:pt x="2600" y="36"/>
                  </a:lnTo>
                  <a:lnTo>
                    <a:pt x="2629" y="35"/>
                  </a:lnTo>
                  <a:lnTo>
                    <a:pt x="2657" y="37"/>
                  </a:lnTo>
                  <a:lnTo>
                    <a:pt x="2670" y="39"/>
                  </a:lnTo>
                  <a:lnTo>
                    <a:pt x="2688" y="45"/>
                  </a:lnTo>
                  <a:lnTo>
                    <a:pt x="2710" y="53"/>
                  </a:lnTo>
                  <a:lnTo>
                    <a:pt x="2733" y="63"/>
                  </a:lnTo>
                  <a:lnTo>
                    <a:pt x="2755" y="72"/>
                  </a:lnTo>
                  <a:lnTo>
                    <a:pt x="2776" y="82"/>
                  </a:lnTo>
                  <a:lnTo>
                    <a:pt x="2792" y="92"/>
                  </a:lnTo>
                  <a:lnTo>
                    <a:pt x="2803" y="100"/>
                  </a:lnTo>
                  <a:lnTo>
                    <a:pt x="2814" y="110"/>
                  </a:lnTo>
                  <a:lnTo>
                    <a:pt x="2827" y="120"/>
                  </a:lnTo>
                  <a:lnTo>
                    <a:pt x="2841" y="129"/>
                  </a:lnTo>
                  <a:lnTo>
                    <a:pt x="2854" y="138"/>
                  </a:lnTo>
                  <a:lnTo>
                    <a:pt x="2868" y="147"/>
                  </a:lnTo>
                  <a:lnTo>
                    <a:pt x="2882" y="155"/>
                  </a:lnTo>
                  <a:lnTo>
                    <a:pt x="2895" y="165"/>
                  </a:lnTo>
                  <a:lnTo>
                    <a:pt x="2907" y="176"/>
                  </a:lnTo>
                  <a:lnTo>
                    <a:pt x="2920" y="187"/>
                  </a:lnTo>
                  <a:lnTo>
                    <a:pt x="2938" y="205"/>
                  </a:lnTo>
                  <a:lnTo>
                    <a:pt x="2947" y="215"/>
                  </a:lnTo>
                  <a:lnTo>
                    <a:pt x="2954" y="224"/>
                  </a:lnTo>
                  <a:lnTo>
                    <a:pt x="2959" y="232"/>
                  </a:lnTo>
                  <a:lnTo>
                    <a:pt x="2960" y="237"/>
                  </a:lnTo>
                  <a:lnTo>
                    <a:pt x="2955" y="244"/>
                  </a:lnTo>
                  <a:lnTo>
                    <a:pt x="2943" y="257"/>
                  </a:lnTo>
                  <a:lnTo>
                    <a:pt x="2936" y="265"/>
                  </a:lnTo>
                  <a:lnTo>
                    <a:pt x="2930" y="274"/>
                  </a:lnTo>
                  <a:lnTo>
                    <a:pt x="2925" y="281"/>
                  </a:lnTo>
                  <a:lnTo>
                    <a:pt x="2923" y="289"/>
                  </a:lnTo>
                  <a:lnTo>
                    <a:pt x="2921" y="298"/>
                  </a:lnTo>
                  <a:lnTo>
                    <a:pt x="2921" y="307"/>
                  </a:lnTo>
                  <a:lnTo>
                    <a:pt x="2921" y="315"/>
                  </a:lnTo>
                  <a:lnTo>
                    <a:pt x="2923" y="321"/>
                  </a:lnTo>
                  <a:lnTo>
                    <a:pt x="2925" y="329"/>
                  </a:lnTo>
                  <a:lnTo>
                    <a:pt x="2928" y="336"/>
                  </a:lnTo>
                  <a:lnTo>
                    <a:pt x="2933" y="341"/>
                  </a:lnTo>
                  <a:lnTo>
                    <a:pt x="2937" y="348"/>
                  </a:lnTo>
                  <a:lnTo>
                    <a:pt x="2941" y="353"/>
                  </a:lnTo>
                  <a:lnTo>
                    <a:pt x="2948" y="358"/>
                  </a:lnTo>
                  <a:lnTo>
                    <a:pt x="2954" y="363"/>
                  </a:lnTo>
                  <a:lnTo>
                    <a:pt x="2960" y="368"/>
                  </a:lnTo>
                  <a:lnTo>
                    <a:pt x="2975" y="375"/>
                  </a:lnTo>
                  <a:lnTo>
                    <a:pt x="2991" y="382"/>
                  </a:lnTo>
                  <a:lnTo>
                    <a:pt x="3008" y="387"/>
                  </a:lnTo>
                  <a:lnTo>
                    <a:pt x="3026" y="393"/>
                  </a:lnTo>
                  <a:lnTo>
                    <a:pt x="3043" y="397"/>
                  </a:lnTo>
                  <a:lnTo>
                    <a:pt x="3060" y="401"/>
                  </a:lnTo>
                  <a:lnTo>
                    <a:pt x="3093" y="407"/>
                  </a:lnTo>
                  <a:lnTo>
                    <a:pt x="3120" y="412"/>
                  </a:lnTo>
                  <a:lnTo>
                    <a:pt x="3126" y="418"/>
                  </a:lnTo>
                  <a:lnTo>
                    <a:pt x="3133" y="427"/>
                  </a:lnTo>
                  <a:lnTo>
                    <a:pt x="3140" y="438"/>
                  </a:lnTo>
                  <a:lnTo>
                    <a:pt x="3145" y="451"/>
                  </a:lnTo>
                  <a:lnTo>
                    <a:pt x="3157" y="479"/>
                  </a:lnTo>
                  <a:lnTo>
                    <a:pt x="3170" y="509"/>
                  </a:lnTo>
                  <a:lnTo>
                    <a:pt x="3176" y="523"/>
                  </a:lnTo>
                  <a:lnTo>
                    <a:pt x="3182" y="537"/>
                  </a:lnTo>
                  <a:lnTo>
                    <a:pt x="3188" y="549"/>
                  </a:lnTo>
                  <a:lnTo>
                    <a:pt x="3195" y="560"/>
                  </a:lnTo>
                  <a:lnTo>
                    <a:pt x="3202" y="570"/>
                  </a:lnTo>
                  <a:lnTo>
                    <a:pt x="3209" y="577"/>
                  </a:lnTo>
                  <a:lnTo>
                    <a:pt x="3213" y="579"/>
                  </a:lnTo>
                  <a:lnTo>
                    <a:pt x="3216" y="580"/>
                  </a:lnTo>
                  <a:lnTo>
                    <a:pt x="3221" y="581"/>
                  </a:lnTo>
                  <a:lnTo>
                    <a:pt x="3224" y="581"/>
                  </a:lnTo>
                  <a:lnTo>
                    <a:pt x="3248" y="577"/>
                  </a:lnTo>
                  <a:lnTo>
                    <a:pt x="3279" y="570"/>
                  </a:lnTo>
                  <a:lnTo>
                    <a:pt x="3296" y="567"/>
                  </a:lnTo>
                  <a:lnTo>
                    <a:pt x="3310" y="565"/>
                  </a:lnTo>
                  <a:lnTo>
                    <a:pt x="3317" y="565"/>
                  </a:lnTo>
                  <a:lnTo>
                    <a:pt x="3324" y="567"/>
                  </a:lnTo>
                  <a:lnTo>
                    <a:pt x="3328" y="568"/>
                  </a:lnTo>
                  <a:lnTo>
                    <a:pt x="3332" y="569"/>
                  </a:lnTo>
                  <a:lnTo>
                    <a:pt x="3348" y="579"/>
                  </a:lnTo>
                  <a:lnTo>
                    <a:pt x="3361" y="590"/>
                  </a:lnTo>
                  <a:lnTo>
                    <a:pt x="3373" y="601"/>
                  </a:lnTo>
                  <a:lnTo>
                    <a:pt x="3386" y="612"/>
                  </a:lnTo>
                  <a:lnTo>
                    <a:pt x="3399" y="622"/>
                  </a:lnTo>
                  <a:lnTo>
                    <a:pt x="3413" y="631"/>
                  </a:lnTo>
                  <a:lnTo>
                    <a:pt x="3422" y="635"/>
                  </a:lnTo>
                  <a:lnTo>
                    <a:pt x="3431" y="638"/>
                  </a:lnTo>
                  <a:lnTo>
                    <a:pt x="3441" y="641"/>
                  </a:lnTo>
                  <a:lnTo>
                    <a:pt x="3451" y="643"/>
                  </a:lnTo>
                  <a:lnTo>
                    <a:pt x="3466" y="644"/>
                  </a:lnTo>
                  <a:lnTo>
                    <a:pt x="3482" y="644"/>
                  </a:lnTo>
                  <a:lnTo>
                    <a:pt x="3500" y="643"/>
                  </a:lnTo>
                  <a:lnTo>
                    <a:pt x="3516" y="641"/>
                  </a:lnTo>
                  <a:lnTo>
                    <a:pt x="3551" y="635"/>
                  </a:lnTo>
                  <a:lnTo>
                    <a:pt x="3583" y="630"/>
                  </a:lnTo>
                  <a:lnTo>
                    <a:pt x="3586" y="628"/>
                  </a:lnTo>
                  <a:lnTo>
                    <a:pt x="3590" y="627"/>
                  </a:lnTo>
                  <a:lnTo>
                    <a:pt x="3594" y="625"/>
                  </a:lnTo>
                  <a:lnTo>
                    <a:pt x="3597" y="622"/>
                  </a:lnTo>
                  <a:lnTo>
                    <a:pt x="3605" y="614"/>
                  </a:lnTo>
                  <a:lnTo>
                    <a:pt x="3613" y="606"/>
                  </a:lnTo>
                  <a:lnTo>
                    <a:pt x="3621" y="599"/>
                  </a:lnTo>
                  <a:lnTo>
                    <a:pt x="3630" y="593"/>
                  </a:lnTo>
                  <a:lnTo>
                    <a:pt x="3635" y="591"/>
                  </a:lnTo>
                  <a:lnTo>
                    <a:pt x="3640" y="589"/>
                  </a:lnTo>
                  <a:lnTo>
                    <a:pt x="3646" y="589"/>
                  </a:lnTo>
                  <a:lnTo>
                    <a:pt x="3651" y="589"/>
                  </a:lnTo>
                  <a:lnTo>
                    <a:pt x="3670" y="592"/>
                  </a:lnTo>
                  <a:lnTo>
                    <a:pt x="3682" y="596"/>
                  </a:lnTo>
                  <a:lnTo>
                    <a:pt x="3690" y="600"/>
                  </a:lnTo>
                  <a:lnTo>
                    <a:pt x="3696" y="602"/>
                  </a:lnTo>
                  <a:lnTo>
                    <a:pt x="3699" y="603"/>
                  </a:lnTo>
                  <a:lnTo>
                    <a:pt x="3702" y="603"/>
                  </a:lnTo>
                  <a:lnTo>
                    <a:pt x="3706" y="603"/>
                  </a:lnTo>
                  <a:lnTo>
                    <a:pt x="3710" y="602"/>
                  </a:lnTo>
                  <a:lnTo>
                    <a:pt x="3722" y="598"/>
                  </a:lnTo>
                  <a:lnTo>
                    <a:pt x="3741" y="589"/>
                  </a:lnTo>
                  <a:lnTo>
                    <a:pt x="3748" y="586"/>
                  </a:lnTo>
                  <a:lnTo>
                    <a:pt x="3754" y="584"/>
                  </a:lnTo>
                  <a:lnTo>
                    <a:pt x="3761" y="583"/>
                  </a:lnTo>
                  <a:lnTo>
                    <a:pt x="3768" y="583"/>
                  </a:lnTo>
                  <a:lnTo>
                    <a:pt x="3781" y="585"/>
                  </a:lnTo>
                  <a:lnTo>
                    <a:pt x="3793" y="588"/>
                  </a:lnTo>
                  <a:lnTo>
                    <a:pt x="3805" y="590"/>
                  </a:lnTo>
                  <a:lnTo>
                    <a:pt x="3817" y="592"/>
                  </a:lnTo>
                  <a:lnTo>
                    <a:pt x="3823" y="592"/>
                  </a:lnTo>
                  <a:lnTo>
                    <a:pt x="3829" y="591"/>
                  </a:lnTo>
                  <a:lnTo>
                    <a:pt x="3834" y="590"/>
                  </a:lnTo>
                  <a:lnTo>
                    <a:pt x="3840" y="586"/>
                  </a:lnTo>
                  <a:lnTo>
                    <a:pt x="3841" y="584"/>
                  </a:lnTo>
                  <a:lnTo>
                    <a:pt x="3843" y="582"/>
                  </a:lnTo>
                  <a:lnTo>
                    <a:pt x="3844" y="570"/>
                  </a:lnTo>
                  <a:lnTo>
                    <a:pt x="3843" y="557"/>
                  </a:lnTo>
                  <a:lnTo>
                    <a:pt x="3842" y="544"/>
                  </a:lnTo>
                  <a:lnTo>
                    <a:pt x="3840" y="531"/>
                  </a:lnTo>
                  <a:lnTo>
                    <a:pt x="3835" y="506"/>
                  </a:lnTo>
                  <a:lnTo>
                    <a:pt x="3832" y="481"/>
                  </a:lnTo>
                  <a:lnTo>
                    <a:pt x="3832" y="470"/>
                  </a:lnTo>
                  <a:lnTo>
                    <a:pt x="3833" y="459"/>
                  </a:lnTo>
                  <a:lnTo>
                    <a:pt x="3835" y="454"/>
                  </a:lnTo>
                  <a:lnTo>
                    <a:pt x="3836" y="449"/>
                  </a:lnTo>
                  <a:lnTo>
                    <a:pt x="3840" y="445"/>
                  </a:lnTo>
                  <a:lnTo>
                    <a:pt x="3842" y="441"/>
                  </a:lnTo>
                  <a:lnTo>
                    <a:pt x="3846" y="436"/>
                  </a:lnTo>
                  <a:lnTo>
                    <a:pt x="3851" y="432"/>
                  </a:lnTo>
                  <a:lnTo>
                    <a:pt x="3855" y="428"/>
                  </a:lnTo>
                  <a:lnTo>
                    <a:pt x="3862" y="425"/>
                  </a:lnTo>
                  <a:lnTo>
                    <a:pt x="3868" y="422"/>
                  </a:lnTo>
                  <a:lnTo>
                    <a:pt x="3876" y="420"/>
                  </a:lnTo>
                  <a:lnTo>
                    <a:pt x="3884" y="416"/>
                  </a:lnTo>
                  <a:lnTo>
                    <a:pt x="3894" y="415"/>
                  </a:lnTo>
                  <a:lnTo>
                    <a:pt x="3908" y="411"/>
                  </a:lnTo>
                  <a:lnTo>
                    <a:pt x="3923" y="406"/>
                  </a:lnTo>
                  <a:lnTo>
                    <a:pt x="3936" y="402"/>
                  </a:lnTo>
                  <a:lnTo>
                    <a:pt x="3949" y="396"/>
                  </a:lnTo>
                  <a:lnTo>
                    <a:pt x="3963" y="392"/>
                  </a:lnTo>
                  <a:lnTo>
                    <a:pt x="3976" y="390"/>
                  </a:lnTo>
                  <a:lnTo>
                    <a:pt x="3984" y="389"/>
                  </a:lnTo>
                  <a:lnTo>
                    <a:pt x="3991" y="389"/>
                  </a:lnTo>
                  <a:lnTo>
                    <a:pt x="3999" y="389"/>
                  </a:lnTo>
                  <a:lnTo>
                    <a:pt x="4007" y="391"/>
                  </a:lnTo>
                  <a:lnTo>
                    <a:pt x="4021" y="394"/>
                  </a:lnTo>
                  <a:lnTo>
                    <a:pt x="4037" y="400"/>
                  </a:lnTo>
                  <a:lnTo>
                    <a:pt x="4051" y="406"/>
                  </a:lnTo>
                  <a:lnTo>
                    <a:pt x="4066" y="413"/>
                  </a:lnTo>
                  <a:lnTo>
                    <a:pt x="4081" y="418"/>
                  </a:lnTo>
                  <a:lnTo>
                    <a:pt x="4095" y="424"/>
                  </a:lnTo>
                  <a:lnTo>
                    <a:pt x="4102" y="426"/>
                  </a:lnTo>
                  <a:lnTo>
                    <a:pt x="4110" y="427"/>
                  </a:lnTo>
                  <a:lnTo>
                    <a:pt x="4118" y="428"/>
                  </a:lnTo>
                  <a:lnTo>
                    <a:pt x="4124" y="430"/>
                  </a:lnTo>
                  <a:lnTo>
                    <a:pt x="4149" y="433"/>
                  </a:lnTo>
                  <a:lnTo>
                    <a:pt x="4171" y="436"/>
                  </a:lnTo>
                  <a:lnTo>
                    <a:pt x="4192" y="438"/>
                  </a:lnTo>
                  <a:lnTo>
                    <a:pt x="4213" y="442"/>
                  </a:lnTo>
                  <a:lnTo>
                    <a:pt x="4233" y="446"/>
                  </a:lnTo>
                  <a:lnTo>
                    <a:pt x="4254" y="453"/>
                  </a:lnTo>
                  <a:lnTo>
                    <a:pt x="4276" y="462"/>
                  </a:lnTo>
                  <a:lnTo>
                    <a:pt x="4300" y="473"/>
                  </a:lnTo>
                  <a:lnTo>
                    <a:pt x="4307" y="478"/>
                  </a:lnTo>
                  <a:lnTo>
                    <a:pt x="4314" y="484"/>
                  </a:lnTo>
                  <a:lnTo>
                    <a:pt x="4318" y="490"/>
                  </a:lnTo>
                  <a:lnTo>
                    <a:pt x="4322" y="498"/>
                  </a:lnTo>
                  <a:lnTo>
                    <a:pt x="4326" y="505"/>
                  </a:lnTo>
                  <a:lnTo>
                    <a:pt x="4330" y="512"/>
                  </a:lnTo>
                  <a:lnTo>
                    <a:pt x="4336" y="519"/>
                  </a:lnTo>
                  <a:lnTo>
                    <a:pt x="4342" y="526"/>
                  </a:lnTo>
                  <a:lnTo>
                    <a:pt x="4372" y="551"/>
                  </a:lnTo>
                  <a:lnTo>
                    <a:pt x="4390" y="565"/>
                  </a:lnTo>
                  <a:lnTo>
                    <a:pt x="4392" y="569"/>
                  </a:lnTo>
                  <a:lnTo>
                    <a:pt x="4396" y="573"/>
                  </a:lnTo>
                  <a:lnTo>
                    <a:pt x="4398" y="579"/>
                  </a:lnTo>
                  <a:lnTo>
                    <a:pt x="4400" y="584"/>
                  </a:lnTo>
                  <a:lnTo>
                    <a:pt x="4404" y="601"/>
                  </a:lnTo>
                  <a:lnTo>
                    <a:pt x="4410" y="625"/>
                  </a:lnTo>
                  <a:lnTo>
                    <a:pt x="4413" y="641"/>
                  </a:lnTo>
                  <a:lnTo>
                    <a:pt x="4416" y="653"/>
                  </a:lnTo>
                  <a:lnTo>
                    <a:pt x="4417" y="665"/>
                  </a:lnTo>
                  <a:lnTo>
                    <a:pt x="4417" y="675"/>
                  </a:lnTo>
                  <a:lnTo>
                    <a:pt x="4413" y="685"/>
                  </a:lnTo>
                  <a:lnTo>
                    <a:pt x="4409" y="695"/>
                  </a:lnTo>
                  <a:lnTo>
                    <a:pt x="4401" y="706"/>
                  </a:lnTo>
                  <a:lnTo>
                    <a:pt x="4391" y="718"/>
                  </a:lnTo>
                  <a:lnTo>
                    <a:pt x="4388" y="720"/>
                  </a:lnTo>
                  <a:lnTo>
                    <a:pt x="4383" y="722"/>
                  </a:lnTo>
                  <a:lnTo>
                    <a:pt x="4378" y="725"/>
                  </a:lnTo>
                  <a:lnTo>
                    <a:pt x="4372" y="726"/>
                  </a:lnTo>
                  <a:lnTo>
                    <a:pt x="4359" y="729"/>
                  </a:lnTo>
                  <a:lnTo>
                    <a:pt x="4347" y="731"/>
                  </a:lnTo>
                  <a:lnTo>
                    <a:pt x="4341" y="733"/>
                  </a:lnTo>
                  <a:lnTo>
                    <a:pt x="4337" y="736"/>
                  </a:lnTo>
                  <a:lnTo>
                    <a:pt x="4334" y="738"/>
                  </a:lnTo>
                  <a:lnTo>
                    <a:pt x="4330" y="741"/>
                  </a:lnTo>
                  <a:lnTo>
                    <a:pt x="4329" y="745"/>
                  </a:lnTo>
                  <a:lnTo>
                    <a:pt x="4329" y="749"/>
                  </a:lnTo>
                  <a:lnTo>
                    <a:pt x="4331" y="754"/>
                  </a:lnTo>
                  <a:lnTo>
                    <a:pt x="4336" y="761"/>
                  </a:lnTo>
                  <a:lnTo>
                    <a:pt x="4337" y="764"/>
                  </a:lnTo>
                  <a:lnTo>
                    <a:pt x="4338" y="768"/>
                  </a:lnTo>
                  <a:lnTo>
                    <a:pt x="4337" y="771"/>
                  </a:lnTo>
                  <a:lnTo>
                    <a:pt x="4336" y="775"/>
                  </a:lnTo>
                  <a:lnTo>
                    <a:pt x="4332" y="784"/>
                  </a:lnTo>
                  <a:lnTo>
                    <a:pt x="4328" y="793"/>
                  </a:lnTo>
                  <a:lnTo>
                    <a:pt x="4324" y="803"/>
                  </a:lnTo>
                  <a:lnTo>
                    <a:pt x="4321" y="813"/>
                  </a:lnTo>
                  <a:lnTo>
                    <a:pt x="4321" y="819"/>
                  </a:lnTo>
                  <a:lnTo>
                    <a:pt x="4321" y="824"/>
                  </a:lnTo>
                  <a:lnTo>
                    <a:pt x="4324" y="829"/>
                  </a:lnTo>
                  <a:lnTo>
                    <a:pt x="4326" y="834"/>
                  </a:lnTo>
                  <a:lnTo>
                    <a:pt x="4338" y="850"/>
                  </a:lnTo>
                  <a:lnTo>
                    <a:pt x="4351" y="864"/>
                  </a:lnTo>
                  <a:lnTo>
                    <a:pt x="4358" y="872"/>
                  </a:lnTo>
                  <a:lnTo>
                    <a:pt x="4363" y="879"/>
                  </a:lnTo>
                  <a:lnTo>
                    <a:pt x="4367" y="888"/>
                  </a:lnTo>
                  <a:lnTo>
                    <a:pt x="4370" y="897"/>
                  </a:lnTo>
                  <a:lnTo>
                    <a:pt x="4371" y="911"/>
                  </a:lnTo>
                  <a:lnTo>
                    <a:pt x="4375" y="930"/>
                  </a:lnTo>
                  <a:lnTo>
                    <a:pt x="4378" y="952"/>
                  </a:lnTo>
                  <a:lnTo>
                    <a:pt x="4382" y="973"/>
                  </a:lnTo>
                  <a:lnTo>
                    <a:pt x="4387" y="983"/>
                  </a:lnTo>
                  <a:lnTo>
                    <a:pt x="4390" y="991"/>
                  </a:lnTo>
                  <a:lnTo>
                    <a:pt x="4396" y="999"/>
                  </a:lnTo>
                  <a:lnTo>
                    <a:pt x="4401" y="1004"/>
                  </a:lnTo>
                  <a:lnTo>
                    <a:pt x="4404" y="1007"/>
                  </a:lnTo>
                  <a:lnTo>
                    <a:pt x="4408" y="1008"/>
                  </a:lnTo>
                  <a:lnTo>
                    <a:pt x="4412" y="1009"/>
                  </a:lnTo>
                  <a:lnTo>
                    <a:pt x="4417" y="1009"/>
                  </a:lnTo>
                  <a:lnTo>
                    <a:pt x="4421" y="1008"/>
                  </a:lnTo>
                  <a:lnTo>
                    <a:pt x="4425" y="1007"/>
                  </a:lnTo>
                  <a:lnTo>
                    <a:pt x="4430" y="1004"/>
                  </a:lnTo>
                  <a:lnTo>
                    <a:pt x="4435" y="1001"/>
                  </a:lnTo>
                  <a:lnTo>
                    <a:pt x="4450" y="993"/>
                  </a:lnTo>
                  <a:lnTo>
                    <a:pt x="4462" y="987"/>
                  </a:lnTo>
                  <a:lnTo>
                    <a:pt x="4475" y="981"/>
                  </a:lnTo>
                  <a:lnTo>
                    <a:pt x="4488" y="979"/>
                  </a:lnTo>
                  <a:lnTo>
                    <a:pt x="4493" y="978"/>
                  </a:lnTo>
                  <a:lnTo>
                    <a:pt x="4500" y="978"/>
                  </a:lnTo>
                  <a:lnTo>
                    <a:pt x="4506" y="979"/>
                  </a:lnTo>
                  <a:lnTo>
                    <a:pt x="4513" y="980"/>
                  </a:lnTo>
                  <a:lnTo>
                    <a:pt x="4520" y="982"/>
                  </a:lnTo>
                  <a:lnTo>
                    <a:pt x="4526" y="984"/>
                  </a:lnTo>
                  <a:lnTo>
                    <a:pt x="4534" y="989"/>
                  </a:lnTo>
                  <a:lnTo>
                    <a:pt x="4542" y="993"/>
                  </a:lnTo>
                  <a:lnTo>
                    <a:pt x="4558" y="1002"/>
                  </a:lnTo>
                  <a:lnTo>
                    <a:pt x="4572" y="1008"/>
                  </a:lnTo>
                  <a:lnTo>
                    <a:pt x="4584" y="1011"/>
                  </a:lnTo>
                  <a:lnTo>
                    <a:pt x="4594" y="1011"/>
                  </a:lnTo>
                  <a:lnTo>
                    <a:pt x="4603" y="1010"/>
                  </a:lnTo>
                  <a:lnTo>
                    <a:pt x="4610" y="1007"/>
                  </a:lnTo>
                  <a:lnTo>
                    <a:pt x="4617" y="1003"/>
                  </a:lnTo>
                  <a:lnTo>
                    <a:pt x="4623" y="998"/>
                  </a:lnTo>
                  <a:lnTo>
                    <a:pt x="4633" y="988"/>
                  </a:lnTo>
                  <a:lnTo>
                    <a:pt x="4643" y="979"/>
                  </a:lnTo>
                  <a:lnTo>
                    <a:pt x="4648" y="976"/>
                  </a:lnTo>
                  <a:lnTo>
                    <a:pt x="4654" y="974"/>
                  </a:lnTo>
                  <a:lnTo>
                    <a:pt x="4660" y="974"/>
                  </a:lnTo>
                  <a:lnTo>
                    <a:pt x="4669" y="978"/>
                  </a:lnTo>
                  <a:lnTo>
                    <a:pt x="4678" y="983"/>
                  </a:lnTo>
                  <a:lnTo>
                    <a:pt x="4686" y="989"/>
                  </a:lnTo>
                  <a:lnTo>
                    <a:pt x="4690" y="994"/>
                  </a:lnTo>
                  <a:lnTo>
                    <a:pt x="4692" y="1000"/>
                  </a:lnTo>
                  <a:lnTo>
                    <a:pt x="4693" y="1005"/>
                  </a:lnTo>
                  <a:lnTo>
                    <a:pt x="4693" y="1011"/>
                  </a:lnTo>
                  <a:lnTo>
                    <a:pt x="4691" y="1018"/>
                  </a:lnTo>
                  <a:lnTo>
                    <a:pt x="4688" y="1023"/>
                  </a:lnTo>
                  <a:lnTo>
                    <a:pt x="4680" y="1036"/>
                  </a:lnTo>
                  <a:lnTo>
                    <a:pt x="4670" y="1051"/>
                  </a:lnTo>
                  <a:lnTo>
                    <a:pt x="4666" y="1058"/>
                  </a:lnTo>
                  <a:lnTo>
                    <a:pt x="4661" y="1067"/>
                  </a:lnTo>
                  <a:lnTo>
                    <a:pt x="4658" y="1076"/>
                  </a:lnTo>
                  <a:lnTo>
                    <a:pt x="4655" y="1085"/>
                  </a:lnTo>
                  <a:lnTo>
                    <a:pt x="4645" y="1097"/>
                  </a:lnTo>
                  <a:lnTo>
                    <a:pt x="4638" y="1106"/>
                  </a:lnTo>
                  <a:lnTo>
                    <a:pt x="4635" y="1114"/>
                  </a:lnTo>
                  <a:lnTo>
                    <a:pt x="4634" y="1119"/>
                  </a:lnTo>
                  <a:lnTo>
                    <a:pt x="4635" y="1121"/>
                  </a:lnTo>
                  <a:lnTo>
                    <a:pt x="4636" y="1124"/>
                  </a:lnTo>
                  <a:lnTo>
                    <a:pt x="4637" y="1126"/>
                  </a:lnTo>
                  <a:lnTo>
                    <a:pt x="4639" y="1127"/>
                  </a:lnTo>
                  <a:lnTo>
                    <a:pt x="4645" y="1130"/>
                  </a:lnTo>
                  <a:lnTo>
                    <a:pt x="4651" y="1133"/>
                  </a:lnTo>
                  <a:lnTo>
                    <a:pt x="4659" y="1135"/>
                  </a:lnTo>
                  <a:lnTo>
                    <a:pt x="4667" y="1138"/>
                  </a:lnTo>
                  <a:lnTo>
                    <a:pt x="4675" y="1142"/>
                  </a:lnTo>
                  <a:lnTo>
                    <a:pt x="4682" y="1147"/>
                  </a:lnTo>
                  <a:lnTo>
                    <a:pt x="4689" y="1154"/>
                  </a:lnTo>
                  <a:lnTo>
                    <a:pt x="4695" y="1162"/>
                  </a:lnTo>
                  <a:lnTo>
                    <a:pt x="4697" y="1167"/>
                  </a:lnTo>
                  <a:lnTo>
                    <a:pt x="4699" y="1172"/>
                  </a:lnTo>
                  <a:lnTo>
                    <a:pt x="4700" y="1179"/>
                  </a:lnTo>
                  <a:lnTo>
                    <a:pt x="4701" y="1186"/>
                  </a:lnTo>
                  <a:lnTo>
                    <a:pt x="4702" y="1192"/>
                  </a:lnTo>
                  <a:lnTo>
                    <a:pt x="4705" y="1198"/>
                  </a:lnTo>
                  <a:lnTo>
                    <a:pt x="4707" y="1204"/>
                  </a:lnTo>
                  <a:lnTo>
                    <a:pt x="4710" y="1209"/>
                  </a:lnTo>
                  <a:lnTo>
                    <a:pt x="4716" y="1220"/>
                  </a:lnTo>
                  <a:lnTo>
                    <a:pt x="4722" y="1230"/>
                  </a:lnTo>
                  <a:lnTo>
                    <a:pt x="4725" y="1234"/>
                  </a:lnTo>
                  <a:lnTo>
                    <a:pt x="4727" y="1240"/>
                  </a:lnTo>
                  <a:lnTo>
                    <a:pt x="4728" y="1245"/>
                  </a:lnTo>
                  <a:lnTo>
                    <a:pt x="4729" y="1251"/>
                  </a:lnTo>
                  <a:lnTo>
                    <a:pt x="4728" y="1257"/>
                  </a:lnTo>
                  <a:lnTo>
                    <a:pt x="4727" y="1264"/>
                  </a:lnTo>
                  <a:lnTo>
                    <a:pt x="4723" y="1272"/>
                  </a:lnTo>
                  <a:lnTo>
                    <a:pt x="4718" y="1280"/>
                  </a:lnTo>
                  <a:lnTo>
                    <a:pt x="4705" y="1298"/>
                  </a:lnTo>
                  <a:lnTo>
                    <a:pt x="4695" y="1315"/>
                  </a:lnTo>
                  <a:lnTo>
                    <a:pt x="4691" y="1323"/>
                  </a:lnTo>
                  <a:lnTo>
                    <a:pt x="4690" y="1333"/>
                  </a:lnTo>
                  <a:lnTo>
                    <a:pt x="4690" y="1344"/>
                  </a:lnTo>
                  <a:lnTo>
                    <a:pt x="4691" y="1357"/>
                  </a:lnTo>
                  <a:lnTo>
                    <a:pt x="4693" y="1364"/>
                  </a:lnTo>
                  <a:lnTo>
                    <a:pt x="4697" y="1371"/>
                  </a:lnTo>
                  <a:lnTo>
                    <a:pt x="4700" y="1378"/>
                  </a:lnTo>
                  <a:lnTo>
                    <a:pt x="4705" y="1385"/>
                  </a:lnTo>
                  <a:lnTo>
                    <a:pt x="4708" y="1391"/>
                  </a:lnTo>
                  <a:lnTo>
                    <a:pt x="4711" y="1398"/>
                  </a:lnTo>
                  <a:lnTo>
                    <a:pt x="4712" y="1406"/>
                  </a:lnTo>
                  <a:lnTo>
                    <a:pt x="4712" y="1414"/>
                  </a:lnTo>
                  <a:lnTo>
                    <a:pt x="4711" y="1425"/>
                  </a:lnTo>
                  <a:lnTo>
                    <a:pt x="4710" y="1438"/>
                  </a:lnTo>
                  <a:lnTo>
                    <a:pt x="4709" y="1449"/>
                  </a:lnTo>
                  <a:lnTo>
                    <a:pt x="4709" y="1460"/>
                  </a:lnTo>
                  <a:lnTo>
                    <a:pt x="4710" y="1471"/>
                  </a:lnTo>
                  <a:lnTo>
                    <a:pt x="4713" y="1482"/>
                  </a:lnTo>
                  <a:lnTo>
                    <a:pt x="4717" y="1492"/>
                  </a:lnTo>
                  <a:lnTo>
                    <a:pt x="4723" y="1503"/>
                  </a:lnTo>
                  <a:lnTo>
                    <a:pt x="4734" y="1516"/>
                  </a:lnTo>
                  <a:lnTo>
                    <a:pt x="4747" y="1530"/>
                  </a:lnTo>
                  <a:lnTo>
                    <a:pt x="4753" y="1538"/>
                  </a:lnTo>
                  <a:lnTo>
                    <a:pt x="4758" y="1546"/>
                  </a:lnTo>
                  <a:lnTo>
                    <a:pt x="4761" y="1554"/>
                  </a:lnTo>
                  <a:lnTo>
                    <a:pt x="4762" y="1561"/>
                  </a:lnTo>
                  <a:lnTo>
                    <a:pt x="4762" y="1561"/>
                  </a:lnTo>
                  <a:lnTo>
                    <a:pt x="4718" y="1584"/>
                  </a:lnTo>
                  <a:lnTo>
                    <a:pt x="4692" y="1591"/>
                  </a:lnTo>
                  <a:lnTo>
                    <a:pt x="4665" y="1599"/>
                  </a:lnTo>
                  <a:lnTo>
                    <a:pt x="4651" y="1603"/>
                  </a:lnTo>
                  <a:lnTo>
                    <a:pt x="4637" y="1607"/>
                  </a:lnTo>
                  <a:lnTo>
                    <a:pt x="4625" y="1610"/>
                  </a:lnTo>
                  <a:lnTo>
                    <a:pt x="4612" y="1611"/>
                  </a:lnTo>
                  <a:lnTo>
                    <a:pt x="4606" y="1619"/>
                  </a:lnTo>
                  <a:lnTo>
                    <a:pt x="4599" y="1624"/>
                  </a:lnTo>
                  <a:lnTo>
                    <a:pt x="4594" y="1629"/>
                  </a:lnTo>
                  <a:lnTo>
                    <a:pt x="4587" y="1632"/>
                  </a:lnTo>
                  <a:lnTo>
                    <a:pt x="4579" y="1633"/>
                  </a:lnTo>
                  <a:lnTo>
                    <a:pt x="4573" y="1633"/>
                  </a:lnTo>
                  <a:lnTo>
                    <a:pt x="4566" y="1633"/>
                  </a:lnTo>
                  <a:lnTo>
                    <a:pt x="4558" y="1632"/>
                  </a:lnTo>
                  <a:lnTo>
                    <a:pt x="4544" y="1627"/>
                  </a:lnTo>
                  <a:lnTo>
                    <a:pt x="4530" y="1620"/>
                  </a:lnTo>
                  <a:lnTo>
                    <a:pt x="4515" y="1612"/>
                  </a:lnTo>
                  <a:lnTo>
                    <a:pt x="4502" y="1605"/>
                  </a:lnTo>
                  <a:lnTo>
                    <a:pt x="4486" y="1595"/>
                  </a:lnTo>
                  <a:lnTo>
                    <a:pt x="4473" y="1586"/>
                  </a:lnTo>
                  <a:lnTo>
                    <a:pt x="4472" y="1584"/>
                  </a:lnTo>
                  <a:lnTo>
                    <a:pt x="4470" y="1582"/>
                  </a:lnTo>
                  <a:lnTo>
                    <a:pt x="4468" y="1582"/>
                  </a:lnTo>
                  <a:lnTo>
                    <a:pt x="4465" y="1584"/>
                  </a:lnTo>
                  <a:lnTo>
                    <a:pt x="4459" y="1589"/>
                  </a:lnTo>
                  <a:lnTo>
                    <a:pt x="4451" y="1597"/>
                  </a:lnTo>
                  <a:lnTo>
                    <a:pt x="4437" y="1613"/>
                  </a:lnTo>
                  <a:lnTo>
                    <a:pt x="4428" y="1623"/>
                  </a:lnTo>
                  <a:lnTo>
                    <a:pt x="4412" y="1634"/>
                  </a:lnTo>
                  <a:lnTo>
                    <a:pt x="4397" y="1644"/>
                  </a:lnTo>
                  <a:lnTo>
                    <a:pt x="4382" y="1653"/>
                  </a:lnTo>
                  <a:lnTo>
                    <a:pt x="4367" y="1665"/>
                  </a:lnTo>
                  <a:lnTo>
                    <a:pt x="4367" y="1671"/>
                  </a:lnTo>
                  <a:lnTo>
                    <a:pt x="4368" y="1675"/>
                  </a:lnTo>
                  <a:lnTo>
                    <a:pt x="4370" y="1680"/>
                  </a:lnTo>
                  <a:lnTo>
                    <a:pt x="4373" y="1685"/>
                  </a:lnTo>
                  <a:lnTo>
                    <a:pt x="4382" y="1694"/>
                  </a:lnTo>
                  <a:lnTo>
                    <a:pt x="4392" y="1703"/>
                  </a:lnTo>
                  <a:lnTo>
                    <a:pt x="4403" y="1713"/>
                  </a:lnTo>
                  <a:lnTo>
                    <a:pt x="4413" y="1723"/>
                  </a:lnTo>
                  <a:lnTo>
                    <a:pt x="4417" y="1727"/>
                  </a:lnTo>
                  <a:lnTo>
                    <a:pt x="4420" y="1733"/>
                  </a:lnTo>
                  <a:lnTo>
                    <a:pt x="4421" y="1738"/>
                  </a:lnTo>
                  <a:lnTo>
                    <a:pt x="4422" y="1743"/>
                  </a:lnTo>
                  <a:lnTo>
                    <a:pt x="4421" y="1749"/>
                  </a:lnTo>
                  <a:lnTo>
                    <a:pt x="4420" y="1755"/>
                  </a:lnTo>
                  <a:lnTo>
                    <a:pt x="4417" y="1760"/>
                  </a:lnTo>
                  <a:lnTo>
                    <a:pt x="4413" y="1765"/>
                  </a:lnTo>
                  <a:lnTo>
                    <a:pt x="4406" y="1774"/>
                  </a:lnTo>
                  <a:lnTo>
                    <a:pt x="4397" y="1781"/>
                  </a:lnTo>
                  <a:lnTo>
                    <a:pt x="4389" y="1788"/>
                  </a:lnTo>
                  <a:lnTo>
                    <a:pt x="4383" y="1796"/>
                  </a:lnTo>
                  <a:lnTo>
                    <a:pt x="4382" y="1799"/>
                  </a:lnTo>
                  <a:lnTo>
                    <a:pt x="4382" y="1804"/>
                  </a:lnTo>
                  <a:lnTo>
                    <a:pt x="4383" y="1808"/>
                  </a:lnTo>
                  <a:lnTo>
                    <a:pt x="4386" y="1812"/>
                  </a:lnTo>
                  <a:lnTo>
                    <a:pt x="4396" y="1820"/>
                  </a:lnTo>
                  <a:lnTo>
                    <a:pt x="4408" y="1828"/>
                  </a:lnTo>
                  <a:lnTo>
                    <a:pt x="4413" y="1832"/>
                  </a:lnTo>
                  <a:lnTo>
                    <a:pt x="4417" y="1838"/>
                  </a:lnTo>
                  <a:lnTo>
                    <a:pt x="4418" y="1840"/>
                  </a:lnTo>
                  <a:lnTo>
                    <a:pt x="4418" y="1843"/>
                  </a:lnTo>
                  <a:lnTo>
                    <a:pt x="4418" y="1847"/>
                  </a:lnTo>
                  <a:lnTo>
                    <a:pt x="4417" y="1850"/>
                  </a:lnTo>
                  <a:lnTo>
                    <a:pt x="4413" y="1855"/>
                  </a:lnTo>
                  <a:lnTo>
                    <a:pt x="4410" y="1859"/>
                  </a:lnTo>
                  <a:lnTo>
                    <a:pt x="4406" y="1862"/>
                  </a:lnTo>
                  <a:lnTo>
                    <a:pt x="4401" y="1864"/>
                  </a:lnTo>
                  <a:lnTo>
                    <a:pt x="4390" y="1867"/>
                  </a:lnTo>
                  <a:lnTo>
                    <a:pt x="4378" y="1868"/>
                  </a:lnTo>
                  <a:lnTo>
                    <a:pt x="4367" y="1868"/>
                  </a:lnTo>
                  <a:lnTo>
                    <a:pt x="4356" y="1869"/>
                  </a:lnTo>
                  <a:lnTo>
                    <a:pt x="4351" y="1870"/>
                  </a:lnTo>
                  <a:lnTo>
                    <a:pt x="4347" y="1872"/>
                  </a:lnTo>
                  <a:lnTo>
                    <a:pt x="4344" y="1874"/>
                  </a:lnTo>
                  <a:lnTo>
                    <a:pt x="4340" y="1878"/>
                  </a:lnTo>
                  <a:lnTo>
                    <a:pt x="4337" y="1883"/>
                  </a:lnTo>
                  <a:lnTo>
                    <a:pt x="4335" y="1890"/>
                  </a:lnTo>
                  <a:lnTo>
                    <a:pt x="4335" y="1895"/>
                  </a:lnTo>
                  <a:lnTo>
                    <a:pt x="4334" y="1902"/>
                  </a:lnTo>
                  <a:lnTo>
                    <a:pt x="4336" y="1913"/>
                  </a:lnTo>
                  <a:lnTo>
                    <a:pt x="4339" y="1925"/>
                  </a:lnTo>
                  <a:lnTo>
                    <a:pt x="4341" y="1938"/>
                  </a:lnTo>
                  <a:lnTo>
                    <a:pt x="4345" y="1951"/>
                  </a:lnTo>
                  <a:lnTo>
                    <a:pt x="4345" y="1956"/>
                  </a:lnTo>
                  <a:lnTo>
                    <a:pt x="4345" y="1963"/>
                  </a:lnTo>
                  <a:lnTo>
                    <a:pt x="4344" y="1969"/>
                  </a:lnTo>
                  <a:lnTo>
                    <a:pt x="4341" y="1975"/>
                  </a:lnTo>
                  <a:lnTo>
                    <a:pt x="4334" y="1987"/>
                  </a:lnTo>
                  <a:lnTo>
                    <a:pt x="4326" y="1998"/>
                  </a:lnTo>
                  <a:lnTo>
                    <a:pt x="4322" y="2004"/>
                  </a:lnTo>
                  <a:lnTo>
                    <a:pt x="4319" y="2010"/>
                  </a:lnTo>
                  <a:lnTo>
                    <a:pt x="4318" y="2017"/>
                  </a:lnTo>
                  <a:lnTo>
                    <a:pt x="4319" y="2025"/>
                  </a:lnTo>
                  <a:lnTo>
                    <a:pt x="4320" y="2028"/>
                  </a:lnTo>
                  <a:lnTo>
                    <a:pt x="4322" y="2031"/>
                  </a:lnTo>
                  <a:lnTo>
                    <a:pt x="4326" y="2033"/>
                  </a:lnTo>
                  <a:lnTo>
                    <a:pt x="4329" y="2037"/>
                  </a:lnTo>
                  <a:lnTo>
                    <a:pt x="4337" y="2041"/>
                  </a:lnTo>
                  <a:lnTo>
                    <a:pt x="4345" y="2047"/>
                  </a:lnTo>
                  <a:lnTo>
                    <a:pt x="4350" y="2052"/>
                  </a:lnTo>
                  <a:lnTo>
                    <a:pt x="4355" y="2058"/>
                  </a:lnTo>
                  <a:lnTo>
                    <a:pt x="4355" y="2060"/>
                  </a:lnTo>
                  <a:lnTo>
                    <a:pt x="4355" y="2063"/>
                  </a:lnTo>
                  <a:lnTo>
                    <a:pt x="4352" y="2065"/>
                  </a:lnTo>
                  <a:lnTo>
                    <a:pt x="4349" y="2069"/>
                  </a:lnTo>
                  <a:lnTo>
                    <a:pt x="4339" y="2074"/>
                  </a:lnTo>
                  <a:lnTo>
                    <a:pt x="4331" y="2078"/>
                  </a:lnTo>
                  <a:lnTo>
                    <a:pt x="4324" y="2080"/>
                  </a:lnTo>
                  <a:lnTo>
                    <a:pt x="4317" y="2081"/>
                  </a:lnTo>
                  <a:lnTo>
                    <a:pt x="4314" y="2082"/>
                  </a:lnTo>
                  <a:lnTo>
                    <a:pt x="4311" y="2083"/>
                  </a:lnTo>
                  <a:lnTo>
                    <a:pt x="4310" y="2085"/>
                  </a:lnTo>
                  <a:lnTo>
                    <a:pt x="4309" y="2088"/>
                  </a:lnTo>
                  <a:lnTo>
                    <a:pt x="4308" y="2091"/>
                  </a:lnTo>
                  <a:lnTo>
                    <a:pt x="4308" y="2094"/>
                  </a:lnTo>
                  <a:lnTo>
                    <a:pt x="4309" y="2100"/>
                  </a:lnTo>
                  <a:lnTo>
                    <a:pt x="4310" y="2105"/>
                  </a:lnTo>
                  <a:lnTo>
                    <a:pt x="4311" y="2110"/>
                  </a:lnTo>
                  <a:lnTo>
                    <a:pt x="4310" y="2113"/>
                  </a:lnTo>
                  <a:lnTo>
                    <a:pt x="4308" y="2116"/>
                  </a:lnTo>
                  <a:lnTo>
                    <a:pt x="4305" y="2119"/>
                  </a:lnTo>
                  <a:lnTo>
                    <a:pt x="4299" y="2120"/>
                  </a:lnTo>
                  <a:lnTo>
                    <a:pt x="4294" y="2120"/>
                  </a:lnTo>
                  <a:lnTo>
                    <a:pt x="4288" y="2120"/>
                  </a:lnTo>
                  <a:lnTo>
                    <a:pt x="4282" y="2119"/>
                  </a:lnTo>
                  <a:lnTo>
                    <a:pt x="4256" y="2115"/>
                  </a:lnTo>
                  <a:lnTo>
                    <a:pt x="4242" y="2112"/>
                  </a:lnTo>
                  <a:lnTo>
                    <a:pt x="4233" y="2113"/>
                  </a:lnTo>
                  <a:lnTo>
                    <a:pt x="4226" y="2114"/>
                  </a:lnTo>
                  <a:lnTo>
                    <a:pt x="4221" y="2116"/>
                  </a:lnTo>
                  <a:lnTo>
                    <a:pt x="4215" y="2119"/>
                  </a:lnTo>
                  <a:lnTo>
                    <a:pt x="4211" y="2122"/>
                  </a:lnTo>
                  <a:lnTo>
                    <a:pt x="4206" y="2125"/>
                  </a:lnTo>
                  <a:lnTo>
                    <a:pt x="4204" y="2130"/>
                  </a:lnTo>
                  <a:lnTo>
                    <a:pt x="4201" y="2135"/>
                  </a:lnTo>
                  <a:lnTo>
                    <a:pt x="4193" y="2156"/>
                  </a:lnTo>
                  <a:lnTo>
                    <a:pt x="4183" y="2179"/>
                  </a:lnTo>
                  <a:lnTo>
                    <a:pt x="4190" y="2204"/>
                  </a:lnTo>
                  <a:lnTo>
                    <a:pt x="4196" y="2232"/>
                  </a:lnTo>
                  <a:lnTo>
                    <a:pt x="4196" y="2239"/>
                  </a:lnTo>
                  <a:lnTo>
                    <a:pt x="4195" y="2245"/>
                  </a:lnTo>
                  <a:lnTo>
                    <a:pt x="4194" y="2250"/>
                  </a:lnTo>
                  <a:lnTo>
                    <a:pt x="4191" y="2256"/>
                  </a:lnTo>
                  <a:lnTo>
                    <a:pt x="4187" y="2259"/>
                  </a:lnTo>
                  <a:lnTo>
                    <a:pt x="4182" y="2262"/>
                  </a:lnTo>
                  <a:lnTo>
                    <a:pt x="4174" y="2264"/>
                  </a:lnTo>
                  <a:lnTo>
                    <a:pt x="4165" y="2266"/>
                  </a:lnTo>
                  <a:lnTo>
                    <a:pt x="4154" y="2264"/>
                  </a:lnTo>
                  <a:lnTo>
                    <a:pt x="4143" y="2262"/>
                  </a:lnTo>
                  <a:lnTo>
                    <a:pt x="4133" y="2258"/>
                  </a:lnTo>
                  <a:lnTo>
                    <a:pt x="4124" y="2252"/>
                  </a:lnTo>
                  <a:lnTo>
                    <a:pt x="4115" y="2248"/>
                  </a:lnTo>
                  <a:lnTo>
                    <a:pt x="4107" y="2245"/>
                  </a:lnTo>
                  <a:lnTo>
                    <a:pt x="4102" y="2243"/>
                  </a:lnTo>
                  <a:lnTo>
                    <a:pt x="4098" y="2243"/>
                  </a:lnTo>
                  <a:lnTo>
                    <a:pt x="4092" y="2243"/>
                  </a:lnTo>
                  <a:lnTo>
                    <a:pt x="4088" y="2245"/>
                  </a:lnTo>
                  <a:lnTo>
                    <a:pt x="4084" y="2246"/>
                  </a:lnTo>
                  <a:lnTo>
                    <a:pt x="4081" y="2248"/>
                  </a:lnTo>
                  <a:lnTo>
                    <a:pt x="4079" y="2250"/>
                  </a:lnTo>
                  <a:lnTo>
                    <a:pt x="4078" y="2252"/>
                  </a:lnTo>
                  <a:lnTo>
                    <a:pt x="4076" y="2259"/>
                  </a:lnTo>
                  <a:lnTo>
                    <a:pt x="4076" y="2266"/>
                  </a:lnTo>
                  <a:lnTo>
                    <a:pt x="4077" y="2272"/>
                  </a:lnTo>
                  <a:lnTo>
                    <a:pt x="4080" y="2279"/>
                  </a:lnTo>
                  <a:lnTo>
                    <a:pt x="4083" y="2285"/>
                  </a:lnTo>
                  <a:lnTo>
                    <a:pt x="4087" y="2291"/>
                  </a:lnTo>
                  <a:lnTo>
                    <a:pt x="4093" y="2298"/>
                  </a:lnTo>
                  <a:lnTo>
                    <a:pt x="4101" y="2304"/>
                  </a:lnTo>
                  <a:lnTo>
                    <a:pt x="4111" y="2311"/>
                  </a:lnTo>
                  <a:lnTo>
                    <a:pt x="4121" y="2316"/>
                  </a:lnTo>
                  <a:lnTo>
                    <a:pt x="4138" y="2326"/>
                  </a:lnTo>
                  <a:lnTo>
                    <a:pt x="4148" y="2333"/>
                  </a:lnTo>
                  <a:lnTo>
                    <a:pt x="4142" y="2342"/>
                  </a:lnTo>
                  <a:lnTo>
                    <a:pt x="4131" y="2358"/>
                  </a:lnTo>
                  <a:lnTo>
                    <a:pt x="4118" y="2375"/>
                  </a:lnTo>
                  <a:lnTo>
                    <a:pt x="4110" y="2385"/>
                  </a:lnTo>
                  <a:lnTo>
                    <a:pt x="4102" y="2390"/>
                  </a:lnTo>
                  <a:lnTo>
                    <a:pt x="4094" y="2394"/>
                  </a:lnTo>
                  <a:lnTo>
                    <a:pt x="4088" y="2397"/>
                  </a:lnTo>
                  <a:lnTo>
                    <a:pt x="4081" y="2400"/>
                  </a:lnTo>
                  <a:lnTo>
                    <a:pt x="4070" y="2404"/>
                  </a:lnTo>
                  <a:lnTo>
                    <a:pt x="4060" y="2407"/>
                  </a:lnTo>
                  <a:lnTo>
                    <a:pt x="4056" y="2409"/>
                  </a:lnTo>
                  <a:lnTo>
                    <a:pt x="4052" y="2411"/>
                  </a:lnTo>
                  <a:lnTo>
                    <a:pt x="4049" y="2415"/>
                  </a:lnTo>
                  <a:lnTo>
                    <a:pt x="4047" y="2419"/>
                  </a:lnTo>
                  <a:lnTo>
                    <a:pt x="4045" y="2425"/>
                  </a:lnTo>
                  <a:lnTo>
                    <a:pt x="4043" y="2431"/>
                  </a:lnTo>
                  <a:lnTo>
                    <a:pt x="4042" y="2440"/>
                  </a:lnTo>
                  <a:lnTo>
                    <a:pt x="4042" y="2450"/>
                  </a:lnTo>
                  <a:lnTo>
                    <a:pt x="4041" y="2458"/>
                  </a:lnTo>
                  <a:lnTo>
                    <a:pt x="4038" y="2466"/>
                  </a:lnTo>
                  <a:lnTo>
                    <a:pt x="4033" y="2473"/>
                  </a:lnTo>
                  <a:lnTo>
                    <a:pt x="4029" y="2481"/>
                  </a:lnTo>
                  <a:lnTo>
                    <a:pt x="4025" y="2490"/>
                  </a:lnTo>
                  <a:lnTo>
                    <a:pt x="4022" y="2498"/>
                  </a:lnTo>
                  <a:lnTo>
                    <a:pt x="4022" y="2501"/>
                  </a:lnTo>
                  <a:lnTo>
                    <a:pt x="4022" y="2504"/>
                  </a:lnTo>
                  <a:lnTo>
                    <a:pt x="4025" y="2508"/>
                  </a:lnTo>
                  <a:lnTo>
                    <a:pt x="4027" y="2511"/>
                  </a:lnTo>
                  <a:lnTo>
                    <a:pt x="4033" y="2519"/>
                  </a:lnTo>
                  <a:lnTo>
                    <a:pt x="4040" y="2528"/>
                  </a:lnTo>
                  <a:lnTo>
                    <a:pt x="4048" y="2536"/>
                  </a:lnTo>
                  <a:lnTo>
                    <a:pt x="4053" y="2546"/>
                  </a:lnTo>
                  <a:lnTo>
                    <a:pt x="4054" y="2551"/>
                  </a:lnTo>
                  <a:lnTo>
                    <a:pt x="4056" y="2555"/>
                  </a:lnTo>
                  <a:lnTo>
                    <a:pt x="4056" y="2558"/>
                  </a:lnTo>
                  <a:lnTo>
                    <a:pt x="4056" y="2563"/>
                  </a:lnTo>
                  <a:lnTo>
                    <a:pt x="4053" y="2566"/>
                  </a:lnTo>
                  <a:lnTo>
                    <a:pt x="4049" y="2570"/>
                  </a:lnTo>
                  <a:lnTo>
                    <a:pt x="4045" y="2573"/>
                  </a:lnTo>
                  <a:lnTo>
                    <a:pt x="4038" y="2575"/>
                  </a:lnTo>
                  <a:lnTo>
                    <a:pt x="4028" y="2576"/>
                  </a:lnTo>
                  <a:lnTo>
                    <a:pt x="4015" y="2576"/>
                  </a:lnTo>
                  <a:lnTo>
                    <a:pt x="3999" y="2575"/>
                  </a:lnTo>
                  <a:lnTo>
                    <a:pt x="3984" y="2574"/>
                  </a:lnTo>
                  <a:lnTo>
                    <a:pt x="3968" y="2574"/>
                  </a:lnTo>
                  <a:lnTo>
                    <a:pt x="3954" y="2575"/>
                  </a:lnTo>
                  <a:lnTo>
                    <a:pt x="3948" y="2576"/>
                  </a:lnTo>
                  <a:lnTo>
                    <a:pt x="3944" y="2577"/>
                  </a:lnTo>
                  <a:lnTo>
                    <a:pt x="3940" y="2579"/>
                  </a:lnTo>
                  <a:lnTo>
                    <a:pt x="3938" y="2582"/>
                  </a:lnTo>
                  <a:lnTo>
                    <a:pt x="3934" y="2591"/>
                  </a:lnTo>
                  <a:lnTo>
                    <a:pt x="3930" y="2598"/>
                  </a:lnTo>
                  <a:lnTo>
                    <a:pt x="3928" y="2605"/>
                  </a:lnTo>
                  <a:lnTo>
                    <a:pt x="3927" y="2610"/>
                  </a:lnTo>
                  <a:lnTo>
                    <a:pt x="3927" y="2615"/>
                  </a:lnTo>
                  <a:lnTo>
                    <a:pt x="3927" y="2619"/>
                  </a:lnTo>
                  <a:lnTo>
                    <a:pt x="3929" y="2624"/>
                  </a:lnTo>
                  <a:lnTo>
                    <a:pt x="3932" y="2627"/>
                  </a:lnTo>
                  <a:lnTo>
                    <a:pt x="3946" y="2643"/>
                  </a:lnTo>
                  <a:lnTo>
                    <a:pt x="3967" y="2667"/>
                  </a:lnTo>
                  <a:lnTo>
                    <a:pt x="3967" y="2675"/>
                  </a:lnTo>
                  <a:lnTo>
                    <a:pt x="3967" y="2682"/>
                  </a:lnTo>
                  <a:lnTo>
                    <a:pt x="3965" y="2690"/>
                  </a:lnTo>
                  <a:lnTo>
                    <a:pt x="3961" y="2697"/>
                  </a:lnTo>
                  <a:lnTo>
                    <a:pt x="3959" y="2698"/>
                  </a:lnTo>
                  <a:lnTo>
                    <a:pt x="3957" y="2699"/>
                  </a:lnTo>
                  <a:lnTo>
                    <a:pt x="3955" y="2699"/>
                  </a:lnTo>
                  <a:lnTo>
                    <a:pt x="3951" y="2698"/>
                  </a:lnTo>
                  <a:lnTo>
                    <a:pt x="3947" y="2696"/>
                  </a:lnTo>
                  <a:lnTo>
                    <a:pt x="3942" y="2692"/>
                  </a:lnTo>
                  <a:lnTo>
                    <a:pt x="3936" y="2691"/>
                  </a:lnTo>
                  <a:lnTo>
                    <a:pt x="3930" y="2692"/>
                  </a:lnTo>
                  <a:lnTo>
                    <a:pt x="3925" y="2694"/>
                  </a:lnTo>
                  <a:lnTo>
                    <a:pt x="3919" y="2698"/>
                  </a:lnTo>
                  <a:lnTo>
                    <a:pt x="3914" y="2702"/>
                  </a:lnTo>
                  <a:lnTo>
                    <a:pt x="3910" y="2708"/>
                  </a:lnTo>
                  <a:lnTo>
                    <a:pt x="3907" y="2713"/>
                  </a:lnTo>
                  <a:lnTo>
                    <a:pt x="3906" y="2718"/>
                  </a:lnTo>
                  <a:lnTo>
                    <a:pt x="3905" y="2724"/>
                  </a:lnTo>
                  <a:lnTo>
                    <a:pt x="3904" y="2729"/>
                  </a:lnTo>
                  <a:lnTo>
                    <a:pt x="3902" y="2732"/>
                  </a:lnTo>
                  <a:lnTo>
                    <a:pt x="3898" y="2734"/>
                  </a:lnTo>
                  <a:lnTo>
                    <a:pt x="3892" y="2738"/>
                  </a:lnTo>
                  <a:lnTo>
                    <a:pt x="3882" y="2741"/>
                  </a:lnTo>
                  <a:lnTo>
                    <a:pt x="3874" y="2744"/>
                  </a:lnTo>
                  <a:lnTo>
                    <a:pt x="3866" y="2750"/>
                  </a:lnTo>
                  <a:lnTo>
                    <a:pt x="3860" y="2755"/>
                  </a:lnTo>
                  <a:lnTo>
                    <a:pt x="3853" y="2761"/>
                  </a:lnTo>
                  <a:lnTo>
                    <a:pt x="3851" y="2773"/>
                  </a:lnTo>
                  <a:lnTo>
                    <a:pt x="3850" y="2783"/>
                  </a:lnTo>
                  <a:lnTo>
                    <a:pt x="3851" y="2792"/>
                  </a:lnTo>
                  <a:lnTo>
                    <a:pt x="3854" y="2799"/>
                  </a:lnTo>
                  <a:lnTo>
                    <a:pt x="3858" y="2806"/>
                  </a:lnTo>
                  <a:lnTo>
                    <a:pt x="3863" y="2812"/>
                  </a:lnTo>
                  <a:lnTo>
                    <a:pt x="3868" y="2816"/>
                  </a:lnTo>
                  <a:lnTo>
                    <a:pt x="3875" y="2820"/>
                  </a:lnTo>
                  <a:lnTo>
                    <a:pt x="3881" y="2824"/>
                  </a:lnTo>
                  <a:lnTo>
                    <a:pt x="3885" y="2827"/>
                  </a:lnTo>
                  <a:lnTo>
                    <a:pt x="3889" y="2830"/>
                  </a:lnTo>
                  <a:lnTo>
                    <a:pt x="3893" y="2835"/>
                  </a:lnTo>
                  <a:lnTo>
                    <a:pt x="3894" y="2838"/>
                  </a:lnTo>
                  <a:lnTo>
                    <a:pt x="3894" y="2844"/>
                  </a:lnTo>
                  <a:lnTo>
                    <a:pt x="3891" y="2848"/>
                  </a:lnTo>
                  <a:lnTo>
                    <a:pt x="3885" y="2855"/>
                  </a:lnTo>
                  <a:lnTo>
                    <a:pt x="3878" y="2861"/>
                  </a:lnTo>
                  <a:lnTo>
                    <a:pt x="3873" y="2868"/>
                  </a:lnTo>
                  <a:lnTo>
                    <a:pt x="3868" y="2875"/>
                  </a:lnTo>
                  <a:lnTo>
                    <a:pt x="3864" y="2882"/>
                  </a:lnTo>
                  <a:lnTo>
                    <a:pt x="3862" y="2889"/>
                  </a:lnTo>
                  <a:lnTo>
                    <a:pt x="3860" y="2896"/>
                  </a:lnTo>
                  <a:lnTo>
                    <a:pt x="3858" y="2903"/>
                  </a:lnTo>
                  <a:lnTo>
                    <a:pt x="3858" y="2911"/>
                  </a:lnTo>
                  <a:lnTo>
                    <a:pt x="3858" y="2918"/>
                  </a:lnTo>
                  <a:lnTo>
                    <a:pt x="3860" y="2925"/>
                  </a:lnTo>
                  <a:lnTo>
                    <a:pt x="3861" y="2933"/>
                  </a:lnTo>
                  <a:lnTo>
                    <a:pt x="3863" y="2941"/>
                  </a:lnTo>
                  <a:lnTo>
                    <a:pt x="3870" y="2955"/>
                  </a:lnTo>
                  <a:lnTo>
                    <a:pt x="3878" y="2971"/>
                  </a:lnTo>
                  <a:lnTo>
                    <a:pt x="3884" y="2979"/>
                  </a:lnTo>
                  <a:lnTo>
                    <a:pt x="3886" y="2986"/>
                  </a:lnTo>
                  <a:lnTo>
                    <a:pt x="3888" y="2993"/>
                  </a:lnTo>
                  <a:lnTo>
                    <a:pt x="3887" y="2998"/>
                  </a:lnTo>
                  <a:lnTo>
                    <a:pt x="3886" y="3003"/>
                  </a:lnTo>
                  <a:lnTo>
                    <a:pt x="3883" y="3007"/>
                  </a:lnTo>
                  <a:lnTo>
                    <a:pt x="3878" y="3011"/>
                  </a:lnTo>
                  <a:lnTo>
                    <a:pt x="3873" y="3014"/>
                  </a:lnTo>
                  <a:lnTo>
                    <a:pt x="3866" y="3016"/>
                  </a:lnTo>
                  <a:lnTo>
                    <a:pt x="3858" y="3018"/>
                  </a:lnTo>
                  <a:lnTo>
                    <a:pt x="3851" y="3021"/>
                  </a:lnTo>
                  <a:lnTo>
                    <a:pt x="3841" y="3022"/>
                  </a:lnTo>
                  <a:lnTo>
                    <a:pt x="3821" y="3024"/>
                  </a:lnTo>
                  <a:lnTo>
                    <a:pt x="3800" y="3025"/>
                  </a:lnTo>
                  <a:lnTo>
                    <a:pt x="3776" y="3026"/>
                  </a:lnTo>
                  <a:lnTo>
                    <a:pt x="3754" y="3027"/>
                  </a:lnTo>
                  <a:lnTo>
                    <a:pt x="3733" y="3029"/>
                  </a:lnTo>
                  <a:lnTo>
                    <a:pt x="3713" y="3033"/>
                  </a:lnTo>
                  <a:lnTo>
                    <a:pt x="3705" y="3035"/>
                  </a:lnTo>
                  <a:lnTo>
                    <a:pt x="3697" y="3038"/>
                  </a:lnTo>
                  <a:lnTo>
                    <a:pt x="3689" y="3042"/>
                  </a:lnTo>
                  <a:lnTo>
                    <a:pt x="3683" y="3046"/>
                  </a:lnTo>
                  <a:lnTo>
                    <a:pt x="3678" y="3050"/>
                  </a:lnTo>
                  <a:lnTo>
                    <a:pt x="3675" y="3056"/>
                  </a:lnTo>
                  <a:lnTo>
                    <a:pt x="3672" y="3063"/>
                  </a:lnTo>
                  <a:lnTo>
                    <a:pt x="3671" y="3069"/>
                  </a:lnTo>
                  <a:lnTo>
                    <a:pt x="3670" y="3082"/>
                  </a:lnTo>
                  <a:lnTo>
                    <a:pt x="3667" y="3096"/>
                  </a:lnTo>
                  <a:lnTo>
                    <a:pt x="3662" y="3108"/>
                  </a:lnTo>
                  <a:lnTo>
                    <a:pt x="3657" y="3119"/>
                  </a:lnTo>
                  <a:lnTo>
                    <a:pt x="3644" y="3140"/>
                  </a:lnTo>
                  <a:lnTo>
                    <a:pt x="3629" y="3160"/>
                  </a:lnTo>
                  <a:lnTo>
                    <a:pt x="3623" y="3170"/>
                  </a:lnTo>
                  <a:lnTo>
                    <a:pt x="3617" y="3181"/>
                  </a:lnTo>
                  <a:lnTo>
                    <a:pt x="3611" y="3191"/>
                  </a:lnTo>
                  <a:lnTo>
                    <a:pt x="3607" y="3203"/>
                  </a:lnTo>
                  <a:lnTo>
                    <a:pt x="3604" y="3215"/>
                  </a:lnTo>
                  <a:lnTo>
                    <a:pt x="3603" y="3228"/>
                  </a:lnTo>
                  <a:lnTo>
                    <a:pt x="3603" y="3243"/>
                  </a:lnTo>
                  <a:lnTo>
                    <a:pt x="3605" y="3258"/>
                  </a:lnTo>
                  <a:lnTo>
                    <a:pt x="3607" y="3269"/>
                  </a:lnTo>
                  <a:lnTo>
                    <a:pt x="3607" y="3280"/>
                  </a:lnTo>
                  <a:lnTo>
                    <a:pt x="3605" y="3291"/>
                  </a:lnTo>
                  <a:lnTo>
                    <a:pt x="3603" y="3302"/>
                  </a:lnTo>
                  <a:lnTo>
                    <a:pt x="3600" y="3313"/>
                  </a:lnTo>
                  <a:lnTo>
                    <a:pt x="3598" y="3326"/>
                  </a:lnTo>
                  <a:lnTo>
                    <a:pt x="3596" y="3338"/>
                  </a:lnTo>
                  <a:lnTo>
                    <a:pt x="3595" y="3350"/>
                  </a:lnTo>
                  <a:lnTo>
                    <a:pt x="3594" y="3360"/>
                  </a:lnTo>
                  <a:lnTo>
                    <a:pt x="3590" y="3372"/>
                  </a:lnTo>
                  <a:lnTo>
                    <a:pt x="3585" y="3384"/>
                  </a:lnTo>
                  <a:lnTo>
                    <a:pt x="3578" y="3396"/>
                  </a:lnTo>
                  <a:lnTo>
                    <a:pt x="3570" y="3409"/>
                  </a:lnTo>
                  <a:lnTo>
                    <a:pt x="3562" y="3420"/>
                  </a:lnTo>
                  <a:lnTo>
                    <a:pt x="3554" y="3428"/>
                  </a:lnTo>
                  <a:lnTo>
                    <a:pt x="3547" y="3436"/>
                  </a:lnTo>
                  <a:lnTo>
                    <a:pt x="3516" y="3514"/>
                  </a:lnTo>
                  <a:lnTo>
                    <a:pt x="3516" y="3514"/>
                  </a:lnTo>
                  <a:lnTo>
                    <a:pt x="3501" y="3505"/>
                  </a:lnTo>
                  <a:lnTo>
                    <a:pt x="3484" y="3497"/>
                  </a:lnTo>
                  <a:lnTo>
                    <a:pt x="3467" y="3489"/>
                  </a:lnTo>
                  <a:lnTo>
                    <a:pt x="3452" y="3483"/>
                  </a:lnTo>
                  <a:lnTo>
                    <a:pt x="3418" y="3470"/>
                  </a:lnTo>
                  <a:lnTo>
                    <a:pt x="3388" y="3457"/>
                  </a:lnTo>
                  <a:lnTo>
                    <a:pt x="3373" y="3452"/>
                  </a:lnTo>
                  <a:lnTo>
                    <a:pt x="3361" y="3447"/>
                  </a:lnTo>
                  <a:lnTo>
                    <a:pt x="3350" y="3444"/>
                  </a:lnTo>
                  <a:lnTo>
                    <a:pt x="3339" y="3443"/>
                  </a:lnTo>
                  <a:lnTo>
                    <a:pt x="3333" y="3443"/>
                  </a:lnTo>
                  <a:lnTo>
                    <a:pt x="3329" y="3443"/>
                  </a:lnTo>
                  <a:lnTo>
                    <a:pt x="3324" y="3444"/>
                  </a:lnTo>
                  <a:lnTo>
                    <a:pt x="3319" y="3445"/>
                  </a:lnTo>
                  <a:lnTo>
                    <a:pt x="3315" y="3448"/>
                  </a:lnTo>
                  <a:lnTo>
                    <a:pt x="3310" y="3451"/>
                  </a:lnTo>
                  <a:lnTo>
                    <a:pt x="3307" y="3455"/>
                  </a:lnTo>
                  <a:lnTo>
                    <a:pt x="3302" y="3459"/>
                  </a:lnTo>
                  <a:lnTo>
                    <a:pt x="3295" y="3470"/>
                  </a:lnTo>
                  <a:lnTo>
                    <a:pt x="3288" y="3486"/>
                  </a:lnTo>
                  <a:lnTo>
                    <a:pt x="3281" y="3505"/>
                  </a:lnTo>
                  <a:lnTo>
                    <a:pt x="3275" y="3528"/>
                  </a:lnTo>
                  <a:lnTo>
                    <a:pt x="3275" y="3530"/>
                  </a:lnTo>
                  <a:lnTo>
                    <a:pt x="3275" y="3532"/>
                  </a:lnTo>
                  <a:lnTo>
                    <a:pt x="3277" y="3536"/>
                  </a:lnTo>
                  <a:lnTo>
                    <a:pt x="3279" y="3540"/>
                  </a:lnTo>
                  <a:lnTo>
                    <a:pt x="3285" y="3549"/>
                  </a:lnTo>
                  <a:lnTo>
                    <a:pt x="3294" y="3560"/>
                  </a:lnTo>
                  <a:lnTo>
                    <a:pt x="3315" y="3585"/>
                  </a:lnTo>
                  <a:lnTo>
                    <a:pt x="3339" y="3615"/>
                  </a:lnTo>
                  <a:lnTo>
                    <a:pt x="3350" y="3632"/>
                  </a:lnTo>
                  <a:lnTo>
                    <a:pt x="3361" y="3647"/>
                  </a:lnTo>
                  <a:lnTo>
                    <a:pt x="3371" y="3665"/>
                  </a:lnTo>
                  <a:lnTo>
                    <a:pt x="3379" y="3682"/>
                  </a:lnTo>
                  <a:lnTo>
                    <a:pt x="3381" y="3689"/>
                  </a:lnTo>
                  <a:lnTo>
                    <a:pt x="3383" y="3698"/>
                  </a:lnTo>
                  <a:lnTo>
                    <a:pt x="3386" y="3706"/>
                  </a:lnTo>
                  <a:lnTo>
                    <a:pt x="3387" y="3714"/>
                  </a:lnTo>
                  <a:lnTo>
                    <a:pt x="3387" y="3721"/>
                  </a:lnTo>
                  <a:lnTo>
                    <a:pt x="3386" y="3729"/>
                  </a:lnTo>
                  <a:lnTo>
                    <a:pt x="3384" y="3737"/>
                  </a:lnTo>
                  <a:lnTo>
                    <a:pt x="3382" y="3745"/>
                  </a:lnTo>
                  <a:lnTo>
                    <a:pt x="3387" y="3750"/>
                  </a:lnTo>
                  <a:lnTo>
                    <a:pt x="3396" y="3757"/>
                  </a:lnTo>
                  <a:lnTo>
                    <a:pt x="3407" y="3763"/>
                  </a:lnTo>
                  <a:lnTo>
                    <a:pt x="3419" y="3770"/>
                  </a:lnTo>
                  <a:lnTo>
                    <a:pt x="3449" y="3784"/>
                  </a:lnTo>
                  <a:lnTo>
                    <a:pt x="3479" y="3801"/>
                  </a:lnTo>
                  <a:lnTo>
                    <a:pt x="3493" y="3810"/>
                  </a:lnTo>
                  <a:lnTo>
                    <a:pt x="3505" y="3819"/>
                  </a:lnTo>
                  <a:lnTo>
                    <a:pt x="3511" y="3824"/>
                  </a:lnTo>
                  <a:lnTo>
                    <a:pt x="3515" y="3829"/>
                  </a:lnTo>
                  <a:lnTo>
                    <a:pt x="3520" y="3834"/>
                  </a:lnTo>
                  <a:lnTo>
                    <a:pt x="3523" y="3840"/>
                  </a:lnTo>
                  <a:lnTo>
                    <a:pt x="3525" y="3845"/>
                  </a:lnTo>
                  <a:lnTo>
                    <a:pt x="3527" y="3852"/>
                  </a:lnTo>
                  <a:lnTo>
                    <a:pt x="3528" y="3857"/>
                  </a:lnTo>
                  <a:lnTo>
                    <a:pt x="3527" y="3864"/>
                  </a:lnTo>
                  <a:lnTo>
                    <a:pt x="3526" y="3871"/>
                  </a:lnTo>
                  <a:lnTo>
                    <a:pt x="3524" y="3877"/>
                  </a:lnTo>
                  <a:lnTo>
                    <a:pt x="3521" y="3884"/>
                  </a:lnTo>
                  <a:lnTo>
                    <a:pt x="3515" y="3892"/>
                  </a:lnTo>
                  <a:lnTo>
                    <a:pt x="3512" y="3896"/>
                  </a:lnTo>
                  <a:lnTo>
                    <a:pt x="3510" y="3900"/>
                  </a:lnTo>
                  <a:lnTo>
                    <a:pt x="3508" y="3905"/>
                  </a:lnTo>
                  <a:lnTo>
                    <a:pt x="3507" y="3909"/>
                  </a:lnTo>
                  <a:lnTo>
                    <a:pt x="3507" y="3918"/>
                  </a:lnTo>
                  <a:lnTo>
                    <a:pt x="3508" y="3927"/>
                  </a:lnTo>
                  <a:lnTo>
                    <a:pt x="3516" y="3945"/>
                  </a:lnTo>
                  <a:lnTo>
                    <a:pt x="3525" y="3962"/>
                  </a:lnTo>
                  <a:lnTo>
                    <a:pt x="3528" y="3970"/>
                  </a:lnTo>
                  <a:lnTo>
                    <a:pt x="3532" y="3978"/>
                  </a:lnTo>
                  <a:lnTo>
                    <a:pt x="3534" y="3986"/>
                  </a:lnTo>
                  <a:lnTo>
                    <a:pt x="3534" y="3992"/>
                  </a:lnTo>
                  <a:lnTo>
                    <a:pt x="3533" y="3996"/>
                  </a:lnTo>
                  <a:lnTo>
                    <a:pt x="3531" y="3999"/>
                  </a:lnTo>
                  <a:lnTo>
                    <a:pt x="3528" y="4001"/>
                  </a:lnTo>
                  <a:lnTo>
                    <a:pt x="3526" y="4004"/>
                  </a:lnTo>
                  <a:lnTo>
                    <a:pt x="3517" y="4009"/>
                  </a:lnTo>
                  <a:lnTo>
                    <a:pt x="3505" y="4013"/>
                  </a:lnTo>
                  <a:lnTo>
                    <a:pt x="3504" y="4012"/>
                  </a:lnTo>
                  <a:lnTo>
                    <a:pt x="3503" y="4007"/>
                  </a:lnTo>
                  <a:lnTo>
                    <a:pt x="3501" y="4000"/>
                  </a:lnTo>
                  <a:lnTo>
                    <a:pt x="3497" y="3993"/>
                  </a:lnTo>
                  <a:lnTo>
                    <a:pt x="3494" y="3987"/>
                  </a:lnTo>
                  <a:lnTo>
                    <a:pt x="3489" y="3979"/>
                  </a:lnTo>
                  <a:lnTo>
                    <a:pt x="3483" y="3972"/>
                  </a:lnTo>
                  <a:lnTo>
                    <a:pt x="3476" y="3966"/>
                  </a:lnTo>
                  <a:lnTo>
                    <a:pt x="3471" y="3960"/>
                  </a:lnTo>
                  <a:lnTo>
                    <a:pt x="3464" y="3956"/>
                  </a:lnTo>
                  <a:lnTo>
                    <a:pt x="3458" y="3952"/>
                  </a:lnTo>
                  <a:lnTo>
                    <a:pt x="3451" y="3950"/>
                  </a:lnTo>
                  <a:lnTo>
                    <a:pt x="3445" y="3950"/>
                  </a:lnTo>
                  <a:lnTo>
                    <a:pt x="3443" y="3951"/>
                  </a:lnTo>
                  <a:lnTo>
                    <a:pt x="3440" y="3952"/>
                  </a:lnTo>
                  <a:lnTo>
                    <a:pt x="3438" y="3955"/>
                  </a:lnTo>
                  <a:lnTo>
                    <a:pt x="3436" y="3957"/>
                  </a:lnTo>
                  <a:lnTo>
                    <a:pt x="3433" y="3963"/>
                  </a:lnTo>
                  <a:lnTo>
                    <a:pt x="3431" y="3975"/>
                  </a:lnTo>
                  <a:lnTo>
                    <a:pt x="3429" y="3982"/>
                  </a:lnTo>
                  <a:lnTo>
                    <a:pt x="3425" y="3989"/>
                  </a:lnTo>
                  <a:lnTo>
                    <a:pt x="3421" y="3996"/>
                  </a:lnTo>
                  <a:lnTo>
                    <a:pt x="3415" y="4000"/>
                  </a:lnTo>
                  <a:lnTo>
                    <a:pt x="3409" y="4003"/>
                  </a:lnTo>
                  <a:lnTo>
                    <a:pt x="3401" y="4005"/>
                  </a:lnTo>
                  <a:lnTo>
                    <a:pt x="3393" y="4008"/>
                  </a:lnTo>
                  <a:lnTo>
                    <a:pt x="3384" y="4009"/>
                  </a:lnTo>
                  <a:lnTo>
                    <a:pt x="3367" y="4011"/>
                  </a:lnTo>
                  <a:lnTo>
                    <a:pt x="3349" y="4012"/>
                  </a:lnTo>
                  <a:lnTo>
                    <a:pt x="3340" y="4013"/>
                  </a:lnTo>
                  <a:lnTo>
                    <a:pt x="3331" y="4014"/>
                  </a:lnTo>
                  <a:lnTo>
                    <a:pt x="3324" y="4017"/>
                  </a:lnTo>
                  <a:lnTo>
                    <a:pt x="3316" y="4019"/>
                  </a:lnTo>
                  <a:lnTo>
                    <a:pt x="3311" y="4021"/>
                  </a:lnTo>
                  <a:lnTo>
                    <a:pt x="3309" y="4023"/>
                  </a:lnTo>
                  <a:lnTo>
                    <a:pt x="3307" y="4026"/>
                  </a:lnTo>
                  <a:lnTo>
                    <a:pt x="3306" y="4030"/>
                  </a:lnTo>
                  <a:lnTo>
                    <a:pt x="3305" y="4036"/>
                  </a:lnTo>
                  <a:lnTo>
                    <a:pt x="3304" y="4043"/>
                  </a:lnTo>
                  <a:lnTo>
                    <a:pt x="3304" y="4046"/>
                  </a:lnTo>
                  <a:lnTo>
                    <a:pt x="3302" y="4049"/>
                  </a:lnTo>
                  <a:lnTo>
                    <a:pt x="3301" y="4052"/>
                  </a:lnTo>
                  <a:lnTo>
                    <a:pt x="3300" y="4053"/>
                  </a:lnTo>
                  <a:lnTo>
                    <a:pt x="3297" y="4055"/>
                  </a:lnTo>
                  <a:lnTo>
                    <a:pt x="3294" y="4056"/>
                  </a:lnTo>
                  <a:lnTo>
                    <a:pt x="3288" y="4056"/>
                  </a:lnTo>
                  <a:lnTo>
                    <a:pt x="3281" y="4055"/>
                  </a:lnTo>
                  <a:lnTo>
                    <a:pt x="3258" y="4052"/>
                  </a:lnTo>
                  <a:lnTo>
                    <a:pt x="3246" y="4052"/>
                  </a:lnTo>
                  <a:lnTo>
                    <a:pt x="3242" y="4053"/>
                  </a:lnTo>
                  <a:lnTo>
                    <a:pt x="3239" y="4054"/>
                  </a:lnTo>
                  <a:lnTo>
                    <a:pt x="3237" y="4056"/>
                  </a:lnTo>
                  <a:lnTo>
                    <a:pt x="3237" y="4059"/>
                  </a:lnTo>
                  <a:lnTo>
                    <a:pt x="3235" y="4065"/>
                  </a:lnTo>
                  <a:lnTo>
                    <a:pt x="3230" y="4073"/>
                  </a:lnTo>
                  <a:lnTo>
                    <a:pt x="3227" y="4077"/>
                  </a:lnTo>
                  <a:lnTo>
                    <a:pt x="3222" y="4082"/>
                  </a:lnTo>
                  <a:lnTo>
                    <a:pt x="3214" y="4086"/>
                  </a:lnTo>
                  <a:lnTo>
                    <a:pt x="3205" y="4091"/>
                  </a:lnTo>
                  <a:lnTo>
                    <a:pt x="3195" y="4095"/>
                  </a:lnTo>
                  <a:lnTo>
                    <a:pt x="3186" y="4102"/>
                  </a:lnTo>
                  <a:lnTo>
                    <a:pt x="3180" y="4108"/>
                  </a:lnTo>
                  <a:lnTo>
                    <a:pt x="3174" y="4117"/>
                  </a:lnTo>
                  <a:lnTo>
                    <a:pt x="3170" y="4125"/>
                  </a:lnTo>
                  <a:lnTo>
                    <a:pt x="3165" y="4135"/>
                  </a:lnTo>
                  <a:lnTo>
                    <a:pt x="3162" y="4144"/>
                  </a:lnTo>
                  <a:lnTo>
                    <a:pt x="3159" y="4154"/>
                  </a:lnTo>
                  <a:lnTo>
                    <a:pt x="3153" y="4172"/>
                  </a:lnTo>
                  <a:lnTo>
                    <a:pt x="3145" y="4190"/>
                  </a:lnTo>
                  <a:lnTo>
                    <a:pt x="3141" y="4198"/>
                  </a:lnTo>
                  <a:lnTo>
                    <a:pt x="3135" y="4206"/>
                  </a:lnTo>
                  <a:lnTo>
                    <a:pt x="3129" y="4212"/>
                  </a:lnTo>
                  <a:lnTo>
                    <a:pt x="3120" y="4217"/>
                  </a:lnTo>
                  <a:lnTo>
                    <a:pt x="3105" y="4227"/>
                  </a:lnTo>
                  <a:lnTo>
                    <a:pt x="3092" y="4235"/>
                  </a:lnTo>
                  <a:lnTo>
                    <a:pt x="3082" y="4245"/>
                  </a:lnTo>
                  <a:lnTo>
                    <a:pt x="3073" y="4255"/>
                  </a:lnTo>
                  <a:lnTo>
                    <a:pt x="3058" y="4275"/>
                  </a:lnTo>
                  <a:lnTo>
                    <a:pt x="3044" y="4291"/>
                  </a:lnTo>
                  <a:lnTo>
                    <a:pt x="3038" y="4297"/>
                  </a:lnTo>
                  <a:lnTo>
                    <a:pt x="3030" y="4302"/>
                  </a:lnTo>
                  <a:lnTo>
                    <a:pt x="3026" y="4303"/>
                  </a:lnTo>
                  <a:lnTo>
                    <a:pt x="3021" y="4304"/>
                  </a:lnTo>
                  <a:lnTo>
                    <a:pt x="3016" y="4304"/>
                  </a:lnTo>
                  <a:lnTo>
                    <a:pt x="3010" y="4304"/>
                  </a:lnTo>
                  <a:lnTo>
                    <a:pt x="2997" y="4303"/>
                  </a:lnTo>
                  <a:lnTo>
                    <a:pt x="2982" y="4297"/>
                  </a:lnTo>
                  <a:lnTo>
                    <a:pt x="2964" y="4291"/>
                  </a:lnTo>
                  <a:lnTo>
                    <a:pt x="2943" y="4280"/>
                  </a:lnTo>
                  <a:lnTo>
                    <a:pt x="2928" y="4272"/>
                  </a:lnTo>
                  <a:lnTo>
                    <a:pt x="2914" y="4262"/>
                  </a:lnTo>
                  <a:lnTo>
                    <a:pt x="2899" y="4252"/>
                  </a:lnTo>
                  <a:lnTo>
                    <a:pt x="2885" y="4240"/>
                  </a:lnTo>
                  <a:lnTo>
                    <a:pt x="2869" y="4228"/>
                  </a:lnTo>
                  <a:lnTo>
                    <a:pt x="2855" y="4213"/>
                  </a:lnTo>
                  <a:lnTo>
                    <a:pt x="2842" y="4199"/>
                  </a:lnTo>
                  <a:lnTo>
                    <a:pt x="2828" y="4183"/>
                  </a:lnTo>
                  <a:lnTo>
                    <a:pt x="2816" y="4168"/>
                  </a:lnTo>
                  <a:lnTo>
                    <a:pt x="2805" y="4151"/>
                  </a:lnTo>
                  <a:lnTo>
                    <a:pt x="2795" y="4135"/>
                  </a:lnTo>
                  <a:lnTo>
                    <a:pt x="2787" y="4118"/>
                  </a:lnTo>
                  <a:lnTo>
                    <a:pt x="2781" y="4102"/>
                  </a:lnTo>
                  <a:lnTo>
                    <a:pt x="2776" y="4085"/>
                  </a:lnTo>
                  <a:lnTo>
                    <a:pt x="2774" y="4076"/>
                  </a:lnTo>
                  <a:lnTo>
                    <a:pt x="2774" y="4068"/>
                  </a:lnTo>
                  <a:lnTo>
                    <a:pt x="2774" y="4060"/>
                  </a:lnTo>
                  <a:lnTo>
                    <a:pt x="2774" y="4052"/>
                  </a:lnTo>
                  <a:lnTo>
                    <a:pt x="2774" y="4040"/>
                  </a:lnTo>
                  <a:lnTo>
                    <a:pt x="2772" y="4031"/>
                  </a:lnTo>
                  <a:lnTo>
                    <a:pt x="2770" y="4022"/>
                  </a:lnTo>
                  <a:lnTo>
                    <a:pt x="2765" y="4015"/>
                  </a:lnTo>
                  <a:lnTo>
                    <a:pt x="2761" y="4008"/>
                  </a:lnTo>
                  <a:lnTo>
                    <a:pt x="2756" y="4001"/>
                  </a:lnTo>
                  <a:lnTo>
                    <a:pt x="2752" y="3993"/>
                  </a:lnTo>
                  <a:lnTo>
                    <a:pt x="2750" y="3984"/>
                  </a:lnTo>
                  <a:lnTo>
                    <a:pt x="2732" y="3958"/>
                  </a:lnTo>
                  <a:lnTo>
                    <a:pt x="2713" y="3930"/>
                  </a:lnTo>
                  <a:lnTo>
                    <a:pt x="2691" y="3903"/>
                  </a:lnTo>
                  <a:lnTo>
                    <a:pt x="2669" y="3874"/>
                  </a:lnTo>
                  <a:lnTo>
                    <a:pt x="2646" y="3846"/>
                  </a:lnTo>
                  <a:lnTo>
                    <a:pt x="2621" y="3820"/>
                  </a:lnTo>
                  <a:lnTo>
                    <a:pt x="2598" y="3795"/>
                  </a:lnTo>
                  <a:lnTo>
                    <a:pt x="2576" y="3774"/>
                  </a:lnTo>
                  <a:lnTo>
                    <a:pt x="2566" y="3767"/>
                  </a:lnTo>
                  <a:lnTo>
                    <a:pt x="2556" y="3762"/>
                  </a:lnTo>
                  <a:lnTo>
                    <a:pt x="2546" y="3759"/>
                  </a:lnTo>
                  <a:lnTo>
                    <a:pt x="2536" y="3756"/>
                  </a:lnTo>
                  <a:lnTo>
                    <a:pt x="2526" y="3752"/>
                  </a:lnTo>
                  <a:lnTo>
                    <a:pt x="2516" y="3748"/>
                  </a:lnTo>
                  <a:lnTo>
                    <a:pt x="2512" y="3746"/>
                  </a:lnTo>
                  <a:lnTo>
                    <a:pt x="2507" y="3742"/>
                  </a:lnTo>
                  <a:lnTo>
                    <a:pt x="2503" y="3738"/>
                  </a:lnTo>
                  <a:lnTo>
                    <a:pt x="2498" y="3732"/>
                  </a:lnTo>
                  <a:lnTo>
                    <a:pt x="2485" y="3714"/>
                  </a:lnTo>
                  <a:lnTo>
                    <a:pt x="2469" y="3684"/>
                  </a:lnTo>
                  <a:lnTo>
                    <a:pt x="2461" y="3668"/>
                  </a:lnTo>
                  <a:lnTo>
                    <a:pt x="2455" y="3654"/>
                  </a:lnTo>
                  <a:lnTo>
                    <a:pt x="2454" y="3647"/>
                  </a:lnTo>
                  <a:lnTo>
                    <a:pt x="2453" y="3642"/>
                  </a:lnTo>
                  <a:lnTo>
                    <a:pt x="2454" y="3637"/>
                  </a:lnTo>
                  <a:lnTo>
                    <a:pt x="2456" y="3634"/>
                  </a:lnTo>
                  <a:lnTo>
                    <a:pt x="2457" y="3632"/>
                  </a:lnTo>
                  <a:lnTo>
                    <a:pt x="2459" y="3630"/>
                  </a:lnTo>
                  <a:lnTo>
                    <a:pt x="2459" y="3629"/>
                  </a:lnTo>
                  <a:lnTo>
                    <a:pt x="2457" y="3626"/>
                  </a:lnTo>
                  <a:lnTo>
                    <a:pt x="2455" y="3623"/>
                  </a:lnTo>
                  <a:lnTo>
                    <a:pt x="2451" y="3620"/>
                  </a:lnTo>
                  <a:lnTo>
                    <a:pt x="2445" y="3616"/>
                  </a:lnTo>
                  <a:lnTo>
                    <a:pt x="2438" y="3614"/>
                  </a:lnTo>
                  <a:lnTo>
                    <a:pt x="2430" y="3612"/>
                  </a:lnTo>
                  <a:lnTo>
                    <a:pt x="2421" y="3611"/>
                  </a:lnTo>
                  <a:lnTo>
                    <a:pt x="2403" y="3609"/>
                  </a:lnTo>
                  <a:lnTo>
                    <a:pt x="2387" y="3608"/>
                  </a:lnTo>
                  <a:lnTo>
                    <a:pt x="2380" y="3609"/>
                  </a:lnTo>
                  <a:lnTo>
                    <a:pt x="2374" y="3610"/>
                  </a:lnTo>
                  <a:lnTo>
                    <a:pt x="2370" y="3611"/>
                  </a:lnTo>
                  <a:lnTo>
                    <a:pt x="2368" y="3613"/>
                  </a:lnTo>
                  <a:lnTo>
                    <a:pt x="2364" y="3621"/>
                  </a:lnTo>
                  <a:lnTo>
                    <a:pt x="2361" y="3627"/>
                  </a:lnTo>
                  <a:lnTo>
                    <a:pt x="2358" y="3631"/>
                  </a:lnTo>
                  <a:lnTo>
                    <a:pt x="2354" y="3634"/>
                  </a:lnTo>
                  <a:lnTo>
                    <a:pt x="2351" y="3636"/>
                  </a:lnTo>
                  <a:lnTo>
                    <a:pt x="2348" y="3636"/>
                  </a:lnTo>
                  <a:lnTo>
                    <a:pt x="2344" y="3636"/>
                  </a:lnTo>
                  <a:lnTo>
                    <a:pt x="2341" y="3634"/>
                  </a:lnTo>
                  <a:lnTo>
                    <a:pt x="2335" y="3629"/>
                  </a:lnTo>
                  <a:lnTo>
                    <a:pt x="2329" y="3620"/>
                  </a:lnTo>
                  <a:lnTo>
                    <a:pt x="2322" y="3608"/>
                  </a:lnTo>
                  <a:lnTo>
                    <a:pt x="2317" y="3595"/>
                  </a:lnTo>
                  <a:lnTo>
                    <a:pt x="2304" y="3569"/>
                  </a:lnTo>
                  <a:lnTo>
                    <a:pt x="2291" y="3545"/>
                  </a:lnTo>
                  <a:lnTo>
                    <a:pt x="2286" y="3536"/>
                  </a:lnTo>
                  <a:lnTo>
                    <a:pt x="2279" y="3529"/>
                  </a:lnTo>
                  <a:lnTo>
                    <a:pt x="2276" y="3528"/>
                  </a:lnTo>
                  <a:lnTo>
                    <a:pt x="2274" y="3527"/>
                  </a:lnTo>
                  <a:lnTo>
                    <a:pt x="2270" y="3528"/>
                  </a:lnTo>
                  <a:lnTo>
                    <a:pt x="2267" y="3529"/>
                  </a:lnTo>
                  <a:lnTo>
                    <a:pt x="2261" y="3532"/>
                  </a:lnTo>
                  <a:lnTo>
                    <a:pt x="2256" y="3535"/>
                  </a:lnTo>
                  <a:lnTo>
                    <a:pt x="2250" y="3536"/>
                  </a:lnTo>
                  <a:lnTo>
                    <a:pt x="2246" y="3536"/>
                  </a:lnTo>
                  <a:lnTo>
                    <a:pt x="2241" y="3533"/>
                  </a:lnTo>
                  <a:lnTo>
                    <a:pt x="2237" y="3531"/>
                  </a:lnTo>
                  <a:lnTo>
                    <a:pt x="2234" y="3529"/>
                  </a:lnTo>
                  <a:lnTo>
                    <a:pt x="2230" y="3525"/>
                  </a:lnTo>
                  <a:lnTo>
                    <a:pt x="2224" y="3516"/>
                  </a:lnTo>
                  <a:lnTo>
                    <a:pt x="2219" y="3505"/>
                  </a:lnTo>
                  <a:lnTo>
                    <a:pt x="2217" y="3494"/>
                  </a:lnTo>
                  <a:lnTo>
                    <a:pt x="2216" y="3481"/>
                  </a:lnTo>
                  <a:lnTo>
                    <a:pt x="2217" y="3474"/>
                  </a:lnTo>
                  <a:lnTo>
                    <a:pt x="2218" y="3466"/>
                  </a:lnTo>
                  <a:lnTo>
                    <a:pt x="2222" y="3460"/>
                  </a:lnTo>
                  <a:lnTo>
                    <a:pt x="2225" y="3455"/>
                  </a:lnTo>
                  <a:lnTo>
                    <a:pt x="2228" y="3449"/>
                  </a:lnTo>
                  <a:lnTo>
                    <a:pt x="2234" y="3445"/>
                  </a:lnTo>
                  <a:lnTo>
                    <a:pt x="2238" y="3442"/>
                  </a:lnTo>
                  <a:lnTo>
                    <a:pt x="2244" y="3437"/>
                  </a:lnTo>
                  <a:lnTo>
                    <a:pt x="2255" y="3431"/>
                  </a:lnTo>
                  <a:lnTo>
                    <a:pt x="2266" y="3424"/>
                  </a:lnTo>
                  <a:lnTo>
                    <a:pt x="2271" y="3420"/>
                  </a:lnTo>
                  <a:lnTo>
                    <a:pt x="2276" y="3415"/>
                  </a:lnTo>
                  <a:lnTo>
                    <a:pt x="2280" y="3410"/>
                  </a:lnTo>
                  <a:lnTo>
                    <a:pt x="2284" y="3404"/>
                  </a:lnTo>
                  <a:lnTo>
                    <a:pt x="2300" y="3394"/>
                  </a:lnTo>
                  <a:lnTo>
                    <a:pt x="2317" y="3385"/>
                  </a:lnTo>
                  <a:lnTo>
                    <a:pt x="2333" y="3378"/>
                  </a:lnTo>
                  <a:lnTo>
                    <a:pt x="2350" y="3370"/>
                  </a:lnTo>
                  <a:lnTo>
                    <a:pt x="2358" y="3365"/>
                  </a:lnTo>
                  <a:lnTo>
                    <a:pt x="2366" y="3361"/>
                  </a:lnTo>
                  <a:lnTo>
                    <a:pt x="2373" y="3355"/>
                  </a:lnTo>
                  <a:lnTo>
                    <a:pt x="2380" y="3350"/>
                  </a:lnTo>
                  <a:lnTo>
                    <a:pt x="2387" y="3344"/>
                  </a:lnTo>
                  <a:lnTo>
                    <a:pt x="2392" y="3337"/>
                  </a:lnTo>
                  <a:lnTo>
                    <a:pt x="2398" y="3329"/>
                  </a:lnTo>
                  <a:lnTo>
                    <a:pt x="2402" y="3320"/>
                  </a:lnTo>
                  <a:lnTo>
                    <a:pt x="2407" y="3311"/>
                  </a:lnTo>
                  <a:lnTo>
                    <a:pt x="2411" y="3306"/>
                  </a:lnTo>
                  <a:lnTo>
                    <a:pt x="2414" y="3304"/>
                  </a:lnTo>
                  <a:lnTo>
                    <a:pt x="2419" y="3302"/>
                  </a:lnTo>
                  <a:lnTo>
                    <a:pt x="2423" y="3302"/>
                  </a:lnTo>
                  <a:lnTo>
                    <a:pt x="2428" y="3305"/>
                  </a:lnTo>
                  <a:lnTo>
                    <a:pt x="2432" y="3307"/>
                  </a:lnTo>
                  <a:lnTo>
                    <a:pt x="2436" y="3309"/>
                  </a:lnTo>
                  <a:lnTo>
                    <a:pt x="2442" y="3312"/>
                  </a:lnTo>
                  <a:lnTo>
                    <a:pt x="2446" y="3313"/>
                  </a:lnTo>
                  <a:lnTo>
                    <a:pt x="2452" y="3315"/>
                  </a:lnTo>
                  <a:lnTo>
                    <a:pt x="2457" y="3315"/>
                  </a:lnTo>
                  <a:lnTo>
                    <a:pt x="2463" y="3312"/>
                  </a:lnTo>
                  <a:lnTo>
                    <a:pt x="2469" y="3307"/>
                  </a:lnTo>
                  <a:lnTo>
                    <a:pt x="2475" y="3300"/>
                  </a:lnTo>
                  <a:lnTo>
                    <a:pt x="2481" y="3289"/>
                  </a:lnTo>
                  <a:lnTo>
                    <a:pt x="2492" y="3274"/>
                  </a:lnTo>
                  <a:lnTo>
                    <a:pt x="2505" y="3259"/>
                  </a:lnTo>
                  <a:lnTo>
                    <a:pt x="2518" y="3244"/>
                  </a:lnTo>
                  <a:lnTo>
                    <a:pt x="2531" y="3228"/>
                  </a:lnTo>
                  <a:lnTo>
                    <a:pt x="2532" y="3225"/>
                  </a:lnTo>
                  <a:lnTo>
                    <a:pt x="2533" y="3221"/>
                  </a:lnTo>
                  <a:lnTo>
                    <a:pt x="2532" y="3217"/>
                  </a:lnTo>
                  <a:lnTo>
                    <a:pt x="2531" y="3213"/>
                  </a:lnTo>
                  <a:lnTo>
                    <a:pt x="2527" y="3207"/>
                  </a:lnTo>
                  <a:lnTo>
                    <a:pt x="2526" y="3205"/>
                  </a:lnTo>
                  <a:lnTo>
                    <a:pt x="2526" y="3202"/>
                  </a:lnTo>
                  <a:lnTo>
                    <a:pt x="2528" y="3199"/>
                  </a:lnTo>
                  <a:lnTo>
                    <a:pt x="2531" y="3195"/>
                  </a:lnTo>
                  <a:lnTo>
                    <a:pt x="2534" y="3193"/>
                  </a:lnTo>
                  <a:lnTo>
                    <a:pt x="2541" y="3189"/>
                  </a:lnTo>
                  <a:lnTo>
                    <a:pt x="2547" y="3183"/>
                  </a:lnTo>
                  <a:lnTo>
                    <a:pt x="2550" y="3181"/>
                  </a:lnTo>
                  <a:lnTo>
                    <a:pt x="2554" y="3178"/>
                  </a:lnTo>
                  <a:lnTo>
                    <a:pt x="2556" y="3174"/>
                  </a:lnTo>
                  <a:lnTo>
                    <a:pt x="2557" y="3171"/>
                  </a:lnTo>
                  <a:lnTo>
                    <a:pt x="2557" y="3165"/>
                  </a:lnTo>
                  <a:lnTo>
                    <a:pt x="2556" y="3160"/>
                  </a:lnTo>
                  <a:lnTo>
                    <a:pt x="2553" y="3154"/>
                  </a:lnTo>
                  <a:lnTo>
                    <a:pt x="2548" y="3147"/>
                  </a:lnTo>
                  <a:lnTo>
                    <a:pt x="2546" y="3141"/>
                  </a:lnTo>
                  <a:lnTo>
                    <a:pt x="2544" y="3136"/>
                  </a:lnTo>
                  <a:lnTo>
                    <a:pt x="2544" y="3131"/>
                  </a:lnTo>
                  <a:lnTo>
                    <a:pt x="2544" y="3126"/>
                  </a:lnTo>
                  <a:lnTo>
                    <a:pt x="2548" y="3116"/>
                  </a:lnTo>
                  <a:lnTo>
                    <a:pt x="2554" y="3106"/>
                  </a:lnTo>
                  <a:lnTo>
                    <a:pt x="2560" y="3097"/>
                  </a:lnTo>
                  <a:lnTo>
                    <a:pt x="2567" y="3088"/>
                  </a:lnTo>
                  <a:lnTo>
                    <a:pt x="2569" y="3084"/>
                  </a:lnTo>
                  <a:lnTo>
                    <a:pt x="2572" y="3079"/>
                  </a:lnTo>
                  <a:lnTo>
                    <a:pt x="2574" y="3075"/>
                  </a:lnTo>
                  <a:lnTo>
                    <a:pt x="2574" y="3071"/>
                  </a:lnTo>
                  <a:lnTo>
                    <a:pt x="2573" y="3066"/>
                  </a:lnTo>
                  <a:lnTo>
                    <a:pt x="2569" y="3059"/>
                  </a:lnTo>
                  <a:lnTo>
                    <a:pt x="2565" y="3052"/>
                  </a:lnTo>
                  <a:lnTo>
                    <a:pt x="2557" y="3043"/>
                  </a:lnTo>
                  <a:lnTo>
                    <a:pt x="2539" y="3021"/>
                  </a:lnTo>
                  <a:lnTo>
                    <a:pt x="2518" y="2998"/>
                  </a:lnTo>
                  <a:lnTo>
                    <a:pt x="2495" y="2975"/>
                  </a:lnTo>
                  <a:lnTo>
                    <a:pt x="2474" y="2955"/>
                  </a:lnTo>
                  <a:lnTo>
                    <a:pt x="2456" y="2939"/>
                  </a:lnTo>
                  <a:lnTo>
                    <a:pt x="2444" y="2930"/>
                  </a:lnTo>
                  <a:lnTo>
                    <a:pt x="2436" y="2924"/>
                  </a:lnTo>
                  <a:lnTo>
                    <a:pt x="2430" y="2919"/>
                  </a:lnTo>
                  <a:lnTo>
                    <a:pt x="2424" y="2914"/>
                  </a:lnTo>
                  <a:lnTo>
                    <a:pt x="2420" y="2910"/>
                  </a:lnTo>
                  <a:lnTo>
                    <a:pt x="2412" y="2901"/>
                  </a:lnTo>
                  <a:lnTo>
                    <a:pt x="2407" y="2896"/>
                  </a:lnTo>
                  <a:lnTo>
                    <a:pt x="2403" y="2895"/>
                  </a:lnTo>
                  <a:lnTo>
                    <a:pt x="2400" y="2893"/>
                  </a:lnTo>
                  <a:lnTo>
                    <a:pt x="2397" y="2893"/>
                  </a:lnTo>
                  <a:lnTo>
                    <a:pt x="2392" y="2895"/>
                  </a:lnTo>
                  <a:lnTo>
                    <a:pt x="2379" y="2901"/>
                  </a:lnTo>
                  <a:lnTo>
                    <a:pt x="2361" y="2913"/>
                  </a:lnTo>
                  <a:lnTo>
                    <a:pt x="2358" y="2913"/>
                  </a:lnTo>
                  <a:lnTo>
                    <a:pt x="2353" y="2911"/>
                  </a:lnTo>
                  <a:lnTo>
                    <a:pt x="2348" y="2908"/>
                  </a:lnTo>
                  <a:lnTo>
                    <a:pt x="2340" y="2903"/>
                  </a:lnTo>
                  <a:lnTo>
                    <a:pt x="2322" y="2893"/>
                  </a:lnTo>
                  <a:lnTo>
                    <a:pt x="2304" y="2883"/>
                  </a:lnTo>
                  <a:lnTo>
                    <a:pt x="2294" y="2879"/>
                  </a:lnTo>
                  <a:lnTo>
                    <a:pt x="2285" y="2877"/>
                  </a:lnTo>
                  <a:lnTo>
                    <a:pt x="2276" y="2877"/>
                  </a:lnTo>
                  <a:lnTo>
                    <a:pt x="2268" y="2878"/>
                  </a:lnTo>
                  <a:lnTo>
                    <a:pt x="2265" y="2879"/>
                  </a:lnTo>
                  <a:lnTo>
                    <a:pt x="2261" y="2881"/>
                  </a:lnTo>
                  <a:lnTo>
                    <a:pt x="2259" y="2885"/>
                  </a:lnTo>
                  <a:lnTo>
                    <a:pt x="2257" y="2888"/>
                  </a:lnTo>
                  <a:lnTo>
                    <a:pt x="2255" y="2893"/>
                  </a:lnTo>
                  <a:lnTo>
                    <a:pt x="2254" y="2899"/>
                  </a:lnTo>
                  <a:lnTo>
                    <a:pt x="2253" y="2904"/>
                  </a:lnTo>
                  <a:lnTo>
                    <a:pt x="2253" y="2912"/>
                  </a:lnTo>
                  <a:lnTo>
                    <a:pt x="2253" y="2935"/>
                  </a:lnTo>
                  <a:lnTo>
                    <a:pt x="2251" y="2950"/>
                  </a:lnTo>
                  <a:lnTo>
                    <a:pt x="2250" y="2955"/>
                  </a:lnTo>
                  <a:lnTo>
                    <a:pt x="2248" y="2959"/>
                  </a:lnTo>
                  <a:lnTo>
                    <a:pt x="2247" y="2962"/>
                  </a:lnTo>
                  <a:lnTo>
                    <a:pt x="2245" y="2964"/>
                  </a:lnTo>
                  <a:lnTo>
                    <a:pt x="2230" y="2970"/>
                  </a:lnTo>
                  <a:lnTo>
                    <a:pt x="2206" y="2982"/>
                  </a:lnTo>
                  <a:lnTo>
                    <a:pt x="2197" y="2987"/>
                  </a:lnTo>
                  <a:lnTo>
                    <a:pt x="2191" y="2991"/>
                  </a:lnTo>
                  <a:lnTo>
                    <a:pt x="2184" y="2991"/>
                  </a:lnTo>
                  <a:lnTo>
                    <a:pt x="2178" y="2990"/>
                  </a:lnTo>
                  <a:lnTo>
                    <a:pt x="2174" y="2987"/>
                  </a:lnTo>
                  <a:lnTo>
                    <a:pt x="2170" y="2984"/>
                  </a:lnTo>
                  <a:lnTo>
                    <a:pt x="2166" y="2979"/>
                  </a:lnTo>
                  <a:lnTo>
                    <a:pt x="2163" y="2973"/>
                  </a:lnTo>
                  <a:lnTo>
                    <a:pt x="2157" y="2961"/>
                  </a:lnTo>
                  <a:lnTo>
                    <a:pt x="2153" y="2949"/>
                  </a:lnTo>
                  <a:lnTo>
                    <a:pt x="2150" y="2944"/>
                  </a:lnTo>
                  <a:lnTo>
                    <a:pt x="2146" y="2940"/>
                  </a:lnTo>
                  <a:lnTo>
                    <a:pt x="2143" y="2937"/>
                  </a:lnTo>
                  <a:lnTo>
                    <a:pt x="2140" y="2935"/>
                  </a:lnTo>
                  <a:lnTo>
                    <a:pt x="2074" y="2921"/>
                  </a:lnTo>
                  <a:lnTo>
                    <a:pt x="2063" y="2920"/>
                  </a:lnTo>
                  <a:lnTo>
                    <a:pt x="2054" y="2920"/>
                  </a:lnTo>
                  <a:lnTo>
                    <a:pt x="2045" y="2921"/>
                  </a:lnTo>
                  <a:lnTo>
                    <a:pt x="2039" y="2924"/>
                  </a:lnTo>
                  <a:lnTo>
                    <a:pt x="2032" y="2928"/>
                  </a:lnTo>
                  <a:lnTo>
                    <a:pt x="2027" y="2932"/>
                  </a:lnTo>
                  <a:lnTo>
                    <a:pt x="2022" y="2937"/>
                  </a:lnTo>
                  <a:lnTo>
                    <a:pt x="2018" y="2942"/>
                  </a:lnTo>
                  <a:lnTo>
                    <a:pt x="2010" y="2953"/>
                  </a:lnTo>
                  <a:lnTo>
                    <a:pt x="2001" y="2962"/>
                  </a:lnTo>
                  <a:lnTo>
                    <a:pt x="1997" y="2966"/>
                  </a:lnTo>
                  <a:lnTo>
                    <a:pt x="1991" y="2970"/>
                  </a:lnTo>
                  <a:lnTo>
                    <a:pt x="1985" y="2972"/>
                  </a:lnTo>
                  <a:lnTo>
                    <a:pt x="1978" y="2972"/>
                  </a:lnTo>
                  <a:lnTo>
                    <a:pt x="1977" y="2987"/>
                  </a:lnTo>
                  <a:lnTo>
                    <a:pt x="1975" y="3008"/>
                  </a:lnTo>
                  <a:lnTo>
                    <a:pt x="1973" y="3018"/>
                  </a:lnTo>
                  <a:lnTo>
                    <a:pt x="1970" y="3026"/>
                  </a:lnTo>
                  <a:lnTo>
                    <a:pt x="1968" y="3029"/>
                  </a:lnTo>
                  <a:lnTo>
                    <a:pt x="1965" y="3032"/>
                  </a:lnTo>
                  <a:lnTo>
                    <a:pt x="1961" y="3032"/>
                  </a:lnTo>
                  <a:lnTo>
                    <a:pt x="1957" y="3032"/>
                  </a:lnTo>
                  <a:lnTo>
                    <a:pt x="1952" y="3032"/>
                  </a:lnTo>
                  <a:lnTo>
                    <a:pt x="1947" y="3033"/>
                  </a:lnTo>
                  <a:lnTo>
                    <a:pt x="1944" y="3034"/>
                  </a:lnTo>
                  <a:lnTo>
                    <a:pt x="1939" y="3036"/>
                  </a:lnTo>
                  <a:lnTo>
                    <a:pt x="1934" y="3040"/>
                  </a:lnTo>
                  <a:lnTo>
                    <a:pt x="1929" y="3047"/>
                  </a:lnTo>
                  <a:lnTo>
                    <a:pt x="1925" y="3053"/>
                  </a:lnTo>
                  <a:lnTo>
                    <a:pt x="1920" y="3056"/>
                  </a:lnTo>
                  <a:lnTo>
                    <a:pt x="1918" y="3056"/>
                  </a:lnTo>
                  <a:lnTo>
                    <a:pt x="1916" y="3056"/>
                  </a:lnTo>
                  <a:lnTo>
                    <a:pt x="1913" y="3054"/>
                  </a:lnTo>
                  <a:lnTo>
                    <a:pt x="1910" y="3052"/>
                  </a:lnTo>
                  <a:lnTo>
                    <a:pt x="1900" y="3040"/>
                  </a:lnTo>
                  <a:lnTo>
                    <a:pt x="1895" y="3030"/>
                  </a:lnTo>
                  <a:lnTo>
                    <a:pt x="1892" y="3022"/>
                  </a:lnTo>
                  <a:lnTo>
                    <a:pt x="1889" y="3015"/>
                  </a:lnTo>
                  <a:lnTo>
                    <a:pt x="1890" y="3009"/>
                  </a:lnTo>
                  <a:lnTo>
                    <a:pt x="1893" y="3004"/>
                  </a:lnTo>
                  <a:lnTo>
                    <a:pt x="1896" y="3000"/>
                  </a:lnTo>
                  <a:lnTo>
                    <a:pt x="1899" y="2996"/>
                  </a:lnTo>
                  <a:lnTo>
                    <a:pt x="1909" y="2991"/>
                  </a:lnTo>
                  <a:lnTo>
                    <a:pt x="1917" y="2985"/>
                  </a:lnTo>
                  <a:lnTo>
                    <a:pt x="1920" y="2982"/>
                  </a:lnTo>
                  <a:lnTo>
                    <a:pt x="1923" y="2979"/>
                  </a:lnTo>
                  <a:lnTo>
                    <a:pt x="1923" y="2975"/>
                  </a:lnTo>
                  <a:lnTo>
                    <a:pt x="1920" y="2971"/>
                  </a:lnTo>
                  <a:lnTo>
                    <a:pt x="1907" y="2951"/>
                  </a:lnTo>
                  <a:lnTo>
                    <a:pt x="1897" y="2933"/>
                  </a:lnTo>
                  <a:lnTo>
                    <a:pt x="1889" y="2917"/>
                  </a:lnTo>
                  <a:lnTo>
                    <a:pt x="1879" y="2895"/>
                  </a:lnTo>
                  <a:lnTo>
                    <a:pt x="1879" y="2882"/>
                  </a:lnTo>
                  <a:lnTo>
                    <a:pt x="1877" y="2871"/>
                  </a:lnTo>
                  <a:lnTo>
                    <a:pt x="1875" y="2862"/>
                  </a:lnTo>
                  <a:lnTo>
                    <a:pt x="1872" y="2856"/>
                  </a:lnTo>
                  <a:lnTo>
                    <a:pt x="1867" y="2849"/>
                  </a:lnTo>
                  <a:lnTo>
                    <a:pt x="1863" y="2845"/>
                  </a:lnTo>
                  <a:lnTo>
                    <a:pt x="1856" y="2841"/>
                  </a:lnTo>
                  <a:lnTo>
                    <a:pt x="1851" y="2839"/>
                  </a:lnTo>
                  <a:lnTo>
                    <a:pt x="1843" y="2838"/>
                  </a:lnTo>
                  <a:lnTo>
                    <a:pt x="1835" y="2838"/>
                  </a:lnTo>
                  <a:lnTo>
                    <a:pt x="1827" y="2838"/>
                  </a:lnTo>
                  <a:lnTo>
                    <a:pt x="1820" y="2839"/>
                  </a:lnTo>
                  <a:lnTo>
                    <a:pt x="1802" y="2844"/>
                  </a:lnTo>
                  <a:lnTo>
                    <a:pt x="1783" y="2848"/>
                  </a:lnTo>
                  <a:lnTo>
                    <a:pt x="1764" y="2854"/>
                  </a:lnTo>
                  <a:lnTo>
                    <a:pt x="1745" y="2859"/>
                  </a:lnTo>
                  <a:lnTo>
                    <a:pt x="1727" y="2862"/>
                  </a:lnTo>
                  <a:lnTo>
                    <a:pt x="1710" y="2865"/>
                  </a:lnTo>
                  <a:lnTo>
                    <a:pt x="1701" y="2864"/>
                  </a:lnTo>
                  <a:lnTo>
                    <a:pt x="1693" y="2862"/>
                  </a:lnTo>
                  <a:lnTo>
                    <a:pt x="1687" y="2860"/>
                  </a:lnTo>
                  <a:lnTo>
                    <a:pt x="1680" y="2857"/>
                  </a:lnTo>
                  <a:lnTo>
                    <a:pt x="1674" y="2853"/>
                  </a:lnTo>
                  <a:lnTo>
                    <a:pt x="1670" y="2847"/>
                  </a:lnTo>
                  <a:lnTo>
                    <a:pt x="1666" y="2839"/>
                  </a:lnTo>
                  <a:lnTo>
                    <a:pt x="1662" y="2830"/>
                  </a:lnTo>
                  <a:lnTo>
                    <a:pt x="1650" y="2792"/>
                  </a:lnTo>
                  <a:lnTo>
                    <a:pt x="1639" y="2757"/>
                  </a:lnTo>
                  <a:lnTo>
                    <a:pt x="1633" y="2742"/>
                  </a:lnTo>
                  <a:lnTo>
                    <a:pt x="1627" y="2729"/>
                  </a:lnTo>
                  <a:lnTo>
                    <a:pt x="1620" y="2717"/>
                  </a:lnTo>
                  <a:lnTo>
                    <a:pt x="1612" y="2707"/>
                  </a:lnTo>
                  <a:lnTo>
                    <a:pt x="1608" y="2702"/>
                  </a:lnTo>
                  <a:lnTo>
                    <a:pt x="1604" y="2699"/>
                  </a:lnTo>
                  <a:lnTo>
                    <a:pt x="1599" y="2696"/>
                  </a:lnTo>
                  <a:lnTo>
                    <a:pt x="1595" y="2692"/>
                  </a:lnTo>
                  <a:lnTo>
                    <a:pt x="1589" y="2691"/>
                  </a:lnTo>
                  <a:lnTo>
                    <a:pt x="1583" y="2690"/>
                  </a:lnTo>
                  <a:lnTo>
                    <a:pt x="1577" y="2689"/>
                  </a:lnTo>
                  <a:lnTo>
                    <a:pt x="1570" y="2689"/>
                  </a:lnTo>
                  <a:lnTo>
                    <a:pt x="1564" y="2690"/>
                  </a:lnTo>
                  <a:lnTo>
                    <a:pt x="1556" y="2691"/>
                  </a:lnTo>
                  <a:lnTo>
                    <a:pt x="1548" y="2693"/>
                  </a:lnTo>
                  <a:lnTo>
                    <a:pt x="1539" y="2697"/>
                  </a:lnTo>
                  <a:lnTo>
                    <a:pt x="1522" y="2704"/>
                  </a:lnTo>
                  <a:lnTo>
                    <a:pt x="1501" y="2717"/>
                  </a:lnTo>
                  <a:lnTo>
                    <a:pt x="1494" y="2720"/>
                  </a:lnTo>
                  <a:lnTo>
                    <a:pt x="1487" y="2723"/>
                  </a:lnTo>
                  <a:lnTo>
                    <a:pt x="1481" y="2725"/>
                  </a:lnTo>
                  <a:lnTo>
                    <a:pt x="1474" y="2728"/>
                  </a:lnTo>
                  <a:lnTo>
                    <a:pt x="1467" y="2728"/>
                  </a:lnTo>
                  <a:lnTo>
                    <a:pt x="1461" y="2729"/>
                  </a:lnTo>
                  <a:lnTo>
                    <a:pt x="1455" y="2728"/>
                  </a:lnTo>
                  <a:lnTo>
                    <a:pt x="1449" y="2728"/>
                  </a:lnTo>
                  <a:lnTo>
                    <a:pt x="1436" y="2724"/>
                  </a:lnTo>
                  <a:lnTo>
                    <a:pt x="1424" y="2719"/>
                  </a:lnTo>
                  <a:lnTo>
                    <a:pt x="1412" y="2713"/>
                  </a:lnTo>
                  <a:lnTo>
                    <a:pt x="1401" y="2706"/>
                  </a:lnTo>
                  <a:lnTo>
                    <a:pt x="1377" y="2689"/>
                  </a:lnTo>
                  <a:lnTo>
                    <a:pt x="1353" y="2672"/>
                  </a:lnTo>
                  <a:lnTo>
                    <a:pt x="1342" y="2665"/>
                  </a:lnTo>
                  <a:lnTo>
                    <a:pt x="1330" y="2658"/>
                  </a:lnTo>
                  <a:lnTo>
                    <a:pt x="1318" y="2652"/>
                  </a:lnTo>
                  <a:lnTo>
                    <a:pt x="1306" y="2648"/>
                  </a:lnTo>
                  <a:lnTo>
                    <a:pt x="1266" y="2638"/>
                  </a:lnTo>
                  <a:lnTo>
                    <a:pt x="1228" y="2629"/>
                  </a:lnTo>
                  <a:lnTo>
                    <a:pt x="1190" y="2619"/>
                  </a:lnTo>
                  <a:lnTo>
                    <a:pt x="1154" y="2609"/>
                  </a:lnTo>
                  <a:lnTo>
                    <a:pt x="1118" y="2598"/>
                  </a:lnTo>
                  <a:lnTo>
                    <a:pt x="1082" y="2585"/>
                  </a:lnTo>
                  <a:lnTo>
                    <a:pt x="1064" y="2577"/>
                  </a:lnTo>
                  <a:lnTo>
                    <a:pt x="1045" y="2568"/>
                  </a:lnTo>
                  <a:lnTo>
                    <a:pt x="1028" y="2560"/>
                  </a:lnTo>
                  <a:lnTo>
                    <a:pt x="1009" y="2550"/>
                  </a:lnTo>
                  <a:lnTo>
                    <a:pt x="1004" y="2545"/>
                  </a:lnTo>
                  <a:lnTo>
                    <a:pt x="999" y="2542"/>
                  </a:lnTo>
                  <a:lnTo>
                    <a:pt x="994" y="2541"/>
                  </a:lnTo>
                  <a:lnTo>
                    <a:pt x="990" y="2540"/>
                  </a:lnTo>
                  <a:lnTo>
                    <a:pt x="986" y="2541"/>
                  </a:lnTo>
                  <a:lnTo>
                    <a:pt x="981" y="2542"/>
                  </a:lnTo>
                  <a:lnTo>
                    <a:pt x="977" y="2544"/>
                  </a:lnTo>
                  <a:lnTo>
                    <a:pt x="972" y="2546"/>
                  </a:lnTo>
                  <a:lnTo>
                    <a:pt x="963" y="2554"/>
                  </a:lnTo>
                  <a:lnTo>
                    <a:pt x="956" y="2563"/>
                  </a:lnTo>
                  <a:lnTo>
                    <a:pt x="948" y="2574"/>
                  </a:lnTo>
                  <a:lnTo>
                    <a:pt x="940" y="2584"/>
                  </a:lnTo>
                  <a:lnTo>
                    <a:pt x="934" y="2595"/>
                  </a:lnTo>
                  <a:lnTo>
                    <a:pt x="928" y="2604"/>
                  </a:lnTo>
                  <a:lnTo>
                    <a:pt x="922" y="2612"/>
                  </a:lnTo>
                  <a:lnTo>
                    <a:pt x="917" y="2617"/>
                  </a:lnTo>
                  <a:lnTo>
                    <a:pt x="915" y="2618"/>
                  </a:lnTo>
                  <a:lnTo>
                    <a:pt x="912" y="2618"/>
                  </a:lnTo>
                  <a:lnTo>
                    <a:pt x="910" y="2618"/>
                  </a:lnTo>
                  <a:lnTo>
                    <a:pt x="909" y="2617"/>
                  </a:lnTo>
                  <a:lnTo>
                    <a:pt x="906" y="2610"/>
                  </a:lnTo>
                  <a:lnTo>
                    <a:pt x="904" y="2598"/>
                  </a:lnTo>
                  <a:lnTo>
                    <a:pt x="900" y="2566"/>
                  </a:lnTo>
                  <a:lnTo>
                    <a:pt x="895" y="2519"/>
                  </a:lnTo>
                  <a:lnTo>
                    <a:pt x="890" y="2494"/>
                  </a:lnTo>
                  <a:lnTo>
                    <a:pt x="886" y="2473"/>
                  </a:lnTo>
                  <a:lnTo>
                    <a:pt x="884" y="2465"/>
                  </a:lnTo>
                  <a:lnTo>
                    <a:pt x="881" y="2458"/>
                  </a:lnTo>
                  <a:lnTo>
                    <a:pt x="878" y="2452"/>
                  </a:lnTo>
                  <a:lnTo>
                    <a:pt x="875" y="2449"/>
                  </a:lnTo>
                  <a:lnTo>
                    <a:pt x="868" y="2444"/>
                  </a:lnTo>
                  <a:lnTo>
                    <a:pt x="860" y="2440"/>
                  </a:lnTo>
                  <a:lnTo>
                    <a:pt x="854" y="2437"/>
                  </a:lnTo>
                  <a:lnTo>
                    <a:pt x="846" y="2434"/>
                  </a:lnTo>
                  <a:lnTo>
                    <a:pt x="832" y="2429"/>
                  </a:lnTo>
                  <a:lnTo>
                    <a:pt x="818" y="2426"/>
                  </a:lnTo>
                  <a:lnTo>
                    <a:pt x="804" y="2421"/>
                  </a:lnTo>
                  <a:lnTo>
                    <a:pt x="790" y="2415"/>
                  </a:lnTo>
                  <a:lnTo>
                    <a:pt x="783" y="2409"/>
                  </a:lnTo>
                  <a:lnTo>
                    <a:pt x="776" y="2404"/>
                  </a:lnTo>
                  <a:lnTo>
                    <a:pt x="769" y="2397"/>
                  </a:lnTo>
                  <a:lnTo>
                    <a:pt x="762" y="2389"/>
                  </a:lnTo>
                  <a:lnTo>
                    <a:pt x="757" y="2383"/>
                  </a:lnTo>
                  <a:lnTo>
                    <a:pt x="753" y="2375"/>
                  </a:lnTo>
                  <a:lnTo>
                    <a:pt x="749" y="2366"/>
                  </a:lnTo>
                  <a:lnTo>
                    <a:pt x="744" y="2355"/>
                  </a:lnTo>
                  <a:lnTo>
                    <a:pt x="736" y="2332"/>
                  </a:lnTo>
                  <a:lnTo>
                    <a:pt x="730" y="2305"/>
                  </a:lnTo>
                  <a:lnTo>
                    <a:pt x="724" y="2279"/>
                  </a:lnTo>
                  <a:lnTo>
                    <a:pt x="722" y="2255"/>
                  </a:lnTo>
                  <a:lnTo>
                    <a:pt x="722" y="2242"/>
                  </a:lnTo>
                  <a:lnTo>
                    <a:pt x="722" y="2232"/>
                  </a:lnTo>
                  <a:lnTo>
                    <a:pt x="723" y="2224"/>
                  </a:lnTo>
                  <a:lnTo>
                    <a:pt x="726" y="2217"/>
                  </a:lnTo>
                  <a:lnTo>
                    <a:pt x="730" y="2207"/>
                  </a:lnTo>
                  <a:lnTo>
                    <a:pt x="733" y="2198"/>
                  </a:lnTo>
                  <a:lnTo>
                    <a:pt x="736" y="2188"/>
                  </a:lnTo>
                  <a:lnTo>
                    <a:pt x="739" y="2179"/>
                  </a:lnTo>
                  <a:lnTo>
                    <a:pt x="740" y="2171"/>
                  </a:lnTo>
                  <a:lnTo>
                    <a:pt x="741" y="2162"/>
                  </a:lnTo>
                  <a:lnTo>
                    <a:pt x="741" y="2153"/>
                  </a:lnTo>
                  <a:lnTo>
                    <a:pt x="740" y="2145"/>
                  </a:lnTo>
                  <a:lnTo>
                    <a:pt x="738" y="2137"/>
                  </a:lnTo>
                  <a:lnTo>
                    <a:pt x="734" y="2130"/>
                  </a:lnTo>
                  <a:lnTo>
                    <a:pt x="731" y="2123"/>
                  </a:lnTo>
                  <a:lnTo>
                    <a:pt x="725" y="2116"/>
                  </a:lnTo>
                  <a:lnTo>
                    <a:pt x="719" y="2111"/>
                  </a:lnTo>
                  <a:lnTo>
                    <a:pt x="711" y="2105"/>
                  </a:lnTo>
                  <a:lnTo>
                    <a:pt x="702" y="2101"/>
                  </a:lnTo>
                  <a:lnTo>
                    <a:pt x="691" y="2096"/>
                  </a:lnTo>
                  <a:lnTo>
                    <a:pt x="685" y="2094"/>
                  </a:lnTo>
                  <a:lnTo>
                    <a:pt x="682" y="2091"/>
                  </a:lnTo>
                  <a:lnTo>
                    <a:pt x="681" y="2086"/>
                  </a:lnTo>
                  <a:lnTo>
                    <a:pt x="680" y="2082"/>
                  </a:lnTo>
                  <a:lnTo>
                    <a:pt x="680" y="2077"/>
                  </a:lnTo>
                  <a:lnTo>
                    <a:pt x="681" y="2072"/>
                  </a:lnTo>
                  <a:lnTo>
                    <a:pt x="680" y="2068"/>
                  </a:lnTo>
                  <a:lnTo>
                    <a:pt x="679" y="2063"/>
                  </a:lnTo>
                  <a:lnTo>
                    <a:pt x="677" y="2060"/>
                  </a:lnTo>
                  <a:lnTo>
                    <a:pt x="674" y="2057"/>
                  </a:lnTo>
                  <a:lnTo>
                    <a:pt x="671" y="2054"/>
                  </a:lnTo>
                  <a:lnTo>
                    <a:pt x="668" y="2053"/>
                  </a:lnTo>
                  <a:lnTo>
                    <a:pt x="662" y="2051"/>
                  </a:lnTo>
                  <a:lnTo>
                    <a:pt x="654" y="2051"/>
                  </a:lnTo>
                  <a:lnTo>
                    <a:pt x="648" y="2053"/>
                  </a:lnTo>
                  <a:lnTo>
                    <a:pt x="640" y="2056"/>
                  </a:lnTo>
                  <a:lnTo>
                    <a:pt x="632" y="2060"/>
                  </a:lnTo>
                  <a:lnTo>
                    <a:pt x="625" y="2064"/>
                  </a:lnTo>
                  <a:lnTo>
                    <a:pt x="598" y="2085"/>
                  </a:lnTo>
                  <a:lnTo>
                    <a:pt x="584" y="2098"/>
                  </a:lnTo>
                  <a:lnTo>
                    <a:pt x="580" y="2098"/>
                  </a:lnTo>
                  <a:lnTo>
                    <a:pt x="578" y="2098"/>
                  </a:lnTo>
                  <a:lnTo>
                    <a:pt x="575" y="2095"/>
                  </a:lnTo>
                  <a:lnTo>
                    <a:pt x="572" y="2093"/>
                  </a:lnTo>
                  <a:lnTo>
                    <a:pt x="568" y="2086"/>
                  </a:lnTo>
                  <a:lnTo>
                    <a:pt x="565" y="2078"/>
                  </a:lnTo>
                  <a:lnTo>
                    <a:pt x="561" y="2069"/>
                  </a:lnTo>
                  <a:lnTo>
                    <a:pt x="559" y="2060"/>
                  </a:lnTo>
                  <a:lnTo>
                    <a:pt x="558" y="2052"/>
                  </a:lnTo>
                  <a:lnTo>
                    <a:pt x="557" y="2047"/>
                  </a:lnTo>
                  <a:lnTo>
                    <a:pt x="558" y="2038"/>
                  </a:lnTo>
                  <a:lnTo>
                    <a:pt x="559" y="2021"/>
                  </a:lnTo>
                  <a:lnTo>
                    <a:pt x="559" y="2014"/>
                  </a:lnTo>
                  <a:lnTo>
                    <a:pt x="558" y="2006"/>
                  </a:lnTo>
                  <a:lnTo>
                    <a:pt x="558" y="2004"/>
                  </a:lnTo>
                  <a:lnTo>
                    <a:pt x="557" y="2001"/>
                  </a:lnTo>
                  <a:lnTo>
                    <a:pt x="556" y="2000"/>
                  </a:lnTo>
                  <a:lnTo>
                    <a:pt x="554" y="2000"/>
                  </a:lnTo>
                  <a:lnTo>
                    <a:pt x="546" y="2004"/>
                  </a:lnTo>
                  <a:lnTo>
                    <a:pt x="538" y="2008"/>
                  </a:lnTo>
                  <a:lnTo>
                    <a:pt x="532" y="2012"/>
                  </a:lnTo>
                  <a:lnTo>
                    <a:pt x="525" y="2018"/>
                  </a:lnTo>
                  <a:lnTo>
                    <a:pt x="514" y="2031"/>
                  </a:lnTo>
                  <a:lnTo>
                    <a:pt x="505" y="2046"/>
                  </a:lnTo>
                  <a:lnTo>
                    <a:pt x="497" y="2058"/>
                  </a:lnTo>
                  <a:lnTo>
                    <a:pt x="489" y="2069"/>
                  </a:lnTo>
                  <a:lnTo>
                    <a:pt x="487" y="2073"/>
                  </a:lnTo>
                  <a:lnTo>
                    <a:pt x="484" y="2077"/>
                  </a:lnTo>
                  <a:lnTo>
                    <a:pt x="481" y="2078"/>
                  </a:lnTo>
                  <a:lnTo>
                    <a:pt x="478" y="2079"/>
                  </a:lnTo>
                  <a:lnTo>
                    <a:pt x="473" y="2077"/>
                  </a:lnTo>
                  <a:lnTo>
                    <a:pt x="467" y="2072"/>
                  </a:lnTo>
                  <a:lnTo>
                    <a:pt x="462" y="2067"/>
                  </a:lnTo>
                  <a:lnTo>
                    <a:pt x="457" y="2060"/>
                  </a:lnTo>
                  <a:lnTo>
                    <a:pt x="446" y="2044"/>
                  </a:lnTo>
                  <a:lnTo>
                    <a:pt x="435" y="2028"/>
                  </a:lnTo>
                  <a:lnTo>
                    <a:pt x="430" y="2020"/>
                  </a:lnTo>
                  <a:lnTo>
                    <a:pt x="424" y="2012"/>
                  </a:lnTo>
                  <a:lnTo>
                    <a:pt x="417" y="2007"/>
                  </a:lnTo>
                  <a:lnTo>
                    <a:pt x="411" y="2001"/>
                  </a:lnTo>
                  <a:lnTo>
                    <a:pt x="404" y="1998"/>
                  </a:lnTo>
                  <a:lnTo>
                    <a:pt x="396" y="1997"/>
                  </a:lnTo>
                  <a:lnTo>
                    <a:pt x="393" y="1998"/>
                  </a:lnTo>
                  <a:lnTo>
                    <a:pt x="389" y="1998"/>
                  </a:lnTo>
                  <a:lnTo>
                    <a:pt x="384" y="2000"/>
                  </a:lnTo>
                  <a:lnTo>
                    <a:pt x="380" y="2002"/>
                  </a:lnTo>
                  <a:lnTo>
                    <a:pt x="364" y="2011"/>
                  </a:lnTo>
                  <a:lnTo>
                    <a:pt x="354" y="2015"/>
                  </a:lnTo>
                  <a:lnTo>
                    <a:pt x="351" y="2016"/>
                  </a:lnTo>
                  <a:lnTo>
                    <a:pt x="349" y="2016"/>
                  </a:lnTo>
                  <a:lnTo>
                    <a:pt x="347" y="2015"/>
                  </a:lnTo>
                  <a:lnTo>
                    <a:pt x="344" y="2012"/>
                  </a:lnTo>
                  <a:lnTo>
                    <a:pt x="341" y="2009"/>
                  </a:lnTo>
                  <a:lnTo>
                    <a:pt x="337" y="2005"/>
                  </a:lnTo>
                  <a:lnTo>
                    <a:pt x="333" y="2004"/>
                  </a:lnTo>
                  <a:lnTo>
                    <a:pt x="329" y="2002"/>
                  </a:lnTo>
                  <a:lnTo>
                    <a:pt x="322" y="2001"/>
                  </a:lnTo>
                  <a:lnTo>
                    <a:pt x="316" y="2000"/>
                  </a:lnTo>
                  <a:lnTo>
                    <a:pt x="308" y="2001"/>
                  </a:lnTo>
                  <a:lnTo>
                    <a:pt x="302" y="2002"/>
                  </a:lnTo>
                  <a:lnTo>
                    <a:pt x="296" y="2004"/>
                  </a:lnTo>
                  <a:lnTo>
                    <a:pt x="290" y="2006"/>
                  </a:lnTo>
                  <a:lnTo>
                    <a:pt x="279" y="2011"/>
                  </a:lnTo>
                  <a:lnTo>
                    <a:pt x="270" y="2019"/>
                  </a:lnTo>
                  <a:lnTo>
                    <a:pt x="262" y="2029"/>
                  </a:lnTo>
                  <a:lnTo>
                    <a:pt x="256" y="2039"/>
                  </a:lnTo>
                  <a:lnTo>
                    <a:pt x="250" y="2049"/>
                  </a:lnTo>
                  <a:lnTo>
                    <a:pt x="247" y="2060"/>
                  </a:lnTo>
                  <a:lnTo>
                    <a:pt x="245" y="2071"/>
                  </a:lnTo>
                  <a:lnTo>
                    <a:pt x="244" y="2081"/>
                  </a:lnTo>
                  <a:lnTo>
                    <a:pt x="245" y="2091"/>
                  </a:lnTo>
                  <a:lnTo>
                    <a:pt x="247" y="2099"/>
                  </a:lnTo>
                  <a:lnTo>
                    <a:pt x="248" y="2102"/>
                  </a:lnTo>
                  <a:lnTo>
                    <a:pt x="250" y="2105"/>
                  </a:lnTo>
                  <a:lnTo>
                    <a:pt x="252" y="2107"/>
                  </a:lnTo>
                  <a:lnTo>
                    <a:pt x="256" y="2110"/>
                  </a:lnTo>
                  <a:lnTo>
                    <a:pt x="259" y="2111"/>
                  </a:lnTo>
                  <a:lnTo>
                    <a:pt x="262" y="2111"/>
                  </a:lnTo>
                  <a:lnTo>
                    <a:pt x="267" y="2111"/>
                  </a:lnTo>
                  <a:lnTo>
                    <a:pt x="271" y="2111"/>
                  </a:lnTo>
                  <a:lnTo>
                    <a:pt x="280" y="2109"/>
                  </a:lnTo>
                  <a:lnTo>
                    <a:pt x="289" y="2106"/>
                  </a:lnTo>
                  <a:lnTo>
                    <a:pt x="295" y="2106"/>
                  </a:lnTo>
                  <a:lnTo>
                    <a:pt x="300" y="2106"/>
                  </a:lnTo>
                  <a:lnTo>
                    <a:pt x="303" y="2107"/>
                  </a:lnTo>
                  <a:lnTo>
                    <a:pt x="306" y="2109"/>
                  </a:lnTo>
                  <a:lnTo>
                    <a:pt x="308" y="2112"/>
                  </a:lnTo>
                  <a:lnTo>
                    <a:pt x="309" y="2114"/>
                  </a:lnTo>
                  <a:lnTo>
                    <a:pt x="310" y="2122"/>
                  </a:lnTo>
                  <a:lnTo>
                    <a:pt x="311" y="2133"/>
                  </a:lnTo>
                  <a:lnTo>
                    <a:pt x="312" y="2145"/>
                  </a:lnTo>
                  <a:lnTo>
                    <a:pt x="317" y="2161"/>
                  </a:lnTo>
                  <a:lnTo>
                    <a:pt x="319" y="2166"/>
                  </a:lnTo>
                  <a:lnTo>
                    <a:pt x="319" y="2172"/>
                  </a:lnTo>
                  <a:lnTo>
                    <a:pt x="319" y="2177"/>
                  </a:lnTo>
                  <a:lnTo>
                    <a:pt x="318" y="2183"/>
                  </a:lnTo>
                  <a:lnTo>
                    <a:pt x="313" y="2194"/>
                  </a:lnTo>
                  <a:lnTo>
                    <a:pt x="307" y="2205"/>
                  </a:lnTo>
                  <a:lnTo>
                    <a:pt x="288" y="2226"/>
                  </a:lnTo>
                  <a:lnTo>
                    <a:pt x="269" y="2246"/>
                  </a:lnTo>
                  <a:lnTo>
                    <a:pt x="270" y="2260"/>
                  </a:lnTo>
                  <a:lnTo>
                    <a:pt x="271" y="2269"/>
                  </a:lnTo>
                  <a:lnTo>
                    <a:pt x="272" y="2277"/>
                  </a:lnTo>
                  <a:lnTo>
                    <a:pt x="275" y="2281"/>
                  </a:lnTo>
                  <a:lnTo>
                    <a:pt x="278" y="2285"/>
                  </a:lnTo>
                  <a:lnTo>
                    <a:pt x="280" y="2290"/>
                  </a:lnTo>
                  <a:lnTo>
                    <a:pt x="283" y="2297"/>
                  </a:lnTo>
                  <a:lnTo>
                    <a:pt x="287" y="2308"/>
                  </a:lnTo>
                  <a:lnTo>
                    <a:pt x="293" y="2310"/>
                  </a:lnTo>
                  <a:lnTo>
                    <a:pt x="298" y="2313"/>
                  </a:lnTo>
                  <a:lnTo>
                    <a:pt x="300" y="2319"/>
                  </a:lnTo>
                  <a:lnTo>
                    <a:pt x="301" y="2324"/>
                  </a:lnTo>
                  <a:lnTo>
                    <a:pt x="300" y="2330"/>
                  </a:lnTo>
                  <a:lnTo>
                    <a:pt x="298" y="2336"/>
                  </a:lnTo>
                  <a:lnTo>
                    <a:pt x="295" y="2344"/>
                  </a:lnTo>
                  <a:lnTo>
                    <a:pt x="290" y="2351"/>
                  </a:lnTo>
                  <a:lnTo>
                    <a:pt x="285" y="2357"/>
                  </a:lnTo>
                  <a:lnTo>
                    <a:pt x="279" y="2365"/>
                  </a:lnTo>
                  <a:lnTo>
                    <a:pt x="272" y="2371"/>
                  </a:lnTo>
                  <a:lnTo>
                    <a:pt x="265" y="2377"/>
                  </a:lnTo>
                  <a:lnTo>
                    <a:pt x="258" y="2382"/>
                  </a:lnTo>
                  <a:lnTo>
                    <a:pt x="251" y="2386"/>
                  </a:lnTo>
                  <a:lnTo>
                    <a:pt x="244" y="2389"/>
                  </a:lnTo>
                  <a:lnTo>
                    <a:pt x="237" y="2390"/>
                  </a:lnTo>
                  <a:lnTo>
                    <a:pt x="229" y="2392"/>
                  </a:lnTo>
                  <a:lnTo>
                    <a:pt x="221" y="2392"/>
                  </a:lnTo>
                  <a:lnTo>
                    <a:pt x="213" y="2392"/>
                  </a:lnTo>
                  <a:lnTo>
                    <a:pt x="204" y="2390"/>
                  </a:lnTo>
                  <a:lnTo>
                    <a:pt x="187" y="2387"/>
                  </a:lnTo>
                  <a:lnTo>
                    <a:pt x="169" y="2383"/>
                  </a:lnTo>
                  <a:lnTo>
                    <a:pt x="136" y="2371"/>
                  </a:lnTo>
                  <a:lnTo>
                    <a:pt x="103" y="2361"/>
                  </a:lnTo>
                  <a:lnTo>
                    <a:pt x="87" y="2358"/>
                  </a:lnTo>
                  <a:lnTo>
                    <a:pt x="73" y="2357"/>
                  </a:lnTo>
                  <a:lnTo>
                    <a:pt x="60" y="2357"/>
                  </a:lnTo>
                  <a:lnTo>
                    <a:pt x="48" y="2361"/>
                  </a:lnTo>
                  <a:lnTo>
                    <a:pt x="36" y="2364"/>
                  </a:lnTo>
                  <a:lnTo>
                    <a:pt x="25" y="2369"/>
                  </a:lnTo>
                  <a:lnTo>
                    <a:pt x="17" y="2376"/>
                  </a:lnTo>
                  <a:lnTo>
                    <a:pt x="8" y="2384"/>
                  </a:lnTo>
                  <a:lnTo>
                    <a:pt x="8" y="2384"/>
                  </a:lnTo>
                  <a:lnTo>
                    <a:pt x="4" y="2374"/>
                  </a:lnTo>
                  <a:lnTo>
                    <a:pt x="2" y="2365"/>
                  </a:lnTo>
                  <a:lnTo>
                    <a:pt x="0" y="2357"/>
                  </a:lnTo>
                  <a:lnTo>
                    <a:pt x="0" y="2350"/>
                  </a:lnTo>
                  <a:lnTo>
                    <a:pt x="0" y="2342"/>
                  </a:lnTo>
                  <a:lnTo>
                    <a:pt x="1" y="2335"/>
                  </a:lnTo>
                  <a:lnTo>
                    <a:pt x="3" y="2329"/>
                  </a:lnTo>
                  <a:lnTo>
                    <a:pt x="5" y="2322"/>
                  </a:lnTo>
                  <a:lnTo>
                    <a:pt x="13" y="2309"/>
                  </a:lnTo>
                  <a:lnTo>
                    <a:pt x="22" y="2295"/>
                  </a:lnTo>
                  <a:lnTo>
                    <a:pt x="32" y="2283"/>
                  </a:lnTo>
                  <a:lnTo>
                    <a:pt x="43" y="2270"/>
                  </a:lnTo>
                  <a:lnTo>
                    <a:pt x="72" y="2236"/>
                  </a:lnTo>
                  <a:lnTo>
                    <a:pt x="100" y="2203"/>
                  </a:lnTo>
                  <a:lnTo>
                    <a:pt x="111" y="2185"/>
                  </a:lnTo>
                  <a:lnTo>
                    <a:pt x="121" y="2166"/>
                  </a:lnTo>
                  <a:lnTo>
                    <a:pt x="125" y="2156"/>
                  </a:lnTo>
                  <a:lnTo>
                    <a:pt x="128" y="2146"/>
                  </a:lnTo>
                  <a:lnTo>
                    <a:pt x="131" y="2135"/>
                  </a:lnTo>
                  <a:lnTo>
                    <a:pt x="133" y="2124"/>
                  </a:lnTo>
                  <a:lnTo>
                    <a:pt x="136" y="2106"/>
                  </a:lnTo>
                  <a:lnTo>
                    <a:pt x="142" y="2091"/>
                  </a:lnTo>
                  <a:lnTo>
                    <a:pt x="147" y="2075"/>
                  </a:lnTo>
                  <a:lnTo>
                    <a:pt x="154" y="2061"/>
                  </a:lnTo>
                  <a:lnTo>
                    <a:pt x="161" y="2048"/>
                  </a:lnTo>
                  <a:lnTo>
                    <a:pt x="166" y="2033"/>
                  </a:lnTo>
                  <a:lnTo>
                    <a:pt x="170" y="2018"/>
                  </a:lnTo>
                  <a:lnTo>
                    <a:pt x="173" y="2001"/>
                  </a:lnTo>
                  <a:lnTo>
                    <a:pt x="174" y="1993"/>
                  </a:lnTo>
                  <a:lnTo>
                    <a:pt x="176" y="1985"/>
                  </a:lnTo>
                  <a:lnTo>
                    <a:pt x="179" y="1977"/>
                  </a:lnTo>
                  <a:lnTo>
                    <a:pt x="184" y="1972"/>
                  </a:lnTo>
                  <a:lnTo>
                    <a:pt x="194" y="1959"/>
                  </a:lnTo>
                  <a:lnTo>
                    <a:pt x="205" y="1949"/>
                  </a:lnTo>
                  <a:lnTo>
                    <a:pt x="216" y="1938"/>
                  </a:lnTo>
                  <a:lnTo>
                    <a:pt x="226" y="1927"/>
                  </a:lnTo>
                  <a:lnTo>
                    <a:pt x="229" y="1922"/>
                  </a:lnTo>
                  <a:lnTo>
                    <a:pt x="232" y="1914"/>
                  </a:lnTo>
                  <a:lnTo>
                    <a:pt x="234" y="1907"/>
                  </a:lnTo>
                  <a:lnTo>
                    <a:pt x="234" y="1899"/>
                  </a:lnTo>
                  <a:lnTo>
                    <a:pt x="235" y="1889"/>
                  </a:lnTo>
                  <a:lnTo>
                    <a:pt x="236" y="1880"/>
                  </a:lnTo>
                  <a:lnTo>
                    <a:pt x="238" y="1872"/>
                  </a:lnTo>
                  <a:lnTo>
                    <a:pt x="241" y="1864"/>
                  </a:lnTo>
                  <a:lnTo>
                    <a:pt x="249" y="1850"/>
                  </a:lnTo>
                  <a:lnTo>
                    <a:pt x="258" y="1833"/>
                  </a:lnTo>
                  <a:lnTo>
                    <a:pt x="259" y="1829"/>
                  </a:lnTo>
                  <a:lnTo>
                    <a:pt x="259" y="1825"/>
                  </a:lnTo>
                  <a:lnTo>
                    <a:pt x="257" y="1819"/>
                  </a:lnTo>
                  <a:lnTo>
                    <a:pt x="255" y="1813"/>
                  </a:lnTo>
                  <a:lnTo>
                    <a:pt x="252" y="1808"/>
                  </a:lnTo>
                  <a:lnTo>
                    <a:pt x="251" y="1802"/>
                  </a:lnTo>
                  <a:lnTo>
                    <a:pt x="249" y="1797"/>
                  </a:lnTo>
                  <a:lnTo>
                    <a:pt x="249" y="1794"/>
                  </a:lnTo>
                  <a:lnTo>
                    <a:pt x="251" y="1783"/>
                  </a:lnTo>
                  <a:lnTo>
                    <a:pt x="256" y="1771"/>
                  </a:lnTo>
                  <a:lnTo>
                    <a:pt x="261" y="1759"/>
                  </a:lnTo>
                  <a:lnTo>
                    <a:pt x="267" y="1748"/>
                  </a:lnTo>
                  <a:lnTo>
                    <a:pt x="272" y="1736"/>
                  </a:lnTo>
                  <a:lnTo>
                    <a:pt x="278" y="1725"/>
                  </a:lnTo>
                  <a:lnTo>
                    <a:pt x="281" y="1714"/>
                  </a:lnTo>
                  <a:lnTo>
                    <a:pt x="282" y="1705"/>
                  </a:lnTo>
                  <a:lnTo>
                    <a:pt x="281" y="1695"/>
                  </a:lnTo>
                  <a:lnTo>
                    <a:pt x="280" y="1687"/>
                  </a:lnTo>
                  <a:lnTo>
                    <a:pt x="278" y="1680"/>
                  </a:lnTo>
                  <a:lnTo>
                    <a:pt x="276" y="1672"/>
                  </a:lnTo>
                  <a:lnTo>
                    <a:pt x="275" y="1664"/>
                  </a:lnTo>
                  <a:lnTo>
                    <a:pt x="275" y="1656"/>
                  </a:lnTo>
                  <a:lnTo>
                    <a:pt x="276" y="1647"/>
                  </a:lnTo>
                  <a:lnTo>
                    <a:pt x="280" y="1635"/>
                  </a:lnTo>
                  <a:lnTo>
                    <a:pt x="287" y="1620"/>
                  </a:lnTo>
                  <a:lnTo>
                    <a:pt x="292" y="1602"/>
                  </a:lnTo>
                  <a:lnTo>
                    <a:pt x="298" y="1584"/>
                  </a:lnTo>
                  <a:lnTo>
                    <a:pt x="301" y="1564"/>
                  </a:lnTo>
                  <a:lnTo>
                    <a:pt x="306" y="1545"/>
                  </a:lnTo>
                  <a:lnTo>
                    <a:pt x="308" y="1525"/>
                  </a:lnTo>
                  <a:lnTo>
                    <a:pt x="310" y="1507"/>
                  </a:lnTo>
                  <a:lnTo>
                    <a:pt x="311" y="1490"/>
                  </a:lnTo>
                  <a:lnTo>
                    <a:pt x="311" y="1484"/>
                  </a:lnTo>
                  <a:lnTo>
                    <a:pt x="313" y="1480"/>
                  </a:lnTo>
                  <a:lnTo>
                    <a:pt x="314" y="1474"/>
                  </a:lnTo>
                  <a:lnTo>
                    <a:pt x="317" y="1469"/>
                  </a:lnTo>
                  <a:lnTo>
                    <a:pt x="322" y="1460"/>
                  </a:lnTo>
                  <a:lnTo>
                    <a:pt x="329" y="1451"/>
                  </a:lnTo>
                  <a:lnTo>
                    <a:pt x="334" y="1442"/>
                  </a:lnTo>
                  <a:lnTo>
                    <a:pt x="339" y="1434"/>
                  </a:lnTo>
                  <a:lnTo>
                    <a:pt x="341" y="1431"/>
                  </a:lnTo>
                  <a:lnTo>
                    <a:pt x="342" y="1428"/>
                  </a:lnTo>
                  <a:lnTo>
                    <a:pt x="342" y="1425"/>
                  </a:lnTo>
                  <a:lnTo>
                    <a:pt x="342" y="1422"/>
                  </a:lnTo>
                  <a:lnTo>
                    <a:pt x="340" y="1416"/>
                  </a:lnTo>
                  <a:lnTo>
                    <a:pt x="337" y="1411"/>
                  </a:lnTo>
                  <a:lnTo>
                    <a:pt x="332" y="1407"/>
                  </a:lnTo>
                  <a:lnTo>
                    <a:pt x="330" y="1402"/>
                  </a:lnTo>
                  <a:lnTo>
                    <a:pt x="328" y="1398"/>
                  </a:lnTo>
                  <a:lnTo>
                    <a:pt x="328" y="1393"/>
                  </a:lnTo>
                  <a:lnTo>
                    <a:pt x="330" y="1389"/>
                  </a:lnTo>
                  <a:lnTo>
                    <a:pt x="335" y="1382"/>
                  </a:lnTo>
                  <a:lnTo>
                    <a:pt x="341" y="1376"/>
                  </a:lnTo>
                  <a:lnTo>
                    <a:pt x="344" y="1370"/>
                  </a:lnTo>
                  <a:lnTo>
                    <a:pt x="347" y="1364"/>
                  </a:lnTo>
                  <a:lnTo>
                    <a:pt x="348" y="1357"/>
                  </a:lnTo>
                  <a:lnTo>
                    <a:pt x="348" y="1344"/>
                  </a:lnTo>
                  <a:lnTo>
                    <a:pt x="344" y="1329"/>
                  </a:lnTo>
                  <a:lnTo>
                    <a:pt x="342" y="1318"/>
                  </a:lnTo>
                  <a:lnTo>
                    <a:pt x="338" y="1308"/>
                  </a:lnTo>
                  <a:lnTo>
                    <a:pt x="333" y="1298"/>
                  </a:lnTo>
                  <a:lnTo>
                    <a:pt x="328" y="1288"/>
                  </a:lnTo>
                  <a:lnTo>
                    <a:pt x="314" y="1271"/>
                  </a:lnTo>
                  <a:lnTo>
                    <a:pt x="300" y="1254"/>
                  </a:lnTo>
                  <a:lnTo>
                    <a:pt x="285" y="1239"/>
                  </a:lnTo>
                  <a:lnTo>
                    <a:pt x="269" y="1222"/>
                  </a:lnTo>
                  <a:lnTo>
                    <a:pt x="261" y="1214"/>
                  </a:lnTo>
                  <a:lnTo>
                    <a:pt x="255" y="1205"/>
                  </a:lnTo>
                  <a:lnTo>
                    <a:pt x="248" y="1198"/>
                  </a:lnTo>
                  <a:lnTo>
                    <a:pt x="242" y="1189"/>
                  </a:lnTo>
                  <a:lnTo>
                    <a:pt x="240" y="1184"/>
                  </a:lnTo>
                  <a:lnTo>
                    <a:pt x="239" y="1180"/>
                  </a:lnTo>
                  <a:lnTo>
                    <a:pt x="239" y="1176"/>
                  </a:lnTo>
                  <a:lnTo>
                    <a:pt x="239" y="1172"/>
                  </a:lnTo>
                  <a:lnTo>
                    <a:pt x="240" y="1163"/>
                  </a:lnTo>
                  <a:lnTo>
                    <a:pt x="244" y="1156"/>
                  </a:lnTo>
                  <a:lnTo>
                    <a:pt x="247" y="1148"/>
                  </a:lnTo>
                  <a:lnTo>
                    <a:pt x="251" y="1139"/>
                  </a:lnTo>
                  <a:lnTo>
                    <a:pt x="254" y="1131"/>
                  </a:lnTo>
                  <a:lnTo>
                    <a:pt x="256" y="1123"/>
                  </a:lnTo>
                  <a:lnTo>
                    <a:pt x="255" y="1116"/>
                  </a:lnTo>
                  <a:lnTo>
                    <a:pt x="254" y="1110"/>
                  </a:lnTo>
                  <a:lnTo>
                    <a:pt x="254" y="1110"/>
                  </a:lnTo>
                  <a:lnTo>
                    <a:pt x="339" y="1115"/>
                  </a:lnTo>
                  <a:lnTo>
                    <a:pt x="351" y="1115"/>
                  </a:lnTo>
                  <a:lnTo>
                    <a:pt x="363" y="1114"/>
                  </a:lnTo>
                  <a:lnTo>
                    <a:pt x="373" y="1113"/>
                  </a:lnTo>
                  <a:lnTo>
                    <a:pt x="382" y="1110"/>
                  </a:lnTo>
                  <a:lnTo>
                    <a:pt x="390" y="1108"/>
                  </a:lnTo>
                  <a:lnTo>
                    <a:pt x="396" y="1105"/>
                  </a:lnTo>
                  <a:lnTo>
                    <a:pt x="402" y="1102"/>
                  </a:lnTo>
                  <a:lnTo>
                    <a:pt x="407" y="1098"/>
                  </a:lnTo>
                  <a:lnTo>
                    <a:pt x="411" y="1094"/>
                  </a:lnTo>
                  <a:lnTo>
                    <a:pt x="414" y="1089"/>
                  </a:lnTo>
                  <a:lnTo>
                    <a:pt x="417" y="1084"/>
                  </a:lnTo>
                  <a:lnTo>
                    <a:pt x="419" y="1078"/>
                  </a:lnTo>
                  <a:lnTo>
                    <a:pt x="421" y="1067"/>
                  </a:lnTo>
                  <a:lnTo>
                    <a:pt x="422" y="1056"/>
                  </a:lnTo>
                  <a:lnTo>
                    <a:pt x="422" y="1031"/>
                  </a:lnTo>
                  <a:lnTo>
                    <a:pt x="421" y="1004"/>
                  </a:lnTo>
                  <a:lnTo>
                    <a:pt x="423" y="992"/>
                  </a:lnTo>
                  <a:lnTo>
                    <a:pt x="426" y="980"/>
                  </a:lnTo>
                  <a:lnTo>
                    <a:pt x="429" y="974"/>
                  </a:lnTo>
                  <a:lnTo>
                    <a:pt x="432" y="970"/>
                  </a:lnTo>
                  <a:lnTo>
                    <a:pt x="436" y="965"/>
                  </a:lnTo>
                  <a:lnTo>
                    <a:pt x="441" y="960"/>
                  </a:lnTo>
                  <a:lnTo>
                    <a:pt x="445" y="957"/>
                  </a:lnTo>
                  <a:lnTo>
                    <a:pt x="451" y="955"/>
                  </a:lnTo>
                  <a:lnTo>
                    <a:pt x="456" y="953"/>
                  </a:lnTo>
                  <a:lnTo>
                    <a:pt x="463" y="952"/>
                  </a:lnTo>
                  <a:lnTo>
                    <a:pt x="476" y="950"/>
                  </a:lnTo>
                  <a:lnTo>
                    <a:pt x="487" y="947"/>
                  </a:lnTo>
                  <a:lnTo>
                    <a:pt x="497" y="941"/>
                  </a:lnTo>
                  <a:lnTo>
                    <a:pt x="507" y="935"/>
                  </a:lnTo>
                  <a:lnTo>
                    <a:pt x="516" y="928"/>
                  </a:lnTo>
                  <a:lnTo>
                    <a:pt x="524" y="920"/>
                  </a:lnTo>
                  <a:lnTo>
                    <a:pt x="539" y="905"/>
                  </a:lnTo>
                  <a:lnTo>
                    <a:pt x="556" y="890"/>
                  </a:lnTo>
                  <a:lnTo>
                    <a:pt x="560" y="888"/>
                  </a:lnTo>
                  <a:lnTo>
                    <a:pt x="567" y="887"/>
                  </a:lnTo>
                  <a:lnTo>
                    <a:pt x="574" y="886"/>
                  </a:lnTo>
                  <a:lnTo>
                    <a:pt x="582" y="886"/>
                  </a:lnTo>
                  <a:lnTo>
                    <a:pt x="602" y="887"/>
                  </a:lnTo>
                  <a:lnTo>
                    <a:pt x="625" y="889"/>
                  </a:lnTo>
                  <a:lnTo>
                    <a:pt x="646" y="894"/>
                  </a:lnTo>
                  <a:lnTo>
                    <a:pt x="666" y="898"/>
                  </a:lnTo>
                  <a:lnTo>
                    <a:pt x="674" y="900"/>
                  </a:lnTo>
                  <a:lnTo>
                    <a:pt x="681" y="904"/>
                  </a:lnTo>
                  <a:lnTo>
                    <a:pt x="687" y="906"/>
                  </a:lnTo>
                  <a:lnTo>
                    <a:pt x="691" y="909"/>
                  </a:lnTo>
                  <a:lnTo>
                    <a:pt x="700" y="926"/>
                  </a:lnTo>
                  <a:lnTo>
                    <a:pt x="709" y="940"/>
                  </a:lnTo>
                  <a:lnTo>
                    <a:pt x="730" y="955"/>
                  </a:lnTo>
                  <a:lnTo>
                    <a:pt x="749" y="969"/>
                  </a:lnTo>
                  <a:lnTo>
                    <a:pt x="757" y="976"/>
                  </a:lnTo>
                  <a:lnTo>
                    <a:pt x="766" y="981"/>
                  </a:lnTo>
                  <a:lnTo>
                    <a:pt x="774" y="986"/>
                  </a:lnTo>
                  <a:lnTo>
                    <a:pt x="782" y="989"/>
                  </a:lnTo>
                  <a:lnTo>
                    <a:pt x="788" y="990"/>
                  </a:lnTo>
                  <a:lnTo>
                    <a:pt x="794" y="990"/>
                  </a:lnTo>
                  <a:lnTo>
                    <a:pt x="796" y="989"/>
                  </a:lnTo>
                  <a:lnTo>
                    <a:pt x="800" y="988"/>
                  </a:lnTo>
                  <a:lnTo>
                    <a:pt x="802" y="986"/>
                  </a:lnTo>
                  <a:lnTo>
                    <a:pt x="804" y="982"/>
                  </a:lnTo>
                  <a:lnTo>
                    <a:pt x="807" y="974"/>
                  </a:lnTo>
                  <a:lnTo>
                    <a:pt x="811" y="965"/>
                  </a:lnTo>
                  <a:lnTo>
                    <a:pt x="813" y="950"/>
                  </a:lnTo>
                  <a:lnTo>
                    <a:pt x="814" y="932"/>
                  </a:lnTo>
                  <a:lnTo>
                    <a:pt x="815" y="918"/>
                  </a:lnTo>
                  <a:lnTo>
                    <a:pt x="816" y="900"/>
                  </a:lnTo>
                  <a:lnTo>
                    <a:pt x="818" y="884"/>
                  </a:lnTo>
                  <a:lnTo>
                    <a:pt x="822" y="871"/>
                  </a:lnTo>
                  <a:lnTo>
                    <a:pt x="824" y="867"/>
                  </a:lnTo>
                  <a:lnTo>
                    <a:pt x="826" y="865"/>
                  </a:lnTo>
                  <a:lnTo>
                    <a:pt x="828" y="863"/>
                  </a:lnTo>
                  <a:lnTo>
                    <a:pt x="831" y="861"/>
                  </a:lnTo>
                  <a:lnTo>
                    <a:pt x="837" y="858"/>
                  </a:lnTo>
                  <a:lnTo>
                    <a:pt x="845" y="857"/>
                  </a:lnTo>
                  <a:lnTo>
                    <a:pt x="852" y="855"/>
                  </a:lnTo>
                  <a:lnTo>
                    <a:pt x="859" y="853"/>
                  </a:lnTo>
                  <a:lnTo>
                    <a:pt x="867" y="850"/>
                  </a:lnTo>
                  <a:lnTo>
                    <a:pt x="874" y="844"/>
                  </a:lnTo>
                  <a:lnTo>
                    <a:pt x="877" y="840"/>
                  </a:lnTo>
                  <a:lnTo>
                    <a:pt x="880" y="835"/>
                  </a:lnTo>
                  <a:lnTo>
                    <a:pt x="883" y="831"/>
                  </a:lnTo>
                  <a:lnTo>
                    <a:pt x="884" y="825"/>
                  </a:lnTo>
                  <a:lnTo>
                    <a:pt x="886" y="813"/>
                  </a:lnTo>
                  <a:lnTo>
                    <a:pt x="887" y="802"/>
                  </a:lnTo>
                  <a:lnTo>
                    <a:pt x="888" y="790"/>
                  </a:lnTo>
                  <a:lnTo>
                    <a:pt x="890" y="778"/>
                  </a:lnTo>
                  <a:lnTo>
                    <a:pt x="891" y="772"/>
                  </a:lnTo>
                  <a:lnTo>
                    <a:pt x="894" y="767"/>
                  </a:lnTo>
                  <a:lnTo>
                    <a:pt x="897" y="761"/>
                  </a:lnTo>
                  <a:lnTo>
                    <a:pt x="900" y="757"/>
                  </a:lnTo>
                  <a:lnTo>
                    <a:pt x="904" y="746"/>
                  </a:lnTo>
                  <a:lnTo>
                    <a:pt x="906" y="732"/>
                  </a:lnTo>
                  <a:lnTo>
                    <a:pt x="908" y="720"/>
                  </a:lnTo>
                  <a:lnTo>
                    <a:pt x="909" y="708"/>
                  </a:lnTo>
                  <a:lnTo>
                    <a:pt x="918" y="706"/>
                  </a:lnTo>
                  <a:lnTo>
                    <a:pt x="928" y="705"/>
                  </a:lnTo>
                  <a:lnTo>
                    <a:pt x="938" y="706"/>
                  </a:lnTo>
                  <a:lnTo>
                    <a:pt x="949" y="707"/>
                  </a:lnTo>
                  <a:lnTo>
                    <a:pt x="970" y="714"/>
                  </a:lnTo>
                  <a:lnTo>
                    <a:pt x="991" y="721"/>
                  </a:lnTo>
                  <a:lnTo>
                    <a:pt x="1012" y="728"/>
                  </a:lnTo>
                  <a:lnTo>
                    <a:pt x="1030" y="732"/>
                  </a:lnTo>
                  <a:lnTo>
                    <a:pt x="1037" y="732"/>
                  </a:lnTo>
                  <a:lnTo>
                    <a:pt x="1043" y="731"/>
                  </a:lnTo>
                  <a:lnTo>
                    <a:pt x="1047" y="729"/>
                  </a:lnTo>
                  <a:lnTo>
                    <a:pt x="1049" y="728"/>
                  </a:lnTo>
                  <a:lnTo>
                    <a:pt x="1051" y="726"/>
                  </a:lnTo>
                  <a:lnTo>
                    <a:pt x="1053" y="722"/>
                  </a:lnTo>
                  <a:lnTo>
                    <a:pt x="1056" y="719"/>
                  </a:lnTo>
                  <a:lnTo>
                    <a:pt x="1061" y="718"/>
                  </a:lnTo>
                  <a:lnTo>
                    <a:pt x="1066" y="718"/>
                  </a:lnTo>
                  <a:lnTo>
                    <a:pt x="1073" y="720"/>
                  </a:lnTo>
                  <a:lnTo>
                    <a:pt x="1087" y="727"/>
                  </a:lnTo>
                  <a:lnTo>
                    <a:pt x="1103" y="737"/>
                  </a:lnTo>
                  <a:lnTo>
                    <a:pt x="1135" y="760"/>
                  </a:lnTo>
                  <a:lnTo>
                    <a:pt x="1157" y="777"/>
                  </a:lnTo>
                  <a:lnTo>
                    <a:pt x="1166" y="783"/>
                  </a:lnTo>
                  <a:lnTo>
                    <a:pt x="1174" y="790"/>
                  </a:lnTo>
                  <a:lnTo>
                    <a:pt x="1181" y="796"/>
                  </a:lnTo>
                  <a:lnTo>
                    <a:pt x="1186" y="803"/>
                  </a:lnTo>
                  <a:lnTo>
                    <a:pt x="1196" y="815"/>
                  </a:lnTo>
                  <a:lnTo>
                    <a:pt x="1203" y="827"/>
                  </a:lnTo>
                  <a:lnTo>
                    <a:pt x="1209" y="841"/>
                  </a:lnTo>
                  <a:lnTo>
                    <a:pt x="1216" y="854"/>
                  </a:lnTo>
                  <a:lnTo>
                    <a:pt x="1224" y="867"/>
                  </a:lnTo>
                  <a:lnTo>
                    <a:pt x="1235" y="883"/>
                  </a:lnTo>
                  <a:lnTo>
                    <a:pt x="1236" y="884"/>
                  </a:lnTo>
                  <a:lnTo>
                    <a:pt x="1238" y="885"/>
                  </a:lnTo>
                  <a:lnTo>
                    <a:pt x="1240" y="885"/>
                  </a:lnTo>
                  <a:lnTo>
                    <a:pt x="1244" y="885"/>
                  </a:lnTo>
                  <a:lnTo>
                    <a:pt x="1250" y="883"/>
                  </a:lnTo>
                  <a:lnTo>
                    <a:pt x="1258" y="879"/>
                  </a:lnTo>
                  <a:lnTo>
                    <a:pt x="1277" y="868"/>
                  </a:lnTo>
                  <a:lnTo>
                    <a:pt x="1297" y="853"/>
                  </a:lnTo>
                  <a:lnTo>
                    <a:pt x="1317" y="836"/>
                  </a:lnTo>
                  <a:lnTo>
                    <a:pt x="1336" y="820"/>
                  </a:lnTo>
                  <a:lnTo>
                    <a:pt x="1350" y="805"/>
                  </a:lnTo>
                  <a:lnTo>
                    <a:pt x="1360" y="794"/>
                  </a:lnTo>
                  <a:lnTo>
                    <a:pt x="1374" y="777"/>
                  </a:lnTo>
                  <a:lnTo>
                    <a:pt x="1390" y="761"/>
                  </a:lnTo>
                  <a:lnTo>
                    <a:pt x="1398" y="753"/>
                  </a:lnTo>
                  <a:lnTo>
                    <a:pt x="1405" y="745"/>
                  </a:lnTo>
                  <a:lnTo>
                    <a:pt x="1413" y="737"/>
                  </a:lnTo>
                  <a:lnTo>
                    <a:pt x="1419" y="728"/>
                  </a:lnTo>
                  <a:lnTo>
                    <a:pt x="1423" y="721"/>
                  </a:lnTo>
                  <a:lnTo>
                    <a:pt x="1425" y="715"/>
                  </a:lnTo>
                  <a:lnTo>
                    <a:pt x="1427" y="709"/>
                  </a:lnTo>
                  <a:lnTo>
                    <a:pt x="1427" y="704"/>
                  </a:lnTo>
                  <a:lnTo>
                    <a:pt x="1427" y="698"/>
                  </a:lnTo>
                  <a:lnTo>
                    <a:pt x="1426" y="694"/>
                  </a:lnTo>
                  <a:lnTo>
                    <a:pt x="1425" y="689"/>
                  </a:lnTo>
                  <a:lnTo>
                    <a:pt x="1423" y="685"/>
                  </a:lnTo>
                  <a:lnTo>
                    <a:pt x="1419" y="677"/>
                  </a:lnTo>
                  <a:lnTo>
                    <a:pt x="1414" y="668"/>
                  </a:lnTo>
                  <a:lnTo>
                    <a:pt x="1412" y="664"/>
                  </a:lnTo>
                  <a:lnTo>
                    <a:pt x="1410" y="658"/>
                  </a:lnTo>
                  <a:lnTo>
                    <a:pt x="1409" y="653"/>
                  </a:lnTo>
                  <a:lnTo>
                    <a:pt x="1409" y="647"/>
                  </a:lnTo>
                  <a:lnTo>
                    <a:pt x="1416" y="642"/>
                  </a:lnTo>
                  <a:lnTo>
                    <a:pt x="1427" y="636"/>
                  </a:lnTo>
                  <a:lnTo>
                    <a:pt x="1440" y="631"/>
                  </a:lnTo>
                  <a:lnTo>
                    <a:pt x="1455" y="625"/>
                  </a:lnTo>
                  <a:lnTo>
                    <a:pt x="1487" y="613"/>
                  </a:lnTo>
                  <a:lnTo>
                    <a:pt x="1522" y="600"/>
                  </a:lnTo>
                  <a:lnTo>
                    <a:pt x="1538" y="593"/>
                  </a:lnTo>
                  <a:lnTo>
                    <a:pt x="1554" y="585"/>
                  </a:lnTo>
                  <a:lnTo>
                    <a:pt x="1569" y="579"/>
                  </a:lnTo>
                  <a:lnTo>
                    <a:pt x="1581" y="571"/>
                  </a:lnTo>
                  <a:lnTo>
                    <a:pt x="1592" y="563"/>
                  </a:lnTo>
                  <a:lnTo>
                    <a:pt x="1600" y="556"/>
                  </a:lnTo>
                  <a:lnTo>
                    <a:pt x="1604" y="551"/>
                  </a:lnTo>
                  <a:lnTo>
                    <a:pt x="1606" y="547"/>
                  </a:lnTo>
                  <a:lnTo>
                    <a:pt x="1607" y="543"/>
                  </a:lnTo>
                  <a:lnTo>
                    <a:pt x="1607" y="539"/>
                  </a:lnTo>
                  <a:lnTo>
                    <a:pt x="1607" y="518"/>
                  </a:lnTo>
                  <a:lnTo>
                    <a:pt x="1607" y="502"/>
                  </a:lnTo>
                  <a:lnTo>
                    <a:pt x="1607" y="491"/>
                  </a:lnTo>
                  <a:lnTo>
                    <a:pt x="1609" y="483"/>
                  </a:lnTo>
                  <a:lnTo>
                    <a:pt x="1616" y="464"/>
                  </a:lnTo>
                  <a:lnTo>
                    <a:pt x="1627" y="432"/>
                  </a:lnTo>
                  <a:lnTo>
                    <a:pt x="1631" y="415"/>
                  </a:lnTo>
                  <a:lnTo>
                    <a:pt x="1633" y="400"/>
                  </a:lnTo>
                  <a:lnTo>
                    <a:pt x="1636" y="385"/>
                  </a:lnTo>
                  <a:lnTo>
                    <a:pt x="1637" y="371"/>
                  </a:lnTo>
                  <a:lnTo>
                    <a:pt x="1638" y="342"/>
                  </a:lnTo>
                  <a:lnTo>
                    <a:pt x="1640" y="309"/>
                  </a:lnTo>
                  <a:lnTo>
                    <a:pt x="1650" y="302"/>
                  </a:lnTo>
                  <a:lnTo>
                    <a:pt x="1658" y="296"/>
                  </a:lnTo>
                  <a:lnTo>
                    <a:pt x="1664" y="289"/>
                  </a:lnTo>
                  <a:lnTo>
                    <a:pt x="1669" y="282"/>
                  </a:lnTo>
                  <a:lnTo>
                    <a:pt x="1673" y="276"/>
                  </a:lnTo>
                  <a:lnTo>
                    <a:pt x="1676" y="269"/>
                  </a:lnTo>
                  <a:lnTo>
                    <a:pt x="1678" y="263"/>
                  </a:lnTo>
                  <a:lnTo>
                    <a:pt x="1679" y="256"/>
                  </a:lnTo>
                  <a:lnTo>
                    <a:pt x="1682" y="243"/>
                  </a:lnTo>
                  <a:lnTo>
                    <a:pt x="1687" y="228"/>
                  </a:lnTo>
                  <a:lnTo>
                    <a:pt x="1690" y="221"/>
                  </a:lnTo>
                  <a:lnTo>
                    <a:pt x="1694" y="214"/>
                  </a:lnTo>
                  <a:lnTo>
                    <a:pt x="1701" y="205"/>
                  </a:lnTo>
                  <a:lnTo>
                    <a:pt x="1709" y="197"/>
                  </a:lnTo>
                  <a:lnTo>
                    <a:pt x="1715" y="191"/>
                  </a:lnTo>
                  <a:lnTo>
                    <a:pt x="1724" y="185"/>
                  </a:lnTo>
                  <a:lnTo>
                    <a:pt x="1732" y="181"/>
                  </a:lnTo>
                  <a:lnTo>
                    <a:pt x="1742" y="176"/>
                  </a:lnTo>
                  <a:lnTo>
                    <a:pt x="1751" y="172"/>
                  </a:lnTo>
                  <a:lnTo>
                    <a:pt x="1760" y="168"/>
                  </a:lnTo>
                  <a:lnTo>
                    <a:pt x="1767" y="163"/>
                  </a:lnTo>
                  <a:lnTo>
                    <a:pt x="1775" y="156"/>
                  </a:lnTo>
                  <a:lnTo>
                    <a:pt x="1879" y="63"/>
                  </a:lnTo>
                  <a:lnTo>
                    <a:pt x="1880" y="61"/>
                  </a:lnTo>
                  <a:lnTo>
                    <a:pt x="1882" y="59"/>
                  </a:lnTo>
                  <a:lnTo>
                    <a:pt x="1882" y="57"/>
                  </a:lnTo>
                  <a:lnTo>
                    <a:pt x="1880" y="55"/>
                  </a:lnTo>
                  <a:lnTo>
                    <a:pt x="1878" y="48"/>
                  </a:lnTo>
                  <a:lnTo>
                    <a:pt x="1874" y="42"/>
                  </a:lnTo>
                  <a:lnTo>
                    <a:pt x="1870" y="35"/>
                  </a:lnTo>
                  <a:lnTo>
                    <a:pt x="1866" y="27"/>
                  </a:lnTo>
                  <a:lnTo>
                    <a:pt x="1864" y="22"/>
                  </a:lnTo>
                  <a:lnTo>
                    <a:pt x="1863" y="15"/>
                  </a:lnTo>
                  <a:lnTo>
                    <a:pt x="1864" y="13"/>
                  </a:lnTo>
                  <a:lnTo>
                    <a:pt x="1866" y="9"/>
                  </a:lnTo>
                  <a:lnTo>
                    <a:pt x="1869" y="6"/>
                  </a:lnTo>
                  <a:lnTo>
                    <a:pt x="1874" y="4"/>
                  </a:lnTo>
                  <a:lnTo>
                    <a:pt x="1885" y="1"/>
                  </a:lnTo>
                  <a:lnTo>
                    <a:pt x="1897" y="0"/>
                  </a:lnTo>
                  <a:lnTo>
                    <a:pt x="1911" y="0"/>
                  </a:lnTo>
                  <a:lnTo>
                    <a:pt x="1924" y="2"/>
                  </a:lnTo>
                  <a:lnTo>
                    <a:pt x="1929" y="4"/>
                  </a:lnTo>
                  <a:lnTo>
                    <a:pt x="1934" y="6"/>
                  </a:lnTo>
                  <a:lnTo>
                    <a:pt x="1938" y="9"/>
                  </a:lnTo>
                  <a:lnTo>
                    <a:pt x="1940" y="13"/>
                  </a:lnTo>
                  <a:lnTo>
                    <a:pt x="1945" y="19"/>
                  </a:lnTo>
                  <a:lnTo>
                    <a:pt x="1951" y="26"/>
                  </a:lnTo>
                  <a:lnTo>
                    <a:pt x="1960" y="33"/>
                  </a:lnTo>
                  <a:lnTo>
                    <a:pt x="1970" y="39"/>
                  </a:lnTo>
                  <a:lnTo>
                    <a:pt x="1981" y="46"/>
                  </a:lnTo>
                  <a:lnTo>
                    <a:pt x="1993" y="53"/>
                  </a:lnTo>
                  <a:lnTo>
                    <a:pt x="2007" y="59"/>
                  </a:lnTo>
                  <a:lnTo>
                    <a:pt x="2021" y="65"/>
                  </a:lnTo>
                  <a:lnTo>
                    <a:pt x="2050" y="76"/>
                  </a:lnTo>
                  <a:lnTo>
                    <a:pt x="2076" y="85"/>
                  </a:lnTo>
                  <a:lnTo>
                    <a:pt x="2101" y="90"/>
                  </a:lnTo>
                  <a:lnTo>
                    <a:pt x="2120" y="95"/>
                  </a:lnTo>
                  <a:lnTo>
                    <a:pt x="2133" y="97"/>
                  </a:lnTo>
                  <a:lnTo>
                    <a:pt x="2144" y="100"/>
                  </a:lnTo>
                  <a:lnTo>
                    <a:pt x="2148" y="101"/>
                  </a:lnTo>
                  <a:lnTo>
                    <a:pt x="2152" y="103"/>
                  </a:lnTo>
                  <a:lnTo>
                    <a:pt x="2154" y="106"/>
                  </a:lnTo>
                  <a:lnTo>
                    <a:pt x="2156" y="108"/>
                  </a:lnTo>
                  <a:lnTo>
                    <a:pt x="2158" y="113"/>
                  </a:lnTo>
                  <a:lnTo>
                    <a:pt x="2158" y="120"/>
                  </a:lnTo>
                  <a:lnTo>
                    <a:pt x="2157" y="127"/>
                  </a:lnTo>
                  <a:lnTo>
                    <a:pt x="2155" y="133"/>
                  </a:lnTo>
                  <a:lnTo>
                    <a:pt x="2147" y="150"/>
                  </a:lnTo>
                  <a:lnTo>
                    <a:pt x="2141" y="168"/>
                  </a:lnTo>
                  <a:lnTo>
                    <a:pt x="2138" y="176"/>
                  </a:lnTo>
                  <a:lnTo>
                    <a:pt x="2137" y="186"/>
                  </a:lnTo>
                  <a:lnTo>
                    <a:pt x="2138" y="196"/>
                  </a:lnTo>
                  <a:lnTo>
                    <a:pt x="2141" y="206"/>
                  </a:lnTo>
                  <a:lnTo>
                    <a:pt x="2143" y="208"/>
                  </a:lnTo>
                  <a:lnTo>
                    <a:pt x="2145" y="211"/>
                  </a:lnTo>
                  <a:lnTo>
                    <a:pt x="2150" y="212"/>
                  </a:lnTo>
                  <a:lnTo>
                    <a:pt x="2154" y="214"/>
                  </a:lnTo>
                  <a:lnTo>
                    <a:pt x="2165" y="217"/>
                  </a:lnTo>
                  <a:lnTo>
                    <a:pt x="2179" y="221"/>
                  </a:lnTo>
                  <a:lnTo>
                    <a:pt x="2193" y="225"/>
                  </a:lnTo>
                  <a:lnTo>
                    <a:pt x="2207" y="229"/>
                  </a:lnTo>
                  <a:lnTo>
                    <a:pt x="2214" y="233"/>
                  </a:lnTo>
                  <a:lnTo>
                    <a:pt x="2219" y="236"/>
                  </a:lnTo>
                  <a:lnTo>
                    <a:pt x="2225" y="239"/>
                  </a:lnTo>
                  <a:lnTo>
                    <a:pt x="2229" y="243"/>
                  </a:lnTo>
                  <a:lnTo>
                    <a:pt x="2251" y="267"/>
                  </a:lnTo>
                  <a:lnTo>
                    <a:pt x="2267" y="285"/>
                  </a:lnTo>
                  <a:lnTo>
                    <a:pt x="2273" y="290"/>
                  </a:lnTo>
                  <a:lnTo>
                    <a:pt x="2277" y="296"/>
                  </a:lnTo>
                  <a:lnTo>
                    <a:pt x="2281" y="299"/>
                  </a:lnTo>
                  <a:lnTo>
                    <a:pt x="2286" y="301"/>
                  </a:lnTo>
                  <a:lnTo>
                    <a:pt x="2290" y="301"/>
                  </a:lnTo>
                  <a:lnTo>
                    <a:pt x="2296" y="300"/>
                  </a:lnTo>
                  <a:lnTo>
                    <a:pt x="2301" y="298"/>
                  </a:lnTo>
                  <a:lnTo>
                    <a:pt x="2309" y="295"/>
                  </a:lnTo>
                  <a:lnTo>
                    <a:pt x="2328" y="284"/>
                  </a:lnTo>
                  <a:lnTo>
                    <a:pt x="2357" y="267"/>
                  </a:lnTo>
                  <a:lnTo>
                    <a:pt x="2452" y="215"/>
                  </a:lnTo>
                  <a:lnTo>
                    <a:pt x="2460" y="211"/>
                  </a:lnTo>
                  <a:lnTo>
                    <a:pt x="2466" y="205"/>
                  </a:lnTo>
                  <a:lnTo>
                    <a:pt x="2470" y="200"/>
                  </a:lnTo>
                  <a:lnTo>
                    <a:pt x="2472" y="195"/>
                  </a:lnTo>
                  <a:lnTo>
                    <a:pt x="2472" y="190"/>
                  </a:lnTo>
                  <a:lnTo>
                    <a:pt x="2472" y="184"/>
                  </a:lnTo>
                  <a:lnTo>
                    <a:pt x="2471" y="179"/>
                  </a:lnTo>
                  <a:lnTo>
                    <a:pt x="2469" y="174"/>
                  </a:lnTo>
                  <a:lnTo>
                    <a:pt x="2463" y="163"/>
                  </a:lnTo>
                  <a:lnTo>
                    <a:pt x="2460" y="152"/>
                  </a:lnTo>
                  <a:lnTo>
                    <a:pt x="2459" y="147"/>
                  </a:lnTo>
                  <a:lnTo>
                    <a:pt x="2459" y="141"/>
                  </a:lnTo>
                  <a:lnTo>
                    <a:pt x="2461" y="135"/>
                  </a:lnTo>
                  <a:lnTo>
                    <a:pt x="2463" y="130"/>
                  </a:lnTo>
                  <a:lnTo>
                    <a:pt x="2544" y="39"/>
                  </a:lnTo>
                  <a:lnTo>
                    <a:pt x="2544" y="39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EDF88F46-CA9E-4765-B2ED-2883F6C61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" y="3503"/>
              <a:ext cx="671" cy="768"/>
            </a:xfrm>
            <a:custGeom>
              <a:avLst/>
              <a:gdLst>
                <a:gd name="T0" fmla="*/ 2048 w 2681"/>
                <a:gd name="T1" fmla="*/ 119 h 3073"/>
                <a:gd name="T2" fmla="*/ 2367 w 2681"/>
                <a:gd name="T3" fmla="*/ 236 h 3073"/>
                <a:gd name="T4" fmla="*/ 2415 w 2681"/>
                <a:gd name="T5" fmla="*/ 126 h 3073"/>
                <a:gd name="T6" fmla="*/ 2545 w 2681"/>
                <a:gd name="T7" fmla="*/ 275 h 3073"/>
                <a:gd name="T8" fmla="*/ 2666 w 2681"/>
                <a:gd name="T9" fmla="*/ 464 h 3073"/>
                <a:gd name="T10" fmla="*/ 2621 w 2681"/>
                <a:gd name="T11" fmla="*/ 567 h 3073"/>
                <a:gd name="T12" fmla="*/ 2624 w 2681"/>
                <a:gd name="T13" fmla="*/ 700 h 3073"/>
                <a:gd name="T14" fmla="*/ 2492 w 2681"/>
                <a:gd name="T15" fmla="*/ 898 h 3073"/>
                <a:gd name="T16" fmla="*/ 2430 w 2681"/>
                <a:gd name="T17" fmla="*/ 991 h 3073"/>
                <a:gd name="T18" fmla="*/ 2452 w 2681"/>
                <a:gd name="T19" fmla="*/ 1157 h 3073"/>
                <a:gd name="T20" fmla="*/ 2417 w 2681"/>
                <a:gd name="T21" fmla="*/ 1383 h 3073"/>
                <a:gd name="T22" fmla="*/ 2531 w 2681"/>
                <a:gd name="T23" fmla="*/ 1526 h 3073"/>
                <a:gd name="T24" fmla="*/ 2536 w 2681"/>
                <a:gd name="T25" fmla="*/ 1620 h 3073"/>
                <a:gd name="T26" fmla="*/ 2292 w 2681"/>
                <a:gd name="T27" fmla="*/ 1645 h 3073"/>
                <a:gd name="T28" fmla="*/ 2355 w 2681"/>
                <a:gd name="T29" fmla="*/ 1839 h 3073"/>
                <a:gd name="T30" fmla="*/ 2195 w 2681"/>
                <a:gd name="T31" fmla="*/ 1854 h 3073"/>
                <a:gd name="T32" fmla="*/ 2185 w 2681"/>
                <a:gd name="T33" fmla="*/ 2076 h 3073"/>
                <a:gd name="T34" fmla="*/ 2220 w 2681"/>
                <a:gd name="T35" fmla="*/ 2207 h 3073"/>
                <a:gd name="T36" fmla="*/ 2242 w 2681"/>
                <a:gd name="T37" fmla="*/ 2349 h 3073"/>
                <a:gd name="T38" fmla="*/ 2140 w 2681"/>
                <a:gd name="T39" fmla="*/ 2387 h 3073"/>
                <a:gd name="T40" fmla="*/ 1962 w 2681"/>
                <a:gd name="T41" fmla="*/ 2484 h 3073"/>
                <a:gd name="T42" fmla="*/ 1704 w 2681"/>
                <a:gd name="T43" fmla="*/ 2574 h 3073"/>
                <a:gd name="T44" fmla="*/ 1638 w 2681"/>
                <a:gd name="T45" fmla="*/ 2846 h 3073"/>
                <a:gd name="T46" fmla="*/ 1654 w 2681"/>
                <a:gd name="T47" fmla="*/ 2922 h 3073"/>
                <a:gd name="T48" fmla="*/ 1556 w 2681"/>
                <a:gd name="T49" fmla="*/ 2971 h 3073"/>
                <a:gd name="T50" fmla="*/ 1354 w 2681"/>
                <a:gd name="T51" fmla="*/ 3072 h 3073"/>
                <a:gd name="T52" fmla="*/ 1259 w 2681"/>
                <a:gd name="T53" fmla="*/ 2948 h 3073"/>
                <a:gd name="T54" fmla="*/ 1037 w 2681"/>
                <a:gd name="T55" fmla="*/ 2702 h 3073"/>
                <a:gd name="T56" fmla="*/ 1035 w 2681"/>
                <a:gd name="T57" fmla="*/ 2576 h 3073"/>
                <a:gd name="T58" fmla="*/ 1204 w 2681"/>
                <a:gd name="T59" fmla="*/ 2417 h 3073"/>
                <a:gd name="T60" fmla="*/ 1180 w 2681"/>
                <a:gd name="T61" fmla="*/ 2259 h 3073"/>
                <a:gd name="T62" fmla="*/ 1063 w 2681"/>
                <a:gd name="T63" fmla="*/ 2276 h 3073"/>
                <a:gd name="T64" fmla="*/ 936 w 2681"/>
                <a:gd name="T65" fmla="*/ 2314 h 3073"/>
                <a:gd name="T66" fmla="*/ 701 w 2681"/>
                <a:gd name="T67" fmla="*/ 2358 h 3073"/>
                <a:gd name="T68" fmla="*/ 574 w 2681"/>
                <a:gd name="T69" fmla="*/ 2299 h 3073"/>
                <a:gd name="T70" fmla="*/ 532 w 2681"/>
                <a:gd name="T71" fmla="*/ 2303 h 3073"/>
                <a:gd name="T72" fmla="*/ 326 w 2681"/>
                <a:gd name="T73" fmla="*/ 2101 h 3073"/>
                <a:gd name="T74" fmla="*/ 220 w 2681"/>
                <a:gd name="T75" fmla="*/ 2048 h 3073"/>
                <a:gd name="T76" fmla="*/ 30 w 2681"/>
                <a:gd name="T77" fmla="*/ 1972 h 3073"/>
                <a:gd name="T78" fmla="*/ 91 w 2681"/>
                <a:gd name="T79" fmla="*/ 1714 h 3073"/>
                <a:gd name="T80" fmla="*/ 167 w 2681"/>
                <a:gd name="T81" fmla="*/ 1491 h 3073"/>
                <a:gd name="T82" fmla="*/ 372 w 2681"/>
                <a:gd name="T83" fmla="*/ 1438 h 3073"/>
                <a:gd name="T84" fmla="*/ 378 w 2681"/>
                <a:gd name="T85" fmla="*/ 1289 h 3073"/>
                <a:gd name="T86" fmla="*/ 376 w 2681"/>
                <a:gd name="T87" fmla="*/ 1183 h 3073"/>
                <a:gd name="T88" fmla="*/ 445 w 2681"/>
                <a:gd name="T89" fmla="*/ 1142 h 3073"/>
                <a:gd name="T90" fmla="*/ 452 w 2681"/>
                <a:gd name="T91" fmla="*/ 1019 h 3073"/>
                <a:gd name="T92" fmla="*/ 506 w 2681"/>
                <a:gd name="T93" fmla="*/ 949 h 3073"/>
                <a:gd name="T94" fmla="*/ 572 w 2681"/>
                <a:gd name="T95" fmla="*/ 842 h 3073"/>
                <a:gd name="T96" fmla="*/ 562 w 2681"/>
                <a:gd name="T97" fmla="*/ 697 h 3073"/>
                <a:gd name="T98" fmla="*/ 678 w 2681"/>
                <a:gd name="T99" fmla="*/ 695 h 3073"/>
                <a:gd name="T100" fmla="*/ 778 w 2681"/>
                <a:gd name="T101" fmla="*/ 565 h 3073"/>
                <a:gd name="T102" fmla="*/ 836 w 2681"/>
                <a:gd name="T103" fmla="*/ 510 h 3073"/>
                <a:gd name="T104" fmla="*/ 829 w 2681"/>
                <a:gd name="T105" fmla="*/ 408 h 3073"/>
                <a:gd name="T106" fmla="*/ 890 w 2681"/>
                <a:gd name="T107" fmla="*/ 307 h 3073"/>
                <a:gd name="T108" fmla="*/ 897 w 2681"/>
                <a:gd name="T109" fmla="*/ 210 h 3073"/>
                <a:gd name="T110" fmla="*/ 896 w 2681"/>
                <a:gd name="T111" fmla="*/ 79 h 3073"/>
                <a:gd name="T112" fmla="*/ 1071 w 2681"/>
                <a:gd name="T113" fmla="*/ 77 h 3073"/>
                <a:gd name="T114" fmla="*/ 1298 w 2681"/>
                <a:gd name="T115" fmla="*/ 1 h 3073"/>
                <a:gd name="T116" fmla="*/ 1292 w 2681"/>
                <a:gd name="T117" fmla="*/ 127 h 3073"/>
                <a:gd name="T118" fmla="*/ 1392 w 2681"/>
                <a:gd name="T119" fmla="*/ 219 h 3073"/>
                <a:gd name="T120" fmla="*/ 1705 w 2681"/>
                <a:gd name="T121" fmla="*/ 101 h 3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81" h="3073">
                  <a:moveTo>
                    <a:pt x="1843" y="72"/>
                  </a:moveTo>
                  <a:lnTo>
                    <a:pt x="1855" y="79"/>
                  </a:lnTo>
                  <a:lnTo>
                    <a:pt x="1870" y="89"/>
                  </a:lnTo>
                  <a:lnTo>
                    <a:pt x="1876" y="94"/>
                  </a:lnTo>
                  <a:lnTo>
                    <a:pt x="1884" y="98"/>
                  </a:lnTo>
                  <a:lnTo>
                    <a:pt x="1891" y="100"/>
                  </a:lnTo>
                  <a:lnTo>
                    <a:pt x="1897" y="100"/>
                  </a:lnTo>
                  <a:lnTo>
                    <a:pt x="1928" y="93"/>
                  </a:lnTo>
                  <a:lnTo>
                    <a:pt x="1954" y="85"/>
                  </a:lnTo>
                  <a:lnTo>
                    <a:pt x="1959" y="85"/>
                  </a:lnTo>
                  <a:lnTo>
                    <a:pt x="1966" y="84"/>
                  </a:lnTo>
                  <a:lnTo>
                    <a:pt x="1972" y="84"/>
                  </a:lnTo>
                  <a:lnTo>
                    <a:pt x="1978" y="85"/>
                  </a:lnTo>
                  <a:lnTo>
                    <a:pt x="1986" y="87"/>
                  </a:lnTo>
                  <a:lnTo>
                    <a:pt x="1993" y="89"/>
                  </a:lnTo>
                  <a:lnTo>
                    <a:pt x="2001" y="93"/>
                  </a:lnTo>
                  <a:lnTo>
                    <a:pt x="2010" y="97"/>
                  </a:lnTo>
                  <a:lnTo>
                    <a:pt x="2031" y="109"/>
                  </a:lnTo>
                  <a:lnTo>
                    <a:pt x="2048" y="119"/>
                  </a:lnTo>
                  <a:lnTo>
                    <a:pt x="2057" y="122"/>
                  </a:lnTo>
                  <a:lnTo>
                    <a:pt x="2067" y="125"/>
                  </a:lnTo>
                  <a:lnTo>
                    <a:pt x="2078" y="126"/>
                  </a:lnTo>
                  <a:lnTo>
                    <a:pt x="2092" y="127"/>
                  </a:lnTo>
                  <a:lnTo>
                    <a:pt x="2103" y="127"/>
                  </a:lnTo>
                  <a:lnTo>
                    <a:pt x="2113" y="129"/>
                  </a:lnTo>
                  <a:lnTo>
                    <a:pt x="2122" y="131"/>
                  </a:lnTo>
                  <a:lnTo>
                    <a:pt x="2130" y="135"/>
                  </a:lnTo>
                  <a:lnTo>
                    <a:pt x="2147" y="142"/>
                  </a:lnTo>
                  <a:lnTo>
                    <a:pt x="2166" y="151"/>
                  </a:lnTo>
                  <a:lnTo>
                    <a:pt x="2287" y="195"/>
                  </a:lnTo>
                  <a:lnTo>
                    <a:pt x="2312" y="202"/>
                  </a:lnTo>
                  <a:lnTo>
                    <a:pt x="2333" y="208"/>
                  </a:lnTo>
                  <a:lnTo>
                    <a:pt x="2343" y="211"/>
                  </a:lnTo>
                  <a:lnTo>
                    <a:pt x="2350" y="216"/>
                  </a:lnTo>
                  <a:lnTo>
                    <a:pt x="2355" y="221"/>
                  </a:lnTo>
                  <a:lnTo>
                    <a:pt x="2359" y="225"/>
                  </a:lnTo>
                  <a:lnTo>
                    <a:pt x="2363" y="230"/>
                  </a:lnTo>
                  <a:lnTo>
                    <a:pt x="2367" y="236"/>
                  </a:lnTo>
                  <a:lnTo>
                    <a:pt x="2371" y="244"/>
                  </a:lnTo>
                  <a:lnTo>
                    <a:pt x="2376" y="250"/>
                  </a:lnTo>
                  <a:lnTo>
                    <a:pt x="2379" y="254"/>
                  </a:lnTo>
                  <a:lnTo>
                    <a:pt x="2382" y="256"/>
                  </a:lnTo>
                  <a:lnTo>
                    <a:pt x="2386" y="258"/>
                  </a:lnTo>
                  <a:lnTo>
                    <a:pt x="2389" y="258"/>
                  </a:lnTo>
                  <a:lnTo>
                    <a:pt x="2391" y="258"/>
                  </a:lnTo>
                  <a:lnTo>
                    <a:pt x="2394" y="256"/>
                  </a:lnTo>
                  <a:lnTo>
                    <a:pt x="2397" y="251"/>
                  </a:lnTo>
                  <a:lnTo>
                    <a:pt x="2399" y="242"/>
                  </a:lnTo>
                  <a:lnTo>
                    <a:pt x="2401" y="231"/>
                  </a:lnTo>
                  <a:lnTo>
                    <a:pt x="2402" y="218"/>
                  </a:lnTo>
                  <a:lnTo>
                    <a:pt x="2404" y="189"/>
                  </a:lnTo>
                  <a:lnTo>
                    <a:pt x="2405" y="161"/>
                  </a:lnTo>
                  <a:lnTo>
                    <a:pt x="2406" y="149"/>
                  </a:lnTo>
                  <a:lnTo>
                    <a:pt x="2406" y="139"/>
                  </a:lnTo>
                  <a:lnTo>
                    <a:pt x="2408" y="132"/>
                  </a:lnTo>
                  <a:lnTo>
                    <a:pt x="2410" y="128"/>
                  </a:lnTo>
                  <a:lnTo>
                    <a:pt x="2415" y="126"/>
                  </a:lnTo>
                  <a:lnTo>
                    <a:pt x="2418" y="125"/>
                  </a:lnTo>
                  <a:lnTo>
                    <a:pt x="2422" y="124"/>
                  </a:lnTo>
                  <a:lnTo>
                    <a:pt x="2427" y="124"/>
                  </a:lnTo>
                  <a:lnTo>
                    <a:pt x="2435" y="125"/>
                  </a:lnTo>
                  <a:lnTo>
                    <a:pt x="2442" y="129"/>
                  </a:lnTo>
                  <a:lnTo>
                    <a:pt x="2450" y="135"/>
                  </a:lnTo>
                  <a:lnTo>
                    <a:pt x="2458" y="141"/>
                  </a:lnTo>
                  <a:lnTo>
                    <a:pt x="2464" y="150"/>
                  </a:lnTo>
                  <a:lnTo>
                    <a:pt x="2471" y="160"/>
                  </a:lnTo>
                  <a:lnTo>
                    <a:pt x="2482" y="180"/>
                  </a:lnTo>
                  <a:lnTo>
                    <a:pt x="2492" y="201"/>
                  </a:lnTo>
                  <a:lnTo>
                    <a:pt x="2500" y="219"/>
                  </a:lnTo>
                  <a:lnTo>
                    <a:pt x="2504" y="232"/>
                  </a:lnTo>
                  <a:lnTo>
                    <a:pt x="2512" y="244"/>
                  </a:lnTo>
                  <a:lnTo>
                    <a:pt x="2522" y="256"/>
                  </a:lnTo>
                  <a:lnTo>
                    <a:pt x="2528" y="262"/>
                  </a:lnTo>
                  <a:lnTo>
                    <a:pt x="2533" y="267"/>
                  </a:lnTo>
                  <a:lnTo>
                    <a:pt x="2539" y="272"/>
                  </a:lnTo>
                  <a:lnTo>
                    <a:pt x="2545" y="275"/>
                  </a:lnTo>
                  <a:lnTo>
                    <a:pt x="2561" y="284"/>
                  </a:lnTo>
                  <a:lnTo>
                    <a:pt x="2577" y="294"/>
                  </a:lnTo>
                  <a:lnTo>
                    <a:pt x="2585" y="298"/>
                  </a:lnTo>
                  <a:lnTo>
                    <a:pt x="2593" y="304"/>
                  </a:lnTo>
                  <a:lnTo>
                    <a:pt x="2600" y="310"/>
                  </a:lnTo>
                  <a:lnTo>
                    <a:pt x="2606" y="317"/>
                  </a:lnTo>
                  <a:lnTo>
                    <a:pt x="2618" y="328"/>
                  </a:lnTo>
                  <a:lnTo>
                    <a:pt x="2633" y="338"/>
                  </a:lnTo>
                  <a:lnTo>
                    <a:pt x="2648" y="348"/>
                  </a:lnTo>
                  <a:lnTo>
                    <a:pt x="2663" y="356"/>
                  </a:lnTo>
                  <a:lnTo>
                    <a:pt x="2663" y="356"/>
                  </a:lnTo>
                  <a:lnTo>
                    <a:pt x="2678" y="417"/>
                  </a:lnTo>
                  <a:lnTo>
                    <a:pt x="2681" y="432"/>
                  </a:lnTo>
                  <a:lnTo>
                    <a:pt x="2681" y="443"/>
                  </a:lnTo>
                  <a:lnTo>
                    <a:pt x="2681" y="447"/>
                  </a:lnTo>
                  <a:lnTo>
                    <a:pt x="2680" y="451"/>
                  </a:lnTo>
                  <a:lnTo>
                    <a:pt x="2679" y="454"/>
                  </a:lnTo>
                  <a:lnTo>
                    <a:pt x="2677" y="456"/>
                  </a:lnTo>
                  <a:lnTo>
                    <a:pt x="2666" y="464"/>
                  </a:lnTo>
                  <a:lnTo>
                    <a:pt x="2647" y="477"/>
                  </a:lnTo>
                  <a:lnTo>
                    <a:pt x="2644" y="481"/>
                  </a:lnTo>
                  <a:lnTo>
                    <a:pt x="2642" y="484"/>
                  </a:lnTo>
                  <a:lnTo>
                    <a:pt x="2639" y="488"/>
                  </a:lnTo>
                  <a:lnTo>
                    <a:pt x="2639" y="492"/>
                  </a:lnTo>
                  <a:lnTo>
                    <a:pt x="2639" y="499"/>
                  </a:lnTo>
                  <a:lnTo>
                    <a:pt x="2643" y="507"/>
                  </a:lnTo>
                  <a:lnTo>
                    <a:pt x="2646" y="515"/>
                  </a:lnTo>
                  <a:lnTo>
                    <a:pt x="2648" y="523"/>
                  </a:lnTo>
                  <a:lnTo>
                    <a:pt x="2649" y="527"/>
                  </a:lnTo>
                  <a:lnTo>
                    <a:pt x="2649" y="531"/>
                  </a:lnTo>
                  <a:lnTo>
                    <a:pt x="2649" y="535"/>
                  </a:lnTo>
                  <a:lnTo>
                    <a:pt x="2648" y="539"/>
                  </a:lnTo>
                  <a:lnTo>
                    <a:pt x="2646" y="544"/>
                  </a:lnTo>
                  <a:lnTo>
                    <a:pt x="2643" y="548"/>
                  </a:lnTo>
                  <a:lnTo>
                    <a:pt x="2641" y="552"/>
                  </a:lnTo>
                  <a:lnTo>
                    <a:pt x="2637" y="556"/>
                  </a:lnTo>
                  <a:lnTo>
                    <a:pt x="2629" y="562"/>
                  </a:lnTo>
                  <a:lnTo>
                    <a:pt x="2621" y="567"/>
                  </a:lnTo>
                  <a:lnTo>
                    <a:pt x="2602" y="576"/>
                  </a:lnTo>
                  <a:lnTo>
                    <a:pt x="2585" y="583"/>
                  </a:lnTo>
                  <a:lnTo>
                    <a:pt x="2578" y="587"/>
                  </a:lnTo>
                  <a:lnTo>
                    <a:pt x="2573" y="592"/>
                  </a:lnTo>
                  <a:lnTo>
                    <a:pt x="2572" y="594"/>
                  </a:lnTo>
                  <a:lnTo>
                    <a:pt x="2571" y="598"/>
                  </a:lnTo>
                  <a:lnTo>
                    <a:pt x="2570" y="601"/>
                  </a:lnTo>
                  <a:lnTo>
                    <a:pt x="2570" y="604"/>
                  </a:lnTo>
                  <a:lnTo>
                    <a:pt x="2571" y="608"/>
                  </a:lnTo>
                  <a:lnTo>
                    <a:pt x="2572" y="612"/>
                  </a:lnTo>
                  <a:lnTo>
                    <a:pt x="2574" y="618"/>
                  </a:lnTo>
                  <a:lnTo>
                    <a:pt x="2577" y="622"/>
                  </a:lnTo>
                  <a:lnTo>
                    <a:pt x="2586" y="634"/>
                  </a:lnTo>
                  <a:lnTo>
                    <a:pt x="2600" y="649"/>
                  </a:lnTo>
                  <a:lnTo>
                    <a:pt x="2608" y="659"/>
                  </a:lnTo>
                  <a:lnTo>
                    <a:pt x="2615" y="669"/>
                  </a:lnTo>
                  <a:lnTo>
                    <a:pt x="2621" y="679"/>
                  </a:lnTo>
                  <a:lnTo>
                    <a:pt x="2623" y="688"/>
                  </a:lnTo>
                  <a:lnTo>
                    <a:pt x="2624" y="700"/>
                  </a:lnTo>
                  <a:lnTo>
                    <a:pt x="2624" y="711"/>
                  </a:lnTo>
                  <a:lnTo>
                    <a:pt x="2621" y="723"/>
                  </a:lnTo>
                  <a:lnTo>
                    <a:pt x="2617" y="735"/>
                  </a:lnTo>
                  <a:lnTo>
                    <a:pt x="2607" y="765"/>
                  </a:lnTo>
                  <a:lnTo>
                    <a:pt x="2595" y="802"/>
                  </a:lnTo>
                  <a:lnTo>
                    <a:pt x="2587" y="821"/>
                  </a:lnTo>
                  <a:lnTo>
                    <a:pt x="2580" y="837"/>
                  </a:lnTo>
                  <a:lnTo>
                    <a:pt x="2575" y="843"/>
                  </a:lnTo>
                  <a:lnTo>
                    <a:pt x="2570" y="850"/>
                  </a:lnTo>
                  <a:lnTo>
                    <a:pt x="2565" y="854"/>
                  </a:lnTo>
                  <a:lnTo>
                    <a:pt x="2560" y="856"/>
                  </a:lnTo>
                  <a:lnTo>
                    <a:pt x="2555" y="861"/>
                  </a:lnTo>
                  <a:lnTo>
                    <a:pt x="2550" y="865"/>
                  </a:lnTo>
                  <a:lnTo>
                    <a:pt x="2543" y="870"/>
                  </a:lnTo>
                  <a:lnTo>
                    <a:pt x="2536" y="874"/>
                  </a:lnTo>
                  <a:lnTo>
                    <a:pt x="2522" y="882"/>
                  </a:lnTo>
                  <a:lnTo>
                    <a:pt x="2506" y="890"/>
                  </a:lnTo>
                  <a:lnTo>
                    <a:pt x="2499" y="894"/>
                  </a:lnTo>
                  <a:lnTo>
                    <a:pt x="2492" y="898"/>
                  </a:lnTo>
                  <a:lnTo>
                    <a:pt x="2487" y="904"/>
                  </a:lnTo>
                  <a:lnTo>
                    <a:pt x="2481" y="908"/>
                  </a:lnTo>
                  <a:lnTo>
                    <a:pt x="2477" y="914"/>
                  </a:lnTo>
                  <a:lnTo>
                    <a:pt x="2473" y="921"/>
                  </a:lnTo>
                  <a:lnTo>
                    <a:pt x="2471" y="927"/>
                  </a:lnTo>
                  <a:lnTo>
                    <a:pt x="2471" y="935"/>
                  </a:lnTo>
                  <a:lnTo>
                    <a:pt x="2471" y="947"/>
                  </a:lnTo>
                  <a:lnTo>
                    <a:pt x="2471" y="956"/>
                  </a:lnTo>
                  <a:lnTo>
                    <a:pt x="2470" y="964"/>
                  </a:lnTo>
                  <a:lnTo>
                    <a:pt x="2469" y="969"/>
                  </a:lnTo>
                  <a:lnTo>
                    <a:pt x="2467" y="974"/>
                  </a:lnTo>
                  <a:lnTo>
                    <a:pt x="2464" y="976"/>
                  </a:lnTo>
                  <a:lnTo>
                    <a:pt x="2462" y="978"/>
                  </a:lnTo>
                  <a:lnTo>
                    <a:pt x="2459" y="979"/>
                  </a:lnTo>
                  <a:lnTo>
                    <a:pt x="2452" y="980"/>
                  </a:lnTo>
                  <a:lnTo>
                    <a:pt x="2444" y="982"/>
                  </a:lnTo>
                  <a:lnTo>
                    <a:pt x="2440" y="985"/>
                  </a:lnTo>
                  <a:lnTo>
                    <a:pt x="2435" y="987"/>
                  </a:lnTo>
                  <a:lnTo>
                    <a:pt x="2430" y="991"/>
                  </a:lnTo>
                  <a:lnTo>
                    <a:pt x="2425" y="998"/>
                  </a:lnTo>
                  <a:lnTo>
                    <a:pt x="2422" y="1001"/>
                  </a:lnTo>
                  <a:lnTo>
                    <a:pt x="2420" y="1006"/>
                  </a:lnTo>
                  <a:lnTo>
                    <a:pt x="2419" y="1010"/>
                  </a:lnTo>
                  <a:lnTo>
                    <a:pt x="2419" y="1015"/>
                  </a:lnTo>
                  <a:lnTo>
                    <a:pt x="2421" y="1023"/>
                  </a:lnTo>
                  <a:lnTo>
                    <a:pt x="2426" y="1033"/>
                  </a:lnTo>
                  <a:lnTo>
                    <a:pt x="2437" y="1055"/>
                  </a:lnTo>
                  <a:lnTo>
                    <a:pt x="2451" y="1079"/>
                  </a:lnTo>
                  <a:lnTo>
                    <a:pt x="2458" y="1091"/>
                  </a:lnTo>
                  <a:lnTo>
                    <a:pt x="2462" y="1103"/>
                  </a:lnTo>
                  <a:lnTo>
                    <a:pt x="2467" y="1114"/>
                  </a:lnTo>
                  <a:lnTo>
                    <a:pt x="2468" y="1126"/>
                  </a:lnTo>
                  <a:lnTo>
                    <a:pt x="2467" y="1132"/>
                  </a:lnTo>
                  <a:lnTo>
                    <a:pt x="2466" y="1137"/>
                  </a:lnTo>
                  <a:lnTo>
                    <a:pt x="2463" y="1142"/>
                  </a:lnTo>
                  <a:lnTo>
                    <a:pt x="2461" y="1147"/>
                  </a:lnTo>
                  <a:lnTo>
                    <a:pt x="2457" y="1153"/>
                  </a:lnTo>
                  <a:lnTo>
                    <a:pt x="2452" y="1157"/>
                  </a:lnTo>
                  <a:lnTo>
                    <a:pt x="2446" y="1162"/>
                  </a:lnTo>
                  <a:lnTo>
                    <a:pt x="2439" y="1166"/>
                  </a:lnTo>
                  <a:lnTo>
                    <a:pt x="2430" y="1173"/>
                  </a:lnTo>
                  <a:lnTo>
                    <a:pt x="2418" y="1183"/>
                  </a:lnTo>
                  <a:lnTo>
                    <a:pt x="2406" y="1195"/>
                  </a:lnTo>
                  <a:lnTo>
                    <a:pt x="2394" y="1209"/>
                  </a:lnTo>
                  <a:lnTo>
                    <a:pt x="2382" y="1223"/>
                  </a:lnTo>
                  <a:lnTo>
                    <a:pt x="2372" y="1239"/>
                  </a:lnTo>
                  <a:lnTo>
                    <a:pt x="2369" y="1246"/>
                  </a:lnTo>
                  <a:lnTo>
                    <a:pt x="2366" y="1251"/>
                  </a:lnTo>
                  <a:lnTo>
                    <a:pt x="2364" y="1258"/>
                  </a:lnTo>
                  <a:lnTo>
                    <a:pt x="2364" y="1262"/>
                  </a:lnTo>
                  <a:lnTo>
                    <a:pt x="2366" y="1274"/>
                  </a:lnTo>
                  <a:lnTo>
                    <a:pt x="2370" y="1290"/>
                  </a:lnTo>
                  <a:lnTo>
                    <a:pt x="2378" y="1310"/>
                  </a:lnTo>
                  <a:lnTo>
                    <a:pt x="2388" y="1331"/>
                  </a:lnTo>
                  <a:lnTo>
                    <a:pt x="2398" y="1351"/>
                  </a:lnTo>
                  <a:lnTo>
                    <a:pt x="2408" y="1368"/>
                  </a:lnTo>
                  <a:lnTo>
                    <a:pt x="2417" y="1383"/>
                  </a:lnTo>
                  <a:lnTo>
                    <a:pt x="2426" y="1391"/>
                  </a:lnTo>
                  <a:lnTo>
                    <a:pt x="2443" y="1405"/>
                  </a:lnTo>
                  <a:lnTo>
                    <a:pt x="2464" y="1419"/>
                  </a:lnTo>
                  <a:lnTo>
                    <a:pt x="2474" y="1426"/>
                  </a:lnTo>
                  <a:lnTo>
                    <a:pt x="2484" y="1433"/>
                  </a:lnTo>
                  <a:lnTo>
                    <a:pt x="2493" y="1441"/>
                  </a:lnTo>
                  <a:lnTo>
                    <a:pt x="2500" y="1448"/>
                  </a:lnTo>
                  <a:lnTo>
                    <a:pt x="2505" y="1451"/>
                  </a:lnTo>
                  <a:lnTo>
                    <a:pt x="2510" y="1456"/>
                  </a:lnTo>
                  <a:lnTo>
                    <a:pt x="2513" y="1458"/>
                  </a:lnTo>
                  <a:lnTo>
                    <a:pt x="2518" y="1462"/>
                  </a:lnTo>
                  <a:lnTo>
                    <a:pt x="2522" y="1468"/>
                  </a:lnTo>
                  <a:lnTo>
                    <a:pt x="2525" y="1473"/>
                  </a:lnTo>
                  <a:lnTo>
                    <a:pt x="2529" y="1480"/>
                  </a:lnTo>
                  <a:lnTo>
                    <a:pt x="2531" y="1488"/>
                  </a:lnTo>
                  <a:lnTo>
                    <a:pt x="2533" y="1497"/>
                  </a:lnTo>
                  <a:lnTo>
                    <a:pt x="2533" y="1506"/>
                  </a:lnTo>
                  <a:lnTo>
                    <a:pt x="2533" y="1516"/>
                  </a:lnTo>
                  <a:lnTo>
                    <a:pt x="2531" y="1526"/>
                  </a:lnTo>
                  <a:lnTo>
                    <a:pt x="2529" y="1534"/>
                  </a:lnTo>
                  <a:lnTo>
                    <a:pt x="2528" y="1542"/>
                  </a:lnTo>
                  <a:lnTo>
                    <a:pt x="2526" y="1548"/>
                  </a:lnTo>
                  <a:lnTo>
                    <a:pt x="2528" y="1552"/>
                  </a:lnTo>
                  <a:lnTo>
                    <a:pt x="2532" y="1560"/>
                  </a:lnTo>
                  <a:lnTo>
                    <a:pt x="2538" y="1564"/>
                  </a:lnTo>
                  <a:lnTo>
                    <a:pt x="2544" y="1568"/>
                  </a:lnTo>
                  <a:lnTo>
                    <a:pt x="2551" y="1573"/>
                  </a:lnTo>
                  <a:lnTo>
                    <a:pt x="2553" y="1575"/>
                  </a:lnTo>
                  <a:lnTo>
                    <a:pt x="2555" y="1577"/>
                  </a:lnTo>
                  <a:lnTo>
                    <a:pt x="2557" y="1581"/>
                  </a:lnTo>
                  <a:lnTo>
                    <a:pt x="2559" y="1584"/>
                  </a:lnTo>
                  <a:lnTo>
                    <a:pt x="2559" y="1587"/>
                  </a:lnTo>
                  <a:lnTo>
                    <a:pt x="2559" y="1592"/>
                  </a:lnTo>
                  <a:lnTo>
                    <a:pt x="2557" y="1597"/>
                  </a:lnTo>
                  <a:lnTo>
                    <a:pt x="2555" y="1604"/>
                  </a:lnTo>
                  <a:lnTo>
                    <a:pt x="2551" y="1609"/>
                  </a:lnTo>
                  <a:lnTo>
                    <a:pt x="2545" y="1615"/>
                  </a:lnTo>
                  <a:lnTo>
                    <a:pt x="2536" y="1620"/>
                  </a:lnTo>
                  <a:lnTo>
                    <a:pt x="2528" y="1624"/>
                  </a:lnTo>
                  <a:lnTo>
                    <a:pt x="2516" y="1627"/>
                  </a:lnTo>
                  <a:lnTo>
                    <a:pt x="2504" y="1630"/>
                  </a:lnTo>
                  <a:lnTo>
                    <a:pt x="2491" y="1632"/>
                  </a:lnTo>
                  <a:lnTo>
                    <a:pt x="2478" y="1635"/>
                  </a:lnTo>
                  <a:lnTo>
                    <a:pt x="2450" y="1637"/>
                  </a:lnTo>
                  <a:lnTo>
                    <a:pt x="2425" y="1638"/>
                  </a:lnTo>
                  <a:lnTo>
                    <a:pt x="2402" y="1637"/>
                  </a:lnTo>
                  <a:lnTo>
                    <a:pt x="2387" y="1636"/>
                  </a:lnTo>
                  <a:lnTo>
                    <a:pt x="2375" y="1634"/>
                  </a:lnTo>
                  <a:lnTo>
                    <a:pt x="2360" y="1631"/>
                  </a:lnTo>
                  <a:lnTo>
                    <a:pt x="2345" y="1630"/>
                  </a:lnTo>
                  <a:lnTo>
                    <a:pt x="2329" y="1631"/>
                  </a:lnTo>
                  <a:lnTo>
                    <a:pt x="2323" y="1631"/>
                  </a:lnTo>
                  <a:lnTo>
                    <a:pt x="2315" y="1632"/>
                  </a:lnTo>
                  <a:lnTo>
                    <a:pt x="2308" y="1635"/>
                  </a:lnTo>
                  <a:lnTo>
                    <a:pt x="2303" y="1637"/>
                  </a:lnTo>
                  <a:lnTo>
                    <a:pt x="2296" y="1640"/>
                  </a:lnTo>
                  <a:lnTo>
                    <a:pt x="2292" y="1645"/>
                  </a:lnTo>
                  <a:lnTo>
                    <a:pt x="2287" y="1649"/>
                  </a:lnTo>
                  <a:lnTo>
                    <a:pt x="2284" y="1656"/>
                  </a:lnTo>
                  <a:lnTo>
                    <a:pt x="2282" y="1659"/>
                  </a:lnTo>
                  <a:lnTo>
                    <a:pt x="2282" y="1665"/>
                  </a:lnTo>
                  <a:lnTo>
                    <a:pt x="2281" y="1671"/>
                  </a:lnTo>
                  <a:lnTo>
                    <a:pt x="2281" y="1679"/>
                  </a:lnTo>
                  <a:lnTo>
                    <a:pt x="2283" y="1697"/>
                  </a:lnTo>
                  <a:lnTo>
                    <a:pt x="2285" y="1716"/>
                  </a:lnTo>
                  <a:lnTo>
                    <a:pt x="2289" y="1735"/>
                  </a:lnTo>
                  <a:lnTo>
                    <a:pt x="2293" y="1753"/>
                  </a:lnTo>
                  <a:lnTo>
                    <a:pt x="2297" y="1766"/>
                  </a:lnTo>
                  <a:lnTo>
                    <a:pt x="2302" y="1776"/>
                  </a:lnTo>
                  <a:lnTo>
                    <a:pt x="2314" y="1789"/>
                  </a:lnTo>
                  <a:lnTo>
                    <a:pt x="2333" y="1809"/>
                  </a:lnTo>
                  <a:lnTo>
                    <a:pt x="2341" y="1819"/>
                  </a:lnTo>
                  <a:lnTo>
                    <a:pt x="2349" y="1828"/>
                  </a:lnTo>
                  <a:lnTo>
                    <a:pt x="2351" y="1833"/>
                  </a:lnTo>
                  <a:lnTo>
                    <a:pt x="2354" y="1836"/>
                  </a:lnTo>
                  <a:lnTo>
                    <a:pt x="2355" y="1839"/>
                  </a:lnTo>
                  <a:lnTo>
                    <a:pt x="2355" y="1841"/>
                  </a:lnTo>
                  <a:lnTo>
                    <a:pt x="2353" y="1845"/>
                  </a:lnTo>
                  <a:lnTo>
                    <a:pt x="2349" y="1846"/>
                  </a:lnTo>
                  <a:lnTo>
                    <a:pt x="2344" y="1847"/>
                  </a:lnTo>
                  <a:lnTo>
                    <a:pt x="2338" y="1847"/>
                  </a:lnTo>
                  <a:lnTo>
                    <a:pt x="2325" y="1846"/>
                  </a:lnTo>
                  <a:lnTo>
                    <a:pt x="2309" y="1842"/>
                  </a:lnTo>
                  <a:lnTo>
                    <a:pt x="2278" y="1833"/>
                  </a:lnTo>
                  <a:lnTo>
                    <a:pt x="2258" y="1827"/>
                  </a:lnTo>
                  <a:lnTo>
                    <a:pt x="2229" y="1818"/>
                  </a:lnTo>
                  <a:lnTo>
                    <a:pt x="2205" y="1810"/>
                  </a:lnTo>
                  <a:lnTo>
                    <a:pt x="2201" y="1810"/>
                  </a:lnTo>
                  <a:lnTo>
                    <a:pt x="2198" y="1812"/>
                  </a:lnTo>
                  <a:lnTo>
                    <a:pt x="2194" y="1814"/>
                  </a:lnTo>
                  <a:lnTo>
                    <a:pt x="2193" y="1817"/>
                  </a:lnTo>
                  <a:lnTo>
                    <a:pt x="2192" y="1824"/>
                  </a:lnTo>
                  <a:lnTo>
                    <a:pt x="2192" y="1831"/>
                  </a:lnTo>
                  <a:lnTo>
                    <a:pt x="2193" y="1841"/>
                  </a:lnTo>
                  <a:lnTo>
                    <a:pt x="2195" y="1854"/>
                  </a:lnTo>
                  <a:lnTo>
                    <a:pt x="2198" y="1869"/>
                  </a:lnTo>
                  <a:lnTo>
                    <a:pt x="2199" y="1884"/>
                  </a:lnTo>
                  <a:lnTo>
                    <a:pt x="2199" y="1900"/>
                  </a:lnTo>
                  <a:lnTo>
                    <a:pt x="2199" y="1914"/>
                  </a:lnTo>
                  <a:lnTo>
                    <a:pt x="2196" y="1944"/>
                  </a:lnTo>
                  <a:lnTo>
                    <a:pt x="2195" y="1975"/>
                  </a:lnTo>
                  <a:lnTo>
                    <a:pt x="2196" y="1988"/>
                  </a:lnTo>
                  <a:lnTo>
                    <a:pt x="2199" y="1999"/>
                  </a:lnTo>
                  <a:lnTo>
                    <a:pt x="2201" y="2009"/>
                  </a:lnTo>
                  <a:lnTo>
                    <a:pt x="2204" y="2017"/>
                  </a:lnTo>
                  <a:lnTo>
                    <a:pt x="2211" y="2028"/>
                  </a:lnTo>
                  <a:lnTo>
                    <a:pt x="2216" y="2037"/>
                  </a:lnTo>
                  <a:lnTo>
                    <a:pt x="2217" y="2040"/>
                  </a:lnTo>
                  <a:lnTo>
                    <a:pt x="2217" y="2045"/>
                  </a:lnTo>
                  <a:lnTo>
                    <a:pt x="2215" y="2049"/>
                  </a:lnTo>
                  <a:lnTo>
                    <a:pt x="2212" y="2054"/>
                  </a:lnTo>
                  <a:lnTo>
                    <a:pt x="2205" y="2059"/>
                  </a:lnTo>
                  <a:lnTo>
                    <a:pt x="2198" y="2067"/>
                  </a:lnTo>
                  <a:lnTo>
                    <a:pt x="2185" y="2076"/>
                  </a:lnTo>
                  <a:lnTo>
                    <a:pt x="2170" y="2086"/>
                  </a:lnTo>
                  <a:lnTo>
                    <a:pt x="2169" y="2092"/>
                  </a:lnTo>
                  <a:lnTo>
                    <a:pt x="2168" y="2098"/>
                  </a:lnTo>
                  <a:lnTo>
                    <a:pt x="2169" y="2103"/>
                  </a:lnTo>
                  <a:lnTo>
                    <a:pt x="2170" y="2109"/>
                  </a:lnTo>
                  <a:lnTo>
                    <a:pt x="2171" y="2113"/>
                  </a:lnTo>
                  <a:lnTo>
                    <a:pt x="2173" y="2119"/>
                  </a:lnTo>
                  <a:lnTo>
                    <a:pt x="2176" y="2123"/>
                  </a:lnTo>
                  <a:lnTo>
                    <a:pt x="2180" y="2128"/>
                  </a:lnTo>
                  <a:lnTo>
                    <a:pt x="2196" y="2144"/>
                  </a:lnTo>
                  <a:lnTo>
                    <a:pt x="2212" y="2160"/>
                  </a:lnTo>
                  <a:lnTo>
                    <a:pt x="2215" y="2164"/>
                  </a:lnTo>
                  <a:lnTo>
                    <a:pt x="2217" y="2167"/>
                  </a:lnTo>
                  <a:lnTo>
                    <a:pt x="2219" y="2172"/>
                  </a:lnTo>
                  <a:lnTo>
                    <a:pt x="2220" y="2176"/>
                  </a:lnTo>
                  <a:lnTo>
                    <a:pt x="2221" y="2184"/>
                  </a:lnTo>
                  <a:lnTo>
                    <a:pt x="2221" y="2192"/>
                  </a:lnTo>
                  <a:lnTo>
                    <a:pt x="2220" y="2200"/>
                  </a:lnTo>
                  <a:lnTo>
                    <a:pt x="2220" y="2207"/>
                  </a:lnTo>
                  <a:lnTo>
                    <a:pt x="2220" y="2215"/>
                  </a:lnTo>
                  <a:lnTo>
                    <a:pt x="2223" y="2223"/>
                  </a:lnTo>
                  <a:lnTo>
                    <a:pt x="2224" y="2230"/>
                  </a:lnTo>
                  <a:lnTo>
                    <a:pt x="2224" y="2243"/>
                  </a:lnTo>
                  <a:lnTo>
                    <a:pt x="2222" y="2256"/>
                  </a:lnTo>
                  <a:lnTo>
                    <a:pt x="2220" y="2271"/>
                  </a:lnTo>
                  <a:lnTo>
                    <a:pt x="2219" y="2286"/>
                  </a:lnTo>
                  <a:lnTo>
                    <a:pt x="2217" y="2298"/>
                  </a:lnTo>
                  <a:lnTo>
                    <a:pt x="2217" y="2302"/>
                  </a:lnTo>
                  <a:lnTo>
                    <a:pt x="2217" y="2307"/>
                  </a:lnTo>
                  <a:lnTo>
                    <a:pt x="2220" y="2309"/>
                  </a:lnTo>
                  <a:lnTo>
                    <a:pt x="2221" y="2311"/>
                  </a:lnTo>
                  <a:lnTo>
                    <a:pt x="2223" y="2318"/>
                  </a:lnTo>
                  <a:lnTo>
                    <a:pt x="2226" y="2327"/>
                  </a:lnTo>
                  <a:lnTo>
                    <a:pt x="2231" y="2334"/>
                  </a:lnTo>
                  <a:lnTo>
                    <a:pt x="2236" y="2339"/>
                  </a:lnTo>
                  <a:lnTo>
                    <a:pt x="2236" y="2341"/>
                  </a:lnTo>
                  <a:lnTo>
                    <a:pt x="2238" y="2342"/>
                  </a:lnTo>
                  <a:lnTo>
                    <a:pt x="2242" y="2349"/>
                  </a:lnTo>
                  <a:lnTo>
                    <a:pt x="2245" y="2353"/>
                  </a:lnTo>
                  <a:lnTo>
                    <a:pt x="2246" y="2355"/>
                  </a:lnTo>
                  <a:lnTo>
                    <a:pt x="2247" y="2359"/>
                  </a:lnTo>
                  <a:lnTo>
                    <a:pt x="2247" y="2362"/>
                  </a:lnTo>
                  <a:lnTo>
                    <a:pt x="2247" y="2368"/>
                  </a:lnTo>
                  <a:lnTo>
                    <a:pt x="2241" y="2370"/>
                  </a:lnTo>
                  <a:lnTo>
                    <a:pt x="2233" y="2371"/>
                  </a:lnTo>
                  <a:lnTo>
                    <a:pt x="2226" y="2371"/>
                  </a:lnTo>
                  <a:lnTo>
                    <a:pt x="2217" y="2371"/>
                  </a:lnTo>
                  <a:lnTo>
                    <a:pt x="2201" y="2369"/>
                  </a:lnTo>
                  <a:lnTo>
                    <a:pt x="2184" y="2366"/>
                  </a:lnTo>
                  <a:lnTo>
                    <a:pt x="2176" y="2365"/>
                  </a:lnTo>
                  <a:lnTo>
                    <a:pt x="2169" y="2365"/>
                  </a:lnTo>
                  <a:lnTo>
                    <a:pt x="2161" y="2366"/>
                  </a:lnTo>
                  <a:lnTo>
                    <a:pt x="2155" y="2368"/>
                  </a:lnTo>
                  <a:lnTo>
                    <a:pt x="2150" y="2371"/>
                  </a:lnTo>
                  <a:lnTo>
                    <a:pt x="2145" y="2374"/>
                  </a:lnTo>
                  <a:lnTo>
                    <a:pt x="2142" y="2380"/>
                  </a:lnTo>
                  <a:lnTo>
                    <a:pt x="2140" y="2387"/>
                  </a:lnTo>
                  <a:lnTo>
                    <a:pt x="2138" y="2393"/>
                  </a:lnTo>
                  <a:lnTo>
                    <a:pt x="2133" y="2399"/>
                  </a:lnTo>
                  <a:lnTo>
                    <a:pt x="2128" y="2404"/>
                  </a:lnTo>
                  <a:lnTo>
                    <a:pt x="2121" y="2410"/>
                  </a:lnTo>
                  <a:lnTo>
                    <a:pt x="2102" y="2421"/>
                  </a:lnTo>
                  <a:lnTo>
                    <a:pt x="2081" y="2431"/>
                  </a:lnTo>
                  <a:lnTo>
                    <a:pt x="2058" y="2439"/>
                  </a:lnTo>
                  <a:lnTo>
                    <a:pt x="2037" y="2447"/>
                  </a:lnTo>
                  <a:lnTo>
                    <a:pt x="2018" y="2452"/>
                  </a:lnTo>
                  <a:lnTo>
                    <a:pt x="2005" y="2454"/>
                  </a:lnTo>
                  <a:lnTo>
                    <a:pt x="1994" y="2455"/>
                  </a:lnTo>
                  <a:lnTo>
                    <a:pt x="1985" y="2456"/>
                  </a:lnTo>
                  <a:lnTo>
                    <a:pt x="1977" y="2458"/>
                  </a:lnTo>
                  <a:lnTo>
                    <a:pt x="1972" y="2460"/>
                  </a:lnTo>
                  <a:lnTo>
                    <a:pt x="1968" y="2464"/>
                  </a:lnTo>
                  <a:lnTo>
                    <a:pt x="1965" y="2467"/>
                  </a:lnTo>
                  <a:lnTo>
                    <a:pt x="1964" y="2470"/>
                  </a:lnTo>
                  <a:lnTo>
                    <a:pt x="1963" y="2475"/>
                  </a:lnTo>
                  <a:lnTo>
                    <a:pt x="1962" y="2484"/>
                  </a:lnTo>
                  <a:lnTo>
                    <a:pt x="1962" y="2494"/>
                  </a:lnTo>
                  <a:lnTo>
                    <a:pt x="1962" y="2498"/>
                  </a:lnTo>
                  <a:lnTo>
                    <a:pt x="1961" y="2504"/>
                  </a:lnTo>
                  <a:lnTo>
                    <a:pt x="1958" y="2509"/>
                  </a:lnTo>
                  <a:lnTo>
                    <a:pt x="1955" y="2515"/>
                  </a:lnTo>
                  <a:lnTo>
                    <a:pt x="1952" y="2518"/>
                  </a:lnTo>
                  <a:lnTo>
                    <a:pt x="1947" y="2521"/>
                  </a:lnTo>
                  <a:lnTo>
                    <a:pt x="1941" y="2523"/>
                  </a:lnTo>
                  <a:lnTo>
                    <a:pt x="1933" y="2527"/>
                  </a:lnTo>
                  <a:lnTo>
                    <a:pt x="1914" y="2531"/>
                  </a:lnTo>
                  <a:lnTo>
                    <a:pt x="1894" y="2534"/>
                  </a:lnTo>
                  <a:lnTo>
                    <a:pt x="1852" y="2540"/>
                  </a:lnTo>
                  <a:lnTo>
                    <a:pt x="1823" y="2544"/>
                  </a:lnTo>
                  <a:lnTo>
                    <a:pt x="1780" y="2551"/>
                  </a:lnTo>
                  <a:lnTo>
                    <a:pt x="1738" y="2558"/>
                  </a:lnTo>
                  <a:lnTo>
                    <a:pt x="1728" y="2561"/>
                  </a:lnTo>
                  <a:lnTo>
                    <a:pt x="1719" y="2564"/>
                  </a:lnTo>
                  <a:lnTo>
                    <a:pt x="1711" y="2569"/>
                  </a:lnTo>
                  <a:lnTo>
                    <a:pt x="1704" y="2574"/>
                  </a:lnTo>
                  <a:lnTo>
                    <a:pt x="1697" y="2581"/>
                  </a:lnTo>
                  <a:lnTo>
                    <a:pt x="1691" y="2590"/>
                  </a:lnTo>
                  <a:lnTo>
                    <a:pt x="1687" y="2600"/>
                  </a:lnTo>
                  <a:lnTo>
                    <a:pt x="1685" y="2612"/>
                  </a:lnTo>
                  <a:lnTo>
                    <a:pt x="1683" y="2622"/>
                  </a:lnTo>
                  <a:lnTo>
                    <a:pt x="1681" y="2633"/>
                  </a:lnTo>
                  <a:lnTo>
                    <a:pt x="1681" y="2643"/>
                  </a:lnTo>
                  <a:lnTo>
                    <a:pt x="1681" y="2654"/>
                  </a:lnTo>
                  <a:lnTo>
                    <a:pt x="1684" y="2675"/>
                  </a:lnTo>
                  <a:lnTo>
                    <a:pt x="1686" y="2697"/>
                  </a:lnTo>
                  <a:lnTo>
                    <a:pt x="1687" y="2718"/>
                  </a:lnTo>
                  <a:lnTo>
                    <a:pt x="1687" y="2739"/>
                  </a:lnTo>
                  <a:lnTo>
                    <a:pt x="1687" y="2749"/>
                  </a:lnTo>
                  <a:lnTo>
                    <a:pt x="1685" y="2759"/>
                  </a:lnTo>
                  <a:lnTo>
                    <a:pt x="1684" y="2770"/>
                  </a:lnTo>
                  <a:lnTo>
                    <a:pt x="1680" y="2780"/>
                  </a:lnTo>
                  <a:lnTo>
                    <a:pt x="1645" y="2846"/>
                  </a:lnTo>
                  <a:lnTo>
                    <a:pt x="1645" y="2846"/>
                  </a:lnTo>
                  <a:lnTo>
                    <a:pt x="1638" y="2846"/>
                  </a:lnTo>
                  <a:lnTo>
                    <a:pt x="1633" y="2847"/>
                  </a:lnTo>
                  <a:lnTo>
                    <a:pt x="1627" y="2848"/>
                  </a:lnTo>
                  <a:lnTo>
                    <a:pt x="1623" y="2851"/>
                  </a:lnTo>
                  <a:lnTo>
                    <a:pt x="1617" y="2855"/>
                  </a:lnTo>
                  <a:lnTo>
                    <a:pt x="1613" y="2859"/>
                  </a:lnTo>
                  <a:lnTo>
                    <a:pt x="1607" y="2866"/>
                  </a:lnTo>
                  <a:lnTo>
                    <a:pt x="1603" y="2874"/>
                  </a:lnTo>
                  <a:lnTo>
                    <a:pt x="1598" y="2885"/>
                  </a:lnTo>
                  <a:lnTo>
                    <a:pt x="1595" y="2894"/>
                  </a:lnTo>
                  <a:lnTo>
                    <a:pt x="1594" y="2901"/>
                  </a:lnTo>
                  <a:lnTo>
                    <a:pt x="1593" y="2907"/>
                  </a:lnTo>
                  <a:lnTo>
                    <a:pt x="1594" y="2913"/>
                  </a:lnTo>
                  <a:lnTo>
                    <a:pt x="1596" y="2916"/>
                  </a:lnTo>
                  <a:lnTo>
                    <a:pt x="1599" y="2919"/>
                  </a:lnTo>
                  <a:lnTo>
                    <a:pt x="1604" y="2921"/>
                  </a:lnTo>
                  <a:lnTo>
                    <a:pt x="1614" y="2922"/>
                  </a:lnTo>
                  <a:lnTo>
                    <a:pt x="1626" y="2924"/>
                  </a:lnTo>
                  <a:lnTo>
                    <a:pt x="1640" y="2922"/>
                  </a:lnTo>
                  <a:lnTo>
                    <a:pt x="1654" y="2922"/>
                  </a:lnTo>
                  <a:lnTo>
                    <a:pt x="1657" y="2939"/>
                  </a:lnTo>
                  <a:lnTo>
                    <a:pt x="1658" y="2952"/>
                  </a:lnTo>
                  <a:lnTo>
                    <a:pt x="1658" y="2958"/>
                  </a:lnTo>
                  <a:lnTo>
                    <a:pt x="1658" y="2962"/>
                  </a:lnTo>
                  <a:lnTo>
                    <a:pt x="1657" y="2966"/>
                  </a:lnTo>
                  <a:lnTo>
                    <a:pt x="1655" y="2969"/>
                  </a:lnTo>
                  <a:lnTo>
                    <a:pt x="1654" y="2971"/>
                  </a:lnTo>
                  <a:lnTo>
                    <a:pt x="1650" y="2973"/>
                  </a:lnTo>
                  <a:lnTo>
                    <a:pt x="1648" y="2974"/>
                  </a:lnTo>
                  <a:lnTo>
                    <a:pt x="1645" y="2974"/>
                  </a:lnTo>
                  <a:lnTo>
                    <a:pt x="1638" y="2976"/>
                  </a:lnTo>
                  <a:lnTo>
                    <a:pt x="1629" y="2974"/>
                  </a:lnTo>
                  <a:lnTo>
                    <a:pt x="1612" y="2970"/>
                  </a:lnTo>
                  <a:lnTo>
                    <a:pt x="1591" y="2967"/>
                  </a:lnTo>
                  <a:lnTo>
                    <a:pt x="1581" y="2966"/>
                  </a:lnTo>
                  <a:lnTo>
                    <a:pt x="1571" y="2967"/>
                  </a:lnTo>
                  <a:lnTo>
                    <a:pt x="1566" y="2968"/>
                  </a:lnTo>
                  <a:lnTo>
                    <a:pt x="1561" y="2969"/>
                  </a:lnTo>
                  <a:lnTo>
                    <a:pt x="1556" y="2971"/>
                  </a:lnTo>
                  <a:lnTo>
                    <a:pt x="1552" y="2973"/>
                  </a:lnTo>
                  <a:lnTo>
                    <a:pt x="1542" y="2981"/>
                  </a:lnTo>
                  <a:lnTo>
                    <a:pt x="1533" y="2989"/>
                  </a:lnTo>
                  <a:lnTo>
                    <a:pt x="1524" y="2997"/>
                  </a:lnTo>
                  <a:lnTo>
                    <a:pt x="1515" y="3004"/>
                  </a:lnTo>
                  <a:lnTo>
                    <a:pt x="1500" y="3021"/>
                  </a:lnTo>
                  <a:lnTo>
                    <a:pt x="1484" y="3036"/>
                  </a:lnTo>
                  <a:lnTo>
                    <a:pt x="1477" y="3044"/>
                  </a:lnTo>
                  <a:lnTo>
                    <a:pt x="1469" y="3051"/>
                  </a:lnTo>
                  <a:lnTo>
                    <a:pt x="1460" y="3056"/>
                  </a:lnTo>
                  <a:lnTo>
                    <a:pt x="1450" y="3062"/>
                  </a:lnTo>
                  <a:lnTo>
                    <a:pt x="1440" y="3066"/>
                  </a:lnTo>
                  <a:lnTo>
                    <a:pt x="1430" y="3069"/>
                  </a:lnTo>
                  <a:lnTo>
                    <a:pt x="1418" y="3072"/>
                  </a:lnTo>
                  <a:lnTo>
                    <a:pt x="1405" y="3073"/>
                  </a:lnTo>
                  <a:lnTo>
                    <a:pt x="1385" y="3073"/>
                  </a:lnTo>
                  <a:lnTo>
                    <a:pt x="1368" y="3073"/>
                  </a:lnTo>
                  <a:lnTo>
                    <a:pt x="1360" y="3072"/>
                  </a:lnTo>
                  <a:lnTo>
                    <a:pt x="1354" y="3072"/>
                  </a:lnTo>
                  <a:lnTo>
                    <a:pt x="1348" y="3071"/>
                  </a:lnTo>
                  <a:lnTo>
                    <a:pt x="1343" y="3068"/>
                  </a:lnTo>
                  <a:lnTo>
                    <a:pt x="1338" y="3066"/>
                  </a:lnTo>
                  <a:lnTo>
                    <a:pt x="1334" y="3062"/>
                  </a:lnTo>
                  <a:lnTo>
                    <a:pt x="1330" y="3057"/>
                  </a:lnTo>
                  <a:lnTo>
                    <a:pt x="1327" y="3052"/>
                  </a:lnTo>
                  <a:lnTo>
                    <a:pt x="1324" y="3045"/>
                  </a:lnTo>
                  <a:lnTo>
                    <a:pt x="1321" y="3037"/>
                  </a:lnTo>
                  <a:lnTo>
                    <a:pt x="1318" y="3029"/>
                  </a:lnTo>
                  <a:lnTo>
                    <a:pt x="1316" y="3018"/>
                  </a:lnTo>
                  <a:lnTo>
                    <a:pt x="1313" y="3003"/>
                  </a:lnTo>
                  <a:lnTo>
                    <a:pt x="1308" y="2991"/>
                  </a:lnTo>
                  <a:lnTo>
                    <a:pt x="1304" y="2981"/>
                  </a:lnTo>
                  <a:lnTo>
                    <a:pt x="1298" y="2972"/>
                  </a:lnTo>
                  <a:lnTo>
                    <a:pt x="1293" y="2967"/>
                  </a:lnTo>
                  <a:lnTo>
                    <a:pt x="1286" y="2961"/>
                  </a:lnTo>
                  <a:lnTo>
                    <a:pt x="1279" y="2957"/>
                  </a:lnTo>
                  <a:lnTo>
                    <a:pt x="1273" y="2953"/>
                  </a:lnTo>
                  <a:lnTo>
                    <a:pt x="1259" y="2948"/>
                  </a:lnTo>
                  <a:lnTo>
                    <a:pt x="1246" y="2940"/>
                  </a:lnTo>
                  <a:lnTo>
                    <a:pt x="1241" y="2936"/>
                  </a:lnTo>
                  <a:lnTo>
                    <a:pt x="1234" y="2929"/>
                  </a:lnTo>
                  <a:lnTo>
                    <a:pt x="1230" y="2921"/>
                  </a:lnTo>
                  <a:lnTo>
                    <a:pt x="1224" y="2911"/>
                  </a:lnTo>
                  <a:lnTo>
                    <a:pt x="1207" y="2866"/>
                  </a:lnTo>
                  <a:lnTo>
                    <a:pt x="1187" y="2822"/>
                  </a:lnTo>
                  <a:lnTo>
                    <a:pt x="1182" y="2812"/>
                  </a:lnTo>
                  <a:lnTo>
                    <a:pt x="1176" y="2802"/>
                  </a:lnTo>
                  <a:lnTo>
                    <a:pt x="1170" y="2792"/>
                  </a:lnTo>
                  <a:lnTo>
                    <a:pt x="1162" y="2783"/>
                  </a:lnTo>
                  <a:lnTo>
                    <a:pt x="1153" y="2775"/>
                  </a:lnTo>
                  <a:lnTo>
                    <a:pt x="1144" y="2768"/>
                  </a:lnTo>
                  <a:lnTo>
                    <a:pt x="1134" y="2760"/>
                  </a:lnTo>
                  <a:lnTo>
                    <a:pt x="1123" y="2754"/>
                  </a:lnTo>
                  <a:lnTo>
                    <a:pt x="1087" y="2737"/>
                  </a:lnTo>
                  <a:lnTo>
                    <a:pt x="1060" y="2722"/>
                  </a:lnTo>
                  <a:lnTo>
                    <a:pt x="1049" y="2714"/>
                  </a:lnTo>
                  <a:lnTo>
                    <a:pt x="1037" y="2702"/>
                  </a:lnTo>
                  <a:lnTo>
                    <a:pt x="1025" y="2688"/>
                  </a:lnTo>
                  <a:lnTo>
                    <a:pt x="1010" y="2670"/>
                  </a:lnTo>
                  <a:lnTo>
                    <a:pt x="1003" y="2663"/>
                  </a:lnTo>
                  <a:lnTo>
                    <a:pt x="990" y="2653"/>
                  </a:lnTo>
                  <a:lnTo>
                    <a:pt x="975" y="2641"/>
                  </a:lnTo>
                  <a:lnTo>
                    <a:pt x="960" y="2627"/>
                  </a:lnTo>
                  <a:lnTo>
                    <a:pt x="955" y="2621"/>
                  </a:lnTo>
                  <a:lnTo>
                    <a:pt x="950" y="2614"/>
                  </a:lnTo>
                  <a:lnTo>
                    <a:pt x="948" y="2609"/>
                  </a:lnTo>
                  <a:lnTo>
                    <a:pt x="948" y="2603"/>
                  </a:lnTo>
                  <a:lnTo>
                    <a:pt x="949" y="2600"/>
                  </a:lnTo>
                  <a:lnTo>
                    <a:pt x="950" y="2597"/>
                  </a:lnTo>
                  <a:lnTo>
                    <a:pt x="953" y="2595"/>
                  </a:lnTo>
                  <a:lnTo>
                    <a:pt x="956" y="2594"/>
                  </a:lnTo>
                  <a:lnTo>
                    <a:pt x="965" y="2591"/>
                  </a:lnTo>
                  <a:lnTo>
                    <a:pt x="978" y="2589"/>
                  </a:lnTo>
                  <a:lnTo>
                    <a:pt x="997" y="2586"/>
                  </a:lnTo>
                  <a:lnTo>
                    <a:pt x="1016" y="2582"/>
                  </a:lnTo>
                  <a:lnTo>
                    <a:pt x="1035" y="2576"/>
                  </a:lnTo>
                  <a:lnTo>
                    <a:pt x="1052" y="2571"/>
                  </a:lnTo>
                  <a:lnTo>
                    <a:pt x="1089" y="2558"/>
                  </a:lnTo>
                  <a:lnTo>
                    <a:pt x="1124" y="2543"/>
                  </a:lnTo>
                  <a:lnTo>
                    <a:pt x="1139" y="2537"/>
                  </a:lnTo>
                  <a:lnTo>
                    <a:pt x="1152" y="2530"/>
                  </a:lnTo>
                  <a:lnTo>
                    <a:pt x="1164" y="2522"/>
                  </a:lnTo>
                  <a:lnTo>
                    <a:pt x="1175" y="2513"/>
                  </a:lnTo>
                  <a:lnTo>
                    <a:pt x="1185" y="2505"/>
                  </a:lnTo>
                  <a:lnTo>
                    <a:pt x="1194" y="2495"/>
                  </a:lnTo>
                  <a:lnTo>
                    <a:pt x="1202" y="2485"/>
                  </a:lnTo>
                  <a:lnTo>
                    <a:pt x="1207" y="2474"/>
                  </a:lnTo>
                  <a:lnTo>
                    <a:pt x="1211" y="2463"/>
                  </a:lnTo>
                  <a:lnTo>
                    <a:pt x="1213" y="2452"/>
                  </a:lnTo>
                  <a:lnTo>
                    <a:pt x="1213" y="2446"/>
                  </a:lnTo>
                  <a:lnTo>
                    <a:pt x="1212" y="2441"/>
                  </a:lnTo>
                  <a:lnTo>
                    <a:pt x="1211" y="2435"/>
                  </a:lnTo>
                  <a:lnTo>
                    <a:pt x="1210" y="2429"/>
                  </a:lnTo>
                  <a:lnTo>
                    <a:pt x="1207" y="2423"/>
                  </a:lnTo>
                  <a:lnTo>
                    <a:pt x="1204" y="2417"/>
                  </a:lnTo>
                  <a:lnTo>
                    <a:pt x="1201" y="2412"/>
                  </a:lnTo>
                  <a:lnTo>
                    <a:pt x="1196" y="2406"/>
                  </a:lnTo>
                  <a:lnTo>
                    <a:pt x="1185" y="2395"/>
                  </a:lnTo>
                  <a:lnTo>
                    <a:pt x="1172" y="2383"/>
                  </a:lnTo>
                  <a:lnTo>
                    <a:pt x="1163" y="2376"/>
                  </a:lnTo>
                  <a:lnTo>
                    <a:pt x="1156" y="2370"/>
                  </a:lnTo>
                  <a:lnTo>
                    <a:pt x="1151" y="2362"/>
                  </a:lnTo>
                  <a:lnTo>
                    <a:pt x="1148" y="2355"/>
                  </a:lnTo>
                  <a:lnTo>
                    <a:pt x="1144" y="2348"/>
                  </a:lnTo>
                  <a:lnTo>
                    <a:pt x="1143" y="2340"/>
                  </a:lnTo>
                  <a:lnTo>
                    <a:pt x="1144" y="2332"/>
                  </a:lnTo>
                  <a:lnTo>
                    <a:pt x="1145" y="2326"/>
                  </a:lnTo>
                  <a:lnTo>
                    <a:pt x="1146" y="2318"/>
                  </a:lnTo>
                  <a:lnTo>
                    <a:pt x="1150" y="2310"/>
                  </a:lnTo>
                  <a:lnTo>
                    <a:pt x="1153" y="2302"/>
                  </a:lnTo>
                  <a:lnTo>
                    <a:pt x="1158" y="2295"/>
                  </a:lnTo>
                  <a:lnTo>
                    <a:pt x="1166" y="2279"/>
                  </a:lnTo>
                  <a:lnTo>
                    <a:pt x="1177" y="2264"/>
                  </a:lnTo>
                  <a:lnTo>
                    <a:pt x="1180" y="2259"/>
                  </a:lnTo>
                  <a:lnTo>
                    <a:pt x="1181" y="2256"/>
                  </a:lnTo>
                  <a:lnTo>
                    <a:pt x="1181" y="2253"/>
                  </a:lnTo>
                  <a:lnTo>
                    <a:pt x="1181" y="2250"/>
                  </a:lnTo>
                  <a:lnTo>
                    <a:pt x="1179" y="2248"/>
                  </a:lnTo>
                  <a:lnTo>
                    <a:pt x="1177" y="2246"/>
                  </a:lnTo>
                  <a:lnTo>
                    <a:pt x="1175" y="2244"/>
                  </a:lnTo>
                  <a:lnTo>
                    <a:pt x="1172" y="2243"/>
                  </a:lnTo>
                  <a:lnTo>
                    <a:pt x="1158" y="2237"/>
                  </a:lnTo>
                  <a:lnTo>
                    <a:pt x="1145" y="2232"/>
                  </a:lnTo>
                  <a:lnTo>
                    <a:pt x="1078" y="2188"/>
                  </a:lnTo>
                  <a:lnTo>
                    <a:pt x="1077" y="2204"/>
                  </a:lnTo>
                  <a:lnTo>
                    <a:pt x="1077" y="2218"/>
                  </a:lnTo>
                  <a:lnTo>
                    <a:pt x="1077" y="2233"/>
                  </a:lnTo>
                  <a:lnTo>
                    <a:pt x="1077" y="2247"/>
                  </a:lnTo>
                  <a:lnTo>
                    <a:pt x="1076" y="2254"/>
                  </a:lnTo>
                  <a:lnTo>
                    <a:pt x="1075" y="2259"/>
                  </a:lnTo>
                  <a:lnTo>
                    <a:pt x="1072" y="2266"/>
                  </a:lnTo>
                  <a:lnTo>
                    <a:pt x="1068" y="2271"/>
                  </a:lnTo>
                  <a:lnTo>
                    <a:pt x="1063" y="2276"/>
                  </a:lnTo>
                  <a:lnTo>
                    <a:pt x="1057" y="2281"/>
                  </a:lnTo>
                  <a:lnTo>
                    <a:pt x="1049" y="2286"/>
                  </a:lnTo>
                  <a:lnTo>
                    <a:pt x="1039" y="2289"/>
                  </a:lnTo>
                  <a:lnTo>
                    <a:pt x="1032" y="2291"/>
                  </a:lnTo>
                  <a:lnTo>
                    <a:pt x="1026" y="2295"/>
                  </a:lnTo>
                  <a:lnTo>
                    <a:pt x="1020" y="2299"/>
                  </a:lnTo>
                  <a:lnTo>
                    <a:pt x="1015" y="2303"/>
                  </a:lnTo>
                  <a:lnTo>
                    <a:pt x="1005" y="2312"/>
                  </a:lnTo>
                  <a:lnTo>
                    <a:pt x="995" y="2321"/>
                  </a:lnTo>
                  <a:lnTo>
                    <a:pt x="990" y="2326"/>
                  </a:lnTo>
                  <a:lnTo>
                    <a:pt x="986" y="2329"/>
                  </a:lnTo>
                  <a:lnTo>
                    <a:pt x="980" y="2330"/>
                  </a:lnTo>
                  <a:lnTo>
                    <a:pt x="975" y="2332"/>
                  </a:lnTo>
                  <a:lnTo>
                    <a:pt x="969" y="2331"/>
                  </a:lnTo>
                  <a:lnTo>
                    <a:pt x="963" y="2330"/>
                  </a:lnTo>
                  <a:lnTo>
                    <a:pt x="956" y="2327"/>
                  </a:lnTo>
                  <a:lnTo>
                    <a:pt x="948" y="2322"/>
                  </a:lnTo>
                  <a:lnTo>
                    <a:pt x="943" y="2318"/>
                  </a:lnTo>
                  <a:lnTo>
                    <a:pt x="936" y="2314"/>
                  </a:lnTo>
                  <a:lnTo>
                    <a:pt x="931" y="2312"/>
                  </a:lnTo>
                  <a:lnTo>
                    <a:pt x="925" y="2310"/>
                  </a:lnTo>
                  <a:lnTo>
                    <a:pt x="914" y="2309"/>
                  </a:lnTo>
                  <a:lnTo>
                    <a:pt x="903" y="2310"/>
                  </a:lnTo>
                  <a:lnTo>
                    <a:pt x="881" y="2314"/>
                  </a:lnTo>
                  <a:lnTo>
                    <a:pt x="855" y="2322"/>
                  </a:lnTo>
                  <a:lnTo>
                    <a:pt x="846" y="2323"/>
                  </a:lnTo>
                  <a:lnTo>
                    <a:pt x="837" y="2324"/>
                  </a:lnTo>
                  <a:lnTo>
                    <a:pt x="829" y="2326"/>
                  </a:lnTo>
                  <a:lnTo>
                    <a:pt x="820" y="2326"/>
                  </a:lnTo>
                  <a:lnTo>
                    <a:pt x="802" y="2324"/>
                  </a:lnTo>
                  <a:lnTo>
                    <a:pt x="784" y="2322"/>
                  </a:lnTo>
                  <a:lnTo>
                    <a:pt x="767" y="2319"/>
                  </a:lnTo>
                  <a:lnTo>
                    <a:pt x="750" y="2317"/>
                  </a:lnTo>
                  <a:lnTo>
                    <a:pt x="732" y="2314"/>
                  </a:lnTo>
                  <a:lnTo>
                    <a:pt x="715" y="2313"/>
                  </a:lnTo>
                  <a:lnTo>
                    <a:pt x="711" y="2329"/>
                  </a:lnTo>
                  <a:lnTo>
                    <a:pt x="707" y="2343"/>
                  </a:lnTo>
                  <a:lnTo>
                    <a:pt x="701" y="2358"/>
                  </a:lnTo>
                  <a:lnTo>
                    <a:pt x="696" y="2369"/>
                  </a:lnTo>
                  <a:lnTo>
                    <a:pt x="692" y="2372"/>
                  </a:lnTo>
                  <a:lnTo>
                    <a:pt x="689" y="2374"/>
                  </a:lnTo>
                  <a:lnTo>
                    <a:pt x="685" y="2374"/>
                  </a:lnTo>
                  <a:lnTo>
                    <a:pt x="681" y="2373"/>
                  </a:lnTo>
                  <a:lnTo>
                    <a:pt x="677" y="2370"/>
                  </a:lnTo>
                  <a:lnTo>
                    <a:pt x="671" y="2363"/>
                  </a:lnTo>
                  <a:lnTo>
                    <a:pt x="667" y="2354"/>
                  </a:lnTo>
                  <a:lnTo>
                    <a:pt x="661" y="2343"/>
                  </a:lnTo>
                  <a:lnTo>
                    <a:pt x="655" y="2329"/>
                  </a:lnTo>
                  <a:lnTo>
                    <a:pt x="648" y="2319"/>
                  </a:lnTo>
                  <a:lnTo>
                    <a:pt x="641" y="2312"/>
                  </a:lnTo>
                  <a:lnTo>
                    <a:pt x="635" y="2308"/>
                  </a:lnTo>
                  <a:lnTo>
                    <a:pt x="617" y="2302"/>
                  </a:lnTo>
                  <a:lnTo>
                    <a:pt x="592" y="2298"/>
                  </a:lnTo>
                  <a:lnTo>
                    <a:pt x="585" y="2297"/>
                  </a:lnTo>
                  <a:lnTo>
                    <a:pt x="581" y="2297"/>
                  </a:lnTo>
                  <a:lnTo>
                    <a:pt x="576" y="2297"/>
                  </a:lnTo>
                  <a:lnTo>
                    <a:pt x="574" y="2299"/>
                  </a:lnTo>
                  <a:lnTo>
                    <a:pt x="572" y="2300"/>
                  </a:lnTo>
                  <a:lnTo>
                    <a:pt x="571" y="2303"/>
                  </a:lnTo>
                  <a:lnTo>
                    <a:pt x="569" y="2307"/>
                  </a:lnTo>
                  <a:lnTo>
                    <a:pt x="568" y="2310"/>
                  </a:lnTo>
                  <a:lnTo>
                    <a:pt x="568" y="2318"/>
                  </a:lnTo>
                  <a:lnTo>
                    <a:pt x="567" y="2327"/>
                  </a:lnTo>
                  <a:lnTo>
                    <a:pt x="567" y="2331"/>
                  </a:lnTo>
                  <a:lnTo>
                    <a:pt x="565" y="2334"/>
                  </a:lnTo>
                  <a:lnTo>
                    <a:pt x="564" y="2339"/>
                  </a:lnTo>
                  <a:lnTo>
                    <a:pt x="561" y="2342"/>
                  </a:lnTo>
                  <a:lnTo>
                    <a:pt x="558" y="2344"/>
                  </a:lnTo>
                  <a:lnTo>
                    <a:pt x="554" y="2344"/>
                  </a:lnTo>
                  <a:lnTo>
                    <a:pt x="551" y="2344"/>
                  </a:lnTo>
                  <a:lnTo>
                    <a:pt x="546" y="2342"/>
                  </a:lnTo>
                  <a:lnTo>
                    <a:pt x="543" y="2340"/>
                  </a:lnTo>
                  <a:lnTo>
                    <a:pt x="540" y="2337"/>
                  </a:lnTo>
                  <a:lnTo>
                    <a:pt x="537" y="2333"/>
                  </a:lnTo>
                  <a:lnTo>
                    <a:pt x="536" y="2330"/>
                  </a:lnTo>
                  <a:lnTo>
                    <a:pt x="532" y="2303"/>
                  </a:lnTo>
                  <a:lnTo>
                    <a:pt x="527" y="2278"/>
                  </a:lnTo>
                  <a:lnTo>
                    <a:pt x="526" y="2254"/>
                  </a:lnTo>
                  <a:lnTo>
                    <a:pt x="525" y="2226"/>
                  </a:lnTo>
                  <a:lnTo>
                    <a:pt x="522" y="2222"/>
                  </a:lnTo>
                  <a:lnTo>
                    <a:pt x="519" y="2217"/>
                  </a:lnTo>
                  <a:lnTo>
                    <a:pt x="513" y="2214"/>
                  </a:lnTo>
                  <a:lnTo>
                    <a:pt x="506" y="2211"/>
                  </a:lnTo>
                  <a:lnTo>
                    <a:pt x="492" y="2204"/>
                  </a:lnTo>
                  <a:lnTo>
                    <a:pt x="474" y="2198"/>
                  </a:lnTo>
                  <a:lnTo>
                    <a:pt x="457" y="2193"/>
                  </a:lnTo>
                  <a:lnTo>
                    <a:pt x="438" y="2186"/>
                  </a:lnTo>
                  <a:lnTo>
                    <a:pt x="430" y="2184"/>
                  </a:lnTo>
                  <a:lnTo>
                    <a:pt x="422" y="2181"/>
                  </a:lnTo>
                  <a:lnTo>
                    <a:pt x="414" y="2176"/>
                  </a:lnTo>
                  <a:lnTo>
                    <a:pt x="408" y="2173"/>
                  </a:lnTo>
                  <a:lnTo>
                    <a:pt x="378" y="2151"/>
                  </a:lnTo>
                  <a:lnTo>
                    <a:pt x="350" y="2129"/>
                  </a:lnTo>
                  <a:lnTo>
                    <a:pt x="337" y="2116"/>
                  </a:lnTo>
                  <a:lnTo>
                    <a:pt x="326" y="2101"/>
                  </a:lnTo>
                  <a:lnTo>
                    <a:pt x="321" y="2095"/>
                  </a:lnTo>
                  <a:lnTo>
                    <a:pt x="317" y="2086"/>
                  </a:lnTo>
                  <a:lnTo>
                    <a:pt x="314" y="2078"/>
                  </a:lnTo>
                  <a:lnTo>
                    <a:pt x="310" y="2069"/>
                  </a:lnTo>
                  <a:lnTo>
                    <a:pt x="306" y="2051"/>
                  </a:lnTo>
                  <a:lnTo>
                    <a:pt x="300" y="2038"/>
                  </a:lnTo>
                  <a:lnTo>
                    <a:pt x="299" y="2036"/>
                  </a:lnTo>
                  <a:lnTo>
                    <a:pt x="297" y="2035"/>
                  </a:lnTo>
                  <a:lnTo>
                    <a:pt x="294" y="2033"/>
                  </a:lnTo>
                  <a:lnTo>
                    <a:pt x="291" y="2032"/>
                  </a:lnTo>
                  <a:lnTo>
                    <a:pt x="283" y="2030"/>
                  </a:lnTo>
                  <a:lnTo>
                    <a:pt x="272" y="2032"/>
                  </a:lnTo>
                  <a:lnTo>
                    <a:pt x="262" y="2034"/>
                  </a:lnTo>
                  <a:lnTo>
                    <a:pt x="254" y="2035"/>
                  </a:lnTo>
                  <a:lnTo>
                    <a:pt x="246" y="2037"/>
                  </a:lnTo>
                  <a:lnTo>
                    <a:pt x="241" y="2040"/>
                  </a:lnTo>
                  <a:lnTo>
                    <a:pt x="231" y="2045"/>
                  </a:lnTo>
                  <a:lnTo>
                    <a:pt x="223" y="2048"/>
                  </a:lnTo>
                  <a:lnTo>
                    <a:pt x="220" y="2048"/>
                  </a:lnTo>
                  <a:lnTo>
                    <a:pt x="216" y="2048"/>
                  </a:lnTo>
                  <a:lnTo>
                    <a:pt x="212" y="2047"/>
                  </a:lnTo>
                  <a:lnTo>
                    <a:pt x="207" y="2045"/>
                  </a:lnTo>
                  <a:lnTo>
                    <a:pt x="196" y="2035"/>
                  </a:lnTo>
                  <a:lnTo>
                    <a:pt x="181" y="2019"/>
                  </a:lnTo>
                  <a:lnTo>
                    <a:pt x="171" y="2011"/>
                  </a:lnTo>
                  <a:lnTo>
                    <a:pt x="162" y="2003"/>
                  </a:lnTo>
                  <a:lnTo>
                    <a:pt x="153" y="1997"/>
                  </a:lnTo>
                  <a:lnTo>
                    <a:pt x="144" y="1993"/>
                  </a:lnTo>
                  <a:lnTo>
                    <a:pt x="135" y="1990"/>
                  </a:lnTo>
                  <a:lnTo>
                    <a:pt x="126" y="1987"/>
                  </a:lnTo>
                  <a:lnTo>
                    <a:pt x="119" y="1985"/>
                  </a:lnTo>
                  <a:lnTo>
                    <a:pt x="110" y="1984"/>
                  </a:lnTo>
                  <a:lnTo>
                    <a:pt x="92" y="1983"/>
                  </a:lnTo>
                  <a:lnTo>
                    <a:pt x="73" y="1982"/>
                  </a:lnTo>
                  <a:lnTo>
                    <a:pt x="63" y="1981"/>
                  </a:lnTo>
                  <a:lnTo>
                    <a:pt x="52" y="1978"/>
                  </a:lnTo>
                  <a:lnTo>
                    <a:pt x="42" y="1975"/>
                  </a:lnTo>
                  <a:lnTo>
                    <a:pt x="30" y="1972"/>
                  </a:lnTo>
                  <a:lnTo>
                    <a:pt x="16" y="1965"/>
                  </a:lnTo>
                  <a:lnTo>
                    <a:pt x="0" y="1959"/>
                  </a:lnTo>
                  <a:lnTo>
                    <a:pt x="0" y="1959"/>
                  </a:lnTo>
                  <a:lnTo>
                    <a:pt x="31" y="1881"/>
                  </a:lnTo>
                  <a:lnTo>
                    <a:pt x="38" y="1873"/>
                  </a:lnTo>
                  <a:lnTo>
                    <a:pt x="46" y="1865"/>
                  </a:lnTo>
                  <a:lnTo>
                    <a:pt x="54" y="1854"/>
                  </a:lnTo>
                  <a:lnTo>
                    <a:pt x="62" y="1841"/>
                  </a:lnTo>
                  <a:lnTo>
                    <a:pt x="69" y="1829"/>
                  </a:lnTo>
                  <a:lnTo>
                    <a:pt x="74" y="1817"/>
                  </a:lnTo>
                  <a:lnTo>
                    <a:pt x="78" y="1805"/>
                  </a:lnTo>
                  <a:lnTo>
                    <a:pt x="79" y="1795"/>
                  </a:lnTo>
                  <a:lnTo>
                    <a:pt x="80" y="1783"/>
                  </a:lnTo>
                  <a:lnTo>
                    <a:pt x="82" y="1771"/>
                  </a:lnTo>
                  <a:lnTo>
                    <a:pt x="84" y="1758"/>
                  </a:lnTo>
                  <a:lnTo>
                    <a:pt x="87" y="1747"/>
                  </a:lnTo>
                  <a:lnTo>
                    <a:pt x="89" y="1736"/>
                  </a:lnTo>
                  <a:lnTo>
                    <a:pt x="91" y="1725"/>
                  </a:lnTo>
                  <a:lnTo>
                    <a:pt x="91" y="1714"/>
                  </a:lnTo>
                  <a:lnTo>
                    <a:pt x="89" y="1703"/>
                  </a:lnTo>
                  <a:lnTo>
                    <a:pt x="87" y="1688"/>
                  </a:lnTo>
                  <a:lnTo>
                    <a:pt x="87" y="1673"/>
                  </a:lnTo>
                  <a:lnTo>
                    <a:pt x="88" y="1660"/>
                  </a:lnTo>
                  <a:lnTo>
                    <a:pt x="91" y="1648"/>
                  </a:lnTo>
                  <a:lnTo>
                    <a:pt x="95" y="1636"/>
                  </a:lnTo>
                  <a:lnTo>
                    <a:pt x="101" y="1626"/>
                  </a:lnTo>
                  <a:lnTo>
                    <a:pt x="107" y="1615"/>
                  </a:lnTo>
                  <a:lnTo>
                    <a:pt x="113" y="1605"/>
                  </a:lnTo>
                  <a:lnTo>
                    <a:pt x="128" y="1585"/>
                  </a:lnTo>
                  <a:lnTo>
                    <a:pt x="141" y="1564"/>
                  </a:lnTo>
                  <a:lnTo>
                    <a:pt x="146" y="1553"/>
                  </a:lnTo>
                  <a:lnTo>
                    <a:pt x="151" y="1541"/>
                  </a:lnTo>
                  <a:lnTo>
                    <a:pt x="154" y="1527"/>
                  </a:lnTo>
                  <a:lnTo>
                    <a:pt x="155" y="1514"/>
                  </a:lnTo>
                  <a:lnTo>
                    <a:pt x="156" y="1508"/>
                  </a:lnTo>
                  <a:lnTo>
                    <a:pt x="159" y="1501"/>
                  </a:lnTo>
                  <a:lnTo>
                    <a:pt x="162" y="1495"/>
                  </a:lnTo>
                  <a:lnTo>
                    <a:pt x="167" y="1491"/>
                  </a:lnTo>
                  <a:lnTo>
                    <a:pt x="173" y="1487"/>
                  </a:lnTo>
                  <a:lnTo>
                    <a:pt x="181" y="1483"/>
                  </a:lnTo>
                  <a:lnTo>
                    <a:pt x="189" y="1480"/>
                  </a:lnTo>
                  <a:lnTo>
                    <a:pt x="197" y="1478"/>
                  </a:lnTo>
                  <a:lnTo>
                    <a:pt x="217" y="1474"/>
                  </a:lnTo>
                  <a:lnTo>
                    <a:pt x="238" y="1472"/>
                  </a:lnTo>
                  <a:lnTo>
                    <a:pt x="260" y="1471"/>
                  </a:lnTo>
                  <a:lnTo>
                    <a:pt x="284" y="1470"/>
                  </a:lnTo>
                  <a:lnTo>
                    <a:pt x="305" y="1469"/>
                  </a:lnTo>
                  <a:lnTo>
                    <a:pt x="325" y="1467"/>
                  </a:lnTo>
                  <a:lnTo>
                    <a:pt x="335" y="1466"/>
                  </a:lnTo>
                  <a:lnTo>
                    <a:pt x="342" y="1463"/>
                  </a:lnTo>
                  <a:lnTo>
                    <a:pt x="350" y="1461"/>
                  </a:lnTo>
                  <a:lnTo>
                    <a:pt x="357" y="1459"/>
                  </a:lnTo>
                  <a:lnTo>
                    <a:pt x="362" y="1456"/>
                  </a:lnTo>
                  <a:lnTo>
                    <a:pt x="367" y="1452"/>
                  </a:lnTo>
                  <a:lnTo>
                    <a:pt x="370" y="1448"/>
                  </a:lnTo>
                  <a:lnTo>
                    <a:pt x="371" y="1443"/>
                  </a:lnTo>
                  <a:lnTo>
                    <a:pt x="372" y="1438"/>
                  </a:lnTo>
                  <a:lnTo>
                    <a:pt x="370" y="1431"/>
                  </a:lnTo>
                  <a:lnTo>
                    <a:pt x="368" y="1424"/>
                  </a:lnTo>
                  <a:lnTo>
                    <a:pt x="362" y="1416"/>
                  </a:lnTo>
                  <a:lnTo>
                    <a:pt x="354" y="1400"/>
                  </a:lnTo>
                  <a:lnTo>
                    <a:pt x="347" y="1386"/>
                  </a:lnTo>
                  <a:lnTo>
                    <a:pt x="345" y="1378"/>
                  </a:lnTo>
                  <a:lnTo>
                    <a:pt x="344" y="1370"/>
                  </a:lnTo>
                  <a:lnTo>
                    <a:pt x="342" y="1363"/>
                  </a:lnTo>
                  <a:lnTo>
                    <a:pt x="342" y="1356"/>
                  </a:lnTo>
                  <a:lnTo>
                    <a:pt x="342" y="1348"/>
                  </a:lnTo>
                  <a:lnTo>
                    <a:pt x="344" y="1341"/>
                  </a:lnTo>
                  <a:lnTo>
                    <a:pt x="346" y="1334"/>
                  </a:lnTo>
                  <a:lnTo>
                    <a:pt x="348" y="1327"/>
                  </a:lnTo>
                  <a:lnTo>
                    <a:pt x="352" y="1320"/>
                  </a:lnTo>
                  <a:lnTo>
                    <a:pt x="357" y="1313"/>
                  </a:lnTo>
                  <a:lnTo>
                    <a:pt x="362" y="1306"/>
                  </a:lnTo>
                  <a:lnTo>
                    <a:pt x="369" y="1300"/>
                  </a:lnTo>
                  <a:lnTo>
                    <a:pt x="375" y="1293"/>
                  </a:lnTo>
                  <a:lnTo>
                    <a:pt x="378" y="1289"/>
                  </a:lnTo>
                  <a:lnTo>
                    <a:pt x="378" y="1283"/>
                  </a:lnTo>
                  <a:lnTo>
                    <a:pt x="377" y="1280"/>
                  </a:lnTo>
                  <a:lnTo>
                    <a:pt x="373" y="1275"/>
                  </a:lnTo>
                  <a:lnTo>
                    <a:pt x="369" y="1272"/>
                  </a:lnTo>
                  <a:lnTo>
                    <a:pt x="365" y="1269"/>
                  </a:lnTo>
                  <a:lnTo>
                    <a:pt x="359" y="1265"/>
                  </a:lnTo>
                  <a:lnTo>
                    <a:pt x="352" y="1261"/>
                  </a:lnTo>
                  <a:lnTo>
                    <a:pt x="347" y="1257"/>
                  </a:lnTo>
                  <a:lnTo>
                    <a:pt x="342" y="1251"/>
                  </a:lnTo>
                  <a:lnTo>
                    <a:pt x="338" y="1244"/>
                  </a:lnTo>
                  <a:lnTo>
                    <a:pt x="335" y="1237"/>
                  </a:lnTo>
                  <a:lnTo>
                    <a:pt x="334" y="1228"/>
                  </a:lnTo>
                  <a:lnTo>
                    <a:pt x="335" y="1218"/>
                  </a:lnTo>
                  <a:lnTo>
                    <a:pt x="337" y="1206"/>
                  </a:lnTo>
                  <a:lnTo>
                    <a:pt x="344" y="1200"/>
                  </a:lnTo>
                  <a:lnTo>
                    <a:pt x="350" y="1195"/>
                  </a:lnTo>
                  <a:lnTo>
                    <a:pt x="358" y="1189"/>
                  </a:lnTo>
                  <a:lnTo>
                    <a:pt x="366" y="1186"/>
                  </a:lnTo>
                  <a:lnTo>
                    <a:pt x="376" y="1183"/>
                  </a:lnTo>
                  <a:lnTo>
                    <a:pt x="382" y="1179"/>
                  </a:lnTo>
                  <a:lnTo>
                    <a:pt x="386" y="1177"/>
                  </a:lnTo>
                  <a:lnTo>
                    <a:pt x="388" y="1174"/>
                  </a:lnTo>
                  <a:lnTo>
                    <a:pt x="389" y="1169"/>
                  </a:lnTo>
                  <a:lnTo>
                    <a:pt x="390" y="1163"/>
                  </a:lnTo>
                  <a:lnTo>
                    <a:pt x="391" y="1158"/>
                  </a:lnTo>
                  <a:lnTo>
                    <a:pt x="394" y="1153"/>
                  </a:lnTo>
                  <a:lnTo>
                    <a:pt x="398" y="1147"/>
                  </a:lnTo>
                  <a:lnTo>
                    <a:pt x="403" y="1143"/>
                  </a:lnTo>
                  <a:lnTo>
                    <a:pt x="409" y="1139"/>
                  </a:lnTo>
                  <a:lnTo>
                    <a:pt x="414" y="1137"/>
                  </a:lnTo>
                  <a:lnTo>
                    <a:pt x="420" y="1136"/>
                  </a:lnTo>
                  <a:lnTo>
                    <a:pt x="426" y="1137"/>
                  </a:lnTo>
                  <a:lnTo>
                    <a:pt x="431" y="1141"/>
                  </a:lnTo>
                  <a:lnTo>
                    <a:pt x="435" y="1143"/>
                  </a:lnTo>
                  <a:lnTo>
                    <a:pt x="439" y="1144"/>
                  </a:lnTo>
                  <a:lnTo>
                    <a:pt x="441" y="1144"/>
                  </a:lnTo>
                  <a:lnTo>
                    <a:pt x="443" y="1143"/>
                  </a:lnTo>
                  <a:lnTo>
                    <a:pt x="445" y="1142"/>
                  </a:lnTo>
                  <a:lnTo>
                    <a:pt x="449" y="1135"/>
                  </a:lnTo>
                  <a:lnTo>
                    <a:pt x="451" y="1127"/>
                  </a:lnTo>
                  <a:lnTo>
                    <a:pt x="451" y="1120"/>
                  </a:lnTo>
                  <a:lnTo>
                    <a:pt x="451" y="1112"/>
                  </a:lnTo>
                  <a:lnTo>
                    <a:pt x="430" y="1088"/>
                  </a:lnTo>
                  <a:lnTo>
                    <a:pt x="416" y="1072"/>
                  </a:lnTo>
                  <a:lnTo>
                    <a:pt x="413" y="1069"/>
                  </a:lnTo>
                  <a:lnTo>
                    <a:pt x="411" y="1064"/>
                  </a:lnTo>
                  <a:lnTo>
                    <a:pt x="411" y="1060"/>
                  </a:lnTo>
                  <a:lnTo>
                    <a:pt x="411" y="1055"/>
                  </a:lnTo>
                  <a:lnTo>
                    <a:pt x="412" y="1050"/>
                  </a:lnTo>
                  <a:lnTo>
                    <a:pt x="414" y="1043"/>
                  </a:lnTo>
                  <a:lnTo>
                    <a:pt x="418" y="1036"/>
                  </a:lnTo>
                  <a:lnTo>
                    <a:pt x="422" y="1027"/>
                  </a:lnTo>
                  <a:lnTo>
                    <a:pt x="424" y="1024"/>
                  </a:lnTo>
                  <a:lnTo>
                    <a:pt x="428" y="1022"/>
                  </a:lnTo>
                  <a:lnTo>
                    <a:pt x="432" y="1021"/>
                  </a:lnTo>
                  <a:lnTo>
                    <a:pt x="438" y="1020"/>
                  </a:lnTo>
                  <a:lnTo>
                    <a:pt x="452" y="1019"/>
                  </a:lnTo>
                  <a:lnTo>
                    <a:pt x="468" y="1019"/>
                  </a:lnTo>
                  <a:lnTo>
                    <a:pt x="483" y="1020"/>
                  </a:lnTo>
                  <a:lnTo>
                    <a:pt x="499" y="1021"/>
                  </a:lnTo>
                  <a:lnTo>
                    <a:pt x="512" y="1021"/>
                  </a:lnTo>
                  <a:lnTo>
                    <a:pt x="522" y="1020"/>
                  </a:lnTo>
                  <a:lnTo>
                    <a:pt x="529" y="1018"/>
                  </a:lnTo>
                  <a:lnTo>
                    <a:pt x="533" y="1015"/>
                  </a:lnTo>
                  <a:lnTo>
                    <a:pt x="537" y="1011"/>
                  </a:lnTo>
                  <a:lnTo>
                    <a:pt x="540" y="1008"/>
                  </a:lnTo>
                  <a:lnTo>
                    <a:pt x="540" y="1003"/>
                  </a:lnTo>
                  <a:lnTo>
                    <a:pt x="540" y="1000"/>
                  </a:lnTo>
                  <a:lnTo>
                    <a:pt x="538" y="996"/>
                  </a:lnTo>
                  <a:lnTo>
                    <a:pt x="537" y="991"/>
                  </a:lnTo>
                  <a:lnTo>
                    <a:pt x="532" y="981"/>
                  </a:lnTo>
                  <a:lnTo>
                    <a:pt x="524" y="973"/>
                  </a:lnTo>
                  <a:lnTo>
                    <a:pt x="517" y="964"/>
                  </a:lnTo>
                  <a:lnTo>
                    <a:pt x="511" y="956"/>
                  </a:lnTo>
                  <a:lnTo>
                    <a:pt x="509" y="953"/>
                  </a:lnTo>
                  <a:lnTo>
                    <a:pt x="506" y="949"/>
                  </a:lnTo>
                  <a:lnTo>
                    <a:pt x="506" y="946"/>
                  </a:lnTo>
                  <a:lnTo>
                    <a:pt x="506" y="943"/>
                  </a:lnTo>
                  <a:lnTo>
                    <a:pt x="509" y="935"/>
                  </a:lnTo>
                  <a:lnTo>
                    <a:pt x="513" y="926"/>
                  </a:lnTo>
                  <a:lnTo>
                    <a:pt x="517" y="918"/>
                  </a:lnTo>
                  <a:lnTo>
                    <a:pt x="522" y="911"/>
                  </a:lnTo>
                  <a:lnTo>
                    <a:pt x="525" y="903"/>
                  </a:lnTo>
                  <a:lnTo>
                    <a:pt x="526" y="895"/>
                  </a:lnTo>
                  <a:lnTo>
                    <a:pt x="526" y="885"/>
                  </a:lnTo>
                  <a:lnTo>
                    <a:pt x="527" y="876"/>
                  </a:lnTo>
                  <a:lnTo>
                    <a:pt x="529" y="870"/>
                  </a:lnTo>
                  <a:lnTo>
                    <a:pt x="531" y="864"/>
                  </a:lnTo>
                  <a:lnTo>
                    <a:pt x="533" y="860"/>
                  </a:lnTo>
                  <a:lnTo>
                    <a:pt x="536" y="856"/>
                  </a:lnTo>
                  <a:lnTo>
                    <a:pt x="540" y="854"/>
                  </a:lnTo>
                  <a:lnTo>
                    <a:pt x="544" y="852"/>
                  </a:lnTo>
                  <a:lnTo>
                    <a:pt x="554" y="849"/>
                  </a:lnTo>
                  <a:lnTo>
                    <a:pt x="565" y="845"/>
                  </a:lnTo>
                  <a:lnTo>
                    <a:pt x="572" y="842"/>
                  </a:lnTo>
                  <a:lnTo>
                    <a:pt x="578" y="839"/>
                  </a:lnTo>
                  <a:lnTo>
                    <a:pt x="586" y="835"/>
                  </a:lnTo>
                  <a:lnTo>
                    <a:pt x="594" y="830"/>
                  </a:lnTo>
                  <a:lnTo>
                    <a:pt x="602" y="820"/>
                  </a:lnTo>
                  <a:lnTo>
                    <a:pt x="615" y="803"/>
                  </a:lnTo>
                  <a:lnTo>
                    <a:pt x="626" y="787"/>
                  </a:lnTo>
                  <a:lnTo>
                    <a:pt x="632" y="778"/>
                  </a:lnTo>
                  <a:lnTo>
                    <a:pt x="622" y="771"/>
                  </a:lnTo>
                  <a:lnTo>
                    <a:pt x="605" y="761"/>
                  </a:lnTo>
                  <a:lnTo>
                    <a:pt x="595" y="756"/>
                  </a:lnTo>
                  <a:lnTo>
                    <a:pt x="585" y="749"/>
                  </a:lnTo>
                  <a:lnTo>
                    <a:pt x="577" y="743"/>
                  </a:lnTo>
                  <a:lnTo>
                    <a:pt x="571" y="736"/>
                  </a:lnTo>
                  <a:lnTo>
                    <a:pt x="567" y="730"/>
                  </a:lnTo>
                  <a:lnTo>
                    <a:pt x="564" y="724"/>
                  </a:lnTo>
                  <a:lnTo>
                    <a:pt x="561" y="717"/>
                  </a:lnTo>
                  <a:lnTo>
                    <a:pt x="560" y="711"/>
                  </a:lnTo>
                  <a:lnTo>
                    <a:pt x="560" y="704"/>
                  </a:lnTo>
                  <a:lnTo>
                    <a:pt x="562" y="697"/>
                  </a:lnTo>
                  <a:lnTo>
                    <a:pt x="563" y="695"/>
                  </a:lnTo>
                  <a:lnTo>
                    <a:pt x="565" y="693"/>
                  </a:lnTo>
                  <a:lnTo>
                    <a:pt x="568" y="691"/>
                  </a:lnTo>
                  <a:lnTo>
                    <a:pt x="572" y="690"/>
                  </a:lnTo>
                  <a:lnTo>
                    <a:pt x="576" y="688"/>
                  </a:lnTo>
                  <a:lnTo>
                    <a:pt x="582" y="688"/>
                  </a:lnTo>
                  <a:lnTo>
                    <a:pt x="586" y="688"/>
                  </a:lnTo>
                  <a:lnTo>
                    <a:pt x="591" y="690"/>
                  </a:lnTo>
                  <a:lnTo>
                    <a:pt x="599" y="693"/>
                  </a:lnTo>
                  <a:lnTo>
                    <a:pt x="608" y="697"/>
                  </a:lnTo>
                  <a:lnTo>
                    <a:pt x="617" y="703"/>
                  </a:lnTo>
                  <a:lnTo>
                    <a:pt x="627" y="707"/>
                  </a:lnTo>
                  <a:lnTo>
                    <a:pt x="638" y="709"/>
                  </a:lnTo>
                  <a:lnTo>
                    <a:pt x="649" y="711"/>
                  </a:lnTo>
                  <a:lnTo>
                    <a:pt x="658" y="709"/>
                  </a:lnTo>
                  <a:lnTo>
                    <a:pt x="666" y="707"/>
                  </a:lnTo>
                  <a:lnTo>
                    <a:pt x="671" y="704"/>
                  </a:lnTo>
                  <a:lnTo>
                    <a:pt x="675" y="701"/>
                  </a:lnTo>
                  <a:lnTo>
                    <a:pt x="678" y="695"/>
                  </a:lnTo>
                  <a:lnTo>
                    <a:pt x="679" y="690"/>
                  </a:lnTo>
                  <a:lnTo>
                    <a:pt x="680" y="684"/>
                  </a:lnTo>
                  <a:lnTo>
                    <a:pt x="680" y="677"/>
                  </a:lnTo>
                  <a:lnTo>
                    <a:pt x="674" y="649"/>
                  </a:lnTo>
                  <a:lnTo>
                    <a:pt x="667" y="624"/>
                  </a:lnTo>
                  <a:lnTo>
                    <a:pt x="677" y="601"/>
                  </a:lnTo>
                  <a:lnTo>
                    <a:pt x="685" y="580"/>
                  </a:lnTo>
                  <a:lnTo>
                    <a:pt x="688" y="575"/>
                  </a:lnTo>
                  <a:lnTo>
                    <a:pt x="690" y="570"/>
                  </a:lnTo>
                  <a:lnTo>
                    <a:pt x="695" y="567"/>
                  </a:lnTo>
                  <a:lnTo>
                    <a:pt x="699" y="564"/>
                  </a:lnTo>
                  <a:lnTo>
                    <a:pt x="705" y="561"/>
                  </a:lnTo>
                  <a:lnTo>
                    <a:pt x="710" y="559"/>
                  </a:lnTo>
                  <a:lnTo>
                    <a:pt x="717" y="558"/>
                  </a:lnTo>
                  <a:lnTo>
                    <a:pt x="726" y="557"/>
                  </a:lnTo>
                  <a:lnTo>
                    <a:pt x="740" y="560"/>
                  </a:lnTo>
                  <a:lnTo>
                    <a:pt x="766" y="564"/>
                  </a:lnTo>
                  <a:lnTo>
                    <a:pt x="772" y="565"/>
                  </a:lnTo>
                  <a:lnTo>
                    <a:pt x="778" y="565"/>
                  </a:lnTo>
                  <a:lnTo>
                    <a:pt x="783" y="565"/>
                  </a:lnTo>
                  <a:lnTo>
                    <a:pt x="789" y="564"/>
                  </a:lnTo>
                  <a:lnTo>
                    <a:pt x="792" y="561"/>
                  </a:lnTo>
                  <a:lnTo>
                    <a:pt x="794" y="558"/>
                  </a:lnTo>
                  <a:lnTo>
                    <a:pt x="795" y="555"/>
                  </a:lnTo>
                  <a:lnTo>
                    <a:pt x="794" y="550"/>
                  </a:lnTo>
                  <a:lnTo>
                    <a:pt x="793" y="545"/>
                  </a:lnTo>
                  <a:lnTo>
                    <a:pt x="792" y="539"/>
                  </a:lnTo>
                  <a:lnTo>
                    <a:pt x="792" y="536"/>
                  </a:lnTo>
                  <a:lnTo>
                    <a:pt x="793" y="533"/>
                  </a:lnTo>
                  <a:lnTo>
                    <a:pt x="794" y="530"/>
                  </a:lnTo>
                  <a:lnTo>
                    <a:pt x="795" y="528"/>
                  </a:lnTo>
                  <a:lnTo>
                    <a:pt x="798" y="527"/>
                  </a:lnTo>
                  <a:lnTo>
                    <a:pt x="801" y="526"/>
                  </a:lnTo>
                  <a:lnTo>
                    <a:pt x="808" y="525"/>
                  </a:lnTo>
                  <a:lnTo>
                    <a:pt x="815" y="523"/>
                  </a:lnTo>
                  <a:lnTo>
                    <a:pt x="823" y="519"/>
                  </a:lnTo>
                  <a:lnTo>
                    <a:pt x="833" y="514"/>
                  </a:lnTo>
                  <a:lnTo>
                    <a:pt x="836" y="510"/>
                  </a:lnTo>
                  <a:lnTo>
                    <a:pt x="839" y="508"/>
                  </a:lnTo>
                  <a:lnTo>
                    <a:pt x="839" y="505"/>
                  </a:lnTo>
                  <a:lnTo>
                    <a:pt x="839" y="503"/>
                  </a:lnTo>
                  <a:lnTo>
                    <a:pt x="834" y="497"/>
                  </a:lnTo>
                  <a:lnTo>
                    <a:pt x="829" y="492"/>
                  </a:lnTo>
                  <a:lnTo>
                    <a:pt x="821" y="486"/>
                  </a:lnTo>
                  <a:lnTo>
                    <a:pt x="813" y="482"/>
                  </a:lnTo>
                  <a:lnTo>
                    <a:pt x="810" y="478"/>
                  </a:lnTo>
                  <a:lnTo>
                    <a:pt x="806" y="476"/>
                  </a:lnTo>
                  <a:lnTo>
                    <a:pt x="804" y="473"/>
                  </a:lnTo>
                  <a:lnTo>
                    <a:pt x="803" y="470"/>
                  </a:lnTo>
                  <a:lnTo>
                    <a:pt x="802" y="462"/>
                  </a:lnTo>
                  <a:lnTo>
                    <a:pt x="803" y="455"/>
                  </a:lnTo>
                  <a:lnTo>
                    <a:pt x="806" y="449"/>
                  </a:lnTo>
                  <a:lnTo>
                    <a:pt x="810" y="443"/>
                  </a:lnTo>
                  <a:lnTo>
                    <a:pt x="818" y="432"/>
                  </a:lnTo>
                  <a:lnTo>
                    <a:pt x="825" y="420"/>
                  </a:lnTo>
                  <a:lnTo>
                    <a:pt x="828" y="414"/>
                  </a:lnTo>
                  <a:lnTo>
                    <a:pt x="829" y="408"/>
                  </a:lnTo>
                  <a:lnTo>
                    <a:pt x="829" y="401"/>
                  </a:lnTo>
                  <a:lnTo>
                    <a:pt x="829" y="396"/>
                  </a:lnTo>
                  <a:lnTo>
                    <a:pt x="825" y="383"/>
                  </a:lnTo>
                  <a:lnTo>
                    <a:pt x="823" y="370"/>
                  </a:lnTo>
                  <a:lnTo>
                    <a:pt x="820" y="358"/>
                  </a:lnTo>
                  <a:lnTo>
                    <a:pt x="818" y="347"/>
                  </a:lnTo>
                  <a:lnTo>
                    <a:pt x="819" y="340"/>
                  </a:lnTo>
                  <a:lnTo>
                    <a:pt x="819" y="335"/>
                  </a:lnTo>
                  <a:lnTo>
                    <a:pt x="821" y="328"/>
                  </a:lnTo>
                  <a:lnTo>
                    <a:pt x="824" y="323"/>
                  </a:lnTo>
                  <a:lnTo>
                    <a:pt x="828" y="319"/>
                  </a:lnTo>
                  <a:lnTo>
                    <a:pt x="831" y="317"/>
                  </a:lnTo>
                  <a:lnTo>
                    <a:pt x="835" y="315"/>
                  </a:lnTo>
                  <a:lnTo>
                    <a:pt x="840" y="314"/>
                  </a:lnTo>
                  <a:lnTo>
                    <a:pt x="851" y="313"/>
                  </a:lnTo>
                  <a:lnTo>
                    <a:pt x="862" y="313"/>
                  </a:lnTo>
                  <a:lnTo>
                    <a:pt x="874" y="312"/>
                  </a:lnTo>
                  <a:lnTo>
                    <a:pt x="885" y="309"/>
                  </a:lnTo>
                  <a:lnTo>
                    <a:pt x="890" y="307"/>
                  </a:lnTo>
                  <a:lnTo>
                    <a:pt x="894" y="304"/>
                  </a:lnTo>
                  <a:lnTo>
                    <a:pt x="897" y="300"/>
                  </a:lnTo>
                  <a:lnTo>
                    <a:pt x="901" y="295"/>
                  </a:lnTo>
                  <a:lnTo>
                    <a:pt x="902" y="292"/>
                  </a:lnTo>
                  <a:lnTo>
                    <a:pt x="902" y="288"/>
                  </a:lnTo>
                  <a:lnTo>
                    <a:pt x="902" y="285"/>
                  </a:lnTo>
                  <a:lnTo>
                    <a:pt x="901" y="283"/>
                  </a:lnTo>
                  <a:lnTo>
                    <a:pt x="897" y="277"/>
                  </a:lnTo>
                  <a:lnTo>
                    <a:pt x="892" y="273"/>
                  </a:lnTo>
                  <a:lnTo>
                    <a:pt x="880" y="265"/>
                  </a:lnTo>
                  <a:lnTo>
                    <a:pt x="870" y="257"/>
                  </a:lnTo>
                  <a:lnTo>
                    <a:pt x="867" y="253"/>
                  </a:lnTo>
                  <a:lnTo>
                    <a:pt x="866" y="249"/>
                  </a:lnTo>
                  <a:lnTo>
                    <a:pt x="866" y="244"/>
                  </a:lnTo>
                  <a:lnTo>
                    <a:pt x="867" y="241"/>
                  </a:lnTo>
                  <a:lnTo>
                    <a:pt x="873" y="233"/>
                  </a:lnTo>
                  <a:lnTo>
                    <a:pt x="881" y="226"/>
                  </a:lnTo>
                  <a:lnTo>
                    <a:pt x="890" y="219"/>
                  </a:lnTo>
                  <a:lnTo>
                    <a:pt x="897" y="210"/>
                  </a:lnTo>
                  <a:lnTo>
                    <a:pt x="901" y="205"/>
                  </a:lnTo>
                  <a:lnTo>
                    <a:pt x="904" y="200"/>
                  </a:lnTo>
                  <a:lnTo>
                    <a:pt x="905" y="194"/>
                  </a:lnTo>
                  <a:lnTo>
                    <a:pt x="906" y="188"/>
                  </a:lnTo>
                  <a:lnTo>
                    <a:pt x="905" y="183"/>
                  </a:lnTo>
                  <a:lnTo>
                    <a:pt x="904" y="178"/>
                  </a:lnTo>
                  <a:lnTo>
                    <a:pt x="901" y="172"/>
                  </a:lnTo>
                  <a:lnTo>
                    <a:pt x="897" y="168"/>
                  </a:lnTo>
                  <a:lnTo>
                    <a:pt x="887" y="158"/>
                  </a:lnTo>
                  <a:lnTo>
                    <a:pt x="876" y="148"/>
                  </a:lnTo>
                  <a:lnTo>
                    <a:pt x="866" y="139"/>
                  </a:lnTo>
                  <a:lnTo>
                    <a:pt x="857" y="130"/>
                  </a:lnTo>
                  <a:lnTo>
                    <a:pt x="854" y="125"/>
                  </a:lnTo>
                  <a:lnTo>
                    <a:pt x="852" y="120"/>
                  </a:lnTo>
                  <a:lnTo>
                    <a:pt x="851" y="116"/>
                  </a:lnTo>
                  <a:lnTo>
                    <a:pt x="851" y="110"/>
                  </a:lnTo>
                  <a:lnTo>
                    <a:pt x="866" y="98"/>
                  </a:lnTo>
                  <a:lnTo>
                    <a:pt x="881" y="89"/>
                  </a:lnTo>
                  <a:lnTo>
                    <a:pt x="896" y="79"/>
                  </a:lnTo>
                  <a:lnTo>
                    <a:pt x="912" y="68"/>
                  </a:lnTo>
                  <a:lnTo>
                    <a:pt x="921" y="58"/>
                  </a:lnTo>
                  <a:lnTo>
                    <a:pt x="935" y="42"/>
                  </a:lnTo>
                  <a:lnTo>
                    <a:pt x="943" y="34"/>
                  </a:lnTo>
                  <a:lnTo>
                    <a:pt x="949" y="29"/>
                  </a:lnTo>
                  <a:lnTo>
                    <a:pt x="952" y="27"/>
                  </a:lnTo>
                  <a:lnTo>
                    <a:pt x="954" y="27"/>
                  </a:lnTo>
                  <a:lnTo>
                    <a:pt x="956" y="29"/>
                  </a:lnTo>
                  <a:lnTo>
                    <a:pt x="957" y="31"/>
                  </a:lnTo>
                  <a:lnTo>
                    <a:pt x="970" y="40"/>
                  </a:lnTo>
                  <a:lnTo>
                    <a:pt x="986" y="50"/>
                  </a:lnTo>
                  <a:lnTo>
                    <a:pt x="999" y="57"/>
                  </a:lnTo>
                  <a:lnTo>
                    <a:pt x="1014" y="65"/>
                  </a:lnTo>
                  <a:lnTo>
                    <a:pt x="1028" y="72"/>
                  </a:lnTo>
                  <a:lnTo>
                    <a:pt x="1042" y="77"/>
                  </a:lnTo>
                  <a:lnTo>
                    <a:pt x="1050" y="78"/>
                  </a:lnTo>
                  <a:lnTo>
                    <a:pt x="1057" y="78"/>
                  </a:lnTo>
                  <a:lnTo>
                    <a:pt x="1063" y="78"/>
                  </a:lnTo>
                  <a:lnTo>
                    <a:pt x="1071" y="77"/>
                  </a:lnTo>
                  <a:lnTo>
                    <a:pt x="1078" y="74"/>
                  </a:lnTo>
                  <a:lnTo>
                    <a:pt x="1083" y="69"/>
                  </a:lnTo>
                  <a:lnTo>
                    <a:pt x="1090" y="64"/>
                  </a:lnTo>
                  <a:lnTo>
                    <a:pt x="1096" y="56"/>
                  </a:lnTo>
                  <a:lnTo>
                    <a:pt x="1109" y="55"/>
                  </a:lnTo>
                  <a:lnTo>
                    <a:pt x="1121" y="52"/>
                  </a:lnTo>
                  <a:lnTo>
                    <a:pt x="1135" y="48"/>
                  </a:lnTo>
                  <a:lnTo>
                    <a:pt x="1149" y="44"/>
                  </a:lnTo>
                  <a:lnTo>
                    <a:pt x="1176" y="36"/>
                  </a:lnTo>
                  <a:lnTo>
                    <a:pt x="1202" y="29"/>
                  </a:lnTo>
                  <a:lnTo>
                    <a:pt x="1246" y="6"/>
                  </a:lnTo>
                  <a:lnTo>
                    <a:pt x="1246" y="6"/>
                  </a:lnTo>
                  <a:lnTo>
                    <a:pt x="1254" y="9"/>
                  </a:lnTo>
                  <a:lnTo>
                    <a:pt x="1259" y="10"/>
                  </a:lnTo>
                  <a:lnTo>
                    <a:pt x="1264" y="10"/>
                  </a:lnTo>
                  <a:lnTo>
                    <a:pt x="1268" y="10"/>
                  </a:lnTo>
                  <a:lnTo>
                    <a:pt x="1276" y="8"/>
                  </a:lnTo>
                  <a:lnTo>
                    <a:pt x="1287" y="3"/>
                  </a:lnTo>
                  <a:lnTo>
                    <a:pt x="1298" y="1"/>
                  </a:lnTo>
                  <a:lnTo>
                    <a:pt x="1307" y="0"/>
                  </a:lnTo>
                  <a:lnTo>
                    <a:pt x="1316" y="0"/>
                  </a:lnTo>
                  <a:lnTo>
                    <a:pt x="1326" y="1"/>
                  </a:lnTo>
                  <a:lnTo>
                    <a:pt x="1331" y="15"/>
                  </a:lnTo>
                  <a:lnTo>
                    <a:pt x="1337" y="32"/>
                  </a:lnTo>
                  <a:lnTo>
                    <a:pt x="1339" y="40"/>
                  </a:lnTo>
                  <a:lnTo>
                    <a:pt x="1340" y="47"/>
                  </a:lnTo>
                  <a:lnTo>
                    <a:pt x="1339" y="52"/>
                  </a:lnTo>
                  <a:lnTo>
                    <a:pt x="1339" y="55"/>
                  </a:lnTo>
                  <a:lnTo>
                    <a:pt x="1338" y="58"/>
                  </a:lnTo>
                  <a:lnTo>
                    <a:pt x="1336" y="63"/>
                  </a:lnTo>
                  <a:lnTo>
                    <a:pt x="1330" y="72"/>
                  </a:lnTo>
                  <a:lnTo>
                    <a:pt x="1326" y="80"/>
                  </a:lnTo>
                  <a:lnTo>
                    <a:pt x="1320" y="88"/>
                  </a:lnTo>
                  <a:lnTo>
                    <a:pt x="1315" y="97"/>
                  </a:lnTo>
                  <a:lnTo>
                    <a:pt x="1307" y="107"/>
                  </a:lnTo>
                  <a:lnTo>
                    <a:pt x="1299" y="116"/>
                  </a:lnTo>
                  <a:lnTo>
                    <a:pt x="1295" y="121"/>
                  </a:lnTo>
                  <a:lnTo>
                    <a:pt x="1292" y="127"/>
                  </a:lnTo>
                  <a:lnTo>
                    <a:pt x="1289" y="131"/>
                  </a:lnTo>
                  <a:lnTo>
                    <a:pt x="1287" y="138"/>
                  </a:lnTo>
                  <a:lnTo>
                    <a:pt x="1286" y="148"/>
                  </a:lnTo>
                  <a:lnTo>
                    <a:pt x="1288" y="157"/>
                  </a:lnTo>
                  <a:lnTo>
                    <a:pt x="1290" y="165"/>
                  </a:lnTo>
                  <a:lnTo>
                    <a:pt x="1296" y="171"/>
                  </a:lnTo>
                  <a:lnTo>
                    <a:pt x="1302" y="177"/>
                  </a:lnTo>
                  <a:lnTo>
                    <a:pt x="1309" y="181"/>
                  </a:lnTo>
                  <a:lnTo>
                    <a:pt x="1317" y="184"/>
                  </a:lnTo>
                  <a:lnTo>
                    <a:pt x="1326" y="187"/>
                  </a:lnTo>
                  <a:lnTo>
                    <a:pt x="1334" y="189"/>
                  </a:lnTo>
                  <a:lnTo>
                    <a:pt x="1340" y="191"/>
                  </a:lnTo>
                  <a:lnTo>
                    <a:pt x="1346" y="193"/>
                  </a:lnTo>
                  <a:lnTo>
                    <a:pt x="1350" y="197"/>
                  </a:lnTo>
                  <a:lnTo>
                    <a:pt x="1359" y="203"/>
                  </a:lnTo>
                  <a:lnTo>
                    <a:pt x="1370" y="212"/>
                  </a:lnTo>
                  <a:lnTo>
                    <a:pt x="1377" y="215"/>
                  </a:lnTo>
                  <a:lnTo>
                    <a:pt x="1385" y="218"/>
                  </a:lnTo>
                  <a:lnTo>
                    <a:pt x="1392" y="219"/>
                  </a:lnTo>
                  <a:lnTo>
                    <a:pt x="1402" y="219"/>
                  </a:lnTo>
                  <a:lnTo>
                    <a:pt x="1421" y="216"/>
                  </a:lnTo>
                  <a:lnTo>
                    <a:pt x="1442" y="212"/>
                  </a:lnTo>
                  <a:lnTo>
                    <a:pt x="1484" y="201"/>
                  </a:lnTo>
                  <a:lnTo>
                    <a:pt x="1521" y="193"/>
                  </a:lnTo>
                  <a:lnTo>
                    <a:pt x="1541" y="191"/>
                  </a:lnTo>
                  <a:lnTo>
                    <a:pt x="1565" y="187"/>
                  </a:lnTo>
                  <a:lnTo>
                    <a:pt x="1592" y="180"/>
                  </a:lnTo>
                  <a:lnTo>
                    <a:pt x="1618" y="171"/>
                  </a:lnTo>
                  <a:lnTo>
                    <a:pt x="1632" y="166"/>
                  </a:lnTo>
                  <a:lnTo>
                    <a:pt x="1644" y="160"/>
                  </a:lnTo>
                  <a:lnTo>
                    <a:pt x="1656" y="155"/>
                  </a:lnTo>
                  <a:lnTo>
                    <a:pt x="1667" y="148"/>
                  </a:lnTo>
                  <a:lnTo>
                    <a:pt x="1677" y="140"/>
                  </a:lnTo>
                  <a:lnTo>
                    <a:pt x="1685" y="132"/>
                  </a:lnTo>
                  <a:lnTo>
                    <a:pt x="1691" y="125"/>
                  </a:lnTo>
                  <a:lnTo>
                    <a:pt x="1697" y="116"/>
                  </a:lnTo>
                  <a:lnTo>
                    <a:pt x="1700" y="108"/>
                  </a:lnTo>
                  <a:lnTo>
                    <a:pt x="1705" y="101"/>
                  </a:lnTo>
                  <a:lnTo>
                    <a:pt x="1710" y="96"/>
                  </a:lnTo>
                  <a:lnTo>
                    <a:pt x="1715" y="90"/>
                  </a:lnTo>
                  <a:lnTo>
                    <a:pt x="1721" y="86"/>
                  </a:lnTo>
                  <a:lnTo>
                    <a:pt x="1727" y="83"/>
                  </a:lnTo>
                  <a:lnTo>
                    <a:pt x="1733" y="79"/>
                  </a:lnTo>
                  <a:lnTo>
                    <a:pt x="1740" y="77"/>
                  </a:lnTo>
                  <a:lnTo>
                    <a:pt x="1747" y="75"/>
                  </a:lnTo>
                  <a:lnTo>
                    <a:pt x="1755" y="74"/>
                  </a:lnTo>
                  <a:lnTo>
                    <a:pt x="1761" y="74"/>
                  </a:lnTo>
                  <a:lnTo>
                    <a:pt x="1769" y="74"/>
                  </a:lnTo>
                  <a:lnTo>
                    <a:pt x="1777" y="75"/>
                  </a:lnTo>
                  <a:lnTo>
                    <a:pt x="1783" y="76"/>
                  </a:lnTo>
                  <a:lnTo>
                    <a:pt x="1790" y="78"/>
                  </a:lnTo>
                  <a:lnTo>
                    <a:pt x="1798" y="80"/>
                  </a:lnTo>
                  <a:lnTo>
                    <a:pt x="1843" y="72"/>
                  </a:lnTo>
                  <a:lnTo>
                    <a:pt x="1843" y="72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1AD7E79-6878-4F4E-9786-DB411710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" y="3503"/>
              <a:ext cx="671" cy="768"/>
            </a:xfrm>
            <a:custGeom>
              <a:avLst/>
              <a:gdLst>
                <a:gd name="T0" fmla="*/ 2048 w 2681"/>
                <a:gd name="T1" fmla="*/ 119 h 3073"/>
                <a:gd name="T2" fmla="*/ 2367 w 2681"/>
                <a:gd name="T3" fmla="*/ 236 h 3073"/>
                <a:gd name="T4" fmla="*/ 2415 w 2681"/>
                <a:gd name="T5" fmla="*/ 126 h 3073"/>
                <a:gd name="T6" fmla="*/ 2545 w 2681"/>
                <a:gd name="T7" fmla="*/ 275 h 3073"/>
                <a:gd name="T8" fmla="*/ 2666 w 2681"/>
                <a:gd name="T9" fmla="*/ 464 h 3073"/>
                <a:gd name="T10" fmla="*/ 2621 w 2681"/>
                <a:gd name="T11" fmla="*/ 567 h 3073"/>
                <a:gd name="T12" fmla="*/ 2624 w 2681"/>
                <a:gd name="T13" fmla="*/ 700 h 3073"/>
                <a:gd name="T14" fmla="*/ 2492 w 2681"/>
                <a:gd name="T15" fmla="*/ 898 h 3073"/>
                <a:gd name="T16" fmla="*/ 2430 w 2681"/>
                <a:gd name="T17" fmla="*/ 991 h 3073"/>
                <a:gd name="T18" fmla="*/ 2452 w 2681"/>
                <a:gd name="T19" fmla="*/ 1157 h 3073"/>
                <a:gd name="T20" fmla="*/ 2417 w 2681"/>
                <a:gd name="T21" fmla="*/ 1383 h 3073"/>
                <a:gd name="T22" fmla="*/ 2531 w 2681"/>
                <a:gd name="T23" fmla="*/ 1526 h 3073"/>
                <a:gd name="T24" fmla="*/ 2536 w 2681"/>
                <a:gd name="T25" fmla="*/ 1620 h 3073"/>
                <a:gd name="T26" fmla="*/ 2292 w 2681"/>
                <a:gd name="T27" fmla="*/ 1645 h 3073"/>
                <a:gd name="T28" fmla="*/ 2355 w 2681"/>
                <a:gd name="T29" fmla="*/ 1839 h 3073"/>
                <a:gd name="T30" fmla="*/ 2195 w 2681"/>
                <a:gd name="T31" fmla="*/ 1854 h 3073"/>
                <a:gd name="T32" fmla="*/ 2185 w 2681"/>
                <a:gd name="T33" fmla="*/ 2076 h 3073"/>
                <a:gd name="T34" fmla="*/ 2220 w 2681"/>
                <a:gd name="T35" fmla="*/ 2207 h 3073"/>
                <a:gd name="T36" fmla="*/ 2242 w 2681"/>
                <a:gd name="T37" fmla="*/ 2349 h 3073"/>
                <a:gd name="T38" fmla="*/ 2140 w 2681"/>
                <a:gd name="T39" fmla="*/ 2387 h 3073"/>
                <a:gd name="T40" fmla="*/ 1962 w 2681"/>
                <a:gd name="T41" fmla="*/ 2484 h 3073"/>
                <a:gd name="T42" fmla="*/ 1704 w 2681"/>
                <a:gd name="T43" fmla="*/ 2574 h 3073"/>
                <a:gd name="T44" fmla="*/ 1638 w 2681"/>
                <a:gd name="T45" fmla="*/ 2846 h 3073"/>
                <a:gd name="T46" fmla="*/ 1654 w 2681"/>
                <a:gd name="T47" fmla="*/ 2922 h 3073"/>
                <a:gd name="T48" fmla="*/ 1556 w 2681"/>
                <a:gd name="T49" fmla="*/ 2971 h 3073"/>
                <a:gd name="T50" fmla="*/ 1354 w 2681"/>
                <a:gd name="T51" fmla="*/ 3072 h 3073"/>
                <a:gd name="T52" fmla="*/ 1259 w 2681"/>
                <a:gd name="T53" fmla="*/ 2948 h 3073"/>
                <a:gd name="T54" fmla="*/ 1037 w 2681"/>
                <a:gd name="T55" fmla="*/ 2702 h 3073"/>
                <a:gd name="T56" fmla="*/ 1035 w 2681"/>
                <a:gd name="T57" fmla="*/ 2576 h 3073"/>
                <a:gd name="T58" fmla="*/ 1204 w 2681"/>
                <a:gd name="T59" fmla="*/ 2417 h 3073"/>
                <a:gd name="T60" fmla="*/ 1180 w 2681"/>
                <a:gd name="T61" fmla="*/ 2259 h 3073"/>
                <a:gd name="T62" fmla="*/ 1063 w 2681"/>
                <a:gd name="T63" fmla="*/ 2276 h 3073"/>
                <a:gd name="T64" fmla="*/ 936 w 2681"/>
                <a:gd name="T65" fmla="*/ 2314 h 3073"/>
                <a:gd name="T66" fmla="*/ 701 w 2681"/>
                <a:gd name="T67" fmla="*/ 2358 h 3073"/>
                <a:gd name="T68" fmla="*/ 574 w 2681"/>
                <a:gd name="T69" fmla="*/ 2299 h 3073"/>
                <a:gd name="T70" fmla="*/ 532 w 2681"/>
                <a:gd name="T71" fmla="*/ 2303 h 3073"/>
                <a:gd name="T72" fmla="*/ 326 w 2681"/>
                <a:gd name="T73" fmla="*/ 2101 h 3073"/>
                <a:gd name="T74" fmla="*/ 220 w 2681"/>
                <a:gd name="T75" fmla="*/ 2048 h 3073"/>
                <a:gd name="T76" fmla="*/ 30 w 2681"/>
                <a:gd name="T77" fmla="*/ 1972 h 3073"/>
                <a:gd name="T78" fmla="*/ 91 w 2681"/>
                <a:gd name="T79" fmla="*/ 1714 h 3073"/>
                <a:gd name="T80" fmla="*/ 167 w 2681"/>
                <a:gd name="T81" fmla="*/ 1491 h 3073"/>
                <a:gd name="T82" fmla="*/ 372 w 2681"/>
                <a:gd name="T83" fmla="*/ 1438 h 3073"/>
                <a:gd name="T84" fmla="*/ 378 w 2681"/>
                <a:gd name="T85" fmla="*/ 1289 h 3073"/>
                <a:gd name="T86" fmla="*/ 376 w 2681"/>
                <a:gd name="T87" fmla="*/ 1183 h 3073"/>
                <a:gd name="T88" fmla="*/ 445 w 2681"/>
                <a:gd name="T89" fmla="*/ 1142 h 3073"/>
                <a:gd name="T90" fmla="*/ 452 w 2681"/>
                <a:gd name="T91" fmla="*/ 1019 h 3073"/>
                <a:gd name="T92" fmla="*/ 506 w 2681"/>
                <a:gd name="T93" fmla="*/ 949 h 3073"/>
                <a:gd name="T94" fmla="*/ 572 w 2681"/>
                <a:gd name="T95" fmla="*/ 842 h 3073"/>
                <a:gd name="T96" fmla="*/ 562 w 2681"/>
                <a:gd name="T97" fmla="*/ 697 h 3073"/>
                <a:gd name="T98" fmla="*/ 678 w 2681"/>
                <a:gd name="T99" fmla="*/ 695 h 3073"/>
                <a:gd name="T100" fmla="*/ 778 w 2681"/>
                <a:gd name="T101" fmla="*/ 565 h 3073"/>
                <a:gd name="T102" fmla="*/ 836 w 2681"/>
                <a:gd name="T103" fmla="*/ 510 h 3073"/>
                <a:gd name="T104" fmla="*/ 829 w 2681"/>
                <a:gd name="T105" fmla="*/ 408 h 3073"/>
                <a:gd name="T106" fmla="*/ 890 w 2681"/>
                <a:gd name="T107" fmla="*/ 307 h 3073"/>
                <a:gd name="T108" fmla="*/ 897 w 2681"/>
                <a:gd name="T109" fmla="*/ 210 h 3073"/>
                <a:gd name="T110" fmla="*/ 896 w 2681"/>
                <a:gd name="T111" fmla="*/ 79 h 3073"/>
                <a:gd name="T112" fmla="*/ 1071 w 2681"/>
                <a:gd name="T113" fmla="*/ 77 h 3073"/>
                <a:gd name="T114" fmla="*/ 1298 w 2681"/>
                <a:gd name="T115" fmla="*/ 1 h 3073"/>
                <a:gd name="T116" fmla="*/ 1292 w 2681"/>
                <a:gd name="T117" fmla="*/ 127 h 3073"/>
                <a:gd name="T118" fmla="*/ 1392 w 2681"/>
                <a:gd name="T119" fmla="*/ 219 h 3073"/>
                <a:gd name="T120" fmla="*/ 1705 w 2681"/>
                <a:gd name="T121" fmla="*/ 101 h 3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81" h="3073">
                  <a:moveTo>
                    <a:pt x="1843" y="72"/>
                  </a:moveTo>
                  <a:lnTo>
                    <a:pt x="1855" y="79"/>
                  </a:lnTo>
                  <a:lnTo>
                    <a:pt x="1870" y="89"/>
                  </a:lnTo>
                  <a:lnTo>
                    <a:pt x="1876" y="94"/>
                  </a:lnTo>
                  <a:lnTo>
                    <a:pt x="1884" y="98"/>
                  </a:lnTo>
                  <a:lnTo>
                    <a:pt x="1891" y="100"/>
                  </a:lnTo>
                  <a:lnTo>
                    <a:pt x="1897" y="100"/>
                  </a:lnTo>
                  <a:lnTo>
                    <a:pt x="1928" y="93"/>
                  </a:lnTo>
                  <a:lnTo>
                    <a:pt x="1954" y="85"/>
                  </a:lnTo>
                  <a:lnTo>
                    <a:pt x="1959" y="85"/>
                  </a:lnTo>
                  <a:lnTo>
                    <a:pt x="1966" y="84"/>
                  </a:lnTo>
                  <a:lnTo>
                    <a:pt x="1972" y="84"/>
                  </a:lnTo>
                  <a:lnTo>
                    <a:pt x="1978" y="85"/>
                  </a:lnTo>
                  <a:lnTo>
                    <a:pt x="1986" y="87"/>
                  </a:lnTo>
                  <a:lnTo>
                    <a:pt x="1993" y="89"/>
                  </a:lnTo>
                  <a:lnTo>
                    <a:pt x="2001" y="93"/>
                  </a:lnTo>
                  <a:lnTo>
                    <a:pt x="2010" y="97"/>
                  </a:lnTo>
                  <a:lnTo>
                    <a:pt x="2031" y="109"/>
                  </a:lnTo>
                  <a:lnTo>
                    <a:pt x="2048" y="119"/>
                  </a:lnTo>
                  <a:lnTo>
                    <a:pt x="2057" y="122"/>
                  </a:lnTo>
                  <a:lnTo>
                    <a:pt x="2067" y="125"/>
                  </a:lnTo>
                  <a:lnTo>
                    <a:pt x="2078" y="126"/>
                  </a:lnTo>
                  <a:lnTo>
                    <a:pt x="2092" y="127"/>
                  </a:lnTo>
                  <a:lnTo>
                    <a:pt x="2103" y="127"/>
                  </a:lnTo>
                  <a:lnTo>
                    <a:pt x="2113" y="129"/>
                  </a:lnTo>
                  <a:lnTo>
                    <a:pt x="2122" y="131"/>
                  </a:lnTo>
                  <a:lnTo>
                    <a:pt x="2130" y="135"/>
                  </a:lnTo>
                  <a:lnTo>
                    <a:pt x="2147" y="142"/>
                  </a:lnTo>
                  <a:lnTo>
                    <a:pt x="2166" y="151"/>
                  </a:lnTo>
                  <a:lnTo>
                    <a:pt x="2287" y="195"/>
                  </a:lnTo>
                  <a:lnTo>
                    <a:pt x="2312" y="202"/>
                  </a:lnTo>
                  <a:lnTo>
                    <a:pt x="2333" y="208"/>
                  </a:lnTo>
                  <a:lnTo>
                    <a:pt x="2343" y="211"/>
                  </a:lnTo>
                  <a:lnTo>
                    <a:pt x="2350" y="216"/>
                  </a:lnTo>
                  <a:lnTo>
                    <a:pt x="2355" y="221"/>
                  </a:lnTo>
                  <a:lnTo>
                    <a:pt x="2359" y="225"/>
                  </a:lnTo>
                  <a:lnTo>
                    <a:pt x="2363" y="230"/>
                  </a:lnTo>
                  <a:lnTo>
                    <a:pt x="2367" y="236"/>
                  </a:lnTo>
                  <a:lnTo>
                    <a:pt x="2371" y="244"/>
                  </a:lnTo>
                  <a:lnTo>
                    <a:pt x="2376" y="250"/>
                  </a:lnTo>
                  <a:lnTo>
                    <a:pt x="2379" y="254"/>
                  </a:lnTo>
                  <a:lnTo>
                    <a:pt x="2382" y="256"/>
                  </a:lnTo>
                  <a:lnTo>
                    <a:pt x="2386" y="258"/>
                  </a:lnTo>
                  <a:lnTo>
                    <a:pt x="2389" y="258"/>
                  </a:lnTo>
                  <a:lnTo>
                    <a:pt x="2391" y="258"/>
                  </a:lnTo>
                  <a:lnTo>
                    <a:pt x="2394" y="256"/>
                  </a:lnTo>
                  <a:lnTo>
                    <a:pt x="2397" y="251"/>
                  </a:lnTo>
                  <a:lnTo>
                    <a:pt x="2399" y="242"/>
                  </a:lnTo>
                  <a:lnTo>
                    <a:pt x="2401" y="231"/>
                  </a:lnTo>
                  <a:lnTo>
                    <a:pt x="2402" y="218"/>
                  </a:lnTo>
                  <a:lnTo>
                    <a:pt x="2404" y="189"/>
                  </a:lnTo>
                  <a:lnTo>
                    <a:pt x="2405" y="161"/>
                  </a:lnTo>
                  <a:lnTo>
                    <a:pt x="2406" y="149"/>
                  </a:lnTo>
                  <a:lnTo>
                    <a:pt x="2406" y="139"/>
                  </a:lnTo>
                  <a:lnTo>
                    <a:pt x="2408" y="132"/>
                  </a:lnTo>
                  <a:lnTo>
                    <a:pt x="2410" y="128"/>
                  </a:lnTo>
                  <a:lnTo>
                    <a:pt x="2415" y="126"/>
                  </a:lnTo>
                  <a:lnTo>
                    <a:pt x="2418" y="125"/>
                  </a:lnTo>
                  <a:lnTo>
                    <a:pt x="2422" y="124"/>
                  </a:lnTo>
                  <a:lnTo>
                    <a:pt x="2427" y="124"/>
                  </a:lnTo>
                  <a:lnTo>
                    <a:pt x="2435" y="125"/>
                  </a:lnTo>
                  <a:lnTo>
                    <a:pt x="2442" y="129"/>
                  </a:lnTo>
                  <a:lnTo>
                    <a:pt x="2450" y="135"/>
                  </a:lnTo>
                  <a:lnTo>
                    <a:pt x="2458" y="141"/>
                  </a:lnTo>
                  <a:lnTo>
                    <a:pt x="2464" y="150"/>
                  </a:lnTo>
                  <a:lnTo>
                    <a:pt x="2471" y="160"/>
                  </a:lnTo>
                  <a:lnTo>
                    <a:pt x="2482" y="180"/>
                  </a:lnTo>
                  <a:lnTo>
                    <a:pt x="2492" y="201"/>
                  </a:lnTo>
                  <a:lnTo>
                    <a:pt x="2500" y="219"/>
                  </a:lnTo>
                  <a:lnTo>
                    <a:pt x="2504" y="232"/>
                  </a:lnTo>
                  <a:lnTo>
                    <a:pt x="2512" y="244"/>
                  </a:lnTo>
                  <a:lnTo>
                    <a:pt x="2522" y="256"/>
                  </a:lnTo>
                  <a:lnTo>
                    <a:pt x="2528" y="262"/>
                  </a:lnTo>
                  <a:lnTo>
                    <a:pt x="2533" y="267"/>
                  </a:lnTo>
                  <a:lnTo>
                    <a:pt x="2539" y="272"/>
                  </a:lnTo>
                  <a:lnTo>
                    <a:pt x="2545" y="275"/>
                  </a:lnTo>
                  <a:lnTo>
                    <a:pt x="2561" y="284"/>
                  </a:lnTo>
                  <a:lnTo>
                    <a:pt x="2577" y="294"/>
                  </a:lnTo>
                  <a:lnTo>
                    <a:pt x="2585" y="298"/>
                  </a:lnTo>
                  <a:lnTo>
                    <a:pt x="2593" y="304"/>
                  </a:lnTo>
                  <a:lnTo>
                    <a:pt x="2600" y="310"/>
                  </a:lnTo>
                  <a:lnTo>
                    <a:pt x="2606" y="317"/>
                  </a:lnTo>
                  <a:lnTo>
                    <a:pt x="2618" y="328"/>
                  </a:lnTo>
                  <a:lnTo>
                    <a:pt x="2633" y="338"/>
                  </a:lnTo>
                  <a:lnTo>
                    <a:pt x="2648" y="348"/>
                  </a:lnTo>
                  <a:lnTo>
                    <a:pt x="2663" y="356"/>
                  </a:lnTo>
                  <a:lnTo>
                    <a:pt x="2663" y="356"/>
                  </a:lnTo>
                  <a:lnTo>
                    <a:pt x="2678" y="417"/>
                  </a:lnTo>
                  <a:lnTo>
                    <a:pt x="2681" y="432"/>
                  </a:lnTo>
                  <a:lnTo>
                    <a:pt x="2681" y="443"/>
                  </a:lnTo>
                  <a:lnTo>
                    <a:pt x="2681" y="447"/>
                  </a:lnTo>
                  <a:lnTo>
                    <a:pt x="2680" y="451"/>
                  </a:lnTo>
                  <a:lnTo>
                    <a:pt x="2679" y="454"/>
                  </a:lnTo>
                  <a:lnTo>
                    <a:pt x="2677" y="456"/>
                  </a:lnTo>
                  <a:lnTo>
                    <a:pt x="2666" y="464"/>
                  </a:lnTo>
                  <a:lnTo>
                    <a:pt x="2647" y="477"/>
                  </a:lnTo>
                  <a:lnTo>
                    <a:pt x="2644" y="481"/>
                  </a:lnTo>
                  <a:lnTo>
                    <a:pt x="2642" y="484"/>
                  </a:lnTo>
                  <a:lnTo>
                    <a:pt x="2639" y="488"/>
                  </a:lnTo>
                  <a:lnTo>
                    <a:pt x="2639" y="492"/>
                  </a:lnTo>
                  <a:lnTo>
                    <a:pt x="2639" y="499"/>
                  </a:lnTo>
                  <a:lnTo>
                    <a:pt x="2643" y="507"/>
                  </a:lnTo>
                  <a:lnTo>
                    <a:pt x="2646" y="515"/>
                  </a:lnTo>
                  <a:lnTo>
                    <a:pt x="2648" y="523"/>
                  </a:lnTo>
                  <a:lnTo>
                    <a:pt x="2649" y="527"/>
                  </a:lnTo>
                  <a:lnTo>
                    <a:pt x="2649" y="531"/>
                  </a:lnTo>
                  <a:lnTo>
                    <a:pt x="2649" y="535"/>
                  </a:lnTo>
                  <a:lnTo>
                    <a:pt x="2648" y="539"/>
                  </a:lnTo>
                  <a:lnTo>
                    <a:pt x="2646" y="544"/>
                  </a:lnTo>
                  <a:lnTo>
                    <a:pt x="2643" y="548"/>
                  </a:lnTo>
                  <a:lnTo>
                    <a:pt x="2641" y="552"/>
                  </a:lnTo>
                  <a:lnTo>
                    <a:pt x="2637" y="556"/>
                  </a:lnTo>
                  <a:lnTo>
                    <a:pt x="2629" y="562"/>
                  </a:lnTo>
                  <a:lnTo>
                    <a:pt x="2621" y="567"/>
                  </a:lnTo>
                  <a:lnTo>
                    <a:pt x="2602" y="576"/>
                  </a:lnTo>
                  <a:lnTo>
                    <a:pt x="2585" y="583"/>
                  </a:lnTo>
                  <a:lnTo>
                    <a:pt x="2578" y="587"/>
                  </a:lnTo>
                  <a:lnTo>
                    <a:pt x="2573" y="592"/>
                  </a:lnTo>
                  <a:lnTo>
                    <a:pt x="2572" y="594"/>
                  </a:lnTo>
                  <a:lnTo>
                    <a:pt x="2571" y="598"/>
                  </a:lnTo>
                  <a:lnTo>
                    <a:pt x="2570" y="601"/>
                  </a:lnTo>
                  <a:lnTo>
                    <a:pt x="2570" y="604"/>
                  </a:lnTo>
                  <a:lnTo>
                    <a:pt x="2571" y="608"/>
                  </a:lnTo>
                  <a:lnTo>
                    <a:pt x="2572" y="612"/>
                  </a:lnTo>
                  <a:lnTo>
                    <a:pt x="2574" y="618"/>
                  </a:lnTo>
                  <a:lnTo>
                    <a:pt x="2577" y="622"/>
                  </a:lnTo>
                  <a:lnTo>
                    <a:pt x="2586" y="634"/>
                  </a:lnTo>
                  <a:lnTo>
                    <a:pt x="2600" y="649"/>
                  </a:lnTo>
                  <a:lnTo>
                    <a:pt x="2608" y="659"/>
                  </a:lnTo>
                  <a:lnTo>
                    <a:pt x="2615" y="669"/>
                  </a:lnTo>
                  <a:lnTo>
                    <a:pt x="2621" y="679"/>
                  </a:lnTo>
                  <a:lnTo>
                    <a:pt x="2623" y="688"/>
                  </a:lnTo>
                  <a:lnTo>
                    <a:pt x="2624" y="700"/>
                  </a:lnTo>
                  <a:lnTo>
                    <a:pt x="2624" y="711"/>
                  </a:lnTo>
                  <a:lnTo>
                    <a:pt x="2621" y="723"/>
                  </a:lnTo>
                  <a:lnTo>
                    <a:pt x="2617" y="735"/>
                  </a:lnTo>
                  <a:lnTo>
                    <a:pt x="2607" y="765"/>
                  </a:lnTo>
                  <a:lnTo>
                    <a:pt x="2595" y="802"/>
                  </a:lnTo>
                  <a:lnTo>
                    <a:pt x="2587" y="821"/>
                  </a:lnTo>
                  <a:lnTo>
                    <a:pt x="2580" y="837"/>
                  </a:lnTo>
                  <a:lnTo>
                    <a:pt x="2575" y="843"/>
                  </a:lnTo>
                  <a:lnTo>
                    <a:pt x="2570" y="850"/>
                  </a:lnTo>
                  <a:lnTo>
                    <a:pt x="2565" y="854"/>
                  </a:lnTo>
                  <a:lnTo>
                    <a:pt x="2560" y="856"/>
                  </a:lnTo>
                  <a:lnTo>
                    <a:pt x="2555" y="861"/>
                  </a:lnTo>
                  <a:lnTo>
                    <a:pt x="2550" y="865"/>
                  </a:lnTo>
                  <a:lnTo>
                    <a:pt x="2543" y="870"/>
                  </a:lnTo>
                  <a:lnTo>
                    <a:pt x="2536" y="874"/>
                  </a:lnTo>
                  <a:lnTo>
                    <a:pt x="2522" y="882"/>
                  </a:lnTo>
                  <a:lnTo>
                    <a:pt x="2506" y="890"/>
                  </a:lnTo>
                  <a:lnTo>
                    <a:pt x="2499" y="894"/>
                  </a:lnTo>
                  <a:lnTo>
                    <a:pt x="2492" y="898"/>
                  </a:lnTo>
                  <a:lnTo>
                    <a:pt x="2487" y="904"/>
                  </a:lnTo>
                  <a:lnTo>
                    <a:pt x="2481" y="908"/>
                  </a:lnTo>
                  <a:lnTo>
                    <a:pt x="2477" y="914"/>
                  </a:lnTo>
                  <a:lnTo>
                    <a:pt x="2473" y="921"/>
                  </a:lnTo>
                  <a:lnTo>
                    <a:pt x="2471" y="927"/>
                  </a:lnTo>
                  <a:lnTo>
                    <a:pt x="2471" y="935"/>
                  </a:lnTo>
                  <a:lnTo>
                    <a:pt x="2471" y="947"/>
                  </a:lnTo>
                  <a:lnTo>
                    <a:pt x="2471" y="956"/>
                  </a:lnTo>
                  <a:lnTo>
                    <a:pt x="2470" y="964"/>
                  </a:lnTo>
                  <a:lnTo>
                    <a:pt x="2469" y="969"/>
                  </a:lnTo>
                  <a:lnTo>
                    <a:pt x="2467" y="974"/>
                  </a:lnTo>
                  <a:lnTo>
                    <a:pt x="2464" y="976"/>
                  </a:lnTo>
                  <a:lnTo>
                    <a:pt x="2462" y="978"/>
                  </a:lnTo>
                  <a:lnTo>
                    <a:pt x="2459" y="979"/>
                  </a:lnTo>
                  <a:lnTo>
                    <a:pt x="2452" y="980"/>
                  </a:lnTo>
                  <a:lnTo>
                    <a:pt x="2444" y="982"/>
                  </a:lnTo>
                  <a:lnTo>
                    <a:pt x="2440" y="985"/>
                  </a:lnTo>
                  <a:lnTo>
                    <a:pt x="2435" y="987"/>
                  </a:lnTo>
                  <a:lnTo>
                    <a:pt x="2430" y="991"/>
                  </a:lnTo>
                  <a:lnTo>
                    <a:pt x="2425" y="998"/>
                  </a:lnTo>
                  <a:lnTo>
                    <a:pt x="2422" y="1001"/>
                  </a:lnTo>
                  <a:lnTo>
                    <a:pt x="2420" y="1006"/>
                  </a:lnTo>
                  <a:lnTo>
                    <a:pt x="2419" y="1010"/>
                  </a:lnTo>
                  <a:lnTo>
                    <a:pt x="2419" y="1015"/>
                  </a:lnTo>
                  <a:lnTo>
                    <a:pt x="2421" y="1023"/>
                  </a:lnTo>
                  <a:lnTo>
                    <a:pt x="2426" y="1033"/>
                  </a:lnTo>
                  <a:lnTo>
                    <a:pt x="2437" y="1055"/>
                  </a:lnTo>
                  <a:lnTo>
                    <a:pt x="2451" y="1079"/>
                  </a:lnTo>
                  <a:lnTo>
                    <a:pt x="2458" y="1091"/>
                  </a:lnTo>
                  <a:lnTo>
                    <a:pt x="2462" y="1103"/>
                  </a:lnTo>
                  <a:lnTo>
                    <a:pt x="2467" y="1114"/>
                  </a:lnTo>
                  <a:lnTo>
                    <a:pt x="2468" y="1126"/>
                  </a:lnTo>
                  <a:lnTo>
                    <a:pt x="2467" y="1132"/>
                  </a:lnTo>
                  <a:lnTo>
                    <a:pt x="2466" y="1137"/>
                  </a:lnTo>
                  <a:lnTo>
                    <a:pt x="2463" y="1142"/>
                  </a:lnTo>
                  <a:lnTo>
                    <a:pt x="2461" y="1147"/>
                  </a:lnTo>
                  <a:lnTo>
                    <a:pt x="2457" y="1153"/>
                  </a:lnTo>
                  <a:lnTo>
                    <a:pt x="2452" y="1157"/>
                  </a:lnTo>
                  <a:lnTo>
                    <a:pt x="2446" y="1162"/>
                  </a:lnTo>
                  <a:lnTo>
                    <a:pt x="2439" y="1166"/>
                  </a:lnTo>
                  <a:lnTo>
                    <a:pt x="2430" y="1173"/>
                  </a:lnTo>
                  <a:lnTo>
                    <a:pt x="2418" y="1183"/>
                  </a:lnTo>
                  <a:lnTo>
                    <a:pt x="2406" y="1195"/>
                  </a:lnTo>
                  <a:lnTo>
                    <a:pt x="2394" y="1209"/>
                  </a:lnTo>
                  <a:lnTo>
                    <a:pt x="2382" y="1223"/>
                  </a:lnTo>
                  <a:lnTo>
                    <a:pt x="2372" y="1239"/>
                  </a:lnTo>
                  <a:lnTo>
                    <a:pt x="2369" y="1246"/>
                  </a:lnTo>
                  <a:lnTo>
                    <a:pt x="2366" y="1251"/>
                  </a:lnTo>
                  <a:lnTo>
                    <a:pt x="2364" y="1258"/>
                  </a:lnTo>
                  <a:lnTo>
                    <a:pt x="2364" y="1262"/>
                  </a:lnTo>
                  <a:lnTo>
                    <a:pt x="2366" y="1274"/>
                  </a:lnTo>
                  <a:lnTo>
                    <a:pt x="2370" y="1290"/>
                  </a:lnTo>
                  <a:lnTo>
                    <a:pt x="2378" y="1310"/>
                  </a:lnTo>
                  <a:lnTo>
                    <a:pt x="2388" y="1331"/>
                  </a:lnTo>
                  <a:lnTo>
                    <a:pt x="2398" y="1351"/>
                  </a:lnTo>
                  <a:lnTo>
                    <a:pt x="2408" y="1368"/>
                  </a:lnTo>
                  <a:lnTo>
                    <a:pt x="2417" y="1383"/>
                  </a:lnTo>
                  <a:lnTo>
                    <a:pt x="2426" y="1391"/>
                  </a:lnTo>
                  <a:lnTo>
                    <a:pt x="2443" y="1405"/>
                  </a:lnTo>
                  <a:lnTo>
                    <a:pt x="2464" y="1419"/>
                  </a:lnTo>
                  <a:lnTo>
                    <a:pt x="2474" y="1426"/>
                  </a:lnTo>
                  <a:lnTo>
                    <a:pt x="2484" y="1433"/>
                  </a:lnTo>
                  <a:lnTo>
                    <a:pt x="2493" y="1441"/>
                  </a:lnTo>
                  <a:lnTo>
                    <a:pt x="2500" y="1448"/>
                  </a:lnTo>
                  <a:lnTo>
                    <a:pt x="2505" y="1451"/>
                  </a:lnTo>
                  <a:lnTo>
                    <a:pt x="2510" y="1456"/>
                  </a:lnTo>
                  <a:lnTo>
                    <a:pt x="2513" y="1458"/>
                  </a:lnTo>
                  <a:lnTo>
                    <a:pt x="2518" y="1462"/>
                  </a:lnTo>
                  <a:lnTo>
                    <a:pt x="2522" y="1468"/>
                  </a:lnTo>
                  <a:lnTo>
                    <a:pt x="2525" y="1473"/>
                  </a:lnTo>
                  <a:lnTo>
                    <a:pt x="2529" y="1480"/>
                  </a:lnTo>
                  <a:lnTo>
                    <a:pt x="2531" y="1488"/>
                  </a:lnTo>
                  <a:lnTo>
                    <a:pt x="2533" y="1497"/>
                  </a:lnTo>
                  <a:lnTo>
                    <a:pt x="2533" y="1506"/>
                  </a:lnTo>
                  <a:lnTo>
                    <a:pt x="2533" y="1516"/>
                  </a:lnTo>
                  <a:lnTo>
                    <a:pt x="2531" y="1526"/>
                  </a:lnTo>
                  <a:lnTo>
                    <a:pt x="2529" y="1534"/>
                  </a:lnTo>
                  <a:lnTo>
                    <a:pt x="2528" y="1542"/>
                  </a:lnTo>
                  <a:lnTo>
                    <a:pt x="2526" y="1548"/>
                  </a:lnTo>
                  <a:lnTo>
                    <a:pt x="2528" y="1552"/>
                  </a:lnTo>
                  <a:lnTo>
                    <a:pt x="2532" y="1560"/>
                  </a:lnTo>
                  <a:lnTo>
                    <a:pt x="2538" y="1564"/>
                  </a:lnTo>
                  <a:lnTo>
                    <a:pt x="2544" y="1568"/>
                  </a:lnTo>
                  <a:lnTo>
                    <a:pt x="2551" y="1573"/>
                  </a:lnTo>
                  <a:lnTo>
                    <a:pt x="2553" y="1575"/>
                  </a:lnTo>
                  <a:lnTo>
                    <a:pt x="2555" y="1577"/>
                  </a:lnTo>
                  <a:lnTo>
                    <a:pt x="2557" y="1581"/>
                  </a:lnTo>
                  <a:lnTo>
                    <a:pt x="2559" y="1584"/>
                  </a:lnTo>
                  <a:lnTo>
                    <a:pt x="2559" y="1587"/>
                  </a:lnTo>
                  <a:lnTo>
                    <a:pt x="2559" y="1592"/>
                  </a:lnTo>
                  <a:lnTo>
                    <a:pt x="2557" y="1597"/>
                  </a:lnTo>
                  <a:lnTo>
                    <a:pt x="2555" y="1604"/>
                  </a:lnTo>
                  <a:lnTo>
                    <a:pt x="2551" y="1609"/>
                  </a:lnTo>
                  <a:lnTo>
                    <a:pt x="2545" y="1615"/>
                  </a:lnTo>
                  <a:lnTo>
                    <a:pt x="2536" y="1620"/>
                  </a:lnTo>
                  <a:lnTo>
                    <a:pt x="2528" y="1624"/>
                  </a:lnTo>
                  <a:lnTo>
                    <a:pt x="2516" y="1627"/>
                  </a:lnTo>
                  <a:lnTo>
                    <a:pt x="2504" y="1630"/>
                  </a:lnTo>
                  <a:lnTo>
                    <a:pt x="2491" y="1632"/>
                  </a:lnTo>
                  <a:lnTo>
                    <a:pt x="2478" y="1635"/>
                  </a:lnTo>
                  <a:lnTo>
                    <a:pt x="2450" y="1637"/>
                  </a:lnTo>
                  <a:lnTo>
                    <a:pt x="2425" y="1638"/>
                  </a:lnTo>
                  <a:lnTo>
                    <a:pt x="2402" y="1637"/>
                  </a:lnTo>
                  <a:lnTo>
                    <a:pt x="2387" y="1636"/>
                  </a:lnTo>
                  <a:lnTo>
                    <a:pt x="2375" y="1634"/>
                  </a:lnTo>
                  <a:lnTo>
                    <a:pt x="2360" y="1631"/>
                  </a:lnTo>
                  <a:lnTo>
                    <a:pt x="2345" y="1630"/>
                  </a:lnTo>
                  <a:lnTo>
                    <a:pt x="2329" y="1631"/>
                  </a:lnTo>
                  <a:lnTo>
                    <a:pt x="2323" y="1631"/>
                  </a:lnTo>
                  <a:lnTo>
                    <a:pt x="2315" y="1632"/>
                  </a:lnTo>
                  <a:lnTo>
                    <a:pt x="2308" y="1635"/>
                  </a:lnTo>
                  <a:lnTo>
                    <a:pt x="2303" y="1637"/>
                  </a:lnTo>
                  <a:lnTo>
                    <a:pt x="2296" y="1640"/>
                  </a:lnTo>
                  <a:lnTo>
                    <a:pt x="2292" y="1645"/>
                  </a:lnTo>
                  <a:lnTo>
                    <a:pt x="2287" y="1649"/>
                  </a:lnTo>
                  <a:lnTo>
                    <a:pt x="2284" y="1656"/>
                  </a:lnTo>
                  <a:lnTo>
                    <a:pt x="2282" y="1659"/>
                  </a:lnTo>
                  <a:lnTo>
                    <a:pt x="2282" y="1665"/>
                  </a:lnTo>
                  <a:lnTo>
                    <a:pt x="2281" y="1671"/>
                  </a:lnTo>
                  <a:lnTo>
                    <a:pt x="2281" y="1679"/>
                  </a:lnTo>
                  <a:lnTo>
                    <a:pt x="2283" y="1697"/>
                  </a:lnTo>
                  <a:lnTo>
                    <a:pt x="2285" y="1716"/>
                  </a:lnTo>
                  <a:lnTo>
                    <a:pt x="2289" y="1735"/>
                  </a:lnTo>
                  <a:lnTo>
                    <a:pt x="2293" y="1753"/>
                  </a:lnTo>
                  <a:lnTo>
                    <a:pt x="2297" y="1766"/>
                  </a:lnTo>
                  <a:lnTo>
                    <a:pt x="2302" y="1776"/>
                  </a:lnTo>
                  <a:lnTo>
                    <a:pt x="2314" y="1789"/>
                  </a:lnTo>
                  <a:lnTo>
                    <a:pt x="2333" y="1809"/>
                  </a:lnTo>
                  <a:lnTo>
                    <a:pt x="2341" y="1819"/>
                  </a:lnTo>
                  <a:lnTo>
                    <a:pt x="2349" y="1828"/>
                  </a:lnTo>
                  <a:lnTo>
                    <a:pt x="2351" y="1833"/>
                  </a:lnTo>
                  <a:lnTo>
                    <a:pt x="2354" y="1836"/>
                  </a:lnTo>
                  <a:lnTo>
                    <a:pt x="2355" y="1839"/>
                  </a:lnTo>
                  <a:lnTo>
                    <a:pt x="2355" y="1841"/>
                  </a:lnTo>
                  <a:lnTo>
                    <a:pt x="2353" y="1845"/>
                  </a:lnTo>
                  <a:lnTo>
                    <a:pt x="2349" y="1846"/>
                  </a:lnTo>
                  <a:lnTo>
                    <a:pt x="2344" y="1847"/>
                  </a:lnTo>
                  <a:lnTo>
                    <a:pt x="2338" y="1847"/>
                  </a:lnTo>
                  <a:lnTo>
                    <a:pt x="2325" y="1846"/>
                  </a:lnTo>
                  <a:lnTo>
                    <a:pt x="2309" y="1842"/>
                  </a:lnTo>
                  <a:lnTo>
                    <a:pt x="2278" y="1833"/>
                  </a:lnTo>
                  <a:lnTo>
                    <a:pt x="2258" y="1827"/>
                  </a:lnTo>
                  <a:lnTo>
                    <a:pt x="2229" y="1818"/>
                  </a:lnTo>
                  <a:lnTo>
                    <a:pt x="2205" y="1810"/>
                  </a:lnTo>
                  <a:lnTo>
                    <a:pt x="2201" y="1810"/>
                  </a:lnTo>
                  <a:lnTo>
                    <a:pt x="2198" y="1812"/>
                  </a:lnTo>
                  <a:lnTo>
                    <a:pt x="2194" y="1814"/>
                  </a:lnTo>
                  <a:lnTo>
                    <a:pt x="2193" y="1817"/>
                  </a:lnTo>
                  <a:lnTo>
                    <a:pt x="2192" y="1824"/>
                  </a:lnTo>
                  <a:lnTo>
                    <a:pt x="2192" y="1831"/>
                  </a:lnTo>
                  <a:lnTo>
                    <a:pt x="2193" y="1841"/>
                  </a:lnTo>
                  <a:lnTo>
                    <a:pt x="2195" y="1854"/>
                  </a:lnTo>
                  <a:lnTo>
                    <a:pt x="2198" y="1869"/>
                  </a:lnTo>
                  <a:lnTo>
                    <a:pt x="2199" y="1884"/>
                  </a:lnTo>
                  <a:lnTo>
                    <a:pt x="2199" y="1900"/>
                  </a:lnTo>
                  <a:lnTo>
                    <a:pt x="2199" y="1914"/>
                  </a:lnTo>
                  <a:lnTo>
                    <a:pt x="2196" y="1944"/>
                  </a:lnTo>
                  <a:lnTo>
                    <a:pt x="2195" y="1975"/>
                  </a:lnTo>
                  <a:lnTo>
                    <a:pt x="2196" y="1988"/>
                  </a:lnTo>
                  <a:lnTo>
                    <a:pt x="2199" y="1999"/>
                  </a:lnTo>
                  <a:lnTo>
                    <a:pt x="2201" y="2009"/>
                  </a:lnTo>
                  <a:lnTo>
                    <a:pt x="2204" y="2017"/>
                  </a:lnTo>
                  <a:lnTo>
                    <a:pt x="2211" y="2028"/>
                  </a:lnTo>
                  <a:lnTo>
                    <a:pt x="2216" y="2037"/>
                  </a:lnTo>
                  <a:lnTo>
                    <a:pt x="2217" y="2040"/>
                  </a:lnTo>
                  <a:lnTo>
                    <a:pt x="2217" y="2045"/>
                  </a:lnTo>
                  <a:lnTo>
                    <a:pt x="2215" y="2049"/>
                  </a:lnTo>
                  <a:lnTo>
                    <a:pt x="2212" y="2054"/>
                  </a:lnTo>
                  <a:lnTo>
                    <a:pt x="2205" y="2059"/>
                  </a:lnTo>
                  <a:lnTo>
                    <a:pt x="2198" y="2067"/>
                  </a:lnTo>
                  <a:lnTo>
                    <a:pt x="2185" y="2076"/>
                  </a:lnTo>
                  <a:lnTo>
                    <a:pt x="2170" y="2086"/>
                  </a:lnTo>
                  <a:lnTo>
                    <a:pt x="2169" y="2092"/>
                  </a:lnTo>
                  <a:lnTo>
                    <a:pt x="2168" y="2098"/>
                  </a:lnTo>
                  <a:lnTo>
                    <a:pt x="2169" y="2103"/>
                  </a:lnTo>
                  <a:lnTo>
                    <a:pt x="2170" y="2109"/>
                  </a:lnTo>
                  <a:lnTo>
                    <a:pt x="2171" y="2113"/>
                  </a:lnTo>
                  <a:lnTo>
                    <a:pt x="2173" y="2119"/>
                  </a:lnTo>
                  <a:lnTo>
                    <a:pt x="2176" y="2123"/>
                  </a:lnTo>
                  <a:lnTo>
                    <a:pt x="2180" y="2128"/>
                  </a:lnTo>
                  <a:lnTo>
                    <a:pt x="2196" y="2144"/>
                  </a:lnTo>
                  <a:lnTo>
                    <a:pt x="2212" y="2160"/>
                  </a:lnTo>
                  <a:lnTo>
                    <a:pt x="2215" y="2164"/>
                  </a:lnTo>
                  <a:lnTo>
                    <a:pt x="2217" y="2167"/>
                  </a:lnTo>
                  <a:lnTo>
                    <a:pt x="2219" y="2172"/>
                  </a:lnTo>
                  <a:lnTo>
                    <a:pt x="2220" y="2176"/>
                  </a:lnTo>
                  <a:lnTo>
                    <a:pt x="2221" y="2184"/>
                  </a:lnTo>
                  <a:lnTo>
                    <a:pt x="2221" y="2192"/>
                  </a:lnTo>
                  <a:lnTo>
                    <a:pt x="2220" y="2200"/>
                  </a:lnTo>
                  <a:lnTo>
                    <a:pt x="2220" y="2207"/>
                  </a:lnTo>
                  <a:lnTo>
                    <a:pt x="2220" y="2215"/>
                  </a:lnTo>
                  <a:lnTo>
                    <a:pt x="2223" y="2223"/>
                  </a:lnTo>
                  <a:lnTo>
                    <a:pt x="2224" y="2230"/>
                  </a:lnTo>
                  <a:lnTo>
                    <a:pt x="2224" y="2243"/>
                  </a:lnTo>
                  <a:lnTo>
                    <a:pt x="2222" y="2256"/>
                  </a:lnTo>
                  <a:lnTo>
                    <a:pt x="2220" y="2271"/>
                  </a:lnTo>
                  <a:lnTo>
                    <a:pt x="2219" y="2286"/>
                  </a:lnTo>
                  <a:lnTo>
                    <a:pt x="2217" y="2298"/>
                  </a:lnTo>
                  <a:lnTo>
                    <a:pt x="2217" y="2302"/>
                  </a:lnTo>
                  <a:lnTo>
                    <a:pt x="2217" y="2307"/>
                  </a:lnTo>
                  <a:lnTo>
                    <a:pt x="2220" y="2309"/>
                  </a:lnTo>
                  <a:lnTo>
                    <a:pt x="2221" y="2311"/>
                  </a:lnTo>
                  <a:lnTo>
                    <a:pt x="2223" y="2318"/>
                  </a:lnTo>
                  <a:lnTo>
                    <a:pt x="2226" y="2327"/>
                  </a:lnTo>
                  <a:lnTo>
                    <a:pt x="2231" y="2334"/>
                  </a:lnTo>
                  <a:lnTo>
                    <a:pt x="2236" y="2339"/>
                  </a:lnTo>
                  <a:lnTo>
                    <a:pt x="2236" y="2341"/>
                  </a:lnTo>
                  <a:lnTo>
                    <a:pt x="2238" y="2342"/>
                  </a:lnTo>
                  <a:lnTo>
                    <a:pt x="2242" y="2349"/>
                  </a:lnTo>
                  <a:lnTo>
                    <a:pt x="2245" y="2353"/>
                  </a:lnTo>
                  <a:lnTo>
                    <a:pt x="2246" y="2355"/>
                  </a:lnTo>
                  <a:lnTo>
                    <a:pt x="2247" y="2359"/>
                  </a:lnTo>
                  <a:lnTo>
                    <a:pt x="2247" y="2362"/>
                  </a:lnTo>
                  <a:lnTo>
                    <a:pt x="2247" y="2368"/>
                  </a:lnTo>
                  <a:lnTo>
                    <a:pt x="2241" y="2370"/>
                  </a:lnTo>
                  <a:lnTo>
                    <a:pt x="2233" y="2371"/>
                  </a:lnTo>
                  <a:lnTo>
                    <a:pt x="2226" y="2371"/>
                  </a:lnTo>
                  <a:lnTo>
                    <a:pt x="2217" y="2371"/>
                  </a:lnTo>
                  <a:lnTo>
                    <a:pt x="2201" y="2369"/>
                  </a:lnTo>
                  <a:lnTo>
                    <a:pt x="2184" y="2366"/>
                  </a:lnTo>
                  <a:lnTo>
                    <a:pt x="2176" y="2365"/>
                  </a:lnTo>
                  <a:lnTo>
                    <a:pt x="2169" y="2365"/>
                  </a:lnTo>
                  <a:lnTo>
                    <a:pt x="2161" y="2366"/>
                  </a:lnTo>
                  <a:lnTo>
                    <a:pt x="2155" y="2368"/>
                  </a:lnTo>
                  <a:lnTo>
                    <a:pt x="2150" y="2371"/>
                  </a:lnTo>
                  <a:lnTo>
                    <a:pt x="2145" y="2374"/>
                  </a:lnTo>
                  <a:lnTo>
                    <a:pt x="2142" y="2380"/>
                  </a:lnTo>
                  <a:lnTo>
                    <a:pt x="2140" y="2387"/>
                  </a:lnTo>
                  <a:lnTo>
                    <a:pt x="2138" y="2393"/>
                  </a:lnTo>
                  <a:lnTo>
                    <a:pt x="2133" y="2399"/>
                  </a:lnTo>
                  <a:lnTo>
                    <a:pt x="2128" y="2404"/>
                  </a:lnTo>
                  <a:lnTo>
                    <a:pt x="2121" y="2410"/>
                  </a:lnTo>
                  <a:lnTo>
                    <a:pt x="2102" y="2421"/>
                  </a:lnTo>
                  <a:lnTo>
                    <a:pt x="2081" y="2431"/>
                  </a:lnTo>
                  <a:lnTo>
                    <a:pt x="2058" y="2439"/>
                  </a:lnTo>
                  <a:lnTo>
                    <a:pt x="2037" y="2447"/>
                  </a:lnTo>
                  <a:lnTo>
                    <a:pt x="2018" y="2452"/>
                  </a:lnTo>
                  <a:lnTo>
                    <a:pt x="2005" y="2454"/>
                  </a:lnTo>
                  <a:lnTo>
                    <a:pt x="1994" y="2455"/>
                  </a:lnTo>
                  <a:lnTo>
                    <a:pt x="1985" y="2456"/>
                  </a:lnTo>
                  <a:lnTo>
                    <a:pt x="1977" y="2458"/>
                  </a:lnTo>
                  <a:lnTo>
                    <a:pt x="1972" y="2460"/>
                  </a:lnTo>
                  <a:lnTo>
                    <a:pt x="1968" y="2464"/>
                  </a:lnTo>
                  <a:lnTo>
                    <a:pt x="1965" y="2467"/>
                  </a:lnTo>
                  <a:lnTo>
                    <a:pt x="1964" y="2470"/>
                  </a:lnTo>
                  <a:lnTo>
                    <a:pt x="1963" y="2475"/>
                  </a:lnTo>
                  <a:lnTo>
                    <a:pt x="1962" y="2484"/>
                  </a:lnTo>
                  <a:lnTo>
                    <a:pt x="1962" y="2494"/>
                  </a:lnTo>
                  <a:lnTo>
                    <a:pt x="1962" y="2498"/>
                  </a:lnTo>
                  <a:lnTo>
                    <a:pt x="1961" y="2504"/>
                  </a:lnTo>
                  <a:lnTo>
                    <a:pt x="1958" y="2509"/>
                  </a:lnTo>
                  <a:lnTo>
                    <a:pt x="1955" y="2515"/>
                  </a:lnTo>
                  <a:lnTo>
                    <a:pt x="1952" y="2518"/>
                  </a:lnTo>
                  <a:lnTo>
                    <a:pt x="1947" y="2521"/>
                  </a:lnTo>
                  <a:lnTo>
                    <a:pt x="1941" y="2523"/>
                  </a:lnTo>
                  <a:lnTo>
                    <a:pt x="1933" y="2527"/>
                  </a:lnTo>
                  <a:lnTo>
                    <a:pt x="1914" y="2531"/>
                  </a:lnTo>
                  <a:lnTo>
                    <a:pt x="1894" y="2534"/>
                  </a:lnTo>
                  <a:lnTo>
                    <a:pt x="1852" y="2540"/>
                  </a:lnTo>
                  <a:lnTo>
                    <a:pt x="1823" y="2544"/>
                  </a:lnTo>
                  <a:lnTo>
                    <a:pt x="1780" y="2551"/>
                  </a:lnTo>
                  <a:lnTo>
                    <a:pt x="1738" y="2558"/>
                  </a:lnTo>
                  <a:lnTo>
                    <a:pt x="1728" y="2561"/>
                  </a:lnTo>
                  <a:lnTo>
                    <a:pt x="1719" y="2564"/>
                  </a:lnTo>
                  <a:lnTo>
                    <a:pt x="1711" y="2569"/>
                  </a:lnTo>
                  <a:lnTo>
                    <a:pt x="1704" y="2574"/>
                  </a:lnTo>
                  <a:lnTo>
                    <a:pt x="1697" y="2581"/>
                  </a:lnTo>
                  <a:lnTo>
                    <a:pt x="1691" y="2590"/>
                  </a:lnTo>
                  <a:lnTo>
                    <a:pt x="1687" y="2600"/>
                  </a:lnTo>
                  <a:lnTo>
                    <a:pt x="1685" y="2612"/>
                  </a:lnTo>
                  <a:lnTo>
                    <a:pt x="1683" y="2622"/>
                  </a:lnTo>
                  <a:lnTo>
                    <a:pt x="1681" y="2633"/>
                  </a:lnTo>
                  <a:lnTo>
                    <a:pt x="1681" y="2643"/>
                  </a:lnTo>
                  <a:lnTo>
                    <a:pt x="1681" y="2654"/>
                  </a:lnTo>
                  <a:lnTo>
                    <a:pt x="1684" y="2675"/>
                  </a:lnTo>
                  <a:lnTo>
                    <a:pt x="1686" y="2697"/>
                  </a:lnTo>
                  <a:lnTo>
                    <a:pt x="1687" y="2718"/>
                  </a:lnTo>
                  <a:lnTo>
                    <a:pt x="1687" y="2739"/>
                  </a:lnTo>
                  <a:lnTo>
                    <a:pt x="1687" y="2749"/>
                  </a:lnTo>
                  <a:lnTo>
                    <a:pt x="1685" y="2759"/>
                  </a:lnTo>
                  <a:lnTo>
                    <a:pt x="1684" y="2770"/>
                  </a:lnTo>
                  <a:lnTo>
                    <a:pt x="1680" y="2780"/>
                  </a:lnTo>
                  <a:lnTo>
                    <a:pt x="1645" y="2846"/>
                  </a:lnTo>
                  <a:lnTo>
                    <a:pt x="1645" y="2846"/>
                  </a:lnTo>
                  <a:lnTo>
                    <a:pt x="1638" y="2846"/>
                  </a:lnTo>
                  <a:lnTo>
                    <a:pt x="1633" y="2847"/>
                  </a:lnTo>
                  <a:lnTo>
                    <a:pt x="1627" y="2848"/>
                  </a:lnTo>
                  <a:lnTo>
                    <a:pt x="1623" y="2851"/>
                  </a:lnTo>
                  <a:lnTo>
                    <a:pt x="1617" y="2855"/>
                  </a:lnTo>
                  <a:lnTo>
                    <a:pt x="1613" y="2859"/>
                  </a:lnTo>
                  <a:lnTo>
                    <a:pt x="1607" y="2866"/>
                  </a:lnTo>
                  <a:lnTo>
                    <a:pt x="1603" y="2874"/>
                  </a:lnTo>
                  <a:lnTo>
                    <a:pt x="1598" y="2885"/>
                  </a:lnTo>
                  <a:lnTo>
                    <a:pt x="1595" y="2894"/>
                  </a:lnTo>
                  <a:lnTo>
                    <a:pt x="1594" y="2901"/>
                  </a:lnTo>
                  <a:lnTo>
                    <a:pt x="1593" y="2907"/>
                  </a:lnTo>
                  <a:lnTo>
                    <a:pt x="1594" y="2913"/>
                  </a:lnTo>
                  <a:lnTo>
                    <a:pt x="1596" y="2916"/>
                  </a:lnTo>
                  <a:lnTo>
                    <a:pt x="1599" y="2919"/>
                  </a:lnTo>
                  <a:lnTo>
                    <a:pt x="1604" y="2921"/>
                  </a:lnTo>
                  <a:lnTo>
                    <a:pt x="1614" y="2922"/>
                  </a:lnTo>
                  <a:lnTo>
                    <a:pt x="1626" y="2924"/>
                  </a:lnTo>
                  <a:lnTo>
                    <a:pt x="1640" y="2922"/>
                  </a:lnTo>
                  <a:lnTo>
                    <a:pt x="1654" y="2922"/>
                  </a:lnTo>
                  <a:lnTo>
                    <a:pt x="1657" y="2939"/>
                  </a:lnTo>
                  <a:lnTo>
                    <a:pt x="1658" y="2952"/>
                  </a:lnTo>
                  <a:lnTo>
                    <a:pt x="1658" y="2958"/>
                  </a:lnTo>
                  <a:lnTo>
                    <a:pt x="1658" y="2962"/>
                  </a:lnTo>
                  <a:lnTo>
                    <a:pt x="1657" y="2966"/>
                  </a:lnTo>
                  <a:lnTo>
                    <a:pt x="1655" y="2969"/>
                  </a:lnTo>
                  <a:lnTo>
                    <a:pt x="1654" y="2971"/>
                  </a:lnTo>
                  <a:lnTo>
                    <a:pt x="1650" y="2973"/>
                  </a:lnTo>
                  <a:lnTo>
                    <a:pt x="1648" y="2974"/>
                  </a:lnTo>
                  <a:lnTo>
                    <a:pt x="1645" y="2974"/>
                  </a:lnTo>
                  <a:lnTo>
                    <a:pt x="1638" y="2976"/>
                  </a:lnTo>
                  <a:lnTo>
                    <a:pt x="1629" y="2974"/>
                  </a:lnTo>
                  <a:lnTo>
                    <a:pt x="1612" y="2970"/>
                  </a:lnTo>
                  <a:lnTo>
                    <a:pt x="1591" y="2967"/>
                  </a:lnTo>
                  <a:lnTo>
                    <a:pt x="1581" y="2966"/>
                  </a:lnTo>
                  <a:lnTo>
                    <a:pt x="1571" y="2967"/>
                  </a:lnTo>
                  <a:lnTo>
                    <a:pt x="1566" y="2968"/>
                  </a:lnTo>
                  <a:lnTo>
                    <a:pt x="1561" y="2969"/>
                  </a:lnTo>
                  <a:lnTo>
                    <a:pt x="1556" y="2971"/>
                  </a:lnTo>
                  <a:lnTo>
                    <a:pt x="1552" y="2973"/>
                  </a:lnTo>
                  <a:lnTo>
                    <a:pt x="1542" y="2981"/>
                  </a:lnTo>
                  <a:lnTo>
                    <a:pt x="1533" y="2989"/>
                  </a:lnTo>
                  <a:lnTo>
                    <a:pt x="1524" y="2997"/>
                  </a:lnTo>
                  <a:lnTo>
                    <a:pt x="1515" y="3004"/>
                  </a:lnTo>
                  <a:lnTo>
                    <a:pt x="1500" y="3021"/>
                  </a:lnTo>
                  <a:lnTo>
                    <a:pt x="1484" y="3036"/>
                  </a:lnTo>
                  <a:lnTo>
                    <a:pt x="1477" y="3044"/>
                  </a:lnTo>
                  <a:lnTo>
                    <a:pt x="1469" y="3051"/>
                  </a:lnTo>
                  <a:lnTo>
                    <a:pt x="1460" y="3056"/>
                  </a:lnTo>
                  <a:lnTo>
                    <a:pt x="1450" y="3062"/>
                  </a:lnTo>
                  <a:lnTo>
                    <a:pt x="1440" y="3066"/>
                  </a:lnTo>
                  <a:lnTo>
                    <a:pt x="1430" y="3069"/>
                  </a:lnTo>
                  <a:lnTo>
                    <a:pt x="1418" y="3072"/>
                  </a:lnTo>
                  <a:lnTo>
                    <a:pt x="1405" y="3073"/>
                  </a:lnTo>
                  <a:lnTo>
                    <a:pt x="1385" y="3073"/>
                  </a:lnTo>
                  <a:lnTo>
                    <a:pt x="1368" y="3073"/>
                  </a:lnTo>
                  <a:lnTo>
                    <a:pt x="1360" y="3072"/>
                  </a:lnTo>
                  <a:lnTo>
                    <a:pt x="1354" y="3072"/>
                  </a:lnTo>
                  <a:lnTo>
                    <a:pt x="1348" y="3071"/>
                  </a:lnTo>
                  <a:lnTo>
                    <a:pt x="1343" y="3068"/>
                  </a:lnTo>
                  <a:lnTo>
                    <a:pt x="1338" y="3066"/>
                  </a:lnTo>
                  <a:lnTo>
                    <a:pt x="1334" y="3062"/>
                  </a:lnTo>
                  <a:lnTo>
                    <a:pt x="1330" y="3057"/>
                  </a:lnTo>
                  <a:lnTo>
                    <a:pt x="1327" y="3052"/>
                  </a:lnTo>
                  <a:lnTo>
                    <a:pt x="1324" y="3045"/>
                  </a:lnTo>
                  <a:lnTo>
                    <a:pt x="1321" y="3037"/>
                  </a:lnTo>
                  <a:lnTo>
                    <a:pt x="1318" y="3029"/>
                  </a:lnTo>
                  <a:lnTo>
                    <a:pt x="1316" y="3018"/>
                  </a:lnTo>
                  <a:lnTo>
                    <a:pt x="1313" y="3003"/>
                  </a:lnTo>
                  <a:lnTo>
                    <a:pt x="1308" y="2991"/>
                  </a:lnTo>
                  <a:lnTo>
                    <a:pt x="1304" y="2981"/>
                  </a:lnTo>
                  <a:lnTo>
                    <a:pt x="1298" y="2972"/>
                  </a:lnTo>
                  <a:lnTo>
                    <a:pt x="1293" y="2967"/>
                  </a:lnTo>
                  <a:lnTo>
                    <a:pt x="1286" y="2961"/>
                  </a:lnTo>
                  <a:lnTo>
                    <a:pt x="1279" y="2957"/>
                  </a:lnTo>
                  <a:lnTo>
                    <a:pt x="1273" y="2953"/>
                  </a:lnTo>
                  <a:lnTo>
                    <a:pt x="1259" y="2948"/>
                  </a:lnTo>
                  <a:lnTo>
                    <a:pt x="1246" y="2940"/>
                  </a:lnTo>
                  <a:lnTo>
                    <a:pt x="1241" y="2936"/>
                  </a:lnTo>
                  <a:lnTo>
                    <a:pt x="1234" y="2929"/>
                  </a:lnTo>
                  <a:lnTo>
                    <a:pt x="1230" y="2921"/>
                  </a:lnTo>
                  <a:lnTo>
                    <a:pt x="1224" y="2911"/>
                  </a:lnTo>
                  <a:lnTo>
                    <a:pt x="1207" y="2866"/>
                  </a:lnTo>
                  <a:lnTo>
                    <a:pt x="1187" y="2822"/>
                  </a:lnTo>
                  <a:lnTo>
                    <a:pt x="1182" y="2812"/>
                  </a:lnTo>
                  <a:lnTo>
                    <a:pt x="1176" y="2802"/>
                  </a:lnTo>
                  <a:lnTo>
                    <a:pt x="1170" y="2792"/>
                  </a:lnTo>
                  <a:lnTo>
                    <a:pt x="1162" y="2783"/>
                  </a:lnTo>
                  <a:lnTo>
                    <a:pt x="1153" y="2775"/>
                  </a:lnTo>
                  <a:lnTo>
                    <a:pt x="1144" y="2768"/>
                  </a:lnTo>
                  <a:lnTo>
                    <a:pt x="1134" y="2760"/>
                  </a:lnTo>
                  <a:lnTo>
                    <a:pt x="1123" y="2754"/>
                  </a:lnTo>
                  <a:lnTo>
                    <a:pt x="1087" y="2737"/>
                  </a:lnTo>
                  <a:lnTo>
                    <a:pt x="1060" y="2722"/>
                  </a:lnTo>
                  <a:lnTo>
                    <a:pt x="1049" y="2714"/>
                  </a:lnTo>
                  <a:lnTo>
                    <a:pt x="1037" y="2702"/>
                  </a:lnTo>
                  <a:lnTo>
                    <a:pt x="1025" y="2688"/>
                  </a:lnTo>
                  <a:lnTo>
                    <a:pt x="1010" y="2670"/>
                  </a:lnTo>
                  <a:lnTo>
                    <a:pt x="1003" y="2663"/>
                  </a:lnTo>
                  <a:lnTo>
                    <a:pt x="990" y="2653"/>
                  </a:lnTo>
                  <a:lnTo>
                    <a:pt x="975" y="2641"/>
                  </a:lnTo>
                  <a:lnTo>
                    <a:pt x="960" y="2627"/>
                  </a:lnTo>
                  <a:lnTo>
                    <a:pt x="955" y="2621"/>
                  </a:lnTo>
                  <a:lnTo>
                    <a:pt x="950" y="2614"/>
                  </a:lnTo>
                  <a:lnTo>
                    <a:pt x="948" y="2609"/>
                  </a:lnTo>
                  <a:lnTo>
                    <a:pt x="948" y="2603"/>
                  </a:lnTo>
                  <a:lnTo>
                    <a:pt x="949" y="2600"/>
                  </a:lnTo>
                  <a:lnTo>
                    <a:pt x="950" y="2597"/>
                  </a:lnTo>
                  <a:lnTo>
                    <a:pt x="953" y="2595"/>
                  </a:lnTo>
                  <a:lnTo>
                    <a:pt x="956" y="2594"/>
                  </a:lnTo>
                  <a:lnTo>
                    <a:pt x="965" y="2591"/>
                  </a:lnTo>
                  <a:lnTo>
                    <a:pt x="978" y="2589"/>
                  </a:lnTo>
                  <a:lnTo>
                    <a:pt x="997" y="2586"/>
                  </a:lnTo>
                  <a:lnTo>
                    <a:pt x="1016" y="2582"/>
                  </a:lnTo>
                  <a:lnTo>
                    <a:pt x="1035" y="2576"/>
                  </a:lnTo>
                  <a:lnTo>
                    <a:pt x="1052" y="2571"/>
                  </a:lnTo>
                  <a:lnTo>
                    <a:pt x="1089" y="2558"/>
                  </a:lnTo>
                  <a:lnTo>
                    <a:pt x="1124" y="2543"/>
                  </a:lnTo>
                  <a:lnTo>
                    <a:pt x="1139" y="2537"/>
                  </a:lnTo>
                  <a:lnTo>
                    <a:pt x="1152" y="2530"/>
                  </a:lnTo>
                  <a:lnTo>
                    <a:pt x="1164" y="2522"/>
                  </a:lnTo>
                  <a:lnTo>
                    <a:pt x="1175" y="2513"/>
                  </a:lnTo>
                  <a:lnTo>
                    <a:pt x="1185" y="2505"/>
                  </a:lnTo>
                  <a:lnTo>
                    <a:pt x="1194" y="2495"/>
                  </a:lnTo>
                  <a:lnTo>
                    <a:pt x="1202" y="2485"/>
                  </a:lnTo>
                  <a:lnTo>
                    <a:pt x="1207" y="2474"/>
                  </a:lnTo>
                  <a:lnTo>
                    <a:pt x="1211" y="2463"/>
                  </a:lnTo>
                  <a:lnTo>
                    <a:pt x="1213" y="2452"/>
                  </a:lnTo>
                  <a:lnTo>
                    <a:pt x="1213" y="2446"/>
                  </a:lnTo>
                  <a:lnTo>
                    <a:pt x="1212" y="2441"/>
                  </a:lnTo>
                  <a:lnTo>
                    <a:pt x="1211" y="2435"/>
                  </a:lnTo>
                  <a:lnTo>
                    <a:pt x="1210" y="2429"/>
                  </a:lnTo>
                  <a:lnTo>
                    <a:pt x="1207" y="2423"/>
                  </a:lnTo>
                  <a:lnTo>
                    <a:pt x="1204" y="2417"/>
                  </a:lnTo>
                  <a:lnTo>
                    <a:pt x="1201" y="2412"/>
                  </a:lnTo>
                  <a:lnTo>
                    <a:pt x="1196" y="2406"/>
                  </a:lnTo>
                  <a:lnTo>
                    <a:pt x="1185" y="2395"/>
                  </a:lnTo>
                  <a:lnTo>
                    <a:pt x="1172" y="2383"/>
                  </a:lnTo>
                  <a:lnTo>
                    <a:pt x="1163" y="2376"/>
                  </a:lnTo>
                  <a:lnTo>
                    <a:pt x="1156" y="2370"/>
                  </a:lnTo>
                  <a:lnTo>
                    <a:pt x="1151" y="2362"/>
                  </a:lnTo>
                  <a:lnTo>
                    <a:pt x="1148" y="2355"/>
                  </a:lnTo>
                  <a:lnTo>
                    <a:pt x="1144" y="2348"/>
                  </a:lnTo>
                  <a:lnTo>
                    <a:pt x="1143" y="2340"/>
                  </a:lnTo>
                  <a:lnTo>
                    <a:pt x="1144" y="2332"/>
                  </a:lnTo>
                  <a:lnTo>
                    <a:pt x="1145" y="2326"/>
                  </a:lnTo>
                  <a:lnTo>
                    <a:pt x="1146" y="2318"/>
                  </a:lnTo>
                  <a:lnTo>
                    <a:pt x="1150" y="2310"/>
                  </a:lnTo>
                  <a:lnTo>
                    <a:pt x="1153" y="2302"/>
                  </a:lnTo>
                  <a:lnTo>
                    <a:pt x="1158" y="2295"/>
                  </a:lnTo>
                  <a:lnTo>
                    <a:pt x="1166" y="2279"/>
                  </a:lnTo>
                  <a:lnTo>
                    <a:pt x="1177" y="2264"/>
                  </a:lnTo>
                  <a:lnTo>
                    <a:pt x="1180" y="2259"/>
                  </a:lnTo>
                  <a:lnTo>
                    <a:pt x="1181" y="2256"/>
                  </a:lnTo>
                  <a:lnTo>
                    <a:pt x="1181" y="2253"/>
                  </a:lnTo>
                  <a:lnTo>
                    <a:pt x="1181" y="2250"/>
                  </a:lnTo>
                  <a:lnTo>
                    <a:pt x="1179" y="2248"/>
                  </a:lnTo>
                  <a:lnTo>
                    <a:pt x="1177" y="2246"/>
                  </a:lnTo>
                  <a:lnTo>
                    <a:pt x="1175" y="2244"/>
                  </a:lnTo>
                  <a:lnTo>
                    <a:pt x="1172" y="2243"/>
                  </a:lnTo>
                  <a:lnTo>
                    <a:pt x="1158" y="2237"/>
                  </a:lnTo>
                  <a:lnTo>
                    <a:pt x="1145" y="2232"/>
                  </a:lnTo>
                  <a:lnTo>
                    <a:pt x="1078" y="2188"/>
                  </a:lnTo>
                  <a:lnTo>
                    <a:pt x="1077" y="2204"/>
                  </a:lnTo>
                  <a:lnTo>
                    <a:pt x="1077" y="2218"/>
                  </a:lnTo>
                  <a:lnTo>
                    <a:pt x="1077" y="2233"/>
                  </a:lnTo>
                  <a:lnTo>
                    <a:pt x="1077" y="2247"/>
                  </a:lnTo>
                  <a:lnTo>
                    <a:pt x="1076" y="2254"/>
                  </a:lnTo>
                  <a:lnTo>
                    <a:pt x="1075" y="2259"/>
                  </a:lnTo>
                  <a:lnTo>
                    <a:pt x="1072" y="2266"/>
                  </a:lnTo>
                  <a:lnTo>
                    <a:pt x="1068" y="2271"/>
                  </a:lnTo>
                  <a:lnTo>
                    <a:pt x="1063" y="2276"/>
                  </a:lnTo>
                  <a:lnTo>
                    <a:pt x="1057" y="2281"/>
                  </a:lnTo>
                  <a:lnTo>
                    <a:pt x="1049" y="2286"/>
                  </a:lnTo>
                  <a:lnTo>
                    <a:pt x="1039" y="2289"/>
                  </a:lnTo>
                  <a:lnTo>
                    <a:pt x="1032" y="2291"/>
                  </a:lnTo>
                  <a:lnTo>
                    <a:pt x="1026" y="2295"/>
                  </a:lnTo>
                  <a:lnTo>
                    <a:pt x="1020" y="2299"/>
                  </a:lnTo>
                  <a:lnTo>
                    <a:pt x="1015" y="2303"/>
                  </a:lnTo>
                  <a:lnTo>
                    <a:pt x="1005" y="2312"/>
                  </a:lnTo>
                  <a:lnTo>
                    <a:pt x="995" y="2321"/>
                  </a:lnTo>
                  <a:lnTo>
                    <a:pt x="990" y="2326"/>
                  </a:lnTo>
                  <a:lnTo>
                    <a:pt x="986" y="2329"/>
                  </a:lnTo>
                  <a:lnTo>
                    <a:pt x="980" y="2330"/>
                  </a:lnTo>
                  <a:lnTo>
                    <a:pt x="975" y="2332"/>
                  </a:lnTo>
                  <a:lnTo>
                    <a:pt x="969" y="2331"/>
                  </a:lnTo>
                  <a:lnTo>
                    <a:pt x="963" y="2330"/>
                  </a:lnTo>
                  <a:lnTo>
                    <a:pt x="956" y="2327"/>
                  </a:lnTo>
                  <a:lnTo>
                    <a:pt x="948" y="2322"/>
                  </a:lnTo>
                  <a:lnTo>
                    <a:pt x="943" y="2318"/>
                  </a:lnTo>
                  <a:lnTo>
                    <a:pt x="936" y="2314"/>
                  </a:lnTo>
                  <a:lnTo>
                    <a:pt x="931" y="2312"/>
                  </a:lnTo>
                  <a:lnTo>
                    <a:pt x="925" y="2310"/>
                  </a:lnTo>
                  <a:lnTo>
                    <a:pt x="914" y="2309"/>
                  </a:lnTo>
                  <a:lnTo>
                    <a:pt x="903" y="2310"/>
                  </a:lnTo>
                  <a:lnTo>
                    <a:pt x="881" y="2314"/>
                  </a:lnTo>
                  <a:lnTo>
                    <a:pt x="855" y="2322"/>
                  </a:lnTo>
                  <a:lnTo>
                    <a:pt x="846" y="2323"/>
                  </a:lnTo>
                  <a:lnTo>
                    <a:pt x="837" y="2324"/>
                  </a:lnTo>
                  <a:lnTo>
                    <a:pt x="829" y="2326"/>
                  </a:lnTo>
                  <a:lnTo>
                    <a:pt x="820" y="2326"/>
                  </a:lnTo>
                  <a:lnTo>
                    <a:pt x="802" y="2324"/>
                  </a:lnTo>
                  <a:lnTo>
                    <a:pt x="784" y="2322"/>
                  </a:lnTo>
                  <a:lnTo>
                    <a:pt x="767" y="2319"/>
                  </a:lnTo>
                  <a:lnTo>
                    <a:pt x="750" y="2317"/>
                  </a:lnTo>
                  <a:lnTo>
                    <a:pt x="732" y="2314"/>
                  </a:lnTo>
                  <a:lnTo>
                    <a:pt x="715" y="2313"/>
                  </a:lnTo>
                  <a:lnTo>
                    <a:pt x="711" y="2329"/>
                  </a:lnTo>
                  <a:lnTo>
                    <a:pt x="707" y="2343"/>
                  </a:lnTo>
                  <a:lnTo>
                    <a:pt x="701" y="2358"/>
                  </a:lnTo>
                  <a:lnTo>
                    <a:pt x="696" y="2369"/>
                  </a:lnTo>
                  <a:lnTo>
                    <a:pt x="692" y="2372"/>
                  </a:lnTo>
                  <a:lnTo>
                    <a:pt x="689" y="2374"/>
                  </a:lnTo>
                  <a:lnTo>
                    <a:pt x="685" y="2374"/>
                  </a:lnTo>
                  <a:lnTo>
                    <a:pt x="681" y="2373"/>
                  </a:lnTo>
                  <a:lnTo>
                    <a:pt x="677" y="2370"/>
                  </a:lnTo>
                  <a:lnTo>
                    <a:pt x="671" y="2363"/>
                  </a:lnTo>
                  <a:lnTo>
                    <a:pt x="667" y="2354"/>
                  </a:lnTo>
                  <a:lnTo>
                    <a:pt x="661" y="2343"/>
                  </a:lnTo>
                  <a:lnTo>
                    <a:pt x="655" y="2329"/>
                  </a:lnTo>
                  <a:lnTo>
                    <a:pt x="648" y="2319"/>
                  </a:lnTo>
                  <a:lnTo>
                    <a:pt x="641" y="2312"/>
                  </a:lnTo>
                  <a:lnTo>
                    <a:pt x="635" y="2308"/>
                  </a:lnTo>
                  <a:lnTo>
                    <a:pt x="617" y="2302"/>
                  </a:lnTo>
                  <a:lnTo>
                    <a:pt x="592" y="2298"/>
                  </a:lnTo>
                  <a:lnTo>
                    <a:pt x="585" y="2297"/>
                  </a:lnTo>
                  <a:lnTo>
                    <a:pt x="581" y="2297"/>
                  </a:lnTo>
                  <a:lnTo>
                    <a:pt x="576" y="2297"/>
                  </a:lnTo>
                  <a:lnTo>
                    <a:pt x="574" y="2299"/>
                  </a:lnTo>
                  <a:lnTo>
                    <a:pt x="572" y="2300"/>
                  </a:lnTo>
                  <a:lnTo>
                    <a:pt x="571" y="2303"/>
                  </a:lnTo>
                  <a:lnTo>
                    <a:pt x="569" y="2307"/>
                  </a:lnTo>
                  <a:lnTo>
                    <a:pt x="568" y="2310"/>
                  </a:lnTo>
                  <a:lnTo>
                    <a:pt x="568" y="2318"/>
                  </a:lnTo>
                  <a:lnTo>
                    <a:pt x="567" y="2327"/>
                  </a:lnTo>
                  <a:lnTo>
                    <a:pt x="567" y="2331"/>
                  </a:lnTo>
                  <a:lnTo>
                    <a:pt x="565" y="2334"/>
                  </a:lnTo>
                  <a:lnTo>
                    <a:pt x="564" y="2339"/>
                  </a:lnTo>
                  <a:lnTo>
                    <a:pt x="561" y="2342"/>
                  </a:lnTo>
                  <a:lnTo>
                    <a:pt x="558" y="2344"/>
                  </a:lnTo>
                  <a:lnTo>
                    <a:pt x="554" y="2344"/>
                  </a:lnTo>
                  <a:lnTo>
                    <a:pt x="551" y="2344"/>
                  </a:lnTo>
                  <a:lnTo>
                    <a:pt x="546" y="2342"/>
                  </a:lnTo>
                  <a:lnTo>
                    <a:pt x="543" y="2340"/>
                  </a:lnTo>
                  <a:lnTo>
                    <a:pt x="540" y="2337"/>
                  </a:lnTo>
                  <a:lnTo>
                    <a:pt x="537" y="2333"/>
                  </a:lnTo>
                  <a:lnTo>
                    <a:pt x="536" y="2330"/>
                  </a:lnTo>
                  <a:lnTo>
                    <a:pt x="532" y="2303"/>
                  </a:lnTo>
                  <a:lnTo>
                    <a:pt x="527" y="2278"/>
                  </a:lnTo>
                  <a:lnTo>
                    <a:pt x="526" y="2254"/>
                  </a:lnTo>
                  <a:lnTo>
                    <a:pt x="525" y="2226"/>
                  </a:lnTo>
                  <a:lnTo>
                    <a:pt x="522" y="2222"/>
                  </a:lnTo>
                  <a:lnTo>
                    <a:pt x="519" y="2217"/>
                  </a:lnTo>
                  <a:lnTo>
                    <a:pt x="513" y="2214"/>
                  </a:lnTo>
                  <a:lnTo>
                    <a:pt x="506" y="2211"/>
                  </a:lnTo>
                  <a:lnTo>
                    <a:pt x="492" y="2204"/>
                  </a:lnTo>
                  <a:lnTo>
                    <a:pt x="474" y="2198"/>
                  </a:lnTo>
                  <a:lnTo>
                    <a:pt x="457" y="2193"/>
                  </a:lnTo>
                  <a:lnTo>
                    <a:pt x="438" y="2186"/>
                  </a:lnTo>
                  <a:lnTo>
                    <a:pt x="430" y="2184"/>
                  </a:lnTo>
                  <a:lnTo>
                    <a:pt x="422" y="2181"/>
                  </a:lnTo>
                  <a:lnTo>
                    <a:pt x="414" y="2176"/>
                  </a:lnTo>
                  <a:lnTo>
                    <a:pt x="408" y="2173"/>
                  </a:lnTo>
                  <a:lnTo>
                    <a:pt x="378" y="2151"/>
                  </a:lnTo>
                  <a:lnTo>
                    <a:pt x="350" y="2129"/>
                  </a:lnTo>
                  <a:lnTo>
                    <a:pt x="337" y="2116"/>
                  </a:lnTo>
                  <a:lnTo>
                    <a:pt x="326" y="2101"/>
                  </a:lnTo>
                  <a:lnTo>
                    <a:pt x="321" y="2095"/>
                  </a:lnTo>
                  <a:lnTo>
                    <a:pt x="317" y="2086"/>
                  </a:lnTo>
                  <a:lnTo>
                    <a:pt x="314" y="2078"/>
                  </a:lnTo>
                  <a:lnTo>
                    <a:pt x="310" y="2069"/>
                  </a:lnTo>
                  <a:lnTo>
                    <a:pt x="306" y="2051"/>
                  </a:lnTo>
                  <a:lnTo>
                    <a:pt x="300" y="2038"/>
                  </a:lnTo>
                  <a:lnTo>
                    <a:pt x="299" y="2036"/>
                  </a:lnTo>
                  <a:lnTo>
                    <a:pt x="297" y="2035"/>
                  </a:lnTo>
                  <a:lnTo>
                    <a:pt x="294" y="2033"/>
                  </a:lnTo>
                  <a:lnTo>
                    <a:pt x="291" y="2032"/>
                  </a:lnTo>
                  <a:lnTo>
                    <a:pt x="283" y="2030"/>
                  </a:lnTo>
                  <a:lnTo>
                    <a:pt x="272" y="2032"/>
                  </a:lnTo>
                  <a:lnTo>
                    <a:pt x="262" y="2034"/>
                  </a:lnTo>
                  <a:lnTo>
                    <a:pt x="254" y="2035"/>
                  </a:lnTo>
                  <a:lnTo>
                    <a:pt x="246" y="2037"/>
                  </a:lnTo>
                  <a:lnTo>
                    <a:pt x="241" y="2040"/>
                  </a:lnTo>
                  <a:lnTo>
                    <a:pt x="231" y="2045"/>
                  </a:lnTo>
                  <a:lnTo>
                    <a:pt x="223" y="2048"/>
                  </a:lnTo>
                  <a:lnTo>
                    <a:pt x="220" y="2048"/>
                  </a:lnTo>
                  <a:lnTo>
                    <a:pt x="216" y="2048"/>
                  </a:lnTo>
                  <a:lnTo>
                    <a:pt x="212" y="2047"/>
                  </a:lnTo>
                  <a:lnTo>
                    <a:pt x="207" y="2045"/>
                  </a:lnTo>
                  <a:lnTo>
                    <a:pt x="196" y="2035"/>
                  </a:lnTo>
                  <a:lnTo>
                    <a:pt x="181" y="2019"/>
                  </a:lnTo>
                  <a:lnTo>
                    <a:pt x="171" y="2011"/>
                  </a:lnTo>
                  <a:lnTo>
                    <a:pt x="162" y="2003"/>
                  </a:lnTo>
                  <a:lnTo>
                    <a:pt x="153" y="1997"/>
                  </a:lnTo>
                  <a:lnTo>
                    <a:pt x="144" y="1993"/>
                  </a:lnTo>
                  <a:lnTo>
                    <a:pt x="135" y="1990"/>
                  </a:lnTo>
                  <a:lnTo>
                    <a:pt x="126" y="1987"/>
                  </a:lnTo>
                  <a:lnTo>
                    <a:pt x="119" y="1985"/>
                  </a:lnTo>
                  <a:lnTo>
                    <a:pt x="110" y="1984"/>
                  </a:lnTo>
                  <a:lnTo>
                    <a:pt x="92" y="1983"/>
                  </a:lnTo>
                  <a:lnTo>
                    <a:pt x="73" y="1982"/>
                  </a:lnTo>
                  <a:lnTo>
                    <a:pt x="63" y="1981"/>
                  </a:lnTo>
                  <a:lnTo>
                    <a:pt x="52" y="1978"/>
                  </a:lnTo>
                  <a:lnTo>
                    <a:pt x="42" y="1975"/>
                  </a:lnTo>
                  <a:lnTo>
                    <a:pt x="30" y="1972"/>
                  </a:lnTo>
                  <a:lnTo>
                    <a:pt x="16" y="1965"/>
                  </a:lnTo>
                  <a:lnTo>
                    <a:pt x="0" y="1959"/>
                  </a:lnTo>
                  <a:lnTo>
                    <a:pt x="0" y="1959"/>
                  </a:lnTo>
                  <a:lnTo>
                    <a:pt x="31" y="1881"/>
                  </a:lnTo>
                  <a:lnTo>
                    <a:pt x="38" y="1873"/>
                  </a:lnTo>
                  <a:lnTo>
                    <a:pt x="46" y="1865"/>
                  </a:lnTo>
                  <a:lnTo>
                    <a:pt x="54" y="1854"/>
                  </a:lnTo>
                  <a:lnTo>
                    <a:pt x="62" y="1841"/>
                  </a:lnTo>
                  <a:lnTo>
                    <a:pt x="69" y="1829"/>
                  </a:lnTo>
                  <a:lnTo>
                    <a:pt x="74" y="1817"/>
                  </a:lnTo>
                  <a:lnTo>
                    <a:pt x="78" y="1805"/>
                  </a:lnTo>
                  <a:lnTo>
                    <a:pt x="79" y="1795"/>
                  </a:lnTo>
                  <a:lnTo>
                    <a:pt x="80" y="1783"/>
                  </a:lnTo>
                  <a:lnTo>
                    <a:pt x="82" y="1771"/>
                  </a:lnTo>
                  <a:lnTo>
                    <a:pt x="84" y="1758"/>
                  </a:lnTo>
                  <a:lnTo>
                    <a:pt x="87" y="1747"/>
                  </a:lnTo>
                  <a:lnTo>
                    <a:pt x="89" y="1736"/>
                  </a:lnTo>
                  <a:lnTo>
                    <a:pt x="91" y="1725"/>
                  </a:lnTo>
                  <a:lnTo>
                    <a:pt x="91" y="1714"/>
                  </a:lnTo>
                  <a:lnTo>
                    <a:pt x="89" y="1703"/>
                  </a:lnTo>
                  <a:lnTo>
                    <a:pt x="87" y="1688"/>
                  </a:lnTo>
                  <a:lnTo>
                    <a:pt x="87" y="1673"/>
                  </a:lnTo>
                  <a:lnTo>
                    <a:pt x="88" y="1660"/>
                  </a:lnTo>
                  <a:lnTo>
                    <a:pt x="91" y="1648"/>
                  </a:lnTo>
                  <a:lnTo>
                    <a:pt x="95" y="1636"/>
                  </a:lnTo>
                  <a:lnTo>
                    <a:pt x="101" y="1626"/>
                  </a:lnTo>
                  <a:lnTo>
                    <a:pt x="107" y="1615"/>
                  </a:lnTo>
                  <a:lnTo>
                    <a:pt x="113" y="1605"/>
                  </a:lnTo>
                  <a:lnTo>
                    <a:pt x="128" y="1585"/>
                  </a:lnTo>
                  <a:lnTo>
                    <a:pt x="141" y="1564"/>
                  </a:lnTo>
                  <a:lnTo>
                    <a:pt x="146" y="1553"/>
                  </a:lnTo>
                  <a:lnTo>
                    <a:pt x="151" y="1541"/>
                  </a:lnTo>
                  <a:lnTo>
                    <a:pt x="154" y="1527"/>
                  </a:lnTo>
                  <a:lnTo>
                    <a:pt x="155" y="1514"/>
                  </a:lnTo>
                  <a:lnTo>
                    <a:pt x="156" y="1508"/>
                  </a:lnTo>
                  <a:lnTo>
                    <a:pt x="159" y="1501"/>
                  </a:lnTo>
                  <a:lnTo>
                    <a:pt x="162" y="1495"/>
                  </a:lnTo>
                  <a:lnTo>
                    <a:pt x="167" y="1491"/>
                  </a:lnTo>
                  <a:lnTo>
                    <a:pt x="173" y="1487"/>
                  </a:lnTo>
                  <a:lnTo>
                    <a:pt x="181" y="1483"/>
                  </a:lnTo>
                  <a:lnTo>
                    <a:pt x="189" y="1480"/>
                  </a:lnTo>
                  <a:lnTo>
                    <a:pt x="197" y="1478"/>
                  </a:lnTo>
                  <a:lnTo>
                    <a:pt x="217" y="1474"/>
                  </a:lnTo>
                  <a:lnTo>
                    <a:pt x="238" y="1472"/>
                  </a:lnTo>
                  <a:lnTo>
                    <a:pt x="260" y="1471"/>
                  </a:lnTo>
                  <a:lnTo>
                    <a:pt x="284" y="1470"/>
                  </a:lnTo>
                  <a:lnTo>
                    <a:pt x="305" y="1469"/>
                  </a:lnTo>
                  <a:lnTo>
                    <a:pt x="325" y="1467"/>
                  </a:lnTo>
                  <a:lnTo>
                    <a:pt x="335" y="1466"/>
                  </a:lnTo>
                  <a:lnTo>
                    <a:pt x="342" y="1463"/>
                  </a:lnTo>
                  <a:lnTo>
                    <a:pt x="350" y="1461"/>
                  </a:lnTo>
                  <a:lnTo>
                    <a:pt x="357" y="1459"/>
                  </a:lnTo>
                  <a:lnTo>
                    <a:pt x="362" y="1456"/>
                  </a:lnTo>
                  <a:lnTo>
                    <a:pt x="367" y="1452"/>
                  </a:lnTo>
                  <a:lnTo>
                    <a:pt x="370" y="1448"/>
                  </a:lnTo>
                  <a:lnTo>
                    <a:pt x="371" y="1443"/>
                  </a:lnTo>
                  <a:lnTo>
                    <a:pt x="372" y="1438"/>
                  </a:lnTo>
                  <a:lnTo>
                    <a:pt x="370" y="1431"/>
                  </a:lnTo>
                  <a:lnTo>
                    <a:pt x="368" y="1424"/>
                  </a:lnTo>
                  <a:lnTo>
                    <a:pt x="362" y="1416"/>
                  </a:lnTo>
                  <a:lnTo>
                    <a:pt x="354" y="1400"/>
                  </a:lnTo>
                  <a:lnTo>
                    <a:pt x="347" y="1386"/>
                  </a:lnTo>
                  <a:lnTo>
                    <a:pt x="345" y="1378"/>
                  </a:lnTo>
                  <a:lnTo>
                    <a:pt x="344" y="1370"/>
                  </a:lnTo>
                  <a:lnTo>
                    <a:pt x="342" y="1363"/>
                  </a:lnTo>
                  <a:lnTo>
                    <a:pt x="342" y="1356"/>
                  </a:lnTo>
                  <a:lnTo>
                    <a:pt x="342" y="1348"/>
                  </a:lnTo>
                  <a:lnTo>
                    <a:pt x="344" y="1341"/>
                  </a:lnTo>
                  <a:lnTo>
                    <a:pt x="346" y="1334"/>
                  </a:lnTo>
                  <a:lnTo>
                    <a:pt x="348" y="1327"/>
                  </a:lnTo>
                  <a:lnTo>
                    <a:pt x="352" y="1320"/>
                  </a:lnTo>
                  <a:lnTo>
                    <a:pt x="357" y="1313"/>
                  </a:lnTo>
                  <a:lnTo>
                    <a:pt x="362" y="1306"/>
                  </a:lnTo>
                  <a:lnTo>
                    <a:pt x="369" y="1300"/>
                  </a:lnTo>
                  <a:lnTo>
                    <a:pt x="375" y="1293"/>
                  </a:lnTo>
                  <a:lnTo>
                    <a:pt x="378" y="1289"/>
                  </a:lnTo>
                  <a:lnTo>
                    <a:pt x="378" y="1283"/>
                  </a:lnTo>
                  <a:lnTo>
                    <a:pt x="377" y="1280"/>
                  </a:lnTo>
                  <a:lnTo>
                    <a:pt x="373" y="1275"/>
                  </a:lnTo>
                  <a:lnTo>
                    <a:pt x="369" y="1272"/>
                  </a:lnTo>
                  <a:lnTo>
                    <a:pt x="365" y="1269"/>
                  </a:lnTo>
                  <a:lnTo>
                    <a:pt x="359" y="1265"/>
                  </a:lnTo>
                  <a:lnTo>
                    <a:pt x="352" y="1261"/>
                  </a:lnTo>
                  <a:lnTo>
                    <a:pt x="347" y="1257"/>
                  </a:lnTo>
                  <a:lnTo>
                    <a:pt x="342" y="1251"/>
                  </a:lnTo>
                  <a:lnTo>
                    <a:pt x="338" y="1244"/>
                  </a:lnTo>
                  <a:lnTo>
                    <a:pt x="335" y="1237"/>
                  </a:lnTo>
                  <a:lnTo>
                    <a:pt x="334" y="1228"/>
                  </a:lnTo>
                  <a:lnTo>
                    <a:pt x="335" y="1218"/>
                  </a:lnTo>
                  <a:lnTo>
                    <a:pt x="337" y="1206"/>
                  </a:lnTo>
                  <a:lnTo>
                    <a:pt x="344" y="1200"/>
                  </a:lnTo>
                  <a:lnTo>
                    <a:pt x="350" y="1195"/>
                  </a:lnTo>
                  <a:lnTo>
                    <a:pt x="358" y="1189"/>
                  </a:lnTo>
                  <a:lnTo>
                    <a:pt x="366" y="1186"/>
                  </a:lnTo>
                  <a:lnTo>
                    <a:pt x="376" y="1183"/>
                  </a:lnTo>
                  <a:lnTo>
                    <a:pt x="382" y="1179"/>
                  </a:lnTo>
                  <a:lnTo>
                    <a:pt x="386" y="1177"/>
                  </a:lnTo>
                  <a:lnTo>
                    <a:pt x="388" y="1174"/>
                  </a:lnTo>
                  <a:lnTo>
                    <a:pt x="389" y="1169"/>
                  </a:lnTo>
                  <a:lnTo>
                    <a:pt x="390" y="1163"/>
                  </a:lnTo>
                  <a:lnTo>
                    <a:pt x="391" y="1158"/>
                  </a:lnTo>
                  <a:lnTo>
                    <a:pt x="394" y="1153"/>
                  </a:lnTo>
                  <a:lnTo>
                    <a:pt x="398" y="1147"/>
                  </a:lnTo>
                  <a:lnTo>
                    <a:pt x="403" y="1143"/>
                  </a:lnTo>
                  <a:lnTo>
                    <a:pt x="409" y="1139"/>
                  </a:lnTo>
                  <a:lnTo>
                    <a:pt x="414" y="1137"/>
                  </a:lnTo>
                  <a:lnTo>
                    <a:pt x="420" y="1136"/>
                  </a:lnTo>
                  <a:lnTo>
                    <a:pt x="426" y="1137"/>
                  </a:lnTo>
                  <a:lnTo>
                    <a:pt x="431" y="1141"/>
                  </a:lnTo>
                  <a:lnTo>
                    <a:pt x="435" y="1143"/>
                  </a:lnTo>
                  <a:lnTo>
                    <a:pt x="439" y="1144"/>
                  </a:lnTo>
                  <a:lnTo>
                    <a:pt x="441" y="1144"/>
                  </a:lnTo>
                  <a:lnTo>
                    <a:pt x="443" y="1143"/>
                  </a:lnTo>
                  <a:lnTo>
                    <a:pt x="445" y="1142"/>
                  </a:lnTo>
                  <a:lnTo>
                    <a:pt x="449" y="1135"/>
                  </a:lnTo>
                  <a:lnTo>
                    <a:pt x="451" y="1127"/>
                  </a:lnTo>
                  <a:lnTo>
                    <a:pt x="451" y="1120"/>
                  </a:lnTo>
                  <a:lnTo>
                    <a:pt x="451" y="1112"/>
                  </a:lnTo>
                  <a:lnTo>
                    <a:pt x="430" y="1088"/>
                  </a:lnTo>
                  <a:lnTo>
                    <a:pt x="416" y="1072"/>
                  </a:lnTo>
                  <a:lnTo>
                    <a:pt x="413" y="1069"/>
                  </a:lnTo>
                  <a:lnTo>
                    <a:pt x="411" y="1064"/>
                  </a:lnTo>
                  <a:lnTo>
                    <a:pt x="411" y="1060"/>
                  </a:lnTo>
                  <a:lnTo>
                    <a:pt x="411" y="1055"/>
                  </a:lnTo>
                  <a:lnTo>
                    <a:pt x="412" y="1050"/>
                  </a:lnTo>
                  <a:lnTo>
                    <a:pt x="414" y="1043"/>
                  </a:lnTo>
                  <a:lnTo>
                    <a:pt x="418" y="1036"/>
                  </a:lnTo>
                  <a:lnTo>
                    <a:pt x="422" y="1027"/>
                  </a:lnTo>
                  <a:lnTo>
                    <a:pt x="424" y="1024"/>
                  </a:lnTo>
                  <a:lnTo>
                    <a:pt x="428" y="1022"/>
                  </a:lnTo>
                  <a:lnTo>
                    <a:pt x="432" y="1021"/>
                  </a:lnTo>
                  <a:lnTo>
                    <a:pt x="438" y="1020"/>
                  </a:lnTo>
                  <a:lnTo>
                    <a:pt x="452" y="1019"/>
                  </a:lnTo>
                  <a:lnTo>
                    <a:pt x="468" y="1019"/>
                  </a:lnTo>
                  <a:lnTo>
                    <a:pt x="483" y="1020"/>
                  </a:lnTo>
                  <a:lnTo>
                    <a:pt x="499" y="1021"/>
                  </a:lnTo>
                  <a:lnTo>
                    <a:pt x="512" y="1021"/>
                  </a:lnTo>
                  <a:lnTo>
                    <a:pt x="522" y="1020"/>
                  </a:lnTo>
                  <a:lnTo>
                    <a:pt x="529" y="1018"/>
                  </a:lnTo>
                  <a:lnTo>
                    <a:pt x="533" y="1015"/>
                  </a:lnTo>
                  <a:lnTo>
                    <a:pt x="537" y="1011"/>
                  </a:lnTo>
                  <a:lnTo>
                    <a:pt x="540" y="1008"/>
                  </a:lnTo>
                  <a:lnTo>
                    <a:pt x="540" y="1003"/>
                  </a:lnTo>
                  <a:lnTo>
                    <a:pt x="540" y="1000"/>
                  </a:lnTo>
                  <a:lnTo>
                    <a:pt x="538" y="996"/>
                  </a:lnTo>
                  <a:lnTo>
                    <a:pt x="537" y="991"/>
                  </a:lnTo>
                  <a:lnTo>
                    <a:pt x="532" y="981"/>
                  </a:lnTo>
                  <a:lnTo>
                    <a:pt x="524" y="973"/>
                  </a:lnTo>
                  <a:lnTo>
                    <a:pt x="517" y="964"/>
                  </a:lnTo>
                  <a:lnTo>
                    <a:pt x="511" y="956"/>
                  </a:lnTo>
                  <a:lnTo>
                    <a:pt x="509" y="953"/>
                  </a:lnTo>
                  <a:lnTo>
                    <a:pt x="506" y="949"/>
                  </a:lnTo>
                  <a:lnTo>
                    <a:pt x="506" y="946"/>
                  </a:lnTo>
                  <a:lnTo>
                    <a:pt x="506" y="943"/>
                  </a:lnTo>
                  <a:lnTo>
                    <a:pt x="509" y="935"/>
                  </a:lnTo>
                  <a:lnTo>
                    <a:pt x="513" y="926"/>
                  </a:lnTo>
                  <a:lnTo>
                    <a:pt x="517" y="918"/>
                  </a:lnTo>
                  <a:lnTo>
                    <a:pt x="522" y="911"/>
                  </a:lnTo>
                  <a:lnTo>
                    <a:pt x="525" y="903"/>
                  </a:lnTo>
                  <a:lnTo>
                    <a:pt x="526" y="895"/>
                  </a:lnTo>
                  <a:lnTo>
                    <a:pt x="526" y="885"/>
                  </a:lnTo>
                  <a:lnTo>
                    <a:pt x="527" y="876"/>
                  </a:lnTo>
                  <a:lnTo>
                    <a:pt x="529" y="870"/>
                  </a:lnTo>
                  <a:lnTo>
                    <a:pt x="531" y="864"/>
                  </a:lnTo>
                  <a:lnTo>
                    <a:pt x="533" y="860"/>
                  </a:lnTo>
                  <a:lnTo>
                    <a:pt x="536" y="856"/>
                  </a:lnTo>
                  <a:lnTo>
                    <a:pt x="540" y="854"/>
                  </a:lnTo>
                  <a:lnTo>
                    <a:pt x="544" y="852"/>
                  </a:lnTo>
                  <a:lnTo>
                    <a:pt x="554" y="849"/>
                  </a:lnTo>
                  <a:lnTo>
                    <a:pt x="565" y="845"/>
                  </a:lnTo>
                  <a:lnTo>
                    <a:pt x="572" y="842"/>
                  </a:lnTo>
                  <a:lnTo>
                    <a:pt x="578" y="839"/>
                  </a:lnTo>
                  <a:lnTo>
                    <a:pt x="586" y="835"/>
                  </a:lnTo>
                  <a:lnTo>
                    <a:pt x="594" y="830"/>
                  </a:lnTo>
                  <a:lnTo>
                    <a:pt x="602" y="820"/>
                  </a:lnTo>
                  <a:lnTo>
                    <a:pt x="615" y="803"/>
                  </a:lnTo>
                  <a:lnTo>
                    <a:pt x="626" y="787"/>
                  </a:lnTo>
                  <a:lnTo>
                    <a:pt x="632" y="778"/>
                  </a:lnTo>
                  <a:lnTo>
                    <a:pt x="622" y="771"/>
                  </a:lnTo>
                  <a:lnTo>
                    <a:pt x="605" y="761"/>
                  </a:lnTo>
                  <a:lnTo>
                    <a:pt x="595" y="756"/>
                  </a:lnTo>
                  <a:lnTo>
                    <a:pt x="585" y="749"/>
                  </a:lnTo>
                  <a:lnTo>
                    <a:pt x="577" y="743"/>
                  </a:lnTo>
                  <a:lnTo>
                    <a:pt x="571" y="736"/>
                  </a:lnTo>
                  <a:lnTo>
                    <a:pt x="567" y="730"/>
                  </a:lnTo>
                  <a:lnTo>
                    <a:pt x="564" y="724"/>
                  </a:lnTo>
                  <a:lnTo>
                    <a:pt x="561" y="717"/>
                  </a:lnTo>
                  <a:lnTo>
                    <a:pt x="560" y="711"/>
                  </a:lnTo>
                  <a:lnTo>
                    <a:pt x="560" y="704"/>
                  </a:lnTo>
                  <a:lnTo>
                    <a:pt x="562" y="697"/>
                  </a:lnTo>
                  <a:lnTo>
                    <a:pt x="563" y="695"/>
                  </a:lnTo>
                  <a:lnTo>
                    <a:pt x="565" y="693"/>
                  </a:lnTo>
                  <a:lnTo>
                    <a:pt x="568" y="691"/>
                  </a:lnTo>
                  <a:lnTo>
                    <a:pt x="572" y="690"/>
                  </a:lnTo>
                  <a:lnTo>
                    <a:pt x="576" y="688"/>
                  </a:lnTo>
                  <a:lnTo>
                    <a:pt x="582" y="688"/>
                  </a:lnTo>
                  <a:lnTo>
                    <a:pt x="586" y="688"/>
                  </a:lnTo>
                  <a:lnTo>
                    <a:pt x="591" y="690"/>
                  </a:lnTo>
                  <a:lnTo>
                    <a:pt x="599" y="693"/>
                  </a:lnTo>
                  <a:lnTo>
                    <a:pt x="608" y="697"/>
                  </a:lnTo>
                  <a:lnTo>
                    <a:pt x="617" y="703"/>
                  </a:lnTo>
                  <a:lnTo>
                    <a:pt x="627" y="707"/>
                  </a:lnTo>
                  <a:lnTo>
                    <a:pt x="638" y="709"/>
                  </a:lnTo>
                  <a:lnTo>
                    <a:pt x="649" y="711"/>
                  </a:lnTo>
                  <a:lnTo>
                    <a:pt x="658" y="709"/>
                  </a:lnTo>
                  <a:lnTo>
                    <a:pt x="666" y="707"/>
                  </a:lnTo>
                  <a:lnTo>
                    <a:pt x="671" y="704"/>
                  </a:lnTo>
                  <a:lnTo>
                    <a:pt x="675" y="701"/>
                  </a:lnTo>
                  <a:lnTo>
                    <a:pt x="678" y="695"/>
                  </a:lnTo>
                  <a:lnTo>
                    <a:pt x="679" y="690"/>
                  </a:lnTo>
                  <a:lnTo>
                    <a:pt x="680" y="684"/>
                  </a:lnTo>
                  <a:lnTo>
                    <a:pt x="680" y="677"/>
                  </a:lnTo>
                  <a:lnTo>
                    <a:pt x="674" y="649"/>
                  </a:lnTo>
                  <a:lnTo>
                    <a:pt x="667" y="624"/>
                  </a:lnTo>
                  <a:lnTo>
                    <a:pt x="677" y="601"/>
                  </a:lnTo>
                  <a:lnTo>
                    <a:pt x="685" y="580"/>
                  </a:lnTo>
                  <a:lnTo>
                    <a:pt x="688" y="575"/>
                  </a:lnTo>
                  <a:lnTo>
                    <a:pt x="690" y="570"/>
                  </a:lnTo>
                  <a:lnTo>
                    <a:pt x="695" y="567"/>
                  </a:lnTo>
                  <a:lnTo>
                    <a:pt x="699" y="564"/>
                  </a:lnTo>
                  <a:lnTo>
                    <a:pt x="705" y="561"/>
                  </a:lnTo>
                  <a:lnTo>
                    <a:pt x="710" y="559"/>
                  </a:lnTo>
                  <a:lnTo>
                    <a:pt x="717" y="558"/>
                  </a:lnTo>
                  <a:lnTo>
                    <a:pt x="726" y="557"/>
                  </a:lnTo>
                  <a:lnTo>
                    <a:pt x="740" y="560"/>
                  </a:lnTo>
                  <a:lnTo>
                    <a:pt x="766" y="564"/>
                  </a:lnTo>
                  <a:lnTo>
                    <a:pt x="772" y="565"/>
                  </a:lnTo>
                  <a:lnTo>
                    <a:pt x="778" y="565"/>
                  </a:lnTo>
                  <a:lnTo>
                    <a:pt x="783" y="565"/>
                  </a:lnTo>
                  <a:lnTo>
                    <a:pt x="789" y="564"/>
                  </a:lnTo>
                  <a:lnTo>
                    <a:pt x="792" y="561"/>
                  </a:lnTo>
                  <a:lnTo>
                    <a:pt x="794" y="558"/>
                  </a:lnTo>
                  <a:lnTo>
                    <a:pt x="795" y="555"/>
                  </a:lnTo>
                  <a:lnTo>
                    <a:pt x="794" y="550"/>
                  </a:lnTo>
                  <a:lnTo>
                    <a:pt x="793" y="545"/>
                  </a:lnTo>
                  <a:lnTo>
                    <a:pt x="792" y="539"/>
                  </a:lnTo>
                  <a:lnTo>
                    <a:pt x="792" y="536"/>
                  </a:lnTo>
                  <a:lnTo>
                    <a:pt x="793" y="533"/>
                  </a:lnTo>
                  <a:lnTo>
                    <a:pt x="794" y="530"/>
                  </a:lnTo>
                  <a:lnTo>
                    <a:pt x="795" y="528"/>
                  </a:lnTo>
                  <a:lnTo>
                    <a:pt x="798" y="527"/>
                  </a:lnTo>
                  <a:lnTo>
                    <a:pt x="801" y="526"/>
                  </a:lnTo>
                  <a:lnTo>
                    <a:pt x="808" y="525"/>
                  </a:lnTo>
                  <a:lnTo>
                    <a:pt x="815" y="523"/>
                  </a:lnTo>
                  <a:lnTo>
                    <a:pt x="823" y="519"/>
                  </a:lnTo>
                  <a:lnTo>
                    <a:pt x="833" y="514"/>
                  </a:lnTo>
                  <a:lnTo>
                    <a:pt x="836" y="510"/>
                  </a:lnTo>
                  <a:lnTo>
                    <a:pt x="839" y="508"/>
                  </a:lnTo>
                  <a:lnTo>
                    <a:pt x="839" y="505"/>
                  </a:lnTo>
                  <a:lnTo>
                    <a:pt x="839" y="503"/>
                  </a:lnTo>
                  <a:lnTo>
                    <a:pt x="834" y="497"/>
                  </a:lnTo>
                  <a:lnTo>
                    <a:pt x="829" y="492"/>
                  </a:lnTo>
                  <a:lnTo>
                    <a:pt x="821" y="486"/>
                  </a:lnTo>
                  <a:lnTo>
                    <a:pt x="813" y="482"/>
                  </a:lnTo>
                  <a:lnTo>
                    <a:pt x="810" y="478"/>
                  </a:lnTo>
                  <a:lnTo>
                    <a:pt x="806" y="476"/>
                  </a:lnTo>
                  <a:lnTo>
                    <a:pt x="804" y="473"/>
                  </a:lnTo>
                  <a:lnTo>
                    <a:pt x="803" y="470"/>
                  </a:lnTo>
                  <a:lnTo>
                    <a:pt x="802" y="462"/>
                  </a:lnTo>
                  <a:lnTo>
                    <a:pt x="803" y="455"/>
                  </a:lnTo>
                  <a:lnTo>
                    <a:pt x="806" y="449"/>
                  </a:lnTo>
                  <a:lnTo>
                    <a:pt x="810" y="443"/>
                  </a:lnTo>
                  <a:lnTo>
                    <a:pt x="818" y="432"/>
                  </a:lnTo>
                  <a:lnTo>
                    <a:pt x="825" y="420"/>
                  </a:lnTo>
                  <a:lnTo>
                    <a:pt x="828" y="414"/>
                  </a:lnTo>
                  <a:lnTo>
                    <a:pt x="829" y="408"/>
                  </a:lnTo>
                  <a:lnTo>
                    <a:pt x="829" y="401"/>
                  </a:lnTo>
                  <a:lnTo>
                    <a:pt x="829" y="396"/>
                  </a:lnTo>
                  <a:lnTo>
                    <a:pt x="825" y="383"/>
                  </a:lnTo>
                  <a:lnTo>
                    <a:pt x="823" y="370"/>
                  </a:lnTo>
                  <a:lnTo>
                    <a:pt x="820" y="358"/>
                  </a:lnTo>
                  <a:lnTo>
                    <a:pt x="818" y="347"/>
                  </a:lnTo>
                  <a:lnTo>
                    <a:pt x="819" y="340"/>
                  </a:lnTo>
                  <a:lnTo>
                    <a:pt x="819" y="335"/>
                  </a:lnTo>
                  <a:lnTo>
                    <a:pt x="821" y="328"/>
                  </a:lnTo>
                  <a:lnTo>
                    <a:pt x="824" y="323"/>
                  </a:lnTo>
                  <a:lnTo>
                    <a:pt x="828" y="319"/>
                  </a:lnTo>
                  <a:lnTo>
                    <a:pt x="831" y="317"/>
                  </a:lnTo>
                  <a:lnTo>
                    <a:pt x="835" y="315"/>
                  </a:lnTo>
                  <a:lnTo>
                    <a:pt x="840" y="314"/>
                  </a:lnTo>
                  <a:lnTo>
                    <a:pt x="851" y="313"/>
                  </a:lnTo>
                  <a:lnTo>
                    <a:pt x="862" y="313"/>
                  </a:lnTo>
                  <a:lnTo>
                    <a:pt x="874" y="312"/>
                  </a:lnTo>
                  <a:lnTo>
                    <a:pt x="885" y="309"/>
                  </a:lnTo>
                  <a:lnTo>
                    <a:pt x="890" y="307"/>
                  </a:lnTo>
                  <a:lnTo>
                    <a:pt x="894" y="304"/>
                  </a:lnTo>
                  <a:lnTo>
                    <a:pt x="897" y="300"/>
                  </a:lnTo>
                  <a:lnTo>
                    <a:pt x="901" y="295"/>
                  </a:lnTo>
                  <a:lnTo>
                    <a:pt x="902" y="292"/>
                  </a:lnTo>
                  <a:lnTo>
                    <a:pt x="902" y="288"/>
                  </a:lnTo>
                  <a:lnTo>
                    <a:pt x="902" y="285"/>
                  </a:lnTo>
                  <a:lnTo>
                    <a:pt x="901" y="283"/>
                  </a:lnTo>
                  <a:lnTo>
                    <a:pt x="897" y="277"/>
                  </a:lnTo>
                  <a:lnTo>
                    <a:pt x="892" y="273"/>
                  </a:lnTo>
                  <a:lnTo>
                    <a:pt x="880" y="265"/>
                  </a:lnTo>
                  <a:lnTo>
                    <a:pt x="870" y="257"/>
                  </a:lnTo>
                  <a:lnTo>
                    <a:pt x="867" y="253"/>
                  </a:lnTo>
                  <a:lnTo>
                    <a:pt x="866" y="249"/>
                  </a:lnTo>
                  <a:lnTo>
                    <a:pt x="866" y="244"/>
                  </a:lnTo>
                  <a:lnTo>
                    <a:pt x="867" y="241"/>
                  </a:lnTo>
                  <a:lnTo>
                    <a:pt x="873" y="233"/>
                  </a:lnTo>
                  <a:lnTo>
                    <a:pt x="881" y="226"/>
                  </a:lnTo>
                  <a:lnTo>
                    <a:pt x="890" y="219"/>
                  </a:lnTo>
                  <a:lnTo>
                    <a:pt x="897" y="210"/>
                  </a:lnTo>
                  <a:lnTo>
                    <a:pt x="901" y="205"/>
                  </a:lnTo>
                  <a:lnTo>
                    <a:pt x="904" y="200"/>
                  </a:lnTo>
                  <a:lnTo>
                    <a:pt x="905" y="194"/>
                  </a:lnTo>
                  <a:lnTo>
                    <a:pt x="906" y="188"/>
                  </a:lnTo>
                  <a:lnTo>
                    <a:pt x="905" y="183"/>
                  </a:lnTo>
                  <a:lnTo>
                    <a:pt x="904" y="178"/>
                  </a:lnTo>
                  <a:lnTo>
                    <a:pt x="901" y="172"/>
                  </a:lnTo>
                  <a:lnTo>
                    <a:pt x="897" y="168"/>
                  </a:lnTo>
                  <a:lnTo>
                    <a:pt x="887" y="158"/>
                  </a:lnTo>
                  <a:lnTo>
                    <a:pt x="876" y="148"/>
                  </a:lnTo>
                  <a:lnTo>
                    <a:pt x="866" y="139"/>
                  </a:lnTo>
                  <a:lnTo>
                    <a:pt x="857" y="130"/>
                  </a:lnTo>
                  <a:lnTo>
                    <a:pt x="854" y="125"/>
                  </a:lnTo>
                  <a:lnTo>
                    <a:pt x="852" y="120"/>
                  </a:lnTo>
                  <a:lnTo>
                    <a:pt x="851" y="116"/>
                  </a:lnTo>
                  <a:lnTo>
                    <a:pt x="851" y="110"/>
                  </a:lnTo>
                  <a:lnTo>
                    <a:pt x="866" y="98"/>
                  </a:lnTo>
                  <a:lnTo>
                    <a:pt x="881" y="89"/>
                  </a:lnTo>
                  <a:lnTo>
                    <a:pt x="896" y="79"/>
                  </a:lnTo>
                  <a:lnTo>
                    <a:pt x="912" y="68"/>
                  </a:lnTo>
                  <a:lnTo>
                    <a:pt x="921" y="58"/>
                  </a:lnTo>
                  <a:lnTo>
                    <a:pt x="935" y="42"/>
                  </a:lnTo>
                  <a:lnTo>
                    <a:pt x="943" y="34"/>
                  </a:lnTo>
                  <a:lnTo>
                    <a:pt x="949" y="29"/>
                  </a:lnTo>
                  <a:lnTo>
                    <a:pt x="952" y="27"/>
                  </a:lnTo>
                  <a:lnTo>
                    <a:pt x="954" y="27"/>
                  </a:lnTo>
                  <a:lnTo>
                    <a:pt x="956" y="29"/>
                  </a:lnTo>
                  <a:lnTo>
                    <a:pt x="957" y="31"/>
                  </a:lnTo>
                  <a:lnTo>
                    <a:pt x="970" y="40"/>
                  </a:lnTo>
                  <a:lnTo>
                    <a:pt x="986" y="50"/>
                  </a:lnTo>
                  <a:lnTo>
                    <a:pt x="999" y="57"/>
                  </a:lnTo>
                  <a:lnTo>
                    <a:pt x="1014" y="65"/>
                  </a:lnTo>
                  <a:lnTo>
                    <a:pt x="1028" y="72"/>
                  </a:lnTo>
                  <a:lnTo>
                    <a:pt x="1042" y="77"/>
                  </a:lnTo>
                  <a:lnTo>
                    <a:pt x="1050" y="78"/>
                  </a:lnTo>
                  <a:lnTo>
                    <a:pt x="1057" y="78"/>
                  </a:lnTo>
                  <a:lnTo>
                    <a:pt x="1063" y="78"/>
                  </a:lnTo>
                  <a:lnTo>
                    <a:pt x="1071" y="77"/>
                  </a:lnTo>
                  <a:lnTo>
                    <a:pt x="1078" y="74"/>
                  </a:lnTo>
                  <a:lnTo>
                    <a:pt x="1083" y="69"/>
                  </a:lnTo>
                  <a:lnTo>
                    <a:pt x="1090" y="64"/>
                  </a:lnTo>
                  <a:lnTo>
                    <a:pt x="1096" y="56"/>
                  </a:lnTo>
                  <a:lnTo>
                    <a:pt x="1109" y="55"/>
                  </a:lnTo>
                  <a:lnTo>
                    <a:pt x="1121" y="52"/>
                  </a:lnTo>
                  <a:lnTo>
                    <a:pt x="1135" y="48"/>
                  </a:lnTo>
                  <a:lnTo>
                    <a:pt x="1149" y="44"/>
                  </a:lnTo>
                  <a:lnTo>
                    <a:pt x="1176" y="36"/>
                  </a:lnTo>
                  <a:lnTo>
                    <a:pt x="1202" y="29"/>
                  </a:lnTo>
                  <a:lnTo>
                    <a:pt x="1246" y="6"/>
                  </a:lnTo>
                  <a:lnTo>
                    <a:pt x="1246" y="6"/>
                  </a:lnTo>
                  <a:lnTo>
                    <a:pt x="1254" y="9"/>
                  </a:lnTo>
                  <a:lnTo>
                    <a:pt x="1259" y="10"/>
                  </a:lnTo>
                  <a:lnTo>
                    <a:pt x="1264" y="10"/>
                  </a:lnTo>
                  <a:lnTo>
                    <a:pt x="1268" y="10"/>
                  </a:lnTo>
                  <a:lnTo>
                    <a:pt x="1276" y="8"/>
                  </a:lnTo>
                  <a:lnTo>
                    <a:pt x="1287" y="3"/>
                  </a:lnTo>
                  <a:lnTo>
                    <a:pt x="1298" y="1"/>
                  </a:lnTo>
                  <a:lnTo>
                    <a:pt x="1307" y="0"/>
                  </a:lnTo>
                  <a:lnTo>
                    <a:pt x="1316" y="0"/>
                  </a:lnTo>
                  <a:lnTo>
                    <a:pt x="1326" y="1"/>
                  </a:lnTo>
                  <a:lnTo>
                    <a:pt x="1331" y="15"/>
                  </a:lnTo>
                  <a:lnTo>
                    <a:pt x="1337" y="32"/>
                  </a:lnTo>
                  <a:lnTo>
                    <a:pt x="1339" y="40"/>
                  </a:lnTo>
                  <a:lnTo>
                    <a:pt x="1340" y="47"/>
                  </a:lnTo>
                  <a:lnTo>
                    <a:pt x="1339" y="52"/>
                  </a:lnTo>
                  <a:lnTo>
                    <a:pt x="1339" y="55"/>
                  </a:lnTo>
                  <a:lnTo>
                    <a:pt x="1338" y="58"/>
                  </a:lnTo>
                  <a:lnTo>
                    <a:pt x="1336" y="63"/>
                  </a:lnTo>
                  <a:lnTo>
                    <a:pt x="1330" y="72"/>
                  </a:lnTo>
                  <a:lnTo>
                    <a:pt x="1326" y="80"/>
                  </a:lnTo>
                  <a:lnTo>
                    <a:pt x="1320" y="88"/>
                  </a:lnTo>
                  <a:lnTo>
                    <a:pt x="1315" y="97"/>
                  </a:lnTo>
                  <a:lnTo>
                    <a:pt x="1307" y="107"/>
                  </a:lnTo>
                  <a:lnTo>
                    <a:pt x="1299" y="116"/>
                  </a:lnTo>
                  <a:lnTo>
                    <a:pt x="1295" y="121"/>
                  </a:lnTo>
                  <a:lnTo>
                    <a:pt x="1292" y="127"/>
                  </a:lnTo>
                  <a:lnTo>
                    <a:pt x="1289" y="131"/>
                  </a:lnTo>
                  <a:lnTo>
                    <a:pt x="1287" y="138"/>
                  </a:lnTo>
                  <a:lnTo>
                    <a:pt x="1286" y="148"/>
                  </a:lnTo>
                  <a:lnTo>
                    <a:pt x="1288" y="157"/>
                  </a:lnTo>
                  <a:lnTo>
                    <a:pt x="1290" y="165"/>
                  </a:lnTo>
                  <a:lnTo>
                    <a:pt x="1296" y="171"/>
                  </a:lnTo>
                  <a:lnTo>
                    <a:pt x="1302" y="177"/>
                  </a:lnTo>
                  <a:lnTo>
                    <a:pt x="1309" y="181"/>
                  </a:lnTo>
                  <a:lnTo>
                    <a:pt x="1317" y="184"/>
                  </a:lnTo>
                  <a:lnTo>
                    <a:pt x="1326" y="187"/>
                  </a:lnTo>
                  <a:lnTo>
                    <a:pt x="1334" y="189"/>
                  </a:lnTo>
                  <a:lnTo>
                    <a:pt x="1340" y="191"/>
                  </a:lnTo>
                  <a:lnTo>
                    <a:pt x="1346" y="193"/>
                  </a:lnTo>
                  <a:lnTo>
                    <a:pt x="1350" y="197"/>
                  </a:lnTo>
                  <a:lnTo>
                    <a:pt x="1359" y="203"/>
                  </a:lnTo>
                  <a:lnTo>
                    <a:pt x="1370" y="212"/>
                  </a:lnTo>
                  <a:lnTo>
                    <a:pt x="1377" y="215"/>
                  </a:lnTo>
                  <a:lnTo>
                    <a:pt x="1385" y="218"/>
                  </a:lnTo>
                  <a:lnTo>
                    <a:pt x="1392" y="219"/>
                  </a:lnTo>
                  <a:lnTo>
                    <a:pt x="1402" y="219"/>
                  </a:lnTo>
                  <a:lnTo>
                    <a:pt x="1421" y="216"/>
                  </a:lnTo>
                  <a:lnTo>
                    <a:pt x="1442" y="212"/>
                  </a:lnTo>
                  <a:lnTo>
                    <a:pt x="1484" y="201"/>
                  </a:lnTo>
                  <a:lnTo>
                    <a:pt x="1521" y="193"/>
                  </a:lnTo>
                  <a:lnTo>
                    <a:pt x="1541" y="191"/>
                  </a:lnTo>
                  <a:lnTo>
                    <a:pt x="1565" y="187"/>
                  </a:lnTo>
                  <a:lnTo>
                    <a:pt x="1592" y="180"/>
                  </a:lnTo>
                  <a:lnTo>
                    <a:pt x="1618" y="171"/>
                  </a:lnTo>
                  <a:lnTo>
                    <a:pt x="1632" y="166"/>
                  </a:lnTo>
                  <a:lnTo>
                    <a:pt x="1644" y="160"/>
                  </a:lnTo>
                  <a:lnTo>
                    <a:pt x="1656" y="155"/>
                  </a:lnTo>
                  <a:lnTo>
                    <a:pt x="1667" y="148"/>
                  </a:lnTo>
                  <a:lnTo>
                    <a:pt x="1677" y="140"/>
                  </a:lnTo>
                  <a:lnTo>
                    <a:pt x="1685" y="132"/>
                  </a:lnTo>
                  <a:lnTo>
                    <a:pt x="1691" y="125"/>
                  </a:lnTo>
                  <a:lnTo>
                    <a:pt x="1697" y="116"/>
                  </a:lnTo>
                  <a:lnTo>
                    <a:pt x="1700" y="108"/>
                  </a:lnTo>
                  <a:lnTo>
                    <a:pt x="1705" y="101"/>
                  </a:lnTo>
                  <a:lnTo>
                    <a:pt x="1710" y="96"/>
                  </a:lnTo>
                  <a:lnTo>
                    <a:pt x="1715" y="90"/>
                  </a:lnTo>
                  <a:lnTo>
                    <a:pt x="1721" y="86"/>
                  </a:lnTo>
                  <a:lnTo>
                    <a:pt x="1727" y="83"/>
                  </a:lnTo>
                  <a:lnTo>
                    <a:pt x="1733" y="79"/>
                  </a:lnTo>
                  <a:lnTo>
                    <a:pt x="1740" y="77"/>
                  </a:lnTo>
                  <a:lnTo>
                    <a:pt x="1747" y="75"/>
                  </a:lnTo>
                  <a:lnTo>
                    <a:pt x="1755" y="74"/>
                  </a:lnTo>
                  <a:lnTo>
                    <a:pt x="1761" y="74"/>
                  </a:lnTo>
                  <a:lnTo>
                    <a:pt x="1769" y="74"/>
                  </a:lnTo>
                  <a:lnTo>
                    <a:pt x="1777" y="75"/>
                  </a:lnTo>
                  <a:lnTo>
                    <a:pt x="1783" y="76"/>
                  </a:lnTo>
                  <a:lnTo>
                    <a:pt x="1790" y="78"/>
                  </a:lnTo>
                  <a:lnTo>
                    <a:pt x="1798" y="80"/>
                  </a:lnTo>
                  <a:lnTo>
                    <a:pt x="1843" y="72"/>
                  </a:lnTo>
                  <a:lnTo>
                    <a:pt x="1843" y="7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6B51DA71-5828-4CFF-963A-8D1A8603C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6" y="3566"/>
              <a:ext cx="765" cy="1059"/>
            </a:xfrm>
            <a:custGeom>
              <a:avLst/>
              <a:gdLst>
                <a:gd name="T0" fmla="*/ 1269 w 3060"/>
                <a:gd name="T1" fmla="*/ 60 h 4235"/>
                <a:gd name="T2" fmla="*/ 1423 w 3060"/>
                <a:gd name="T3" fmla="*/ 13 h 4235"/>
                <a:gd name="T4" fmla="*/ 1654 w 3060"/>
                <a:gd name="T5" fmla="*/ 148 h 4235"/>
                <a:gd name="T6" fmla="*/ 1924 w 3060"/>
                <a:gd name="T7" fmla="*/ 249 h 4235"/>
                <a:gd name="T8" fmla="*/ 2050 w 3060"/>
                <a:gd name="T9" fmla="*/ 132 h 4235"/>
                <a:gd name="T10" fmla="*/ 2259 w 3060"/>
                <a:gd name="T11" fmla="*/ 377 h 4235"/>
                <a:gd name="T12" fmla="*/ 2378 w 3060"/>
                <a:gd name="T13" fmla="*/ 513 h 4235"/>
                <a:gd name="T14" fmla="*/ 2523 w 3060"/>
                <a:gd name="T15" fmla="*/ 524 h 4235"/>
                <a:gd name="T16" fmla="*/ 2718 w 3060"/>
                <a:gd name="T17" fmla="*/ 616 h 4235"/>
                <a:gd name="T18" fmla="*/ 2830 w 3060"/>
                <a:gd name="T19" fmla="*/ 718 h 4235"/>
                <a:gd name="T20" fmla="*/ 2728 w 3060"/>
                <a:gd name="T21" fmla="*/ 827 h 4235"/>
                <a:gd name="T22" fmla="*/ 2707 w 3060"/>
                <a:gd name="T23" fmla="*/ 953 h 4235"/>
                <a:gd name="T24" fmla="*/ 2899 w 3060"/>
                <a:gd name="T25" fmla="*/ 1073 h 4235"/>
                <a:gd name="T26" fmla="*/ 2954 w 3060"/>
                <a:gd name="T27" fmla="*/ 1197 h 4235"/>
                <a:gd name="T28" fmla="*/ 2815 w 3060"/>
                <a:gd name="T29" fmla="*/ 1326 h 4235"/>
                <a:gd name="T30" fmla="*/ 2980 w 3060"/>
                <a:gd name="T31" fmla="*/ 1426 h 4235"/>
                <a:gd name="T32" fmla="*/ 2956 w 3060"/>
                <a:gd name="T33" fmla="*/ 1600 h 4235"/>
                <a:gd name="T34" fmla="*/ 2620 w 3060"/>
                <a:gd name="T35" fmla="*/ 1669 h 4235"/>
                <a:gd name="T36" fmla="*/ 2302 w 3060"/>
                <a:gd name="T37" fmla="*/ 1829 h 4235"/>
                <a:gd name="T38" fmla="*/ 2210 w 3060"/>
                <a:gd name="T39" fmla="*/ 1941 h 4235"/>
                <a:gd name="T40" fmla="*/ 2065 w 3060"/>
                <a:gd name="T41" fmla="*/ 2104 h 4235"/>
                <a:gd name="T42" fmla="*/ 2213 w 3060"/>
                <a:gd name="T43" fmla="*/ 2203 h 4235"/>
                <a:gd name="T44" fmla="*/ 2092 w 3060"/>
                <a:gd name="T45" fmla="*/ 2368 h 4235"/>
                <a:gd name="T46" fmla="*/ 1888 w 3060"/>
                <a:gd name="T47" fmla="*/ 2525 h 4235"/>
                <a:gd name="T48" fmla="*/ 1764 w 3060"/>
                <a:gd name="T49" fmla="*/ 2696 h 4235"/>
                <a:gd name="T50" fmla="*/ 1793 w 3060"/>
                <a:gd name="T51" fmla="*/ 2918 h 4235"/>
                <a:gd name="T52" fmla="*/ 1801 w 3060"/>
                <a:gd name="T53" fmla="*/ 3084 h 4235"/>
                <a:gd name="T54" fmla="*/ 2006 w 3060"/>
                <a:gd name="T55" fmla="*/ 3177 h 4235"/>
                <a:gd name="T56" fmla="*/ 2198 w 3060"/>
                <a:gd name="T57" fmla="*/ 3299 h 4235"/>
                <a:gd name="T58" fmla="*/ 2154 w 3060"/>
                <a:gd name="T59" fmla="*/ 3519 h 4235"/>
                <a:gd name="T60" fmla="*/ 2303 w 3060"/>
                <a:gd name="T61" fmla="*/ 3601 h 4235"/>
                <a:gd name="T62" fmla="*/ 2134 w 3060"/>
                <a:gd name="T63" fmla="*/ 3844 h 4235"/>
                <a:gd name="T64" fmla="*/ 1913 w 3060"/>
                <a:gd name="T65" fmla="*/ 3965 h 4235"/>
                <a:gd name="T66" fmla="*/ 1856 w 3060"/>
                <a:gd name="T67" fmla="*/ 4123 h 4235"/>
                <a:gd name="T68" fmla="*/ 1743 w 3060"/>
                <a:gd name="T69" fmla="*/ 4217 h 4235"/>
                <a:gd name="T70" fmla="*/ 1502 w 3060"/>
                <a:gd name="T71" fmla="*/ 4230 h 4235"/>
                <a:gd name="T72" fmla="*/ 1470 w 3060"/>
                <a:gd name="T73" fmla="*/ 3963 h 4235"/>
                <a:gd name="T74" fmla="*/ 1290 w 3060"/>
                <a:gd name="T75" fmla="*/ 3830 h 4235"/>
                <a:gd name="T76" fmla="*/ 1205 w 3060"/>
                <a:gd name="T77" fmla="*/ 3550 h 4235"/>
                <a:gd name="T78" fmla="*/ 966 w 3060"/>
                <a:gd name="T79" fmla="*/ 3452 h 4235"/>
                <a:gd name="T80" fmla="*/ 854 w 3060"/>
                <a:gd name="T81" fmla="*/ 3181 h 4235"/>
                <a:gd name="T82" fmla="*/ 848 w 3060"/>
                <a:gd name="T83" fmla="*/ 3015 h 4235"/>
                <a:gd name="T84" fmla="*/ 804 w 3060"/>
                <a:gd name="T85" fmla="*/ 2981 h 4235"/>
                <a:gd name="T86" fmla="*/ 585 w 3060"/>
                <a:gd name="T87" fmla="*/ 2907 h 4235"/>
                <a:gd name="T88" fmla="*/ 393 w 3060"/>
                <a:gd name="T89" fmla="*/ 2872 h 4235"/>
                <a:gd name="T90" fmla="*/ 203 w 3060"/>
                <a:gd name="T91" fmla="*/ 2774 h 4235"/>
                <a:gd name="T92" fmla="*/ 61 w 3060"/>
                <a:gd name="T93" fmla="*/ 2631 h 4235"/>
                <a:gd name="T94" fmla="*/ 66 w 3060"/>
                <a:gd name="T95" fmla="*/ 2317 h 4235"/>
                <a:gd name="T96" fmla="*/ 332 w 3060"/>
                <a:gd name="T97" fmla="*/ 2206 h 4235"/>
                <a:gd name="T98" fmla="*/ 581 w 3060"/>
                <a:gd name="T99" fmla="*/ 2119 h 4235"/>
                <a:gd name="T100" fmla="*/ 579 w 3060"/>
                <a:gd name="T101" fmla="*/ 1978 h 4235"/>
                <a:gd name="T102" fmla="*/ 560 w 3060"/>
                <a:gd name="T103" fmla="*/ 1807 h 4235"/>
                <a:gd name="T104" fmla="*/ 556 w 3060"/>
                <a:gd name="T105" fmla="*/ 1558 h 4235"/>
                <a:gd name="T106" fmla="*/ 638 w 3060"/>
                <a:gd name="T107" fmla="*/ 1445 h 4235"/>
                <a:gd name="T108" fmla="*/ 871 w 3060"/>
                <a:gd name="T109" fmla="*/ 1375 h 4235"/>
                <a:gd name="T110" fmla="*/ 888 w 3060"/>
                <a:gd name="T111" fmla="*/ 1245 h 4235"/>
                <a:gd name="T112" fmla="*/ 719 w 3060"/>
                <a:gd name="T113" fmla="*/ 1006 h 4235"/>
                <a:gd name="T114" fmla="*/ 776 w 3060"/>
                <a:gd name="T115" fmla="*/ 771 h 4235"/>
                <a:gd name="T116" fmla="*/ 842 w 3060"/>
                <a:gd name="T117" fmla="*/ 652 h 4235"/>
                <a:gd name="T118" fmla="*/ 963 w 3060"/>
                <a:gd name="T119" fmla="*/ 407 h 4235"/>
                <a:gd name="T120" fmla="*/ 1004 w 3060"/>
                <a:gd name="T121" fmla="*/ 275 h 4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60" h="4235">
                  <a:moveTo>
                    <a:pt x="1018" y="104"/>
                  </a:moveTo>
                  <a:lnTo>
                    <a:pt x="1030" y="98"/>
                  </a:lnTo>
                  <a:lnTo>
                    <a:pt x="1041" y="92"/>
                  </a:lnTo>
                  <a:lnTo>
                    <a:pt x="1051" y="84"/>
                  </a:lnTo>
                  <a:lnTo>
                    <a:pt x="1061" y="76"/>
                  </a:lnTo>
                  <a:lnTo>
                    <a:pt x="1072" y="71"/>
                  </a:lnTo>
                  <a:lnTo>
                    <a:pt x="1083" y="66"/>
                  </a:lnTo>
                  <a:lnTo>
                    <a:pt x="1089" y="64"/>
                  </a:lnTo>
                  <a:lnTo>
                    <a:pt x="1095" y="64"/>
                  </a:lnTo>
                  <a:lnTo>
                    <a:pt x="1101" y="65"/>
                  </a:lnTo>
                  <a:lnTo>
                    <a:pt x="1107" y="66"/>
                  </a:lnTo>
                  <a:lnTo>
                    <a:pt x="1121" y="69"/>
                  </a:lnTo>
                  <a:lnTo>
                    <a:pt x="1133" y="72"/>
                  </a:lnTo>
                  <a:lnTo>
                    <a:pt x="1144" y="72"/>
                  </a:lnTo>
                  <a:lnTo>
                    <a:pt x="1155" y="72"/>
                  </a:lnTo>
                  <a:lnTo>
                    <a:pt x="1176" y="67"/>
                  </a:lnTo>
                  <a:lnTo>
                    <a:pt x="1196" y="62"/>
                  </a:lnTo>
                  <a:lnTo>
                    <a:pt x="1206" y="60"/>
                  </a:lnTo>
                  <a:lnTo>
                    <a:pt x="1216" y="57"/>
                  </a:lnTo>
                  <a:lnTo>
                    <a:pt x="1226" y="55"/>
                  </a:lnTo>
                  <a:lnTo>
                    <a:pt x="1236" y="54"/>
                  </a:lnTo>
                  <a:lnTo>
                    <a:pt x="1247" y="55"/>
                  </a:lnTo>
                  <a:lnTo>
                    <a:pt x="1258" y="56"/>
                  </a:lnTo>
                  <a:lnTo>
                    <a:pt x="1269" y="60"/>
                  </a:lnTo>
                  <a:lnTo>
                    <a:pt x="1280" y="64"/>
                  </a:lnTo>
                  <a:lnTo>
                    <a:pt x="1300" y="73"/>
                  </a:lnTo>
                  <a:lnTo>
                    <a:pt x="1316" y="77"/>
                  </a:lnTo>
                  <a:lnTo>
                    <a:pt x="1329" y="81"/>
                  </a:lnTo>
                  <a:lnTo>
                    <a:pt x="1338" y="81"/>
                  </a:lnTo>
                  <a:lnTo>
                    <a:pt x="1342" y="81"/>
                  </a:lnTo>
                  <a:lnTo>
                    <a:pt x="1345" y="79"/>
                  </a:lnTo>
                  <a:lnTo>
                    <a:pt x="1348" y="77"/>
                  </a:lnTo>
                  <a:lnTo>
                    <a:pt x="1350" y="75"/>
                  </a:lnTo>
                  <a:lnTo>
                    <a:pt x="1353" y="71"/>
                  </a:lnTo>
                  <a:lnTo>
                    <a:pt x="1357" y="64"/>
                  </a:lnTo>
                  <a:lnTo>
                    <a:pt x="1361" y="50"/>
                  </a:lnTo>
                  <a:lnTo>
                    <a:pt x="1367" y="34"/>
                  </a:lnTo>
                  <a:lnTo>
                    <a:pt x="1372" y="26"/>
                  </a:lnTo>
                  <a:lnTo>
                    <a:pt x="1379" y="20"/>
                  </a:lnTo>
                  <a:lnTo>
                    <a:pt x="1383" y="18"/>
                  </a:lnTo>
                  <a:lnTo>
                    <a:pt x="1389" y="14"/>
                  </a:lnTo>
                  <a:lnTo>
                    <a:pt x="1394" y="12"/>
                  </a:lnTo>
                  <a:lnTo>
                    <a:pt x="1401" y="11"/>
                  </a:lnTo>
                  <a:lnTo>
                    <a:pt x="1406" y="10"/>
                  </a:lnTo>
                  <a:lnTo>
                    <a:pt x="1411" y="10"/>
                  </a:lnTo>
                  <a:lnTo>
                    <a:pt x="1415" y="11"/>
                  </a:lnTo>
                  <a:lnTo>
                    <a:pt x="1419" y="12"/>
                  </a:lnTo>
                  <a:lnTo>
                    <a:pt x="1423" y="13"/>
                  </a:lnTo>
                  <a:lnTo>
                    <a:pt x="1426" y="13"/>
                  </a:lnTo>
                  <a:lnTo>
                    <a:pt x="1431" y="12"/>
                  </a:lnTo>
                  <a:lnTo>
                    <a:pt x="1436" y="10"/>
                  </a:lnTo>
                  <a:lnTo>
                    <a:pt x="1443" y="6"/>
                  </a:lnTo>
                  <a:lnTo>
                    <a:pt x="1450" y="3"/>
                  </a:lnTo>
                  <a:lnTo>
                    <a:pt x="1455" y="1"/>
                  </a:lnTo>
                  <a:lnTo>
                    <a:pt x="1461" y="0"/>
                  </a:lnTo>
                  <a:lnTo>
                    <a:pt x="1466" y="0"/>
                  </a:lnTo>
                  <a:lnTo>
                    <a:pt x="1471" y="0"/>
                  </a:lnTo>
                  <a:lnTo>
                    <a:pt x="1475" y="1"/>
                  </a:lnTo>
                  <a:lnTo>
                    <a:pt x="1479" y="2"/>
                  </a:lnTo>
                  <a:lnTo>
                    <a:pt x="1487" y="6"/>
                  </a:lnTo>
                  <a:lnTo>
                    <a:pt x="1495" y="12"/>
                  </a:lnTo>
                  <a:lnTo>
                    <a:pt x="1501" y="20"/>
                  </a:lnTo>
                  <a:lnTo>
                    <a:pt x="1507" y="29"/>
                  </a:lnTo>
                  <a:lnTo>
                    <a:pt x="1518" y="47"/>
                  </a:lnTo>
                  <a:lnTo>
                    <a:pt x="1530" y="67"/>
                  </a:lnTo>
                  <a:lnTo>
                    <a:pt x="1537" y="76"/>
                  </a:lnTo>
                  <a:lnTo>
                    <a:pt x="1545" y="85"/>
                  </a:lnTo>
                  <a:lnTo>
                    <a:pt x="1553" y="93"/>
                  </a:lnTo>
                  <a:lnTo>
                    <a:pt x="1563" y="98"/>
                  </a:lnTo>
                  <a:lnTo>
                    <a:pt x="1601" y="117"/>
                  </a:lnTo>
                  <a:lnTo>
                    <a:pt x="1637" y="138"/>
                  </a:lnTo>
                  <a:lnTo>
                    <a:pt x="1654" y="148"/>
                  </a:lnTo>
                  <a:lnTo>
                    <a:pt x="1671" y="160"/>
                  </a:lnTo>
                  <a:lnTo>
                    <a:pt x="1688" y="173"/>
                  </a:lnTo>
                  <a:lnTo>
                    <a:pt x="1704" y="187"/>
                  </a:lnTo>
                  <a:lnTo>
                    <a:pt x="1710" y="194"/>
                  </a:lnTo>
                  <a:lnTo>
                    <a:pt x="1715" y="202"/>
                  </a:lnTo>
                  <a:lnTo>
                    <a:pt x="1723" y="209"/>
                  </a:lnTo>
                  <a:lnTo>
                    <a:pt x="1730" y="215"/>
                  </a:lnTo>
                  <a:lnTo>
                    <a:pt x="1746" y="226"/>
                  </a:lnTo>
                  <a:lnTo>
                    <a:pt x="1764" y="236"/>
                  </a:lnTo>
                  <a:lnTo>
                    <a:pt x="1783" y="246"/>
                  </a:lnTo>
                  <a:lnTo>
                    <a:pt x="1802" y="255"/>
                  </a:lnTo>
                  <a:lnTo>
                    <a:pt x="1821" y="266"/>
                  </a:lnTo>
                  <a:lnTo>
                    <a:pt x="1838" y="278"/>
                  </a:lnTo>
                  <a:lnTo>
                    <a:pt x="1846" y="284"/>
                  </a:lnTo>
                  <a:lnTo>
                    <a:pt x="1854" y="287"/>
                  </a:lnTo>
                  <a:lnTo>
                    <a:pt x="1862" y="289"/>
                  </a:lnTo>
                  <a:lnTo>
                    <a:pt x="1868" y="291"/>
                  </a:lnTo>
                  <a:lnTo>
                    <a:pt x="1875" y="291"/>
                  </a:lnTo>
                  <a:lnTo>
                    <a:pt x="1880" y="288"/>
                  </a:lnTo>
                  <a:lnTo>
                    <a:pt x="1886" y="286"/>
                  </a:lnTo>
                  <a:lnTo>
                    <a:pt x="1891" y="282"/>
                  </a:lnTo>
                  <a:lnTo>
                    <a:pt x="1903" y="273"/>
                  </a:lnTo>
                  <a:lnTo>
                    <a:pt x="1913" y="261"/>
                  </a:lnTo>
                  <a:lnTo>
                    <a:pt x="1924" y="249"/>
                  </a:lnTo>
                  <a:lnTo>
                    <a:pt x="1935" y="236"/>
                  </a:lnTo>
                  <a:lnTo>
                    <a:pt x="1940" y="229"/>
                  </a:lnTo>
                  <a:lnTo>
                    <a:pt x="1945" y="221"/>
                  </a:lnTo>
                  <a:lnTo>
                    <a:pt x="1946" y="215"/>
                  </a:lnTo>
                  <a:lnTo>
                    <a:pt x="1945" y="210"/>
                  </a:lnTo>
                  <a:lnTo>
                    <a:pt x="1939" y="200"/>
                  </a:lnTo>
                  <a:lnTo>
                    <a:pt x="1934" y="191"/>
                  </a:lnTo>
                  <a:lnTo>
                    <a:pt x="1930" y="187"/>
                  </a:lnTo>
                  <a:lnTo>
                    <a:pt x="1928" y="182"/>
                  </a:lnTo>
                  <a:lnTo>
                    <a:pt x="1928" y="177"/>
                  </a:lnTo>
                  <a:lnTo>
                    <a:pt x="1930" y="172"/>
                  </a:lnTo>
                  <a:lnTo>
                    <a:pt x="1934" y="167"/>
                  </a:lnTo>
                  <a:lnTo>
                    <a:pt x="1940" y="160"/>
                  </a:lnTo>
                  <a:lnTo>
                    <a:pt x="1950" y="153"/>
                  </a:lnTo>
                  <a:lnTo>
                    <a:pt x="1965" y="147"/>
                  </a:lnTo>
                  <a:lnTo>
                    <a:pt x="1988" y="135"/>
                  </a:lnTo>
                  <a:lnTo>
                    <a:pt x="2007" y="128"/>
                  </a:lnTo>
                  <a:lnTo>
                    <a:pt x="2021" y="124"/>
                  </a:lnTo>
                  <a:lnTo>
                    <a:pt x="2032" y="123"/>
                  </a:lnTo>
                  <a:lnTo>
                    <a:pt x="2037" y="123"/>
                  </a:lnTo>
                  <a:lnTo>
                    <a:pt x="2040" y="124"/>
                  </a:lnTo>
                  <a:lnTo>
                    <a:pt x="2043" y="125"/>
                  </a:lnTo>
                  <a:lnTo>
                    <a:pt x="2047" y="127"/>
                  </a:lnTo>
                  <a:lnTo>
                    <a:pt x="2050" y="132"/>
                  </a:lnTo>
                  <a:lnTo>
                    <a:pt x="2052" y="140"/>
                  </a:lnTo>
                  <a:lnTo>
                    <a:pt x="2056" y="159"/>
                  </a:lnTo>
                  <a:lnTo>
                    <a:pt x="2063" y="181"/>
                  </a:lnTo>
                  <a:lnTo>
                    <a:pt x="2070" y="192"/>
                  </a:lnTo>
                  <a:lnTo>
                    <a:pt x="2078" y="203"/>
                  </a:lnTo>
                  <a:lnTo>
                    <a:pt x="2083" y="208"/>
                  </a:lnTo>
                  <a:lnTo>
                    <a:pt x="2090" y="213"/>
                  </a:lnTo>
                  <a:lnTo>
                    <a:pt x="2096" y="218"/>
                  </a:lnTo>
                  <a:lnTo>
                    <a:pt x="2104" y="222"/>
                  </a:lnTo>
                  <a:lnTo>
                    <a:pt x="2130" y="235"/>
                  </a:lnTo>
                  <a:lnTo>
                    <a:pt x="2148" y="245"/>
                  </a:lnTo>
                  <a:lnTo>
                    <a:pt x="2163" y="253"/>
                  </a:lnTo>
                  <a:lnTo>
                    <a:pt x="2175" y="262"/>
                  </a:lnTo>
                  <a:lnTo>
                    <a:pt x="2179" y="266"/>
                  </a:lnTo>
                  <a:lnTo>
                    <a:pt x="2185" y="272"/>
                  </a:lnTo>
                  <a:lnTo>
                    <a:pt x="2189" y="278"/>
                  </a:lnTo>
                  <a:lnTo>
                    <a:pt x="2194" y="286"/>
                  </a:lnTo>
                  <a:lnTo>
                    <a:pt x="2205" y="305"/>
                  </a:lnTo>
                  <a:lnTo>
                    <a:pt x="2217" y="329"/>
                  </a:lnTo>
                  <a:lnTo>
                    <a:pt x="2224" y="341"/>
                  </a:lnTo>
                  <a:lnTo>
                    <a:pt x="2233" y="350"/>
                  </a:lnTo>
                  <a:lnTo>
                    <a:pt x="2241" y="359"/>
                  </a:lnTo>
                  <a:lnTo>
                    <a:pt x="2250" y="368"/>
                  </a:lnTo>
                  <a:lnTo>
                    <a:pt x="2259" y="377"/>
                  </a:lnTo>
                  <a:lnTo>
                    <a:pt x="2268" y="387"/>
                  </a:lnTo>
                  <a:lnTo>
                    <a:pt x="2271" y="392"/>
                  </a:lnTo>
                  <a:lnTo>
                    <a:pt x="2275" y="399"/>
                  </a:lnTo>
                  <a:lnTo>
                    <a:pt x="2278" y="406"/>
                  </a:lnTo>
                  <a:lnTo>
                    <a:pt x="2280" y="413"/>
                  </a:lnTo>
                  <a:lnTo>
                    <a:pt x="2286" y="449"/>
                  </a:lnTo>
                  <a:lnTo>
                    <a:pt x="2290" y="492"/>
                  </a:lnTo>
                  <a:lnTo>
                    <a:pt x="2292" y="502"/>
                  </a:lnTo>
                  <a:lnTo>
                    <a:pt x="2295" y="512"/>
                  </a:lnTo>
                  <a:lnTo>
                    <a:pt x="2298" y="520"/>
                  </a:lnTo>
                  <a:lnTo>
                    <a:pt x="2302" y="528"/>
                  </a:lnTo>
                  <a:lnTo>
                    <a:pt x="2308" y="535"/>
                  </a:lnTo>
                  <a:lnTo>
                    <a:pt x="2315" y="539"/>
                  </a:lnTo>
                  <a:lnTo>
                    <a:pt x="2319" y="541"/>
                  </a:lnTo>
                  <a:lnTo>
                    <a:pt x="2322" y="544"/>
                  </a:lnTo>
                  <a:lnTo>
                    <a:pt x="2327" y="545"/>
                  </a:lnTo>
                  <a:lnTo>
                    <a:pt x="2332" y="545"/>
                  </a:lnTo>
                  <a:lnTo>
                    <a:pt x="2337" y="545"/>
                  </a:lnTo>
                  <a:lnTo>
                    <a:pt x="2340" y="544"/>
                  </a:lnTo>
                  <a:lnTo>
                    <a:pt x="2344" y="543"/>
                  </a:lnTo>
                  <a:lnTo>
                    <a:pt x="2348" y="540"/>
                  </a:lnTo>
                  <a:lnTo>
                    <a:pt x="2356" y="536"/>
                  </a:lnTo>
                  <a:lnTo>
                    <a:pt x="2363" y="529"/>
                  </a:lnTo>
                  <a:lnTo>
                    <a:pt x="2378" y="513"/>
                  </a:lnTo>
                  <a:lnTo>
                    <a:pt x="2392" y="496"/>
                  </a:lnTo>
                  <a:lnTo>
                    <a:pt x="2400" y="488"/>
                  </a:lnTo>
                  <a:lnTo>
                    <a:pt x="2409" y="481"/>
                  </a:lnTo>
                  <a:lnTo>
                    <a:pt x="2418" y="475"/>
                  </a:lnTo>
                  <a:lnTo>
                    <a:pt x="2426" y="471"/>
                  </a:lnTo>
                  <a:lnTo>
                    <a:pt x="2432" y="470"/>
                  </a:lnTo>
                  <a:lnTo>
                    <a:pt x="2437" y="469"/>
                  </a:lnTo>
                  <a:lnTo>
                    <a:pt x="2443" y="469"/>
                  </a:lnTo>
                  <a:lnTo>
                    <a:pt x="2449" y="470"/>
                  </a:lnTo>
                  <a:lnTo>
                    <a:pt x="2454" y="471"/>
                  </a:lnTo>
                  <a:lnTo>
                    <a:pt x="2461" y="473"/>
                  </a:lnTo>
                  <a:lnTo>
                    <a:pt x="2467" y="476"/>
                  </a:lnTo>
                  <a:lnTo>
                    <a:pt x="2474" y="480"/>
                  </a:lnTo>
                  <a:lnTo>
                    <a:pt x="2475" y="488"/>
                  </a:lnTo>
                  <a:lnTo>
                    <a:pt x="2477" y="496"/>
                  </a:lnTo>
                  <a:lnTo>
                    <a:pt x="2480" y="503"/>
                  </a:lnTo>
                  <a:lnTo>
                    <a:pt x="2483" y="507"/>
                  </a:lnTo>
                  <a:lnTo>
                    <a:pt x="2486" y="511"/>
                  </a:lnTo>
                  <a:lnTo>
                    <a:pt x="2490" y="514"/>
                  </a:lnTo>
                  <a:lnTo>
                    <a:pt x="2494" y="516"/>
                  </a:lnTo>
                  <a:lnTo>
                    <a:pt x="2497" y="517"/>
                  </a:lnTo>
                  <a:lnTo>
                    <a:pt x="2507" y="519"/>
                  </a:lnTo>
                  <a:lnTo>
                    <a:pt x="2517" y="522"/>
                  </a:lnTo>
                  <a:lnTo>
                    <a:pt x="2523" y="524"/>
                  </a:lnTo>
                  <a:lnTo>
                    <a:pt x="2528" y="526"/>
                  </a:lnTo>
                  <a:lnTo>
                    <a:pt x="2534" y="528"/>
                  </a:lnTo>
                  <a:lnTo>
                    <a:pt x="2539" y="533"/>
                  </a:lnTo>
                  <a:lnTo>
                    <a:pt x="2546" y="537"/>
                  </a:lnTo>
                  <a:lnTo>
                    <a:pt x="2552" y="543"/>
                  </a:lnTo>
                  <a:lnTo>
                    <a:pt x="2556" y="549"/>
                  </a:lnTo>
                  <a:lnTo>
                    <a:pt x="2560" y="556"/>
                  </a:lnTo>
                  <a:lnTo>
                    <a:pt x="2568" y="569"/>
                  </a:lnTo>
                  <a:lnTo>
                    <a:pt x="2575" y="583"/>
                  </a:lnTo>
                  <a:lnTo>
                    <a:pt x="2583" y="598"/>
                  </a:lnTo>
                  <a:lnTo>
                    <a:pt x="2591" y="611"/>
                  </a:lnTo>
                  <a:lnTo>
                    <a:pt x="2597" y="618"/>
                  </a:lnTo>
                  <a:lnTo>
                    <a:pt x="2602" y="623"/>
                  </a:lnTo>
                  <a:lnTo>
                    <a:pt x="2609" y="629"/>
                  </a:lnTo>
                  <a:lnTo>
                    <a:pt x="2617" y="633"/>
                  </a:lnTo>
                  <a:lnTo>
                    <a:pt x="2628" y="639"/>
                  </a:lnTo>
                  <a:lnTo>
                    <a:pt x="2638" y="643"/>
                  </a:lnTo>
                  <a:lnTo>
                    <a:pt x="2648" y="645"/>
                  </a:lnTo>
                  <a:lnTo>
                    <a:pt x="2657" y="645"/>
                  </a:lnTo>
                  <a:lnTo>
                    <a:pt x="2666" y="645"/>
                  </a:lnTo>
                  <a:lnTo>
                    <a:pt x="2673" y="643"/>
                  </a:lnTo>
                  <a:lnTo>
                    <a:pt x="2681" y="641"/>
                  </a:lnTo>
                  <a:lnTo>
                    <a:pt x="2689" y="637"/>
                  </a:lnTo>
                  <a:lnTo>
                    <a:pt x="2718" y="616"/>
                  </a:lnTo>
                  <a:lnTo>
                    <a:pt x="2750" y="589"/>
                  </a:lnTo>
                  <a:lnTo>
                    <a:pt x="2750" y="589"/>
                  </a:lnTo>
                  <a:lnTo>
                    <a:pt x="2760" y="597"/>
                  </a:lnTo>
                  <a:lnTo>
                    <a:pt x="2771" y="604"/>
                  </a:lnTo>
                  <a:lnTo>
                    <a:pt x="2783" y="612"/>
                  </a:lnTo>
                  <a:lnTo>
                    <a:pt x="2794" y="619"/>
                  </a:lnTo>
                  <a:lnTo>
                    <a:pt x="2806" y="625"/>
                  </a:lnTo>
                  <a:lnTo>
                    <a:pt x="2818" y="632"/>
                  </a:lnTo>
                  <a:lnTo>
                    <a:pt x="2831" y="640"/>
                  </a:lnTo>
                  <a:lnTo>
                    <a:pt x="2841" y="648"/>
                  </a:lnTo>
                  <a:lnTo>
                    <a:pt x="2846" y="654"/>
                  </a:lnTo>
                  <a:lnTo>
                    <a:pt x="2852" y="663"/>
                  </a:lnTo>
                  <a:lnTo>
                    <a:pt x="2855" y="673"/>
                  </a:lnTo>
                  <a:lnTo>
                    <a:pt x="2858" y="685"/>
                  </a:lnTo>
                  <a:lnTo>
                    <a:pt x="2861" y="696"/>
                  </a:lnTo>
                  <a:lnTo>
                    <a:pt x="2859" y="707"/>
                  </a:lnTo>
                  <a:lnTo>
                    <a:pt x="2858" y="712"/>
                  </a:lnTo>
                  <a:lnTo>
                    <a:pt x="2857" y="715"/>
                  </a:lnTo>
                  <a:lnTo>
                    <a:pt x="2854" y="718"/>
                  </a:lnTo>
                  <a:lnTo>
                    <a:pt x="2851" y="721"/>
                  </a:lnTo>
                  <a:lnTo>
                    <a:pt x="2845" y="723"/>
                  </a:lnTo>
                  <a:lnTo>
                    <a:pt x="2839" y="723"/>
                  </a:lnTo>
                  <a:lnTo>
                    <a:pt x="2834" y="721"/>
                  </a:lnTo>
                  <a:lnTo>
                    <a:pt x="2830" y="718"/>
                  </a:lnTo>
                  <a:lnTo>
                    <a:pt x="2823" y="712"/>
                  </a:lnTo>
                  <a:lnTo>
                    <a:pt x="2815" y="704"/>
                  </a:lnTo>
                  <a:lnTo>
                    <a:pt x="2812" y="701"/>
                  </a:lnTo>
                  <a:lnTo>
                    <a:pt x="2808" y="698"/>
                  </a:lnTo>
                  <a:lnTo>
                    <a:pt x="2805" y="697"/>
                  </a:lnTo>
                  <a:lnTo>
                    <a:pt x="2801" y="697"/>
                  </a:lnTo>
                  <a:lnTo>
                    <a:pt x="2796" y="700"/>
                  </a:lnTo>
                  <a:lnTo>
                    <a:pt x="2792" y="704"/>
                  </a:lnTo>
                  <a:lnTo>
                    <a:pt x="2786" y="712"/>
                  </a:lnTo>
                  <a:lnTo>
                    <a:pt x="2780" y="722"/>
                  </a:lnTo>
                  <a:lnTo>
                    <a:pt x="2774" y="730"/>
                  </a:lnTo>
                  <a:lnTo>
                    <a:pt x="2772" y="739"/>
                  </a:lnTo>
                  <a:lnTo>
                    <a:pt x="2771" y="748"/>
                  </a:lnTo>
                  <a:lnTo>
                    <a:pt x="2771" y="757"/>
                  </a:lnTo>
                  <a:lnTo>
                    <a:pt x="2773" y="772"/>
                  </a:lnTo>
                  <a:lnTo>
                    <a:pt x="2775" y="786"/>
                  </a:lnTo>
                  <a:lnTo>
                    <a:pt x="2776" y="792"/>
                  </a:lnTo>
                  <a:lnTo>
                    <a:pt x="2775" y="798"/>
                  </a:lnTo>
                  <a:lnTo>
                    <a:pt x="2773" y="803"/>
                  </a:lnTo>
                  <a:lnTo>
                    <a:pt x="2770" y="809"/>
                  </a:lnTo>
                  <a:lnTo>
                    <a:pt x="2763" y="813"/>
                  </a:lnTo>
                  <a:lnTo>
                    <a:pt x="2754" y="819"/>
                  </a:lnTo>
                  <a:lnTo>
                    <a:pt x="2743" y="822"/>
                  </a:lnTo>
                  <a:lnTo>
                    <a:pt x="2728" y="827"/>
                  </a:lnTo>
                  <a:lnTo>
                    <a:pt x="2708" y="831"/>
                  </a:lnTo>
                  <a:lnTo>
                    <a:pt x="2693" y="833"/>
                  </a:lnTo>
                  <a:lnTo>
                    <a:pt x="2688" y="834"/>
                  </a:lnTo>
                  <a:lnTo>
                    <a:pt x="2683" y="836"/>
                  </a:lnTo>
                  <a:lnTo>
                    <a:pt x="2680" y="838"/>
                  </a:lnTo>
                  <a:lnTo>
                    <a:pt x="2678" y="840"/>
                  </a:lnTo>
                  <a:lnTo>
                    <a:pt x="2677" y="842"/>
                  </a:lnTo>
                  <a:lnTo>
                    <a:pt x="2676" y="847"/>
                  </a:lnTo>
                  <a:lnTo>
                    <a:pt x="2676" y="851"/>
                  </a:lnTo>
                  <a:lnTo>
                    <a:pt x="2676" y="857"/>
                  </a:lnTo>
                  <a:lnTo>
                    <a:pt x="2676" y="873"/>
                  </a:lnTo>
                  <a:lnTo>
                    <a:pt x="2677" y="896"/>
                  </a:lnTo>
                  <a:lnTo>
                    <a:pt x="2677" y="905"/>
                  </a:lnTo>
                  <a:lnTo>
                    <a:pt x="2678" y="913"/>
                  </a:lnTo>
                  <a:lnTo>
                    <a:pt x="2679" y="921"/>
                  </a:lnTo>
                  <a:lnTo>
                    <a:pt x="2680" y="926"/>
                  </a:lnTo>
                  <a:lnTo>
                    <a:pt x="2682" y="932"/>
                  </a:lnTo>
                  <a:lnTo>
                    <a:pt x="2684" y="936"/>
                  </a:lnTo>
                  <a:lnTo>
                    <a:pt x="2688" y="941"/>
                  </a:lnTo>
                  <a:lnTo>
                    <a:pt x="2691" y="944"/>
                  </a:lnTo>
                  <a:lnTo>
                    <a:pt x="2694" y="947"/>
                  </a:lnTo>
                  <a:lnTo>
                    <a:pt x="2698" y="949"/>
                  </a:lnTo>
                  <a:lnTo>
                    <a:pt x="2702" y="950"/>
                  </a:lnTo>
                  <a:lnTo>
                    <a:pt x="2707" y="953"/>
                  </a:lnTo>
                  <a:lnTo>
                    <a:pt x="2717" y="954"/>
                  </a:lnTo>
                  <a:lnTo>
                    <a:pt x="2728" y="955"/>
                  </a:lnTo>
                  <a:lnTo>
                    <a:pt x="2751" y="954"/>
                  </a:lnTo>
                  <a:lnTo>
                    <a:pt x="2775" y="952"/>
                  </a:lnTo>
                  <a:lnTo>
                    <a:pt x="2789" y="953"/>
                  </a:lnTo>
                  <a:lnTo>
                    <a:pt x="2801" y="954"/>
                  </a:lnTo>
                  <a:lnTo>
                    <a:pt x="2814" y="956"/>
                  </a:lnTo>
                  <a:lnTo>
                    <a:pt x="2826" y="960"/>
                  </a:lnTo>
                  <a:lnTo>
                    <a:pt x="2844" y="968"/>
                  </a:lnTo>
                  <a:lnTo>
                    <a:pt x="2864" y="975"/>
                  </a:lnTo>
                  <a:lnTo>
                    <a:pt x="2885" y="983"/>
                  </a:lnTo>
                  <a:lnTo>
                    <a:pt x="2904" y="992"/>
                  </a:lnTo>
                  <a:lnTo>
                    <a:pt x="2911" y="997"/>
                  </a:lnTo>
                  <a:lnTo>
                    <a:pt x="2918" y="1004"/>
                  </a:lnTo>
                  <a:lnTo>
                    <a:pt x="2924" y="1010"/>
                  </a:lnTo>
                  <a:lnTo>
                    <a:pt x="2927" y="1017"/>
                  </a:lnTo>
                  <a:lnTo>
                    <a:pt x="2927" y="1021"/>
                  </a:lnTo>
                  <a:lnTo>
                    <a:pt x="2927" y="1026"/>
                  </a:lnTo>
                  <a:lnTo>
                    <a:pt x="2927" y="1030"/>
                  </a:lnTo>
                  <a:lnTo>
                    <a:pt x="2926" y="1034"/>
                  </a:lnTo>
                  <a:lnTo>
                    <a:pt x="2921" y="1044"/>
                  </a:lnTo>
                  <a:lnTo>
                    <a:pt x="2914" y="1057"/>
                  </a:lnTo>
                  <a:lnTo>
                    <a:pt x="2906" y="1065"/>
                  </a:lnTo>
                  <a:lnTo>
                    <a:pt x="2899" y="1073"/>
                  </a:lnTo>
                  <a:lnTo>
                    <a:pt x="2895" y="1081"/>
                  </a:lnTo>
                  <a:lnTo>
                    <a:pt x="2892" y="1086"/>
                  </a:lnTo>
                  <a:lnTo>
                    <a:pt x="2890" y="1092"/>
                  </a:lnTo>
                  <a:lnTo>
                    <a:pt x="2889" y="1097"/>
                  </a:lnTo>
                  <a:lnTo>
                    <a:pt x="2889" y="1102"/>
                  </a:lnTo>
                  <a:lnTo>
                    <a:pt x="2892" y="1105"/>
                  </a:lnTo>
                  <a:lnTo>
                    <a:pt x="2895" y="1110"/>
                  </a:lnTo>
                  <a:lnTo>
                    <a:pt x="2898" y="1113"/>
                  </a:lnTo>
                  <a:lnTo>
                    <a:pt x="2903" y="1116"/>
                  </a:lnTo>
                  <a:lnTo>
                    <a:pt x="2909" y="1121"/>
                  </a:lnTo>
                  <a:lnTo>
                    <a:pt x="2923" y="1128"/>
                  </a:lnTo>
                  <a:lnTo>
                    <a:pt x="2939" y="1139"/>
                  </a:lnTo>
                  <a:lnTo>
                    <a:pt x="2951" y="1148"/>
                  </a:lnTo>
                  <a:lnTo>
                    <a:pt x="2970" y="1164"/>
                  </a:lnTo>
                  <a:lnTo>
                    <a:pt x="2979" y="1172"/>
                  </a:lnTo>
                  <a:lnTo>
                    <a:pt x="2985" y="1179"/>
                  </a:lnTo>
                  <a:lnTo>
                    <a:pt x="2987" y="1183"/>
                  </a:lnTo>
                  <a:lnTo>
                    <a:pt x="2988" y="1186"/>
                  </a:lnTo>
                  <a:lnTo>
                    <a:pt x="2988" y="1188"/>
                  </a:lnTo>
                  <a:lnTo>
                    <a:pt x="2986" y="1190"/>
                  </a:lnTo>
                  <a:lnTo>
                    <a:pt x="2979" y="1195"/>
                  </a:lnTo>
                  <a:lnTo>
                    <a:pt x="2971" y="1196"/>
                  </a:lnTo>
                  <a:lnTo>
                    <a:pt x="2962" y="1197"/>
                  </a:lnTo>
                  <a:lnTo>
                    <a:pt x="2954" y="1197"/>
                  </a:lnTo>
                  <a:lnTo>
                    <a:pt x="2945" y="1197"/>
                  </a:lnTo>
                  <a:lnTo>
                    <a:pt x="2937" y="1198"/>
                  </a:lnTo>
                  <a:lnTo>
                    <a:pt x="2933" y="1198"/>
                  </a:lnTo>
                  <a:lnTo>
                    <a:pt x="2929" y="1200"/>
                  </a:lnTo>
                  <a:lnTo>
                    <a:pt x="2926" y="1201"/>
                  </a:lnTo>
                  <a:lnTo>
                    <a:pt x="2923" y="1204"/>
                  </a:lnTo>
                  <a:lnTo>
                    <a:pt x="2915" y="1212"/>
                  </a:lnTo>
                  <a:lnTo>
                    <a:pt x="2907" y="1221"/>
                  </a:lnTo>
                  <a:lnTo>
                    <a:pt x="2898" y="1231"/>
                  </a:lnTo>
                  <a:lnTo>
                    <a:pt x="2892" y="1242"/>
                  </a:lnTo>
                  <a:lnTo>
                    <a:pt x="2884" y="1253"/>
                  </a:lnTo>
                  <a:lnTo>
                    <a:pt x="2878" y="1264"/>
                  </a:lnTo>
                  <a:lnTo>
                    <a:pt x="2873" y="1275"/>
                  </a:lnTo>
                  <a:lnTo>
                    <a:pt x="2868" y="1285"/>
                  </a:lnTo>
                  <a:lnTo>
                    <a:pt x="2866" y="1290"/>
                  </a:lnTo>
                  <a:lnTo>
                    <a:pt x="2864" y="1293"/>
                  </a:lnTo>
                  <a:lnTo>
                    <a:pt x="2861" y="1295"/>
                  </a:lnTo>
                  <a:lnTo>
                    <a:pt x="2856" y="1299"/>
                  </a:lnTo>
                  <a:lnTo>
                    <a:pt x="2847" y="1304"/>
                  </a:lnTo>
                  <a:lnTo>
                    <a:pt x="2838" y="1310"/>
                  </a:lnTo>
                  <a:lnTo>
                    <a:pt x="2828" y="1315"/>
                  </a:lnTo>
                  <a:lnTo>
                    <a:pt x="2821" y="1320"/>
                  </a:lnTo>
                  <a:lnTo>
                    <a:pt x="2817" y="1323"/>
                  </a:lnTo>
                  <a:lnTo>
                    <a:pt x="2815" y="1326"/>
                  </a:lnTo>
                  <a:lnTo>
                    <a:pt x="2813" y="1329"/>
                  </a:lnTo>
                  <a:lnTo>
                    <a:pt x="2812" y="1332"/>
                  </a:lnTo>
                  <a:lnTo>
                    <a:pt x="2811" y="1333"/>
                  </a:lnTo>
                  <a:lnTo>
                    <a:pt x="2811" y="1334"/>
                  </a:lnTo>
                  <a:lnTo>
                    <a:pt x="2811" y="1336"/>
                  </a:lnTo>
                  <a:lnTo>
                    <a:pt x="2812" y="1337"/>
                  </a:lnTo>
                  <a:lnTo>
                    <a:pt x="2823" y="1340"/>
                  </a:lnTo>
                  <a:lnTo>
                    <a:pt x="2834" y="1343"/>
                  </a:lnTo>
                  <a:lnTo>
                    <a:pt x="2845" y="1347"/>
                  </a:lnTo>
                  <a:lnTo>
                    <a:pt x="2856" y="1352"/>
                  </a:lnTo>
                  <a:lnTo>
                    <a:pt x="2866" y="1357"/>
                  </a:lnTo>
                  <a:lnTo>
                    <a:pt x="2876" y="1363"/>
                  </a:lnTo>
                  <a:lnTo>
                    <a:pt x="2886" y="1371"/>
                  </a:lnTo>
                  <a:lnTo>
                    <a:pt x="2894" y="1378"/>
                  </a:lnTo>
                  <a:lnTo>
                    <a:pt x="2899" y="1383"/>
                  </a:lnTo>
                  <a:lnTo>
                    <a:pt x="2906" y="1386"/>
                  </a:lnTo>
                  <a:lnTo>
                    <a:pt x="2914" y="1388"/>
                  </a:lnTo>
                  <a:lnTo>
                    <a:pt x="2921" y="1390"/>
                  </a:lnTo>
                  <a:lnTo>
                    <a:pt x="2938" y="1394"/>
                  </a:lnTo>
                  <a:lnTo>
                    <a:pt x="2952" y="1398"/>
                  </a:lnTo>
                  <a:lnTo>
                    <a:pt x="2962" y="1404"/>
                  </a:lnTo>
                  <a:lnTo>
                    <a:pt x="2969" y="1410"/>
                  </a:lnTo>
                  <a:lnTo>
                    <a:pt x="2976" y="1418"/>
                  </a:lnTo>
                  <a:lnTo>
                    <a:pt x="2980" y="1426"/>
                  </a:lnTo>
                  <a:lnTo>
                    <a:pt x="2987" y="1443"/>
                  </a:lnTo>
                  <a:lnTo>
                    <a:pt x="2993" y="1462"/>
                  </a:lnTo>
                  <a:lnTo>
                    <a:pt x="2998" y="1469"/>
                  </a:lnTo>
                  <a:lnTo>
                    <a:pt x="3005" y="1477"/>
                  </a:lnTo>
                  <a:lnTo>
                    <a:pt x="3012" y="1483"/>
                  </a:lnTo>
                  <a:lnTo>
                    <a:pt x="3021" y="1489"/>
                  </a:lnTo>
                  <a:lnTo>
                    <a:pt x="3039" y="1499"/>
                  </a:lnTo>
                  <a:lnTo>
                    <a:pt x="3055" y="1505"/>
                  </a:lnTo>
                  <a:lnTo>
                    <a:pt x="3055" y="1505"/>
                  </a:lnTo>
                  <a:lnTo>
                    <a:pt x="3060" y="1539"/>
                  </a:lnTo>
                  <a:lnTo>
                    <a:pt x="3057" y="1544"/>
                  </a:lnTo>
                  <a:lnTo>
                    <a:pt x="3053" y="1550"/>
                  </a:lnTo>
                  <a:lnTo>
                    <a:pt x="3049" y="1555"/>
                  </a:lnTo>
                  <a:lnTo>
                    <a:pt x="3043" y="1561"/>
                  </a:lnTo>
                  <a:lnTo>
                    <a:pt x="3029" y="1567"/>
                  </a:lnTo>
                  <a:lnTo>
                    <a:pt x="3013" y="1574"/>
                  </a:lnTo>
                  <a:lnTo>
                    <a:pt x="3003" y="1578"/>
                  </a:lnTo>
                  <a:lnTo>
                    <a:pt x="2992" y="1582"/>
                  </a:lnTo>
                  <a:lnTo>
                    <a:pt x="2981" y="1585"/>
                  </a:lnTo>
                  <a:lnTo>
                    <a:pt x="2970" y="1588"/>
                  </a:lnTo>
                  <a:lnTo>
                    <a:pt x="2965" y="1590"/>
                  </a:lnTo>
                  <a:lnTo>
                    <a:pt x="2961" y="1594"/>
                  </a:lnTo>
                  <a:lnTo>
                    <a:pt x="2958" y="1597"/>
                  </a:lnTo>
                  <a:lnTo>
                    <a:pt x="2956" y="1600"/>
                  </a:lnTo>
                  <a:lnTo>
                    <a:pt x="2951" y="1608"/>
                  </a:lnTo>
                  <a:lnTo>
                    <a:pt x="2945" y="1616"/>
                  </a:lnTo>
                  <a:lnTo>
                    <a:pt x="2928" y="1627"/>
                  </a:lnTo>
                  <a:lnTo>
                    <a:pt x="2913" y="1636"/>
                  </a:lnTo>
                  <a:lnTo>
                    <a:pt x="2898" y="1641"/>
                  </a:lnTo>
                  <a:lnTo>
                    <a:pt x="2884" y="1646"/>
                  </a:lnTo>
                  <a:lnTo>
                    <a:pt x="2872" y="1648"/>
                  </a:lnTo>
                  <a:lnTo>
                    <a:pt x="2859" y="1649"/>
                  </a:lnTo>
                  <a:lnTo>
                    <a:pt x="2847" y="1649"/>
                  </a:lnTo>
                  <a:lnTo>
                    <a:pt x="2836" y="1648"/>
                  </a:lnTo>
                  <a:lnTo>
                    <a:pt x="2813" y="1644"/>
                  </a:lnTo>
                  <a:lnTo>
                    <a:pt x="2790" y="1638"/>
                  </a:lnTo>
                  <a:lnTo>
                    <a:pt x="2776" y="1636"/>
                  </a:lnTo>
                  <a:lnTo>
                    <a:pt x="2763" y="1634"/>
                  </a:lnTo>
                  <a:lnTo>
                    <a:pt x="2749" y="1631"/>
                  </a:lnTo>
                  <a:lnTo>
                    <a:pt x="2733" y="1631"/>
                  </a:lnTo>
                  <a:lnTo>
                    <a:pt x="2717" y="1631"/>
                  </a:lnTo>
                  <a:lnTo>
                    <a:pt x="2701" y="1634"/>
                  </a:lnTo>
                  <a:lnTo>
                    <a:pt x="2687" y="1638"/>
                  </a:lnTo>
                  <a:lnTo>
                    <a:pt x="2672" y="1642"/>
                  </a:lnTo>
                  <a:lnTo>
                    <a:pt x="2659" y="1648"/>
                  </a:lnTo>
                  <a:lnTo>
                    <a:pt x="2646" y="1655"/>
                  </a:lnTo>
                  <a:lnTo>
                    <a:pt x="2632" y="1661"/>
                  </a:lnTo>
                  <a:lnTo>
                    <a:pt x="2620" y="1669"/>
                  </a:lnTo>
                  <a:lnTo>
                    <a:pt x="2596" y="1686"/>
                  </a:lnTo>
                  <a:lnTo>
                    <a:pt x="2570" y="1701"/>
                  </a:lnTo>
                  <a:lnTo>
                    <a:pt x="2557" y="1710"/>
                  </a:lnTo>
                  <a:lnTo>
                    <a:pt x="2544" y="1717"/>
                  </a:lnTo>
                  <a:lnTo>
                    <a:pt x="2531" y="1723"/>
                  </a:lnTo>
                  <a:lnTo>
                    <a:pt x="2516" y="1730"/>
                  </a:lnTo>
                  <a:lnTo>
                    <a:pt x="2505" y="1734"/>
                  </a:lnTo>
                  <a:lnTo>
                    <a:pt x="2495" y="1736"/>
                  </a:lnTo>
                  <a:lnTo>
                    <a:pt x="2485" y="1739"/>
                  </a:lnTo>
                  <a:lnTo>
                    <a:pt x="2475" y="1740"/>
                  </a:lnTo>
                  <a:lnTo>
                    <a:pt x="2466" y="1741"/>
                  </a:lnTo>
                  <a:lnTo>
                    <a:pt x="2457" y="1741"/>
                  </a:lnTo>
                  <a:lnTo>
                    <a:pt x="2450" y="1740"/>
                  </a:lnTo>
                  <a:lnTo>
                    <a:pt x="2441" y="1739"/>
                  </a:lnTo>
                  <a:lnTo>
                    <a:pt x="2406" y="1731"/>
                  </a:lnTo>
                  <a:lnTo>
                    <a:pt x="2367" y="1721"/>
                  </a:lnTo>
                  <a:lnTo>
                    <a:pt x="2362" y="1722"/>
                  </a:lnTo>
                  <a:lnTo>
                    <a:pt x="2358" y="1725"/>
                  </a:lnTo>
                  <a:lnTo>
                    <a:pt x="2352" y="1731"/>
                  </a:lnTo>
                  <a:lnTo>
                    <a:pt x="2347" y="1739"/>
                  </a:lnTo>
                  <a:lnTo>
                    <a:pt x="2334" y="1759"/>
                  </a:lnTo>
                  <a:lnTo>
                    <a:pt x="2322" y="1782"/>
                  </a:lnTo>
                  <a:lnTo>
                    <a:pt x="2311" y="1807"/>
                  </a:lnTo>
                  <a:lnTo>
                    <a:pt x="2302" y="1829"/>
                  </a:lnTo>
                  <a:lnTo>
                    <a:pt x="2299" y="1839"/>
                  </a:lnTo>
                  <a:lnTo>
                    <a:pt x="2298" y="1847"/>
                  </a:lnTo>
                  <a:lnTo>
                    <a:pt x="2297" y="1854"/>
                  </a:lnTo>
                  <a:lnTo>
                    <a:pt x="2297" y="1858"/>
                  </a:lnTo>
                  <a:lnTo>
                    <a:pt x="2305" y="1880"/>
                  </a:lnTo>
                  <a:lnTo>
                    <a:pt x="2312" y="1902"/>
                  </a:lnTo>
                  <a:lnTo>
                    <a:pt x="2313" y="1908"/>
                  </a:lnTo>
                  <a:lnTo>
                    <a:pt x="2313" y="1912"/>
                  </a:lnTo>
                  <a:lnTo>
                    <a:pt x="2313" y="1918"/>
                  </a:lnTo>
                  <a:lnTo>
                    <a:pt x="2312" y="1923"/>
                  </a:lnTo>
                  <a:lnTo>
                    <a:pt x="2310" y="1928"/>
                  </a:lnTo>
                  <a:lnTo>
                    <a:pt x="2306" y="1933"/>
                  </a:lnTo>
                  <a:lnTo>
                    <a:pt x="2301" y="1939"/>
                  </a:lnTo>
                  <a:lnTo>
                    <a:pt x="2296" y="1943"/>
                  </a:lnTo>
                  <a:lnTo>
                    <a:pt x="2290" y="1948"/>
                  </a:lnTo>
                  <a:lnTo>
                    <a:pt x="2284" y="1950"/>
                  </a:lnTo>
                  <a:lnTo>
                    <a:pt x="2278" y="1952"/>
                  </a:lnTo>
                  <a:lnTo>
                    <a:pt x="2271" y="1952"/>
                  </a:lnTo>
                  <a:lnTo>
                    <a:pt x="2259" y="1952"/>
                  </a:lnTo>
                  <a:lnTo>
                    <a:pt x="2247" y="1949"/>
                  </a:lnTo>
                  <a:lnTo>
                    <a:pt x="2235" y="1945"/>
                  </a:lnTo>
                  <a:lnTo>
                    <a:pt x="2223" y="1942"/>
                  </a:lnTo>
                  <a:lnTo>
                    <a:pt x="2217" y="1941"/>
                  </a:lnTo>
                  <a:lnTo>
                    <a:pt x="2210" y="1941"/>
                  </a:lnTo>
                  <a:lnTo>
                    <a:pt x="2205" y="1941"/>
                  </a:lnTo>
                  <a:lnTo>
                    <a:pt x="2198" y="1942"/>
                  </a:lnTo>
                  <a:lnTo>
                    <a:pt x="2194" y="1956"/>
                  </a:lnTo>
                  <a:lnTo>
                    <a:pt x="2190" y="1971"/>
                  </a:lnTo>
                  <a:lnTo>
                    <a:pt x="2187" y="1980"/>
                  </a:lnTo>
                  <a:lnTo>
                    <a:pt x="2184" y="1988"/>
                  </a:lnTo>
                  <a:lnTo>
                    <a:pt x="2182" y="1997"/>
                  </a:lnTo>
                  <a:lnTo>
                    <a:pt x="2181" y="2006"/>
                  </a:lnTo>
                  <a:lnTo>
                    <a:pt x="2177" y="2023"/>
                  </a:lnTo>
                  <a:lnTo>
                    <a:pt x="2173" y="2038"/>
                  </a:lnTo>
                  <a:lnTo>
                    <a:pt x="2171" y="2045"/>
                  </a:lnTo>
                  <a:lnTo>
                    <a:pt x="2167" y="2053"/>
                  </a:lnTo>
                  <a:lnTo>
                    <a:pt x="2163" y="2058"/>
                  </a:lnTo>
                  <a:lnTo>
                    <a:pt x="2157" y="2064"/>
                  </a:lnTo>
                  <a:lnTo>
                    <a:pt x="2150" y="2069"/>
                  </a:lnTo>
                  <a:lnTo>
                    <a:pt x="2142" y="2074"/>
                  </a:lnTo>
                  <a:lnTo>
                    <a:pt x="2131" y="2077"/>
                  </a:lnTo>
                  <a:lnTo>
                    <a:pt x="2119" y="2080"/>
                  </a:lnTo>
                  <a:lnTo>
                    <a:pt x="2062" y="2090"/>
                  </a:lnTo>
                  <a:lnTo>
                    <a:pt x="2060" y="2091"/>
                  </a:lnTo>
                  <a:lnTo>
                    <a:pt x="2060" y="2092"/>
                  </a:lnTo>
                  <a:lnTo>
                    <a:pt x="2060" y="2095"/>
                  </a:lnTo>
                  <a:lnTo>
                    <a:pt x="2061" y="2098"/>
                  </a:lnTo>
                  <a:lnTo>
                    <a:pt x="2065" y="2104"/>
                  </a:lnTo>
                  <a:lnTo>
                    <a:pt x="2071" y="2112"/>
                  </a:lnTo>
                  <a:lnTo>
                    <a:pt x="2084" y="2128"/>
                  </a:lnTo>
                  <a:lnTo>
                    <a:pt x="2092" y="2141"/>
                  </a:lnTo>
                  <a:lnTo>
                    <a:pt x="2095" y="2147"/>
                  </a:lnTo>
                  <a:lnTo>
                    <a:pt x="2099" y="2152"/>
                  </a:lnTo>
                  <a:lnTo>
                    <a:pt x="2103" y="2156"/>
                  </a:lnTo>
                  <a:lnTo>
                    <a:pt x="2107" y="2161"/>
                  </a:lnTo>
                  <a:lnTo>
                    <a:pt x="2119" y="2169"/>
                  </a:lnTo>
                  <a:lnTo>
                    <a:pt x="2131" y="2174"/>
                  </a:lnTo>
                  <a:lnTo>
                    <a:pt x="2143" y="2179"/>
                  </a:lnTo>
                  <a:lnTo>
                    <a:pt x="2157" y="2182"/>
                  </a:lnTo>
                  <a:lnTo>
                    <a:pt x="2171" y="2183"/>
                  </a:lnTo>
                  <a:lnTo>
                    <a:pt x="2184" y="2184"/>
                  </a:lnTo>
                  <a:lnTo>
                    <a:pt x="2193" y="2182"/>
                  </a:lnTo>
                  <a:lnTo>
                    <a:pt x="2205" y="2179"/>
                  </a:lnTo>
                  <a:lnTo>
                    <a:pt x="2210" y="2177"/>
                  </a:lnTo>
                  <a:lnTo>
                    <a:pt x="2215" y="2177"/>
                  </a:lnTo>
                  <a:lnTo>
                    <a:pt x="2216" y="2177"/>
                  </a:lnTo>
                  <a:lnTo>
                    <a:pt x="2218" y="2179"/>
                  </a:lnTo>
                  <a:lnTo>
                    <a:pt x="2218" y="2180"/>
                  </a:lnTo>
                  <a:lnTo>
                    <a:pt x="2219" y="2182"/>
                  </a:lnTo>
                  <a:lnTo>
                    <a:pt x="2218" y="2190"/>
                  </a:lnTo>
                  <a:lnTo>
                    <a:pt x="2216" y="2196"/>
                  </a:lnTo>
                  <a:lnTo>
                    <a:pt x="2213" y="2203"/>
                  </a:lnTo>
                  <a:lnTo>
                    <a:pt x="2208" y="2208"/>
                  </a:lnTo>
                  <a:lnTo>
                    <a:pt x="2197" y="2219"/>
                  </a:lnTo>
                  <a:lnTo>
                    <a:pt x="2187" y="2231"/>
                  </a:lnTo>
                  <a:lnTo>
                    <a:pt x="2165" y="2246"/>
                  </a:lnTo>
                  <a:lnTo>
                    <a:pt x="2126" y="2270"/>
                  </a:lnTo>
                  <a:lnTo>
                    <a:pt x="2109" y="2284"/>
                  </a:lnTo>
                  <a:lnTo>
                    <a:pt x="2094" y="2296"/>
                  </a:lnTo>
                  <a:lnTo>
                    <a:pt x="2089" y="2302"/>
                  </a:lnTo>
                  <a:lnTo>
                    <a:pt x="2085" y="2307"/>
                  </a:lnTo>
                  <a:lnTo>
                    <a:pt x="2085" y="2309"/>
                  </a:lnTo>
                  <a:lnTo>
                    <a:pt x="2085" y="2311"/>
                  </a:lnTo>
                  <a:lnTo>
                    <a:pt x="2085" y="2313"/>
                  </a:lnTo>
                  <a:lnTo>
                    <a:pt x="2086" y="2316"/>
                  </a:lnTo>
                  <a:lnTo>
                    <a:pt x="2093" y="2321"/>
                  </a:lnTo>
                  <a:lnTo>
                    <a:pt x="2102" y="2326"/>
                  </a:lnTo>
                  <a:lnTo>
                    <a:pt x="2105" y="2329"/>
                  </a:lnTo>
                  <a:lnTo>
                    <a:pt x="2109" y="2332"/>
                  </a:lnTo>
                  <a:lnTo>
                    <a:pt x="2110" y="2337"/>
                  </a:lnTo>
                  <a:lnTo>
                    <a:pt x="2110" y="2342"/>
                  </a:lnTo>
                  <a:lnTo>
                    <a:pt x="2107" y="2347"/>
                  </a:lnTo>
                  <a:lnTo>
                    <a:pt x="2105" y="2351"/>
                  </a:lnTo>
                  <a:lnTo>
                    <a:pt x="2103" y="2355"/>
                  </a:lnTo>
                  <a:lnTo>
                    <a:pt x="2100" y="2360"/>
                  </a:lnTo>
                  <a:lnTo>
                    <a:pt x="2092" y="2368"/>
                  </a:lnTo>
                  <a:lnTo>
                    <a:pt x="2083" y="2374"/>
                  </a:lnTo>
                  <a:lnTo>
                    <a:pt x="2073" y="2380"/>
                  </a:lnTo>
                  <a:lnTo>
                    <a:pt x="2063" y="2384"/>
                  </a:lnTo>
                  <a:lnTo>
                    <a:pt x="2053" y="2386"/>
                  </a:lnTo>
                  <a:lnTo>
                    <a:pt x="2043" y="2389"/>
                  </a:lnTo>
                  <a:lnTo>
                    <a:pt x="2038" y="2391"/>
                  </a:lnTo>
                  <a:lnTo>
                    <a:pt x="2032" y="2393"/>
                  </a:lnTo>
                  <a:lnTo>
                    <a:pt x="2027" y="2395"/>
                  </a:lnTo>
                  <a:lnTo>
                    <a:pt x="2021" y="2400"/>
                  </a:lnTo>
                  <a:lnTo>
                    <a:pt x="2010" y="2407"/>
                  </a:lnTo>
                  <a:lnTo>
                    <a:pt x="1999" y="2416"/>
                  </a:lnTo>
                  <a:lnTo>
                    <a:pt x="1982" y="2433"/>
                  </a:lnTo>
                  <a:lnTo>
                    <a:pt x="1972" y="2441"/>
                  </a:lnTo>
                  <a:lnTo>
                    <a:pt x="1963" y="2441"/>
                  </a:lnTo>
                  <a:lnTo>
                    <a:pt x="1958" y="2441"/>
                  </a:lnTo>
                  <a:lnTo>
                    <a:pt x="1953" y="2441"/>
                  </a:lnTo>
                  <a:lnTo>
                    <a:pt x="1949" y="2442"/>
                  </a:lnTo>
                  <a:lnTo>
                    <a:pt x="1941" y="2446"/>
                  </a:lnTo>
                  <a:lnTo>
                    <a:pt x="1928" y="2453"/>
                  </a:lnTo>
                  <a:lnTo>
                    <a:pt x="1921" y="2468"/>
                  </a:lnTo>
                  <a:lnTo>
                    <a:pt x="1913" y="2483"/>
                  </a:lnTo>
                  <a:lnTo>
                    <a:pt x="1904" y="2497"/>
                  </a:lnTo>
                  <a:lnTo>
                    <a:pt x="1896" y="2510"/>
                  </a:lnTo>
                  <a:lnTo>
                    <a:pt x="1888" y="2525"/>
                  </a:lnTo>
                  <a:lnTo>
                    <a:pt x="1884" y="2539"/>
                  </a:lnTo>
                  <a:lnTo>
                    <a:pt x="1882" y="2547"/>
                  </a:lnTo>
                  <a:lnTo>
                    <a:pt x="1880" y="2554"/>
                  </a:lnTo>
                  <a:lnTo>
                    <a:pt x="1880" y="2563"/>
                  </a:lnTo>
                  <a:lnTo>
                    <a:pt x="1882" y="2572"/>
                  </a:lnTo>
                  <a:lnTo>
                    <a:pt x="1883" y="2580"/>
                  </a:lnTo>
                  <a:lnTo>
                    <a:pt x="1882" y="2588"/>
                  </a:lnTo>
                  <a:lnTo>
                    <a:pt x="1880" y="2593"/>
                  </a:lnTo>
                  <a:lnTo>
                    <a:pt x="1878" y="2598"/>
                  </a:lnTo>
                  <a:lnTo>
                    <a:pt x="1875" y="2601"/>
                  </a:lnTo>
                  <a:lnTo>
                    <a:pt x="1870" y="2604"/>
                  </a:lnTo>
                  <a:lnTo>
                    <a:pt x="1866" y="2606"/>
                  </a:lnTo>
                  <a:lnTo>
                    <a:pt x="1860" y="2607"/>
                  </a:lnTo>
                  <a:lnTo>
                    <a:pt x="1837" y="2612"/>
                  </a:lnTo>
                  <a:lnTo>
                    <a:pt x="1812" y="2617"/>
                  </a:lnTo>
                  <a:lnTo>
                    <a:pt x="1806" y="2620"/>
                  </a:lnTo>
                  <a:lnTo>
                    <a:pt x="1801" y="2623"/>
                  </a:lnTo>
                  <a:lnTo>
                    <a:pt x="1796" y="2626"/>
                  </a:lnTo>
                  <a:lnTo>
                    <a:pt x="1792" y="2631"/>
                  </a:lnTo>
                  <a:lnTo>
                    <a:pt x="1784" y="2641"/>
                  </a:lnTo>
                  <a:lnTo>
                    <a:pt x="1777" y="2653"/>
                  </a:lnTo>
                  <a:lnTo>
                    <a:pt x="1772" y="2666"/>
                  </a:lnTo>
                  <a:lnTo>
                    <a:pt x="1767" y="2680"/>
                  </a:lnTo>
                  <a:lnTo>
                    <a:pt x="1764" y="2696"/>
                  </a:lnTo>
                  <a:lnTo>
                    <a:pt x="1761" y="2712"/>
                  </a:lnTo>
                  <a:lnTo>
                    <a:pt x="1755" y="2745"/>
                  </a:lnTo>
                  <a:lnTo>
                    <a:pt x="1749" y="2777"/>
                  </a:lnTo>
                  <a:lnTo>
                    <a:pt x="1745" y="2791"/>
                  </a:lnTo>
                  <a:lnTo>
                    <a:pt x="1741" y="2805"/>
                  </a:lnTo>
                  <a:lnTo>
                    <a:pt x="1735" y="2817"/>
                  </a:lnTo>
                  <a:lnTo>
                    <a:pt x="1730" y="2827"/>
                  </a:lnTo>
                  <a:lnTo>
                    <a:pt x="1718" y="2841"/>
                  </a:lnTo>
                  <a:lnTo>
                    <a:pt x="1704" y="2854"/>
                  </a:lnTo>
                  <a:lnTo>
                    <a:pt x="1699" y="2861"/>
                  </a:lnTo>
                  <a:lnTo>
                    <a:pt x="1695" y="2867"/>
                  </a:lnTo>
                  <a:lnTo>
                    <a:pt x="1694" y="2871"/>
                  </a:lnTo>
                  <a:lnTo>
                    <a:pt x="1695" y="2875"/>
                  </a:lnTo>
                  <a:lnTo>
                    <a:pt x="1697" y="2878"/>
                  </a:lnTo>
                  <a:lnTo>
                    <a:pt x="1699" y="2880"/>
                  </a:lnTo>
                  <a:lnTo>
                    <a:pt x="1711" y="2890"/>
                  </a:lnTo>
                  <a:lnTo>
                    <a:pt x="1726" y="2903"/>
                  </a:lnTo>
                  <a:lnTo>
                    <a:pt x="1735" y="2907"/>
                  </a:lnTo>
                  <a:lnTo>
                    <a:pt x="1744" y="2913"/>
                  </a:lnTo>
                  <a:lnTo>
                    <a:pt x="1752" y="2916"/>
                  </a:lnTo>
                  <a:lnTo>
                    <a:pt x="1759" y="2917"/>
                  </a:lnTo>
                  <a:lnTo>
                    <a:pt x="1771" y="2919"/>
                  </a:lnTo>
                  <a:lnTo>
                    <a:pt x="1782" y="2919"/>
                  </a:lnTo>
                  <a:lnTo>
                    <a:pt x="1793" y="2918"/>
                  </a:lnTo>
                  <a:lnTo>
                    <a:pt x="1803" y="2917"/>
                  </a:lnTo>
                  <a:lnTo>
                    <a:pt x="1819" y="2914"/>
                  </a:lnTo>
                  <a:lnTo>
                    <a:pt x="1833" y="2913"/>
                  </a:lnTo>
                  <a:lnTo>
                    <a:pt x="1838" y="2914"/>
                  </a:lnTo>
                  <a:lnTo>
                    <a:pt x="1843" y="2917"/>
                  </a:lnTo>
                  <a:lnTo>
                    <a:pt x="1847" y="2921"/>
                  </a:lnTo>
                  <a:lnTo>
                    <a:pt x="1850" y="2929"/>
                  </a:lnTo>
                  <a:lnTo>
                    <a:pt x="1853" y="2939"/>
                  </a:lnTo>
                  <a:lnTo>
                    <a:pt x="1855" y="2952"/>
                  </a:lnTo>
                  <a:lnTo>
                    <a:pt x="1856" y="2969"/>
                  </a:lnTo>
                  <a:lnTo>
                    <a:pt x="1856" y="2989"/>
                  </a:lnTo>
                  <a:lnTo>
                    <a:pt x="1856" y="2997"/>
                  </a:lnTo>
                  <a:lnTo>
                    <a:pt x="1855" y="3004"/>
                  </a:lnTo>
                  <a:lnTo>
                    <a:pt x="1854" y="3011"/>
                  </a:lnTo>
                  <a:lnTo>
                    <a:pt x="1852" y="3018"/>
                  </a:lnTo>
                  <a:lnTo>
                    <a:pt x="1845" y="3031"/>
                  </a:lnTo>
                  <a:lnTo>
                    <a:pt x="1838" y="3042"/>
                  </a:lnTo>
                  <a:lnTo>
                    <a:pt x="1828" y="3052"/>
                  </a:lnTo>
                  <a:lnTo>
                    <a:pt x="1818" y="3062"/>
                  </a:lnTo>
                  <a:lnTo>
                    <a:pt x="1806" y="3070"/>
                  </a:lnTo>
                  <a:lnTo>
                    <a:pt x="1794" y="3077"/>
                  </a:lnTo>
                  <a:lnTo>
                    <a:pt x="1795" y="3079"/>
                  </a:lnTo>
                  <a:lnTo>
                    <a:pt x="1797" y="3082"/>
                  </a:lnTo>
                  <a:lnTo>
                    <a:pt x="1801" y="3084"/>
                  </a:lnTo>
                  <a:lnTo>
                    <a:pt x="1804" y="3087"/>
                  </a:lnTo>
                  <a:lnTo>
                    <a:pt x="1815" y="3093"/>
                  </a:lnTo>
                  <a:lnTo>
                    <a:pt x="1827" y="3098"/>
                  </a:lnTo>
                  <a:lnTo>
                    <a:pt x="1853" y="3108"/>
                  </a:lnTo>
                  <a:lnTo>
                    <a:pt x="1872" y="3114"/>
                  </a:lnTo>
                  <a:lnTo>
                    <a:pt x="1880" y="3115"/>
                  </a:lnTo>
                  <a:lnTo>
                    <a:pt x="1889" y="3115"/>
                  </a:lnTo>
                  <a:lnTo>
                    <a:pt x="1897" y="3113"/>
                  </a:lnTo>
                  <a:lnTo>
                    <a:pt x="1905" y="3109"/>
                  </a:lnTo>
                  <a:lnTo>
                    <a:pt x="1921" y="3103"/>
                  </a:lnTo>
                  <a:lnTo>
                    <a:pt x="1937" y="3096"/>
                  </a:lnTo>
                  <a:lnTo>
                    <a:pt x="1958" y="3104"/>
                  </a:lnTo>
                  <a:lnTo>
                    <a:pt x="1975" y="3112"/>
                  </a:lnTo>
                  <a:lnTo>
                    <a:pt x="1981" y="3115"/>
                  </a:lnTo>
                  <a:lnTo>
                    <a:pt x="1988" y="3118"/>
                  </a:lnTo>
                  <a:lnTo>
                    <a:pt x="1992" y="3121"/>
                  </a:lnTo>
                  <a:lnTo>
                    <a:pt x="1997" y="3126"/>
                  </a:lnTo>
                  <a:lnTo>
                    <a:pt x="2000" y="3130"/>
                  </a:lnTo>
                  <a:lnTo>
                    <a:pt x="2003" y="3136"/>
                  </a:lnTo>
                  <a:lnTo>
                    <a:pt x="2006" y="3142"/>
                  </a:lnTo>
                  <a:lnTo>
                    <a:pt x="2007" y="3149"/>
                  </a:lnTo>
                  <a:lnTo>
                    <a:pt x="2007" y="3158"/>
                  </a:lnTo>
                  <a:lnTo>
                    <a:pt x="2007" y="3167"/>
                  </a:lnTo>
                  <a:lnTo>
                    <a:pt x="2006" y="3177"/>
                  </a:lnTo>
                  <a:lnTo>
                    <a:pt x="2004" y="3189"/>
                  </a:lnTo>
                  <a:lnTo>
                    <a:pt x="2000" y="3215"/>
                  </a:lnTo>
                  <a:lnTo>
                    <a:pt x="1997" y="3250"/>
                  </a:lnTo>
                  <a:lnTo>
                    <a:pt x="1996" y="3266"/>
                  </a:lnTo>
                  <a:lnTo>
                    <a:pt x="1996" y="3282"/>
                  </a:lnTo>
                  <a:lnTo>
                    <a:pt x="1998" y="3288"/>
                  </a:lnTo>
                  <a:lnTo>
                    <a:pt x="1999" y="3295"/>
                  </a:lnTo>
                  <a:lnTo>
                    <a:pt x="2001" y="3299"/>
                  </a:lnTo>
                  <a:lnTo>
                    <a:pt x="2004" y="3304"/>
                  </a:lnTo>
                  <a:lnTo>
                    <a:pt x="2009" y="3308"/>
                  </a:lnTo>
                  <a:lnTo>
                    <a:pt x="2014" y="3312"/>
                  </a:lnTo>
                  <a:lnTo>
                    <a:pt x="2020" y="3314"/>
                  </a:lnTo>
                  <a:lnTo>
                    <a:pt x="2027" y="3316"/>
                  </a:lnTo>
                  <a:lnTo>
                    <a:pt x="2040" y="3318"/>
                  </a:lnTo>
                  <a:lnTo>
                    <a:pt x="2055" y="3318"/>
                  </a:lnTo>
                  <a:lnTo>
                    <a:pt x="2071" y="3317"/>
                  </a:lnTo>
                  <a:lnTo>
                    <a:pt x="2088" y="3315"/>
                  </a:lnTo>
                  <a:lnTo>
                    <a:pt x="2104" y="3313"/>
                  </a:lnTo>
                  <a:lnTo>
                    <a:pt x="2122" y="3309"/>
                  </a:lnTo>
                  <a:lnTo>
                    <a:pt x="2138" y="3305"/>
                  </a:lnTo>
                  <a:lnTo>
                    <a:pt x="2155" y="3303"/>
                  </a:lnTo>
                  <a:lnTo>
                    <a:pt x="2171" y="3301"/>
                  </a:lnTo>
                  <a:lnTo>
                    <a:pt x="2185" y="3299"/>
                  </a:lnTo>
                  <a:lnTo>
                    <a:pt x="2198" y="3299"/>
                  </a:lnTo>
                  <a:lnTo>
                    <a:pt x="2208" y="3302"/>
                  </a:lnTo>
                  <a:lnTo>
                    <a:pt x="2214" y="3304"/>
                  </a:lnTo>
                  <a:lnTo>
                    <a:pt x="2217" y="3306"/>
                  </a:lnTo>
                  <a:lnTo>
                    <a:pt x="2222" y="3309"/>
                  </a:lnTo>
                  <a:lnTo>
                    <a:pt x="2224" y="3313"/>
                  </a:lnTo>
                  <a:lnTo>
                    <a:pt x="2230" y="3327"/>
                  </a:lnTo>
                  <a:lnTo>
                    <a:pt x="2236" y="3341"/>
                  </a:lnTo>
                  <a:lnTo>
                    <a:pt x="2239" y="3357"/>
                  </a:lnTo>
                  <a:lnTo>
                    <a:pt x="2240" y="3372"/>
                  </a:lnTo>
                  <a:lnTo>
                    <a:pt x="2240" y="3381"/>
                  </a:lnTo>
                  <a:lnTo>
                    <a:pt x="2240" y="3389"/>
                  </a:lnTo>
                  <a:lnTo>
                    <a:pt x="2238" y="3397"/>
                  </a:lnTo>
                  <a:lnTo>
                    <a:pt x="2237" y="3403"/>
                  </a:lnTo>
                  <a:lnTo>
                    <a:pt x="2235" y="3411"/>
                  </a:lnTo>
                  <a:lnTo>
                    <a:pt x="2231" y="3418"/>
                  </a:lnTo>
                  <a:lnTo>
                    <a:pt x="2228" y="3424"/>
                  </a:lnTo>
                  <a:lnTo>
                    <a:pt x="2224" y="3431"/>
                  </a:lnTo>
                  <a:lnTo>
                    <a:pt x="2212" y="3445"/>
                  </a:lnTo>
                  <a:lnTo>
                    <a:pt x="2194" y="3464"/>
                  </a:lnTo>
                  <a:lnTo>
                    <a:pt x="2184" y="3475"/>
                  </a:lnTo>
                  <a:lnTo>
                    <a:pt x="2175" y="3486"/>
                  </a:lnTo>
                  <a:lnTo>
                    <a:pt x="2166" y="3497"/>
                  </a:lnTo>
                  <a:lnTo>
                    <a:pt x="2159" y="3508"/>
                  </a:lnTo>
                  <a:lnTo>
                    <a:pt x="2154" y="3519"/>
                  </a:lnTo>
                  <a:lnTo>
                    <a:pt x="2151" y="3529"/>
                  </a:lnTo>
                  <a:lnTo>
                    <a:pt x="2151" y="3534"/>
                  </a:lnTo>
                  <a:lnTo>
                    <a:pt x="2151" y="3538"/>
                  </a:lnTo>
                  <a:lnTo>
                    <a:pt x="2152" y="3543"/>
                  </a:lnTo>
                  <a:lnTo>
                    <a:pt x="2154" y="3547"/>
                  </a:lnTo>
                  <a:lnTo>
                    <a:pt x="2156" y="3550"/>
                  </a:lnTo>
                  <a:lnTo>
                    <a:pt x="2161" y="3554"/>
                  </a:lnTo>
                  <a:lnTo>
                    <a:pt x="2166" y="3556"/>
                  </a:lnTo>
                  <a:lnTo>
                    <a:pt x="2172" y="3558"/>
                  </a:lnTo>
                  <a:lnTo>
                    <a:pt x="2179" y="3560"/>
                  </a:lnTo>
                  <a:lnTo>
                    <a:pt x="2188" y="3561"/>
                  </a:lnTo>
                  <a:lnTo>
                    <a:pt x="2198" y="3563"/>
                  </a:lnTo>
                  <a:lnTo>
                    <a:pt x="2209" y="3563"/>
                  </a:lnTo>
                  <a:lnTo>
                    <a:pt x="2231" y="3564"/>
                  </a:lnTo>
                  <a:lnTo>
                    <a:pt x="2249" y="3566"/>
                  </a:lnTo>
                  <a:lnTo>
                    <a:pt x="2265" y="3569"/>
                  </a:lnTo>
                  <a:lnTo>
                    <a:pt x="2278" y="3575"/>
                  </a:lnTo>
                  <a:lnTo>
                    <a:pt x="2282" y="3578"/>
                  </a:lnTo>
                  <a:lnTo>
                    <a:pt x="2288" y="3581"/>
                  </a:lnTo>
                  <a:lnTo>
                    <a:pt x="2292" y="3585"/>
                  </a:lnTo>
                  <a:lnTo>
                    <a:pt x="2296" y="3588"/>
                  </a:lnTo>
                  <a:lnTo>
                    <a:pt x="2299" y="3592"/>
                  </a:lnTo>
                  <a:lnTo>
                    <a:pt x="2301" y="3597"/>
                  </a:lnTo>
                  <a:lnTo>
                    <a:pt x="2303" y="3601"/>
                  </a:lnTo>
                  <a:lnTo>
                    <a:pt x="2305" y="3607"/>
                  </a:lnTo>
                  <a:lnTo>
                    <a:pt x="2307" y="3617"/>
                  </a:lnTo>
                  <a:lnTo>
                    <a:pt x="2307" y="3628"/>
                  </a:lnTo>
                  <a:lnTo>
                    <a:pt x="2305" y="3640"/>
                  </a:lnTo>
                  <a:lnTo>
                    <a:pt x="2302" y="3653"/>
                  </a:lnTo>
                  <a:lnTo>
                    <a:pt x="2298" y="3666"/>
                  </a:lnTo>
                  <a:lnTo>
                    <a:pt x="2293" y="3681"/>
                  </a:lnTo>
                  <a:lnTo>
                    <a:pt x="2287" y="3695"/>
                  </a:lnTo>
                  <a:lnTo>
                    <a:pt x="2280" y="3710"/>
                  </a:lnTo>
                  <a:lnTo>
                    <a:pt x="2280" y="3710"/>
                  </a:lnTo>
                  <a:lnTo>
                    <a:pt x="2276" y="3711"/>
                  </a:lnTo>
                  <a:lnTo>
                    <a:pt x="2270" y="3712"/>
                  </a:lnTo>
                  <a:lnTo>
                    <a:pt x="2265" y="3713"/>
                  </a:lnTo>
                  <a:lnTo>
                    <a:pt x="2259" y="3716"/>
                  </a:lnTo>
                  <a:lnTo>
                    <a:pt x="2247" y="3723"/>
                  </a:lnTo>
                  <a:lnTo>
                    <a:pt x="2234" y="3733"/>
                  </a:lnTo>
                  <a:lnTo>
                    <a:pt x="2220" y="3744"/>
                  </a:lnTo>
                  <a:lnTo>
                    <a:pt x="2207" y="3756"/>
                  </a:lnTo>
                  <a:lnTo>
                    <a:pt x="2194" y="3770"/>
                  </a:lnTo>
                  <a:lnTo>
                    <a:pt x="2181" y="3785"/>
                  </a:lnTo>
                  <a:lnTo>
                    <a:pt x="2167" y="3800"/>
                  </a:lnTo>
                  <a:lnTo>
                    <a:pt x="2155" y="3815"/>
                  </a:lnTo>
                  <a:lnTo>
                    <a:pt x="2144" y="3830"/>
                  </a:lnTo>
                  <a:lnTo>
                    <a:pt x="2134" y="3844"/>
                  </a:lnTo>
                  <a:lnTo>
                    <a:pt x="2126" y="3858"/>
                  </a:lnTo>
                  <a:lnTo>
                    <a:pt x="2120" y="3870"/>
                  </a:lnTo>
                  <a:lnTo>
                    <a:pt x="2115" y="3881"/>
                  </a:lnTo>
                  <a:lnTo>
                    <a:pt x="2113" y="3889"/>
                  </a:lnTo>
                  <a:lnTo>
                    <a:pt x="2111" y="3895"/>
                  </a:lnTo>
                  <a:lnTo>
                    <a:pt x="2107" y="3900"/>
                  </a:lnTo>
                  <a:lnTo>
                    <a:pt x="2103" y="3904"/>
                  </a:lnTo>
                  <a:lnTo>
                    <a:pt x="2097" y="3906"/>
                  </a:lnTo>
                  <a:lnTo>
                    <a:pt x="2091" y="3909"/>
                  </a:lnTo>
                  <a:lnTo>
                    <a:pt x="2084" y="3910"/>
                  </a:lnTo>
                  <a:lnTo>
                    <a:pt x="2076" y="3910"/>
                  </a:lnTo>
                  <a:lnTo>
                    <a:pt x="2069" y="3910"/>
                  </a:lnTo>
                  <a:lnTo>
                    <a:pt x="2034" y="3906"/>
                  </a:lnTo>
                  <a:lnTo>
                    <a:pt x="2008" y="3905"/>
                  </a:lnTo>
                  <a:lnTo>
                    <a:pt x="1997" y="3907"/>
                  </a:lnTo>
                  <a:lnTo>
                    <a:pt x="1980" y="3913"/>
                  </a:lnTo>
                  <a:lnTo>
                    <a:pt x="1962" y="3920"/>
                  </a:lnTo>
                  <a:lnTo>
                    <a:pt x="1945" y="3928"/>
                  </a:lnTo>
                  <a:lnTo>
                    <a:pt x="1937" y="3934"/>
                  </a:lnTo>
                  <a:lnTo>
                    <a:pt x="1929" y="3939"/>
                  </a:lnTo>
                  <a:lnTo>
                    <a:pt x="1922" y="3945"/>
                  </a:lnTo>
                  <a:lnTo>
                    <a:pt x="1917" y="3952"/>
                  </a:lnTo>
                  <a:lnTo>
                    <a:pt x="1914" y="3958"/>
                  </a:lnTo>
                  <a:lnTo>
                    <a:pt x="1913" y="3965"/>
                  </a:lnTo>
                  <a:lnTo>
                    <a:pt x="1911" y="3969"/>
                  </a:lnTo>
                  <a:lnTo>
                    <a:pt x="1913" y="3973"/>
                  </a:lnTo>
                  <a:lnTo>
                    <a:pt x="1914" y="3977"/>
                  </a:lnTo>
                  <a:lnTo>
                    <a:pt x="1915" y="3980"/>
                  </a:lnTo>
                  <a:lnTo>
                    <a:pt x="1918" y="3988"/>
                  </a:lnTo>
                  <a:lnTo>
                    <a:pt x="1919" y="3994"/>
                  </a:lnTo>
                  <a:lnTo>
                    <a:pt x="1919" y="4000"/>
                  </a:lnTo>
                  <a:lnTo>
                    <a:pt x="1919" y="4006"/>
                  </a:lnTo>
                  <a:lnTo>
                    <a:pt x="1915" y="4017"/>
                  </a:lnTo>
                  <a:lnTo>
                    <a:pt x="1909" y="4027"/>
                  </a:lnTo>
                  <a:lnTo>
                    <a:pt x="1903" y="4038"/>
                  </a:lnTo>
                  <a:lnTo>
                    <a:pt x="1897" y="4049"/>
                  </a:lnTo>
                  <a:lnTo>
                    <a:pt x="1895" y="4054"/>
                  </a:lnTo>
                  <a:lnTo>
                    <a:pt x="1894" y="4061"/>
                  </a:lnTo>
                  <a:lnTo>
                    <a:pt x="1894" y="4068"/>
                  </a:lnTo>
                  <a:lnTo>
                    <a:pt x="1894" y="4075"/>
                  </a:lnTo>
                  <a:lnTo>
                    <a:pt x="1896" y="4089"/>
                  </a:lnTo>
                  <a:lnTo>
                    <a:pt x="1895" y="4099"/>
                  </a:lnTo>
                  <a:lnTo>
                    <a:pt x="1894" y="4102"/>
                  </a:lnTo>
                  <a:lnTo>
                    <a:pt x="1893" y="4104"/>
                  </a:lnTo>
                  <a:lnTo>
                    <a:pt x="1890" y="4106"/>
                  </a:lnTo>
                  <a:lnTo>
                    <a:pt x="1888" y="4109"/>
                  </a:lnTo>
                  <a:lnTo>
                    <a:pt x="1875" y="4114"/>
                  </a:lnTo>
                  <a:lnTo>
                    <a:pt x="1856" y="4123"/>
                  </a:lnTo>
                  <a:lnTo>
                    <a:pt x="1850" y="4127"/>
                  </a:lnTo>
                  <a:lnTo>
                    <a:pt x="1846" y="4132"/>
                  </a:lnTo>
                  <a:lnTo>
                    <a:pt x="1843" y="4137"/>
                  </a:lnTo>
                  <a:lnTo>
                    <a:pt x="1842" y="4143"/>
                  </a:lnTo>
                  <a:lnTo>
                    <a:pt x="1841" y="4148"/>
                  </a:lnTo>
                  <a:lnTo>
                    <a:pt x="1841" y="4154"/>
                  </a:lnTo>
                  <a:lnTo>
                    <a:pt x="1842" y="4159"/>
                  </a:lnTo>
                  <a:lnTo>
                    <a:pt x="1843" y="4165"/>
                  </a:lnTo>
                  <a:lnTo>
                    <a:pt x="1846" y="4177"/>
                  </a:lnTo>
                  <a:lnTo>
                    <a:pt x="1849" y="4187"/>
                  </a:lnTo>
                  <a:lnTo>
                    <a:pt x="1849" y="4193"/>
                  </a:lnTo>
                  <a:lnTo>
                    <a:pt x="1849" y="4197"/>
                  </a:lnTo>
                  <a:lnTo>
                    <a:pt x="1849" y="4200"/>
                  </a:lnTo>
                  <a:lnTo>
                    <a:pt x="1847" y="4205"/>
                  </a:lnTo>
                  <a:lnTo>
                    <a:pt x="1842" y="4210"/>
                  </a:lnTo>
                  <a:lnTo>
                    <a:pt x="1835" y="4214"/>
                  </a:lnTo>
                  <a:lnTo>
                    <a:pt x="1827" y="4217"/>
                  </a:lnTo>
                  <a:lnTo>
                    <a:pt x="1819" y="4219"/>
                  </a:lnTo>
                  <a:lnTo>
                    <a:pt x="1811" y="4220"/>
                  </a:lnTo>
                  <a:lnTo>
                    <a:pt x="1802" y="4220"/>
                  </a:lnTo>
                  <a:lnTo>
                    <a:pt x="1792" y="4220"/>
                  </a:lnTo>
                  <a:lnTo>
                    <a:pt x="1782" y="4220"/>
                  </a:lnTo>
                  <a:lnTo>
                    <a:pt x="1762" y="4218"/>
                  </a:lnTo>
                  <a:lnTo>
                    <a:pt x="1743" y="4217"/>
                  </a:lnTo>
                  <a:lnTo>
                    <a:pt x="1726" y="4216"/>
                  </a:lnTo>
                  <a:lnTo>
                    <a:pt x="1713" y="4217"/>
                  </a:lnTo>
                  <a:lnTo>
                    <a:pt x="1705" y="4219"/>
                  </a:lnTo>
                  <a:lnTo>
                    <a:pt x="1698" y="4219"/>
                  </a:lnTo>
                  <a:lnTo>
                    <a:pt x="1691" y="4220"/>
                  </a:lnTo>
                  <a:lnTo>
                    <a:pt x="1685" y="4219"/>
                  </a:lnTo>
                  <a:lnTo>
                    <a:pt x="1677" y="4217"/>
                  </a:lnTo>
                  <a:lnTo>
                    <a:pt x="1669" y="4214"/>
                  </a:lnTo>
                  <a:lnTo>
                    <a:pt x="1661" y="4210"/>
                  </a:lnTo>
                  <a:lnTo>
                    <a:pt x="1653" y="4207"/>
                  </a:lnTo>
                  <a:lnTo>
                    <a:pt x="1645" y="4204"/>
                  </a:lnTo>
                  <a:lnTo>
                    <a:pt x="1632" y="4203"/>
                  </a:lnTo>
                  <a:lnTo>
                    <a:pt x="1617" y="4204"/>
                  </a:lnTo>
                  <a:lnTo>
                    <a:pt x="1601" y="4207"/>
                  </a:lnTo>
                  <a:lnTo>
                    <a:pt x="1587" y="4211"/>
                  </a:lnTo>
                  <a:lnTo>
                    <a:pt x="1573" y="4216"/>
                  </a:lnTo>
                  <a:lnTo>
                    <a:pt x="1546" y="4227"/>
                  </a:lnTo>
                  <a:lnTo>
                    <a:pt x="1524" y="4233"/>
                  </a:lnTo>
                  <a:lnTo>
                    <a:pt x="1519" y="4235"/>
                  </a:lnTo>
                  <a:lnTo>
                    <a:pt x="1515" y="4235"/>
                  </a:lnTo>
                  <a:lnTo>
                    <a:pt x="1510" y="4235"/>
                  </a:lnTo>
                  <a:lnTo>
                    <a:pt x="1507" y="4233"/>
                  </a:lnTo>
                  <a:lnTo>
                    <a:pt x="1504" y="4232"/>
                  </a:lnTo>
                  <a:lnTo>
                    <a:pt x="1502" y="4230"/>
                  </a:lnTo>
                  <a:lnTo>
                    <a:pt x="1499" y="4227"/>
                  </a:lnTo>
                  <a:lnTo>
                    <a:pt x="1497" y="4222"/>
                  </a:lnTo>
                  <a:lnTo>
                    <a:pt x="1496" y="4218"/>
                  </a:lnTo>
                  <a:lnTo>
                    <a:pt x="1496" y="4211"/>
                  </a:lnTo>
                  <a:lnTo>
                    <a:pt x="1496" y="4205"/>
                  </a:lnTo>
                  <a:lnTo>
                    <a:pt x="1497" y="4197"/>
                  </a:lnTo>
                  <a:lnTo>
                    <a:pt x="1501" y="4176"/>
                  </a:lnTo>
                  <a:lnTo>
                    <a:pt x="1506" y="4151"/>
                  </a:lnTo>
                  <a:lnTo>
                    <a:pt x="1507" y="4143"/>
                  </a:lnTo>
                  <a:lnTo>
                    <a:pt x="1508" y="4136"/>
                  </a:lnTo>
                  <a:lnTo>
                    <a:pt x="1507" y="4128"/>
                  </a:lnTo>
                  <a:lnTo>
                    <a:pt x="1506" y="4122"/>
                  </a:lnTo>
                  <a:lnTo>
                    <a:pt x="1503" y="4109"/>
                  </a:lnTo>
                  <a:lnTo>
                    <a:pt x="1497" y="4095"/>
                  </a:lnTo>
                  <a:lnTo>
                    <a:pt x="1492" y="4083"/>
                  </a:lnTo>
                  <a:lnTo>
                    <a:pt x="1486" y="4070"/>
                  </a:lnTo>
                  <a:lnTo>
                    <a:pt x="1483" y="4057"/>
                  </a:lnTo>
                  <a:lnTo>
                    <a:pt x="1481" y="4043"/>
                  </a:lnTo>
                  <a:lnTo>
                    <a:pt x="1482" y="4006"/>
                  </a:lnTo>
                  <a:lnTo>
                    <a:pt x="1482" y="3980"/>
                  </a:lnTo>
                  <a:lnTo>
                    <a:pt x="1481" y="3976"/>
                  </a:lnTo>
                  <a:lnTo>
                    <a:pt x="1478" y="3970"/>
                  </a:lnTo>
                  <a:lnTo>
                    <a:pt x="1474" y="3966"/>
                  </a:lnTo>
                  <a:lnTo>
                    <a:pt x="1470" y="3963"/>
                  </a:lnTo>
                  <a:lnTo>
                    <a:pt x="1463" y="3958"/>
                  </a:lnTo>
                  <a:lnTo>
                    <a:pt x="1455" y="3955"/>
                  </a:lnTo>
                  <a:lnTo>
                    <a:pt x="1445" y="3951"/>
                  </a:lnTo>
                  <a:lnTo>
                    <a:pt x="1433" y="3947"/>
                  </a:lnTo>
                  <a:lnTo>
                    <a:pt x="1290" y="3954"/>
                  </a:lnTo>
                  <a:lnTo>
                    <a:pt x="1290" y="3954"/>
                  </a:lnTo>
                  <a:lnTo>
                    <a:pt x="1290" y="3937"/>
                  </a:lnTo>
                  <a:lnTo>
                    <a:pt x="1288" y="3932"/>
                  </a:lnTo>
                  <a:lnTo>
                    <a:pt x="1287" y="3927"/>
                  </a:lnTo>
                  <a:lnTo>
                    <a:pt x="1286" y="3923"/>
                  </a:lnTo>
                  <a:lnTo>
                    <a:pt x="1286" y="3918"/>
                  </a:lnTo>
                  <a:lnTo>
                    <a:pt x="1289" y="3911"/>
                  </a:lnTo>
                  <a:lnTo>
                    <a:pt x="1293" y="3905"/>
                  </a:lnTo>
                  <a:lnTo>
                    <a:pt x="1304" y="3893"/>
                  </a:lnTo>
                  <a:lnTo>
                    <a:pt x="1316" y="3881"/>
                  </a:lnTo>
                  <a:lnTo>
                    <a:pt x="1317" y="3879"/>
                  </a:lnTo>
                  <a:lnTo>
                    <a:pt x="1318" y="3876"/>
                  </a:lnTo>
                  <a:lnTo>
                    <a:pt x="1317" y="3873"/>
                  </a:lnTo>
                  <a:lnTo>
                    <a:pt x="1316" y="3870"/>
                  </a:lnTo>
                  <a:lnTo>
                    <a:pt x="1311" y="3862"/>
                  </a:lnTo>
                  <a:lnTo>
                    <a:pt x="1306" y="3854"/>
                  </a:lnTo>
                  <a:lnTo>
                    <a:pt x="1300" y="3847"/>
                  </a:lnTo>
                  <a:lnTo>
                    <a:pt x="1295" y="3838"/>
                  </a:lnTo>
                  <a:lnTo>
                    <a:pt x="1290" y="3830"/>
                  </a:lnTo>
                  <a:lnTo>
                    <a:pt x="1288" y="3823"/>
                  </a:lnTo>
                  <a:lnTo>
                    <a:pt x="1287" y="3808"/>
                  </a:lnTo>
                  <a:lnTo>
                    <a:pt x="1287" y="3794"/>
                  </a:lnTo>
                  <a:lnTo>
                    <a:pt x="1288" y="3786"/>
                  </a:lnTo>
                  <a:lnTo>
                    <a:pt x="1287" y="3779"/>
                  </a:lnTo>
                  <a:lnTo>
                    <a:pt x="1287" y="3771"/>
                  </a:lnTo>
                  <a:lnTo>
                    <a:pt x="1285" y="3764"/>
                  </a:lnTo>
                  <a:lnTo>
                    <a:pt x="1281" y="3755"/>
                  </a:lnTo>
                  <a:lnTo>
                    <a:pt x="1278" y="3746"/>
                  </a:lnTo>
                  <a:lnTo>
                    <a:pt x="1273" y="3737"/>
                  </a:lnTo>
                  <a:lnTo>
                    <a:pt x="1269" y="3728"/>
                  </a:lnTo>
                  <a:lnTo>
                    <a:pt x="1260" y="3712"/>
                  </a:lnTo>
                  <a:lnTo>
                    <a:pt x="1252" y="3695"/>
                  </a:lnTo>
                  <a:lnTo>
                    <a:pt x="1247" y="3680"/>
                  </a:lnTo>
                  <a:lnTo>
                    <a:pt x="1242" y="3664"/>
                  </a:lnTo>
                  <a:lnTo>
                    <a:pt x="1239" y="3650"/>
                  </a:lnTo>
                  <a:lnTo>
                    <a:pt x="1236" y="3634"/>
                  </a:lnTo>
                  <a:lnTo>
                    <a:pt x="1230" y="3603"/>
                  </a:lnTo>
                  <a:lnTo>
                    <a:pt x="1221" y="3574"/>
                  </a:lnTo>
                  <a:lnTo>
                    <a:pt x="1219" y="3568"/>
                  </a:lnTo>
                  <a:lnTo>
                    <a:pt x="1217" y="3564"/>
                  </a:lnTo>
                  <a:lnTo>
                    <a:pt x="1215" y="3559"/>
                  </a:lnTo>
                  <a:lnTo>
                    <a:pt x="1211" y="3556"/>
                  </a:lnTo>
                  <a:lnTo>
                    <a:pt x="1205" y="3550"/>
                  </a:lnTo>
                  <a:lnTo>
                    <a:pt x="1197" y="3547"/>
                  </a:lnTo>
                  <a:lnTo>
                    <a:pt x="1189" y="3546"/>
                  </a:lnTo>
                  <a:lnTo>
                    <a:pt x="1180" y="3546"/>
                  </a:lnTo>
                  <a:lnTo>
                    <a:pt x="1172" y="3546"/>
                  </a:lnTo>
                  <a:lnTo>
                    <a:pt x="1163" y="3548"/>
                  </a:lnTo>
                  <a:lnTo>
                    <a:pt x="1143" y="3551"/>
                  </a:lnTo>
                  <a:lnTo>
                    <a:pt x="1125" y="3555"/>
                  </a:lnTo>
                  <a:lnTo>
                    <a:pt x="1115" y="3555"/>
                  </a:lnTo>
                  <a:lnTo>
                    <a:pt x="1107" y="3554"/>
                  </a:lnTo>
                  <a:lnTo>
                    <a:pt x="1100" y="3551"/>
                  </a:lnTo>
                  <a:lnTo>
                    <a:pt x="1092" y="3547"/>
                  </a:lnTo>
                  <a:lnTo>
                    <a:pt x="1082" y="3537"/>
                  </a:lnTo>
                  <a:lnTo>
                    <a:pt x="1074" y="3527"/>
                  </a:lnTo>
                  <a:lnTo>
                    <a:pt x="1066" y="3517"/>
                  </a:lnTo>
                  <a:lnTo>
                    <a:pt x="1060" y="3506"/>
                  </a:lnTo>
                  <a:lnTo>
                    <a:pt x="1052" y="3496"/>
                  </a:lnTo>
                  <a:lnTo>
                    <a:pt x="1044" y="3486"/>
                  </a:lnTo>
                  <a:lnTo>
                    <a:pt x="1039" y="3481"/>
                  </a:lnTo>
                  <a:lnTo>
                    <a:pt x="1033" y="3477"/>
                  </a:lnTo>
                  <a:lnTo>
                    <a:pt x="1028" y="3473"/>
                  </a:lnTo>
                  <a:lnTo>
                    <a:pt x="1021" y="3470"/>
                  </a:lnTo>
                  <a:lnTo>
                    <a:pt x="998" y="3461"/>
                  </a:lnTo>
                  <a:lnTo>
                    <a:pt x="976" y="3455"/>
                  </a:lnTo>
                  <a:lnTo>
                    <a:pt x="966" y="3452"/>
                  </a:lnTo>
                  <a:lnTo>
                    <a:pt x="955" y="3448"/>
                  </a:lnTo>
                  <a:lnTo>
                    <a:pt x="943" y="3441"/>
                  </a:lnTo>
                  <a:lnTo>
                    <a:pt x="932" y="3433"/>
                  </a:lnTo>
                  <a:lnTo>
                    <a:pt x="929" y="3425"/>
                  </a:lnTo>
                  <a:lnTo>
                    <a:pt x="927" y="3419"/>
                  </a:lnTo>
                  <a:lnTo>
                    <a:pt x="927" y="3410"/>
                  </a:lnTo>
                  <a:lnTo>
                    <a:pt x="928" y="3402"/>
                  </a:lnTo>
                  <a:lnTo>
                    <a:pt x="931" y="3387"/>
                  </a:lnTo>
                  <a:lnTo>
                    <a:pt x="933" y="3371"/>
                  </a:lnTo>
                  <a:lnTo>
                    <a:pt x="932" y="3355"/>
                  </a:lnTo>
                  <a:lnTo>
                    <a:pt x="930" y="3338"/>
                  </a:lnTo>
                  <a:lnTo>
                    <a:pt x="927" y="3322"/>
                  </a:lnTo>
                  <a:lnTo>
                    <a:pt x="925" y="3305"/>
                  </a:lnTo>
                  <a:lnTo>
                    <a:pt x="922" y="3296"/>
                  </a:lnTo>
                  <a:lnTo>
                    <a:pt x="920" y="3288"/>
                  </a:lnTo>
                  <a:lnTo>
                    <a:pt x="916" y="3280"/>
                  </a:lnTo>
                  <a:lnTo>
                    <a:pt x="911" y="3272"/>
                  </a:lnTo>
                  <a:lnTo>
                    <a:pt x="900" y="3255"/>
                  </a:lnTo>
                  <a:lnTo>
                    <a:pt x="888" y="3240"/>
                  </a:lnTo>
                  <a:lnTo>
                    <a:pt x="876" y="3223"/>
                  </a:lnTo>
                  <a:lnTo>
                    <a:pt x="865" y="3207"/>
                  </a:lnTo>
                  <a:lnTo>
                    <a:pt x="860" y="3199"/>
                  </a:lnTo>
                  <a:lnTo>
                    <a:pt x="856" y="3190"/>
                  </a:lnTo>
                  <a:lnTo>
                    <a:pt x="854" y="3181"/>
                  </a:lnTo>
                  <a:lnTo>
                    <a:pt x="852" y="3172"/>
                  </a:lnTo>
                  <a:lnTo>
                    <a:pt x="850" y="3165"/>
                  </a:lnTo>
                  <a:lnTo>
                    <a:pt x="850" y="3158"/>
                  </a:lnTo>
                  <a:lnTo>
                    <a:pt x="850" y="3152"/>
                  </a:lnTo>
                  <a:lnTo>
                    <a:pt x="853" y="3147"/>
                  </a:lnTo>
                  <a:lnTo>
                    <a:pt x="857" y="3138"/>
                  </a:lnTo>
                  <a:lnTo>
                    <a:pt x="863" y="3130"/>
                  </a:lnTo>
                  <a:lnTo>
                    <a:pt x="868" y="3124"/>
                  </a:lnTo>
                  <a:lnTo>
                    <a:pt x="874" y="3116"/>
                  </a:lnTo>
                  <a:lnTo>
                    <a:pt x="876" y="3113"/>
                  </a:lnTo>
                  <a:lnTo>
                    <a:pt x="878" y="3108"/>
                  </a:lnTo>
                  <a:lnTo>
                    <a:pt x="879" y="3105"/>
                  </a:lnTo>
                  <a:lnTo>
                    <a:pt x="879" y="3099"/>
                  </a:lnTo>
                  <a:lnTo>
                    <a:pt x="879" y="3092"/>
                  </a:lnTo>
                  <a:lnTo>
                    <a:pt x="877" y="3085"/>
                  </a:lnTo>
                  <a:lnTo>
                    <a:pt x="874" y="3079"/>
                  </a:lnTo>
                  <a:lnTo>
                    <a:pt x="869" y="3074"/>
                  </a:lnTo>
                  <a:lnTo>
                    <a:pt x="859" y="3064"/>
                  </a:lnTo>
                  <a:lnTo>
                    <a:pt x="852" y="3052"/>
                  </a:lnTo>
                  <a:lnTo>
                    <a:pt x="848" y="3044"/>
                  </a:lnTo>
                  <a:lnTo>
                    <a:pt x="846" y="3037"/>
                  </a:lnTo>
                  <a:lnTo>
                    <a:pt x="846" y="3031"/>
                  </a:lnTo>
                  <a:lnTo>
                    <a:pt x="846" y="3025"/>
                  </a:lnTo>
                  <a:lnTo>
                    <a:pt x="848" y="3015"/>
                  </a:lnTo>
                  <a:lnTo>
                    <a:pt x="853" y="3005"/>
                  </a:lnTo>
                  <a:lnTo>
                    <a:pt x="857" y="2997"/>
                  </a:lnTo>
                  <a:lnTo>
                    <a:pt x="863" y="2988"/>
                  </a:lnTo>
                  <a:lnTo>
                    <a:pt x="865" y="2982"/>
                  </a:lnTo>
                  <a:lnTo>
                    <a:pt x="866" y="2977"/>
                  </a:lnTo>
                  <a:lnTo>
                    <a:pt x="867" y="2971"/>
                  </a:lnTo>
                  <a:lnTo>
                    <a:pt x="867" y="2964"/>
                  </a:lnTo>
                  <a:lnTo>
                    <a:pt x="866" y="2960"/>
                  </a:lnTo>
                  <a:lnTo>
                    <a:pt x="865" y="2957"/>
                  </a:lnTo>
                  <a:lnTo>
                    <a:pt x="863" y="2953"/>
                  </a:lnTo>
                  <a:lnTo>
                    <a:pt x="860" y="2950"/>
                  </a:lnTo>
                  <a:lnTo>
                    <a:pt x="853" y="2946"/>
                  </a:lnTo>
                  <a:lnTo>
                    <a:pt x="844" y="2942"/>
                  </a:lnTo>
                  <a:lnTo>
                    <a:pt x="834" y="2940"/>
                  </a:lnTo>
                  <a:lnTo>
                    <a:pt x="825" y="2940"/>
                  </a:lnTo>
                  <a:lnTo>
                    <a:pt x="816" y="2941"/>
                  </a:lnTo>
                  <a:lnTo>
                    <a:pt x="809" y="2945"/>
                  </a:lnTo>
                  <a:lnTo>
                    <a:pt x="807" y="2946"/>
                  </a:lnTo>
                  <a:lnTo>
                    <a:pt x="806" y="2949"/>
                  </a:lnTo>
                  <a:lnTo>
                    <a:pt x="805" y="2951"/>
                  </a:lnTo>
                  <a:lnTo>
                    <a:pt x="805" y="2956"/>
                  </a:lnTo>
                  <a:lnTo>
                    <a:pt x="804" y="2963"/>
                  </a:lnTo>
                  <a:lnTo>
                    <a:pt x="805" y="2972"/>
                  </a:lnTo>
                  <a:lnTo>
                    <a:pt x="804" y="2981"/>
                  </a:lnTo>
                  <a:lnTo>
                    <a:pt x="803" y="2989"/>
                  </a:lnTo>
                  <a:lnTo>
                    <a:pt x="802" y="2992"/>
                  </a:lnTo>
                  <a:lnTo>
                    <a:pt x="801" y="2995"/>
                  </a:lnTo>
                  <a:lnTo>
                    <a:pt x="797" y="2998"/>
                  </a:lnTo>
                  <a:lnTo>
                    <a:pt x="795" y="2999"/>
                  </a:lnTo>
                  <a:lnTo>
                    <a:pt x="785" y="3002"/>
                  </a:lnTo>
                  <a:lnTo>
                    <a:pt x="776" y="3003"/>
                  </a:lnTo>
                  <a:lnTo>
                    <a:pt x="768" y="3004"/>
                  </a:lnTo>
                  <a:lnTo>
                    <a:pt x="760" y="3003"/>
                  </a:lnTo>
                  <a:lnTo>
                    <a:pt x="751" y="3002"/>
                  </a:lnTo>
                  <a:lnTo>
                    <a:pt x="743" y="3001"/>
                  </a:lnTo>
                  <a:lnTo>
                    <a:pt x="734" y="2998"/>
                  </a:lnTo>
                  <a:lnTo>
                    <a:pt x="726" y="2994"/>
                  </a:lnTo>
                  <a:lnTo>
                    <a:pt x="711" y="2987"/>
                  </a:lnTo>
                  <a:lnTo>
                    <a:pt x="695" y="2977"/>
                  </a:lnTo>
                  <a:lnTo>
                    <a:pt x="680" y="2966"/>
                  </a:lnTo>
                  <a:lnTo>
                    <a:pt x="665" y="2955"/>
                  </a:lnTo>
                  <a:lnTo>
                    <a:pt x="651" y="2943"/>
                  </a:lnTo>
                  <a:lnTo>
                    <a:pt x="636" y="2932"/>
                  </a:lnTo>
                  <a:lnTo>
                    <a:pt x="621" y="2922"/>
                  </a:lnTo>
                  <a:lnTo>
                    <a:pt x="607" y="2915"/>
                  </a:lnTo>
                  <a:lnTo>
                    <a:pt x="600" y="2911"/>
                  </a:lnTo>
                  <a:lnTo>
                    <a:pt x="592" y="2908"/>
                  </a:lnTo>
                  <a:lnTo>
                    <a:pt x="585" y="2907"/>
                  </a:lnTo>
                  <a:lnTo>
                    <a:pt x="578" y="2905"/>
                  </a:lnTo>
                  <a:lnTo>
                    <a:pt x="570" y="2905"/>
                  </a:lnTo>
                  <a:lnTo>
                    <a:pt x="562" y="2906"/>
                  </a:lnTo>
                  <a:lnTo>
                    <a:pt x="555" y="2907"/>
                  </a:lnTo>
                  <a:lnTo>
                    <a:pt x="547" y="2909"/>
                  </a:lnTo>
                  <a:lnTo>
                    <a:pt x="525" y="2920"/>
                  </a:lnTo>
                  <a:lnTo>
                    <a:pt x="503" y="2931"/>
                  </a:lnTo>
                  <a:lnTo>
                    <a:pt x="493" y="2936"/>
                  </a:lnTo>
                  <a:lnTo>
                    <a:pt x="482" y="2940"/>
                  </a:lnTo>
                  <a:lnTo>
                    <a:pt x="472" y="2943"/>
                  </a:lnTo>
                  <a:lnTo>
                    <a:pt x="462" y="2947"/>
                  </a:lnTo>
                  <a:lnTo>
                    <a:pt x="452" y="2947"/>
                  </a:lnTo>
                  <a:lnTo>
                    <a:pt x="443" y="2946"/>
                  </a:lnTo>
                  <a:lnTo>
                    <a:pt x="438" y="2945"/>
                  </a:lnTo>
                  <a:lnTo>
                    <a:pt x="434" y="2943"/>
                  </a:lnTo>
                  <a:lnTo>
                    <a:pt x="430" y="2940"/>
                  </a:lnTo>
                  <a:lnTo>
                    <a:pt x="425" y="2938"/>
                  </a:lnTo>
                  <a:lnTo>
                    <a:pt x="422" y="2934"/>
                  </a:lnTo>
                  <a:lnTo>
                    <a:pt x="417" y="2929"/>
                  </a:lnTo>
                  <a:lnTo>
                    <a:pt x="414" y="2925"/>
                  </a:lnTo>
                  <a:lnTo>
                    <a:pt x="411" y="2918"/>
                  </a:lnTo>
                  <a:lnTo>
                    <a:pt x="404" y="2904"/>
                  </a:lnTo>
                  <a:lnTo>
                    <a:pt x="397" y="2886"/>
                  </a:lnTo>
                  <a:lnTo>
                    <a:pt x="393" y="2872"/>
                  </a:lnTo>
                  <a:lnTo>
                    <a:pt x="389" y="2861"/>
                  </a:lnTo>
                  <a:lnTo>
                    <a:pt x="383" y="2852"/>
                  </a:lnTo>
                  <a:lnTo>
                    <a:pt x="376" y="2846"/>
                  </a:lnTo>
                  <a:lnTo>
                    <a:pt x="369" y="2841"/>
                  </a:lnTo>
                  <a:lnTo>
                    <a:pt x="359" y="2836"/>
                  </a:lnTo>
                  <a:lnTo>
                    <a:pt x="347" y="2833"/>
                  </a:lnTo>
                  <a:lnTo>
                    <a:pt x="332" y="2827"/>
                  </a:lnTo>
                  <a:lnTo>
                    <a:pt x="316" y="2822"/>
                  </a:lnTo>
                  <a:lnTo>
                    <a:pt x="302" y="2816"/>
                  </a:lnTo>
                  <a:lnTo>
                    <a:pt x="297" y="2813"/>
                  </a:lnTo>
                  <a:lnTo>
                    <a:pt x="292" y="2811"/>
                  </a:lnTo>
                  <a:lnTo>
                    <a:pt x="289" y="2808"/>
                  </a:lnTo>
                  <a:lnTo>
                    <a:pt x="286" y="2803"/>
                  </a:lnTo>
                  <a:lnTo>
                    <a:pt x="280" y="2795"/>
                  </a:lnTo>
                  <a:lnTo>
                    <a:pt x="276" y="2784"/>
                  </a:lnTo>
                  <a:lnTo>
                    <a:pt x="272" y="2771"/>
                  </a:lnTo>
                  <a:lnTo>
                    <a:pt x="268" y="2754"/>
                  </a:lnTo>
                  <a:lnTo>
                    <a:pt x="256" y="2754"/>
                  </a:lnTo>
                  <a:lnTo>
                    <a:pt x="236" y="2756"/>
                  </a:lnTo>
                  <a:lnTo>
                    <a:pt x="225" y="2758"/>
                  </a:lnTo>
                  <a:lnTo>
                    <a:pt x="216" y="2759"/>
                  </a:lnTo>
                  <a:lnTo>
                    <a:pt x="210" y="2761"/>
                  </a:lnTo>
                  <a:lnTo>
                    <a:pt x="207" y="2763"/>
                  </a:lnTo>
                  <a:lnTo>
                    <a:pt x="203" y="2774"/>
                  </a:lnTo>
                  <a:lnTo>
                    <a:pt x="199" y="2783"/>
                  </a:lnTo>
                  <a:lnTo>
                    <a:pt x="195" y="2790"/>
                  </a:lnTo>
                  <a:lnTo>
                    <a:pt x="190" y="2794"/>
                  </a:lnTo>
                  <a:lnTo>
                    <a:pt x="187" y="2795"/>
                  </a:lnTo>
                  <a:lnTo>
                    <a:pt x="185" y="2794"/>
                  </a:lnTo>
                  <a:lnTo>
                    <a:pt x="183" y="2793"/>
                  </a:lnTo>
                  <a:lnTo>
                    <a:pt x="180" y="2790"/>
                  </a:lnTo>
                  <a:lnTo>
                    <a:pt x="175" y="2781"/>
                  </a:lnTo>
                  <a:lnTo>
                    <a:pt x="169" y="2766"/>
                  </a:lnTo>
                  <a:lnTo>
                    <a:pt x="156" y="2764"/>
                  </a:lnTo>
                  <a:lnTo>
                    <a:pt x="145" y="2762"/>
                  </a:lnTo>
                  <a:lnTo>
                    <a:pt x="136" y="2758"/>
                  </a:lnTo>
                  <a:lnTo>
                    <a:pt x="128" y="2751"/>
                  </a:lnTo>
                  <a:lnTo>
                    <a:pt x="123" y="2745"/>
                  </a:lnTo>
                  <a:lnTo>
                    <a:pt x="118" y="2737"/>
                  </a:lnTo>
                  <a:lnTo>
                    <a:pt x="115" y="2728"/>
                  </a:lnTo>
                  <a:lnTo>
                    <a:pt x="112" y="2719"/>
                  </a:lnTo>
                  <a:lnTo>
                    <a:pt x="106" y="2699"/>
                  </a:lnTo>
                  <a:lnTo>
                    <a:pt x="102" y="2679"/>
                  </a:lnTo>
                  <a:lnTo>
                    <a:pt x="97" y="2670"/>
                  </a:lnTo>
                  <a:lnTo>
                    <a:pt x="93" y="2662"/>
                  </a:lnTo>
                  <a:lnTo>
                    <a:pt x="87" y="2653"/>
                  </a:lnTo>
                  <a:lnTo>
                    <a:pt x="81" y="2646"/>
                  </a:lnTo>
                  <a:lnTo>
                    <a:pt x="61" y="2631"/>
                  </a:lnTo>
                  <a:lnTo>
                    <a:pt x="41" y="2614"/>
                  </a:lnTo>
                  <a:lnTo>
                    <a:pt x="30" y="2607"/>
                  </a:lnTo>
                  <a:lnTo>
                    <a:pt x="20" y="2601"/>
                  </a:lnTo>
                  <a:lnTo>
                    <a:pt x="10" y="2596"/>
                  </a:lnTo>
                  <a:lnTo>
                    <a:pt x="0" y="2594"/>
                  </a:lnTo>
                  <a:lnTo>
                    <a:pt x="0" y="2594"/>
                  </a:lnTo>
                  <a:lnTo>
                    <a:pt x="35" y="2528"/>
                  </a:lnTo>
                  <a:lnTo>
                    <a:pt x="39" y="2518"/>
                  </a:lnTo>
                  <a:lnTo>
                    <a:pt x="40" y="2507"/>
                  </a:lnTo>
                  <a:lnTo>
                    <a:pt x="42" y="2497"/>
                  </a:lnTo>
                  <a:lnTo>
                    <a:pt x="42" y="2487"/>
                  </a:lnTo>
                  <a:lnTo>
                    <a:pt x="42" y="2466"/>
                  </a:lnTo>
                  <a:lnTo>
                    <a:pt x="41" y="2445"/>
                  </a:lnTo>
                  <a:lnTo>
                    <a:pt x="39" y="2423"/>
                  </a:lnTo>
                  <a:lnTo>
                    <a:pt x="36" y="2402"/>
                  </a:lnTo>
                  <a:lnTo>
                    <a:pt x="36" y="2391"/>
                  </a:lnTo>
                  <a:lnTo>
                    <a:pt x="36" y="2381"/>
                  </a:lnTo>
                  <a:lnTo>
                    <a:pt x="38" y="2370"/>
                  </a:lnTo>
                  <a:lnTo>
                    <a:pt x="40" y="2360"/>
                  </a:lnTo>
                  <a:lnTo>
                    <a:pt x="42" y="2348"/>
                  </a:lnTo>
                  <a:lnTo>
                    <a:pt x="46" y="2338"/>
                  </a:lnTo>
                  <a:lnTo>
                    <a:pt x="52" y="2329"/>
                  </a:lnTo>
                  <a:lnTo>
                    <a:pt x="59" y="2322"/>
                  </a:lnTo>
                  <a:lnTo>
                    <a:pt x="66" y="2317"/>
                  </a:lnTo>
                  <a:lnTo>
                    <a:pt x="74" y="2312"/>
                  </a:lnTo>
                  <a:lnTo>
                    <a:pt x="83" y="2309"/>
                  </a:lnTo>
                  <a:lnTo>
                    <a:pt x="93" y="2306"/>
                  </a:lnTo>
                  <a:lnTo>
                    <a:pt x="135" y="2299"/>
                  </a:lnTo>
                  <a:lnTo>
                    <a:pt x="178" y="2292"/>
                  </a:lnTo>
                  <a:lnTo>
                    <a:pt x="207" y="2288"/>
                  </a:lnTo>
                  <a:lnTo>
                    <a:pt x="249" y="2282"/>
                  </a:lnTo>
                  <a:lnTo>
                    <a:pt x="269" y="2279"/>
                  </a:lnTo>
                  <a:lnTo>
                    <a:pt x="288" y="2275"/>
                  </a:lnTo>
                  <a:lnTo>
                    <a:pt x="296" y="2271"/>
                  </a:lnTo>
                  <a:lnTo>
                    <a:pt x="302" y="2269"/>
                  </a:lnTo>
                  <a:lnTo>
                    <a:pt x="307" y="2266"/>
                  </a:lnTo>
                  <a:lnTo>
                    <a:pt x="310" y="2263"/>
                  </a:lnTo>
                  <a:lnTo>
                    <a:pt x="313" y="2257"/>
                  </a:lnTo>
                  <a:lnTo>
                    <a:pt x="316" y="2252"/>
                  </a:lnTo>
                  <a:lnTo>
                    <a:pt x="317" y="2246"/>
                  </a:lnTo>
                  <a:lnTo>
                    <a:pt x="317" y="2242"/>
                  </a:lnTo>
                  <a:lnTo>
                    <a:pt x="317" y="2232"/>
                  </a:lnTo>
                  <a:lnTo>
                    <a:pt x="318" y="2223"/>
                  </a:lnTo>
                  <a:lnTo>
                    <a:pt x="319" y="2218"/>
                  </a:lnTo>
                  <a:lnTo>
                    <a:pt x="320" y="2215"/>
                  </a:lnTo>
                  <a:lnTo>
                    <a:pt x="323" y="2212"/>
                  </a:lnTo>
                  <a:lnTo>
                    <a:pt x="327" y="2208"/>
                  </a:lnTo>
                  <a:lnTo>
                    <a:pt x="332" y="2206"/>
                  </a:lnTo>
                  <a:lnTo>
                    <a:pt x="340" y="2204"/>
                  </a:lnTo>
                  <a:lnTo>
                    <a:pt x="349" y="2203"/>
                  </a:lnTo>
                  <a:lnTo>
                    <a:pt x="360" y="2202"/>
                  </a:lnTo>
                  <a:lnTo>
                    <a:pt x="373" y="2200"/>
                  </a:lnTo>
                  <a:lnTo>
                    <a:pt x="392" y="2195"/>
                  </a:lnTo>
                  <a:lnTo>
                    <a:pt x="413" y="2187"/>
                  </a:lnTo>
                  <a:lnTo>
                    <a:pt x="436" y="2179"/>
                  </a:lnTo>
                  <a:lnTo>
                    <a:pt x="457" y="2169"/>
                  </a:lnTo>
                  <a:lnTo>
                    <a:pt x="476" y="2158"/>
                  </a:lnTo>
                  <a:lnTo>
                    <a:pt x="483" y="2152"/>
                  </a:lnTo>
                  <a:lnTo>
                    <a:pt x="488" y="2147"/>
                  </a:lnTo>
                  <a:lnTo>
                    <a:pt x="493" y="2141"/>
                  </a:lnTo>
                  <a:lnTo>
                    <a:pt x="495" y="2135"/>
                  </a:lnTo>
                  <a:lnTo>
                    <a:pt x="497" y="2128"/>
                  </a:lnTo>
                  <a:lnTo>
                    <a:pt x="500" y="2122"/>
                  </a:lnTo>
                  <a:lnTo>
                    <a:pt x="505" y="2119"/>
                  </a:lnTo>
                  <a:lnTo>
                    <a:pt x="510" y="2116"/>
                  </a:lnTo>
                  <a:lnTo>
                    <a:pt x="516" y="2114"/>
                  </a:lnTo>
                  <a:lnTo>
                    <a:pt x="524" y="2113"/>
                  </a:lnTo>
                  <a:lnTo>
                    <a:pt x="531" y="2113"/>
                  </a:lnTo>
                  <a:lnTo>
                    <a:pt x="539" y="2114"/>
                  </a:lnTo>
                  <a:lnTo>
                    <a:pt x="556" y="2117"/>
                  </a:lnTo>
                  <a:lnTo>
                    <a:pt x="572" y="2119"/>
                  </a:lnTo>
                  <a:lnTo>
                    <a:pt x="581" y="2119"/>
                  </a:lnTo>
                  <a:lnTo>
                    <a:pt x="588" y="2119"/>
                  </a:lnTo>
                  <a:lnTo>
                    <a:pt x="596" y="2118"/>
                  </a:lnTo>
                  <a:lnTo>
                    <a:pt x="602" y="2116"/>
                  </a:lnTo>
                  <a:lnTo>
                    <a:pt x="602" y="2110"/>
                  </a:lnTo>
                  <a:lnTo>
                    <a:pt x="602" y="2107"/>
                  </a:lnTo>
                  <a:lnTo>
                    <a:pt x="601" y="2103"/>
                  </a:lnTo>
                  <a:lnTo>
                    <a:pt x="600" y="2101"/>
                  </a:lnTo>
                  <a:lnTo>
                    <a:pt x="597" y="2097"/>
                  </a:lnTo>
                  <a:lnTo>
                    <a:pt x="593" y="2090"/>
                  </a:lnTo>
                  <a:lnTo>
                    <a:pt x="591" y="2089"/>
                  </a:lnTo>
                  <a:lnTo>
                    <a:pt x="591" y="2087"/>
                  </a:lnTo>
                  <a:lnTo>
                    <a:pt x="586" y="2082"/>
                  </a:lnTo>
                  <a:lnTo>
                    <a:pt x="581" y="2075"/>
                  </a:lnTo>
                  <a:lnTo>
                    <a:pt x="578" y="2066"/>
                  </a:lnTo>
                  <a:lnTo>
                    <a:pt x="576" y="2059"/>
                  </a:lnTo>
                  <a:lnTo>
                    <a:pt x="575" y="2057"/>
                  </a:lnTo>
                  <a:lnTo>
                    <a:pt x="572" y="2055"/>
                  </a:lnTo>
                  <a:lnTo>
                    <a:pt x="572" y="2050"/>
                  </a:lnTo>
                  <a:lnTo>
                    <a:pt x="572" y="2046"/>
                  </a:lnTo>
                  <a:lnTo>
                    <a:pt x="574" y="2034"/>
                  </a:lnTo>
                  <a:lnTo>
                    <a:pt x="575" y="2019"/>
                  </a:lnTo>
                  <a:lnTo>
                    <a:pt x="577" y="2004"/>
                  </a:lnTo>
                  <a:lnTo>
                    <a:pt x="579" y="1991"/>
                  </a:lnTo>
                  <a:lnTo>
                    <a:pt x="579" y="1978"/>
                  </a:lnTo>
                  <a:lnTo>
                    <a:pt x="578" y="1971"/>
                  </a:lnTo>
                  <a:lnTo>
                    <a:pt x="575" y="1963"/>
                  </a:lnTo>
                  <a:lnTo>
                    <a:pt x="575" y="1955"/>
                  </a:lnTo>
                  <a:lnTo>
                    <a:pt x="575" y="1948"/>
                  </a:lnTo>
                  <a:lnTo>
                    <a:pt x="576" y="1940"/>
                  </a:lnTo>
                  <a:lnTo>
                    <a:pt x="576" y="1932"/>
                  </a:lnTo>
                  <a:lnTo>
                    <a:pt x="575" y="1924"/>
                  </a:lnTo>
                  <a:lnTo>
                    <a:pt x="574" y="1920"/>
                  </a:lnTo>
                  <a:lnTo>
                    <a:pt x="572" y="1915"/>
                  </a:lnTo>
                  <a:lnTo>
                    <a:pt x="570" y="1912"/>
                  </a:lnTo>
                  <a:lnTo>
                    <a:pt x="567" y="1908"/>
                  </a:lnTo>
                  <a:lnTo>
                    <a:pt x="551" y="1892"/>
                  </a:lnTo>
                  <a:lnTo>
                    <a:pt x="535" y="1876"/>
                  </a:lnTo>
                  <a:lnTo>
                    <a:pt x="531" y="1871"/>
                  </a:lnTo>
                  <a:lnTo>
                    <a:pt x="528" y="1867"/>
                  </a:lnTo>
                  <a:lnTo>
                    <a:pt x="526" y="1861"/>
                  </a:lnTo>
                  <a:lnTo>
                    <a:pt x="525" y="1857"/>
                  </a:lnTo>
                  <a:lnTo>
                    <a:pt x="524" y="1851"/>
                  </a:lnTo>
                  <a:lnTo>
                    <a:pt x="523" y="1846"/>
                  </a:lnTo>
                  <a:lnTo>
                    <a:pt x="524" y="1840"/>
                  </a:lnTo>
                  <a:lnTo>
                    <a:pt x="525" y="1834"/>
                  </a:lnTo>
                  <a:lnTo>
                    <a:pt x="540" y="1824"/>
                  </a:lnTo>
                  <a:lnTo>
                    <a:pt x="553" y="1815"/>
                  </a:lnTo>
                  <a:lnTo>
                    <a:pt x="560" y="1807"/>
                  </a:lnTo>
                  <a:lnTo>
                    <a:pt x="567" y="1802"/>
                  </a:lnTo>
                  <a:lnTo>
                    <a:pt x="570" y="1797"/>
                  </a:lnTo>
                  <a:lnTo>
                    <a:pt x="572" y="1793"/>
                  </a:lnTo>
                  <a:lnTo>
                    <a:pt x="572" y="1788"/>
                  </a:lnTo>
                  <a:lnTo>
                    <a:pt x="571" y="1785"/>
                  </a:lnTo>
                  <a:lnTo>
                    <a:pt x="566" y="1776"/>
                  </a:lnTo>
                  <a:lnTo>
                    <a:pt x="559" y="1765"/>
                  </a:lnTo>
                  <a:lnTo>
                    <a:pt x="556" y="1757"/>
                  </a:lnTo>
                  <a:lnTo>
                    <a:pt x="554" y="1747"/>
                  </a:lnTo>
                  <a:lnTo>
                    <a:pt x="551" y="1736"/>
                  </a:lnTo>
                  <a:lnTo>
                    <a:pt x="550" y="1723"/>
                  </a:lnTo>
                  <a:lnTo>
                    <a:pt x="551" y="1692"/>
                  </a:lnTo>
                  <a:lnTo>
                    <a:pt x="554" y="1662"/>
                  </a:lnTo>
                  <a:lnTo>
                    <a:pt x="554" y="1648"/>
                  </a:lnTo>
                  <a:lnTo>
                    <a:pt x="554" y="1632"/>
                  </a:lnTo>
                  <a:lnTo>
                    <a:pt x="553" y="1617"/>
                  </a:lnTo>
                  <a:lnTo>
                    <a:pt x="550" y="1602"/>
                  </a:lnTo>
                  <a:lnTo>
                    <a:pt x="548" y="1589"/>
                  </a:lnTo>
                  <a:lnTo>
                    <a:pt x="547" y="1579"/>
                  </a:lnTo>
                  <a:lnTo>
                    <a:pt x="547" y="1572"/>
                  </a:lnTo>
                  <a:lnTo>
                    <a:pt x="548" y="1565"/>
                  </a:lnTo>
                  <a:lnTo>
                    <a:pt x="549" y="1562"/>
                  </a:lnTo>
                  <a:lnTo>
                    <a:pt x="553" y="1560"/>
                  </a:lnTo>
                  <a:lnTo>
                    <a:pt x="556" y="1558"/>
                  </a:lnTo>
                  <a:lnTo>
                    <a:pt x="560" y="1558"/>
                  </a:lnTo>
                  <a:lnTo>
                    <a:pt x="584" y="1566"/>
                  </a:lnTo>
                  <a:lnTo>
                    <a:pt x="613" y="1575"/>
                  </a:lnTo>
                  <a:lnTo>
                    <a:pt x="633" y="1581"/>
                  </a:lnTo>
                  <a:lnTo>
                    <a:pt x="664" y="1590"/>
                  </a:lnTo>
                  <a:lnTo>
                    <a:pt x="680" y="1594"/>
                  </a:lnTo>
                  <a:lnTo>
                    <a:pt x="693" y="1595"/>
                  </a:lnTo>
                  <a:lnTo>
                    <a:pt x="699" y="1595"/>
                  </a:lnTo>
                  <a:lnTo>
                    <a:pt x="704" y="1594"/>
                  </a:lnTo>
                  <a:lnTo>
                    <a:pt x="708" y="1593"/>
                  </a:lnTo>
                  <a:lnTo>
                    <a:pt x="710" y="1589"/>
                  </a:lnTo>
                  <a:lnTo>
                    <a:pt x="710" y="1587"/>
                  </a:lnTo>
                  <a:lnTo>
                    <a:pt x="709" y="1584"/>
                  </a:lnTo>
                  <a:lnTo>
                    <a:pt x="706" y="1581"/>
                  </a:lnTo>
                  <a:lnTo>
                    <a:pt x="704" y="1576"/>
                  </a:lnTo>
                  <a:lnTo>
                    <a:pt x="696" y="1567"/>
                  </a:lnTo>
                  <a:lnTo>
                    <a:pt x="688" y="1557"/>
                  </a:lnTo>
                  <a:lnTo>
                    <a:pt x="669" y="1537"/>
                  </a:lnTo>
                  <a:lnTo>
                    <a:pt x="657" y="1524"/>
                  </a:lnTo>
                  <a:lnTo>
                    <a:pt x="652" y="1514"/>
                  </a:lnTo>
                  <a:lnTo>
                    <a:pt x="648" y="1501"/>
                  </a:lnTo>
                  <a:lnTo>
                    <a:pt x="644" y="1483"/>
                  </a:lnTo>
                  <a:lnTo>
                    <a:pt x="640" y="1464"/>
                  </a:lnTo>
                  <a:lnTo>
                    <a:pt x="638" y="1445"/>
                  </a:lnTo>
                  <a:lnTo>
                    <a:pt x="636" y="1427"/>
                  </a:lnTo>
                  <a:lnTo>
                    <a:pt x="636" y="1419"/>
                  </a:lnTo>
                  <a:lnTo>
                    <a:pt x="637" y="1413"/>
                  </a:lnTo>
                  <a:lnTo>
                    <a:pt x="637" y="1407"/>
                  </a:lnTo>
                  <a:lnTo>
                    <a:pt x="639" y="1404"/>
                  </a:lnTo>
                  <a:lnTo>
                    <a:pt x="642" y="1397"/>
                  </a:lnTo>
                  <a:lnTo>
                    <a:pt x="647" y="1393"/>
                  </a:lnTo>
                  <a:lnTo>
                    <a:pt x="651" y="1388"/>
                  </a:lnTo>
                  <a:lnTo>
                    <a:pt x="658" y="1385"/>
                  </a:lnTo>
                  <a:lnTo>
                    <a:pt x="663" y="1383"/>
                  </a:lnTo>
                  <a:lnTo>
                    <a:pt x="670" y="1380"/>
                  </a:lnTo>
                  <a:lnTo>
                    <a:pt x="678" y="1379"/>
                  </a:lnTo>
                  <a:lnTo>
                    <a:pt x="684" y="1379"/>
                  </a:lnTo>
                  <a:lnTo>
                    <a:pt x="700" y="1378"/>
                  </a:lnTo>
                  <a:lnTo>
                    <a:pt x="715" y="1379"/>
                  </a:lnTo>
                  <a:lnTo>
                    <a:pt x="730" y="1382"/>
                  </a:lnTo>
                  <a:lnTo>
                    <a:pt x="742" y="1384"/>
                  </a:lnTo>
                  <a:lnTo>
                    <a:pt x="757" y="1385"/>
                  </a:lnTo>
                  <a:lnTo>
                    <a:pt x="780" y="1386"/>
                  </a:lnTo>
                  <a:lnTo>
                    <a:pt x="805" y="1385"/>
                  </a:lnTo>
                  <a:lnTo>
                    <a:pt x="833" y="1383"/>
                  </a:lnTo>
                  <a:lnTo>
                    <a:pt x="846" y="1380"/>
                  </a:lnTo>
                  <a:lnTo>
                    <a:pt x="859" y="1378"/>
                  </a:lnTo>
                  <a:lnTo>
                    <a:pt x="871" y="1375"/>
                  </a:lnTo>
                  <a:lnTo>
                    <a:pt x="883" y="1372"/>
                  </a:lnTo>
                  <a:lnTo>
                    <a:pt x="891" y="1368"/>
                  </a:lnTo>
                  <a:lnTo>
                    <a:pt x="900" y="1363"/>
                  </a:lnTo>
                  <a:lnTo>
                    <a:pt x="906" y="1357"/>
                  </a:lnTo>
                  <a:lnTo>
                    <a:pt x="910" y="1352"/>
                  </a:lnTo>
                  <a:lnTo>
                    <a:pt x="912" y="1345"/>
                  </a:lnTo>
                  <a:lnTo>
                    <a:pt x="914" y="1340"/>
                  </a:lnTo>
                  <a:lnTo>
                    <a:pt x="914" y="1335"/>
                  </a:lnTo>
                  <a:lnTo>
                    <a:pt x="914" y="1332"/>
                  </a:lnTo>
                  <a:lnTo>
                    <a:pt x="912" y="1329"/>
                  </a:lnTo>
                  <a:lnTo>
                    <a:pt x="910" y="1325"/>
                  </a:lnTo>
                  <a:lnTo>
                    <a:pt x="908" y="1323"/>
                  </a:lnTo>
                  <a:lnTo>
                    <a:pt x="906" y="1321"/>
                  </a:lnTo>
                  <a:lnTo>
                    <a:pt x="899" y="1316"/>
                  </a:lnTo>
                  <a:lnTo>
                    <a:pt x="893" y="1312"/>
                  </a:lnTo>
                  <a:lnTo>
                    <a:pt x="887" y="1308"/>
                  </a:lnTo>
                  <a:lnTo>
                    <a:pt x="883" y="1300"/>
                  </a:lnTo>
                  <a:lnTo>
                    <a:pt x="881" y="1296"/>
                  </a:lnTo>
                  <a:lnTo>
                    <a:pt x="883" y="1290"/>
                  </a:lnTo>
                  <a:lnTo>
                    <a:pt x="884" y="1282"/>
                  </a:lnTo>
                  <a:lnTo>
                    <a:pt x="886" y="1274"/>
                  </a:lnTo>
                  <a:lnTo>
                    <a:pt x="888" y="1264"/>
                  </a:lnTo>
                  <a:lnTo>
                    <a:pt x="888" y="1254"/>
                  </a:lnTo>
                  <a:lnTo>
                    <a:pt x="888" y="1245"/>
                  </a:lnTo>
                  <a:lnTo>
                    <a:pt x="886" y="1236"/>
                  </a:lnTo>
                  <a:lnTo>
                    <a:pt x="884" y="1228"/>
                  </a:lnTo>
                  <a:lnTo>
                    <a:pt x="880" y="1221"/>
                  </a:lnTo>
                  <a:lnTo>
                    <a:pt x="877" y="1216"/>
                  </a:lnTo>
                  <a:lnTo>
                    <a:pt x="873" y="1210"/>
                  </a:lnTo>
                  <a:lnTo>
                    <a:pt x="868" y="1206"/>
                  </a:lnTo>
                  <a:lnTo>
                    <a:pt x="865" y="1204"/>
                  </a:lnTo>
                  <a:lnTo>
                    <a:pt x="860" y="1199"/>
                  </a:lnTo>
                  <a:lnTo>
                    <a:pt x="855" y="1196"/>
                  </a:lnTo>
                  <a:lnTo>
                    <a:pt x="848" y="1189"/>
                  </a:lnTo>
                  <a:lnTo>
                    <a:pt x="839" y="1181"/>
                  </a:lnTo>
                  <a:lnTo>
                    <a:pt x="829" y="1174"/>
                  </a:lnTo>
                  <a:lnTo>
                    <a:pt x="819" y="1167"/>
                  </a:lnTo>
                  <a:lnTo>
                    <a:pt x="798" y="1153"/>
                  </a:lnTo>
                  <a:lnTo>
                    <a:pt x="781" y="1139"/>
                  </a:lnTo>
                  <a:lnTo>
                    <a:pt x="772" y="1131"/>
                  </a:lnTo>
                  <a:lnTo>
                    <a:pt x="763" y="1116"/>
                  </a:lnTo>
                  <a:lnTo>
                    <a:pt x="753" y="1099"/>
                  </a:lnTo>
                  <a:lnTo>
                    <a:pt x="743" y="1079"/>
                  </a:lnTo>
                  <a:lnTo>
                    <a:pt x="733" y="1058"/>
                  </a:lnTo>
                  <a:lnTo>
                    <a:pt x="725" y="1038"/>
                  </a:lnTo>
                  <a:lnTo>
                    <a:pt x="721" y="1022"/>
                  </a:lnTo>
                  <a:lnTo>
                    <a:pt x="719" y="1010"/>
                  </a:lnTo>
                  <a:lnTo>
                    <a:pt x="719" y="1006"/>
                  </a:lnTo>
                  <a:lnTo>
                    <a:pt x="721" y="999"/>
                  </a:lnTo>
                  <a:lnTo>
                    <a:pt x="724" y="994"/>
                  </a:lnTo>
                  <a:lnTo>
                    <a:pt x="727" y="987"/>
                  </a:lnTo>
                  <a:lnTo>
                    <a:pt x="737" y="971"/>
                  </a:lnTo>
                  <a:lnTo>
                    <a:pt x="749" y="957"/>
                  </a:lnTo>
                  <a:lnTo>
                    <a:pt x="761" y="943"/>
                  </a:lnTo>
                  <a:lnTo>
                    <a:pt x="773" y="931"/>
                  </a:lnTo>
                  <a:lnTo>
                    <a:pt x="785" y="921"/>
                  </a:lnTo>
                  <a:lnTo>
                    <a:pt x="794" y="914"/>
                  </a:lnTo>
                  <a:lnTo>
                    <a:pt x="801" y="910"/>
                  </a:lnTo>
                  <a:lnTo>
                    <a:pt x="807" y="905"/>
                  </a:lnTo>
                  <a:lnTo>
                    <a:pt x="812" y="901"/>
                  </a:lnTo>
                  <a:lnTo>
                    <a:pt x="816" y="895"/>
                  </a:lnTo>
                  <a:lnTo>
                    <a:pt x="818" y="890"/>
                  </a:lnTo>
                  <a:lnTo>
                    <a:pt x="821" y="885"/>
                  </a:lnTo>
                  <a:lnTo>
                    <a:pt x="822" y="880"/>
                  </a:lnTo>
                  <a:lnTo>
                    <a:pt x="823" y="874"/>
                  </a:lnTo>
                  <a:lnTo>
                    <a:pt x="822" y="862"/>
                  </a:lnTo>
                  <a:lnTo>
                    <a:pt x="817" y="851"/>
                  </a:lnTo>
                  <a:lnTo>
                    <a:pt x="813" y="839"/>
                  </a:lnTo>
                  <a:lnTo>
                    <a:pt x="806" y="827"/>
                  </a:lnTo>
                  <a:lnTo>
                    <a:pt x="792" y="803"/>
                  </a:lnTo>
                  <a:lnTo>
                    <a:pt x="781" y="781"/>
                  </a:lnTo>
                  <a:lnTo>
                    <a:pt x="776" y="771"/>
                  </a:lnTo>
                  <a:lnTo>
                    <a:pt x="774" y="763"/>
                  </a:lnTo>
                  <a:lnTo>
                    <a:pt x="774" y="758"/>
                  </a:lnTo>
                  <a:lnTo>
                    <a:pt x="775" y="754"/>
                  </a:lnTo>
                  <a:lnTo>
                    <a:pt x="777" y="749"/>
                  </a:lnTo>
                  <a:lnTo>
                    <a:pt x="780" y="746"/>
                  </a:lnTo>
                  <a:lnTo>
                    <a:pt x="785" y="739"/>
                  </a:lnTo>
                  <a:lnTo>
                    <a:pt x="790" y="735"/>
                  </a:lnTo>
                  <a:lnTo>
                    <a:pt x="795" y="733"/>
                  </a:lnTo>
                  <a:lnTo>
                    <a:pt x="799" y="730"/>
                  </a:lnTo>
                  <a:lnTo>
                    <a:pt x="807" y="728"/>
                  </a:lnTo>
                  <a:lnTo>
                    <a:pt x="814" y="727"/>
                  </a:lnTo>
                  <a:lnTo>
                    <a:pt x="817" y="726"/>
                  </a:lnTo>
                  <a:lnTo>
                    <a:pt x="819" y="724"/>
                  </a:lnTo>
                  <a:lnTo>
                    <a:pt x="822" y="722"/>
                  </a:lnTo>
                  <a:lnTo>
                    <a:pt x="824" y="717"/>
                  </a:lnTo>
                  <a:lnTo>
                    <a:pt x="825" y="712"/>
                  </a:lnTo>
                  <a:lnTo>
                    <a:pt x="826" y="704"/>
                  </a:lnTo>
                  <a:lnTo>
                    <a:pt x="826" y="695"/>
                  </a:lnTo>
                  <a:lnTo>
                    <a:pt x="826" y="683"/>
                  </a:lnTo>
                  <a:lnTo>
                    <a:pt x="826" y="675"/>
                  </a:lnTo>
                  <a:lnTo>
                    <a:pt x="828" y="669"/>
                  </a:lnTo>
                  <a:lnTo>
                    <a:pt x="832" y="662"/>
                  </a:lnTo>
                  <a:lnTo>
                    <a:pt x="836" y="656"/>
                  </a:lnTo>
                  <a:lnTo>
                    <a:pt x="842" y="652"/>
                  </a:lnTo>
                  <a:lnTo>
                    <a:pt x="847" y="646"/>
                  </a:lnTo>
                  <a:lnTo>
                    <a:pt x="854" y="642"/>
                  </a:lnTo>
                  <a:lnTo>
                    <a:pt x="861" y="638"/>
                  </a:lnTo>
                  <a:lnTo>
                    <a:pt x="877" y="630"/>
                  </a:lnTo>
                  <a:lnTo>
                    <a:pt x="891" y="622"/>
                  </a:lnTo>
                  <a:lnTo>
                    <a:pt x="898" y="618"/>
                  </a:lnTo>
                  <a:lnTo>
                    <a:pt x="905" y="613"/>
                  </a:lnTo>
                  <a:lnTo>
                    <a:pt x="910" y="609"/>
                  </a:lnTo>
                  <a:lnTo>
                    <a:pt x="915" y="604"/>
                  </a:lnTo>
                  <a:lnTo>
                    <a:pt x="920" y="602"/>
                  </a:lnTo>
                  <a:lnTo>
                    <a:pt x="925" y="598"/>
                  </a:lnTo>
                  <a:lnTo>
                    <a:pt x="930" y="591"/>
                  </a:lnTo>
                  <a:lnTo>
                    <a:pt x="935" y="585"/>
                  </a:lnTo>
                  <a:lnTo>
                    <a:pt x="942" y="569"/>
                  </a:lnTo>
                  <a:lnTo>
                    <a:pt x="950" y="550"/>
                  </a:lnTo>
                  <a:lnTo>
                    <a:pt x="962" y="513"/>
                  </a:lnTo>
                  <a:lnTo>
                    <a:pt x="972" y="483"/>
                  </a:lnTo>
                  <a:lnTo>
                    <a:pt x="976" y="471"/>
                  </a:lnTo>
                  <a:lnTo>
                    <a:pt x="979" y="459"/>
                  </a:lnTo>
                  <a:lnTo>
                    <a:pt x="979" y="448"/>
                  </a:lnTo>
                  <a:lnTo>
                    <a:pt x="978" y="436"/>
                  </a:lnTo>
                  <a:lnTo>
                    <a:pt x="976" y="427"/>
                  </a:lnTo>
                  <a:lnTo>
                    <a:pt x="970" y="417"/>
                  </a:lnTo>
                  <a:lnTo>
                    <a:pt x="963" y="407"/>
                  </a:lnTo>
                  <a:lnTo>
                    <a:pt x="955" y="397"/>
                  </a:lnTo>
                  <a:lnTo>
                    <a:pt x="941" y="382"/>
                  </a:lnTo>
                  <a:lnTo>
                    <a:pt x="932" y="370"/>
                  </a:lnTo>
                  <a:lnTo>
                    <a:pt x="929" y="366"/>
                  </a:lnTo>
                  <a:lnTo>
                    <a:pt x="927" y="360"/>
                  </a:lnTo>
                  <a:lnTo>
                    <a:pt x="926" y="356"/>
                  </a:lnTo>
                  <a:lnTo>
                    <a:pt x="925" y="352"/>
                  </a:lnTo>
                  <a:lnTo>
                    <a:pt x="925" y="349"/>
                  </a:lnTo>
                  <a:lnTo>
                    <a:pt x="926" y="346"/>
                  </a:lnTo>
                  <a:lnTo>
                    <a:pt x="927" y="342"/>
                  </a:lnTo>
                  <a:lnTo>
                    <a:pt x="928" y="340"/>
                  </a:lnTo>
                  <a:lnTo>
                    <a:pt x="933" y="335"/>
                  </a:lnTo>
                  <a:lnTo>
                    <a:pt x="940" y="331"/>
                  </a:lnTo>
                  <a:lnTo>
                    <a:pt x="957" y="324"/>
                  </a:lnTo>
                  <a:lnTo>
                    <a:pt x="976" y="315"/>
                  </a:lnTo>
                  <a:lnTo>
                    <a:pt x="984" y="310"/>
                  </a:lnTo>
                  <a:lnTo>
                    <a:pt x="992" y="304"/>
                  </a:lnTo>
                  <a:lnTo>
                    <a:pt x="996" y="300"/>
                  </a:lnTo>
                  <a:lnTo>
                    <a:pt x="998" y="296"/>
                  </a:lnTo>
                  <a:lnTo>
                    <a:pt x="1001" y="292"/>
                  </a:lnTo>
                  <a:lnTo>
                    <a:pt x="1003" y="287"/>
                  </a:lnTo>
                  <a:lnTo>
                    <a:pt x="1004" y="283"/>
                  </a:lnTo>
                  <a:lnTo>
                    <a:pt x="1004" y="279"/>
                  </a:lnTo>
                  <a:lnTo>
                    <a:pt x="1004" y="275"/>
                  </a:lnTo>
                  <a:lnTo>
                    <a:pt x="1003" y="271"/>
                  </a:lnTo>
                  <a:lnTo>
                    <a:pt x="1001" y="263"/>
                  </a:lnTo>
                  <a:lnTo>
                    <a:pt x="998" y="255"/>
                  </a:lnTo>
                  <a:lnTo>
                    <a:pt x="994" y="247"/>
                  </a:lnTo>
                  <a:lnTo>
                    <a:pt x="994" y="240"/>
                  </a:lnTo>
                  <a:lnTo>
                    <a:pt x="994" y="236"/>
                  </a:lnTo>
                  <a:lnTo>
                    <a:pt x="997" y="232"/>
                  </a:lnTo>
                  <a:lnTo>
                    <a:pt x="999" y="229"/>
                  </a:lnTo>
                  <a:lnTo>
                    <a:pt x="1002" y="225"/>
                  </a:lnTo>
                  <a:lnTo>
                    <a:pt x="1021" y="212"/>
                  </a:lnTo>
                  <a:lnTo>
                    <a:pt x="1032" y="204"/>
                  </a:lnTo>
                  <a:lnTo>
                    <a:pt x="1034" y="202"/>
                  </a:lnTo>
                  <a:lnTo>
                    <a:pt x="1035" y="199"/>
                  </a:lnTo>
                  <a:lnTo>
                    <a:pt x="1036" y="195"/>
                  </a:lnTo>
                  <a:lnTo>
                    <a:pt x="1036" y="191"/>
                  </a:lnTo>
                  <a:lnTo>
                    <a:pt x="1036" y="180"/>
                  </a:lnTo>
                  <a:lnTo>
                    <a:pt x="1033" y="165"/>
                  </a:lnTo>
                  <a:lnTo>
                    <a:pt x="1018" y="104"/>
                  </a:lnTo>
                  <a:lnTo>
                    <a:pt x="1018" y="104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296F5FD9-AEFB-47BB-93E7-8310D7F9F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6" y="3566"/>
              <a:ext cx="765" cy="1059"/>
            </a:xfrm>
            <a:custGeom>
              <a:avLst/>
              <a:gdLst>
                <a:gd name="T0" fmla="*/ 1269 w 3060"/>
                <a:gd name="T1" fmla="*/ 60 h 4235"/>
                <a:gd name="T2" fmla="*/ 1423 w 3060"/>
                <a:gd name="T3" fmla="*/ 13 h 4235"/>
                <a:gd name="T4" fmla="*/ 1654 w 3060"/>
                <a:gd name="T5" fmla="*/ 148 h 4235"/>
                <a:gd name="T6" fmla="*/ 1924 w 3060"/>
                <a:gd name="T7" fmla="*/ 249 h 4235"/>
                <a:gd name="T8" fmla="*/ 2050 w 3060"/>
                <a:gd name="T9" fmla="*/ 132 h 4235"/>
                <a:gd name="T10" fmla="*/ 2259 w 3060"/>
                <a:gd name="T11" fmla="*/ 377 h 4235"/>
                <a:gd name="T12" fmla="*/ 2378 w 3060"/>
                <a:gd name="T13" fmla="*/ 513 h 4235"/>
                <a:gd name="T14" fmla="*/ 2523 w 3060"/>
                <a:gd name="T15" fmla="*/ 524 h 4235"/>
                <a:gd name="T16" fmla="*/ 2718 w 3060"/>
                <a:gd name="T17" fmla="*/ 616 h 4235"/>
                <a:gd name="T18" fmla="*/ 2830 w 3060"/>
                <a:gd name="T19" fmla="*/ 718 h 4235"/>
                <a:gd name="T20" fmla="*/ 2728 w 3060"/>
                <a:gd name="T21" fmla="*/ 827 h 4235"/>
                <a:gd name="T22" fmla="*/ 2707 w 3060"/>
                <a:gd name="T23" fmla="*/ 953 h 4235"/>
                <a:gd name="T24" fmla="*/ 2899 w 3060"/>
                <a:gd name="T25" fmla="*/ 1073 h 4235"/>
                <a:gd name="T26" fmla="*/ 2954 w 3060"/>
                <a:gd name="T27" fmla="*/ 1197 h 4235"/>
                <a:gd name="T28" fmla="*/ 2815 w 3060"/>
                <a:gd name="T29" fmla="*/ 1326 h 4235"/>
                <a:gd name="T30" fmla="*/ 2980 w 3060"/>
                <a:gd name="T31" fmla="*/ 1426 h 4235"/>
                <a:gd name="T32" fmla="*/ 2956 w 3060"/>
                <a:gd name="T33" fmla="*/ 1600 h 4235"/>
                <a:gd name="T34" fmla="*/ 2620 w 3060"/>
                <a:gd name="T35" fmla="*/ 1669 h 4235"/>
                <a:gd name="T36" fmla="*/ 2302 w 3060"/>
                <a:gd name="T37" fmla="*/ 1829 h 4235"/>
                <a:gd name="T38" fmla="*/ 2210 w 3060"/>
                <a:gd name="T39" fmla="*/ 1941 h 4235"/>
                <a:gd name="T40" fmla="*/ 2065 w 3060"/>
                <a:gd name="T41" fmla="*/ 2104 h 4235"/>
                <a:gd name="T42" fmla="*/ 2213 w 3060"/>
                <a:gd name="T43" fmla="*/ 2203 h 4235"/>
                <a:gd name="T44" fmla="*/ 2092 w 3060"/>
                <a:gd name="T45" fmla="*/ 2368 h 4235"/>
                <a:gd name="T46" fmla="*/ 1888 w 3060"/>
                <a:gd name="T47" fmla="*/ 2525 h 4235"/>
                <a:gd name="T48" fmla="*/ 1764 w 3060"/>
                <a:gd name="T49" fmla="*/ 2696 h 4235"/>
                <a:gd name="T50" fmla="*/ 1793 w 3060"/>
                <a:gd name="T51" fmla="*/ 2918 h 4235"/>
                <a:gd name="T52" fmla="*/ 1801 w 3060"/>
                <a:gd name="T53" fmla="*/ 3084 h 4235"/>
                <a:gd name="T54" fmla="*/ 2006 w 3060"/>
                <a:gd name="T55" fmla="*/ 3177 h 4235"/>
                <a:gd name="T56" fmla="*/ 2198 w 3060"/>
                <a:gd name="T57" fmla="*/ 3299 h 4235"/>
                <a:gd name="T58" fmla="*/ 2154 w 3060"/>
                <a:gd name="T59" fmla="*/ 3519 h 4235"/>
                <a:gd name="T60" fmla="*/ 2303 w 3060"/>
                <a:gd name="T61" fmla="*/ 3601 h 4235"/>
                <a:gd name="T62" fmla="*/ 2134 w 3060"/>
                <a:gd name="T63" fmla="*/ 3844 h 4235"/>
                <a:gd name="T64" fmla="*/ 1913 w 3060"/>
                <a:gd name="T65" fmla="*/ 3965 h 4235"/>
                <a:gd name="T66" fmla="*/ 1856 w 3060"/>
                <a:gd name="T67" fmla="*/ 4123 h 4235"/>
                <a:gd name="T68" fmla="*/ 1743 w 3060"/>
                <a:gd name="T69" fmla="*/ 4217 h 4235"/>
                <a:gd name="T70" fmla="*/ 1502 w 3060"/>
                <a:gd name="T71" fmla="*/ 4230 h 4235"/>
                <a:gd name="T72" fmla="*/ 1470 w 3060"/>
                <a:gd name="T73" fmla="*/ 3963 h 4235"/>
                <a:gd name="T74" fmla="*/ 1290 w 3060"/>
                <a:gd name="T75" fmla="*/ 3830 h 4235"/>
                <a:gd name="T76" fmla="*/ 1205 w 3060"/>
                <a:gd name="T77" fmla="*/ 3550 h 4235"/>
                <a:gd name="T78" fmla="*/ 966 w 3060"/>
                <a:gd name="T79" fmla="*/ 3452 h 4235"/>
                <a:gd name="T80" fmla="*/ 854 w 3060"/>
                <a:gd name="T81" fmla="*/ 3181 h 4235"/>
                <a:gd name="T82" fmla="*/ 848 w 3060"/>
                <a:gd name="T83" fmla="*/ 3015 h 4235"/>
                <a:gd name="T84" fmla="*/ 804 w 3060"/>
                <a:gd name="T85" fmla="*/ 2981 h 4235"/>
                <a:gd name="T86" fmla="*/ 585 w 3060"/>
                <a:gd name="T87" fmla="*/ 2907 h 4235"/>
                <a:gd name="T88" fmla="*/ 393 w 3060"/>
                <a:gd name="T89" fmla="*/ 2872 h 4235"/>
                <a:gd name="T90" fmla="*/ 203 w 3060"/>
                <a:gd name="T91" fmla="*/ 2774 h 4235"/>
                <a:gd name="T92" fmla="*/ 61 w 3060"/>
                <a:gd name="T93" fmla="*/ 2631 h 4235"/>
                <a:gd name="T94" fmla="*/ 66 w 3060"/>
                <a:gd name="T95" fmla="*/ 2317 h 4235"/>
                <a:gd name="T96" fmla="*/ 332 w 3060"/>
                <a:gd name="T97" fmla="*/ 2206 h 4235"/>
                <a:gd name="T98" fmla="*/ 581 w 3060"/>
                <a:gd name="T99" fmla="*/ 2119 h 4235"/>
                <a:gd name="T100" fmla="*/ 579 w 3060"/>
                <a:gd name="T101" fmla="*/ 1978 h 4235"/>
                <a:gd name="T102" fmla="*/ 560 w 3060"/>
                <a:gd name="T103" fmla="*/ 1807 h 4235"/>
                <a:gd name="T104" fmla="*/ 556 w 3060"/>
                <a:gd name="T105" fmla="*/ 1558 h 4235"/>
                <a:gd name="T106" fmla="*/ 638 w 3060"/>
                <a:gd name="T107" fmla="*/ 1445 h 4235"/>
                <a:gd name="T108" fmla="*/ 871 w 3060"/>
                <a:gd name="T109" fmla="*/ 1375 h 4235"/>
                <a:gd name="T110" fmla="*/ 888 w 3060"/>
                <a:gd name="T111" fmla="*/ 1245 h 4235"/>
                <a:gd name="T112" fmla="*/ 719 w 3060"/>
                <a:gd name="T113" fmla="*/ 1006 h 4235"/>
                <a:gd name="T114" fmla="*/ 776 w 3060"/>
                <a:gd name="T115" fmla="*/ 771 h 4235"/>
                <a:gd name="T116" fmla="*/ 842 w 3060"/>
                <a:gd name="T117" fmla="*/ 652 h 4235"/>
                <a:gd name="T118" fmla="*/ 963 w 3060"/>
                <a:gd name="T119" fmla="*/ 407 h 4235"/>
                <a:gd name="T120" fmla="*/ 1004 w 3060"/>
                <a:gd name="T121" fmla="*/ 275 h 4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60" h="4235">
                  <a:moveTo>
                    <a:pt x="1018" y="104"/>
                  </a:moveTo>
                  <a:lnTo>
                    <a:pt x="1030" y="98"/>
                  </a:lnTo>
                  <a:lnTo>
                    <a:pt x="1041" y="92"/>
                  </a:lnTo>
                  <a:lnTo>
                    <a:pt x="1051" y="84"/>
                  </a:lnTo>
                  <a:lnTo>
                    <a:pt x="1061" y="76"/>
                  </a:lnTo>
                  <a:lnTo>
                    <a:pt x="1072" y="71"/>
                  </a:lnTo>
                  <a:lnTo>
                    <a:pt x="1083" y="66"/>
                  </a:lnTo>
                  <a:lnTo>
                    <a:pt x="1089" y="64"/>
                  </a:lnTo>
                  <a:lnTo>
                    <a:pt x="1095" y="64"/>
                  </a:lnTo>
                  <a:lnTo>
                    <a:pt x="1101" y="65"/>
                  </a:lnTo>
                  <a:lnTo>
                    <a:pt x="1107" y="66"/>
                  </a:lnTo>
                  <a:lnTo>
                    <a:pt x="1121" y="69"/>
                  </a:lnTo>
                  <a:lnTo>
                    <a:pt x="1133" y="72"/>
                  </a:lnTo>
                  <a:lnTo>
                    <a:pt x="1144" y="72"/>
                  </a:lnTo>
                  <a:lnTo>
                    <a:pt x="1155" y="72"/>
                  </a:lnTo>
                  <a:lnTo>
                    <a:pt x="1176" y="67"/>
                  </a:lnTo>
                  <a:lnTo>
                    <a:pt x="1196" y="62"/>
                  </a:lnTo>
                  <a:lnTo>
                    <a:pt x="1206" y="60"/>
                  </a:lnTo>
                  <a:lnTo>
                    <a:pt x="1216" y="57"/>
                  </a:lnTo>
                  <a:lnTo>
                    <a:pt x="1226" y="55"/>
                  </a:lnTo>
                  <a:lnTo>
                    <a:pt x="1236" y="54"/>
                  </a:lnTo>
                  <a:lnTo>
                    <a:pt x="1247" y="55"/>
                  </a:lnTo>
                  <a:lnTo>
                    <a:pt x="1258" y="56"/>
                  </a:lnTo>
                  <a:lnTo>
                    <a:pt x="1269" y="60"/>
                  </a:lnTo>
                  <a:lnTo>
                    <a:pt x="1280" y="64"/>
                  </a:lnTo>
                  <a:lnTo>
                    <a:pt x="1300" y="73"/>
                  </a:lnTo>
                  <a:lnTo>
                    <a:pt x="1316" y="77"/>
                  </a:lnTo>
                  <a:lnTo>
                    <a:pt x="1329" y="81"/>
                  </a:lnTo>
                  <a:lnTo>
                    <a:pt x="1338" y="81"/>
                  </a:lnTo>
                  <a:lnTo>
                    <a:pt x="1342" y="81"/>
                  </a:lnTo>
                  <a:lnTo>
                    <a:pt x="1345" y="79"/>
                  </a:lnTo>
                  <a:lnTo>
                    <a:pt x="1348" y="77"/>
                  </a:lnTo>
                  <a:lnTo>
                    <a:pt x="1350" y="75"/>
                  </a:lnTo>
                  <a:lnTo>
                    <a:pt x="1353" y="71"/>
                  </a:lnTo>
                  <a:lnTo>
                    <a:pt x="1357" y="64"/>
                  </a:lnTo>
                  <a:lnTo>
                    <a:pt x="1361" y="50"/>
                  </a:lnTo>
                  <a:lnTo>
                    <a:pt x="1367" y="34"/>
                  </a:lnTo>
                  <a:lnTo>
                    <a:pt x="1372" y="26"/>
                  </a:lnTo>
                  <a:lnTo>
                    <a:pt x="1379" y="20"/>
                  </a:lnTo>
                  <a:lnTo>
                    <a:pt x="1383" y="18"/>
                  </a:lnTo>
                  <a:lnTo>
                    <a:pt x="1389" y="14"/>
                  </a:lnTo>
                  <a:lnTo>
                    <a:pt x="1394" y="12"/>
                  </a:lnTo>
                  <a:lnTo>
                    <a:pt x="1401" y="11"/>
                  </a:lnTo>
                  <a:lnTo>
                    <a:pt x="1406" y="10"/>
                  </a:lnTo>
                  <a:lnTo>
                    <a:pt x="1411" y="10"/>
                  </a:lnTo>
                  <a:lnTo>
                    <a:pt x="1415" y="11"/>
                  </a:lnTo>
                  <a:lnTo>
                    <a:pt x="1419" y="12"/>
                  </a:lnTo>
                  <a:lnTo>
                    <a:pt x="1423" y="13"/>
                  </a:lnTo>
                  <a:lnTo>
                    <a:pt x="1426" y="13"/>
                  </a:lnTo>
                  <a:lnTo>
                    <a:pt x="1431" y="12"/>
                  </a:lnTo>
                  <a:lnTo>
                    <a:pt x="1436" y="10"/>
                  </a:lnTo>
                  <a:lnTo>
                    <a:pt x="1443" y="6"/>
                  </a:lnTo>
                  <a:lnTo>
                    <a:pt x="1450" y="3"/>
                  </a:lnTo>
                  <a:lnTo>
                    <a:pt x="1455" y="1"/>
                  </a:lnTo>
                  <a:lnTo>
                    <a:pt x="1461" y="0"/>
                  </a:lnTo>
                  <a:lnTo>
                    <a:pt x="1466" y="0"/>
                  </a:lnTo>
                  <a:lnTo>
                    <a:pt x="1471" y="0"/>
                  </a:lnTo>
                  <a:lnTo>
                    <a:pt x="1475" y="1"/>
                  </a:lnTo>
                  <a:lnTo>
                    <a:pt x="1479" y="2"/>
                  </a:lnTo>
                  <a:lnTo>
                    <a:pt x="1487" y="6"/>
                  </a:lnTo>
                  <a:lnTo>
                    <a:pt x="1495" y="12"/>
                  </a:lnTo>
                  <a:lnTo>
                    <a:pt x="1501" y="20"/>
                  </a:lnTo>
                  <a:lnTo>
                    <a:pt x="1507" y="29"/>
                  </a:lnTo>
                  <a:lnTo>
                    <a:pt x="1518" y="47"/>
                  </a:lnTo>
                  <a:lnTo>
                    <a:pt x="1530" y="67"/>
                  </a:lnTo>
                  <a:lnTo>
                    <a:pt x="1537" y="76"/>
                  </a:lnTo>
                  <a:lnTo>
                    <a:pt x="1545" y="85"/>
                  </a:lnTo>
                  <a:lnTo>
                    <a:pt x="1553" y="93"/>
                  </a:lnTo>
                  <a:lnTo>
                    <a:pt x="1563" y="98"/>
                  </a:lnTo>
                  <a:lnTo>
                    <a:pt x="1601" y="117"/>
                  </a:lnTo>
                  <a:lnTo>
                    <a:pt x="1637" y="138"/>
                  </a:lnTo>
                  <a:lnTo>
                    <a:pt x="1654" y="148"/>
                  </a:lnTo>
                  <a:lnTo>
                    <a:pt x="1671" y="160"/>
                  </a:lnTo>
                  <a:lnTo>
                    <a:pt x="1688" y="173"/>
                  </a:lnTo>
                  <a:lnTo>
                    <a:pt x="1704" y="187"/>
                  </a:lnTo>
                  <a:lnTo>
                    <a:pt x="1710" y="194"/>
                  </a:lnTo>
                  <a:lnTo>
                    <a:pt x="1715" y="202"/>
                  </a:lnTo>
                  <a:lnTo>
                    <a:pt x="1723" y="209"/>
                  </a:lnTo>
                  <a:lnTo>
                    <a:pt x="1730" y="215"/>
                  </a:lnTo>
                  <a:lnTo>
                    <a:pt x="1746" y="226"/>
                  </a:lnTo>
                  <a:lnTo>
                    <a:pt x="1764" y="236"/>
                  </a:lnTo>
                  <a:lnTo>
                    <a:pt x="1783" y="246"/>
                  </a:lnTo>
                  <a:lnTo>
                    <a:pt x="1802" y="255"/>
                  </a:lnTo>
                  <a:lnTo>
                    <a:pt x="1821" y="266"/>
                  </a:lnTo>
                  <a:lnTo>
                    <a:pt x="1838" y="278"/>
                  </a:lnTo>
                  <a:lnTo>
                    <a:pt x="1846" y="284"/>
                  </a:lnTo>
                  <a:lnTo>
                    <a:pt x="1854" y="287"/>
                  </a:lnTo>
                  <a:lnTo>
                    <a:pt x="1862" y="289"/>
                  </a:lnTo>
                  <a:lnTo>
                    <a:pt x="1868" y="291"/>
                  </a:lnTo>
                  <a:lnTo>
                    <a:pt x="1875" y="291"/>
                  </a:lnTo>
                  <a:lnTo>
                    <a:pt x="1880" y="288"/>
                  </a:lnTo>
                  <a:lnTo>
                    <a:pt x="1886" y="286"/>
                  </a:lnTo>
                  <a:lnTo>
                    <a:pt x="1891" y="282"/>
                  </a:lnTo>
                  <a:lnTo>
                    <a:pt x="1903" y="273"/>
                  </a:lnTo>
                  <a:lnTo>
                    <a:pt x="1913" y="261"/>
                  </a:lnTo>
                  <a:lnTo>
                    <a:pt x="1924" y="249"/>
                  </a:lnTo>
                  <a:lnTo>
                    <a:pt x="1935" y="236"/>
                  </a:lnTo>
                  <a:lnTo>
                    <a:pt x="1940" y="229"/>
                  </a:lnTo>
                  <a:lnTo>
                    <a:pt x="1945" y="221"/>
                  </a:lnTo>
                  <a:lnTo>
                    <a:pt x="1946" y="215"/>
                  </a:lnTo>
                  <a:lnTo>
                    <a:pt x="1945" y="210"/>
                  </a:lnTo>
                  <a:lnTo>
                    <a:pt x="1939" y="200"/>
                  </a:lnTo>
                  <a:lnTo>
                    <a:pt x="1934" y="191"/>
                  </a:lnTo>
                  <a:lnTo>
                    <a:pt x="1930" y="187"/>
                  </a:lnTo>
                  <a:lnTo>
                    <a:pt x="1928" y="182"/>
                  </a:lnTo>
                  <a:lnTo>
                    <a:pt x="1928" y="177"/>
                  </a:lnTo>
                  <a:lnTo>
                    <a:pt x="1930" y="172"/>
                  </a:lnTo>
                  <a:lnTo>
                    <a:pt x="1934" y="167"/>
                  </a:lnTo>
                  <a:lnTo>
                    <a:pt x="1940" y="160"/>
                  </a:lnTo>
                  <a:lnTo>
                    <a:pt x="1950" y="153"/>
                  </a:lnTo>
                  <a:lnTo>
                    <a:pt x="1965" y="147"/>
                  </a:lnTo>
                  <a:lnTo>
                    <a:pt x="1988" y="135"/>
                  </a:lnTo>
                  <a:lnTo>
                    <a:pt x="2007" y="128"/>
                  </a:lnTo>
                  <a:lnTo>
                    <a:pt x="2021" y="124"/>
                  </a:lnTo>
                  <a:lnTo>
                    <a:pt x="2032" y="123"/>
                  </a:lnTo>
                  <a:lnTo>
                    <a:pt x="2037" y="123"/>
                  </a:lnTo>
                  <a:lnTo>
                    <a:pt x="2040" y="124"/>
                  </a:lnTo>
                  <a:lnTo>
                    <a:pt x="2043" y="125"/>
                  </a:lnTo>
                  <a:lnTo>
                    <a:pt x="2047" y="127"/>
                  </a:lnTo>
                  <a:lnTo>
                    <a:pt x="2050" y="132"/>
                  </a:lnTo>
                  <a:lnTo>
                    <a:pt x="2052" y="140"/>
                  </a:lnTo>
                  <a:lnTo>
                    <a:pt x="2056" y="159"/>
                  </a:lnTo>
                  <a:lnTo>
                    <a:pt x="2063" y="181"/>
                  </a:lnTo>
                  <a:lnTo>
                    <a:pt x="2070" y="192"/>
                  </a:lnTo>
                  <a:lnTo>
                    <a:pt x="2078" y="203"/>
                  </a:lnTo>
                  <a:lnTo>
                    <a:pt x="2083" y="208"/>
                  </a:lnTo>
                  <a:lnTo>
                    <a:pt x="2090" y="213"/>
                  </a:lnTo>
                  <a:lnTo>
                    <a:pt x="2096" y="218"/>
                  </a:lnTo>
                  <a:lnTo>
                    <a:pt x="2104" y="222"/>
                  </a:lnTo>
                  <a:lnTo>
                    <a:pt x="2130" y="235"/>
                  </a:lnTo>
                  <a:lnTo>
                    <a:pt x="2148" y="245"/>
                  </a:lnTo>
                  <a:lnTo>
                    <a:pt x="2163" y="253"/>
                  </a:lnTo>
                  <a:lnTo>
                    <a:pt x="2175" y="262"/>
                  </a:lnTo>
                  <a:lnTo>
                    <a:pt x="2179" y="266"/>
                  </a:lnTo>
                  <a:lnTo>
                    <a:pt x="2185" y="272"/>
                  </a:lnTo>
                  <a:lnTo>
                    <a:pt x="2189" y="278"/>
                  </a:lnTo>
                  <a:lnTo>
                    <a:pt x="2194" y="286"/>
                  </a:lnTo>
                  <a:lnTo>
                    <a:pt x="2205" y="305"/>
                  </a:lnTo>
                  <a:lnTo>
                    <a:pt x="2217" y="329"/>
                  </a:lnTo>
                  <a:lnTo>
                    <a:pt x="2224" y="341"/>
                  </a:lnTo>
                  <a:lnTo>
                    <a:pt x="2233" y="350"/>
                  </a:lnTo>
                  <a:lnTo>
                    <a:pt x="2241" y="359"/>
                  </a:lnTo>
                  <a:lnTo>
                    <a:pt x="2250" y="368"/>
                  </a:lnTo>
                  <a:lnTo>
                    <a:pt x="2259" y="377"/>
                  </a:lnTo>
                  <a:lnTo>
                    <a:pt x="2268" y="387"/>
                  </a:lnTo>
                  <a:lnTo>
                    <a:pt x="2271" y="392"/>
                  </a:lnTo>
                  <a:lnTo>
                    <a:pt x="2275" y="399"/>
                  </a:lnTo>
                  <a:lnTo>
                    <a:pt x="2278" y="406"/>
                  </a:lnTo>
                  <a:lnTo>
                    <a:pt x="2280" y="413"/>
                  </a:lnTo>
                  <a:lnTo>
                    <a:pt x="2286" y="449"/>
                  </a:lnTo>
                  <a:lnTo>
                    <a:pt x="2290" y="492"/>
                  </a:lnTo>
                  <a:lnTo>
                    <a:pt x="2292" y="502"/>
                  </a:lnTo>
                  <a:lnTo>
                    <a:pt x="2295" y="512"/>
                  </a:lnTo>
                  <a:lnTo>
                    <a:pt x="2298" y="520"/>
                  </a:lnTo>
                  <a:lnTo>
                    <a:pt x="2302" y="528"/>
                  </a:lnTo>
                  <a:lnTo>
                    <a:pt x="2308" y="535"/>
                  </a:lnTo>
                  <a:lnTo>
                    <a:pt x="2315" y="539"/>
                  </a:lnTo>
                  <a:lnTo>
                    <a:pt x="2319" y="541"/>
                  </a:lnTo>
                  <a:lnTo>
                    <a:pt x="2322" y="544"/>
                  </a:lnTo>
                  <a:lnTo>
                    <a:pt x="2327" y="545"/>
                  </a:lnTo>
                  <a:lnTo>
                    <a:pt x="2332" y="545"/>
                  </a:lnTo>
                  <a:lnTo>
                    <a:pt x="2337" y="545"/>
                  </a:lnTo>
                  <a:lnTo>
                    <a:pt x="2340" y="544"/>
                  </a:lnTo>
                  <a:lnTo>
                    <a:pt x="2344" y="543"/>
                  </a:lnTo>
                  <a:lnTo>
                    <a:pt x="2348" y="540"/>
                  </a:lnTo>
                  <a:lnTo>
                    <a:pt x="2356" y="536"/>
                  </a:lnTo>
                  <a:lnTo>
                    <a:pt x="2363" y="529"/>
                  </a:lnTo>
                  <a:lnTo>
                    <a:pt x="2378" y="513"/>
                  </a:lnTo>
                  <a:lnTo>
                    <a:pt x="2392" y="496"/>
                  </a:lnTo>
                  <a:lnTo>
                    <a:pt x="2400" y="488"/>
                  </a:lnTo>
                  <a:lnTo>
                    <a:pt x="2409" y="481"/>
                  </a:lnTo>
                  <a:lnTo>
                    <a:pt x="2418" y="475"/>
                  </a:lnTo>
                  <a:lnTo>
                    <a:pt x="2426" y="471"/>
                  </a:lnTo>
                  <a:lnTo>
                    <a:pt x="2432" y="470"/>
                  </a:lnTo>
                  <a:lnTo>
                    <a:pt x="2437" y="469"/>
                  </a:lnTo>
                  <a:lnTo>
                    <a:pt x="2443" y="469"/>
                  </a:lnTo>
                  <a:lnTo>
                    <a:pt x="2449" y="470"/>
                  </a:lnTo>
                  <a:lnTo>
                    <a:pt x="2454" y="471"/>
                  </a:lnTo>
                  <a:lnTo>
                    <a:pt x="2461" y="473"/>
                  </a:lnTo>
                  <a:lnTo>
                    <a:pt x="2467" y="476"/>
                  </a:lnTo>
                  <a:lnTo>
                    <a:pt x="2474" y="480"/>
                  </a:lnTo>
                  <a:lnTo>
                    <a:pt x="2475" y="488"/>
                  </a:lnTo>
                  <a:lnTo>
                    <a:pt x="2477" y="496"/>
                  </a:lnTo>
                  <a:lnTo>
                    <a:pt x="2480" y="503"/>
                  </a:lnTo>
                  <a:lnTo>
                    <a:pt x="2483" y="507"/>
                  </a:lnTo>
                  <a:lnTo>
                    <a:pt x="2486" y="511"/>
                  </a:lnTo>
                  <a:lnTo>
                    <a:pt x="2490" y="514"/>
                  </a:lnTo>
                  <a:lnTo>
                    <a:pt x="2494" y="516"/>
                  </a:lnTo>
                  <a:lnTo>
                    <a:pt x="2497" y="517"/>
                  </a:lnTo>
                  <a:lnTo>
                    <a:pt x="2507" y="519"/>
                  </a:lnTo>
                  <a:lnTo>
                    <a:pt x="2517" y="522"/>
                  </a:lnTo>
                  <a:lnTo>
                    <a:pt x="2523" y="524"/>
                  </a:lnTo>
                  <a:lnTo>
                    <a:pt x="2528" y="526"/>
                  </a:lnTo>
                  <a:lnTo>
                    <a:pt x="2534" y="528"/>
                  </a:lnTo>
                  <a:lnTo>
                    <a:pt x="2539" y="533"/>
                  </a:lnTo>
                  <a:lnTo>
                    <a:pt x="2546" y="537"/>
                  </a:lnTo>
                  <a:lnTo>
                    <a:pt x="2552" y="543"/>
                  </a:lnTo>
                  <a:lnTo>
                    <a:pt x="2556" y="549"/>
                  </a:lnTo>
                  <a:lnTo>
                    <a:pt x="2560" y="556"/>
                  </a:lnTo>
                  <a:lnTo>
                    <a:pt x="2568" y="569"/>
                  </a:lnTo>
                  <a:lnTo>
                    <a:pt x="2575" y="583"/>
                  </a:lnTo>
                  <a:lnTo>
                    <a:pt x="2583" y="598"/>
                  </a:lnTo>
                  <a:lnTo>
                    <a:pt x="2591" y="611"/>
                  </a:lnTo>
                  <a:lnTo>
                    <a:pt x="2597" y="618"/>
                  </a:lnTo>
                  <a:lnTo>
                    <a:pt x="2602" y="623"/>
                  </a:lnTo>
                  <a:lnTo>
                    <a:pt x="2609" y="629"/>
                  </a:lnTo>
                  <a:lnTo>
                    <a:pt x="2617" y="633"/>
                  </a:lnTo>
                  <a:lnTo>
                    <a:pt x="2628" y="639"/>
                  </a:lnTo>
                  <a:lnTo>
                    <a:pt x="2638" y="643"/>
                  </a:lnTo>
                  <a:lnTo>
                    <a:pt x="2648" y="645"/>
                  </a:lnTo>
                  <a:lnTo>
                    <a:pt x="2657" y="645"/>
                  </a:lnTo>
                  <a:lnTo>
                    <a:pt x="2666" y="645"/>
                  </a:lnTo>
                  <a:lnTo>
                    <a:pt x="2673" y="643"/>
                  </a:lnTo>
                  <a:lnTo>
                    <a:pt x="2681" y="641"/>
                  </a:lnTo>
                  <a:lnTo>
                    <a:pt x="2689" y="637"/>
                  </a:lnTo>
                  <a:lnTo>
                    <a:pt x="2718" y="616"/>
                  </a:lnTo>
                  <a:lnTo>
                    <a:pt x="2750" y="589"/>
                  </a:lnTo>
                  <a:lnTo>
                    <a:pt x="2750" y="589"/>
                  </a:lnTo>
                  <a:lnTo>
                    <a:pt x="2760" y="597"/>
                  </a:lnTo>
                  <a:lnTo>
                    <a:pt x="2771" y="604"/>
                  </a:lnTo>
                  <a:lnTo>
                    <a:pt x="2783" y="612"/>
                  </a:lnTo>
                  <a:lnTo>
                    <a:pt x="2794" y="619"/>
                  </a:lnTo>
                  <a:lnTo>
                    <a:pt x="2806" y="625"/>
                  </a:lnTo>
                  <a:lnTo>
                    <a:pt x="2818" y="632"/>
                  </a:lnTo>
                  <a:lnTo>
                    <a:pt x="2831" y="640"/>
                  </a:lnTo>
                  <a:lnTo>
                    <a:pt x="2841" y="648"/>
                  </a:lnTo>
                  <a:lnTo>
                    <a:pt x="2846" y="654"/>
                  </a:lnTo>
                  <a:lnTo>
                    <a:pt x="2852" y="663"/>
                  </a:lnTo>
                  <a:lnTo>
                    <a:pt x="2855" y="673"/>
                  </a:lnTo>
                  <a:lnTo>
                    <a:pt x="2858" y="685"/>
                  </a:lnTo>
                  <a:lnTo>
                    <a:pt x="2861" y="696"/>
                  </a:lnTo>
                  <a:lnTo>
                    <a:pt x="2859" y="707"/>
                  </a:lnTo>
                  <a:lnTo>
                    <a:pt x="2858" y="712"/>
                  </a:lnTo>
                  <a:lnTo>
                    <a:pt x="2857" y="715"/>
                  </a:lnTo>
                  <a:lnTo>
                    <a:pt x="2854" y="718"/>
                  </a:lnTo>
                  <a:lnTo>
                    <a:pt x="2851" y="721"/>
                  </a:lnTo>
                  <a:lnTo>
                    <a:pt x="2845" y="723"/>
                  </a:lnTo>
                  <a:lnTo>
                    <a:pt x="2839" y="723"/>
                  </a:lnTo>
                  <a:lnTo>
                    <a:pt x="2834" y="721"/>
                  </a:lnTo>
                  <a:lnTo>
                    <a:pt x="2830" y="718"/>
                  </a:lnTo>
                  <a:lnTo>
                    <a:pt x="2823" y="712"/>
                  </a:lnTo>
                  <a:lnTo>
                    <a:pt x="2815" y="704"/>
                  </a:lnTo>
                  <a:lnTo>
                    <a:pt x="2812" y="701"/>
                  </a:lnTo>
                  <a:lnTo>
                    <a:pt x="2808" y="698"/>
                  </a:lnTo>
                  <a:lnTo>
                    <a:pt x="2805" y="697"/>
                  </a:lnTo>
                  <a:lnTo>
                    <a:pt x="2801" y="697"/>
                  </a:lnTo>
                  <a:lnTo>
                    <a:pt x="2796" y="700"/>
                  </a:lnTo>
                  <a:lnTo>
                    <a:pt x="2792" y="704"/>
                  </a:lnTo>
                  <a:lnTo>
                    <a:pt x="2786" y="712"/>
                  </a:lnTo>
                  <a:lnTo>
                    <a:pt x="2780" y="722"/>
                  </a:lnTo>
                  <a:lnTo>
                    <a:pt x="2774" y="730"/>
                  </a:lnTo>
                  <a:lnTo>
                    <a:pt x="2772" y="739"/>
                  </a:lnTo>
                  <a:lnTo>
                    <a:pt x="2771" y="748"/>
                  </a:lnTo>
                  <a:lnTo>
                    <a:pt x="2771" y="757"/>
                  </a:lnTo>
                  <a:lnTo>
                    <a:pt x="2773" y="772"/>
                  </a:lnTo>
                  <a:lnTo>
                    <a:pt x="2775" y="786"/>
                  </a:lnTo>
                  <a:lnTo>
                    <a:pt x="2776" y="792"/>
                  </a:lnTo>
                  <a:lnTo>
                    <a:pt x="2775" y="798"/>
                  </a:lnTo>
                  <a:lnTo>
                    <a:pt x="2773" y="803"/>
                  </a:lnTo>
                  <a:lnTo>
                    <a:pt x="2770" y="809"/>
                  </a:lnTo>
                  <a:lnTo>
                    <a:pt x="2763" y="813"/>
                  </a:lnTo>
                  <a:lnTo>
                    <a:pt x="2754" y="819"/>
                  </a:lnTo>
                  <a:lnTo>
                    <a:pt x="2743" y="822"/>
                  </a:lnTo>
                  <a:lnTo>
                    <a:pt x="2728" y="827"/>
                  </a:lnTo>
                  <a:lnTo>
                    <a:pt x="2708" y="831"/>
                  </a:lnTo>
                  <a:lnTo>
                    <a:pt x="2693" y="833"/>
                  </a:lnTo>
                  <a:lnTo>
                    <a:pt x="2688" y="834"/>
                  </a:lnTo>
                  <a:lnTo>
                    <a:pt x="2683" y="836"/>
                  </a:lnTo>
                  <a:lnTo>
                    <a:pt x="2680" y="838"/>
                  </a:lnTo>
                  <a:lnTo>
                    <a:pt x="2678" y="840"/>
                  </a:lnTo>
                  <a:lnTo>
                    <a:pt x="2677" y="842"/>
                  </a:lnTo>
                  <a:lnTo>
                    <a:pt x="2676" y="847"/>
                  </a:lnTo>
                  <a:lnTo>
                    <a:pt x="2676" y="851"/>
                  </a:lnTo>
                  <a:lnTo>
                    <a:pt x="2676" y="857"/>
                  </a:lnTo>
                  <a:lnTo>
                    <a:pt x="2676" y="873"/>
                  </a:lnTo>
                  <a:lnTo>
                    <a:pt x="2677" y="896"/>
                  </a:lnTo>
                  <a:lnTo>
                    <a:pt x="2677" y="905"/>
                  </a:lnTo>
                  <a:lnTo>
                    <a:pt x="2678" y="913"/>
                  </a:lnTo>
                  <a:lnTo>
                    <a:pt x="2679" y="921"/>
                  </a:lnTo>
                  <a:lnTo>
                    <a:pt x="2680" y="926"/>
                  </a:lnTo>
                  <a:lnTo>
                    <a:pt x="2682" y="932"/>
                  </a:lnTo>
                  <a:lnTo>
                    <a:pt x="2684" y="936"/>
                  </a:lnTo>
                  <a:lnTo>
                    <a:pt x="2688" y="941"/>
                  </a:lnTo>
                  <a:lnTo>
                    <a:pt x="2691" y="944"/>
                  </a:lnTo>
                  <a:lnTo>
                    <a:pt x="2694" y="947"/>
                  </a:lnTo>
                  <a:lnTo>
                    <a:pt x="2698" y="949"/>
                  </a:lnTo>
                  <a:lnTo>
                    <a:pt x="2702" y="950"/>
                  </a:lnTo>
                  <a:lnTo>
                    <a:pt x="2707" y="953"/>
                  </a:lnTo>
                  <a:lnTo>
                    <a:pt x="2717" y="954"/>
                  </a:lnTo>
                  <a:lnTo>
                    <a:pt x="2728" y="955"/>
                  </a:lnTo>
                  <a:lnTo>
                    <a:pt x="2751" y="954"/>
                  </a:lnTo>
                  <a:lnTo>
                    <a:pt x="2775" y="952"/>
                  </a:lnTo>
                  <a:lnTo>
                    <a:pt x="2789" y="953"/>
                  </a:lnTo>
                  <a:lnTo>
                    <a:pt x="2801" y="954"/>
                  </a:lnTo>
                  <a:lnTo>
                    <a:pt x="2814" y="956"/>
                  </a:lnTo>
                  <a:lnTo>
                    <a:pt x="2826" y="960"/>
                  </a:lnTo>
                  <a:lnTo>
                    <a:pt x="2844" y="968"/>
                  </a:lnTo>
                  <a:lnTo>
                    <a:pt x="2864" y="975"/>
                  </a:lnTo>
                  <a:lnTo>
                    <a:pt x="2885" y="983"/>
                  </a:lnTo>
                  <a:lnTo>
                    <a:pt x="2904" y="992"/>
                  </a:lnTo>
                  <a:lnTo>
                    <a:pt x="2911" y="997"/>
                  </a:lnTo>
                  <a:lnTo>
                    <a:pt x="2918" y="1004"/>
                  </a:lnTo>
                  <a:lnTo>
                    <a:pt x="2924" y="1010"/>
                  </a:lnTo>
                  <a:lnTo>
                    <a:pt x="2927" y="1017"/>
                  </a:lnTo>
                  <a:lnTo>
                    <a:pt x="2927" y="1021"/>
                  </a:lnTo>
                  <a:lnTo>
                    <a:pt x="2927" y="1026"/>
                  </a:lnTo>
                  <a:lnTo>
                    <a:pt x="2927" y="1030"/>
                  </a:lnTo>
                  <a:lnTo>
                    <a:pt x="2926" y="1034"/>
                  </a:lnTo>
                  <a:lnTo>
                    <a:pt x="2921" y="1044"/>
                  </a:lnTo>
                  <a:lnTo>
                    <a:pt x="2914" y="1057"/>
                  </a:lnTo>
                  <a:lnTo>
                    <a:pt x="2906" y="1065"/>
                  </a:lnTo>
                  <a:lnTo>
                    <a:pt x="2899" y="1073"/>
                  </a:lnTo>
                  <a:lnTo>
                    <a:pt x="2895" y="1081"/>
                  </a:lnTo>
                  <a:lnTo>
                    <a:pt x="2892" y="1086"/>
                  </a:lnTo>
                  <a:lnTo>
                    <a:pt x="2890" y="1092"/>
                  </a:lnTo>
                  <a:lnTo>
                    <a:pt x="2889" y="1097"/>
                  </a:lnTo>
                  <a:lnTo>
                    <a:pt x="2889" y="1102"/>
                  </a:lnTo>
                  <a:lnTo>
                    <a:pt x="2892" y="1105"/>
                  </a:lnTo>
                  <a:lnTo>
                    <a:pt x="2895" y="1110"/>
                  </a:lnTo>
                  <a:lnTo>
                    <a:pt x="2898" y="1113"/>
                  </a:lnTo>
                  <a:lnTo>
                    <a:pt x="2903" y="1116"/>
                  </a:lnTo>
                  <a:lnTo>
                    <a:pt x="2909" y="1121"/>
                  </a:lnTo>
                  <a:lnTo>
                    <a:pt x="2923" y="1128"/>
                  </a:lnTo>
                  <a:lnTo>
                    <a:pt x="2939" y="1139"/>
                  </a:lnTo>
                  <a:lnTo>
                    <a:pt x="2951" y="1148"/>
                  </a:lnTo>
                  <a:lnTo>
                    <a:pt x="2970" y="1164"/>
                  </a:lnTo>
                  <a:lnTo>
                    <a:pt x="2979" y="1172"/>
                  </a:lnTo>
                  <a:lnTo>
                    <a:pt x="2985" y="1179"/>
                  </a:lnTo>
                  <a:lnTo>
                    <a:pt x="2987" y="1183"/>
                  </a:lnTo>
                  <a:lnTo>
                    <a:pt x="2988" y="1186"/>
                  </a:lnTo>
                  <a:lnTo>
                    <a:pt x="2988" y="1188"/>
                  </a:lnTo>
                  <a:lnTo>
                    <a:pt x="2986" y="1190"/>
                  </a:lnTo>
                  <a:lnTo>
                    <a:pt x="2979" y="1195"/>
                  </a:lnTo>
                  <a:lnTo>
                    <a:pt x="2971" y="1196"/>
                  </a:lnTo>
                  <a:lnTo>
                    <a:pt x="2962" y="1197"/>
                  </a:lnTo>
                  <a:lnTo>
                    <a:pt x="2954" y="1197"/>
                  </a:lnTo>
                  <a:lnTo>
                    <a:pt x="2945" y="1197"/>
                  </a:lnTo>
                  <a:lnTo>
                    <a:pt x="2937" y="1198"/>
                  </a:lnTo>
                  <a:lnTo>
                    <a:pt x="2933" y="1198"/>
                  </a:lnTo>
                  <a:lnTo>
                    <a:pt x="2929" y="1200"/>
                  </a:lnTo>
                  <a:lnTo>
                    <a:pt x="2926" y="1201"/>
                  </a:lnTo>
                  <a:lnTo>
                    <a:pt x="2923" y="1204"/>
                  </a:lnTo>
                  <a:lnTo>
                    <a:pt x="2915" y="1212"/>
                  </a:lnTo>
                  <a:lnTo>
                    <a:pt x="2907" y="1221"/>
                  </a:lnTo>
                  <a:lnTo>
                    <a:pt x="2898" y="1231"/>
                  </a:lnTo>
                  <a:lnTo>
                    <a:pt x="2892" y="1242"/>
                  </a:lnTo>
                  <a:lnTo>
                    <a:pt x="2884" y="1253"/>
                  </a:lnTo>
                  <a:lnTo>
                    <a:pt x="2878" y="1264"/>
                  </a:lnTo>
                  <a:lnTo>
                    <a:pt x="2873" y="1275"/>
                  </a:lnTo>
                  <a:lnTo>
                    <a:pt x="2868" y="1285"/>
                  </a:lnTo>
                  <a:lnTo>
                    <a:pt x="2866" y="1290"/>
                  </a:lnTo>
                  <a:lnTo>
                    <a:pt x="2864" y="1293"/>
                  </a:lnTo>
                  <a:lnTo>
                    <a:pt x="2861" y="1295"/>
                  </a:lnTo>
                  <a:lnTo>
                    <a:pt x="2856" y="1299"/>
                  </a:lnTo>
                  <a:lnTo>
                    <a:pt x="2847" y="1304"/>
                  </a:lnTo>
                  <a:lnTo>
                    <a:pt x="2838" y="1310"/>
                  </a:lnTo>
                  <a:lnTo>
                    <a:pt x="2828" y="1315"/>
                  </a:lnTo>
                  <a:lnTo>
                    <a:pt x="2821" y="1320"/>
                  </a:lnTo>
                  <a:lnTo>
                    <a:pt x="2817" y="1323"/>
                  </a:lnTo>
                  <a:lnTo>
                    <a:pt x="2815" y="1326"/>
                  </a:lnTo>
                  <a:lnTo>
                    <a:pt x="2813" y="1329"/>
                  </a:lnTo>
                  <a:lnTo>
                    <a:pt x="2812" y="1332"/>
                  </a:lnTo>
                  <a:lnTo>
                    <a:pt x="2811" y="1333"/>
                  </a:lnTo>
                  <a:lnTo>
                    <a:pt x="2811" y="1334"/>
                  </a:lnTo>
                  <a:lnTo>
                    <a:pt x="2811" y="1336"/>
                  </a:lnTo>
                  <a:lnTo>
                    <a:pt x="2812" y="1337"/>
                  </a:lnTo>
                  <a:lnTo>
                    <a:pt x="2823" y="1340"/>
                  </a:lnTo>
                  <a:lnTo>
                    <a:pt x="2834" y="1343"/>
                  </a:lnTo>
                  <a:lnTo>
                    <a:pt x="2845" y="1347"/>
                  </a:lnTo>
                  <a:lnTo>
                    <a:pt x="2856" y="1352"/>
                  </a:lnTo>
                  <a:lnTo>
                    <a:pt x="2866" y="1357"/>
                  </a:lnTo>
                  <a:lnTo>
                    <a:pt x="2876" y="1363"/>
                  </a:lnTo>
                  <a:lnTo>
                    <a:pt x="2886" y="1371"/>
                  </a:lnTo>
                  <a:lnTo>
                    <a:pt x="2894" y="1378"/>
                  </a:lnTo>
                  <a:lnTo>
                    <a:pt x="2899" y="1383"/>
                  </a:lnTo>
                  <a:lnTo>
                    <a:pt x="2906" y="1386"/>
                  </a:lnTo>
                  <a:lnTo>
                    <a:pt x="2914" y="1388"/>
                  </a:lnTo>
                  <a:lnTo>
                    <a:pt x="2921" y="1390"/>
                  </a:lnTo>
                  <a:lnTo>
                    <a:pt x="2938" y="1394"/>
                  </a:lnTo>
                  <a:lnTo>
                    <a:pt x="2952" y="1398"/>
                  </a:lnTo>
                  <a:lnTo>
                    <a:pt x="2962" y="1404"/>
                  </a:lnTo>
                  <a:lnTo>
                    <a:pt x="2969" y="1410"/>
                  </a:lnTo>
                  <a:lnTo>
                    <a:pt x="2976" y="1418"/>
                  </a:lnTo>
                  <a:lnTo>
                    <a:pt x="2980" y="1426"/>
                  </a:lnTo>
                  <a:lnTo>
                    <a:pt x="2987" y="1443"/>
                  </a:lnTo>
                  <a:lnTo>
                    <a:pt x="2993" y="1462"/>
                  </a:lnTo>
                  <a:lnTo>
                    <a:pt x="2998" y="1469"/>
                  </a:lnTo>
                  <a:lnTo>
                    <a:pt x="3005" y="1477"/>
                  </a:lnTo>
                  <a:lnTo>
                    <a:pt x="3012" y="1483"/>
                  </a:lnTo>
                  <a:lnTo>
                    <a:pt x="3021" y="1489"/>
                  </a:lnTo>
                  <a:lnTo>
                    <a:pt x="3039" y="1499"/>
                  </a:lnTo>
                  <a:lnTo>
                    <a:pt x="3055" y="1505"/>
                  </a:lnTo>
                  <a:lnTo>
                    <a:pt x="3055" y="1505"/>
                  </a:lnTo>
                  <a:lnTo>
                    <a:pt x="3060" y="1539"/>
                  </a:lnTo>
                  <a:lnTo>
                    <a:pt x="3057" y="1544"/>
                  </a:lnTo>
                  <a:lnTo>
                    <a:pt x="3053" y="1550"/>
                  </a:lnTo>
                  <a:lnTo>
                    <a:pt x="3049" y="1555"/>
                  </a:lnTo>
                  <a:lnTo>
                    <a:pt x="3043" y="1561"/>
                  </a:lnTo>
                  <a:lnTo>
                    <a:pt x="3029" y="1567"/>
                  </a:lnTo>
                  <a:lnTo>
                    <a:pt x="3013" y="1574"/>
                  </a:lnTo>
                  <a:lnTo>
                    <a:pt x="3003" y="1578"/>
                  </a:lnTo>
                  <a:lnTo>
                    <a:pt x="2992" y="1582"/>
                  </a:lnTo>
                  <a:lnTo>
                    <a:pt x="2981" y="1585"/>
                  </a:lnTo>
                  <a:lnTo>
                    <a:pt x="2970" y="1588"/>
                  </a:lnTo>
                  <a:lnTo>
                    <a:pt x="2965" y="1590"/>
                  </a:lnTo>
                  <a:lnTo>
                    <a:pt x="2961" y="1594"/>
                  </a:lnTo>
                  <a:lnTo>
                    <a:pt x="2958" y="1597"/>
                  </a:lnTo>
                  <a:lnTo>
                    <a:pt x="2956" y="1600"/>
                  </a:lnTo>
                  <a:lnTo>
                    <a:pt x="2951" y="1608"/>
                  </a:lnTo>
                  <a:lnTo>
                    <a:pt x="2945" y="1616"/>
                  </a:lnTo>
                  <a:lnTo>
                    <a:pt x="2928" y="1627"/>
                  </a:lnTo>
                  <a:lnTo>
                    <a:pt x="2913" y="1636"/>
                  </a:lnTo>
                  <a:lnTo>
                    <a:pt x="2898" y="1641"/>
                  </a:lnTo>
                  <a:lnTo>
                    <a:pt x="2884" y="1646"/>
                  </a:lnTo>
                  <a:lnTo>
                    <a:pt x="2872" y="1648"/>
                  </a:lnTo>
                  <a:lnTo>
                    <a:pt x="2859" y="1649"/>
                  </a:lnTo>
                  <a:lnTo>
                    <a:pt x="2847" y="1649"/>
                  </a:lnTo>
                  <a:lnTo>
                    <a:pt x="2836" y="1648"/>
                  </a:lnTo>
                  <a:lnTo>
                    <a:pt x="2813" y="1644"/>
                  </a:lnTo>
                  <a:lnTo>
                    <a:pt x="2790" y="1638"/>
                  </a:lnTo>
                  <a:lnTo>
                    <a:pt x="2776" y="1636"/>
                  </a:lnTo>
                  <a:lnTo>
                    <a:pt x="2763" y="1634"/>
                  </a:lnTo>
                  <a:lnTo>
                    <a:pt x="2749" y="1631"/>
                  </a:lnTo>
                  <a:lnTo>
                    <a:pt x="2733" y="1631"/>
                  </a:lnTo>
                  <a:lnTo>
                    <a:pt x="2717" y="1631"/>
                  </a:lnTo>
                  <a:lnTo>
                    <a:pt x="2701" y="1634"/>
                  </a:lnTo>
                  <a:lnTo>
                    <a:pt x="2687" y="1638"/>
                  </a:lnTo>
                  <a:lnTo>
                    <a:pt x="2672" y="1642"/>
                  </a:lnTo>
                  <a:lnTo>
                    <a:pt x="2659" y="1648"/>
                  </a:lnTo>
                  <a:lnTo>
                    <a:pt x="2646" y="1655"/>
                  </a:lnTo>
                  <a:lnTo>
                    <a:pt x="2632" y="1661"/>
                  </a:lnTo>
                  <a:lnTo>
                    <a:pt x="2620" y="1669"/>
                  </a:lnTo>
                  <a:lnTo>
                    <a:pt x="2596" y="1686"/>
                  </a:lnTo>
                  <a:lnTo>
                    <a:pt x="2570" y="1701"/>
                  </a:lnTo>
                  <a:lnTo>
                    <a:pt x="2557" y="1710"/>
                  </a:lnTo>
                  <a:lnTo>
                    <a:pt x="2544" y="1717"/>
                  </a:lnTo>
                  <a:lnTo>
                    <a:pt x="2531" y="1723"/>
                  </a:lnTo>
                  <a:lnTo>
                    <a:pt x="2516" y="1730"/>
                  </a:lnTo>
                  <a:lnTo>
                    <a:pt x="2505" y="1734"/>
                  </a:lnTo>
                  <a:lnTo>
                    <a:pt x="2495" y="1736"/>
                  </a:lnTo>
                  <a:lnTo>
                    <a:pt x="2485" y="1739"/>
                  </a:lnTo>
                  <a:lnTo>
                    <a:pt x="2475" y="1740"/>
                  </a:lnTo>
                  <a:lnTo>
                    <a:pt x="2466" y="1741"/>
                  </a:lnTo>
                  <a:lnTo>
                    <a:pt x="2457" y="1741"/>
                  </a:lnTo>
                  <a:lnTo>
                    <a:pt x="2450" y="1740"/>
                  </a:lnTo>
                  <a:lnTo>
                    <a:pt x="2441" y="1739"/>
                  </a:lnTo>
                  <a:lnTo>
                    <a:pt x="2406" y="1731"/>
                  </a:lnTo>
                  <a:lnTo>
                    <a:pt x="2367" y="1721"/>
                  </a:lnTo>
                  <a:lnTo>
                    <a:pt x="2362" y="1722"/>
                  </a:lnTo>
                  <a:lnTo>
                    <a:pt x="2358" y="1725"/>
                  </a:lnTo>
                  <a:lnTo>
                    <a:pt x="2352" y="1731"/>
                  </a:lnTo>
                  <a:lnTo>
                    <a:pt x="2347" y="1739"/>
                  </a:lnTo>
                  <a:lnTo>
                    <a:pt x="2334" y="1759"/>
                  </a:lnTo>
                  <a:lnTo>
                    <a:pt x="2322" y="1782"/>
                  </a:lnTo>
                  <a:lnTo>
                    <a:pt x="2311" y="1807"/>
                  </a:lnTo>
                  <a:lnTo>
                    <a:pt x="2302" y="1829"/>
                  </a:lnTo>
                  <a:lnTo>
                    <a:pt x="2299" y="1839"/>
                  </a:lnTo>
                  <a:lnTo>
                    <a:pt x="2298" y="1847"/>
                  </a:lnTo>
                  <a:lnTo>
                    <a:pt x="2297" y="1854"/>
                  </a:lnTo>
                  <a:lnTo>
                    <a:pt x="2297" y="1858"/>
                  </a:lnTo>
                  <a:lnTo>
                    <a:pt x="2305" y="1880"/>
                  </a:lnTo>
                  <a:lnTo>
                    <a:pt x="2312" y="1902"/>
                  </a:lnTo>
                  <a:lnTo>
                    <a:pt x="2313" y="1908"/>
                  </a:lnTo>
                  <a:lnTo>
                    <a:pt x="2313" y="1912"/>
                  </a:lnTo>
                  <a:lnTo>
                    <a:pt x="2313" y="1918"/>
                  </a:lnTo>
                  <a:lnTo>
                    <a:pt x="2312" y="1923"/>
                  </a:lnTo>
                  <a:lnTo>
                    <a:pt x="2310" y="1928"/>
                  </a:lnTo>
                  <a:lnTo>
                    <a:pt x="2306" y="1933"/>
                  </a:lnTo>
                  <a:lnTo>
                    <a:pt x="2301" y="1939"/>
                  </a:lnTo>
                  <a:lnTo>
                    <a:pt x="2296" y="1943"/>
                  </a:lnTo>
                  <a:lnTo>
                    <a:pt x="2290" y="1948"/>
                  </a:lnTo>
                  <a:lnTo>
                    <a:pt x="2284" y="1950"/>
                  </a:lnTo>
                  <a:lnTo>
                    <a:pt x="2278" y="1952"/>
                  </a:lnTo>
                  <a:lnTo>
                    <a:pt x="2271" y="1952"/>
                  </a:lnTo>
                  <a:lnTo>
                    <a:pt x="2259" y="1952"/>
                  </a:lnTo>
                  <a:lnTo>
                    <a:pt x="2247" y="1949"/>
                  </a:lnTo>
                  <a:lnTo>
                    <a:pt x="2235" y="1945"/>
                  </a:lnTo>
                  <a:lnTo>
                    <a:pt x="2223" y="1942"/>
                  </a:lnTo>
                  <a:lnTo>
                    <a:pt x="2217" y="1941"/>
                  </a:lnTo>
                  <a:lnTo>
                    <a:pt x="2210" y="1941"/>
                  </a:lnTo>
                  <a:lnTo>
                    <a:pt x="2205" y="1941"/>
                  </a:lnTo>
                  <a:lnTo>
                    <a:pt x="2198" y="1942"/>
                  </a:lnTo>
                  <a:lnTo>
                    <a:pt x="2194" y="1956"/>
                  </a:lnTo>
                  <a:lnTo>
                    <a:pt x="2190" y="1971"/>
                  </a:lnTo>
                  <a:lnTo>
                    <a:pt x="2187" y="1980"/>
                  </a:lnTo>
                  <a:lnTo>
                    <a:pt x="2184" y="1988"/>
                  </a:lnTo>
                  <a:lnTo>
                    <a:pt x="2182" y="1997"/>
                  </a:lnTo>
                  <a:lnTo>
                    <a:pt x="2181" y="2006"/>
                  </a:lnTo>
                  <a:lnTo>
                    <a:pt x="2177" y="2023"/>
                  </a:lnTo>
                  <a:lnTo>
                    <a:pt x="2173" y="2038"/>
                  </a:lnTo>
                  <a:lnTo>
                    <a:pt x="2171" y="2045"/>
                  </a:lnTo>
                  <a:lnTo>
                    <a:pt x="2167" y="2053"/>
                  </a:lnTo>
                  <a:lnTo>
                    <a:pt x="2163" y="2058"/>
                  </a:lnTo>
                  <a:lnTo>
                    <a:pt x="2157" y="2064"/>
                  </a:lnTo>
                  <a:lnTo>
                    <a:pt x="2150" y="2069"/>
                  </a:lnTo>
                  <a:lnTo>
                    <a:pt x="2142" y="2074"/>
                  </a:lnTo>
                  <a:lnTo>
                    <a:pt x="2131" y="2077"/>
                  </a:lnTo>
                  <a:lnTo>
                    <a:pt x="2119" y="2080"/>
                  </a:lnTo>
                  <a:lnTo>
                    <a:pt x="2062" y="2090"/>
                  </a:lnTo>
                  <a:lnTo>
                    <a:pt x="2060" y="2091"/>
                  </a:lnTo>
                  <a:lnTo>
                    <a:pt x="2060" y="2092"/>
                  </a:lnTo>
                  <a:lnTo>
                    <a:pt x="2060" y="2095"/>
                  </a:lnTo>
                  <a:lnTo>
                    <a:pt x="2061" y="2098"/>
                  </a:lnTo>
                  <a:lnTo>
                    <a:pt x="2065" y="2104"/>
                  </a:lnTo>
                  <a:lnTo>
                    <a:pt x="2071" y="2112"/>
                  </a:lnTo>
                  <a:lnTo>
                    <a:pt x="2084" y="2128"/>
                  </a:lnTo>
                  <a:lnTo>
                    <a:pt x="2092" y="2141"/>
                  </a:lnTo>
                  <a:lnTo>
                    <a:pt x="2095" y="2147"/>
                  </a:lnTo>
                  <a:lnTo>
                    <a:pt x="2099" y="2152"/>
                  </a:lnTo>
                  <a:lnTo>
                    <a:pt x="2103" y="2156"/>
                  </a:lnTo>
                  <a:lnTo>
                    <a:pt x="2107" y="2161"/>
                  </a:lnTo>
                  <a:lnTo>
                    <a:pt x="2119" y="2169"/>
                  </a:lnTo>
                  <a:lnTo>
                    <a:pt x="2131" y="2174"/>
                  </a:lnTo>
                  <a:lnTo>
                    <a:pt x="2143" y="2179"/>
                  </a:lnTo>
                  <a:lnTo>
                    <a:pt x="2157" y="2182"/>
                  </a:lnTo>
                  <a:lnTo>
                    <a:pt x="2171" y="2183"/>
                  </a:lnTo>
                  <a:lnTo>
                    <a:pt x="2184" y="2184"/>
                  </a:lnTo>
                  <a:lnTo>
                    <a:pt x="2193" y="2182"/>
                  </a:lnTo>
                  <a:lnTo>
                    <a:pt x="2205" y="2179"/>
                  </a:lnTo>
                  <a:lnTo>
                    <a:pt x="2210" y="2177"/>
                  </a:lnTo>
                  <a:lnTo>
                    <a:pt x="2215" y="2177"/>
                  </a:lnTo>
                  <a:lnTo>
                    <a:pt x="2216" y="2177"/>
                  </a:lnTo>
                  <a:lnTo>
                    <a:pt x="2218" y="2179"/>
                  </a:lnTo>
                  <a:lnTo>
                    <a:pt x="2218" y="2180"/>
                  </a:lnTo>
                  <a:lnTo>
                    <a:pt x="2219" y="2182"/>
                  </a:lnTo>
                  <a:lnTo>
                    <a:pt x="2218" y="2190"/>
                  </a:lnTo>
                  <a:lnTo>
                    <a:pt x="2216" y="2196"/>
                  </a:lnTo>
                  <a:lnTo>
                    <a:pt x="2213" y="2203"/>
                  </a:lnTo>
                  <a:lnTo>
                    <a:pt x="2208" y="2208"/>
                  </a:lnTo>
                  <a:lnTo>
                    <a:pt x="2197" y="2219"/>
                  </a:lnTo>
                  <a:lnTo>
                    <a:pt x="2187" y="2231"/>
                  </a:lnTo>
                  <a:lnTo>
                    <a:pt x="2165" y="2246"/>
                  </a:lnTo>
                  <a:lnTo>
                    <a:pt x="2126" y="2270"/>
                  </a:lnTo>
                  <a:lnTo>
                    <a:pt x="2109" y="2284"/>
                  </a:lnTo>
                  <a:lnTo>
                    <a:pt x="2094" y="2296"/>
                  </a:lnTo>
                  <a:lnTo>
                    <a:pt x="2089" y="2302"/>
                  </a:lnTo>
                  <a:lnTo>
                    <a:pt x="2085" y="2307"/>
                  </a:lnTo>
                  <a:lnTo>
                    <a:pt x="2085" y="2309"/>
                  </a:lnTo>
                  <a:lnTo>
                    <a:pt x="2085" y="2311"/>
                  </a:lnTo>
                  <a:lnTo>
                    <a:pt x="2085" y="2313"/>
                  </a:lnTo>
                  <a:lnTo>
                    <a:pt x="2086" y="2316"/>
                  </a:lnTo>
                  <a:lnTo>
                    <a:pt x="2093" y="2321"/>
                  </a:lnTo>
                  <a:lnTo>
                    <a:pt x="2102" y="2326"/>
                  </a:lnTo>
                  <a:lnTo>
                    <a:pt x="2105" y="2329"/>
                  </a:lnTo>
                  <a:lnTo>
                    <a:pt x="2109" y="2332"/>
                  </a:lnTo>
                  <a:lnTo>
                    <a:pt x="2110" y="2337"/>
                  </a:lnTo>
                  <a:lnTo>
                    <a:pt x="2110" y="2342"/>
                  </a:lnTo>
                  <a:lnTo>
                    <a:pt x="2107" y="2347"/>
                  </a:lnTo>
                  <a:lnTo>
                    <a:pt x="2105" y="2351"/>
                  </a:lnTo>
                  <a:lnTo>
                    <a:pt x="2103" y="2355"/>
                  </a:lnTo>
                  <a:lnTo>
                    <a:pt x="2100" y="2360"/>
                  </a:lnTo>
                  <a:lnTo>
                    <a:pt x="2092" y="2368"/>
                  </a:lnTo>
                  <a:lnTo>
                    <a:pt x="2083" y="2374"/>
                  </a:lnTo>
                  <a:lnTo>
                    <a:pt x="2073" y="2380"/>
                  </a:lnTo>
                  <a:lnTo>
                    <a:pt x="2063" y="2384"/>
                  </a:lnTo>
                  <a:lnTo>
                    <a:pt x="2053" y="2386"/>
                  </a:lnTo>
                  <a:lnTo>
                    <a:pt x="2043" y="2389"/>
                  </a:lnTo>
                  <a:lnTo>
                    <a:pt x="2038" y="2391"/>
                  </a:lnTo>
                  <a:lnTo>
                    <a:pt x="2032" y="2393"/>
                  </a:lnTo>
                  <a:lnTo>
                    <a:pt x="2027" y="2395"/>
                  </a:lnTo>
                  <a:lnTo>
                    <a:pt x="2021" y="2400"/>
                  </a:lnTo>
                  <a:lnTo>
                    <a:pt x="2010" y="2407"/>
                  </a:lnTo>
                  <a:lnTo>
                    <a:pt x="1999" y="2416"/>
                  </a:lnTo>
                  <a:lnTo>
                    <a:pt x="1982" y="2433"/>
                  </a:lnTo>
                  <a:lnTo>
                    <a:pt x="1972" y="2441"/>
                  </a:lnTo>
                  <a:lnTo>
                    <a:pt x="1963" y="2441"/>
                  </a:lnTo>
                  <a:lnTo>
                    <a:pt x="1958" y="2441"/>
                  </a:lnTo>
                  <a:lnTo>
                    <a:pt x="1953" y="2441"/>
                  </a:lnTo>
                  <a:lnTo>
                    <a:pt x="1949" y="2442"/>
                  </a:lnTo>
                  <a:lnTo>
                    <a:pt x="1941" y="2446"/>
                  </a:lnTo>
                  <a:lnTo>
                    <a:pt x="1928" y="2453"/>
                  </a:lnTo>
                  <a:lnTo>
                    <a:pt x="1921" y="2468"/>
                  </a:lnTo>
                  <a:lnTo>
                    <a:pt x="1913" y="2483"/>
                  </a:lnTo>
                  <a:lnTo>
                    <a:pt x="1904" y="2497"/>
                  </a:lnTo>
                  <a:lnTo>
                    <a:pt x="1896" y="2510"/>
                  </a:lnTo>
                  <a:lnTo>
                    <a:pt x="1888" y="2525"/>
                  </a:lnTo>
                  <a:lnTo>
                    <a:pt x="1884" y="2539"/>
                  </a:lnTo>
                  <a:lnTo>
                    <a:pt x="1882" y="2547"/>
                  </a:lnTo>
                  <a:lnTo>
                    <a:pt x="1880" y="2554"/>
                  </a:lnTo>
                  <a:lnTo>
                    <a:pt x="1880" y="2563"/>
                  </a:lnTo>
                  <a:lnTo>
                    <a:pt x="1882" y="2572"/>
                  </a:lnTo>
                  <a:lnTo>
                    <a:pt x="1883" y="2580"/>
                  </a:lnTo>
                  <a:lnTo>
                    <a:pt x="1882" y="2588"/>
                  </a:lnTo>
                  <a:lnTo>
                    <a:pt x="1880" y="2593"/>
                  </a:lnTo>
                  <a:lnTo>
                    <a:pt x="1878" y="2598"/>
                  </a:lnTo>
                  <a:lnTo>
                    <a:pt x="1875" y="2601"/>
                  </a:lnTo>
                  <a:lnTo>
                    <a:pt x="1870" y="2604"/>
                  </a:lnTo>
                  <a:lnTo>
                    <a:pt x="1866" y="2606"/>
                  </a:lnTo>
                  <a:lnTo>
                    <a:pt x="1860" y="2607"/>
                  </a:lnTo>
                  <a:lnTo>
                    <a:pt x="1837" y="2612"/>
                  </a:lnTo>
                  <a:lnTo>
                    <a:pt x="1812" y="2617"/>
                  </a:lnTo>
                  <a:lnTo>
                    <a:pt x="1806" y="2620"/>
                  </a:lnTo>
                  <a:lnTo>
                    <a:pt x="1801" y="2623"/>
                  </a:lnTo>
                  <a:lnTo>
                    <a:pt x="1796" y="2626"/>
                  </a:lnTo>
                  <a:lnTo>
                    <a:pt x="1792" y="2631"/>
                  </a:lnTo>
                  <a:lnTo>
                    <a:pt x="1784" y="2641"/>
                  </a:lnTo>
                  <a:lnTo>
                    <a:pt x="1777" y="2653"/>
                  </a:lnTo>
                  <a:lnTo>
                    <a:pt x="1772" y="2666"/>
                  </a:lnTo>
                  <a:lnTo>
                    <a:pt x="1767" y="2680"/>
                  </a:lnTo>
                  <a:lnTo>
                    <a:pt x="1764" y="2696"/>
                  </a:lnTo>
                  <a:lnTo>
                    <a:pt x="1761" y="2712"/>
                  </a:lnTo>
                  <a:lnTo>
                    <a:pt x="1755" y="2745"/>
                  </a:lnTo>
                  <a:lnTo>
                    <a:pt x="1749" y="2777"/>
                  </a:lnTo>
                  <a:lnTo>
                    <a:pt x="1745" y="2791"/>
                  </a:lnTo>
                  <a:lnTo>
                    <a:pt x="1741" y="2805"/>
                  </a:lnTo>
                  <a:lnTo>
                    <a:pt x="1735" y="2817"/>
                  </a:lnTo>
                  <a:lnTo>
                    <a:pt x="1730" y="2827"/>
                  </a:lnTo>
                  <a:lnTo>
                    <a:pt x="1718" y="2841"/>
                  </a:lnTo>
                  <a:lnTo>
                    <a:pt x="1704" y="2854"/>
                  </a:lnTo>
                  <a:lnTo>
                    <a:pt x="1699" y="2861"/>
                  </a:lnTo>
                  <a:lnTo>
                    <a:pt x="1695" y="2867"/>
                  </a:lnTo>
                  <a:lnTo>
                    <a:pt x="1694" y="2871"/>
                  </a:lnTo>
                  <a:lnTo>
                    <a:pt x="1695" y="2875"/>
                  </a:lnTo>
                  <a:lnTo>
                    <a:pt x="1697" y="2878"/>
                  </a:lnTo>
                  <a:lnTo>
                    <a:pt x="1699" y="2880"/>
                  </a:lnTo>
                  <a:lnTo>
                    <a:pt x="1711" y="2890"/>
                  </a:lnTo>
                  <a:lnTo>
                    <a:pt x="1726" y="2903"/>
                  </a:lnTo>
                  <a:lnTo>
                    <a:pt x="1735" y="2907"/>
                  </a:lnTo>
                  <a:lnTo>
                    <a:pt x="1744" y="2913"/>
                  </a:lnTo>
                  <a:lnTo>
                    <a:pt x="1752" y="2916"/>
                  </a:lnTo>
                  <a:lnTo>
                    <a:pt x="1759" y="2917"/>
                  </a:lnTo>
                  <a:lnTo>
                    <a:pt x="1771" y="2919"/>
                  </a:lnTo>
                  <a:lnTo>
                    <a:pt x="1782" y="2919"/>
                  </a:lnTo>
                  <a:lnTo>
                    <a:pt x="1793" y="2918"/>
                  </a:lnTo>
                  <a:lnTo>
                    <a:pt x="1803" y="2917"/>
                  </a:lnTo>
                  <a:lnTo>
                    <a:pt x="1819" y="2914"/>
                  </a:lnTo>
                  <a:lnTo>
                    <a:pt x="1833" y="2913"/>
                  </a:lnTo>
                  <a:lnTo>
                    <a:pt x="1838" y="2914"/>
                  </a:lnTo>
                  <a:lnTo>
                    <a:pt x="1843" y="2917"/>
                  </a:lnTo>
                  <a:lnTo>
                    <a:pt x="1847" y="2921"/>
                  </a:lnTo>
                  <a:lnTo>
                    <a:pt x="1850" y="2929"/>
                  </a:lnTo>
                  <a:lnTo>
                    <a:pt x="1853" y="2939"/>
                  </a:lnTo>
                  <a:lnTo>
                    <a:pt x="1855" y="2952"/>
                  </a:lnTo>
                  <a:lnTo>
                    <a:pt x="1856" y="2969"/>
                  </a:lnTo>
                  <a:lnTo>
                    <a:pt x="1856" y="2989"/>
                  </a:lnTo>
                  <a:lnTo>
                    <a:pt x="1856" y="2997"/>
                  </a:lnTo>
                  <a:lnTo>
                    <a:pt x="1855" y="3004"/>
                  </a:lnTo>
                  <a:lnTo>
                    <a:pt x="1854" y="3011"/>
                  </a:lnTo>
                  <a:lnTo>
                    <a:pt x="1852" y="3018"/>
                  </a:lnTo>
                  <a:lnTo>
                    <a:pt x="1845" y="3031"/>
                  </a:lnTo>
                  <a:lnTo>
                    <a:pt x="1838" y="3042"/>
                  </a:lnTo>
                  <a:lnTo>
                    <a:pt x="1828" y="3052"/>
                  </a:lnTo>
                  <a:lnTo>
                    <a:pt x="1818" y="3062"/>
                  </a:lnTo>
                  <a:lnTo>
                    <a:pt x="1806" y="3070"/>
                  </a:lnTo>
                  <a:lnTo>
                    <a:pt x="1794" y="3077"/>
                  </a:lnTo>
                  <a:lnTo>
                    <a:pt x="1795" y="3079"/>
                  </a:lnTo>
                  <a:lnTo>
                    <a:pt x="1797" y="3082"/>
                  </a:lnTo>
                  <a:lnTo>
                    <a:pt x="1801" y="3084"/>
                  </a:lnTo>
                  <a:lnTo>
                    <a:pt x="1804" y="3087"/>
                  </a:lnTo>
                  <a:lnTo>
                    <a:pt x="1815" y="3093"/>
                  </a:lnTo>
                  <a:lnTo>
                    <a:pt x="1827" y="3098"/>
                  </a:lnTo>
                  <a:lnTo>
                    <a:pt x="1853" y="3108"/>
                  </a:lnTo>
                  <a:lnTo>
                    <a:pt x="1872" y="3114"/>
                  </a:lnTo>
                  <a:lnTo>
                    <a:pt x="1880" y="3115"/>
                  </a:lnTo>
                  <a:lnTo>
                    <a:pt x="1889" y="3115"/>
                  </a:lnTo>
                  <a:lnTo>
                    <a:pt x="1897" y="3113"/>
                  </a:lnTo>
                  <a:lnTo>
                    <a:pt x="1905" y="3109"/>
                  </a:lnTo>
                  <a:lnTo>
                    <a:pt x="1921" y="3103"/>
                  </a:lnTo>
                  <a:lnTo>
                    <a:pt x="1937" y="3096"/>
                  </a:lnTo>
                  <a:lnTo>
                    <a:pt x="1958" y="3104"/>
                  </a:lnTo>
                  <a:lnTo>
                    <a:pt x="1975" y="3112"/>
                  </a:lnTo>
                  <a:lnTo>
                    <a:pt x="1981" y="3115"/>
                  </a:lnTo>
                  <a:lnTo>
                    <a:pt x="1988" y="3118"/>
                  </a:lnTo>
                  <a:lnTo>
                    <a:pt x="1992" y="3121"/>
                  </a:lnTo>
                  <a:lnTo>
                    <a:pt x="1997" y="3126"/>
                  </a:lnTo>
                  <a:lnTo>
                    <a:pt x="2000" y="3130"/>
                  </a:lnTo>
                  <a:lnTo>
                    <a:pt x="2003" y="3136"/>
                  </a:lnTo>
                  <a:lnTo>
                    <a:pt x="2006" y="3142"/>
                  </a:lnTo>
                  <a:lnTo>
                    <a:pt x="2007" y="3149"/>
                  </a:lnTo>
                  <a:lnTo>
                    <a:pt x="2007" y="3158"/>
                  </a:lnTo>
                  <a:lnTo>
                    <a:pt x="2007" y="3167"/>
                  </a:lnTo>
                  <a:lnTo>
                    <a:pt x="2006" y="3177"/>
                  </a:lnTo>
                  <a:lnTo>
                    <a:pt x="2004" y="3189"/>
                  </a:lnTo>
                  <a:lnTo>
                    <a:pt x="2000" y="3215"/>
                  </a:lnTo>
                  <a:lnTo>
                    <a:pt x="1997" y="3250"/>
                  </a:lnTo>
                  <a:lnTo>
                    <a:pt x="1996" y="3266"/>
                  </a:lnTo>
                  <a:lnTo>
                    <a:pt x="1996" y="3282"/>
                  </a:lnTo>
                  <a:lnTo>
                    <a:pt x="1998" y="3288"/>
                  </a:lnTo>
                  <a:lnTo>
                    <a:pt x="1999" y="3295"/>
                  </a:lnTo>
                  <a:lnTo>
                    <a:pt x="2001" y="3299"/>
                  </a:lnTo>
                  <a:lnTo>
                    <a:pt x="2004" y="3304"/>
                  </a:lnTo>
                  <a:lnTo>
                    <a:pt x="2009" y="3308"/>
                  </a:lnTo>
                  <a:lnTo>
                    <a:pt x="2014" y="3312"/>
                  </a:lnTo>
                  <a:lnTo>
                    <a:pt x="2020" y="3314"/>
                  </a:lnTo>
                  <a:lnTo>
                    <a:pt x="2027" y="3316"/>
                  </a:lnTo>
                  <a:lnTo>
                    <a:pt x="2040" y="3318"/>
                  </a:lnTo>
                  <a:lnTo>
                    <a:pt x="2055" y="3318"/>
                  </a:lnTo>
                  <a:lnTo>
                    <a:pt x="2071" y="3317"/>
                  </a:lnTo>
                  <a:lnTo>
                    <a:pt x="2088" y="3315"/>
                  </a:lnTo>
                  <a:lnTo>
                    <a:pt x="2104" y="3313"/>
                  </a:lnTo>
                  <a:lnTo>
                    <a:pt x="2122" y="3309"/>
                  </a:lnTo>
                  <a:lnTo>
                    <a:pt x="2138" y="3305"/>
                  </a:lnTo>
                  <a:lnTo>
                    <a:pt x="2155" y="3303"/>
                  </a:lnTo>
                  <a:lnTo>
                    <a:pt x="2171" y="3301"/>
                  </a:lnTo>
                  <a:lnTo>
                    <a:pt x="2185" y="3299"/>
                  </a:lnTo>
                  <a:lnTo>
                    <a:pt x="2198" y="3299"/>
                  </a:lnTo>
                  <a:lnTo>
                    <a:pt x="2208" y="3302"/>
                  </a:lnTo>
                  <a:lnTo>
                    <a:pt x="2214" y="3304"/>
                  </a:lnTo>
                  <a:lnTo>
                    <a:pt x="2217" y="3306"/>
                  </a:lnTo>
                  <a:lnTo>
                    <a:pt x="2222" y="3309"/>
                  </a:lnTo>
                  <a:lnTo>
                    <a:pt x="2224" y="3313"/>
                  </a:lnTo>
                  <a:lnTo>
                    <a:pt x="2230" y="3327"/>
                  </a:lnTo>
                  <a:lnTo>
                    <a:pt x="2236" y="3341"/>
                  </a:lnTo>
                  <a:lnTo>
                    <a:pt x="2239" y="3357"/>
                  </a:lnTo>
                  <a:lnTo>
                    <a:pt x="2240" y="3372"/>
                  </a:lnTo>
                  <a:lnTo>
                    <a:pt x="2240" y="3381"/>
                  </a:lnTo>
                  <a:lnTo>
                    <a:pt x="2240" y="3389"/>
                  </a:lnTo>
                  <a:lnTo>
                    <a:pt x="2238" y="3397"/>
                  </a:lnTo>
                  <a:lnTo>
                    <a:pt x="2237" y="3403"/>
                  </a:lnTo>
                  <a:lnTo>
                    <a:pt x="2235" y="3411"/>
                  </a:lnTo>
                  <a:lnTo>
                    <a:pt x="2231" y="3418"/>
                  </a:lnTo>
                  <a:lnTo>
                    <a:pt x="2228" y="3424"/>
                  </a:lnTo>
                  <a:lnTo>
                    <a:pt x="2224" y="3431"/>
                  </a:lnTo>
                  <a:lnTo>
                    <a:pt x="2212" y="3445"/>
                  </a:lnTo>
                  <a:lnTo>
                    <a:pt x="2194" y="3464"/>
                  </a:lnTo>
                  <a:lnTo>
                    <a:pt x="2184" y="3475"/>
                  </a:lnTo>
                  <a:lnTo>
                    <a:pt x="2175" y="3486"/>
                  </a:lnTo>
                  <a:lnTo>
                    <a:pt x="2166" y="3497"/>
                  </a:lnTo>
                  <a:lnTo>
                    <a:pt x="2159" y="3508"/>
                  </a:lnTo>
                  <a:lnTo>
                    <a:pt x="2154" y="3519"/>
                  </a:lnTo>
                  <a:lnTo>
                    <a:pt x="2151" y="3529"/>
                  </a:lnTo>
                  <a:lnTo>
                    <a:pt x="2151" y="3534"/>
                  </a:lnTo>
                  <a:lnTo>
                    <a:pt x="2151" y="3538"/>
                  </a:lnTo>
                  <a:lnTo>
                    <a:pt x="2152" y="3543"/>
                  </a:lnTo>
                  <a:lnTo>
                    <a:pt x="2154" y="3547"/>
                  </a:lnTo>
                  <a:lnTo>
                    <a:pt x="2156" y="3550"/>
                  </a:lnTo>
                  <a:lnTo>
                    <a:pt x="2161" y="3554"/>
                  </a:lnTo>
                  <a:lnTo>
                    <a:pt x="2166" y="3556"/>
                  </a:lnTo>
                  <a:lnTo>
                    <a:pt x="2172" y="3558"/>
                  </a:lnTo>
                  <a:lnTo>
                    <a:pt x="2179" y="3560"/>
                  </a:lnTo>
                  <a:lnTo>
                    <a:pt x="2188" y="3561"/>
                  </a:lnTo>
                  <a:lnTo>
                    <a:pt x="2198" y="3563"/>
                  </a:lnTo>
                  <a:lnTo>
                    <a:pt x="2209" y="3563"/>
                  </a:lnTo>
                  <a:lnTo>
                    <a:pt x="2231" y="3564"/>
                  </a:lnTo>
                  <a:lnTo>
                    <a:pt x="2249" y="3566"/>
                  </a:lnTo>
                  <a:lnTo>
                    <a:pt x="2265" y="3569"/>
                  </a:lnTo>
                  <a:lnTo>
                    <a:pt x="2278" y="3575"/>
                  </a:lnTo>
                  <a:lnTo>
                    <a:pt x="2282" y="3578"/>
                  </a:lnTo>
                  <a:lnTo>
                    <a:pt x="2288" y="3581"/>
                  </a:lnTo>
                  <a:lnTo>
                    <a:pt x="2292" y="3585"/>
                  </a:lnTo>
                  <a:lnTo>
                    <a:pt x="2296" y="3588"/>
                  </a:lnTo>
                  <a:lnTo>
                    <a:pt x="2299" y="3592"/>
                  </a:lnTo>
                  <a:lnTo>
                    <a:pt x="2301" y="3597"/>
                  </a:lnTo>
                  <a:lnTo>
                    <a:pt x="2303" y="3601"/>
                  </a:lnTo>
                  <a:lnTo>
                    <a:pt x="2305" y="3607"/>
                  </a:lnTo>
                  <a:lnTo>
                    <a:pt x="2307" y="3617"/>
                  </a:lnTo>
                  <a:lnTo>
                    <a:pt x="2307" y="3628"/>
                  </a:lnTo>
                  <a:lnTo>
                    <a:pt x="2305" y="3640"/>
                  </a:lnTo>
                  <a:lnTo>
                    <a:pt x="2302" y="3653"/>
                  </a:lnTo>
                  <a:lnTo>
                    <a:pt x="2298" y="3666"/>
                  </a:lnTo>
                  <a:lnTo>
                    <a:pt x="2293" y="3681"/>
                  </a:lnTo>
                  <a:lnTo>
                    <a:pt x="2287" y="3695"/>
                  </a:lnTo>
                  <a:lnTo>
                    <a:pt x="2280" y="3710"/>
                  </a:lnTo>
                  <a:lnTo>
                    <a:pt x="2280" y="3710"/>
                  </a:lnTo>
                  <a:lnTo>
                    <a:pt x="2276" y="3711"/>
                  </a:lnTo>
                  <a:lnTo>
                    <a:pt x="2270" y="3712"/>
                  </a:lnTo>
                  <a:lnTo>
                    <a:pt x="2265" y="3713"/>
                  </a:lnTo>
                  <a:lnTo>
                    <a:pt x="2259" y="3716"/>
                  </a:lnTo>
                  <a:lnTo>
                    <a:pt x="2247" y="3723"/>
                  </a:lnTo>
                  <a:lnTo>
                    <a:pt x="2234" y="3733"/>
                  </a:lnTo>
                  <a:lnTo>
                    <a:pt x="2220" y="3744"/>
                  </a:lnTo>
                  <a:lnTo>
                    <a:pt x="2207" y="3756"/>
                  </a:lnTo>
                  <a:lnTo>
                    <a:pt x="2194" y="3770"/>
                  </a:lnTo>
                  <a:lnTo>
                    <a:pt x="2181" y="3785"/>
                  </a:lnTo>
                  <a:lnTo>
                    <a:pt x="2167" y="3800"/>
                  </a:lnTo>
                  <a:lnTo>
                    <a:pt x="2155" y="3815"/>
                  </a:lnTo>
                  <a:lnTo>
                    <a:pt x="2144" y="3830"/>
                  </a:lnTo>
                  <a:lnTo>
                    <a:pt x="2134" y="3844"/>
                  </a:lnTo>
                  <a:lnTo>
                    <a:pt x="2126" y="3858"/>
                  </a:lnTo>
                  <a:lnTo>
                    <a:pt x="2120" y="3870"/>
                  </a:lnTo>
                  <a:lnTo>
                    <a:pt x="2115" y="3881"/>
                  </a:lnTo>
                  <a:lnTo>
                    <a:pt x="2113" y="3889"/>
                  </a:lnTo>
                  <a:lnTo>
                    <a:pt x="2111" y="3895"/>
                  </a:lnTo>
                  <a:lnTo>
                    <a:pt x="2107" y="3900"/>
                  </a:lnTo>
                  <a:lnTo>
                    <a:pt x="2103" y="3904"/>
                  </a:lnTo>
                  <a:lnTo>
                    <a:pt x="2097" y="3906"/>
                  </a:lnTo>
                  <a:lnTo>
                    <a:pt x="2091" y="3909"/>
                  </a:lnTo>
                  <a:lnTo>
                    <a:pt x="2084" y="3910"/>
                  </a:lnTo>
                  <a:lnTo>
                    <a:pt x="2076" y="3910"/>
                  </a:lnTo>
                  <a:lnTo>
                    <a:pt x="2069" y="3910"/>
                  </a:lnTo>
                  <a:lnTo>
                    <a:pt x="2034" y="3906"/>
                  </a:lnTo>
                  <a:lnTo>
                    <a:pt x="2008" y="3905"/>
                  </a:lnTo>
                  <a:lnTo>
                    <a:pt x="1997" y="3907"/>
                  </a:lnTo>
                  <a:lnTo>
                    <a:pt x="1980" y="3913"/>
                  </a:lnTo>
                  <a:lnTo>
                    <a:pt x="1962" y="3920"/>
                  </a:lnTo>
                  <a:lnTo>
                    <a:pt x="1945" y="3928"/>
                  </a:lnTo>
                  <a:lnTo>
                    <a:pt x="1937" y="3934"/>
                  </a:lnTo>
                  <a:lnTo>
                    <a:pt x="1929" y="3939"/>
                  </a:lnTo>
                  <a:lnTo>
                    <a:pt x="1922" y="3945"/>
                  </a:lnTo>
                  <a:lnTo>
                    <a:pt x="1917" y="3952"/>
                  </a:lnTo>
                  <a:lnTo>
                    <a:pt x="1914" y="3958"/>
                  </a:lnTo>
                  <a:lnTo>
                    <a:pt x="1913" y="3965"/>
                  </a:lnTo>
                  <a:lnTo>
                    <a:pt x="1911" y="3969"/>
                  </a:lnTo>
                  <a:lnTo>
                    <a:pt x="1913" y="3973"/>
                  </a:lnTo>
                  <a:lnTo>
                    <a:pt x="1914" y="3977"/>
                  </a:lnTo>
                  <a:lnTo>
                    <a:pt x="1915" y="3980"/>
                  </a:lnTo>
                  <a:lnTo>
                    <a:pt x="1918" y="3988"/>
                  </a:lnTo>
                  <a:lnTo>
                    <a:pt x="1919" y="3994"/>
                  </a:lnTo>
                  <a:lnTo>
                    <a:pt x="1919" y="4000"/>
                  </a:lnTo>
                  <a:lnTo>
                    <a:pt x="1919" y="4006"/>
                  </a:lnTo>
                  <a:lnTo>
                    <a:pt x="1915" y="4017"/>
                  </a:lnTo>
                  <a:lnTo>
                    <a:pt x="1909" y="4027"/>
                  </a:lnTo>
                  <a:lnTo>
                    <a:pt x="1903" y="4038"/>
                  </a:lnTo>
                  <a:lnTo>
                    <a:pt x="1897" y="4049"/>
                  </a:lnTo>
                  <a:lnTo>
                    <a:pt x="1895" y="4054"/>
                  </a:lnTo>
                  <a:lnTo>
                    <a:pt x="1894" y="4061"/>
                  </a:lnTo>
                  <a:lnTo>
                    <a:pt x="1894" y="4068"/>
                  </a:lnTo>
                  <a:lnTo>
                    <a:pt x="1894" y="4075"/>
                  </a:lnTo>
                  <a:lnTo>
                    <a:pt x="1896" y="4089"/>
                  </a:lnTo>
                  <a:lnTo>
                    <a:pt x="1895" y="4099"/>
                  </a:lnTo>
                  <a:lnTo>
                    <a:pt x="1894" y="4102"/>
                  </a:lnTo>
                  <a:lnTo>
                    <a:pt x="1893" y="4104"/>
                  </a:lnTo>
                  <a:lnTo>
                    <a:pt x="1890" y="4106"/>
                  </a:lnTo>
                  <a:lnTo>
                    <a:pt x="1888" y="4109"/>
                  </a:lnTo>
                  <a:lnTo>
                    <a:pt x="1875" y="4114"/>
                  </a:lnTo>
                  <a:lnTo>
                    <a:pt x="1856" y="4123"/>
                  </a:lnTo>
                  <a:lnTo>
                    <a:pt x="1850" y="4127"/>
                  </a:lnTo>
                  <a:lnTo>
                    <a:pt x="1846" y="4132"/>
                  </a:lnTo>
                  <a:lnTo>
                    <a:pt x="1843" y="4137"/>
                  </a:lnTo>
                  <a:lnTo>
                    <a:pt x="1842" y="4143"/>
                  </a:lnTo>
                  <a:lnTo>
                    <a:pt x="1841" y="4148"/>
                  </a:lnTo>
                  <a:lnTo>
                    <a:pt x="1841" y="4154"/>
                  </a:lnTo>
                  <a:lnTo>
                    <a:pt x="1842" y="4159"/>
                  </a:lnTo>
                  <a:lnTo>
                    <a:pt x="1843" y="4165"/>
                  </a:lnTo>
                  <a:lnTo>
                    <a:pt x="1846" y="4177"/>
                  </a:lnTo>
                  <a:lnTo>
                    <a:pt x="1849" y="4187"/>
                  </a:lnTo>
                  <a:lnTo>
                    <a:pt x="1849" y="4193"/>
                  </a:lnTo>
                  <a:lnTo>
                    <a:pt x="1849" y="4197"/>
                  </a:lnTo>
                  <a:lnTo>
                    <a:pt x="1849" y="4200"/>
                  </a:lnTo>
                  <a:lnTo>
                    <a:pt x="1847" y="4205"/>
                  </a:lnTo>
                  <a:lnTo>
                    <a:pt x="1842" y="4210"/>
                  </a:lnTo>
                  <a:lnTo>
                    <a:pt x="1835" y="4214"/>
                  </a:lnTo>
                  <a:lnTo>
                    <a:pt x="1827" y="4217"/>
                  </a:lnTo>
                  <a:lnTo>
                    <a:pt x="1819" y="4219"/>
                  </a:lnTo>
                  <a:lnTo>
                    <a:pt x="1811" y="4220"/>
                  </a:lnTo>
                  <a:lnTo>
                    <a:pt x="1802" y="4220"/>
                  </a:lnTo>
                  <a:lnTo>
                    <a:pt x="1792" y="4220"/>
                  </a:lnTo>
                  <a:lnTo>
                    <a:pt x="1782" y="4220"/>
                  </a:lnTo>
                  <a:lnTo>
                    <a:pt x="1762" y="4218"/>
                  </a:lnTo>
                  <a:lnTo>
                    <a:pt x="1743" y="4217"/>
                  </a:lnTo>
                  <a:lnTo>
                    <a:pt x="1726" y="4216"/>
                  </a:lnTo>
                  <a:lnTo>
                    <a:pt x="1713" y="4217"/>
                  </a:lnTo>
                  <a:lnTo>
                    <a:pt x="1705" y="4219"/>
                  </a:lnTo>
                  <a:lnTo>
                    <a:pt x="1698" y="4219"/>
                  </a:lnTo>
                  <a:lnTo>
                    <a:pt x="1691" y="4220"/>
                  </a:lnTo>
                  <a:lnTo>
                    <a:pt x="1685" y="4219"/>
                  </a:lnTo>
                  <a:lnTo>
                    <a:pt x="1677" y="4217"/>
                  </a:lnTo>
                  <a:lnTo>
                    <a:pt x="1669" y="4214"/>
                  </a:lnTo>
                  <a:lnTo>
                    <a:pt x="1661" y="4210"/>
                  </a:lnTo>
                  <a:lnTo>
                    <a:pt x="1653" y="4207"/>
                  </a:lnTo>
                  <a:lnTo>
                    <a:pt x="1645" y="4204"/>
                  </a:lnTo>
                  <a:lnTo>
                    <a:pt x="1632" y="4203"/>
                  </a:lnTo>
                  <a:lnTo>
                    <a:pt x="1617" y="4204"/>
                  </a:lnTo>
                  <a:lnTo>
                    <a:pt x="1601" y="4207"/>
                  </a:lnTo>
                  <a:lnTo>
                    <a:pt x="1587" y="4211"/>
                  </a:lnTo>
                  <a:lnTo>
                    <a:pt x="1573" y="4216"/>
                  </a:lnTo>
                  <a:lnTo>
                    <a:pt x="1546" y="4227"/>
                  </a:lnTo>
                  <a:lnTo>
                    <a:pt x="1524" y="4233"/>
                  </a:lnTo>
                  <a:lnTo>
                    <a:pt x="1519" y="4235"/>
                  </a:lnTo>
                  <a:lnTo>
                    <a:pt x="1515" y="4235"/>
                  </a:lnTo>
                  <a:lnTo>
                    <a:pt x="1510" y="4235"/>
                  </a:lnTo>
                  <a:lnTo>
                    <a:pt x="1507" y="4233"/>
                  </a:lnTo>
                  <a:lnTo>
                    <a:pt x="1504" y="4232"/>
                  </a:lnTo>
                  <a:lnTo>
                    <a:pt x="1502" y="4230"/>
                  </a:lnTo>
                  <a:lnTo>
                    <a:pt x="1499" y="4227"/>
                  </a:lnTo>
                  <a:lnTo>
                    <a:pt x="1497" y="4222"/>
                  </a:lnTo>
                  <a:lnTo>
                    <a:pt x="1496" y="4218"/>
                  </a:lnTo>
                  <a:lnTo>
                    <a:pt x="1496" y="4211"/>
                  </a:lnTo>
                  <a:lnTo>
                    <a:pt x="1496" y="4205"/>
                  </a:lnTo>
                  <a:lnTo>
                    <a:pt x="1497" y="4197"/>
                  </a:lnTo>
                  <a:lnTo>
                    <a:pt x="1501" y="4176"/>
                  </a:lnTo>
                  <a:lnTo>
                    <a:pt x="1506" y="4151"/>
                  </a:lnTo>
                  <a:lnTo>
                    <a:pt x="1507" y="4143"/>
                  </a:lnTo>
                  <a:lnTo>
                    <a:pt x="1508" y="4136"/>
                  </a:lnTo>
                  <a:lnTo>
                    <a:pt x="1507" y="4128"/>
                  </a:lnTo>
                  <a:lnTo>
                    <a:pt x="1506" y="4122"/>
                  </a:lnTo>
                  <a:lnTo>
                    <a:pt x="1503" y="4109"/>
                  </a:lnTo>
                  <a:lnTo>
                    <a:pt x="1497" y="4095"/>
                  </a:lnTo>
                  <a:lnTo>
                    <a:pt x="1492" y="4083"/>
                  </a:lnTo>
                  <a:lnTo>
                    <a:pt x="1486" y="4070"/>
                  </a:lnTo>
                  <a:lnTo>
                    <a:pt x="1483" y="4057"/>
                  </a:lnTo>
                  <a:lnTo>
                    <a:pt x="1481" y="4043"/>
                  </a:lnTo>
                  <a:lnTo>
                    <a:pt x="1482" y="4006"/>
                  </a:lnTo>
                  <a:lnTo>
                    <a:pt x="1482" y="3980"/>
                  </a:lnTo>
                  <a:lnTo>
                    <a:pt x="1481" y="3976"/>
                  </a:lnTo>
                  <a:lnTo>
                    <a:pt x="1478" y="3970"/>
                  </a:lnTo>
                  <a:lnTo>
                    <a:pt x="1474" y="3966"/>
                  </a:lnTo>
                  <a:lnTo>
                    <a:pt x="1470" y="3963"/>
                  </a:lnTo>
                  <a:lnTo>
                    <a:pt x="1463" y="3958"/>
                  </a:lnTo>
                  <a:lnTo>
                    <a:pt x="1455" y="3955"/>
                  </a:lnTo>
                  <a:lnTo>
                    <a:pt x="1445" y="3951"/>
                  </a:lnTo>
                  <a:lnTo>
                    <a:pt x="1433" y="3947"/>
                  </a:lnTo>
                  <a:lnTo>
                    <a:pt x="1290" y="3954"/>
                  </a:lnTo>
                  <a:lnTo>
                    <a:pt x="1290" y="3954"/>
                  </a:lnTo>
                  <a:lnTo>
                    <a:pt x="1290" y="3937"/>
                  </a:lnTo>
                  <a:lnTo>
                    <a:pt x="1288" y="3932"/>
                  </a:lnTo>
                  <a:lnTo>
                    <a:pt x="1287" y="3927"/>
                  </a:lnTo>
                  <a:lnTo>
                    <a:pt x="1286" y="3923"/>
                  </a:lnTo>
                  <a:lnTo>
                    <a:pt x="1286" y="3918"/>
                  </a:lnTo>
                  <a:lnTo>
                    <a:pt x="1289" y="3911"/>
                  </a:lnTo>
                  <a:lnTo>
                    <a:pt x="1293" y="3905"/>
                  </a:lnTo>
                  <a:lnTo>
                    <a:pt x="1304" y="3893"/>
                  </a:lnTo>
                  <a:lnTo>
                    <a:pt x="1316" y="3881"/>
                  </a:lnTo>
                  <a:lnTo>
                    <a:pt x="1317" y="3879"/>
                  </a:lnTo>
                  <a:lnTo>
                    <a:pt x="1318" y="3876"/>
                  </a:lnTo>
                  <a:lnTo>
                    <a:pt x="1317" y="3873"/>
                  </a:lnTo>
                  <a:lnTo>
                    <a:pt x="1316" y="3870"/>
                  </a:lnTo>
                  <a:lnTo>
                    <a:pt x="1311" y="3862"/>
                  </a:lnTo>
                  <a:lnTo>
                    <a:pt x="1306" y="3854"/>
                  </a:lnTo>
                  <a:lnTo>
                    <a:pt x="1300" y="3847"/>
                  </a:lnTo>
                  <a:lnTo>
                    <a:pt x="1295" y="3838"/>
                  </a:lnTo>
                  <a:lnTo>
                    <a:pt x="1290" y="3830"/>
                  </a:lnTo>
                  <a:lnTo>
                    <a:pt x="1288" y="3823"/>
                  </a:lnTo>
                  <a:lnTo>
                    <a:pt x="1287" y="3808"/>
                  </a:lnTo>
                  <a:lnTo>
                    <a:pt x="1287" y="3794"/>
                  </a:lnTo>
                  <a:lnTo>
                    <a:pt x="1288" y="3786"/>
                  </a:lnTo>
                  <a:lnTo>
                    <a:pt x="1287" y="3779"/>
                  </a:lnTo>
                  <a:lnTo>
                    <a:pt x="1287" y="3771"/>
                  </a:lnTo>
                  <a:lnTo>
                    <a:pt x="1285" y="3764"/>
                  </a:lnTo>
                  <a:lnTo>
                    <a:pt x="1281" y="3755"/>
                  </a:lnTo>
                  <a:lnTo>
                    <a:pt x="1278" y="3746"/>
                  </a:lnTo>
                  <a:lnTo>
                    <a:pt x="1273" y="3737"/>
                  </a:lnTo>
                  <a:lnTo>
                    <a:pt x="1269" y="3728"/>
                  </a:lnTo>
                  <a:lnTo>
                    <a:pt x="1260" y="3712"/>
                  </a:lnTo>
                  <a:lnTo>
                    <a:pt x="1252" y="3695"/>
                  </a:lnTo>
                  <a:lnTo>
                    <a:pt x="1247" y="3680"/>
                  </a:lnTo>
                  <a:lnTo>
                    <a:pt x="1242" y="3664"/>
                  </a:lnTo>
                  <a:lnTo>
                    <a:pt x="1239" y="3650"/>
                  </a:lnTo>
                  <a:lnTo>
                    <a:pt x="1236" y="3634"/>
                  </a:lnTo>
                  <a:lnTo>
                    <a:pt x="1230" y="3603"/>
                  </a:lnTo>
                  <a:lnTo>
                    <a:pt x="1221" y="3574"/>
                  </a:lnTo>
                  <a:lnTo>
                    <a:pt x="1219" y="3568"/>
                  </a:lnTo>
                  <a:lnTo>
                    <a:pt x="1217" y="3564"/>
                  </a:lnTo>
                  <a:lnTo>
                    <a:pt x="1215" y="3559"/>
                  </a:lnTo>
                  <a:lnTo>
                    <a:pt x="1211" y="3556"/>
                  </a:lnTo>
                  <a:lnTo>
                    <a:pt x="1205" y="3550"/>
                  </a:lnTo>
                  <a:lnTo>
                    <a:pt x="1197" y="3547"/>
                  </a:lnTo>
                  <a:lnTo>
                    <a:pt x="1189" y="3546"/>
                  </a:lnTo>
                  <a:lnTo>
                    <a:pt x="1180" y="3546"/>
                  </a:lnTo>
                  <a:lnTo>
                    <a:pt x="1172" y="3546"/>
                  </a:lnTo>
                  <a:lnTo>
                    <a:pt x="1163" y="3548"/>
                  </a:lnTo>
                  <a:lnTo>
                    <a:pt x="1143" y="3551"/>
                  </a:lnTo>
                  <a:lnTo>
                    <a:pt x="1125" y="3555"/>
                  </a:lnTo>
                  <a:lnTo>
                    <a:pt x="1115" y="3555"/>
                  </a:lnTo>
                  <a:lnTo>
                    <a:pt x="1107" y="3554"/>
                  </a:lnTo>
                  <a:lnTo>
                    <a:pt x="1100" y="3551"/>
                  </a:lnTo>
                  <a:lnTo>
                    <a:pt x="1092" y="3547"/>
                  </a:lnTo>
                  <a:lnTo>
                    <a:pt x="1082" y="3537"/>
                  </a:lnTo>
                  <a:lnTo>
                    <a:pt x="1074" y="3527"/>
                  </a:lnTo>
                  <a:lnTo>
                    <a:pt x="1066" y="3517"/>
                  </a:lnTo>
                  <a:lnTo>
                    <a:pt x="1060" y="3506"/>
                  </a:lnTo>
                  <a:lnTo>
                    <a:pt x="1052" y="3496"/>
                  </a:lnTo>
                  <a:lnTo>
                    <a:pt x="1044" y="3486"/>
                  </a:lnTo>
                  <a:lnTo>
                    <a:pt x="1039" y="3481"/>
                  </a:lnTo>
                  <a:lnTo>
                    <a:pt x="1033" y="3477"/>
                  </a:lnTo>
                  <a:lnTo>
                    <a:pt x="1028" y="3473"/>
                  </a:lnTo>
                  <a:lnTo>
                    <a:pt x="1021" y="3470"/>
                  </a:lnTo>
                  <a:lnTo>
                    <a:pt x="998" y="3461"/>
                  </a:lnTo>
                  <a:lnTo>
                    <a:pt x="976" y="3455"/>
                  </a:lnTo>
                  <a:lnTo>
                    <a:pt x="966" y="3452"/>
                  </a:lnTo>
                  <a:lnTo>
                    <a:pt x="955" y="3448"/>
                  </a:lnTo>
                  <a:lnTo>
                    <a:pt x="943" y="3441"/>
                  </a:lnTo>
                  <a:lnTo>
                    <a:pt x="932" y="3433"/>
                  </a:lnTo>
                  <a:lnTo>
                    <a:pt x="929" y="3425"/>
                  </a:lnTo>
                  <a:lnTo>
                    <a:pt x="927" y="3419"/>
                  </a:lnTo>
                  <a:lnTo>
                    <a:pt x="927" y="3410"/>
                  </a:lnTo>
                  <a:lnTo>
                    <a:pt x="928" y="3402"/>
                  </a:lnTo>
                  <a:lnTo>
                    <a:pt x="931" y="3387"/>
                  </a:lnTo>
                  <a:lnTo>
                    <a:pt x="933" y="3371"/>
                  </a:lnTo>
                  <a:lnTo>
                    <a:pt x="932" y="3355"/>
                  </a:lnTo>
                  <a:lnTo>
                    <a:pt x="930" y="3338"/>
                  </a:lnTo>
                  <a:lnTo>
                    <a:pt x="927" y="3322"/>
                  </a:lnTo>
                  <a:lnTo>
                    <a:pt x="925" y="3305"/>
                  </a:lnTo>
                  <a:lnTo>
                    <a:pt x="922" y="3296"/>
                  </a:lnTo>
                  <a:lnTo>
                    <a:pt x="920" y="3288"/>
                  </a:lnTo>
                  <a:lnTo>
                    <a:pt x="916" y="3280"/>
                  </a:lnTo>
                  <a:lnTo>
                    <a:pt x="911" y="3272"/>
                  </a:lnTo>
                  <a:lnTo>
                    <a:pt x="900" y="3255"/>
                  </a:lnTo>
                  <a:lnTo>
                    <a:pt x="888" y="3240"/>
                  </a:lnTo>
                  <a:lnTo>
                    <a:pt x="876" y="3223"/>
                  </a:lnTo>
                  <a:lnTo>
                    <a:pt x="865" y="3207"/>
                  </a:lnTo>
                  <a:lnTo>
                    <a:pt x="860" y="3199"/>
                  </a:lnTo>
                  <a:lnTo>
                    <a:pt x="856" y="3190"/>
                  </a:lnTo>
                  <a:lnTo>
                    <a:pt x="854" y="3181"/>
                  </a:lnTo>
                  <a:lnTo>
                    <a:pt x="852" y="3172"/>
                  </a:lnTo>
                  <a:lnTo>
                    <a:pt x="850" y="3165"/>
                  </a:lnTo>
                  <a:lnTo>
                    <a:pt x="850" y="3158"/>
                  </a:lnTo>
                  <a:lnTo>
                    <a:pt x="850" y="3152"/>
                  </a:lnTo>
                  <a:lnTo>
                    <a:pt x="853" y="3147"/>
                  </a:lnTo>
                  <a:lnTo>
                    <a:pt x="857" y="3138"/>
                  </a:lnTo>
                  <a:lnTo>
                    <a:pt x="863" y="3130"/>
                  </a:lnTo>
                  <a:lnTo>
                    <a:pt x="868" y="3124"/>
                  </a:lnTo>
                  <a:lnTo>
                    <a:pt x="874" y="3116"/>
                  </a:lnTo>
                  <a:lnTo>
                    <a:pt x="876" y="3113"/>
                  </a:lnTo>
                  <a:lnTo>
                    <a:pt x="878" y="3108"/>
                  </a:lnTo>
                  <a:lnTo>
                    <a:pt x="879" y="3105"/>
                  </a:lnTo>
                  <a:lnTo>
                    <a:pt x="879" y="3099"/>
                  </a:lnTo>
                  <a:lnTo>
                    <a:pt x="879" y="3092"/>
                  </a:lnTo>
                  <a:lnTo>
                    <a:pt x="877" y="3085"/>
                  </a:lnTo>
                  <a:lnTo>
                    <a:pt x="874" y="3079"/>
                  </a:lnTo>
                  <a:lnTo>
                    <a:pt x="869" y="3074"/>
                  </a:lnTo>
                  <a:lnTo>
                    <a:pt x="859" y="3064"/>
                  </a:lnTo>
                  <a:lnTo>
                    <a:pt x="852" y="3052"/>
                  </a:lnTo>
                  <a:lnTo>
                    <a:pt x="848" y="3044"/>
                  </a:lnTo>
                  <a:lnTo>
                    <a:pt x="846" y="3037"/>
                  </a:lnTo>
                  <a:lnTo>
                    <a:pt x="846" y="3031"/>
                  </a:lnTo>
                  <a:lnTo>
                    <a:pt x="846" y="3025"/>
                  </a:lnTo>
                  <a:lnTo>
                    <a:pt x="848" y="3015"/>
                  </a:lnTo>
                  <a:lnTo>
                    <a:pt x="853" y="3005"/>
                  </a:lnTo>
                  <a:lnTo>
                    <a:pt x="857" y="2997"/>
                  </a:lnTo>
                  <a:lnTo>
                    <a:pt x="863" y="2988"/>
                  </a:lnTo>
                  <a:lnTo>
                    <a:pt x="865" y="2982"/>
                  </a:lnTo>
                  <a:lnTo>
                    <a:pt x="866" y="2977"/>
                  </a:lnTo>
                  <a:lnTo>
                    <a:pt x="867" y="2971"/>
                  </a:lnTo>
                  <a:lnTo>
                    <a:pt x="867" y="2964"/>
                  </a:lnTo>
                  <a:lnTo>
                    <a:pt x="866" y="2960"/>
                  </a:lnTo>
                  <a:lnTo>
                    <a:pt x="865" y="2957"/>
                  </a:lnTo>
                  <a:lnTo>
                    <a:pt x="863" y="2953"/>
                  </a:lnTo>
                  <a:lnTo>
                    <a:pt x="860" y="2950"/>
                  </a:lnTo>
                  <a:lnTo>
                    <a:pt x="853" y="2946"/>
                  </a:lnTo>
                  <a:lnTo>
                    <a:pt x="844" y="2942"/>
                  </a:lnTo>
                  <a:lnTo>
                    <a:pt x="834" y="2940"/>
                  </a:lnTo>
                  <a:lnTo>
                    <a:pt x="825" y="2940"/>
                  </a:lnTo>
                  <a:lnTo>
                    <a:pt x="816" y="2941"/>
                  </a:lnTo>
                  <a:lnTo>
                    <a:pt x="809" y="2945"/>
                  </a:lnTo>
                  <a:lnTo>
                    <a:pt x="807" y="2946"/>
                  </a:lnTo>
                  <a:lnTo>
                    <a:pt x="806" y="2949"/>
                  </a:lnTo>
                  <a:lnTo>
                    <a:pt x="805" y="2951"/>
                  </a:lnTo>
                  <a:lnTo>
                    <a:pt x="805" y="2956"/>
                  </a:lnTo>
                  <a:lnTo>
                    <a:pt x="804" y="2963"/>
                  </a:lnTo>
                  <a:lnTo>
                    <a:pt x="805" y="2972"/>
                  </a:lnTo>
                  <a:lnTo>
                    <a:pt x="804" y="2981"/>
                  </a:lnTo>
                  <a:lnTo>
                    <a:pt x="803" y="2989"/>
                  </a:lnTo>
                  <a:lnTo>
                    <a:pt x="802" y="2992"/>
                  </a:lnTo>
                  <a:lnTo>
                    <a:pt x="801" y="2995"/>
                  </a:lnTo>
                  <a:lnTo>
                    <a:pt x="797" y="2998"/>
                  </a:lnTo>
                  <a:lnTo>
                    <a:pt x="795" y="2999"/>
                  </a:lnTo>
                  <a:lnTo>
                    <a:pt x="785" y="3002"/>
                  </a:lnTo>
                  <a:lnTo>
                    <a:pt x="776" y="3003"/>
                  </a:lnTo>
                  <a:lnTo>
                    <a:pt x="768" y="3004"/>
                  </a:lnTo>
                  <a:lnTo>
                    <a:pt x="760" y="3003"/>
                  </a:lnTo>
                  <a:lnTo>
                    <a:pt x="751" y="3002"/>
                  </a:lnTo>
                  <a:lnTo>
                    <a:pt x="743" y="3001"/>
                  </a:lnTo>
                  <a:lnTo>
                    <a:pt x="734" y="2998"/>
                  </a:lnTo>
                  <a:lnTo>
                    <a:pt x="726" y="2994"/>
                  </a:lnTo>
                  <a:lnTo>
                    <a:pt x="711" y="2987"/>
                  </a:lnTo>
                  <a:lnTo>
                    <a:pt x="695" y="2977"/>
                  </a:lnTo>
                  <a:lnTo>
                    <a:pt x="680" y="2966"/>
                  </a:lnTo>
                  <a:lnTo>
                    <a:pt x="665" y="2955"/>
                  </a:lnTo>
                  <a:lnTo>
                    <a:pt x="651" y="2943"/>
                  </a:lnTo>
                  <a:lnTo>
                    <a:pt x="636" y="2932"/>
                  </a:lnTo>
                  <a:lnTo>
                    <a:pt x="621" y="2922"/>
                  </a:lnTo>
                  <a:lnTo>
                    <a:pt x="607" y="2915"/>
                  </a:lnTo>
                  <a:lnTo>
                    <a:pt x="600" y="2911"/>
                  </a:lnTo>
                  <a:lnTo>
                    <a:pt x="592" y="2908"/>
                  </a:lnTo>
                  <a:lnTo>
                    <a:pt x="585" y="2907"/>
                  </a:lnTo>
                  <a:lnTo>
                    <a:pt x="578" y="2905"/>
                  </a:lnTo>
                  <a:lnTo>
                    <a:pt x="570" y="2905"/>
                  </a:lnTo>
                  <a:lnTo>
                    <a:pt x="562" y="2906"/>
                  </a:lnTo>
                  <a:lnTo>
                    <a:pt x="555" y="2907"/>
                  </a:lnTo>
                  <a:lnTo>
                    <a:pt x="547" y="2909"/>
                  </a:lnTo>
                  <a:lnTo>
                    <a:pt x="525" y="2920"/>
                  </a:lnTo>
                  <a:lnTo>
                    <a:pt x="503" y="2931"/>
                  </a:lnTo>
                  <a:lnTo>
                    <a:pt x="493" y="2936"/>
                  </a:lnTo>
                  <a:lnTo>
                    <a:pt x="482" y="2940"/>
                  </a:lnTo>
                  <a:lnTo>
                    <a:pt x="472" y="2943"/>
                  </a:lnTo>
                  <a:lnTo>
                    <a:pt x="462" y="2947"/>
                  </a:lnTo>
                  <a:lnTo>
                    <a:pt x="452" y="2947"/>
                  </a:lnTo>
                  <a:lnTo>
                    <a:pt x="443" y="2946"/>
                  </a:lnTo>
                  <a:lnTo>
                    <a:pt x="438" y="2945"/>
                  </a:lnTo>
                  <a:lnTo>
                    <a:pt x="434" y="2943"/>
                  </a:lnTo>
                  <a:lnTo>
                    <a:pt x="430" y="2940"/>
                  </a:lnTo>
                  <a:lnTo>
                    <a:pt x="425" y="2938"/>
                  </a:lnTo>
                  <a:lnTo>
                    <a:pt x="422" y="2934"/>
                  </a:lnTo>
                  <a:lnTo>
                    <a:pt x="417" y="2929"/>
                  </a:lnTo>
                  <a:lnTo>
                    <a:pt x="414" y="2925"/>
                  </a:lnTo>
                  <a:lnTo>
                    <a:pt x="411" y="2918"/>
                  </a:lnTo>
                  <a:lnTo>
                    <a:pt x="404" y="2904"/>
                  </a:lnTo>
                  <a:lnTo>
                    <a:pt x="397" y="2886"/>
                  </a:lnTo>
                  <a:lnTo>
                    <a:pt x="393" y="2872"/>
                  </a:lnTo>
                  <a:lnTo>
                    <a:pt x="389" y="2861"/>
                  </a:lnTo>
                  <a:lnTo>
                    <a:pt x="383" y="2852"/>
                  </a:lnTo>
                  <a:lnTo>
                    <a:pt x="376" y="2846"/>
                  </a:lnTo>
                  <a:lnTo>
                    <a:pt x="369" y="2841"/>
                  </a:lnTo>
                  <a:lnTo>
                    <a:pt x="359" y="2836"/>
                  </a:lnTo>
                  <a:lnTo>
                    <a:pt x="347" y="2833"/>
                  </a:lnTo>
                  <a:lnTo>
                    <a:pt x="332" y="2827"/>
                  </a:lnTo>
                  <a:lnTo>
                    <a:pt x="316" y="2822"/>
                  </a:lnTo>
                  <a:lnTo>
                    <a:pt x="302" y="2816"/>
                  </a:lnTo>
                  <a:lnTo>
                    <a:pt x="297" y="2813"/>
                  </a:lnTo>
                  <a:lnTo>
                    <a:pt x="292" y="2811"/>
                  </a:lnTo>
                  <a:lnTo>
                    <a:pt x="289" y="2808"/>
                  </a:lnTo>
                  <a:lnTo>
                    <a:pt x="286" y="2803"/>
                  </a:lnTo>
                  <a:lnTo>
                    <a:pt x="280" y="2795"/>
                  </a:lnTo>
                  <a:lnTo>
                    <a:pt x="276" y="2784"/>
                  </a:lnTo>
                  <a:lnTo>
                    <a:pt x="272" y="2771"/>
                  </a:lnTo>
                  <a:lnTo>
                    <a:pt x="268" y="2754"/>
                  </a:lnTo>
                  <a:lnTo>
                    <a:pt x="256" y="2754"/>
                  </a:lnTo>
                  <a:lnTo>
                    <a:pt x="236" y="2756"/>
                  </a:lnTo>
                  <a:lnTo>
                    <a:pt x="225" y="2758"/>
                  </a:lnTo>
                  <a:lnTo>
                    <a:pt x="216" y="2759"/>
                  </a:lnTo>
                  <a:lnTo>
                    <a:pt x="210" y="2761"/>
                  </a:lnTo>
                  <a:lnTo>
                    <a:pt x="207" y="2763"/>
                  </a:lnTo>
                  <a:lnTo>
                    <a:pt x="203" y="2774"/>
                  </a:lnTo>
                  <a:lnTo>
                    <a:pt x="199" y="2783"/>
                  </a:lnTo>
                  <a:lnTo>
                    <a:pt x="195" y="2790"/>
                  </a:lnTo>
                  <a:lnTo>
                    <a:pt x="190" y="2794"/>
                  </a:lnTo>
                  <a:lnTo>
                    <a:pt x="187" y="2795"/>
                  </a:lnTo>
                  <a:lnTo>
                    <a:pt x="185" y="2794"/>
                  </a:lnTo>
                  <a:lnTo>
                    <a:pt x="183" y="2793"/>
                  </a:lnTo>
                  <a:lnTo>
                    <a:pt x="180" y="2790"/>
                  </a:lnTo>
                  <a:lnTo>
                    <a:pt x="175" y="2781"/>
                  </a:lnTo>
                  <a:lnTo>
                    <a:pt x="169" y="2766"/>
                  </a:lnTo>
                  <a:lnTo>
                    <a:pt x="156" y="2764"/>
                  </a:lnTo>
                  <a:lnTo>
                    <a:pt x="145" y="2762"/>
                  </a:lnTo>
                  <a:lnTo>
                    <a:pt x="136" y="2758"/>
                  </a:lnTo>
                  <a:lnTo>
                    <a:pt x="128" y="2751"/>
                  </a:lnTo>
                  <a:lnTo>
                    <a:pt x="123" y="2745"/>
                  </a:lnTo>
                  <a:lnTo>
                    <a:pt x="118" y="2737"/>
                  </a:lnTo>
                  <a:lnTo>
                    <a:pt x="115" y="2728"/>
                  </a:lnTo>
                  <a:lnTo>
                    <a:pt x="112" y="2719"/>
                  </a:lnTo>
                  <a:lnTo>
                    <a:pt x="106" y="2699"/>
                  </a:lnTo>
                  <a:lnTo>
                    <a:pt x="102" y="2679"/>
                  </a:lnTo>
                  <a:lnTo>
                    <a:pt x="97" y="2670"/>
                  </a:lnTo>
                  <a:lnTo>
                    <a:pt x="93" y="2662"/>
                  </a:lnTo>
                  <a:lnTo>
                    <a:pt x="87" y="2653"/>
                  </a:lnTo>
                  <a:lnTo>
                    <a:pt x="81" y="2646"/>
                  </a:lnTo>
                  <a:lnTo>
                    <a:pt x="61" y="2631"/>
                  </a:lnTo>
                  <a:lnTo>
                    <a:pt x="41" y="2614"/>
                  </a:lnTo>
                  <a:lnTo>
                    <a:pt x="30" y="2607"/>
                  </a:lnTo>
                  <a:lnTo>
                    <a:pt x="20" y="2601"/>
                  </a:lnTo>
                  <a:lnTo>
                    <a:pt x="10" y="2596"/>
                  </a:lnTo>
                  <a:lnTo>
                    <a:pt x="0" y="2594"/>
                  </a:lnTo>
                  <a:lnTo>
                    <a:pt x="0" y="2594"/>
                  </a:lnTo>
                  <a:lnTo>
                    <a:pt x="35" y="2528"/>
                  </a:lnTo>
                  <a:lnTo>
                    <a:pt x="39" y="2518"/>
                  </a:lnTo>
                  <a:lnTo>
                    <a:pt x="40" y="2507"/>
                  </a:lnTo>
                  <a:lnTo>
                    <a:pt x="42" y="2497"/>
                  </a:lnTo>
                  <a:lnTo>
                    <a:pt x="42" y="2487"/>
                  </a:lnTo>
                  <a:lnTo>
                    <a:pt x="42" y="2466"/>
                  </a:lnTo>
                  <a:lnTo>
                    <a:pt x="41" y="2445"/>
                  </a:lnTo>
                  <a:lnTo>
                    <a:pt x="39" y="2423"/>
                  </a:lnTo>
                  <a:lnTo>
                    <a:pt x="36" y="2402"/>
                  </a:lnTo>
                  <a:lnTo>
                    <a:pt x="36" y="2391"/>
                  </a:lnTo>
                  <a:lnTo>
                    <a:pt x="36" y="2381"/>
                  </a:lnTo>
                  <a:lnTo>
                    <a:pt x="38" y="2370"/>
                  </a:lnTo>
                  <a:lnTo>
                    <a:pt x="40" y="2360"/>
                  </a:lnTo>
                  <a:lnTo>
                    <a:pt x="42" y="2348"/>
                  </a:lnTo>
                  <a:lnTo>
                    <a:pt x="46" y="2338"/>
                  </a:lnTo>
                  <a:lnTo>
                    <a:pt x="52" y="2329"/>
                  </a:lnTo>
                  <a:lnTo>
                    <a:pt x="59" y="2322"/>
                  </a:lnTo>
                  <a:lnTo>
                    <a:pt x="66" y="2317"/>
                  </a:lnTo>
                  <a:lnTo>
                    <a:pt x="74" y="2312"/>
                  </a:lnTo>
                  <a:lnTo>
                    <a:pt x="83" y="2309"/>
                  </a:lnTo>
                  <a:lnTo>
                    <a:pt x="93" y="2306"/>
                  </a:lnTo>
                  <a:lnTo>
                    <a:pt x="135" y="2299"/>
                  </a:lnTo>
                  <a:lnTo>
                    <a:pt x="178" y="2292"/>
                  </a:lnTo>
                  <a:lnTo>
                    <a:pt x="207" y="2288"/>
                  </a:lnTo>
                  <a:lnTo>
                    <a:pt x="249" y="2282"/>
                  </a:lnTo>
                  <a:lnTo>
                    <a:pt x="269" y="2279"/>
                  </a:lnTo>
                  <a:lnTo>
                    <a:pt x="288" y="2275"/>
                  </a:lnTo>
                  <a:lnTo>
                    <a:pt x="296" y="2271"/>
                  </a:lnTo>
                  <a:lnTo>
                    <a:pt x="302" y="2269"/>
                  </a:lnTo>
                  <a:lnTo>
                    <a:pt x="307" y="2266"/>
                  </a:lnTo>
                  <a:lnTo>
                    <a:pt x="310" y="2263"/>
                  </a:lnTo>
                  <a:lnTo>
                    <a:pt x="313" y="2257"/>
                  </a:lnTo>
                  <a:lnTo>
                    <a:pt x="316" y="2252"/>
                  </a:lnTo>
                  <a:lnTo>
                    <a:pt x="317" y="2246"/>
                  </a:lnTo>
                  <a:lnTo>
                    <a:pt x="317" y="2242"/>
                  </a:lnTo>
                  <a:lnTo>
                    <a:pt x="317" y="2232"/>
                  </a:lnTo>
                  <a:lnTo>
                    <a:pt x="318" y="2223"/>
                  </a:lnTo>
                  <a:lnTo>
                    <a:pt x="319" y="2218"/>
                  </a:lnTo>
                  <a:lnTo>
                    <a:pt x="320" y="2215"/>
                  </a:lnTo>
                  <a:lnTo>
                    <a:pt x="323" y="2212"/>
                  </a:lnTo>
                  <a:lnTo>
                    <a:pt x="327" y="2208"/>
                  </a:lnTo>
                  <a:lnTo>
                    <a:pt x="332" y="2206"/>
                  </a:lnTo>
                  <a:lnTo>
                    <a:pt x="340" y="2204"/>
                  </a:lnTo>
                  <a:lnTo>
                    <a:pt x="349" y="2203"/>
                  </a:lnTo>
                  <a:lnTo>
                    <a:pt x="360" y="2202"/>
                  </a:lnTo>
                  <a:lnTo>
                    <a:pt x="373" y="2200"/>
                  </a:lnTo>
                  <a:lnTo>
                    <a:pt x="392" y="2195"/>
                  </a:lnTo>
                  <a:lnTo>
                    <a:pt x="413" y="2187"/>
                  </a:lnTo>
                  <a:lnTo>
                    <a:pt x="436" y="2179"/>
                  </a:lnTo>
                  <a:lnTo>
                    <a:pt x="457" y="2169"/>
                  </a:lnTo>
                  <a:lnTo>
                    <a:pt x="476" y="2158"/>
                  </a:lnTo>
                  <a:lnTo>
                    <a:pt x="483" y="2152"/>
                  </a:lnTo>
                  <a:lnTo>
                    <a:pt x="488" y="2147"/>
                  </a:lnTo>
                  <a:lnTo>
                    <a:pt x="493" y="2141"/>
                  </a:lnTo>
                  <a:lnTo>
                    <a:pt x="495" y="2135"/>
                  </a:lnTo>
                  <a:lnTo>
                    <a:pt x="497" y="2128"/>
                  </a:lnTo>
                  <a:lnTo>
                    <a:pt x="500" y="2122"/>
                  </a:lnTo>
                  <a:lnTo>
                    <a:pt x="505" y="2119"/>
                  </a:lnTo>
                  <a:lnTo>
                    <a:pt x="510" y="2116"/>
                  </a:lnTo>
                  <a:lnTo>
                    <a:pt x="516" y="2114"/>
                  </a:lnTo>
                  <a:lnTo>
                    <a:pt x="524" y="2113"/>
                  </a:lnTo>
                  <a:lnTo>
                    <a:pt x="531" y="2113"/>
                  </a:lnTo>
                  <a:lnTo>
                    <a:pt x="539" y="2114"/>
                  </a:lnTo>
                  <a:lnTo>
                    <a:pt x="556" y="2117"/>
                  </a:lnTo>
                  <a:lnTo>
                    <a:pt x="572" y="2119"/>
                  </a:lnTo>
                  <a:lnTo>
                    <a:pt x="581" y="2119"/>
                  </a:lnTo>
                  <a:lnTo>
                    <a:pt x="588" y="2119"/>
                  </a:lnTo>
                  <a:lnTo>
                    <a:pt x="596" y="2118"/>
                  </a:lnTo>
                  <a:lnTo>
                    <a:pt x="602" y="2116"/>
                  </a:lnTo>
                  <a:lnTo>
                    <a:pt x="602" y="2110"/>
                  </a:lnTo>
                  <a:lnTo>
                    <a:pt x="602" y="2107"/>
                  </a:lnTo>
                  <a:lnTo>
                    <a:pt x="601" y="2103"/>
                  </a:lnTo>
                  <a:lnTo>
                    <a:pt x="600" y="2101"/>
                  </a:lnTo>
                  <a:lnTo>
                    <a:pt x="597" y="2097"/>
                  </a:lnTo>
                  <a:lnTo>
                    <a:pt x="593" y="2090"/>
                  </a:lnTo>
                  <a:lnTo>
                    <a:pt x="591" y="2089"/>
                  </a:lnTo>
                  <a:lnTo>
                    <a:pt x="591" y="2087"/>
                  </a:lnTo>
                  <a:lnTo>
                    <a:pt x="586" y="2082"/>
                  </a:lnTo>
                  <a:lnTo>
                    <a:pt x="581" y="2075"/>
                  </a:lnTo>
                  <a:lnTo>
                    <a:pt x="578" y="2066"/>
                  </a:lnTo>
                  <a:lnTo>
                    <a:pt x="576" y="2059"/>
                  </a:lnTo>
                  <a:lnTo>
                    <a:pt x="575" y="2057"/>
                  </a:lnTo>
                  <a:lnTo>
                    <a:pt x="572" y="2055"/>
                  </a:lnTo>
                  <a:lnTo>
                    <a:pt x="572" y="2050"/>
                  </a:lnTo>
                  <a:lnTo>
                    <a:pt x="572" y="2046"/>
                  </a:lnTo>
                  <a:lnTo>
                    <a:pt x="574" y="2034"/>
                  </a:lnTo>
                  <a:lnTo>
                    <a:pt x="575" y="2019"/>
                  </a:lnTo>
                  <a:lnTo>
                    <a:pt x="577" y="2004"/>
                  </a:lnTo>
                  <a:lnTo>
                    <a:pt x="579" y="1991"/>
                  </a:lnTo>
                  <a:lnTo>
                    <a:pt x="579" y="1978"/>
                  </a:lnTo>
                  <a:lnTo>
                    <a:pt x="578" y="1971"/>
                  </a:lnTo>
                  <a:lnTo>
                    <a:pt x="575" y="1963"/>
                  </a:lnTo>
                  <a:lnTo>
                    <a:pt x="575" y="1955"/>
                  </a:lnTo>
                  <a:lnTo>
                    <a:pt x="575" y="1948"/>
                  </a:lnTo>
                  <a:lnTo>
                    <a:pt x="576" y="1940"/>
                  </a:lnTo>
                  <a:lnTo>
                    <a:pt x="576" y="1932"/>
                  </a:lnTo>
                  <a:lnTo>
                    <a:pt x="575" y="1924"/>
                  </a:lnTo>
                  <a:lnTo>
                    <a:pt x="574" y="1920"/>
                  </a:lnTo>
                  <a:lnTo>
                    <a:pt x="572" y="1915"/>
                  </a:lnTo>
                  <a:lnTo>
                    <a:pt x="570" y="1912"/>
                  </a:lnTo>
                  <a:lnTo>
                    <a:pt x="567" y="1908"/>
                  </a:lnTo>
                  <a:lnTo>
                    <a:pt x="551" y="1892"/>
                  </a:lnTo>
                  <a:lnTo>
                    <a:pt x="535" y="1876"/>
                  </a:lnTo>
                  <a:lnTo>
                    <a:pt x="531" y="1871"/>
                  </a:lnTo>
                  <a:lnTo>
                    <a:pt x="528" y="1867"/>
                  </a:lnTo>
                  <a:lnTo>
                    <a:pt x="526" y="1861"/>
                  </a:lnTo>
                  <a:lnTo>
                    <a:pt x="525" y="1857"/>
                  </a:lnTo>
                  <a:lnTo>
                    <a:pt x="524" y="1851"/>
                  </a:lnTo>
                  <a:lnTo>
                    <a:pt x="523" y="1846"/>
                  </a:lnTo>
                  <a:lnTo>
                    <a:pt x="524" y="1840"/>
                  </a:lnTo>
                  <a:lnTo>
                    <a:pt x="525" y="1834"/>
                  </a:lnTo>
                  <a:lnTo>
                    <a:pt x="540" y="1824"/>
                  </a:lnTo>
                  <a:lnTo>
                    <a:pt x="553" y="1815"/>
                  </a:lnTo>
                  <a:lnTo>
                    <a:pt x="560" y="1807"/>
                  </a:lnTo>
                  <a:lnTo>
                    <a:pt x="567" y="1802"/>
                  </a:lnTo>
                  <a:lnTo>
                    <a:pt x="570" y="1797"/>
                  </a:lnTo>
                  <a:lnTo>
                    <a:pt x="572" y="1793"/>
                  </a:lnTo>
                  <a:lnTo>
                    <a:pt x="572" y="1788"/>
                  </a:lnTo>
                  <a:lnTo>
                    <a:pt x="571" y="1785"/>
                  </a:lnTo>
                  <a:lnTo>
                    <a:pt x="566" y="1776"/>
                  </a:lnTo>
                  <a:lnTo>
                    <a:pt x="559" y="1765"/>
                  </a:lnTo>
                  <a:lnTo>
                    <a:pt x="556" y="1757"/>
                  </a:lnTo>
                  <a:lnTo>
                    <a:pt x="554" y="1747"/>
                  </a:lnTo>
                  <a:lnTo>
                    <a:pt x="551" y="1736"/>
                  </a:lnTo>
                  <a:lnTo>
                    <a:pt x="550" y="1723"/>
                  </a:lnTo>
                  <a:lnTo>
                    <a:pt x="551" y="1692"/>
                  </a:lnTo>
                  <a:lnTo>
                    <a:pt x="554" y="1662"/>
                  </a:lnTo>
                  <a:lnTo>
                    <a:pt x="554" y="1648"/>
                  </a:lnTo>
                  <a:lnTo>
                    <a:pt x="554" y="1632"/>
                  </a:lnTo>
                  <a:lnTo>
                    <a:pt x="553" y="1617"/>
                  </a:lnTo>
                  <a:lnTo>
                    <a:pt x="550" y="1602"/>
                  </a:lnTo>
                  <a:lnTo>
                    <a:pt x="548" y="1589"/>
                  </a:lnTo>
                  <a:lnTo>
                    <a:pt x="547" y="1579"/>
                  </a:lnTo>
                  <a:lnTo>
                    <a:pt x="547" y="1572"/>
                  </a:lnTo>
                  <a:lnTo>
                    <a:pt x="548" y="1565"/>
                  </a:lnTo>
                  <a:lnTo>
                    <a:pt x="549" y="1562"/>
                  </a:lnTo>
                  <a:lnTo>
                    <a:pt x="553" y="1560"/>
                  </a:lnTo>
                  <a:lnTo>
                    <a:pt x="556" y="1558"/>
                  </a:lnTo>
                  <a:lnTo>
                    <a:pt x="560" y="1558"/>
                  </a:lnTo>
                  <a:lnTo>
                    <a:pt x="584" y="1566"/>
                  </a:lnTo>
                  <a:lnTo>
                    <a:pt x="613" y="1575"/>
                  </a:lnTo>
                  <a:lnTo>
                    <a:pt x="633" y="1581"/>
                  </a:lnTo>
                  <a:lnTo>
                    <a:pt x="664" y="1590"/>
                  </a:lnTo>
                  <a:lnTo>
                    <a:pt x="680" y="1594"/>
                  </a:lnTo>
                  <a:lnTo>
                    <a:pt x="693" y="1595"/>
                  </a:lnTo>
                  <a:lnTo>
                    <a:pt x="699" y="1595"/>
                  </a:lnTo>
                  <a:lnTo>
                    <a:pt x="704" y="1594"/>
                  </a:lnTo>
                  <a:lnTo>
                    <a:pt x="708" y="1593"/>
                  </a:lnTo>
                  <a:lnTo>
                    <a:pt x="710" y="1589"/>
                  </a:lnTo>
                  <a:lnTo>
                    <a:pt x="710" y="1587"/>
                  </a:lnTo>
                  <a:lnTo>
                    <a:pt x="709" y="1584"/>
                  </a:lnTo>
                  <a:lnTo>
                    <a:pt x="706" y="1581"/>
                  </a:lnTo>
                  <a:lnTo>
                    <a:pt x="704" y="1576"/>
                  </a:lnTo>
                  <a:lnTo>
                    <a:pt x="696" y="1567"/>
                  </a:lnTo>
                  <a:lnTo>
                    <a:pt x="688" y="1557"/>
                  </a:lnTo>
                  <a:lnTo>
                    <a:pt x="669" y="1537"/>
                  </a:lnTo>
                  <a:lnTo>
                    <a:pt x="657" y="1524"/>
                  </a:lnTo>
                  <a:lnTo>
                    <a:pt x="652" y="1514"/>
                  </a:lnTo>
                  <a:lnTo>
                    <a:pt x="648" y="1501"/>
                  </a:lnTo>
                  <a:lnTo>
                    <a:pt x="644" y="1483"/>
                  </a:lnTo>
                  <a:lnTo>
                    <a:pt x="640" y="1464"/>
                  </a:lnTo>
                  <a:lnTo>
                    <a:pt x="638" y="1445"/>
                  </a:lnTo>
                  <a:lnTo>
                    <a:pt x="636" y="1427"/>
                  </a:lnTo>
                  <a:lnTo>
                    <a:pt x="636" y="1419"/>
                  </a:lnTo>
                  <a:lnTo>
                    <a:pt x="637" y="1413"/>
                  </a:lnTo>
                  <a:lnTo>
                    <a:pt x="637" y="1407"/>
                  </a:lnTo>
                  <a:lnTo>
                    <a:pt x="639" y="1404"/>
                  </a:lnTo>
                  <a:lnTo>
                    <a:pt x="642" y="1397"/>
                  </a:lnTo>
                  <a:lnTo>
                    <a:pt x="647" y="1393"/>
                  </a:lnTo>
                  <a:lnTo>
                    <a:pt x="651" y="1388"/>
                  </a:lnTo>
                  <a:lnTo>
                    <a:pt x="658" y="1385"/>
                  </a:lnTo>
                  <a:lnTo>
                    <a:pt x="663" y="1383"/>
                  </a:lnTo>
                  <a:lnTo>
                    <a:pt x="670" y="1380"/>
                  </a:lnTo>
                  <a:lnTo>
                    <a:pt x="678" y="1379"/>
                  </a:lnTo>
                  <a:lnTo>
                    <a:pt x="684" y="1379"/>
                  </a:lnTo>
                  <a:lnTo>
                    <a:pt x="700" y="1378"/>
                  </a:lnTo>
                  <a:lnTo>
                    <a:pt x="715" y="1379"/>
                  </a:lnTo>
                  <a:lnTo>
                    <a:pt x="730" y="1382"/>
                  </a:lnTo>
                  <a:lnTo>
                    <a:pt x="742" y="1384"/>
                  </a:lnTo>
                  <a:lnTo>
                    <a:pt x="757" y="1385"/>
                  </a:lnTo>
                  <a:lnTo>
                    <a:pt x="780" y="1386"/>
                  </a:lnTo>
                  <a:lnTo>
                    <a:pt x="805" y="1385"/>
                  </a:lnTo>
                  <a:lnTo>
                    <a:pt x="833" y="1383"/>
                  </a:lnTo>
                  <a:lnTo>
                    <a:pt x="846" y="1380"/>
                  </a:lnTo>
                  <a:lnTo>
                    <a:pt x="859" y="1378"/>
                  </a:lnTo>
                  <a:lnTo>
                    <a:pt x="871" y="1375"/>
                  </a:lnTo>
                  <a:lnTo>
                    <a:pt x="883" y="1372"/>
                  </a:lnTo>
                  <a:lnTo>
                    <a:pt x="891" y="1368"/>
                  </a:lnTo>
                  <a:lnTo>
                    <a:pt x="900" y="1363"/>
                  </a:lnTo>
                  <a:lnTo>
                    <a:pt x="906" y="1357"/>
                  </a:lnTo>
                  <a:lnTo>
                    <a:pt x="910" y="1352"/>
                  </a:lnTo>
                  <a:lnTo>
                    <a:pt x="912" y="1345"/>
                  </a:lnTo>
                  <a:lnTo>
                    <a:pt x="914" y="1340"/>
                  </a:lnTo>
                  <a:lnTo>
                    <a:pt x="914" y="1335"/>
                  </a:lnTo>
                  <a:lnTo>
                    <a:pt x="914" y="1332"/>
                  </a:lnTo>
                  <a:lnTo>
                    <a:pt x="912" y="1329"/>
                  </a:lnTo>
                  <a:lnTo>
                    <a:pt x="910" y="1325"/>
                  </a:lnTo>
                  <a:lnTo>
                    <a:pt x="908" y="1323"/>
                  </a:lnTo>
                  <a:lnTo>
                    <a:pt x="906" y="1321"/>
                  </a:lnTo>
                  <a:lnTo>
                    <a:pt x="899" y="1316"/>
                  </a:lnTo>
                  <a:lnTo>
                    <a:pt x="893" y="1312"/>
                  </a:lnTo>
                  <a:lnTo>
                    <a:pt x="887" y="1308"/>
                  </a:lnTo>
                  <a:lnTo>
                    <a:pt x="883" y="1300"/>
                  </a:lnTo>
                  <a:lnTo>
                    <a:pt x="881" y="1296"/>
                  </a:lnTo>
                  <a:lnTo>
                    <a:pt x="883" y="1290"/>
                  </a:lnTo>
                  <a:lnTo>
                    <a:pt x="884" y="1282"/>
                  </a:lnTo>
                  <a:lnTo>
                    <a:pt x="886" y="1274"/>
                  </a:lnTo>
                  <a:lnTo>
                    <a:pt x="888" y="1264"/>
                  </a:lnTo>
                  <a:lnTo>
                    <a:pt x="888" y="1254"/>
                  </a:lnTo>
                  <a:lnTo>
                    <a:pt x="888" y="1245"/>
                  </a:lnTo>
                  <a:lnTo>
                    <a:pt x="886" y="1236"/>
                  </a:lnTo>
                  <a:lnTo>
                    <a:pt x="884" y="1228"/>
                  </a:lnTo>
                  <a:lnTo>
                    <a:pt x="880" y="1221"/>
                  </a:lnTo>
                  <a:lnTo>
                    <a:pt x="877" y="1216"/>
                  </a:lnTo>
                  <a:lnTo>
                    <a:pt x="873" y="1210"/>
                  </a:lnTo>
                  <a:lnTo>
                    <a:pt x="868" y="1206"/>
                  </a:lnTo>
                  <a:lnTo>
                    <a:pt x="865" y="1204"/>
                  </a:lnTo>
                  <a:lnTo>
                    <a:pt x="860" y="1199"/>
                  </a:lnTo>
                  <a:lnTo>
                    <a:pt x="855" y="1196"/>
                  </a:lnTo>
                  <a:lnTo>
                    <a:pt x="848" y="1189"/>
                  </a:lnTo>
                  <a:lnTo>
                    <a:pt x="839" y="1181"/>
                  </a:lnTo>
                  <a:lnTo>
                    <a:pt x="829" y="1174"/>
                  </a:lnTo>
                  <a:lnTo>
                    <a:pt x="819" y="1167"/>
                  </a:lnTo>
                  <a:lnTo>
                    <a:pt x="798" y="1153"/>
                  </a:lnTo>
                  <a:lnTo>
                    <a:pt x="781" y="1139"/>
                  </a:lnTo>
                  <a:lnTo>
                    <a:pt x="772" y="1131"/>
                  </a:lnTo>
                  <a:lnTo>
                    <a:pt x="763" y="1116"/>
                  </a:lnTo>
                  <a:lnTo>
                    <a:pt x="753" y="1099"/>
                  </a:lnTo>
                  <a:lnTo>
                    <a:pt x="743" y="1079"/>
                  </a:lnTo>
                  <a:lnTo>
                    <a:pt x="733" y="1058"/>
                  </a:lnTo>
                  <a:lnTo>
                    <a:pt x="725" y="1038"/>
                  </a:lnTo>
                  <a:lnTo>
                    <a:pt x="721" y="1022"/>
                  </a:lnTo>
                  <a:lnTo>
                    <a:pt x="719" y="1010"/>
                  </a:lnTo>
                  <a:lnTo>
                    <a:pt x="719" y="1006"/>
                  </a:lnTo>
                  <a:lnTo>
                    <a:pt x="721" y="999"/>
                  </a:lnTo>
                  <a:lnTo>
                    <a:pt x="724" y="994"/>
                  </a:lnTo>
                  <a:lnTo>
                    <a:pt x="727" y="987"/>
                  </a:lnTo>
                  <a:lnTo>
                    <a:pt x="737" y="971"/>
                  </a:lnTo>
                  <a:lnTo>
                    <a:pt x="749" y="957"/>
                  </a:lnTo>
                  <a:lnTo>
                    <a:pt x="761" y="943"/>
                  </a:lnTo>
                  <a:lnTo>
                    <a:pt x="773" y="931"/>
                  </a:lnTo>
                  <a:lnTo>
                    <a:pt x="785" y="921"/>
                  </a:lnTo>
                  <a:lnTo>
                    <a:pt x="794" y="914"/>
                  </a:lnTo>
                  <a:lnTo>
                    <a:pt x="801" y="910"/>
                  </a:lnTo>
                  <a:lnTo>
                    <a:pt x="807" y="905"/>
                  </a:lnTo>
                  <a:lnTo>
                    <a:pt x="812" y="901"/>
                  </a:lnTo>
                  <a:lnTo>
                    <a:pt x="816" y="895"/>
                  </a:lnTo>
                  <a:lnTo>
                    <a:pt x="818" y="890"/>
                  </a:lnTo>
                  <a:lnTo>
                    <a:pt x="821" y="885"/>
                  </a:lnTo>
                  <a:lnTo>
                    <a:pt x="822" y="880"/>
                  </a:lnTo>
                  <a:lnTo>
                    <a:pt x="823" y="874"/>
                  </a:lnTo>
                  <a:lnTo>
                    <a:pt x="822" y="862"/>
                  </a:lnTo>
                  <a:lnTo>
                    <a:pt x="817" y="851"/>
                  </a:lnTo>
                  <a:lnTo>
                    <a:pt x="813" y="839"/>
                  </a:lnTo>
                  <a:lnTo>
                    <a:pt x="806" y="827"/>
                  </a:lnTo>
                  <a:lnTo>
                    <a:pt x="792" y="803"/>
                  </a:lnTo>
                  <a:lnTo>
                    <a:pt x="781" y="781"/>
                  </a:lnTo>
                  <a:lnTo>
                    <a:pt x="776" y="771"/>
                  </a:lnTo>
                  <a:lnTo>
                    <a:pt x="774" y="763"/>
                  </a:lnTo>
                  <a:lnTo>
                    <a:pt x="774" y="758"/>
                  </a:lnTo>
                  <a:lnTo>
                    <a:pt x="775" y="754"/>
                  </a:lnTo>
                  <a:lnTo>
                    <a:pt x="777" y="749"/>
                  </a:lnTo>
                  <a:lnTo>
                    <a:pt x="780" y="746"/>
                  </a:lnTo>
                  <a:lnTo>
                    <a:pt x="785" y="739"/>
                  </a:lnTo>
                  <a:lnTo>
                    <a:pt x="790" y="735"/>
                  </a:lnTo>
                  <a:lnTo>
                    <a:pt x="795" y="733"/>
                  </a:lnTo>
                  <a:lnTo>
                    <a:pt x="799" y="730"/>
                  </a:lnTo>
                  <a:lnTo>
                    <a:pt x="807" y="728"/>
                  </a:lnTo>
                  <a:lnTo>
                    <a:pt x="814" y="727"/>
                  </a:lnTo>
                  <a:lnTo>
                    <a:pt x="817" y="726"/>
                  </a:lnTo>
                  <a:lnTo>
                    <a:pt x="819" y="724"/>
                  </a:lnTo>
                  <a:lnTo>
                    <a:pt x="822" y="722"/>
                  </a:lnTo>
                  <a:lnTo>
                    <a:pt x="824" y="717"/>
                  </a:lnTo>
                  <a:lnTo>
                    <a:pt x="825" y="712"/>
                  </a:lnTo>
                  <a:lnTo>
                    <a:pt x="826" y="704"/>
                  </a:lnTo>
                  <a:lnTo>
                    <a:pt x="826" y="695"/>
                  </a:lnTo>
                  <a:lnTo>
                    <a:pt x="826" y="683"/>
                  </a:lnTo>
                  <a:lnTo>
                    <a:pt x="826" y="675"/>
                  </a:lnTo>
                  <a:lnTo>
                    <a:pt x="828" y="669"/>
                  </a:lnTo>
                  <a:lnTo>
                    <a:pt x="832" y="662"/>
                  </a:lnTo>
                  <a:lnTo>
                    <a:pt x="836" y="656"/>
                  </a:lnTo>
                  <a:lnTo>
                    <a:pt x="842" y="652"/>
                  </a:lnTo>
                  <a:lnTo>
                    <a:pt x="847" y="646"/>
                  </a:lnTo>
                  <a:lnTo>
                    <a:pt x="854" y="642"/>
                  </a:lnTo>
                  <a:lnTo>
                    <a:pt x="861" y="638"/>
                  </a:lnTo>
                  <a:lnTo>
                    <a:pt x="877" y="630"/>
                  </a:lnTo>
                  <a:lnTo>
                    <a:pt x="891" y="622"/>
                  </a:lnTo>
                  <a:lnTo>
                    <a:pt x="898" y="618"/>
                  </a:lnTo>
                  <a:lnTo>
                    <a:pt x="905" y="613"/>
                  </a:lnTo>
                  <a:lnTo>
                    <a:pt x="910" y="609"/>
                  </a:lnTo>
                  <a:lnTo>
                    <a:pt x="915" y="604"/>
                  </a:lnTo>
                  <a:lnTo>
                    <a:pt x="920" y="602"/>
                  </a:lnTo>
                  <a:lnTo>
                    <a:pt x="925" y="598"/>
                  </a:lnTo>
                  <a:lnTo>
                    <a:pt x="930" y="591"/>
                  </a:lnTo>
                  <a:lnTo>
                    <a:pt x="935" y="585"/>
                  </a:lnTo>
                  <a:lnTo>
                    <a:pt x="942" y="569"/>
                  </a:lnTo>
                  <a:lnTo>
                    <a:pt x="950" y="550"/>
                  </a:lnTo>
                  <a:lnTo>
                    <a:pt x="962" y="513"/>
                  </a:lnTo>
                  <a:lnTo>
                    <a:pt x="972" y="483"/>
                  </a:lnTo>
                  <a:lnTo>
                    <a:pt x="976" y="471"/>
                  </a:lnTo>
                  <a:lnTo>
                    <a:pt x="979" y="459"/>
                  </a:lnTo>
                  <a:lnTo>
                    <a:pt x="979" y="448"/>
                  </a:lnTo>
                  <a:lnTo>
                    <a:pt x="978" y="436"/>
                  </a:lnTo>
                  <a:lnTo>
                    <a:pt x="976" y="427"/>
                  </a:lnTo>
                  <a:lnTo>
                    <a:pt x="970" y="417"/>
                  </a:lnTo>
                  <a:lnTo>
                    <a:pt x="963" y="407"/>
                  </a:lnTo>
                  <a:lnTo>
                    <a:pt x="955" y="397"/>
                  </a:lnTo>
                  <a:lnTo>
                    <a:pt x="941" y="382"/>
                  </a:lnTo>
                  <a:lnTo>
                    <a:pt x="932" y="370"/>
                  </a:lnTo>
                  <a:lnTo>
                    <a:pt x="929" y="366"/>
                  </a:lnTo>
                  <a:lnTo>
                    <a:pt x="927" y="360"/>
                  </a:lnTo>
                  <a:lnTo>
                    <a:pt x="926" y="356"/>
                  </a:lnTo>
                  <a:lnTo>
                    <a:pt x="925" y="352"/>
                  </a:lnTo>
                  <a:lnTo>
                    <a:pt x="925" y="349"/>
                  </a:lnTo>
                  <a:lnTo>
                    <a:pt x="926" y="346"/>
                  </a:lnTo>
                  <a:lnTo>
                    <a:pt x="927" y="342"/>
                  </a:lnTo>
                  <a:lnTo>
                    <a:pt x="928" y="340"/>
                  </a:lnTo>
                  <a:lnTo>
                    <a:pt x="933" y="335"/>
                  </a:lnTo>
                  <a:lnTo>
                    <a:pt x="940" y="331"/>
                  </a:lnTo>
                  <a:lnTo>
                    <a:pt x="957" y="324"/>
                  </a:lnTo>
                  <a:lnTo>
                    <a:pt x="976" y="315"/>
                  </a:lnTo>
                  <a:lnTo>
                    <a:pt x="984" y="310"/>
                  </a:lnTo>
                  <a:lnTo>
                    <a:pt x="992" y="304"/>
                  </a:lnTo>
                  <a:lnTo>
                    <a:pt x="996" y="300"/>
                  </a:lnTo>
                  <a:lnTo>
                    <a:pt x="998" y="296"/>
                  </a:lnTo>
                  <a:lnTo>
                    <a:pt x="1001" y="292"/>
                  </a:lnTo>
                  <a:lnTo>
                    <a:pt x="1003" y="287"/>
                  </a:lnTo>
                  <a:lnTo>
                    <a:pt x="1004" y="283"/>
                  </a:lnTo>
                  <a:lnTo>
                    <a:pt x="1004" y="279"/>
                  </a:lnTo>
                  <a:lnTo>
                    <a:pt x="1004" y="275"/>
                  </a:lnTo>
                  <a:lnTo>
                    <a:pt x="1003" y="271"/>
                  </a:lnTo>
                  <a:lnTo>
                    <a:pt x="1001" y="263"/>
                  </a:lnTo>
                  <a:lnTo>
                    <a:pt x="998" y="255"/>
                  </a:lnTo>
                  <a:lnTo>
                    <a:pt x="994" y="247"/>
                  </a:lnTo>
                  <a:lnTo>
                    <a:pt x="994" y="240"/>
                  </a:lnTo>
                  <a:lnTo>
                    <a:pt x="994" y="236"/>
                  </a:lnTo>
                  <a:lnTo>
                    <a:pt x="997" y="232"/>
                  </a:lnTo>
                  <a:lnTo>
                    <a:pt x="999" y="229"/>
                  </a:lnTo>
                  <a:lnTo>
                    <a:pt x="1002" y="225"/>
                  </a:lnTo>
                  <a:lnTo>
                    <a:pt x="1021" y="212"/>
                  </a:lnTo>
                  <a:lnTo>
                    <a:pt x="1032" y="204"/>
                  </a:lnTo>
                  <a:lnTo>
                    <a:pt x="1034" y="202"/>
                  </a:lnTo>
                  <a:lnTo>
                    <a:pt x="1035" y="199"/>
                  </a:lnTo>
                  <a:lnTo>
                    <a:pt x="1036" y="195"/>
                  </a:lnTo>
                  <a:lnTo>
                    <a:pt x="1036" y="191"/>
                  </a:lnTo>
                  <a:lnTo>
                    <a:pt x="1036" y="180"/>
                  </a:lnTo>
                  <a:lnTo>
                    <a:pt x="1033" y="165"/>
                  </a:lnTo>
                  <a:lnTo>
                    <a:pt x="1018" y="104"/>
                  </a:lnTo>
                  <a:lnTo>
                    <a:pt x="1018" y="104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FAF42449-1FBA-4CA0-9C03-7F8591BC5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3412"/>
              <a:ext cx="869" cy="725"/>
            </a:xfrm>
            <a:custGeom>
              <a:avLst/>
              <a:gdLst>
                <a:gd name="T0" fmla="*/ 196 w 3473"/>
                <a:gd name="T1" fmla="*/ 912 h 2902"/>
                <a:gd name="T2" fmla="*/ 365 w 3473"/>
                <a:gd name="T3" fmla="*/ 815 h 2902"/>
                <a:gd name="T4" fmla="*/ 525 w 3473"/>
                <a:gd name="T5" fmla="*/ 803 h 2902"/>
                <a:gd name="T6" fmla="*/ 430 w 3473"/>
                <a:gd name="T7" fmla="*/ 559 h 2902"/>
                <a:gd name="T8" fmla="*/ 461 w 3473"/>
                <a:gd name="T9" fmla="*/ 392 h 2902"/>
                <a:gd name="T10" fmla="*/ 590 w 3473"/>
                <a:gd name="T11" fmla="*/ 368 h 2902"/>
                <a:gd name="T12" fmla="*/ 764 w 3473"/>
                <a:gd name="T13" fmla="*/ 363 h 2902"/>
                <a:gd name="T14" fmla="*/ 867 w 3473"/>
                <a:gd name="T15" fmla="*/ 274 h 2902"/>
                <a:gd name="T16" fmla="*/ 890 w 3473"/>
                <a:gd name="T17" fmla="*/ 218 h 2902"/>
                <a:gd name="T18" fmla="*/ 1034 w 3473"/>
                <a:gd name="T19" fmla="*/ 235 h 2902"/>
                <a:gd name="T20" fmla="*/ 1052 w 3473"/>
                <a:gd name="T21" fmla="*/ 93 h 2902"/>
                <a:gd name="T22" fmla="*/ 1185 w 3473"/>
                <a:gd name="T23" fmla="*/ 7 h 2902"/>
                <a:gd name="T24" fmla="*/ 1259 w 3473"/>
                <a:gd name="T25" fmla="*/ 96 h 2902"/>
                <a:gd name="T26" fmla="*/ 1330 w 3473"/>
                <a:gd name="T27" fmla="*/ 224 h 2902"/>
                <a:gd name="T28" fmla="*/ 1577 w 3473"/>
                <a:gd name="T29" fmla="*/ 338 h 2902"/>
                <a:gd name="T30" fmla="*/ 1714 w 3473"/>
                <a:gd name="T31" fmla="*/ 471 h 2902"/>
                <a:gd name="T32" fmla="*/ 1807 w 3473"/>
                <a:gd name="T33" fmla="*/ 413 h 2902"/>
                <a:gd name="T34" fmla="*/ 2041 w 3473"/>
                <a:gd name="T35" fmla="*/ 423 h 2902"/>
                <a:gd name="T36" fmla="*/ 2158 w 3473"/>
                <a:gd name="T37" fmla="*/ 428 h 2902"/>
                <a:gd name="T38" fmla="*/ 2229 w 3473"/>
                <a:gd name="T39" fmla="*/ 331 h 2902"/>
                <a:gd name="T40" fmla="*/ 2277 w 3473"/>
                <a:gd name="T41" fmla="*/ 485 h 2902"/>
                <a:gd name="T42" fmla="*/ 2386 w 3473"/>
                <a:gd name="T43" fmla="*/ 650 h 2902"/>
                <a:gd name="T44" fmla="*/ 2666 w 3473"/>
                <a:gd name="T45" fmla="*/ 711 h 2902"/>
                <a:gd name="T46" fmla="*/ 2846 w 3473"/>
                <a:gd name="T47" fmla="*/ 806 h 2902"/>
                <a:gd name="T48" fmla="*/ 2910 w 3473"/>
                <a:gd name="T49" fmla="*/ 707 h 2902"/>
                <a:gd name="T50" fmla="*/ 3143 w 3473"/>
                <a:gd name="T51" fmla="*/ 691 h 2902"/>
                <a:gd name="T52" fmla="*/ 3322 w 3473"/>
                <a:gd name="T53" fmla="*/ 693 h 2902"/>
                <a:gd name="T54" fmla="*/ 3363 w 3473"/>
                <a:gd name="T55" fmla="*/ 810 h 2902"/>
                <a:gd name="T56" fmla="*/ 3387 w 3473"/>
                <a:gd name="T57" fmla="*/ 1055 h 2902"/>
                <a:gd name="T58" fmla="*/ 3430 w 3473"/>
                <a:gd name="T59" fmla="*/ 1269 h 2902"/>
                <a:gd name="T60" fmla="*/ 3424 w 3473"/>
                <a:gd name="T61" fmla="*/ 1453 h 2902"/>
                <a:gd name="T62" fmla="*/ 3346 w 3473"/>
                <a:gd name="T63" fmla="*/ 1664 h 2902"/>
                <a:gd name="T64" fmla="*/ 3176 w 3473"/>
                <a:gd name="T65" fmla="*/ 1816 h 2902"/>
                <a:gd name="T66" fmla="*/ 3054 w 3473"/>
                <a:gd name="T67" fmla="*/ 2044 h 2902"/>
                <a:gd name="T68" fmla="*/ 2790 w 3473"/>
                <a:gd name="T69" fmla="*/ 2146 h 2902"/>
                <a:gd name="T70" fmla="*/ 2702 w 3473"/>
                <a:gd name="T71" fmla="*/ 2266 h 2902"/>
                <a:gd name="T72" fmla="*/ 2466 w 3473"/>
                <a:gd name="T73" fmla="*/ 2423 h 2902"/>
                <a:gd name="T74" fmla="*/ 2285 w 3473"/>
                <a:gd name="T75" fmla="*/ 2492 h 2902"/>
                <a:gd name="T76" fmla="*/ 2071 w 3473"/>
                <a:gd name="T77" fmla="*/ 2584 h 2902"/>
                <a:gd name="T78" fmla="*/ 1885 w 3473"/>
                <a:gd name="T79" fmla="*/ 2628 h 2902"/>
                <a:gd name="T80" fmla="*/ 1726 w 3473"/>
                <a:gd name="T81" fmla="*/ 2663 h 2902"/>
                <a:gd name="T82" fmla="*/ 1594 w 3473"/>
                <a:gd name="T83" fmla="*/ 2815 h 2902"/>
                <a:gd name="T84" fmla="*/ 1255 w 3473"/>
                <a:gd name="T85" fmla="*/ 2902 h 2902"/>
                <a:gd name="T86" fmla="*/ 1073 w 3473"/>
                <a:gd name="T87" fmla="*/ 2840 h 2902"/>
                <a:gd name="T88" fmla="*/ 1022 w 3473"/>
                <a:gd name="T89" fmla="*/ 2714 h 2902"/>
                <a:gd name="T90" fmla="*/ 1010 w 3473"/>
                <a:gd name="T91" fmla="*/ 2601 h 2902"/>
                <a:gd name="T92" fmla="*/ 999 w 3473"/>
                <a:gd name="T93" fmla="*/ 2456 h 2902"/>
                <a:gd name="T94" fmla="*/ 880 w 3473"/>
                <a:gd name="T95" fmla="*/ 2238 h 2902"/>
                <a:gd name="T96" fmla="*/ 737 w 3473"/>
                <a:gd name="T97" fmla="*/ 2156 h 2902"/>
                <a:gd name="T98" fmla="*/ 577 w 3473"/>
                <a:gd name="T99" fmla="*/ 2100 h 2902"/>
                <a:gd name="T100" fmla="*/ 423 w 3473"/>
                <a:gd name="T101" fmla="*/ 2070 h 2902"/>
                <a:gd name="T102" fmla="*/ 293 w 3473"/>
                <a:gd name="T103" fmla="*/ 2027 h 2902"/>
                <a:gd name="T104" fmla="*/ 135 w 3473"/>
                <a:gd name="T105" fmla="*/ 1950 h 2902"/>
                <a:gd name="T106" fmla="*/ 231 w 3473"/>
                <a:gd name="T107" fmla="*/ 1838 h 2902"/>
                <a:gd name="T108" fmla="*/ 275 w 3473"/>
                <a:gd name="T109" fmla="*/ 1765 h 2902"/>
                <a:gd name="T110" fmla="*/ 251 w 3473"/>
                <a:gd name="T111" fmla="*/ 1643 h 2902"/>
                <a:gd name="T112" fmla="*/ 26 w 3473"/>
                <a:gd name="T113" fmla="*/ 1567 h 2902"/>
                <a:gd name="T114" fmla="*/ 7 w 3473"/>
                <a:gd name="T115" fmla="*/ 1453 h 2902"/>
                <a:gd name="T116" fmla="*/ 110 w 3473"/>
                <a:gd name="T117" fmla="*/ 1329 h 2902"/>
                <a:gd name="T118" fmla="*/ 182 w 3473"/>
                <a:gd name="T119" fmla="*/ 1302 h 2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3" h="2902">
                  <a:moveTo>
                    <a:pt x="74" y="1206"/>
                  </a:moveTo>
                  <a:lnTo>
                    <a:pt x="154" y="1100"/>
                  </a:lnTo>
                  <a:lnTo>
                    <a:pt x="171" y="1087"/>
                  </a:lnTo>
                  <a:lnTo>
                    <a:pt x="189" y="1069"/>
                  </a:lnTo>
                  <a:lnTo>
                    <a:pt x="198" y="1059"/>
                  </a:lnTo>
                  <a:lnTo>
                    <a:pt x="204" y="1049"/>
                  </a:lnTo>
                  <a:lnTo>
                    <a:pt x="210" y="1039"/>
                  </a:lnTo>
                  <a:lnTo>
                    <a:pt x="213" y="1028"/>
                  </a:lnTo>
                  <a:lnTo>
                    <a:pt x="216" y="1019"/>
                  </a:lnTo>
                  <a:lnTo>
                    <a:pt x="214" y="1009"/>
                  </a:lnTo>
                  <a:lnTo>
                    <a:pt x="213" y="1000"/>
                  </a:lnTo>
                  <a:lnTo>
                    <a:pt x="211" y="993"/>
                  </a:lnTo>
                  <a:lnTo>
                    <a:pt x="206" y="976"/>
                  </a:lnTo>
                  <a:lnTo>
                    <a:pt x="200" y="959"/>
                  </a:lnTo>
                  <a:lnTo>
                    <a:pt x="197" y="951"/>
                  </a:lnTo>
                  <a:lnTo>
                    <a:pt x="195" y="942"/>
                  </a:lnTo>
                  <a:lnTo>
                    <a:pt x="193" y="933"/>
                  </a:lnTo>
                  <a:lnTo>
                    <a:pt x="193" y="923"/>
                  </a:lnTo>
                  <a:lnTo>
                    <a:pt x="196" y="912"/>
                  </a:lnTo>
                  <a:lnTo>
                    <a:pt x="198" y="901"/>
                  </a:lnTo>
                  <a:lnTo>
                    <a:pt x="203" y="890"/>
                  </a:lnTo>
                  <a:lnTo>
                    <a:pt x="210" y="877"/>
                  </a:lnTo>
                  <a:lnTo>
                    <a:pt x="216" y="864"/>
                  </a:lnTo>
                  <a:lnTo>
                    <a:pt x="221" y="847"/>
                  </a:lnTo>
                  <a:lnTo>
                    <a:pt x="226" y="827"/>
                  </a:lnTo>
                  <a:lnTo>
                    <a:pt x="231" y="806"/>
                  </a:lnTo>
                  <a:lnTo>
                    <a:pt x="237" y="786"/>
                  </a:lnTo>
                  <a:lnTo>
                    <a:pt x="242" y="770"/>
                  </a:lnTo>
                  <a:lnTo>
                    <a:pt x="244" y="765"/>
                  </a:lnTo>
                  <a:lnTo>
                    <a:pt x="248" y="761"/>
                  </a:lnTo>
                  <a:lnTo>
                    <a:pt x="251" y="758"/>
                  </a:lnTo>
                  <a:lnTo>
                    <a:pt x="255" y="758"/>
                  </a:lnTo>
                  <a:lnTo>
                    <a:pt x="342" y="785"/>
                  </a:lnTo>
                  <a:lnTo>
                    <a:pt x="346" y="787"/>
                  </a:lnTo>
                  <a:lnTo>
                    <a:pt x="351" y="791"/>
                  </a:lnTo>
                  <a:lnTo>
                    <a:pt x="354" y="796"/>
                  </a:lnTo>
                  <a:lnTo>
                    <a:pt x="357" y="801"/>
                  </a:lnTo>
                  <a:lnTo>
                    <a:pt x="365" y="815"/>
                  </a:lnTo>
                  <a:lnTo>
                    <a:pt x="372" y="831"/>
                  </a:lnTo>
                  <a:lnTo>
                    <a:pt x="379" y="847"/>
                  </a:lnTo>
                  <a:lnTo>
                    <a:pt x="387" y="862"/>
                  </a:lnTo>
                  <a:lnTo>
                    <a:pt x="392" y="869"/>
                  </a:lnTo>
                  <a:lnTo>
                    <a:pt x="397" y="875"/>
                  </a:lnTo>
                  <a:lnTo>
                    <a:pt x="403" y="881"/>
                  </a:lnTo>
                  <a:lnTo>
                    <a:pt x="409" y="885"/>
                  </a:lnTo>
                  <a:lnTo>
                    <a:pt x="434" y="900"/>
                  </a:lnTo>
                  <a:lnTo>
                    <a:pt x="463" y="915"/>
                  </a:lnTo>
                  <a:lnTo>
                    <a:pt x="477" y="921"/>
                  </a:lnTo>
                  <a:lnTo>
                    <a:pt x="491" y="924"/>
                  </a:lnTo>
                  <a:lnTo>
                    <a:pt x="499" y="925"/>
                  </a:lnTo>
                  <a:lnTo>
                    <a:pt x="506" y="925"/>
                  </a:lnTo>
                  <a:lnTo>
                    <a:pt x="512" y="924"/>
                  </a:lnTo>
                  <a:lnTo>
                    <a:pt x="519" y="922"/>
                  </a:lnTo>
                  <a:lnTo>
                    <a:pt x="519" y="891"/>
                  </a:lnTo>
                  <a:lnTo>
                    <a:pt x="521" y="861"/>
                  </a:lnTo>
                  <a:lnTo>
                    <a:pt x="522" y="831"/>
                  </a:lnTo>
                  <a:lnTo>
                    <a:pt x="525" y="803"/>
                  </a:lnTo>
                  <a:lnTo>
                    <a:pt x="527" y="774"/>
                  </a:lnTo>
                  <a:lnTo>
                    <a:pt x="527" y="744"/>
                  </a:lnTo>
                  <a:lnTo>
                    <a:pt x="526" y="713"/>
                  </a:lnTo>
                  <a:lnTo>
                    <a:pt x="522" y="681"/>
                  </a:lnTo>
                  <a:lnTo>
                    <a:pt x="500" y="681"/>
                  </a:lnTo>
                  <a:lnTo>
                    <a:pt x="484" y="679"/>
                  </a:lnTo>
                  <a:lnTo>
                    <a:pt x="476" y="678"/>
                  </a:lnTo>
                  <a:lnTo>
                    <a:pt x="470" y="677"/>
                  </a:lnTo>
                  <a:lnTo>
                    <a:pt x="465" y="673"/>
                  </a:lnTo>
                  <a:lnTo>
                    <a:pt x="460" y="671"/>
                  </a:lnTo>
                  <a:lnTo>
                    <a:pt x="457" y="667"/>
                  </a:lnTo>
                  <a:lnTo>
                    <a:pt x="453" y="662"/>
                  </a:lnTo>
                  <a:lnTo>
                    <a:pt x="450" y="657"/>
                  </a:lnTo>
                  <a:lnTo>
                    <a:pt x="447" y="650"/>
                  </a:lnTo>
                  <a:lnTo>
                    <a:pt x="441" y="633"/>
                  </a:lnTo>
                  <a:lnTo>
                    <a:pt x="437" y="612"/>
                  </a:lnTo>
                  <a:lnTo>
                    <a:pt x="433" y="589"/>
                  </a:lnTo>
                  <a:lnTo>
                    <a:pt x="430" y="569"/>
                  </a:lnTo>
                  <a:lnTo>
                    <a:pt x="430" y="559"/>
                  </a:lnTo>
                  <a:lnTo>
                    <a:pt x="430" y="551"/>
                  </a:lnTo>
                  <a:lnTo>
                    <a:pt x="432" y="543"/>
                  </a:lnTo>
                  <a:lnTo>
                    <a:pt x="434" y="534"/>
                  </a:lnTo>
                  <a:lnTo>
                    <a:pt x="437" y="526"/>
                  </a:lnTo>
                  <a:lnTo>
                    <a:pt x="440" y="518"/>
                  </a:lnTo>
                  <a:lnTo>
                    <a:pt x="445" y="510"/>
                  </a:lnTo>
                  <a:lnTo>
                    <a:pt x="449" y="502"/>
                  </a:lnTo>
                  <a:lnTo>
                    <a:pt x="463" y="486"/>
                  </a:lnTo>
                  <a:lnTo>
                    <a:pt x="478" y="469"/>
                  </a:lnTo>
                  <a:lnTo>
                    <a:pt x="487" y="464"/>
                  </a:lnTo>
                  <a:lnTo>
                    <a:pt x="492" y="460"/>
                  </a:lnTo>
                  <a:lnTo>
                    <a:pt x="497" y="455"/>
                  </a:lnTo>
                  <a:lnTo>
                    <a:pt x="498" y="450"/>
                  </a:lnTo>
                  <a:lnTo>
                    <a:pt x="499" y="444"/>
                  </a:lnTo>
                  <a:lnTo>
                    <a:pt x="498" y="440"/>
                  </a:lnTo>
                  <a:lnTo>
                    <a:pt x="495" y="434"/>
                  </a:lnTo>
                  <a:lnTo>
                    <a:pt x="491" y="430"/>
                  </a:lnTo>
                  <a:lnTo>
                    <a:pt x="474" y="410"/>
                  </a:lnTo>
                  <a:lnTo>
                    <a:pt x="461" y="392"/>
                  </a:lnTo>
                  <a:lnTo>
                    <a:pt x="460" y="388"/>
                  </a:lnTo>
                  <a:lnTo>
                    <a:pt x="460" y="384"/>
                  </a:lnTo>
                  <a:lnTo>
                    <a:pt x="461" y="379"/>
                  </a:lnTo>
                  <a:lnTo>
                    <a:pt x="463" y="375"/>
                  </a:lnTo>
                  <a:lnTo>
                    <a:pt x="466" y="370"/>
                  </a:lnTo>
                  <a:lnTo>
                    <a:pt x="469" y="367"/>
                  </a:lnTo>
                  <a:lnTo>
                    <a:pt x="474" y="363"/>
                  </a:lnTo>
                  <a:lnTo>
                    <a:pt x="478" y="359"/>
                  </a:lnTo>
                  <a:lnTo>
                    <a:pt x="488" y="353"/>
                  </a:lnTo>
                  <a:lnTo>
                    <a:pt x="498" y="348"/>
                  </a:lnTo>
                  <a:lnTo>
                    <a:pt x="509" y="344"/>
                  </a:lnTo>
                  <a:lnTo>
                    <a:pt x="518" y="343"/>
                  </a:lnTo>
                  <a:lnTo>
                    <a:pt x="522" y="343"/>
                  </a:lnTo>
                  <a:lnTo>
                    <a:pt x="529" y="345"/>
                  </a:lnTo>
                  <a:lnTo>
                    <a:pt x="538" y="348"/>
                  </a:lnTo>
                  <a:lnTo>
                    <a:pt x="547" y="353"/>
                  </a:lnTo>
                  <a:lnTo>
                    <a:pt x="566" y="360"/>
                  </a:lnTo>
                  <a:lnTo>
                    <a:pt x="580" y="366"/>
                  </a:lnTo>
                  <a:lnTo>
                    <a:pt x="590" y="368"/>
                  </a:lnTo>
                  <a:lnTo>
                    <a:pt x="599" y="369"/>
                  </a:lnTo>
                  <a:lnTo>
                    <a:pt x="608" y="369"/>
                  </a:lnTo>
                  <a:lnTo>
                    <a:pt x="618" y="369"/>
                  </a:lnTo>
                  <a:lnTo>
                    <a:pt x="626" y="369"/>
                  </a:lnTo>
                  <a:lnTo>
                    <a:pt x="636" y="367"/>
                  </a:lnTo>
                  <a:lnTo>
                    <a:pt x="645" y="366"/>
                  </a:lnTo>
                  <a:lnTo>
                    <a:pt x="654" y="364"/>
                  </a:lnTo>
                  <a:lnTo>
                    <a:pt x="665" y="359"/>
                  </a:lnTo>
                  <a:lnTo>
                    <a:pt x="676" y="355"/>
                  </a:lnTo>
                  <a:lnTo>
                    <a:pt x="688" y="352"/>
                  </a:lnTo>
                  <a:lnTo>
                    <a:pt x="700" y="348"/>
                  </a:lnTo>
                  <a:lnTo>
                    <a:pt x="706" y="347"/>
                  </a:lnTo>
                  <a:lnTo>
                    <a:pt x="714" y="348"/>
                  </a:lnTo>
                  <a:lnTo>
                    <a:pt x="722" y="350"/>
                  </a:lnTo>
                  <a:lnTo>
                    <a:pt x="731" y="354"/>
                  </a:lnTo>
                  <a:lnTo>
                    <a:pt x="738" y="357"/>
                  </a:lnTo>
                  <a:lnTo>
                    <a:pt x="746" y="359"/>
                  </a:lnTo>
                  <a:lnTo>
                    <a:pt x="755" y="361"/>
                  </a:lnTo>
                  <a:lnTo>
                    <a:pt x="764" y="363"/>
                  </a:lnTo>
                  <a:lnTo>
                    <a:pt x="773" y="361"/>
                  </a:lnTo>
                  <a:lnTo>
                    <a:pt x="781" y="360"/>
                  </a:lnTo>
                  <a:lnTo>
                    <a:pt x="789" y="357"/>
                  </a:lnTo>
                  <a:lnTo>
                    <a:pt x="797" y="354"/>
                  </a:lnTo>
                  <a:lnTo>
                    <a:pt x="804" y="350"/>
                  </a:lnTo>
                  <a:lnTo>
                    <a:pt x="810" y="347"/>
                  </a:lnTo>
                  <a:lnTo>
                    <a:pt x="818" y="345"/>
                  </a:lnTo>
                  <a:lnTo>
                    <a:pt x="827" y="343"/>
                  </a:lnTo>
                  <a:lnTo>
                    <a:pt x="834" y="340"/>
                  </a:lnTo>
                  <a:lnTo>
                    <a:pt x="840" y="337"/>
                  </a:lnTo>
                  <a:lnTo>
                    <a:pt x="846" y="335"/>
                  </a:lnTo>
                  <a:lnTo>
                    <a:pt x="850" y="332"/>
                  </a:lnTo>
                  <a:lnTo>
                    <a:pt x="853" y="328"/>
                  </a:lnTo>
                  <a:lnTo>
                    <a:pt x="856" y="325"/>
                  </a:lnTo>
                  <a:lnTo>
                    <a:pt x="858" y="322"/>
                  </a:lnTo>
                  <a:lnTo>
                    <a:pt x="860" y="317"/>
                  </a:lnTo>
                  <a:lnTo>
                    <a:pt x="863" y="300"/>
                  </a:lnTo>
                  <a:lnTo>
                    <a:pt x="866" y="277"/>
                  </a:lnTo>
                  <a:lnTo>
                    <a:pt x="867" y="274"/>
                  </a:lnTo>
                  <a:lnTo>
                    <a:pt x="866" y="271"/>
                  </a:lnTo>
                  <a:lnTo>
                    <a:pt x="865" y="268"/>
                  </a:lnTo>
                  <a:lnTo>
                    <a:pt x="863" y="264"/>
                  </a:lnTo>
                  <a:lnTo>
                    <a:pt x="860" y="260"/>
                  </a:lnTo>
                  <a:lnTo>
                    <a:pt x="856" y="254"/>
                  </a:lnTo>
                  <a:lnTo>
                    <a:pt x="851" y="248"/>
                  </a:lnTo>
                  <a:lnTo>
                    <a:pt x="850" y="241"/>
                  </a:lnTo>
                  <a:lnTo>
                    <a:pt x="849" y="238"/>
                  </a:lnTo>
                  <a:lnTo>
                    <a:pt x="850" y="233"/>
                  </a:lnTo>
                  <a:lnTo>
                    <a:pt x="851" y="229"/>
                  </a:lnTo>
                  <a:lnTo>
                    <a:pt x="855" y="223"/>
                  </a:lnTo>
                  <a:lnTo>
                    <a:pt x="860" y="213"/>
                  </a:lnTo>
                  <a:lnTo>
                    <a:pt x="865" y="207"/>
                  </a:lnTo>
                  <a:lnTo>
                    <a:pt x="868" y="202"/>
                  </a:lnTo>
                  <a:lnTo>
                    <a:pt x="871" y="200"/>
                  </a:lnTo>
                  <a:lnTo>
                    <a:pt x="875" y="201"/>
                  </a:lnTo>
                  <a:lnTo>
                    <a:pt x="879" y="203"/>
                  </a:lnTo>
                  <a:lnTo>
                    <a:pt x="883" y="209"/>
                  </a:lnTo>
                  <a:lnTo>
                    <a:pt x="890" y="218"/>
                  </a:lnTo>
                  <a:lnTo>
                    <a:pt x="896" y="223"/>
                  </a:lnTo>
                  <a:lnTo>
                    <a:pt x="902" y="228"/>
                  </a:lnTo>
                  <a:lnTo>
                    <a:pt x="908" y="230"/>
                  </a:lnTo>
                  <a:lnTo>
                    <a:pt x="913" y="230"/>
                  </a:lnTo>
                  <a:lnTo>
                    <a:pt x="920" y="229"/>
                  </a:lnTo>
                  <a:lnTo>
                    <a:pt x="925" y="227"/>
                  </a:lnTo>
                  <a:lnTo>
                    <a:pt x="931" y="224"/>
                  </a:lnTo>
                  <a:lnTo>
                    <a:pt x="938" y="220"/>
                  </a:lnTo>
                  <a:lnTo>
                    <a:pt x="950" y="212"/>
                  </a:lnTo>
                  <a:lnTo>
                    <a:pt x="963" y="205"/>
                  </a:lnTo>
                  <a:lnTo>
                    <a:pt x="970" y="202"/>
                  </a:lnTo>
                  <a:lnTo>
                    <a:pt x="976" y="200"/>
                  </a:lnTo>
                  <a:lnTo>
                    <a:pt x="984" y="199"/>
                  </a:lnTo>
                  <a:lnTo>
                    <a:pt x="991" y="200"/>
                  </a:lnTo>
                  <a:lnTo>
                    <a:pt x="999" y="205"/>
                  </a:lnTo>
                  <a:lnTo>
                    <a:pt x="1006" y="211"/>
                  </a:lnTo>
                  <a:lnTo>
                    <a:pt x="1015" y="220"/>
                  </a:lnTo>
                  <a:lnTo>
                    <a:pt x="1024" y="229"/>
                  </a:lnTo>
                  <a:lnTo>
                    <a:pt x="1034" y="235"/>
                  </a:lnTo>
                  <a:lnTo>
                    <a:pt x="1043" y="241"/>
                  </a:lnTo>
                  <a:lnTo>
                    <a:pt x="1046" y="242"/>
                  </a:lnTo>
                  <a:lnTo>
                    <a:pt x="1051" y="241"/>
                  </a:lnTo>
                  <a:lnTo>
                    <a:pt x="1054" y="240"/>
                  </a:lnTo>
                  <a:lnTo>
                    <a:pt x="1057" y="235"/>
                  </a:lnTo>
                  <a:lnTo>
                    <a:pt x="1061" y="230"/>
                  </a:lnTo>
                  <a:lnTo>
                    <a:pt x="1064" y="221"/>
                  </a:lnTo>
                  <a:lnTo>
                    <a:pt x="1067" y="211"/>
                  </a:lnTo>
                  <a:lnTo>
                    <a:pt x="1072" y="199"/>
                  </a:lnTo>
                  <a:lnTo>
                    <a:pt x="1078" y="175"/>
                  </a:lnTo>
                  <a:lnTo>
                    <a:pt x="1083" y="157"/>
                  </a:lnTo>
                  <a:lnTo>
                    <a:pt x="1084" y="150"/>
                  </a:lnTo>
                  <a:lnTo>
                    <a:pt x="1084" y="144"/>
                  </a:lnTo>
                  <a:lnTo>
                    <a:pt x="1083" y="138"/>
                  </a:lnTo>
                  <a:lnTo>
                    <a:pt x="1081" y="133"/>
                  </a:lnTo>
                  <a:lnTo>
                    <a:pt x="1074" y="123"/>
                  </a:lnTo>
                  <a:lnTo>
                    <a:pt x="1067" y="113"/>
                  </a:lnTo>
                  <a:lnTo>
                    <a:pt x="1059" y="103"/>
                  </a:lnTo>
                  <a:lnTo>
                    <a:pt x="1052" y="93"/>
                  </a:lnTo>
                  <a:lnTo>
                    <a:pt x="1049" y="87"/>
                  </a:lnTo>
                  <a:lnTo>
                    <a:pt x="1047" y="82"/>
                  </a:lnTo>
                  <a:lnTo>
                    <a:pt x="1046" y="75"/>
                  </a:lnTo>
                  <a:lnTo>
                    <a:pt x="1047" y="67"/>
                  </a:lnTo>
                  <a:lnTo>
                    <a:pt x="1048" y="63"/>
                  </a:lnTo>
                  <a:lnTo>
                    <a:pt x="1049" y="57"/>
                  </a:lnTo>
                  <a:lnTo>
                    <a:pt x="1053" y="54"/>
                  </a:lnTo>
                  <a:lnTo>
                    <a:pt x="1057" y="51"/>
                  </a:lnTo>
                  <a:lnTo>
                    <a:pt x="1066" y="46"/>
                  </a:lnTo>
                  <a:lnTo>
                    <a:pt x="1077" y="43"/>
                  </a:lnTo>
                  <a:lnTo>
                    <a:pt x="1089" y="41"/>
                  </a:lnTo>
                  <a:lnTo>
                    <a:pt x="1102" y="39"/>
                  </a:lnTo>
                  <a:lnTo>
                    <a:pt x="1113" y="35"/>
                  </a:lnTo>
                  <a:lnTo>
                    <a:pt x="1123" y="32"/>
                  </a:lnTo>
                  <a:lnTo>
                    <a:pt x="1155" y="0"/>
                  </a:lnTo>
                  <a:lnTo>
                    <a:pt x="1155" y="0"/>
                  </a:lnTo>
                  <a:lnTo>
                    <a:pt x="1161" y="2"/>
                  </a:lnTo>
                  <a:lnTo>
                    <a:pt x="1171" y="4"/>
                  </a:lnTo>
                  <a:lnTo>
                    <a:pt x="1185" y="7"/>
                  </a:lnTo>
                  <a:lnTo>
                    <a:pt x="1199" y="10"/>
                  </a:lnTo>
                  <a:lnTo>
                    <a:pt x="1226" y="13"/>
                  </a:lnTo>
                  <a:lnTo>
                    <a:pt x="1246" y="14"/>
                  </a:lnTo>
                  <a:lnTo>
                    <a:pt x="1252" y="15"/>
                  </a:lnTo>
                  <a:lnTo>
                    <a:pt x="1259" y="17"/>
                  </a:lnTo>
                  <a:lnTo>
                    <a:pt x="1264" y="18"/>
                  </a:lnTo>
                  <a:lnTo>
                    <a:pt x="1268" y="19"/>
                  </a:lnTo>
                  <a:lnTo>
                    <a:pt x="1271" y="21"/>
                  </a:lnTo>
                  <a:lnTo>
                    <a:pt x="1274" y="23"/>
                  </a:lnTo>
                  <a:lnTo>
                    <a:pt x="1275" y="27"/>
                  </a:lnTo>
                  <a:lnTo>
                    <a:pt x="1277" y="29"/>
                  </a:lnTo>
                  <a:lnTo>
                    <a:pt x="1278" y="35"/>
                  </a:lnTo>
                  <a:lnTo>
                    <a:pt x="1277" y="43"/>
                  </a:lnTo>
                  <a:lnTo>
                    <a:pt x="1273" y="51"/>
                  </a:lnTo>
                  <a:lnTo>
                    <a:pt x="1270" y="60"/>
                  </a:lnTo>
                  <a:lnTo>
                    <a:pt x="1267" y="69"/>
                  </a:lnTo>
                  <a:lnTo>
                    <a:pt x="1263" y="77"/>
                  </a:lnTo>
                  <a:lnTo>
                    <a:pt x="1260" y="87"/>
                  </a:lnTo>
                  <a:lnTo>
                    <a:pt x="1259" y="96"/>
                  </a:lnTo>
                  <a:lnTo>
                    <a:pt x="1259" y="101"/>
                  </a:lnTo>
                  <a:lnTo>
                    <a:pt x="1259" y="105"/>
                  </a:lnTo>
                  <a:lnTo>
                    <a:pt x="1261" y="109"/>
                  </a:lnTo>
                  <a:lnTo>
                    <a:pt x="1262" y="113"/>
                  </a:lnTo>
                  <a:lnTo>
                    <a:pt x="1265" y="117"/>
                  </a:lnTo>
                  <a:lnTo>
                    <a:pt x="1269" y="121"/>
                  </a:lnTo>
                  <a:lnTo>
                    <a:pt x="1273" y="125"/>
                  </a:lnTo>
                  <a:lnTo>
                    <a:pt x="1278" y="128"/>
                  </a:lnTo>
                  <a:lnTo>
                    <a:pt x="1309" y="144"/>
                  </a:lnTo>
                  <a:lnTo>
                    <a:pt x="1321" y="151"/>
                  </a:lnTo>
                  <a:lnTo>
                    <a:pt x="1323" y="157"/>
                  </a:lnTo>
                  <a:lnTo>
                    <a:pt x="1323" y="166"/>
                  </a:lnTo>
                  <a:lnTo>
                    <a:pt x="1323" y="179"/>
                  </a:lnTo>
                  <a:lnTo>
                    <a:pt x="1323" y="199"/>
                  </a:lnTo>
                  <a:lnTo>
                    <a:pt x="1323" y="207"/>
                  </a:lnTo>
                  <a:lnTo>
                    <a:pt x="1324" y="212"/>
                  </a:lnTo>
                  <a:lnTo>
                    <a:pt x="1325" y="218"/>
                  </a:lnTo>
                  <a:lnTo>
                    <a:pt x="1327" y="221"/>
                  </a:lnTo>
                  <a:lnTo>
                    <a:pt x="1330" y="224"/>
                  </a:lnTo>
                  <a:lnTo>
                    <a:pt x="1333" y="227"/>
                  </a:lnTo>
                  <a:lnTo>
                    <a:pt x="1336" y="228"/>
                  </a:lnTo>
                  <a:lnTo>
                    <a:pt x="1340" y="229"/>
                  </a:lnTo>
                  <a:lnTo>
                    <a:pt x="1358" y="229"/>
                  </a:lnTo>
                  <a:lnTo>
                    <a:pt x="1381" y="227"/>
                  </a:lnTo>
                  <a:lnTo>
                    <a:pt x="1389" y="228"/>
                  </a:lnTo>
                  <a:lnTo>
                    <a:pt x="1399" y="229"/>
                  </a:lnTo>
                  <a:lnTo>
                    <a:pt x="1409" y="232"/>
                  </a:lnTo>
                  <a:lnTo>
                    <a:pt x="1418" y="235"/>
                  </a:lnTo>
                  <a:lnTo>
                    <a:pt x="1436" y="245"/>
                  </a:lnTo>
                  <a:lnTo>
                    <a:pt x="1454" y="256"/>
                  </a:lnTo>
                  <a:lnTo>
                    <a:pt x="1488" y="283"/>
                  </a:lnTo>
                  <a:lnTo>
                    <a:pt x="1521" y="306"/>
                  </a:lnTo>
                  <a:lnTo>
                    <a:pt x="1536" y="313"/>
                  </a:lnTo>
                  <a:lnTo>
                    <a:pt x="1555" y="322"/>
                  </a:lnTo>
                  <a:lnTo>
                    <a:pt x="1564" y="326"/>
                  </a:lnTo>
                  <a:lnTo>
                    <a:pt x="1572" y="332"/>
                  </a:lnTo>
                  <a:lnTo>
                    <a:pt x="1574" y="335"/>
                  </a:lnTo>
                  <a:lnTo>
                    <a:pt x="1577" y="338"/>
                  </a:lnTo>
                  <a:lnTo>
                    <a:pt x="1579" y="340"/>
                  </a:lnTo>
                  <a:lnTo>
                    <a:pt x="1579" y="344"/>
                  </a:lnTo>
                  <a:lnTo>
                    <a:pt x="1581" y="360"/>
                  </a:lnTo>
                  <a:lnTo>
                    <a:pt x="1584" y="377"/>
                  </a:lnTo>
                  <a:lnTo>
                    <a:pt x="1588" y="385"/>
                  </a:lnTo>
                  <a:lnTo>
                    <a:pt x="1591" y="391"/>
                  </a:lnTo>
                  <a:lnTo>
                    <a:pt x="1595" y="398"/>
                  </a:lnTo>
                  <a:lnTo>
                    <a:pt x="1601" y="405"/>
                  </a:lnTo>
                  <a:lnTo>
                    <a:pt x="1614" y="415"/>
                  </a:lnTo>
                  <a:lnTo>
                    <a:pt x="1629" y="424"/>
                  </a:lnTo>
                  <a:lnTo>
                    <a:pt x="1644" y="432"/>
                  </a:lnTo>
                  <a:lnTo>
                    <a:pt x="1659" y="440"/>
                  </a:lnTo>
                  <a:lnTo>
                    <a:pt x="1670" y="448"/>
                  </a:lnTo>
                  <a:lnTo>
                    <a:pt x="1680" y="455"/>
                  </a:lnTo>
                  <a:lnTo>
                    <a:pt x="1684" y="459"/>
                  </a:lnTo>
                  <a:lnTo>
                    <a:pt x="1690" y="462"/>
                  </a:lnTo>
                  <a:lnTo>
                    <a:pt x="1695" y="465"/>
                  </a:lnTo>
                  <a:lnTo>
                    <a:pt x="1703" y="468"/>
                  </a:lnTo>
                  <a:lnTo>
                    <a:pt x="1714" y="471"/>
                  </a:lnTo>
                  <a:lnTo>
                    <a:pt x="1724" y="474"/>
                  </a:lnTo>
                  <a:lnTo>
                    <a:pt x="1734" y="476"/>
                  </a:lnTo>
                  <a:lnTo>
                    <a:pt x="1742" y="476"/>
                  </a:lnTo>
                  <a:lnTo>
                    <a:pt x="1745" y="475"/>
                  </a:lnTo>
                  <a:lnTo>
                    <a:pt x="1748" y="474"/>
                  </a:lnTo>
                  <a:lnTo>
                    <a:pt x="1752" y="472"/>
                  </a:lnTo>
                  <a:lnTo>
                    <a:pt x="1754" y="469"/>
                  </a:lnTo>
                  <a:lnTo>
                    <a:pt x="1756" y="465"/>
                  </a:lnTo>
                  <a:lnTo>
                    <a:pt x="1757" y="460"/>
                  </a:lnTo>
                  <a:lnTo>
                    <a:pt x="1758" y="454"/>
                  </a:lnTo>
                  <a:lnTo>
                    <a:pt x="1759" y="447"/>
                  </a:lnTo>
                  <a:lnTo>
                    <a:pt x="1761" y="437"/>
                  </a:lnTo>
                  <a:lnTo>
                    <a:pt x="1764" y="428"/>
                  </a:lnTo>
                  <a:lnTo>
                    <a:pt x="1768" y="421"/>
                  </a:lnTo>
                  <a:lnTo>
                    <a:pt x="1774" y="416"/>
                  </a:lnTo>
                  <a:lnTo>
                    <a:pt x="1780" y="412"/>
                  </a:lnTo>
                  <a:lnTo>
                    <a:pt x="1789" y="411"/>
                  </a:lnTo>
                  <a:lnTo>
                    <a:pt x="1798" y="411"/>
                  </a:lnTo>
                  <a:lnTo>
                    <a:pt x="1807" y="413"/>
                  </a:lnTo>
                  <a:lnTo>
                    <a:pt x="1825" y="427"/>
                  </a:lnTo>
                  <a:lnTo>
                    <a:pt x="1849" y="445"/>
                  </a:lnTo>
                  <a:lnTo>
                    <a:pt x="1861" y="452"/>
                  </a:lnTo>
                  <a:lnTo>
                    <a:pt x="1873" y="457"/>
                  </a:lnTo>
                  <a:lnTo>
                    <a:pt x="1878" y="458"/>
                  </a:lnTo>
                  <a:lnTo>
                    <a:pt x="1882" y="457"/>
                  </a:lnTo>
                  <a:lnTo>
                    <a:pt x="1886" y="454"/>
                  </a:lnTo>
                  <a:lnTo>
                    <a:pt x="1888" y="451"/>
                  </a:lnTo>
                  <a:lnTo>
                    <a:pt x="1900" y="429"/>
                  </a:lnTo>
                  <a:lnTo>
                    <a:pt x="1913" y="405"/>
                  </a:lnTo>
                  <a:lnTo>
                    <a:pt x="1920" y="394"/>
                  </a:lnTo>
                  <a:lnTo>
                    <a:pt x="1926" y="381"/>
                  </a:lnTo>
                  <a:lnTo>
                    <a:pt x="1931" y="370"/>
                  </a:lnTo>
                  <a:lnTo>
                    <a:pt x="1935" y="359"/>
                  </a:lnTo>
                  <a:lnTo>
                    <a:pt x="2029" y="406"/>
                  </a:lnTo>
                  <a:lnTo>
                    <a:pt x="2032" y="408"/>
                  </a:lnTo>
                  <a:lnTo>
                    <a:pt x="2035" y="412"/>
                  </a:lnTo>
                  <a:lnTo>
                    <a:pt x="2038" y="417"/>
                  </a:lnTo>
                  <a:lnTo>
                    <a:pt x="2041" y="423"/>
                  </a:lnTo>
                  <a:lnTo>
                    <a:pt x="2044" y="437"/>
                  </a:lnTo>
                  <a:lnTo>
                    <a:pt x="2047" y="451"/>
                  </a:lnTo>
                  <a:lnTo>
                    <a:pt x="2050" y="464"/>
                  </a:lnTo>
                  <a:lnTo>
                    <a:pt x="2053" y="476"/>
                  </a:lnTo>
                  <a:lnTo>
                    <a:pt x="2054" y="481"/>
                  </a:lnTo>
                  <a:lnTo>
                    <a:pt x="2056" y="484"/>
                  </a:lnTo>
                  <a:lnTo>
                    <a:pt x="2060" y="485"/>
                  </a:lnTo>
                  <a:lnTo>
                    <a:pt x="2062" y="485"/>
                  </a:lnTo>
                  <a:lnTo>
                    <a:pt x="2074" y="483"/>
                  </a:lnTo>
                  <a:lnTo>
                    <a:pt x="2086" y="480"/>
                  </a:lnTo>
                  <a:lnTo>
                    <a:pt x="2097" y="476"/>
                  </a:lnTo>
                  <a:lnTo>
                    <a:pt x="2108" y="472"/>
                  </a:lnTo>
                  <a:lnTo>
                    <a:pt x="2118" y="468"/>
                  </a:lnTo>
                  <a:lnTo>
                    <a:pt x="2127" y="462"/>
                  </a:lnTo>
                  <a:lnTo>
                    <a:pt x="2135" y="457"/>
                  </a:lnTo>
                  <a:lnTo>
                    <a:pt x="2143" y="450"/>
                  </a:lnTo>
                  <a:lnTo>
                    <a:pt x="2148" y="443"/>
                  </a:lnTo>
                  <a:lnTo>
                    <a:pt x="2154" y="436"/>
                  </a:lnTo>
                  <a:lnTo>
                    <a:pt x="2158" y="428"/>
                  </a:lnTo>
                  <a:lnTo>
                    <a:pt x="2161" y="419"/>
                  </a:lnTo>
                  <a:lnTo>
                    <a:pt x="2164" y="409"/>
                  </a:lnTo>
                  <a:lnTo>
                    <a:pt x="2165" y="398"/>
                  </a:lnTo>
                  <a:lnTo>
                    <a:pt x="2165" y="387"/>
                  </a:lnTo>
                  <a:lnTo>
                    <a:pt x="2164" y="375"/>
                  </a:lnTo>
                  <a:lnTo>
                    <a:pt x="2163" y="366"/>
                  </a:lnTo>
                  <a:lnTo>
                    <a:pt x="2164" y="357"/>
                  </a:lnTo>
                  <a:lnTo>
                    <a:pt x="2166" y="349"/>
                  </a:lnTo>
                  <a:lnTo>
                    <a:pt x="2169" y="343"/>
                  </a:lnTo>
                  <a:lnTo>
                    <a:pt x="2174" y="336"/>
                  </a:lnTo>
                  <a:lnTo>
                    <a:pt x="2179" y="332"/>
                  </a:lnTo>
                  <a:lnTo>
                    <a:pt x="2185" y="327"/>
                  </a:lnTo>
                  <a:lnTo>
                    <a:pt x="2191" y="325"/>
                  </a:lnTo>
                  <a:lnTo>
                    <a:pt x="2198" y="323"/>
                  </a:lnTo>
                  <a:lnTo>
                    <a:pt x="2205" y="323"/>
                  </a:lnTo>
                  <a:lnTo>
                    <a:pt x="2211" y="323"/>
                  </a:lnTo>
                  <a:lnTo>
                    <a:pt x="2218" y="324"/>
                  </a:lnTo>
                  <a:lnTo>
                    <a:pt x="2223" y="327"/>
                  </a:lnTo>
                  <a:lnTo>
                    <a:pt x="2229" y="331"/>
                  </a:lnTo>
                  <a:lnTo>
                    <a:pt x="2233" y="335"/>
                  </a:lnTo>
                  <a:lnTo>
                    <a:pt x="2237" y="342"/>
                  </a:lnTo>
                  <a:lnTo>
                    <a:pt x="2239" y="347"/>
                  </a:lnTo>
                  <a:lnTo>
                    <a:pt x="2239" y="353"/>
                  </a:lnTo>
                  <a:lnTo>
                    <a:pt x="2239" y="358"/>
                  </a:lnTo>
                  <a:lnTo>
                    <a:pt x="2239" y="364"/>
                  </a:lnTo>
                  <a:lnTo>
                    <a:pt x="2237" y="376"/>
                  </a:lnTo>
                  <a:lnTo>
                    <a:pt x="2232" y="389"/>
                  </a:lnTo>
                  <a:lnTo>
                    <a:pt x="2228" y="401"/>
                  </a:lnTo>
                  <a:lnTo>
                    <a:pt x="2225" y="413"/>
                  </a:lnTo>
                  <a:lnTo>
                    <a:pt x="2221" y="426"/>
                  </a:lnTo>
                  <a:lnTo>
                    <a:pt x="2220" y="438"/>
                  </a:lnTo>
                  <a:lnTo>
                    <a:pt x="2221" y="442"/>
                  </a:lnTo>
                  <a:lnTo>
                    <a:pt x="2227" y="448"/>
                  </a:lnTo>
                  <a:lnTo>
                    <a:pt x="2233" y="454"/>
                  </a:lnTo>
                  <a:lnTo>
                    <a:pt x="2242" y="461"/>
                  </a:lnTo>
                  <a:lnTo>
                    <a:pt x="2260" y="473"/>
                  </a:lnTo>
                  <a:lnTo>
                    <a:pt x="2273" y="482"/>
                  </a:lnTo>
                  <a:lnTo>
                    <a:pt x="2277" y="485"/>
                  </a:lnTo>
                  <a:lnTo>
                    <a:pt x="2280" y="490"/>
                  </a:lnTo>
                  <a:lnTo>
                    <a:pt x="2283" y="496"/>
                  </a:lnTo>
                  <a:lnTo>
                    <a:pt x="2285" y="502"/>
                  </a:lnTo>
                  <a:lnTo>
                    <a:pt x="2289" y="517"/>
                  </a:lnTo>
                  <a:lnTo>
                    <a:pt x="2291" y="533"/>
                  </a:lnTo>
                  <a:lnTo>
                    <a:pt x="2292" y="566"/>
                  </a:lnTo>
                  <a:lnTo>
                    <a:pt x="2294" y="595"/>
                  </a:lnTo>
                  <a:lnTo>
                    <a:pt x="2298" y="606"/>
                  </a:lnTo>
                  <a:lnTo>
                    <a:pt x="2301" y="615"/>
                  </a:lnTo>
                  <a:lnTo>
                    <a:pt x="2307" y="623"/>
                  </a:lnTo>
                  <a:lnTo>
                    <a:pt x="2313" y="630"/>
                  </a:lnTo>
                  <a:lnTo>
                    <a:pt x="2320" y="637"/>
                  </a:lnTo>
                  <a:lnTo>
                    <a:pt x="2328" y="641"/>
                  </a:lnTo>
                  <a:lnTo>
                    <a:pt x="2336" y="644"/>
                  </a:lnTo>
                  <a:lnTo>
                    <a:pt x="2345" y="648"/>
                  </a:lnTo>
                  <a:lnTo>
                    <a:pt x="2355" y="650"/>
                  </a:lnTo>
                  <a:lnTo>
                    <a:pt x="2365" y="651"/>
                  </a:lnTo>
                  <a:lnTo>
                    <a:pt x="2376" y="651"/>
                  </a:lnTo>
                  <a:lnTo>
                    <a:pt x="2386" y="650"/>
                  </a:lnTo>
                  <a:lnTo>
                    <a:pt x="2397" y="649"/>
                  </a:lnTo>
                  <a:lnTo>
                    <a:pt x="2407" y="648"/>
                  </a:lnTo>
                  <a:lnTo>
                    <a:pt x="2417" y="644"/>
                  </a:lnTo>
                  <a:lnTo>
                    <a:pt x="2427" y="642"/>
                  </a:lnTo>
                  <a:lnTo>
                    <a:pt x="2452" y="644"/>
                  </a:lnTo>
                  <a:lnTo>
                    <a:pt x="2474" y="646"/>
                  </a:lnTo>
                  <a:lnTo>
                    <a:pt x="2494" y="646"/>
                  </a:lnTo>
                  <a:lnTo>
                    <a:pt x="2513" y="646"/>
                  </a:lnTo>
                  <a:lnTo>
                    <a:pt x="2530" y="646"/>
                  </a:lnTo>
                  <a:lnTo>
                    <a:pt x="2546" y="646"/>
                  </a:lnTo>
                  <a:lnTo>
                    <a:pt x="2561" y="646"/>
                  </a:lnTo>
                  <a:lnTo>
                    <a:pt x="2576" y="647"/>
                  </a:lnTo>
                  <a:lnTo>
                    <a:pt x="2589" y="649"/>
                  </a:lnTo>
                  <a:lnTo>
                    <a:pt x="2602" y="653"/>
                  </a:lnTo>
                  <a:lnTo>
                    <a:pt x="2614" y="660"/>
                  </a:lnTo>
                  <a:lnTo>
                    <a:pt x="2628" y="668"/>
                  </a:lnTo>
                  <a:lnTo>
                    <a:pt x="2640" y="679"/>
                  </a:lnTo>
                  <a:lnTo>
                    <a:pt x="2653" y="693"/>
                  </a:lnTo>
                  <a:lnTo>
                    <a:pt x="2666" y="711"/>
                  </a:lnTo>
                  <a:lnTo>
                    <a:pt x="2681" y="732"/>
                  </a:lnTo>
                  <a:lnTo>
                    <a:pt x="2684" y="735"/>
                  </a:lnTo>
                  <a:lnTo>
                    <a:pt x="2687" y="740"/>
                  </a:lnTo>
                  <a:lnTo>
                    <a:pt x="2693" y="744"/>
                  </a:lnTo>
                  <a:lnTo>
                    <a:pt x="2699" y="748"/>
                  </a:lnTo>
                  <a:lnTo>
                    <a:pt x="2713" y="757"/>
                  </a:lnTo>
                  <a:lnTo>
                    <a:pt x="2728" y="766"/>
                  </a:lnTo>
                  <a:lnTo>
                    <a:pt x="2759" y="782"/>
                  </a:lnTo>
                  <a:lnTo>
                    <a:pt x="2784" y="795"/>
                  </a:lnTo>
                  <a:lnTo>
                    <a:pt x="2794" y="800"/>
                  </a:lnTo>
                  <a:lnTo>
                    <a:pt x="2804" y="805"/>
                  </a:lnTo>
                  <a:lnTo>
                    <a:pt x="2813" y="808"/>
                  </a:lnTo>
                  <a:lnTo>
                    <a:pt x="2819" y="811"/>
                  </a:lnTo>
                  <a:lnTo>
                    <a:pt x="2826" y="812"/>
                  </a:lnTo>
                  <a:lnTo>
                    <a:pt x="2831" y="812"/>
                  </a:lnTo>
                  <a:lnTo>
                    <a:pt x="2837" y="812"/>
                  </a:lnTo>
                  <a:lnTo>
                    <a:pt x="2840" y="811"/>
                  </a:lnTo>
                  <a:lnTo>
                    <a:pt x="2844" y="809"/>
                  </a:lnTo>
                  <a:lnTo>
                    <a:pt x="2846" y="806"/>
                  </a:lnTo>
                  <a:lnTo>
                    <a:pt x="2848" y="803"/>
                  </a:lnTo>
                  <a:lnTo>
                    <a:pt x="2850" y="798"/>
                  </a:lnTo>
                  <a:lnTo>
                    <a:pt x="2853" y="789"/>
                  </a:lnTo>
                  <a:lnTo>
                    <a:pt x="2853" y="778"/>
                  </a:lnTo>
                  <a:lnTo>
                    <a:pt x="2854" y="754"/>
                  </a:lnTo>
                  <a:lnTo>
                    <a:pt x="2857" y="730"/>
                  </a:lnTo>
                  <a:lnTo>
                    <a:pt x="2858" y="724"/>
                  </a:lnTo>
                  <a:lnTo>
                    <a:pt x="2860" y="720"/>
                  </a:lnTo>
                  <a:lnTo>
                    <a:pt x="2862" y="714"/>
                  </a:lnTo>
                  <a:lnTo>
                    <a:pt x="2866" y="711"/>
                  </a:lnTo>
                  <a:lnTo>
                    <a:pt x="2870" y="706"/>
                  </a:lnTo>
                  <a:lnTo>
                    <a:pt x="2875" y="703"/>
                  </a:lnTo>
                  <a:lnTo>
                    <a:pt x="2880" y="701"/>
                  </a:lnTo>
                  <a:lnTo>
                    <a:pt x="2887" y="700"/>
                  </a:lnTo>
                  <a:lnTo>
                    <a:pt x="2890" y="699"/>
                  </a:lnTo>
                  <a:lnTo>
                    <a:pt x="2895" y="700"/>
                  </a:lnTo>
                  <a:lnTo>
                    <a:pt x="2899" y="701"/>
                  </a:lnTo>
                  <a:lnTo>
                    <a:pt x="2902" y="702"/>
                  </a:lnTo>
                  <a:lnTo>
                    <a:pt x="2910" y="707"/>
                  </a:lnTo>
                  <a:lnTo>
                    <a:pt x="2917" y="713"/>
                  </a:lnTo>
                  <a:lnTo>
                    <a:pt x="2924" y="719"/>
                  </a:lnTo>
                  <a:lnTo>
                    <a:pt x="2933" y="722"/>
                  </a:lnTo>
                  <a:lnTo>
                    <a:pt x="2938" y="724"/>
                  </a:lnTo>
                  <a:lnTo>
                    <a:pt x="2943" y="724"/>
                  </a:lnTo>
                  <a:lnTo>
                    <a:pt x="2948" y="724"/>
                  </a:lnTo>
                  <a:lnTo>
                    <a:pt x="2954" y="722"/>
                  </a:lnTo>
                  <a:lnTo>
                    <a:pt x="2989" y="709"/>
                  </a:lnTo>
                  <a:lnTo>
                    <a:pt x="3018" y="696"/>
                  </a:lnTo>
                  <a:lnTo>
                    <a:pt x="3031" y="691"/>
                  </a:lnTo>
                  <a:lnTo>
                    <a:pt x="3043" y="686"/>
                  </a:lnTo>
                  <a:lnTo>
                    <a:pt x="3055" y="683"/>
                  </a:lnTo>
                  <a:lnTo>
                    <a:pt x="3066" y="680"/>
                  </a:lnTo>
                  <a:lnTo>
                    <a:pt x="3078" y="678"/>
                  </a:lnTo>
                  <a:lnTo>
                    <a:pt x="3090" y="677"/>
                  </a:lnTo>
                  <a:lnTo>
                    <a:pt x="3102" y="678"/>
                  </a:lnTo>
                  <a:lnTo>
                    <a:pt x="3115" y="680"/>
                  </a:lnTo>
                  <a:lnTo>
                    <a:pt x="3128" y="684"/>
                  </a:lnTo>
                  <a:lnTo>
                    <a:pt x="3143" y="691"/>
                  </a:lnTo>
                  <a:lnTo>
                    <a:pt x="3158" y="699"/>
                  </a:lnTo>
                  <a:lnTo>
                    <a:pt x="3176" y="710"/>
                  </a:lnTo>
                  <a:lnTo>
                    <a:pt x="3187" y="716"/>
                  </a:lnTo>
                  <a:lnTo>
                    <a:pt x="3201" y="723"/>
                  </a:lnTo>
                  <a:lnTo>
                    <a:pt x="3216" y="730"/>
                  </a:lnTo>
                  <a:lnTo>
                    <a:pt x="3231" y="736"/>
                  </a:lnTo>
                  <a:lnTo>
                    <a:pt x="3248" y="741"/>
                  </a:lnTo>
                  <a:lnTo>
                    <a:pt x="3263" y="744"/>
                  </a:lnTo>
                  <a:lnTo>
                    <a:pt x="3271" y="745"/>
                  </a:lnTo>
                  <a:lnTo>
                    <a:pt x="3278" y="746"/>
                  </a:lnTo>
                  <a:lnTo>
                    <a:pt x="3286" y="745"/>
                  </a:lnTo>
                  <a:lnTo>
                    <a:pt x="3291" y="745"/>
                  </a:lnTo>
                  <a:lnTo>
                    <a:pt x="3299" y="743"/>
                  </a:lnTo>
                  <a:lnTo>
                    <a:pt x="3304" y="740"/>
                  </a:lnTo>
                  <a:lnTo>
                    <a:pt x="3309" y="736"/>
                  </a:lnTo>
                  <a:lnTo>
                    <a:pt x="3312" y="731"/>
                  </a:lnTo>
                  <a:lnTo>
                    <a:pt x="3317" y="720"/>
                  </a:lnTo>
                  <a:lnTo>
                    <a:pt x="3320" y="706"/>
                  </a:lnTo>
                  <a:lnTo>
                    <a:pt x="3322" y="693"/>
                  </a:lnTo>
                  <a:lnTo>
                    <a:pt x="3325" y="680"/>
                  </a:lnTo>
                  <a:lnTo>
                    <a:pt x="3328" y="674"/>
                  </a:lnTo>
                  <a:lnTo>
                    <a:pt x="3331" y="670"/>
                  </a:lnTo>
                  <a:lnTo>
                    <a:pt x="3335" y="665"/>
                  </a:lnTo>
                  <a:lnTo>
                    <a:pt x="3341" y="662"/>
                  </a:lnTo>
                  <a:lnTo>
                    <a:pt x="3341" y="662"/>
                  </a:lnTo>
                  <a:lnTo>
                    <a:pt x="3380" y="715"/>
                  </a:lnTo>
                  <a:lnTo>
                    <a:pt x="3380" y="726"/>
                  </a:lnTo>
                  <a:lnTo>
                    <a:pt x="3381" y="736"/>
                  </a:lnTo>
                  <a:lnTo>
                    <a:pt x="3380" y="740"/>
                  </a:lnTo>
                  <a:lnTo>
                    <a:pt x="3379" y="744"/>
                  </a:lnTo>
                  <a:lnTo>
                    <a:pt x="3377" y="748"/>
                  </a:lnTo>
                  <a:lnTo>
                    <a:pt x="3374" y="754"/>
                  </a:lnTo>
                  <a:lnTo>
                    <a:pt x="3369" y="765"/>
                  </a:lnTo>
                  <a:lnTo>
                    <a:pt x="3364" y="775"/>
                  </a:lnTo>
                  <a:lnTo>
                    <a:pt x="3362" y="784"/>
                  </a:lnTo>
                  <a:lnTo>
                    <a:pt x="3361" y="794"/>
                  </a:lnTo>
                  <a:lnTo>
                    <a:pt x="3362" y="803"/>
                  </a:lnTo>
                  <a:lnTo>
                    <a:pt x="3363" y="810"/>
                  </a:lnTo>
                  <a:lnTo>
                    <a:pt x="3365" y="819"/>
                  </a:lnTo>
                  <a:lnTo>
                    <a:pt x="3369" y="827"/>
                  </a:lnTo>
                  <a:lnTo>
                    <a:pt x="3374" y="843"/>
                  </a:lnTo>
                  <a:lnTo>
                    <a:pt x="3379" y="861"/>
                  </a:lnTo>
                  <a:lnTo>
                    <a:pt x="3380" y="870"/>
                  </a:lnTo>
                  <a:lnTo>
                    <a:pt x="3380" y="879"/>
                  </a:lnTo>
                  <a:lnTo>
                    <a:pt x="3379" y="889"/>
                  </a:lnTo>
                  <a:lnTo>
                    <a:pt x="3375" y="900"/>
                  </a:lnTo>
                  <a:lnTo>
                    <a:pt x="3372" y="910"/>
                  </a:lnTo>
                  <a:lnTo>
                    <a:pt x="3369" y="922"/>
                  </a:lnTo>
                  <a:lnTo>
                    <a:pt x="3367" y="934"/>
                  </a:lnTo>
                  <a:lnTo>
                    <a:pt x="3366" y="947"/>
                  </a:lnTo>
                  <a:lnTo>
                    <a:pt x="3366" y="973"/>
                  </a:lnTo>
                  <a:lnTo>
                    <a:pt x="3367" y="996"/>
                  </a:lnTo>
                  <a:lnTo>
                    <a:pt x="3370" y="1009"/>
                  </a:lnTo>
                  <a:lnTo>
                    <a:pt x="3373" y="1020"/>
                  </a:lnTo>
                  <a:lnTo>
                    <a:pt x="3377" y="1031"/>
                  </a:lnTo>
                  <a:lnTo>
                    <a:pt x="3382" y="1042"/>
                  </a:lnTo>
                  <a:lnTo>
                    <a:pt x="3387" y="1055"/>
                  </a:lnTo>
                  <a:lnTo>
                    <a:pt x="3392" y="1066"/>
                  </a:lnTo>
                  <a:lnTo>
                    <a:pt x="3395" y="1078"/>
                  </a:lnTo>
                  <a:lnTo>
                    <a:pt x="3397" y="1092"/>
                  </a:lnTo>
                  <a:lnTo>
                    <a:pt x="3397" y="1109"/>
                  </a:lnTo>
                  <a:lnTo>
                    <a:pt x="3396" y="1126"/>
                  </a:lnTo>
                  <a:lnTo>
                    <a:pt x="3397" y="1134"/>
                  </a:lnTo>
                  <a:lnTo>
                    <a:pt x="3399" y="1143"/>
                  </a:lnTo>
                  <a:lnTo>
                    <a:pt x="3401" y="1151"/>
                  </a:lnTo>
                  <a:lnTo>
                    <a:pt x="3405" y="1158"/>
                  </a:lnTo>
                  <a:lnTo>
                    <a:pt x="3412" y="1170"/>
                  </a:lnTo>
                  <a:lnTo>
                    <a:pt x="3416" y="1179"/>
                  </a:lnTo>
                  <a:lnTo>
                    <a:pt x="3420" y="1189"/>
                  </a:lnTo>
                  <a:lnTo>
                    <a:pt x="3422" y="1199"/>
                  </a:lnTo>
                  <a:lnTo>
                    <a:pt x="3423" y="1220"/>
                  </a:lnTo>
                  <a:lnTo>
                    <a:pt x="3423" y="1245"/>
                  </a:lnTo>
                  <a:lnTo>
                    <a:pt x="3424" y="1251"/>
                  </a:lnTo>
                  <a:lnTo>
                    <a:pt x="3425" y="1258"/>
                  </a:lnTo>
                  <a:lnTo>
                    <a:pt x="3427" y="1263"/>
                  </a:lnTo>
                  <a:lnTo>
                    <a:pt x="3430" y="1269"/>
                  </a:lnTo>
                  <a:lnTo>
                    <a:pt x="3436" y="1278"/>
                  </a:lnTo>
                  <a:lnTo>
                    <a:pt x="3444" y="1286"/>
                  </a:lnTo>
                  <a:lnTo>
                    <a:pt x="3453" y="1292"/>
                  </a:lnTo>
                  <a:lnTo>
                    <a:pt x="3459" y="1301"/>
                  </a:lnTo>
                  <a:lnTo>
                    <a:pt x="3463" y="1305"/>
                  </a:lnTo>
                  <a:lnTo>
                    <a:pt x="3465" y="1310"/>
                  </a:lnTo>
                  <a:lnTo>
                    <a:pt x="3467" y="1315"/>
                  </a:lnTo>
                  <a:lnTo>
                    <a:pt x="3468" y="1322"/>
                  </a:lnTo>
                  <a:lnTo>
                    <a:pt x="3473" y="1367"/>
                  </a:lnTo>
                  <a:lnTo>
                    <a:pt x="3473" y="1367"/>
                  </a:lnTo>
                  <a:lnTo>
                    <a:pt x="3466" y="1370"/>
                  </a:lnTo>
                  <a:lnTo>
                    <a:pt x="3459" y="1374"/>
                  </a:lnTo>
                  <a:lnTo>
                    <a:pt x="3454" y="1380"/>
                  </a:lnTo>
                  <a:lnTo>
                    <a:pt x="3448" y="1385"/>
                  </a:lnTo>
                  <a:lnTo>
                    <a:pt x="3444" y="1392"/>
                  </a:lnTo>
                  <a:lnTo>
                    <a:pt x="3441" y="1399"/>
                  </a:lnTo>
                  <a:lnTo>
                    <a:pt x="3436" y="1408"/>
                  </a:lnTo>
                  <a:lnTo>
                    <a:pt x="3434" y="1416"/>
                  </a:lnTo>
                  <a:lnTo>
                    <a:pt x="3424" y="1453"/>
                  </a:lnTo>
                  <a:lnTo>
                    <a:pt x="3415" y="1483"/>
                  </a:lnTo>
                  <a:lnTo>
                    <a:pt x="3414" y="1492"/>
                  </a:lnTo>
                  <a:lnTo>
                    <a:pt x="3412" y="1501"/>
                  </a:lnTo>
                  <a:lnTo>
                    <a:pt x="3412" y="1511"/>
                  </a:lnTo>
                  <a:lnTo>
                    <a:pt x="3412" y="1521"/>
                  </a:lnTo>
                  <a:lnTo>
                    <a:pt x="3412" y="1542"/>
                  </a:lnTo>
                  <a:lnTo>
                    <a:pt x="3412" y="1563"/>
                  </a:lnTo>
                  <a:lnTo>
                    <a:pt x="3412" y="1573"/>
                  </a:lnTo>
                  <a:lnTo>
                    <a:pt x="3411" y="1583"/>
                  </a:lnTo>
                  <a:lnTo>
                    <a:pt x="3410" y="1593"/>
                  </a:lnTo>
                  <a:lnTo>
                    <a:pt x="3407" y="1602"/>
                  </a:lnTo>
                  <a:lnTo>
                    <a:pt x="3404" y="1611"/>
                  </a:lnTo>
                  <a:lnTo>
                    <a:pt x="3400" y="1617"/>
                  </a:lnTo>
                  <a:lnTo>
                    <a:pt x="3393" y="1625"/>
                  </a:lnTo>
                  <a:lnTo>
                    <a:pt x="3386" y="1630"/>
                  </a:lnTo>
                  <a:lnTo>
                    <a:pt x="3373" y="1639"/>
                  </a:lnTo>
                  <a:lnTo>
                    <a:pt x="3362" y="1647"/>
                  </a:lnTo>
                  <a:lnTo>
                    <a:pt x="3353" y="1655"/>
                  </a:lnTo>
                  <a:lnTo>
                    <a:pt x="3346" y="1664"/>
                  </a:lnTo>
                  <a:lnTo>
                    <a:pt x="3342" y="1672"/>
                  </a:lnTo>
                  <a:lnTo>
                    <a:pt x="3339" y="1684"/>
                  </a:lnTo>
                  <a:lnTo>
                    <a:pt x="3338" y="1696"/>
                  </a:lnTo>
                  <a:lnTo>
                    <a:pt x="3336" y="1711"/>
                  </a:lnTo>
                  <a:lnTo>
                    <a:pt x="3335" y="1716"/>
                  </a:lnTo>
                  <a:lnTo>
                    <a:pt x="3332" y="1720"/>
                  </a:lnTo>
                  <a:lnTo>
                    <a:pt x="3328" y="1724"/>
                  </a:lnTo>
                  <a:lnTo>
                    <a:pt x="3321" y="1728"/>
                  </a:lnTo>
                  <a:lnTo>
                    <a:pt x="3305" y="1737"/>
                  </a:lnTo>
                  <a:lnTo>
                    <a:pt x="3288" y="1745"/>
                  </a:lnTo>
                  <a:lnTo>
                    <a:pt x="3251" y="1760"/>
                  </a:lnTo>
                  <a:lnTo>
                    <a:pt x="3226" y="1770"/>
                  </a:lnTo>
                  <a:lnTo>
                    <a:pt x="3217" y="1774"/>
                  </a:lnTo>
                  <a:lnTo>
                    <a:pt x="3209" y="1780"/>
                  </a:lnTo>
                  <a:lnTo>
                    <a:pt x="3201" y="1786"/>
                  </a:lnTo>
                  <a:lnTo>
                    <a:pt x="3194" y="1793"/>
                  </a:lnTo>
                  <a:lnTo>
                    <a:pt x="3187" y="1801"/>
                  </a:lnTo>
                  <a:lnTo>
                    <a:pt x="3181" y="1808"/>
                  </a:lnTo>
                  <a:lnTo>
                    <a:pt x="3176" y="1816"/>
                  </a:lnTo>
                  <a:lnTo>
                    <a:pt x="3170" y="1825"/>
                  </a:lnTo>
                  <a:lnTo>
                    <a:pt x="3160" y="1843"/>
                  </a:lnTo>
                  <a:lnTo>
                    <a:pt x="3153" y="1862"/>
                  </a:lnTo>
                  <a:lnTo>
                    <a:pt x="3145" y="1880"/>
                  </a:lnTo>
                  <a:lnTo>
                    <a:pt x="3138" y="1899"/>
                  </a:lnTo>
                  <a:lnTo>
                    <a:pt x="3135" y="1915"/>
                  </a:lnTo>
                  <a:lnTo>
                    <a:pt x="3133" y="1928"/>
                  </a:lnTo>
                  <a:lnTo>
                    <a:pt x="3128" y="1939"/>
                  </a:lnTo>
                  <a:lnTo>
                    <a:pt x="3124" y="1949"/>
                  </a:lnTo>
                  <a:lnTo>
                    <a:pt x="3119" y="1958"/>
                  </a:lnTo>
                  <a:lnTo>
                    <a:pt x="3114" y="1965"/>
                  </a:lnTo>
                  <a:lnTo>
                    <a:pt x="3108" y="1972"/>
                  </a:lnTo>
                  <a:lnTo>
                    <a:pt x="3102" y="1978"/>
                  </a:lnTo>
                  <a:lnTo>
                    <a:pt x="3090" y="1990"/>
                  </a:lnTo>
                  <a:lnTo>
                    <a:pt x="3077" y="2003"/>
                  </a:lnTo>
                  <a:lnTo>
                    <a:pt x="3071" y="2012"/>
                  </a:lnTo>
                  <a:lnTo>
                    <a:pt x="3065" y="2021"/>
                  </a:lnTo>
                  <a:lnTo>
                    <a:pt x="3060" y="2032"/>
                  </a:lnTo>
                  <a:lnTo>
                    <a:pt x="3054" y="2044"/>
                  </a:lnTo>
                  <a:lnTo>
                    <a:pt x="3051" y="2049"/>
                  </a:lnTo>
                  <a:lnTo>
                    <a:pt x="3046" y="2054"/>
                  </a:lnTo>
                  <a:lnTo>
                    <a:pt x="3040" y="2057"/>
                  </a:lnTo>
                  <a:lnTo>
                    <a:pt x="3031" y="2060"/>
                  </a:lnTo>
                  <a:lnTo>
                    <a:pt x="3012" y="2066"/>
                  </a:lnTo>
                  <a:lnTo>
                    <a:pt x="2989" y="2070"/>
                  </a:lnTo>
                  <a:lnTo>
                    <a:pt x="2965" y="2074"/>
                  </a:lnTo>
                  <a:lnTo>
                    <a:pt x="2942" y="2078"/>
                  </a:lnTo>
                  <a:lnTo>
                    <a:pt x="2932" y="2081"/>
                  </a:lnTo>
                  <a:lnTo>
                    <a:pt x="2922" y="2085"/>
                  </a:lnTo>
                  <a:lnTo>
                    <a:pt x="2915" y="2088"/>
                  </a:lnTo>
                  <a:lnTo>
                    <a:pt x="2908" y="2093"/>
                  </a:lnTo>
                  <a:lnTo>
                    <a:pt x="2896" y="2100"/>
                  </a:lnTo>
                  <a:lnTo>
                    <a:pt x="2878" y="2108"/>
                  </a:lnTo>
                  <a:lnTo>
                    <a:pt x="2857" y="2117"/>
                  </a:lnTo>
                  <a:lnTo>
                    <a:pt x="2836" y="2127"/>
                  </a:lnTo>
                  <a:lnTo>
                    <a:pt x="2815" y="2135"/>
                  </a:lnTo>
                  <a:lnTo>
                    <a:pt x="2797" y="2142"/>
                  </a:lnTo>
                  <a:lnTo>
                    <a:pt x="2790" y="2146"/>
                  </a:lnTo>
                  <a:lnTo>
                    <a:pt x="2786" y="2149"/>
                  </a:lnTo>
                  <a:lnTo>
                    <a:pt x="2783" y="2151"/>
                  </a:lnTo>
                  <a:lnTo>
                    <a:pt x="2782" y="2153"/>
                  </a:lnTo>
                  <a:lnTo>
                    <a:pt x="2784" y="2167"/>
                  </a:lnTo>
                  <a:lnTo>
                    <a:pt x="2785" y="2178"/>
                  </a:lnTo>
                  <a:lnTo>
                    <a:pt x="2785" y="2189"/>
                  </a:lnTo>
                  <a:lnTo>
                    <a:pt x="2785" y="2199"/>
                  </a:lnTo>
                  <a:lnTo>
                    <a:pt x="2784" y="2207"/>
                  </a:lnTo>
                  <a:lnTo>
                    <a:pt x="2782" y="2216"/>
                  </a:lnTo>
                  <a:lnTo>
                    <a:pt x="2779" y="2224"/>
                  </a:lnTo>
                  <a:lnTo>
                    <a:pt x="2775" y="2231"/>
                  </a:lnTo>
                  <a:lnTo>
                    <a:pt x="2771" y="2237"/>
                  </a:lnTo>
                  <a:lnTo>
                    <a:pt x="2764" y="2243"/>
                  </a:lnTo>
                  <a:lnTo>
                    <a:pt x="2757" y="2248"/>
                  </a:lnTo>
                  <a:lnTo>
                    <a:pt x="2748" y="2253"/>
                  </a:lnTo>
                  <a:lnTo>
                    <a:pt x="2738" y="2257"/>
                  </a:lnTo>
                  <a:lnTo>
                    <a:pt x="2728" y="2261"/>
                  </a:lnTo>
                  <a:lnTo>
                    <a:pt x="2715" y="2263"/>
                  </a:lnTo>
                  <a:lnTo>
                    <a:pt x="2702" y="2266"/>
                  </a:lnTo>
                  <a:lnTo>
                    <a:pt x="2674" y="2270"/>
                  </a:lnTo>
                  <a:lnTo>
                    <a:pt x="2648" y="2277"/>
                  </a:lnTo>
                  <a:lnTo>
                    <a:pt x="2634" y="2282"/>
                  </a:lnTo>
                  <a:lnTo>
                    <a:pt x="2622" y="2286"/>
                  </a:lnTo>
                  <a:lnTo>
                    <a:pt x="2611" y="2290"/>
                  </a:lnTo>
                  <a:lnTo>
                    <a:pt x="2600" y="2297"/>
                  </a:lnTo>
                  <a:lnTo>
                    <a:pt x="2589" y="2304"/>
                  </a:lnTo>
                  <a:lnTo>
                    <a:pt x="2578" y="2310"/>
                  </a:lnTo>
                  <a:lnTo>
                    <a:pt x="2568" y="2319"/>
                  </a:lnTo>
                  <a:lnTo>
                    <a:pt x="2558" y="2328"/>
                  </a:lnTo>
                  <a:lnTo>
                    <a:pt x="2549" y="2338"/>
                  </a:lnTo>
                  <a:lnTo>
                    <a:pt x="2540" y="2349"/>
                  </a:lnTo>
                  <a:lnTo>
                    <a:pt x="2531" y="2361"/>
                  </a:lnTo>
                  <a:lnTo>
                    <a:pt x="2524" y="2374"/>
                  </a:lnTo>
                  <a:lnTo>
                    <a:pt x="2516" y="2387"/>
                  </a:lnTo>
                  <a:lnTo>
                    <a:pt x="2507" y="2395"/>
                  </a:lnTo>
                  <a:lnTo>
                    <a:pt x="2498" y="2403"/>
                  </a:lnTo>
                  <a:lnTo>
                    <a:pt x="2488" y="2410"/>
                  </a:lnTo>
                  <a:lnTo>
                    <a:pt x="2466" y="2423"/>
                  </a:lnTo>
                  <a:lnTo>
                    <a:pt x="2444" y="2436"/>
                  </a:lnTo>
                  <a:lnTo>
                    <a:pt x="2406" y="2488"/>
                  </a:lnTo>
                  <a:lnTo>
                    <a:pt x="2406" y="2488"/>
                  </a:lnTo>
                  <a:lnTo>
                    <a:pt x="2396" y="2494"/>
                  </a:lnTo>
                  <a:lnTo>
                    <a:pt x="2386" y="2500"/>
                  </a:lnTo>
                  <a:lnTo>
                    <a:pt x="2376" y="2509"/>
                  </a:lnTo>
                  <a:lnTo>
                    <a:pt x="2366" y="2517"/>
                  </a:lnTo>
                  <a:lnTo>
                    <a:pt x="2356" y="2524"/>
                  </a:lnTo>
                  <a:lnTo>
                    <a:pt x="2346" y="2528"/>
                  </a:lnTo>
                  <a:lnTo>
                    <a:pt x="2342" y="2528"/>
                  </a:lnTo>
                  <a:lnTo>
                    <a:pt x="2338" y="2528"/>
                  </a:lnTo>
                  <a:lnTo>
                    <a:pt x="2334" y="2527"/>
                  </a:lnTo>
                  <a:lnTo>
                    <a:pt x="2331" y="2524"/>
                  </a:lnTo>
                  <a:lnTo>
                    <a:pt x="2321" y="2515"/>
                  </a:lnTo>
                  <a:lnTo>
                    <a:pt x="2312" y="2506"/>
                  </a:lnTo>
                  <a:lnTo>
                    <a:pt x="2304" y="2499"/>
                  </a:lnTo>
                  <a:lnTo>
                    <a:pt x="2294" y="2494"/>
                  </a:lnTo>
                  <a:lnTo>
                    <a:pt x="2290" y="2493"/>
                  </a:lnTo>
                  <a:lnTo>
                    <a:pt x="2285" y="2492"/>
                  </a:lnTo>
                  <a:lnTo>
                    <a:pt x="2280" y="2492"/>
                  </a:lnTo>
                  <a:lnTo>
                    <a:pt x="2274" y="2493"/>
                  </a:lnTo>
                  <a:lnTo>
                    <a:pt x="2269" y="2495"/>
                  </a:lnTo>
                  <a:lnTo>
                    <a:pt x="2262" y="2498"/>
                  </a:lnTo>
                  <a:lnTo>
                    <a:pt x="2257" y="2503"/>
                  </a:lnTo>
                  <a:lnTo>
                    <a:pt x="2249" y="2508"/>
                  </a:lnTo>
                  <a:lnTo>
                    <a:pt x="2241" y="2516"/>
                  </a:lnTo>
                  <a:lnTo>
                    <a:pt x="2233" y="2520"/>
                  </a:lnTo>
                  <a:lnTo>
                    <a:pt x="2228" y="2525"/>
                  </a:lnTo>
                  <a:lnTo>
                    <a:pt x="2222" y="2528"/>
                  </a:lnTo>
                  <a:lnTo>
                    <a:pt x="2210" y="2532"/>
                  </a:lnTo>
                  <a:lnTo>
                    <a:pt x="2191" y="2541"/>
                  </a:lnTo>
                  <a:lnTo>
                    <a:pt x="2159" y="2557"/>
                  </a:lnTo>
                  <a:lnTo>
                    <a:pt x="2129" y="2572"/>
                  </a:lnTo>
                  <a:lnTo>
                    <a:pt x="2114" y="2579"/>
                  </a:lnTo>
                  <a:lnTo>
                    <a:pt x="2097" y="2582"/>
                  </a:lnTo>
                  <a:lnTo>
                    <a:pt x="2089" y="2583"/>
                  </a:lnTo>
                  <a:lnTo>
                    <a:pt x="2079" y="2584"/>
                  </a:lnTo>
                  <a:lnTo>
                    <a:pt x="2071" y="2584"/>
                  </a:lnTo>
                  <a:lnTo>
                    <a:pt x="2061" y="2583"/>
                  </a:lnTo>
                  <a:lnTo>
                    <a:pt x="2051" y="2582"/>
                  </a:lnTo>
                  <a:lnTo>
                    <a:pt x="2041" y="2583"/>
                  </a:lnTo>
                  <a:lnTo>
                    <a:pt x="2032" y="2586"/>
                  </a:lnTo>
                  <a:lnTo>
                    <a:pt x="2022" y="2588"/>
                  </a:lnTo>
                  <a:lnTo>
                    <a:pt x="2004" y="2595"/>
                  </a:lnTo>
                  <a:lnTo>
                    <a:pt x="1988" y="2604"/>
                  </a:lnTo>
                  <a:lnTo>
                    <a:pt x="1972" y="2613"/>
                  </a:lnTo>
                  <a:lnTo>
                    <a:pt x="1959" y="2621"/>
                  </a:lnTo>
                  <a:lnTo>
                    <a:pt x="1953" y="2624"/>
                  </a:lnTo>
                  <a:lnTo>
                    <a:pt x="1948" y="2626"/>
                  </a:lnTo>
                  <a:lnTo>
                    <a:pt x="1943" y="2628"/>
                  </a:lnTo>
                  <a:lnTo>
                    <a:pt x="1940" y="2628"/>
                  </a:lnTo>
                  <a:lnTo>
                    <a:pt x="1929" y="2624"/>
                  </a:lnTo>
                  <a:lnTo>
                    <a:pt x="1919" y="2623"/>
                  </a:lnTo>
                  <a:lnTo>
                    <a:pt x="1910" y="2622"/>
                  </a:lnTo>
                  <a:lnTo>
                    <a:pt x="1901" y="2622"/>
                  </a:lnTo>
                  <a:lnTo>
                    <a:pt x="1893" y="2624"/>
                  </a:lnTo>
                  <a:lnTo>
                    <a:pt x="1885" y="2628"/>
                  </a:lnTo>
                  <a:lnTo>
                    <a:pt x="1876" y="2632"/>
                  </a:lnTo>
                  <a:lnTo>
                    <a:pt x="1866" y="2639"/>
                  </a:lnTo>
                  <a:lnTo>
                    <a:pt x="1850" y="2651"/>
                  </a:lnTo>
                  <a:lnTo>
                    <a:pt x="1830" y="2664"/>
                  </a:lnTo>
                  <a:lnTo>
                    <a:pt x="1820" y="2668"/>
                  </a:lnTo>
                  <a:lnTo>
                    <a:pt x="1810" y="2672"/>
                  </a:lnTo>
                  <a:lnTo>
                    <a:pt x="1806" y="2673"/>
                  </a:lnTo>
                  <a:lnTo>
                    <a:pt x="1801" y="2673"/>
                  </a:lnTo>
                  <a:lnTo>
                    <a:pt x="1797" y="2673"/>
                  </a:lnTo>
                  <a:lnTo>
                    <a:pt x="1793" y="2671"/>
                  </a:lnTo>
                  <a:lnTo>
                    <a:pt x="1777" y="2663"/>
                  </a:lnTo>
                  <a:lnTo>
                    <a:pt x="1763" y="2657"/>
                  </a:lnTo>
                  <a:lnTo>
                    <a:pt x="1757" y="2656"/>
                  </a:lnTo>
                  <a:lnTo>
                    <a:pt x="1752" y="2655"/>
                  </a:lnTo>
                  <a:lnTo>
                    <a:pt x="1746" y="2655"/>
                  </a:lnTo>
                  <a:lnTo>
                    <a:pt x="1742" y="2655"/>
                  </a:lnTo>
                  <a:lnTo>
                    <a:pt x="1736" y="2657"/>
                  </a:lnTo>
                  <a:lnTo>
                    <a:pt x="1732" y="2660"/>
                  </a:lnTo>
                  <a:lnTo>
                    <a:pt x="1726" y="2663"/>
                  </a:lnTo>
                  <a:lnTo>
                    <a:pt x="1722" y="2666"/>
                  </a:lnTo>
                  <a:lnTo>
                    <a:pt x="1711" y="2677"/>
                  </a:lnTo>
                  <a:lnTo>
                    <a:pt x="1700" y="2692"/>
                  </a:lnTo>
                  <a:lnTo>
                    <a:pt x="1692" y="2700"/>
                  </a:lnTo>
                  <a:lnTo>
                    <a:pt x="1683" y="2707"/>
                  </a:lnTo>
                  <a:lnTo>
                    <a:pt x="1673" y="2714"/>
                  </a:lnTo>
                  <a:lnTo>
                    <a:pt x="1664" y="2719"/>
                  </a:lnTo>
                  <a:lnTo>
                    <a:pt x="1655" y="2726"/>
                  </a:lnTo>
                  <a:lnTo>
                    <a:pt x="1648" y="2734"/>
                  </a:lnTo>
                  <a:lnTo>
                    <a:pt x="1643" y="2738"/>
                  </a:lnTo>
                  <a:lnTo>
                    <a:pt x="1640" y="2743"/>
                  </a:lnTo>
                  <a:lnTo>
                    <a:pt x="1636" y="2748"/>
                  </a:lnTo>
                  <a:lnTo>
                    <a:pt x="1634" y="2754"/>
                  </a:lnTo>
                  <a:lnTo>
                    <a:pt x="1629" y="2766"/>
                  </a:lnTo>
                  <a:lnTo>
                    <a:pt x="1623" y="2778"/>
                  </a:lnTo>
                  <a:lnTo>
                    <a:pt x="1618" y="2789"/>
                  </a:lnTo>
                  <a:lnTo>
                    <a:pt x="1611" y="2798"/>
                  </a:lnTo>
                  <a:lnTo>
                    <a:pt x="1603" y="2808"/>
                  </a:lnTo>
                  <a:lnTo>
                    <a:pt x="1594" y="2815"/>
                  </a:lnTo>
                  <a:lnTo>
                    <a:pt x="1584" y="2823"/>
                  </a:lnTo>
                  <a:lnTo>
                    <a:pt x="1573" y="2831"/>
                  </a:lnTo>
                  <a:lnTo>
                    <a:pt x="1564" y="2835"/>
                  </a:lnTo>
                  <a:lnTo>
                    <a:pt x="1555" y="2840"/>
                  </a:lnTo>
                  <a:lnTo>
                    <a:pt x="1542" y="2844"/>
                  </a:lnTo>
                  <a:lnTo>
                    <a:pt x="1530" y="2849"/>
                  </a:lnTo>
                  <a:lnTo>
                    <a:pt x="1502" y="2857"/>
                  </a:lnTo>
                  <a:lnTo>
                    <a:pt x="1473" y="2864"/>
                  </a:lnTo>
                  <a:lnTo>
                    <a:pt x="1443" y="2871"/>
                  </a:lnTo>
                  <a:lnTo>
                    <a:pt x="1414" y="2876"/>
                  </a:lnTo>
                  <a:lnTo>
                    <a:pt x="1387" y="2880"/>
                  </a:lnTo>
                  <a:lnTo>
                    <a:pt x="1366" y="2881"/>
                  </a:lnTo>
                  <a:lnTo>
                    <a:pt x="1349" y="2882"/>
                  </a:lnTo>
                  <a:lnTo>
                    <a:pt x="1331" y="2885"/>
                  </a:lnTo>
                  <a:lnTo>
                    <a:pt x="1314" y="2890"/>
                  </a:lnTo>
                  <a:lnTo>
                    <a:pt x="1298" y="2894"/>
                  </a:lnTo>
                  <a:lnTo>
                    <a:pt x="1281" y="2898"/>
                  </a:lnTo>
                  <a:lnTo>
                    <a:pt x="1264" y="2902"/>
                  </a:lnTo>
                  <a:lnTo>
                    <a:pt x="1255" y="2902"/>
                  </a:lnTo>
                  <a:lnTo>
                    <a:pt x="1247" y="2902"/>
                  </a:lnTo>
                  <a:lnTo>
                    <a:pt x="1239" y="2901"/>
                  </a:lnTo>
                  <a:lnTo>
                    <a:pt x="1230" y="2898"/>
                  </a:lnTo>
                  <a:lnTo>
                    <a:pt x="1200" y="2892"/>
                  </a:lnTo>
                  <a:lnTo>
                    <a:pt x="1160" y="2886"/>
                  </a:lnTo>
                  <a:lnTo>
                    <a:pt x="1140" y="2883"/>
                  </a:lnTo>
                  <a:lnTo>
                    <a:pt x="1125" y="2877"/>
                  </a:lnTo>
                  <a:lnTo>
                    <a:pt x="1118" y="2875"/>
                  </a:lnTo>
                  <a:lnTo>
                    <a:pt x="1113" y="2872"/>
                  </a:lnTo>
                  <a:lnTo>
                    <a:pt x="1108" y="2869"/>
                  </a:lnTo>
                  <a:lnTo>
                    <a:pt x="1107" y="2865"/>
                  </a:lnTo>
                  <a:lnTo>
                    <a:pt x="1105" y="2857"/>
                  </a:lnTo>
                  <a:lnTo>
                    <a:pt x="1102" y="2852"/>
                  </a:lnTo>
                  <a:lnTo>
                    <a:pt x="1098" y="2849"/>
                  </a:lnTo>
                  <a:lnTo>
                    <a:pt x="1095" y="2846"/>
                  </a:lnTo>
                  <a:lnTo>
                    <a:pt x="1088" y="2843"/>
                  </a:lnTo>
                  <a:lnTo>
                    <a:pt x="1081" y="2842"/>
                  </a:lnTo>
                  <a:lnTo>
                    <a:pt x="1076" y="2842"/>
                  </a:lnTo>
                  <a:lnTo>
                    <a:pt x="1073" y="2840"/>
                  </a:lnTo>
                  <a:lnTo>
                    <a:pt x="1071" y="2838"/>
                  </a:lnTo>
                  <a:lnTo>
                    <a:pt x="1067" y="2834"/>
                  </a:lnTo>
                  <a:lnTo>
                    <a:pt x="1065" y="2829"/>
                  </a:lnTo>
                  <a:lnTo>
                    <a:pt x="1064" y="2822"/>
                  </a:lnTo>
                  <a:lnTo>
                    <a:pt x="1063" y="2812"/>
                  </a:lnTo>
                  <a:lnTo>
                    <a:pt x="1063" y="2800"/>
                  </a:lnTo>
                  <a:lnTo>
                    <a:pt x="1064" y="2792"/>
                  </a:lnTo>
                  <a:lnTo>
                    <a:pt x="1065" y="2786"/>
                  </a:lnTo>
                  <a:lnTo>
                    <a:pt x="1065" y="2779"/>
                  </a:lnTo>
                  <a:lnTo>
                    <a:pt x="1065" y="2772"/>
                  </a:lnTo>
                  <a:lnTo>
                    <a:pt x="1064" y="2767"/>
                  </a:lnTo>
                  <a:lnTo>
                    <a:pt x="1063" y="2761"/>
                  </a:lnTo>
                  <a:lnTo>
                    <a:pt x="1061" y="2757"/>
                  </a:lnTo>
                  <a:lnTo>
                    <a:pt x="1057" y="2751"/>
                  </a:lnTo>
                  <a:lnTo>
                    <a:pt x="1052" y="2744"/>
                  </a:lnTo>
                  <a:lnTo>
                    <a:pt x="1045" y="2735"/>
                  </a:lnTo>
                  <a:lnTo>
                    <a:pt x="1037" y="2728"/>
                  </a:lnTo>
                  <a:lnTo>
                    <a:pt x="1030" y="2721"/>
                  </a:lnTo>
                  <a:lnTo>
                    <a:pt x="1022" y="2714"/>
                  </a:lnTo>
                  <a:lnTo>
                    <a:pt x="1015" y="2707"/>
                  </a:lnTo>
                  <a:lnTo>
                    <a:pt x="1010" y="2699"/>
                  </a:lnTo>
                  <a:lnTo>
                    <a:pt x="1006" y="2691"/>
                  </a:lnTo>
                  <a:lnTo>
                    <a:pt x="1004" y="2686"/>
                  </a:lnTo>
                  <a:lnTo>
                    <a:pt x="1004" y="2682"/>
                  </a:lnTo>
                  <a:lnTo>
                    <a:pt x="1004" y="2676"/>
                  </a:lnTo>
                  <a:lnTo>
                    <a:pt x="1004" y="2671"/>
                  </a:lnTo>
                  <a:lnTo>
                    <a:pt x="1005" y="2664"/>
                  </a:lnTo>
                  <a:lnTo>
                    <a:pt x="1007" y="2658"/>
                  </a:lnTo>
                  <a:lnTo>
                    <a:pt x="1010" y="2651"/>
                  </a:lnTo>
                  <a:lnTo>
                    <a:pt x="1014" y="2644"/>
                  </a:lnTo>
                  <a:lnTo>
                    <a:pt x="1016" y="2639"/>
                  </a:lnTo>
                  <a:lnTo>
                    <a:pt x="1017" y="2633"/>
                  </a:lnTo>
                  <a:lnTo>
                    <a:pt x="1018" y="2628"/>
                  </a:lnTo>
                  <a:lnTo>
                    <a:pt x="1017" y="2622"/>
                  </a:lnTo>
                  <a:lnTo>
                    <a:pt x="1016" y="2618"/>
                  </a:lnTo>
                  <a:lnTo>
                    <a:pt x="1015" y="2612"/>
                  </a:lnTo>
                  <a:lnTo>
                    <a:pt x="1012" y="2607"/>
                  </a:lnTo>
                  <a:lnTo>
                    <a:pt x="1010" y="2601"/>
                  </a:lnTo>
                  <a:lnTo>
                    <a:pt x="1002" y="2591"/>
                  </a:lnTo>
                  <a:lnTo>
                    <a:pt x="993" y="2580"/>
                  </a:lnTo>
                  <a:lnTo>
                    <a:pt x="983" y="2570"/>
                  </a:lnTo>
                  <a:lnTo>
                    <a:pt x="973" y="2560"/>
                  </a:lnTo>
                  <a:lnTo>
                    <a:pt x="963" y="2550"/>
                  </a:lnTo>
                  <a:lnTo>
                    <a:pt x="954" y="2540"/>
                  </a:lnTo>
                  <a:lnTo>
                    <a:pt x="946" y="2531"/>
                  </a:lnTo>
                  <a:lnTo>
                    <a:pt x="940" y="2521"/>
                  </a:lnTo>
                  <a:lnTo>
                    <a:pt x="939" y="2517"/>
                  </a:lnTo>
                  <a:lnTo>
                    <a:pt x="937" y="2514"/>
                  </a:lnTo>
                  <a:lnTo>
                    <a:pt x="937" y="2509"/>
                  </a:lnTo>
                  <a:lnTo>
                    <a:pt x="937" y="2505"/>
                  </a:lnTo>
                  <a:lnTo>
                    <a:pt x="938" y="2500"/>
                  </a:lnTo>
                  <a:lnTo>
                    <a:pt x="940" y="2497"/>
                  </a:lnTo>
                  <a:lnTo>
                    <a:pt x="943" y="2493"/>
                  </a:lnTo>
                  <a:lnTo>
                    <a:pt x="948" y="2489"/>
                  </a:lnTo>
                  <a:lnTo>
                    <a:pt x="974" y="2474"/>
                  </a:lnTo>
                  <a:lnTo>
                    <a:pt x="995" y="2461"/>
                  </a:lnTo>
                  <a:lnTo>
                    <a:pt x="999" y="2456"/>
                  </a:lnTo>
                  <a:lnTo>
                    <a:pt x="1000" y="2453"/>
                  </a:lnTo>
                  <a:lnTo>
                    <a:pt x="1001" y="2448"/>
                  </a:lnTo>
                  <a:lnTo>
                    <a:pt x="1000" y="2443"/>
                  </a:lnTo>
                  <a:lnTo>
                    <a:pt x="996" y="2437"/>
                  </a:lnTo>
                  <a:lnTo>
                    <a:pt x="991" y="2432"/>
                  </a:lnTo>
                  <a:lnTo>
                    <a:pt x="984" y="2425"/>
                  </a:lnTo>
                  <a:lnTo>
                    <a:pt x="974" y="2416"/>
                  </a:lnTo>
                  <a:lnTo>
                    <a:pt x="961" y="2405"/>
                  </a:lnTo>
                  <a:lnTo>
                    <a:pt x="945" y="2392"/>
                  </a:lnTo>
                  <a:lnTo>
                    <a:pt x="930" y="2376"/>
                  </a:lnTo>
                  <a:lnTo>
                    <a:pt x="915" y="2358"/>
                  </a:lnTo>
                  <a:lnTo>
                    <a:pt x="902" y="2339"/>
                  </a:lnTo>
                  <a:lnTo>
                    <a:pt x="891" y="2320"/>
                  </a:lnTo>
                  <a:lnTo>
                    <a:pt x="887" y="2311"/>
                  </a:lnTo>
                  <a:lnTo>
                    <a:pt x="883" y="2303"/>
                  </a:lnTo>
                  <a:lnTo>
                    <a:pt x="881" y="2294"/>
                  </a:lnTo>
                  <a:lnTo>
                    <a:pt x="880" y="2285"/>
                  </a:lnTo>
                  <a:lnTo>
                    <a:pt x="880" y="2261"/>
                  </a:lnTo>
                  <a:lnTo>
                    <a:pt x="880" y="2238"/>
                  </a:lnTo>
                  <a:lnTo>
                    <a:pt x="880" y="2227"/>
                  </a:lnTo>
                  <a:lnTo>
                    <a:pt x="880" y="2215"/>
                  </a:lnTo>
                  <a:lnTo>
                    <a:pt x="878" y="2204"/>
                  </a:lnTo>
                  <a:lnTo>
                    <a:pt x="876" y="2192"/>
                  </a:lnTo>
                  <a:lnTo>
                    <a:pt x="868" y="2184"/>
                  </a:lnTo>
                  <a:lnTo>
                    <a:pt x="860" y="2177"/>
                  </a:lnTo>
                  <a:lnTo>
                    <a:pt x="851" y="2169"/>
                  </a:lnTo>
                  <a:lnTo>
                    <a:pt x="842" y="2162"/>
                  </a:lnTo>
                  <a:lnTo>
                    <a:pt x="832" y="2156"/>
                  </a:lnTo>
                  <a:lnTo>
                    <a:pt x="822" y="2151"/>
                  </a:lnTo>
                  <a:lnTo>
                    <a:pt x="812" y="2147"/>
                  </a:lnTo>
                  <a:lnTo>
                    <a:pt x="803" y="2144"/>
                  </a:lnTo>
                  <a:lnTo>
                    <a:pt x="795" y="2143"/>
                  </a:lnTo>
                  <a:lnTo>
                    <a:pt x="788" y="2143"/>
                  </a:lnTo>
                  <a:lnTo>
                    <a:pt x="781" y="2143"/>
                  </a:lnTo>
                  <a:lnTo>
                    <a:pt x="775" y="2144"/>
                  </a:lnTo>
                  <a:lnTo>
                    <a:pt x="763" y="2148"/>
                  </a:lnTo>
                  <a:lnTo>
                    <a:pt x="749" y="2151"/>
                  </a:lnTo>
                  <a:lnTo>
                    <a:pt x="737" y="2156"/>
                  </a:lnTo>
                  <a:lnTo>
                    <a:pt x="723" y="2158"/>
                  </a:lnTo>
                  <a:lnTo>
                    <a:pt x="716" y="2159"/>
                  </a:lnTo>
                  <a:lnTo>
                    <a:pt x="709" y="2160"/>
                  </a:lnTo>
                  <a:lnTo>
                    <a:pt x="702" y="2159"/>
                  </a:lnTo>
                  <a:lnTo>
                    <a:pt x="694" y="2159"/>
                  </a:lnTo>
                  <a:lnTo>
                    <a:pt x="629" y="2149"/>
                  </a:lnTo>
                  <a:lnTo>
                    <a:pt x="621" y="2147"/>
                  </a:lnTo>
                  <a:lnTo>
                    <a:pt x="615" y="2144"/>
                  </a:lnTo>
                  <a:lnTo>
                    <a:pt x="611" y="2142"/>
                  </a:lnTo>
                  <a:lnTo>
                    <a:pt x="608" y="2140"/>
                  </a:lnTo>
                  <a:lnTo>
                    <a:pt x="602" y="2133"/>
                  </a:lnTo>
                  <a:lnTo>
                    <a:pt x="599" y="2127"/>
                  </a:lnTo>
                  <a:lnTo>
                    <a:pt x="597" y="2119"/>
                  </a:lnTo>
                  <a:lnTo>
                    <a:pt x="594" y="2112"/>
                  </a:lnTo>
                  <a:lnTo>
                    <a:pt x="592" y="2109"/>
                  </a:lnTo>
                  <a:lnTo>
                    <a:pt x="590" y="2107"/>
                  </a:lnTo>
                  <a:lnTo>
                    <a:pt x="587" y="2104"/>
                  </a:lnTo>
                  <a:lnTo>
                    <a:pt x="582" y="2102"/>
                  </a:lnTo>
                  <a:lnTo>
                    <a:pt x="577" y="2100"/>
                  </a:lnTo>
                  <a:lnTo>
                    <a:pt x="570" y="2099"/>
                  </a:lnTo>
                  <a:lnTo>
                    <a:pt x="562" y="2099"/>
                  </a:lnTo>
                  <a:lnTo>
                    <a:pt x="556" y="2099"/>
                  </a:lnTo>
                  <a:lnTo>
                    <a:pt x="540" y="2101"/>
                  </a:lnTo>
                  <a:lnTo>
                    <a:pt x="526" y="2104"/>
                  </a:lnTo>
                  <a:lnTo>
                    <a:pt x="511" y="2105"/>
                  </a:lnTo>
                  <a:lnTo>
                    <a:pt x="498" y="2105"/>
                  </a:lnTo>
                  <a:lnTo>
                    <a:pt x="491" y="2104"/>
                  </a:lnTo>
                  <a:lnTo>
                    <a:pt x="485" y="2101"/>
                  </a:lnTo>
                  <a:lnTo>
                    <a:pt x="479" y="2097"/>
                  </a:lnTo>
                  <a:lnTo>
                    <a:pt x="474" y="2093"/>
                  </a:lnTo>
                  <a:lnTo>
                    <a:pt x="465" y="2083"/>
                  </a:lnTo>
                  <a:lnTo>
                    <a:pt x="457" y="2074"/>
                  </a:lnTo>
                  <a:lnTo>
                    <a:pt x="453" y="2069"/>
                  </a:lnTo>
                  <a:lnTo>
                    <a:pt x="447" y="2067"/>
                  </a:lnTo>
                  <a:lnTo>
                    <a:pt x="441" y="2067"/>
                  </a:lnTo>
                  <a:lnTo>
                    <a:pt x="434" y="2067"/>
                  </a:lnTo>
                  <a:lnTo>
                    <a:pt x="427" y="2069"/>
                  </a:lnTo>
                  <a:lnTo>
                    <a:pt x="423" y="2070"/>
                  </a:lnTo>
                  <a:lnTo>
                    <a:pt x="418" y="2074"/>
                  </a:lnTo>
                  <a:lnTo>
                    <a:pt x="414" y="2076"/>
                  </a:lnTo>
                  <a:lnTo>
                    <a:pt x="407" y="2083"/>
                  </a:lnTo>
                  <a:lnTo>
                    <a:pt x="402" y="2090"/>
                  </a:lnTo>
                  <a:lnTo>
                    <a:pt x="397" y="2098"/>
                  </a:lnTo>
                  <a:lnTo>
                    <a:pt x="392" y="2107"/>
                  </a:lnTo>
                  <a:lnTo>
                    <a:pt x="386" y="2115"/>
                  </a:lnTo>
                  <a:lnTo>
                    <a:pt x="379" y="2122"/>
                  </a:lnTo>
                  <a:lnTo>
                    <a:pt x="379" y="2122"/>
                  </a:lnTo>
                  <a:lnTo>
                    <a:pt x="363" y="2116"/>
                  </a:lnTo>
                  <a:lnTo>
                    <a:pt x="345" y="2106"/>
                  </a:lnTo>
                  <a:lnTo>
                    <a:pt x="336" y="2100"/>
                  </a:lnTo>
                  <a:lnTo>
                    <a:pt x="329" y="2094"/>
                  </a:lnTo>
                  <a:lnTo>
                    <a:pt x="322" y="2086"/>
                  </a:lnTo>
                  <a:lnTo>
                    <a:pt x="317" y="2079"/>
                  </a:lnTo>
                  <a:lnTo>
                    <a:pt x="311" y="2060"/>
                  </a:lnTo>
                  <a:lnTo>
                    <a:pt x="304" y="2043"/>
                  </a:lnTo>
                  <a:lnTo>
                    <a:pt x="300" y="2035"/>
                  </a:lnTo>
                  <a:lnTo>
                    <a:pt x="293" y="2027"/>
                  </a:lnTo>
                  <a:lnTo>
                    <a:pt x="286" y="2021"/>
                  </a:lnTo>
                  <a:lnTo>
                    <a:pt x="276" y="2015"/>
                  </a:lnTo>
                  <a:lnTo>
                    <a:pt x="262" y="2011"/>
                  </a:lnTo>
                  <a:lnTo>
                    <a:pt x="245" y="2007"/>
                  </a:lnTo>
                  <a:lnTo>
                    <a:pt x="238" y="2005"/>
                  </a:lnTo>
                  <a:lnTo>
                    <a:pt x="230" y="2003"/>
                  </a:lnTo>
                  <a:lnTo>
                    <a:pt x="223" y="2000"/>
                  </a:lnTo>
                  <a:lnTo>
                    <a:pt x="218" y="1995"/>
                  </a:lnTo>
                  <a:lnTo>
                    <a:pt x="210" y="1988"/>
                  </a:lnTo>
                  <a:lnTo>
                    <a:pt x="200" y="1980"/>
                  </a:lnTo>
                  <a:lnTo>
                    <a:pt x="190" y="1974"/>
                  </a:lnTo>
                  <a:lnTo>
                    <a:pt x="180" y="1969"/>
                  </a:lnTo>
                  <a:lnTo>
                    <a:pt x="169" y="1964"/>
                  </a:lnTo>
                  <a:lnTo>
                    <a:pt x="158" y="1960"/>
                  </a:lnTo>
                  <a:lnTo>
                    <a:pt x="147" y="1957"/>
                  </a:lnTo>
                  <a:lnTo>
                    <a:pt x="136" y="1954"/>
                  </a:lnTo>
                  <a:lnTo>
                    <a:pt x="135" y="1953"/>
                  </a:lnTo>
                  <a:lnTo>
                    <a:pt x="135" y="1951"/>
                  </a:lnTo>
                  <a:lnTo>
                    <a:pt x="135" y="1950"/>
                  </a:lnTo>
                  <a:lnTo>
                    <a:pt x="136" y="1949"/>
                  </a:lnTo>
                  <a:lnTo>
                    <a:pt x="137" y="1946"/>
                  </a:lnTo>
                  <a:lnTo>
                    <a:pt x="139" y="1943"/>
                  </a:lnTo>
                  <a:lnTo>
                    <a:pt x="141" y="1940"/>
                  </a:lnTo>
                  <a:lnTo>
                    <a:pt x="145" y="1937"/>
                  </a:lnTo>
                  <a:lnTo>
                    <a:pt x="152" y="1932"/>
                  </a:lnTo>
                  <a:lnTo>
                    <a:pt x="162" y="1927"/>
                  </a:lnTo>
                  <a:lnTo>
                    <a:pt x="171" y="1921"/>
                  </a:lnTo>
                  <a:lnTo>
                    <a:pt x="180" y="1916"/>
                  </a:lnTo>
                  <a:lnTo>
                    <a:pt x="185" y="1912"/>
                  </a:lnTo>
                  <a:lnTo>
                    <a:pt x="188" y="1910"/>
                  </a:lnTo>
                  <a:lnTo>
                    <a:pt x="190" y="1907"/>
                  </a:lnTo>
                  <a:lnTo>
                    <a:pt x="192" y="1902"/>
                  </a:lnTo>
                  <a:lnTo>
                    <a:pt x="197" y="1892"/>
                  </a:lnTo>
                  <a:lnTo>
                    <a:pt x="202" y="1881"/>
                  </a:lnTo>
                  <a:lnTo>
                    <a:pt x="208" y="1870"/>
                  </a:lnTo>
                  <a:lnTo>
                    <a:pt x="216" y="1859"/>
                  </a:lnTo>
                  <a:lnTo>
                    <a:pt x="222" y="1848"/>
                  </a:lnTo>
                  <a:lnTo>
                    <a:pt x="231" y="1838"/>
                  </a:lnTo>
                  <a:lnTo>
                    <a:pt x="239" y="1829"/>
                  </a:lnTo>
                  <a:lnTo>
                    <a:pt x="247" y="1821"/>
                  </a:lnTo>
                  <a:lnTo>
                    <a:pt x="250" y="1818"/>
                  </a:lnTo>
                  <a:lnTo>
                    <a:pt x="253" y="1817"/>
                  </a:lnTo>
                  <a:lnTo>
                    <a:pt x="257" y="1815"/>
                  </a:lnTo>
                  <a:lnTo>
                    <a:pt x="261" y="1815"/>
                  </a:lnTo>
                  <a:lnTo>
                    <a:pt x="269" y="1814"/>
                  </a:lnTo>
                  <a:lnTo>
                    <a:pt x="278" y="1814"/>
                  </a:lnTo>
                  <a:lnTo>
                    <a:pt x="286" y="1814"/>
                  </a:lnTo>
                  <a:lnTo>
                    <a:pt x="295" y="1813"/>
                  </a:lnTo>
                  <a:lnTo>
                    <a:pt x="303" y="1812"/>
                  </a:lnTo>
                  <a:lnTo>
                    <a:pt x="310" y="1807"/>
                  </a:lnTo>
                  <a:lnTo>
                    <a:pt x="312" y="1805"/>
                  </a:lnTo>
                  <a:lnTo>
                    <a:pt x="312" y="1803"/>
                  </a:lnTo>
                  <a:lnTo>
                    <a:pt x="311" y="1800"/>
                  </a:lnTo>
                  <a:lnTo>
                    <a:pt x="309" y="1796"/>
                  </a:lnTo>
                  <a:lnTo>
                    <a:pt x="303" y="1789"/>
                  </a:lnTo>
                  <a:lnTo>
                    <a:pt x="294" y="1781"/>
                  </a:lnTo>
                  <a:lnTo>
                    <a:pt x="275" y="1765"/>
                  </a:lnTo>
                  <a:lnTo>
                    <a:pt x="263" y="1756"/>
                  </a:lnTo>
                  <a:lnTo>
                    <a:pt x="247" y="1745"/>
                  </a:lnTo>
                  <a:lnTo>
                    <a:pt x="233" y="1738"/>
                  </a:lnTo>
                  <a:lnTo>
                    <a:pt x="227" y="1733"/>
                  </a:lnTo>
                  <a:lnTo>
                    <a:pt x="222" y="1730"/>
                  </a:lnTo>
                  <a:lnTo>
                    <a:pt x="219" y="1727"/>
                  </a:lnTo>
                  <a:lnTo>
                    <a:pt x="216" y="1722"/>
                  </a:lnTo>
                  <a:lnTo>
                    <a:pt x="213" y="1719"/>
                  </a:lnTo>
                  <a:lnTo>
                    <a:pt x="213" y="1714"/>
                  </a:lnTo>
                  <a:lnTo>
                    <a:pt x="214" y="1709"/>
                  </a:lnTo>
                  <a:lnTo>
                    <a:pt x="216" y="1703"/>
                  </a:lnTo>
                  <a:lnTo>
                    <a:pt x="219" y="1698"/>
                  </a:lnTo>
                  <a:lnTo>
                    <a:pt x="223" y="1690"/>
                  </a:lnTo>
                  <a:lnTo>
                    <a:pt x="230" y="1682"/>
                  </a:lnTo>
                  <a:lnTo>
                    <a:pt x="238" y="1674"/>
                  </a:lnTo>
                  <a:lnTo>
                    <a:pt x="245" y="1661"/>
                  </a:lnTo>
                  <a:lnTo>
                    <a:pt x="250" y="1651"/>
                  </a:lnTo>
                  <a:lnTo>
                    <a:pt x="251" y="1647"/>
                  </a:lnTo>
                  <a:lnTo>
                    <a:pt x="251" y="1643"/>
                  </a:lnTo>
                  <a:lnTo>
                    <a:pt x="251" y="1638"/>
                  </a:lnTo>
                  <a:lnTo>
                    <a:pt x="251" y="1634"/>
                  </a:lnTo>
                  <a:lnTo>
                    <a:pt x="248" y="1627"/>
                  </a:lnTo>
                  <a:lnTo>
                    <a:pt x="242" y="1621"/>
                  </a:lnTo>
                  <a:lnTo>
                    <a:pt x="235" y="1614"/>
                  </a:lnTo>
                  <a:lnTo>
                    <a:pt x="228" y="1609"/>
                  </a:lnTo>
                  <a:lnTo>
                    <a:pt x="209" y="1600"/>
                  </a:lnTo>
                  <a:lnTo>
                    <a:pt x="188" y="1592"/>
                  </a:lnTo>
                  <a:lnTo>
                    <a:pt x="168" y="1585"/>
                  </a:lnTo>
                  <a:lnTo>
                    <a:pt x="150" y="1577"/>
                  </a:lnTo>
                  <a:lnTo>
                    <a:pt x="138" y="1573"/>
                  </a:lnTo>
                  <a:lnTo>
                    <a:pt x="125" y="1571"/>
                  </a:lnTo>
                  <a:lnTo>
                    <a:pt x="113" y="1570"/>
                  </a:lnTo>
                  <a:lnTo>
                    <a:pt x="99" y="1569"/>
                  </a:lnTo>
                  <a:lnTo>
                    <a:pt x="75" y="1571"/>
                  </a:lnTo>
                  <a:lnTo>
                    <a:pt x="52" y="1572"/>
                  </a:lnTo>
                  <a:lnTo>
                    <a:pt x="41" y="1571"/>
                  </a:lnTo>
                  <a:lnTo>
                    <a:pt x="31" y="1570"/>
                  </a:lnTo>
                  <a:lnTo>
                    <a:pt x="26" y="1567"/>
                  </a:lnTo>
                  <a:lnTo>
                    <a:pt x="22" y="1566"/>
                  </a:lnTo>
                  <a:lnTo>
                    <a:pt x="18" y="1564"/>
                  </a:lnTo>
                  <a:lnTo>
                    <a:pt x="15" y="1561"/>
                  </a:lnTo>
                  <a:lnTo>
                    <a:pt x="12" y="1558"/>
                  </a:lnTo>
                  <a:lnTo>
                    <a:pt x="8" y="1553"/>
                  </a:lnTo>
                  <a:lnTo>
                    <a:pt x="6" y="1549"/>
                  </a:lnTo>
                  <a:lnTo>
                    <a:pt x="4" y="1543"/>
                  </a:lnTo>
                  <a:lnTo>
                    <a:pt x="3" y="1538"/>
                  </a:lnTo>
                  <a:lnTo>
                    <a:pt x="2" y="1530"/>
                  </a:lnTo>
                  <a:lnTo>
                    <a:pt x="1" y="1522"/>
                  </a:lnTo>
                  <a:lnTo>
                    <a:pt x="1" y="1513"/>
                  </a:lnTo>
                  <a:lnTo>
                    <a:pt x="0" y="1490"/>
                  </a:lnTo>
                  <a:lnTo>
                    <a:pt x="0" y="1474"/>
                  </a:lnTo>
                  <a:lnTo>
                    <a:pt x="0" y="1468"/>
                  </a:lnTo>
                  <a:lnTo>
                    <a:pt x="0" y="1464"/>
                  </a:lnTo>
                  <a:lnTo>
                    <a:pt x="1" y="1459"/>
                  </a:lnTo>
                  <a:lnTo>
                    <a:pt x="2" y="1457"/>
                  </a:lnTo>
                  <a:lnTo>
                    <a:pt x="4" y="1455"/>
                  </a:lnTo>
                  <a:lnTo>
                    <a:pt x="7" y="1453"/>
                  </a:lnTo>
                  <a:lnTo>
                    <a:pt x="12" y="1451"/>
                  </a:lnTo>
                  <a:lnTo>
                    <a:pt x="17" y="1450"/>
                  </a:lnTo>
                  <a:lnTo>
                    <a:pt x="32" y="1448"/>
                  </a:lnTo>
                  <a:lnTo>
                    <a:pt x="52" y="1444"/>
                  </a:lnTo>
                  <a:lnTo>
                    <a:pt x="67" y="1439"/>
                  </a:lnTo>
                  <a:lnTo>
                    <a:pt x="78" y="1436"/>
                  </a:lnTo>
                  <a:lnTo>
                    <a:pt x="87" y="1430"/>
                  </a:lnTo>
                  <a:lnTo>
                    <a:pt x="94" y="1426"/>
                  </a:lnTo>
                  <a:lnTo>
                    <a:pt x="97" y="1420"/>
                  </a:lnTo>
                  <a:lnTo>
                    <a:pt x="99" y="1415"/>
                  </a:lnTo>
                  <a:lnTo>
                    <a:pt x="100" y="1409"/>
                  </a:lnTo>
                  <a:lnTo>
                    <a:pt x="99" y="1403"/>
                  </a:lnTo>
                  <a:lnTo>
                    <a:pt x="97" y="1389"/>
                  </a:lnTo>
                  <a:lnTo>
                    <a:pt x="95" y="1374"/>
                  </a:lnTo>
                  <a:lnTo>
                    <a:pt x="95" y="1365"/>
                  </a:lnTo>
                  <a:lnTo>
                    <a:pt x="96" y="1356"/>
                  </a:lnTo>
                  <a:lnTo>
                    <a:pt x="98" y="1347"/>
                  </a:lnTo>
                  <a:lnTo>
                    <a:pt x="104" y="1339"/>
                  </a:lnTo>
                  <a:lnTo>
                    <a:pt x="110" y="1329"/>
                  </a:lnTo>
                  <a:lnTo>
                    <a:pt x="116" y="1321"/>
                  </a:lnTo>
                  <a:lnTo>
                    <a:pt x="120" y="1317"/>
                  </a:lnTo>
                  <a:lnTo>
                    <a:pt x="125" y="1314"/>
                  </a:lnTo>
                  <a:lnTo>
                    <a:pt x="129" y="1314"/>
                  </a:lnTo>
                  <a:lnTo>
                    <a:pt x="132" y="1315"/>
                  </a:lnTo>
                  <a:lnTo>
                    <a:pt x="136" y="1318"/>
                  </a:lnTo>
                  <a:lnTo>
                    <a:pt x="139" y="1321"/>
                  </a:lnTo>
                  <a:lnTo>
                    <a:pt x="147" y="1329"/>
                  </a:lnTo>
                  <a:lnTo>
                    <a:pt x="154" y="1335"/>
                  </a:lnTo>
                  <a:lnTo>
                    <a:pt x="158" y="1338"/>
                  </a:lnTo>
                  <a:lnTo>
                    <a:pt x="163" y="1340"/>
                  </a:lnTo>
                  <a:lnTo>
                    <a:pt x="169" y="1340"/>
                  </a:lnTo>
                  <a:lnTo>
                    <a:pt x="175" y="1338"/>
                  </a:lnTo>
                  <a:lnTo>
                    <a:pt x="178" y="1335"/>
                  </a:lnTo>
                  <a:lnTo>
                    <a:pt x="181" y="1332"/>
                  </a:lnTo>
                  <a:lnTo>
                    <a:pt x="182" y="1329"/>
                  </a:lnTo>
                  <a:lnTo>
                    <a:pt x="183" y="1324"/>
                  </a:lnTo>
                  <a:lnTo>
                    <a:pt x="185" y="1313"/>
                  </a:lnTo>
                  <a:lnTo>
                    <a:pt x="182" y="1302"/>
                  </a:lnTo>
                  <a:lnTo>
                    <a:pt x="179" y="1290"/>
                  </a:lnTo>
                  <a:lnTo>
                    <a:pt x="176" y="1280"/>
                  </a:lnTo>
                  <a:lnTo>
                    <a:pt x="170" y="1271"/>
                  </a:lnTo>
                  <a:lnTo>
                    <a:pt x="165" y="1265"/>
                  </a:lnTo>
                  <a:lnTo>
                    <a:pt x="155" y="1257"/>
                  </a:lnTo>
                  <a:lnTo>
                    <a:pt x="142" y="1249"/>
                  </a:lnTo>
                  <a:lnTo>
                    <a:pt x="130" y="1242"/>
                  </a:lnTo>
                  <a:lnTo>
                    <a:pt x="118" y="1236"/>
                  </a:lnTo>
                  <a:lnTo>
                    <a:pt x="107" y="1229"/>
                  </a:lnTo>
                  <a:lnTo>
                    <a:pt x="95" y="1221"/>
                  </a:lnTo>
                  <a:lnTo>
                    <a:pt x="84" y="1214"/>
                  </a:lnTo>
                  <a:lnTo>
                    <a:pt x="74" y="1206"/>
                  </a:lnTo>
                  <a:lnTo>
                    <a:pt x="74" y="120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174051B9-0CCD-43BA-8938-6956CCAD6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3412"/>
              <a:ext cx="869" cy="725"/>
            </a:xfrm>
            <a:custGeom>
              <a:avLst/>
              <a:gdLst>
                <a:gd name="T0" fmla="*/ 196 w 3473"/>
                <a:gd name="T1" fmla="*/ 912 h 2902"/>
                <a:gd name="T2" fmla="*/ 365 w 3473"/>
                <a:gd name="T3" fmla="*/ 815 h 2902"/>
                <a:gd name="T4" fmla="*/ 525 w 3473"/>
                <a:gd name="T5" fmla="*/ 803 h 2902"/>
                <a:gd name="T6" fmla="*/ 430 w 3473"/>
                <a:gd name="T7" fmla="*/ 559 h 2902"/>
                <a:gd name="T8" fmla="*/ 461 w 3473"/>
                <a:gd name="T9" fmla="*/ 392 h 2902"/>
                <a:gd name="T10" fmla="*/ 590 w 3473"/>
                <a:gd name="T11" fmla="*/ 368 h 2902"/>
                <a:gd name="T12" fmla="*/ 764 w 3473"/>
                <a:gd name="T13" fmla="*/ 363 h 2902"/>
                <a:gd name="T14" fmla="*/ 867 w 3473"/>
                <a:gd name="T15" fmla="*/ 274 h 2902"/>
                <a:gd name="T16" fmla="*/ 890 w 3473"/>
                <a:gd name="T17" fmla="*/ 218 h 2902"/>
                <a:gd name="T18" fmla="*/ 1034 w 3473"/>
                <a:gd name="T19" fmla="*/ 235 h 2902"/>
                <a:gd name="T20" fmla="*/ 1052 w 3473"/>
                <a:gd name="T21" fmla="*/ 93 h 2902"/>
                <a:gd name="T22" fmla="*/ 1185 w 3473"/>
                <a:gd name="T23" fmla="*/ 7 h 2902"/>
                <a:gd name="T24" fmla="*/ 1259 w 3473"/>
                <a:gd name="T25" fmla="*/ 96 h 2902"/>
                <a:gd name="T26" fmla="*/ 1330 w 3473"/>
                <a:gd name="T27" fmla="*/ 224 h 2902"/>
                <a:gd name="T28" fmla="*/ 1577 w 3473"/>
                <a:gd name="T29" fmla="*/ 338 h 2902"/>
                <a:gd name="T30" fmla="*/ 1714 w 3473"/>
                <a:gd name="T31" fmla="*/ 471 h 2902"/>
                <a:gd name="T32" fmla="*/ 1807 w 3473"/>
                <a:gd name="T33" fmla="*/ 413 h 2902"/>
                <a:gd name="T34" fmla="*/ 2041 w 3473"/>
                <a:gd name="T35" fmla="*/ 423 h 2902"/>
                <a:gd name="T36" fmla="*/ 2158 w 3473"/>
                <a:gd name="T37" fmla="*/ 428 h 2902"/>
                <a:gd name="T38" fmla="*/ 2229 w 3473"/>
                <a:gd name="T39" fmla="*/ 331 h 2902"/>
                <a:gd name="T40" fmla="*/ 2277 w 3473"/>
                <a:gd name="T41" fmla="*/ 485 h 2902"/>
                <a:gd name="T42" fmla="*/ 2386 w 3473"/>
                <a:gd name="T43" fmla="*/ 650 h 2902"/>
                <a:gd name="T44" fmla="*/ 2666 w 3473"/>
                <a:gd name="T45" fmla="*/ 711 h 2902"/>
                <a:gd name="T46" fmla="*/ 2846 w 3473"/>
                <a:gd name="T47" fmla="*/ 806 h 2902"/>
                <a:gd name="T48" fmla="*/ 2910 w 3473"/>
                <a:gd name="T49" fmla="*/ 707 h 2902"/>
                <a:gd name="T50" fmla="*/ 3143 w 3473"/>
                <a:gd name="T51" fmla="*/ 691 h 2902"/>
                <a:gd name="T52" fmla="*/ 3322 w 3473"/>
                <a:gd name="T53" fmla="*/ 693 h 2902"/>
                <a:gd name="T54" fmla="*/ 3363 w 3473"/>
                <a:gd name="T55" fmla="*/ 810 h 2902"/>
                <a:gd name="T56" fmla="*/ 3387 w 3473"/>
                <a:gd name="T57" fmla="*/ 1055 h 2902"/>
                <a:gd name="T58" fmla="*/ 3430 w 3473"/>
                <a:gd name="T59" fmla="*/ 1269 h 2902"/>
                <a:gd name="T60" fmla="*/ 3424 w 3473"/>
                <a:gd name="T61" fmla="*/ 1453 h 2902"/>
                <a:gd name="T62" fmla="*/ 3346 w 3473"/>
                <a:gd name="T63" fmla="*/ 1664 h 2902"/>
                <a:gd name="T64" fmla="*/ 3176 w 3473"/>
                <a:gd name="T65" fmla="*/ 1816 h 2902"/>
                <a:gd name="T66" fmla="*/ 3054 w 3473"/>
                <a:gd name="T67" fmla="*/ 2044 h 2902"/>
                <a:gd name="T68" fmla="*/ 2790 w 3473"/>
                <a:gd name="T69" fmla="*/ 2146 h 2902"/>
                <a:gd name="T70" fmla="*/ 2702 w 3473"/>
                <a:gd name="T71" fmla="*/ 2266 h 2902"/>
                <a:gd name="T72" fmla="*/ 2466 w 3473"/>
                <a:gd name="T73" fmla="*/ 2423 h 2902"/>
                <a:gd name="T74" fmla="*/ 2285 w 3473"/>
                <a:gd name="T75" fmla="*/ 2492 h 2902"/>
                <a:gd name="T76" fmla="*/ 2071 w 3473"/>
                <a:gd name="T77" fmla="*/ 2584 h 2902"/>
                <a:gd name="T78" fmla="*/ 1885 w 3473"/>
                <a:gd name="T79" fmla="*/ 2628 h 2902"/>
                <a:gd name="T80" fmla="*/ 1726 w 3473"/>
                <a:gd name="T81" fmla="*/ 2663 h 2902"/>
                <a:gd name="T82" fmla="*/ 1594 w 3473"/>
                <a:gd name="T83" fmla="*/ 2815 h 2902"/>
                <a:gd name="T84" fmla="*/ 1255 w 3473"/>
                <a:gd name="T85" fmla="*/ 2902 h 2902"/>
                <a:gd name="T86" fmla="*/ 1073 w 3473"/>
                <a:gd name="T87" fmla="*/ 2840 h 2902"/>
                <a:gd name="T88" fmla="*/ 1022 w 3473"/>
                <a:gd name="T89" fmla="*/ 2714 h 2902"/>
                <a:gd name="T90" fmla="*/ 1010 w 3473"/>
                <a:gd name="T91" fmla="*/ 2601 h 2902"/>
                <a:gd name="T92" fmla="*/ 999 w 3473"/>
                <a:gd name="T93" fmla="*/ 2456 h 2902"/>
                <a:gd name="T94" fmla="*/ 880 w 3473"/>
                <a:gd name="T95" fmla="*/ 2238 h 2902"/>
                <a:gd name="T96" fmla="*/ 737 w 3473"/>
                <a:gd name="T97" fmla="*/ 2156 h 2902"/>
                <a:gd name="T98" fmla="*/ 577 w 3473"/>
                <a:gd name="T99" fmla="*/ 2100 h 2902"/>
                <a:gd name="T100" fmla="*/ 423 w 3473"/>
                <a:gd name="T101" fmla="*/ 2070 h 2902"/>
                <a:gd name="T102" fmla="*/ 293 w 3473"/>
                <a:gd name="T103" fmla="*/ 2027 h 2902"/>
                <a:gd name="T104" fmla="*/ 135 w 3473"/>
                <a:gd name="T105" fmla="*/ 1950 h 2902"/>
                <a:gd name="T106" fmla="*/ 231 w 3473"/>
                <a:gd name="T107" fmla="*/ 1838 h 2902"/>
                <a:gd name="T108" fmla="*/ 275 w 3473"/>
                <a:gd name="T109" fmla="*/ 1765 h 2902"/>
                <a:gd name="T110" fmla="*/ 251 w 3473"/>
                <a:gd name="T111" fmla="*/ 1643 h 2902"/>
                <a:gd name="T112" fmla="*/ 26 w 3473"/>
                <a:gd name="T113" fmla="*/ 1567 h 2902"/>
                <a:gd name="T114" fmla="*/ 7 w 3473"/>
                <a:gd name="T115" fmla="*/ 1453 h 2902"/>
                <a:gd name="T116" fmla="*/ 110 w 3473"/>
                <a:gd name="T117" fmla="*/ 1329 h 2902"/>
                <a:gd name="T118" fmla="*/ 182 w 3473"/>
                <a:gd name="T119" fmla="*/ 1302 h 2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73" h="2902">
                  <a:moveTo>
                    <a:pt x="74" y="1206"/>
                  </a:moveTo>
                  <a:lnTo>
                    <a:pt x="154" y="1100"/>
                  </a:lnTo>
                  <a:lnTo>
                    <a:pt x="171" y="1087"/>
                  </a:lnTo>
                  <a:lnTo>
                    <a:pt x="189" y="1069"/>
                  </a:lnTo>
                  <a:lnTo>
                    <a:pt x="198" y="1059"/>
                  </a:lnTo>
                  <a:lnTo>
                    <a:pt x="204" y="1049"/>
                  </a:lnTo>
                  <a:lnTo>
                    <a:pt x="210" y="1039"/>
                  </a:lnTo>
                  <a:lnTo>
                    <a:pt x="213" y="1028"/>
                  </a:lnTo>
                  <a:lnTo>
                    <a:pt x="216" y="1019"/>
                  </a:lnTo>
                  <a:lnTo>
                    <a:pt x="214" y="1009"/>
                  </a:lnTo>
                  <a:lnTo>
                    <a:pt x="213" y="1000"/>
                  </a:lnTo>
                  <a:lnTo>
                    <a:pt x="211" y="993"/>
                  </a:lnTo>
                  <a:lnTo>
                    <a:pt x="206" y="976"/>
                  </a:lnTo>
                  <a:lnTo>
                    <a:pt x="200" y="959"/>
                  </a:lnTo>
                  <a:lnTo>
                    <a:pt x="197" y="951"/>
                  </a:lnTo>
                  <a:lnTo>
                    <a:pt x="195" y="942"/>
                  </a:lnTo>
                  <a:lnTo>
                    <a:pt x="193" y="933"/>
                  </a:lnTo>
                  <a:lnTo>
                    <a:pt x="193" y="923"/>
                  </a:lnTo>
                  <a:lnTo>
                    <a:pt x="196" y="912"/>
                  </a:lnTo>
                  <a:lnTo>
                    <a:pt x="198" y="901"/>
                  </a:lnTo>
                  <a:lnTo>
                    <a:pt x="203" y="890"/>
                  </a:lnTo>
                  <a:lnTo>
                    <a:pt x="210" y="877"/>
                  </a:lnTo>
                  <a:lnTo>
                    <a:pt x="216" y="864"/>
                  </a:lnTo>
                  <a:lnTo>
                    <a:pt x="221" y="847"/>
                  </a:lnTo>
                  <a:lnTo>
                    <a:pt x="226" y="827"/>
                  </a:lnTo>
                  <a:lnTo>
                    <a:pt x="231" y="806"/>
                  </a:lnTo>
                  <a:lnTo>
                    <a:pt x="237" y="786"/>
                  </a:lnTo>
                  <a:lnTo>
                    <a:pt x="242" y="770"/>
                  </a:lnTo>
                  <a:lnTo>
                    <a:pt x="244" y="765"/>
                  </a:lnTo>
                  <a:lnTo>
                    <a:pt x="248" y="761"/>
                  </a:lnTo>
                  <a:lnTo>
                    <a:pt x="251" y="758"/>
                  </a:lnTo>
                  <a:lnTo>
                    <a:pt x="255" y="758"/>
                  </a:lnTo>
                  <a:lnTo>
                    <a:pt x="342" y="785"/>
                  </a:lnTo>
                  <a:lnTo>
                    <a:pt x="346" y="787"/>
                  </a:lnTo>
                  <a:lnTo>
                    <a:pt x="351" y="791"/>
                  </a:lnTo>
                  <a:lnTo>
                    <a:pt x="354" y="796"/>
                  </a:lnTo>
                  <a:lnTo>
                    <a:pt x="357" y="801"/>
                  </a:lnTo>
                  <a:lnTo>
                    <a:pt x="365" y="815"/>
                  </a:lnTo>
                  <a:lnTo>
                    <a:pt x="372" y="831"/>
                  </a:lnTo>
                  <a:lnTo>
                    <a:pt x="379" y="847"/>
                  </a:lnTo>
                  <a:lnTo>
                    <a:pt x="387" y="862"/>
                  </a:lnTo>
                  <a:lnTo>
                    <a:pt x="392" y="869"/>
                  </a:lnTo>
                  <a:lnTo>
                    <a:pt x="397" y="875"/>
                  </a:lnTo>
                  <a:lnTo>
                    <a:pt x="403" y="881"/>
                  </a:lnTo>
                  <a:lnTo>
                    <a:pt x="409" y="885"/>
                  </a:lnTo>
                  <a:lnTo>
                    <a:pt x="434" y="900"/>
                  </a:lnTo>
                  <a:lnTo>
                    <a:pt x="463" y="915"/>
                  </a:lnTo>
                  <a:lnTo>
                    <a:pt x="477" y="921"/>
                  </a:lnTo>
                  <a:lnTo>
                    <a:pt x="491" y="924"/>
                  </a:lnTo>
                  <a:lnTo>
                    <a:pt x="499" y="925"/>
                  </a:lnTo>
                  <a:lnTo>
                    <a:pt x="506" y="925"/>
                  </a:lnTo>
                  <a:lnTo>
                    <a:pt x="512" y="924"/>
                  </a:lnTo>
                  <a:lnTo>
                    <a:pt x="519" y="922"/>
                  </a:lnTo>
                  <a:lnTo>
                    <a:pt x="519" y="891"/>
                  </a:lnTo>
                  <a:lnTo>
                    <a:pt x="521" y="861"/>
                  </a:lnTo>
                  <a:lnTo>
                    <a:pt x="522" y="831"/>
                  </a:lnTo>
                  <a:lnTo>
                    <a:pt x="525" y="803"/>
                  </a:lnTo>
                  <a:lnTo>
                    <a:pt x="527" y="774"/>
                  </a:lnTo>
                  <a:lnTo>
                    <a:pt x="527" y="744"/>
                  </a:lnTo>
                  <a:lnTo>
                    <a:pt x="526" y="713"/>
                  </a:lnTo>
                  <a:lnTo>
                    <a:pt x="522" y="681"/>
                  </a:lnTo>
                  <a:lnTo>
                    <a:pt x="500" y="681"/>
                  </a:lnTo>
                  <a:lnTo>
                    <a:pt x="484" y="679"/>
                  </a:lnTo>
                  <a:lnTo>
                    <a:pt x="476" y="678"/>
                  </a:lnTo>
                  <a:lnTo>
                    <a:pt x="470" y="677"/>
                  </a:lnTo>
                  <a:lnTo>
                    <a:pt x="465" y="673"/>
                  </a:lnTo>
                  <a:lnTo>
                    <a:pt x="460" y="671"/>
                  </a:lnTo>
                  <a:lnTo>
                    <a:pt x="457" y="667"/>
                  </a:lnTo>
                  <a:lnTo>
                    <a:pt x="453" y="662"/>
                  </a:lnTo>
                  <a:lnTo>
                    <a:pt x="450" y="657"/>
                  </a:lnTo>
                  <a:lnTo>
                    <a:pt x="447" y="650"/>
                  </a:lnTo>
                  <a:lnTo>
                    <a:pt x="441" y="633"/>
                  </a:lnTo>
                  <a:lnTo>
                    <a:pt x="437" y="612"/>
                  </a:lnTo>
                  <a:lnTo>
                    <a:pt x="433" y="589"/>
                  </a:lnTo>
                  <a:lnTo>
                    <a:pt x="430" y="569"/>
                  </a:lnTo>
                  <a:lnTo>
                    <a:pt x="430" y="559"/>
                  </a:lnTo>
                  <a:lnTo>
                    <a:pt x="430" y="551"/>
                  </a:lnTo>
                  <a:lnTo>
                    <a:pt x="432" y="543"/>
                  </a:lnTo>
                  <a:lnTo>
                    <a:pt x="434" y="534"/>
                  </a:lnTo>
                  <a:lnTo>
                    <a:pt x="437" y="526"/>
                  </a:lnTo>
                  <a:lnTo>
                    <a:pt x="440" y="518"/>
                  </a:lnTo>
                  <a:lnTo>
                    <a:pt x="445" y="510"/>
                  </a:lnTo>
                  <a:lnTo>
                    <a:pt x="449" y="502"/>
                  </a:lnTo>
                  <a:lnTo>
                    <a:pt x="463" y="486"/>
                  </a:lnTo>
                  <a:lnTo>
                    <a:pt x="478" y="469"/>
                  </a:lnTo>
                  <a:lnTo>
                    <a:pt x="487" y="464"/>
                  </a:lnTo>
                  <a:lnTo>
                    <a:pt x="492" y="460"/>
                  </a:lnTo>
                  <a:lnTo>
                    <a:pt x="497" y="455"/>
                  </a:lnTo>
                  <a:lnTo>
                    <a:pt x="498" y="450"/>
                  </a:lnTo>
                  <a:lnTo>
                    <a:pt x="499" y="444"/>
                  </a:lnTo>
                  <a:lnTo>
                    <a:pt x="498" y="440"/>
                  </a:lnTo>
                  <a:lnTo>
                    <a:pt x="495" y="434"/>
                  </a:lnTo>
                  <a:lnTo>
                    <a:pt x="491" y="430"/>
                  </a:lnTo>
                  <a:lnTo>
                    <a:pt x="474" y="410"/>
                  </a:lnTo>
                  <a:lnTo>
                    <a:pt x="461" y="392"/>
                  </a:lnTo>
                  <a:lnTo>
                    <a:pt x="460" y="388"/>
                  </a:lnTo>
                  <a:lnTo>
                    <a:pt x="460" y="384"/>
                  </a:lnTo>
                  <a:lnTo>
                    <a:pt x="461" y="379"/>
                  </a:lnTo>
                  <a:lnTo>
                    <a:pt x="463" y="375"/>
                  </a:lnTo>
                  <a:lnTo>
                    <a:pt x="466" y="370"/>
                  </a:lnTo>
                  <a:lnTo>
                    <a:pt x="469" y="367"/>
                  </a:lnTo>
                  <a:lnTo>
                    <a:pt x="474" y="363"/>
                  </a:lnTo>
                  <a:lnTo>
                    <a:pt x="478" y="359"/>
                  </a:lnTo>
                  <a:lnTo>
                    <a:pt x="488" y="353"/>
                  </a:lnTo>
                  <a:lnTo>
                    <a:pt x="498" y="348"/>
                  </a:lnTo>
                  <a:lnTo>
                    <a:pt x="509" y="344"/>
                  </a:lnTo>
                  <a:lnTo>
                    <a:pt x="518" y="343"/>
                  </a:lnTo>
                  <a:lnTo>
                    <a:pt x="522" y="343"/>
                  </a:lnTo>
                  <a:lnTo>
                    <a:pt x="529" y="345"/>
                  </a:lnTo>
                  <a:lnTo>
                    <a:pt x="538" y="348"/>
                  </a:lnTo>
                  <a:lnTo>
                    <a:pt x="547" y="353"/>
                  </a:lnTo>
                  <a:lnTo>
                    <a:pt x="566" y="360"/>
                  </a:lnTo>
                  <a:lnTo>
                    <a:pt x="580" y="366"/>
                  </a:lnTo>
                  <a:lnTo>
                    <a:pt x="590" y="368"/>
                  </a:lnTo>
                  <a:lnTo>
                    <a:pt x="599" y="369"/>
                  </a:lnTo>
                  <a:lnTo>
                    <a:pt x="608" y="369"/>
                  </a:lnTo>
                  <a:lnTo>
                    <a:pt x="618" y="369"/>
                  </a:lnTo>
                  <a:lnTo>
                    <a:pt x="626" y="369"/>
                  </a:lnTo>
                  <a:lnTo>
                    <a:pt x="636" y="367"/>
                  </a:lnTo>
                  <a:lnTo>
                    <a:pt x="645" y="366"/>
                  </a:lnTo>
                  <a:lnTo>
                    <a:pt x="654" y="364"/>
                  </a:lnTo>
                  <a:lnTo>
                    <a:pt x="665" y="359"/>
                  </a:lnTo>
                  <a:lnTo>
                    <a:pt x="676" y="355"/>
                  </a:lnTo>
                  <a:lnTo>
                    <a:pt x="688" y="352"/>
                  </a:lnTo>
                  <a:lnTo>
                    <a:pt x="700" y="348"/>
                  </a:lnTo>
                  <a:lnTo>
                    <a:pt x="706" y="347"/>
                  </a:lnTo>
                  <a:lnTo>
                    <a:pt x="714" y="348"/>
                  </a:lnTo>
                  <a:lnTo>
                    <a:pt x="722" y="350"/>
                  </a:lnTo>
                  <a:lnTo>
                    <a:pt x="731" y="354"/>
                  </a:lnTo>
                  <a:lnTo>
                    <a:pt x="738" y="357"/>
                  </a:lnTo>
                  <a:lnTo>
                    <a:pt x="746" y="359"/>
                  </a:lnTo>
                  <a:lnTo>
                    <a:pt x="755" y="361"/>
                  </a:lnTo>
                  <a:lnTo>
                    <a:pt x="764" y="363"/>
                  </a:lnTo>
                  <a:lnTo>
                    <a:pt x="773" y="361"/>
                  </a:lnTo>
                  <a:lnTo>
                    <a:pt x="781" y="360"/>
                  </a:lnTo>
                  <a:lnTo>
                    <a:pt x="789" y="357"/>
                  </a:lnTo>
                  <a:lnTo>
                    <a:pt x="797" y="354"/>
                  </a:lnTo>
                  <a:lnTo>
                    <a:pt x="804" y="350"/>
                  </a:lnTo>
                  <a:lnTo>
                    <a:pt x="810" y="347"/>
                  </a:lnTo>
                  <a:lnTo>
                    <a:pt x="818" y="345"/>
                  </a:lnTo>
                  <a:lnTo>
                    <a:pt x="827" y="343"/>
                  </a:lnTo>
                  <a:lnTo>
                    <a:pt x="834" y="340"/>
                  </a:lnTo>
                  <a:lnTo>
                    <a:pt x="840" y="337"/>
                  </a:lnTo>
                  <a:lnTo>
                    <a:pt x="846" y="335"/>
                  </a:lnTo>
                  <a:lnTo>
                    <a:pt x="850" y="332"/>
                  </a:lnTo>
                  <a:lnTo>
                    <a:pt x="853" y="328"/>
                  </a:lnTo>
                  <a:lnTo>
                    <a:pt x="856" y="325"/>
                  </a:lnTo>
                  <a:lnTo>
                    <a:pt x="858" y="322"/>
                  </a:lnTo>
                  <a:lnTo>
                    <a:pt x="860" y="317"/>
                  </a:lnTo>
                  <a:lnTo>
                    <a:pt x="863" y="300"/>
                  </a:lnTo>
                  <a:lnTo>
                    <a:pt x="866" y="277"/>
                  </a:lnTo>
                  <a:lnTo>
                    <a:pt x="867" y="274"/>
                  </a:lnTo>
                  <a:lnTo>
                    <a:pt x="866" y="271"/>
                  </a:lnTo>
                  <a:lnTo>
                    <a:pt x="865" y="268"/>
                  </a:lnTo>
                  <a:lnTo>
                    <a:pt x="863" y="264"/>
                  </a:lnTo>
                  <a:lnTo>
                    <a:pt x="860" y="260"/>
                  </a:lnTo>
                  <a:lnTo>
                    <a:pt x="856" y="254"/>
                  </a:lnTo>
                  <a:lnTo>
                    <a:pt x="851" y="248"/>
                  </a:lnTo>
                  <a:lnTo>
                    <a:pt x="850" y="241"/>
                  </a:lnTo>
                  <a:lnTo>
                    <a:pt x="849" y="238"/>
                  </a:lnTo>
                  <a:lnTo>
                    <a:pt x="850" y="233"/>
                  </a:lnTo>
                  <a:lnTo>
                    <a:pt x="851" y="229"/>
                  </a:lnTo>
                  <a:lnTo>
                    <a:pt x="855" y="223"/>
                  </a:lnTo>
                  <a:lnTo>
                    <a:pt x="860" y="213"/>
                  </a:lnTo>
                  <a:lnTo>
                    <a:pt x="865" y="207"/>
                  </a:lnTo>
                  <a:lnTo>
                    <a:pt x="868" y="202"/>
                  </a:lnTo>
                  <a:lnTo>
                    <a:pt x="871" y="200"/>
                  </a:lnTo>
                  <a:lnTo>
                    <a:pt x="875" y="201"/>
                  </a:lnTo>
                  <a:lnTo>
                    <a:pt x="879" y="203"/>
                  </a:lnTo>
                  <a:lnTo>
                    <a:pt x="883" y="209"/>
                  </a:lnTo>
                  <a:lnTo>
                    <a:pt x="890" y="218"/>
                  </a:lnTo>
                  <a:lnTo>
                    <a:pt x="896" y="223"/>
                  </a:lnTo>
                  <a:lnTo>
                    <a:pt x="902" y="228"/>
                  </a:lnTo>
                  <a:lnTo>
                    <a:pt x="908" y="230"/>
                  </a:lnTo>
                  <a:lnTo>
                    <a:pt x="913" y="230"/>
                  </a:lnTo>
                  <a:lnTo>
                    <a:pt x="920" y="229"/>
                  </a:lnTo>
                  <a:lnTo>
                    <a:pt x="925" y="227"/>
                  </a:lnTo>
                  <a:lnTo>
                    <a:pt x="931" y="224"/>
                  </a:lnTo>
                  <a:lnTo>
                    <a:pt x="938" y="220"/>
                  </a:lnTo>
                  <a:lnTo>
                    <a:pt x="950" y="212"/>
                  </a:lnTo>
                  <a:lnTo>
                    <a:pt x="963" y="205"/>
                  </a:lnTo>
                  <a:lnTo>
                    <a:pt x="970" y="202"/>
                  </a:lnTo>
                  <a:lnTo>
                    <a:pt x="976" y="200"/>
                  </a:lnTo>
                  <a:lnTo>
                    <a:pt x="984" y="199"/>
                  </a:lnTo>
                  <a:lnTo>
                    <a:pt x="991" y="200"/>
                  </a:lnTo>
                  <a:lnTo>
                    <a:pt x="999" y="205"/>
                  </a:lnTo>
                  <a:lnTo>
                    <a:pt x="1006" y="211"/>
                  </a:lnTo>
                  <a:lnTo>
                    <a:pt x="1015" y="220"/>
                  </a:lnTo>
                  <a:lnTo>
                    <a:pt x="1024" y="229"/>
                  </a:lnTo>
                  <a:lnTo>
                    <a:pt x="1034" y="235"/>
                  </a:lnTo>
                  <a:lnTo>
                    <a:pt x="1043" y="241"/>
                  </a:lnTo>
                  <a:lnTo>
                    <a:pt x="1046" y="242"/>
                  </a:lnTo>
                  <a:lnTo>
                    <a:pt x="1051" y="241"/>
                  </a:lnTo>
                  <a:lnTo>
                    <a:pt x="1054" y="240"/>
                  </a:lnTo>
                  <a:lnTo>
                    <a:pt x="1057" y="235"/>
                  </a:lnTo>
                  <a:lnTo>
                    <a:pt x="1061" y="230"/>
                  </a:lnTo>
                  <a:lnTo>
                    <a:pt x="1064" y="221"/>
                  </a:lnTo>
                  <a:lnTo>
                    <a:pt x="1067" y="211"/>
                  </a:lnTo>
                  <a:lnTo>
                    <a:pt x="1072" y="199"/>
                  </a:lnTo>
                  <a:lnTo>
                    <a:pt x="1078" y="175"/>
                  </a:lnTo>
                  <a:lnTo>
                    <a:pt x="1083" y="157"/>
                  </a:lnTo>
                  <a:lnTo>
                    <a:pt x="1084" y="150"/>
                  </a:lnTo>
                  <a:lnTo>
                    <a:pt x="1084" y="144"/>
                  </a:lnTo>
                  <a:lnTo>
                    <a:pt x="1083" y="138"/>
                  </a:lnTo>
                  <a:lnTo>
                    <a:pt x="1081" y="133"/>
                  </a:lnTo>
                  <a:lnTo>
                    <a:pt x="1074" y="123"/>
                  </a:lnTo>
                  <a:lnTo>
                    <a:pt x="1067" y="113"/>
                  </a:lnTo>
                  <a:lnTo>
                    <a:pt x="1059" y="103"/>
                  </a:lnTo>
                  <a:lnTo>
                    <a:pt x="1052" y="93"/>
                  </a:lnTo>
                  <a:lnTo>
                    <a:pt x="1049" y="87"/>
                  </a:lnTo>
                  <a:lnTo>
                    <a:pt x="1047" y="82"/>
                  </a:lnTo>
                  <a:lnTo>
                    <a:pt x="1046" y="75"/>
                  </a:lnTo>
                  <a:lnTo>
                    <a:pt x="1047" y="67"/>
                  </a:lnTo>
                  <a:lnTo>
                    <a:pt x="1048" y="63"/>
                  </a:lnTo>
                  <a:lnTo>
                    <a:pt x="1049" y="57"/>
                  </a:lnTo>
                  <a:lnTo>
                    <a:pt x="1053" y="54"/>
                  </a:lnTo>
                  <a:lnTo>
                    <a:pt x="1057" y="51"/>
                  </a:lnTo>
                  <a:lnTo>
                    <a:pt x="1066" y="46"/>
                  </a:lnTo>
                  <a:lnTo>
                    <a:pt x="1077" y="43"/>
                  </a:lnTo>
                  <a:lnTo>
                    <a:pt x="1089" y="41"/>
                  </a:lnTo>
                  <a:lnTo>
                    <a:pt x="1102" y="39"/>
                  </a:lnTo>
                  <a:lnTo>
                    <a:pt x="1113" y="35"/>
                  </a:lnTo>
                  <a:lnTo>
                    <a:pt x="1123" y="32"/>
                  </a:lnTo>
                  <a:lnTo>
                    <a:pt x="1155" y="0"/>
                  </a:lnTo>
                  <a:lnTo>
                    <a:pt x="1155" y="0"/>
                  </a:lnTo>
                  <a:lnTo>
                    <a:pt x="1161" y="2"/>
                  </a:lnTo>
                  <a:lnTo>
                    <a:pt x="1171" y="4"/>
                  </a:lnTo>
                  <a:lnTo>
                    <a:pt x="1185" y="7"/>
                  </a:lnTo>
                  <a:lnTo>
                    <a:pt x="1199" y="10"/>
                  </a:lnTo>
                  <a:lnTo>
                    <a:pt x="1226" y="13"/>
                  </a:lnTo>
                  <a:lnTo>
                    <a:pt x="1246" y="14"/>
                  </a:lnTo>
                  <a:lnTo>
                    <a:pt x="1252" y="15"/>
                  </a:lnTo>
                  <a:lnTo>
                    <a:pt x="1259" y="17"/>
                  </a:lnTo>
                  <a:lnTo>
                    <a:pt x="1264" y="18"/>
                  </a:lnTo>
                  <a:lnTo>
                    <a:pt x="1268" y="19"/>
                  </a:lnTo>
                  <a:lnTo>
                    <a:pt x="1271" y="21"/>
                  </a:lnTo>
                  <a:lnTo>
                    <a:pt x="1274" y="23"/>
                  </a:lnTo>
                  <a:lnTo>
                    <a:pt x="1275" y="27"/>
                  </a:lnTo>
                  <a:lnTo>
                    <a:pt x="1277" y="29"/>
                  </a:lnTo>
                  <a:lnTo>
                    <a:pt x="1278" y="35"/>
                  </a:lnTo>
                  <a:lnTo>
                    <a:pt x="1277" y="43"/>
                  </a:lnTo>
                  <a:lnTo>
                    <a:pt x="1273" y="51"/>
                  </a:lnTo>
                  <a:lnTo>
                    <a:pt x="1270" y="60"/>
                  </a:lnTo>
                  <a:lnTo>
                    <a:pt x="1267" y="69"/>
                  </a:lnTo>
                  <a:lnTo>
                    <a:pt x="1263" y="77"/>
                  </a:lnTo>
                  <a:lnTo>
                    <a:pt x="1260" y="87"/>
                  </a:lnTo>
                  <a:lnTo>
                    <a:pt x="1259" y="96"/>
                  </a:lnTo>
                  <a:lnTo>
                    <a:pt x="1259" y="101"/>
                  </a:lnTo>
                  <a:lnTo>
                    <a:pt x="1259" y="105"/>
                  </a:lnTo>
                  <a:lnTo>
                    <a:pt x="1261" y="109"/>
                  </a:lnTo>
                  <a:lnTo>
                    <a:pt x="1262" y="113"/>
                  </a:lnTo>
                  <a:lnTo>
                    <a:pt x="1265" y="117"/>
                  </a:lnTo>
                  <a:lnTo>
                    <a:pt x="1269" y="121"/>
                  </a:lnTo>
                  <a:lnTo>
                    <a:pt x="1273" y="125"/>
                  </a:lnTo>
                  <a:lnTo>
                    <a:pt x="1278" y="128"/>
                  </a:lnTo>
                  <a:lnTo>
                    <a:pt x="1309" y="144"/>
                  </a:lnTo>
                  <a:lnTo>
                    <a:pt x="1321" y="151"/>
                  </a:lnTo>
                  <a:lnTo>
                    <a:pt x="1323" y="157"/>
                  </a:lnTo>
                  <a:lnTo>
                    <a:pt x="1323" y="166"/>
                  </a:lnTo>
                  <a:lnTo>
                    <a:pt x="1323" y="179"/>
                  </a:lnTo>
                  <a:lnTo>
                    <a:pt x="1323" y="199"/>
                  </a:lnTo>
                  <a:lnTo>
                    <a:pt x="1323" y="207"/>
                  </a:lnTo>
                  <a:lnTo>
                    <a:pt x="1324" y="212"/>
                  </a:lnTo>
                  <a:lnTo>
                    <a:pt x="1325" y="218"/>
                  </a:lnTo>
                  <a:lnTo>
                    <a:pt x="1327" y="221"/>
                  </a:lnTo>
                  <a:lnTo>
                    <a:pt x="1330" y="224"/>
                  </a:lnTo>
                  <a:lnTo>
                    <a:pt x="1333" y="227"/>
                  </a:lnTo>
                  <a:lnTo>
                    <a:pt x="1336" y="228"/>
                  </a:lnTo>
                  <a:lnTo>
                    <a:pt x="1340" y="229"/>
                  </a:lnTo>
                  <a:lnTo>
                    <a:pt x="1358" y="229"/>
                  </a:lnTo>
                  <a:lnTo>
                    <a:pt x="1381" y="227"/>
                  </a:lnTo>
                  <a:lnTo>
                    <a:pt x="1389" y="228"/>
                  </a:lnTo>
                  <a:lnTo>
                    <a:pt x="1399" y="229"/>
                  </a:lnTo>
                  <a:lnTo>
                    <a:pt x="1409" y="232"/>
                  </a:lnTo>
                  <a:lnTo>
                    <a:pt x="1418" y="235"/>
                  </a:lnTo>
                  <a:lnTo>
                    <a:pt x="1436" y="245"/>
                  </a:lnTo>
                  <a:lnTo>
                    <a:pt x="1454" y="256"/>
                  </a:lnTo>
                  <a:lnTo>
                    <a:pt x="1488" y="283"/>
                  </a:lnTo>
                  <a:lnTo>
                    <a:pt x="1521" y="306"/>
                  </a:lnTo>
                  <a:lnTo>
                    <a:pt x="1536" y="313"/>
                  </a:lnTo>
                  <a:lnTo>
                    <a:pt x="1555" y="322"/>
                  </a:lnTo>
                  <a:lnTo>
                    <a:pt x="1564" y="326"/>
                  </a:lnTo>
                  <a:lnTo>
                    <a:pt x="1572" y="332"/>
                  </a:lnTo>
                  <a:lnTo>
                    <a:pt x="1574" y="335"/>
                  </a:lnTo>
                  <a:lnTo>
                    <a:pt x="1577" y="338"/>
                  </a:lnTo>
                  <a:lnTo>
                    <a:pt x="1579" y="340"/>
                  </a:lnTo>
                  <a:lnTo>
                    <a:pt x="1579" y="344"/>
                  </a:lnTo>
                  <a:lnTo>
                    <a:pt x="1581" y="360"/>
                  </a:lnTo>
                  <a:lnTo>
                    <a:pt x="1584" y="377"/>
                  </a:lnTo>
                  <a:lnTo>
                    <a:pt x="1588" y="385"/>
                  </a:lnTo>
                  <a:lnTo>
                    <a:pt x="1591" y="391"/>
                  </a:lnTo>
                  <a:lnTo>
                    <a:pt x="1595" y="398"/>
                  </a:lnTo>
                  <a:lnTo>
                    <a:pt x="1601" y="405"/>
                  </a:lnTo>
                  <a:lnTo>
                    <a:pt x="1614" y="415"/>
                  </a:lnTo>
                  <a:lnTo>
                    <a:pt x="1629" y="424"/>
                  </a:lnTo>
                  <a:lnTo>
                    <a:pt x="1644" y="432"/>
                  </a:lnTo>
                  <a:lnTo>
                    <a:pt x="1659" y="440"/>
                  </a:lnTo>
                  <a:lnTo>
                    <a:pt x="1670" y="448"/>
                  </a:lnTo>
                  <a:lnTo>
                    <a:pt x="1680" y="455"/>
                  </a:lnTo>
                  <a:lnTo>
                    <a:pt x="1684" y="459"/>
                  </a:lnTo>
                  <a:lnTo>
                    <a:pt x="1690" y="462"/>
                  </a:lnTo>
                  <a:lnTo>
                    <a:pt x="1695" y="465"/>
                  </a:lnTo>
                  <a:lnTo>
                    <a:pt x="1703" y="468"/>
                  </a:lnTo>
                  <a:lnTo>
                    <a:pt x="1714" y="471"/>
                  </a:lnTo>
                  <a:lnTo>
                    <a:pt x="1724" y="474"/>
                  </a:lnTo>
                  <a:lnTo>
                    <a:pt x="1734" y="476"/>
                  </a:lnTo>
                  <a:lnTo>
                    <a:pt x="1742" y="476"/>
                  </a:lnTo>
                  <a:lnTo>
                    <a:pt x="1745" y="475"/>
                  </a:lnTo>
                  <a:lnTo>
                    <a:pt x="1748" y="474"/>
                  </a:lnTo>
                  <a:lnTo>
                    <a:pt x="1752" y="472"/>
                  </a:lnTo>
                  <a:lnTo>
                    <a:pt x="1754" y="469"/>
                  </a:lnTo>
                  <a:lnTo>
                    <a:pt x="1756" y="465"/>
                  </a:lnTo>
                  <a:lnTo>
                    <a:pt x="1757" y="460"/>
                  </a:lnTo>
                  <a:lnTo>
                    <a:pt x="1758" y="454"/>
                  </a:lnTo>
                  <a:lnTo>
                    <a:pt x="1759" y="447"/>
                  </a:lnTo>
                  <a:lnTo>
                    <a:pt x="1761" y="437"/>
                  </a:lnTo>
                  <a:lnTo>
                    <a:pt x="1764" y="428"/>
                  </a:lnTo>
                  <a:lnTo>
                    <a:pt x="1768" y="421"/>
                  </a:lnTo>
                  <a:lnTo>
                    <a:pt x="1774" y="416"/>
                  </a:lnTo>
                  <a:lnTo>
                    <a:pt x="1780" y="412"/>
                  </a:lnTo>
                  <a:lnTo>
                    <a:pt x="1789" y="411"/>
                  </a:lnTo>
                  <a:lnTo>
                    <a:pt x="1798" y="411"/>
                  </a:lnTo>
                  <a:lnTo>
                    <a:pt x="1807" y="413"/>
                  </a:lnTo>
                  <a:lnTo>
                    <a:pt x="1825" y="427"/>
                  </a:lnTo>
                  <a:lnTo>
                    <a:pt x="1849" y="445"/>
                  </a:lnTo>
                  <a:lnTo>
                    <a:pt x="1861" y="452"/>
                  </a:lnTo>
                  <a:lnTo>
                    <a:pt x="1873" y="457"/>
                  </a:lnTo>
                  <a:lnTo>
                    <a:pt x="1878" y="458"/>
                  </a:lnTo>
                  <a:lnTo>
                    <a:pt x="1882" y="457"/>
                  </a:lnTo>
                  <a:lnTo>
                    <a:pt x="1886" y="454"/>
                  </a:lnTo>
                  <a:lnTo>
                    <a:pt x="1888" y="451"/>
                  </a:lnTo>
                  <a:lnTo>
                    <a:pt x="1900" y="429"/>
                  </a:lnTo>
                  <a:lnTo>
                    <a:pt x="1913" y="405"/>
                  </a:lnTo>
                  <a:lnTo>
                    <a:pt x="1920" y="394"/>
                  </a:lnTo>
                  <a:lnTo>
                    <a:pt x="1926" y="381"/>
                  </a:lnTo>
                  <a:lnTo>
                    <a:pt x="1931" y="370"/>
                  </a:lnTo>
                  <a:lnTo>
                    <a:pt x="1935" y="359"/>
                  </a:lnTo>
                  <a:lnTo>
                    <a:pt x="2029" y="406"/>
                  </a:lnTo>
                  <a:lnTo>
                    <a:pt x="2032" y="408"/>
                  </a:lnTo>
                  <a:lnTo>
                    <a:pt x="2035" y="412"/>
                  </a:lnTo>
                  <a:lnTo>
                    <a:pt x="2038" y="417"/>
                  </a:lnTo>
                  <a:lnTo>
                    <a:pt x="2041" y="423"/>
                  </a:lnTo>
                  <a:lnTo>
                    <a:pt x="2044" y="437"/>
                  </a:lnTo>
                  <a:lnTo>
                    <a:pt x="2047" y="451"/>
                  </a:lnTo>
                  <a:lnTo>
                    <a:pt x="2050" y="464"/>
                  </a:lnTo>
                  <a:lnTo>
                    <a:pt x="2053" y="476"/>
                  </a:lnTo>
                  <a:lnTo>
                    <a:pt x="2054" y="481"/>
                  </a:lnTo>
                  <a:lnTo>
                    <a:pt x="2056" y="484"/>
                  </a:lnTo>
                  <a:lnTo>
                    <a:pt x="2060" y="485"/>
                  </a:lnTo>
                  <a:lnTo>
                    <a:pt x="2062" y="485"/>
                  </a:lnTo>
                  <a:lnTo>
                    <a:pt x="2074" y="483"/>
                  </a:lnTo>
                  <a:lnTo>
                    <a:pt x="2086" y="480"/>
                  </a:lnTo>
                  <a:lnTo>
                    <a:pt x="2097" y="476"/>
                  </a:lnTo>
                  <a:lnTo>
                    <a:pt x="2108" y="472"/>
                  </a:lnTo>
                  <a:lnTo>
                    <a:pt x="2118" y="468"/>
                  </a:lnTo>
                  <a:lnTo>
                    <a:pt x="2127" y="462"/>
                  </a:lnTo>
                  <a:lnTo>
                    <a:pt x="2135" y="457"/>
                  </a:lnTo>
                  <a:lnTo>
                    <a:pt x="2143" y="450"/>
                  </a:lnTo>
                  <a:lnTo>
                    <a:pt x="2148" y="443"/>
                  </a:lnTo>
                  <a:lnTo>
                    <a:pt x="2154" y="436"/>
                  </a:lnTo>
                  <a:lnTo>
                    <a:pt x="2158" y="428"/>
                  </a:lnTo>
                  <a:lnTo>
                    <a:pt x="2161" y="419"/>
                  </a:lnTo>
                  <a:lnTo>
                    <a:pt x="2164" y="409"/>
                  </a:lnTo>
                  <a:lnTo>
                    <a:pt x="2165" y="398"/>
                  </a:lnTo>
                  <a:lnTo>
                    <a:pt x="2165" y="387"/>
                  </a:lnTo>
                  <a:lnTo>
                    <a:pt x="2164" y="375"/>
                  </a:lnTo>
                  <a:lnTo>
                    <a:pt x="2163" y="366"/>
                  </a:lnTo>
                  <a:lnTo>
                    <a:pt x="2164" y="357"/>
                  </a:lnTo>
                  <a:lnTo>
                    <a:pt x="2166" y="349"/>
                  </a:lnTo>
                  <a:lnTo>
                    <a:pt x="2169" y="343"/>
                  </a:lnTo>
                  <a:lnTo>
                    <a:pt x="2174" y="336"/>
                  </a:lnTo>
                  <a:lnTo>
                    <a:pt x="2179" y="332"/>
                  </a:lnTo>
                  <a:lnTo>
                    <a:pt x="2185" y="327"/>
                  </a:lnTo>
                  <a:lnTo>
                    <a:pt x="2191" y="325"/>
                  </a:lnTo>
                  <a:lnTo>
                    <a:pt x="2198" y="323"/>
                  </a:lnTo>
                  <a:lnTo>
                    <a:pt x="2205" y="323"/>
                  </a:lnTo>
                  <a:lnTo>
                    <a:pt x="2211" y="323"/>
                  </a:lnTo>
                  <a:lnTo>
                    <a:pt x="2218" y="324"/>
                  </a:lnTo>
                  <a:lnTo>
                    <a:pt x="2223" y="327"/>
                  </a:lnTo>
                  <a:lnTo>
                    <a:pt x="2229" y="331"/>
                  </a:lnTo>
                  <a:lnTo>
                    <a:pt x="2233" y="335"/>
                  </a:lnTo>
                  <a:lnTo>
                    <a:pt x="2237" y="342"/>
                  </a:lnTo>
                  <a:lnTo>
                    <a:pt x="2239" y="347"/>
                  </a:lnTo>
                  <a:lnTo>
                    <a:pt x="2239" y="353"/>
                  </a:lnTo>
                  <a:lnTo>
                    <a:pt x="2239" y="358"/>
                  </a:lnTo>
                  <a:lnTo>
                    <a:pt x="2239" y="364"/>
                  </a:lnTo>
                  <a:lnTo>
                    <a:pt x="2237" y="376"/>
                  </a:lnTo>
                  <a:lnTo>
                    <a:pt x="2232" y="389"/>
                  </a:lnTo>
                  <a:lnTo>
                    <a:pt x="2228" y="401"/>
                  </a:lnTo>
                  <a:lnTo>
                    <a:pt x="2225" y="413"/>
                  </a:lnTo>
                  <a:lnTo>
                    <a:pt x="2221" y="426"/>
                  </a:lnTo>
                  <a:lnTo>
                    <a:pt x="2220" y="438"/>
                  </a:lnTo>
                  <a:lnTo>
                    <a:pt x="2221" y="442"/>
                  </a:lnTo>
                  <a:lnTo>
                    <a:pt x="2227" y="448"/>
                  </a:lnTo>
                  <a:lnTo>
                    <a:pt x="2233" y="454"/>
                  </a:lnTo>
                  <a:lnTo>
                    <a:pt x="2242" y="461"/>
                  </a:lnTo>
                  <a:lnTo>
                    <a:pt x="2260" y="473"/>
                  </a:lnTo>
                  <a:lnTo>
                    <a:pt x="2273" y="482"/>
                  </a:lnTo>
                  <a:lnTo>
                    <a:pt x="2277" y="485"/>
                  </a:lnTo>
                  <a:lnTo>
                    <a:pt x="2280" y="490"/>
                  </a:lnTo>
                  <a:lnTo>
                    <a:pt x="2283" y="496"/>
                  </a:lnTo>
                  <a:lnTo>
                    <a:pt x="2285" y="502"/>
                  </a:lnTo>
                  <a:lnTo>
                    <a:pt x="2289" y="517"/>
                  </a:lnTo>
                  <a:lnTo>
                    <a:pt x="2291" y="533"/>
                  </a:lnTo>
                  <a:lnTo>
                    <a:pt x="2292" y="566"/>
                  </a:lnTo>
                  <a:lnTo>
                    <a:pt x="2294" y="595"/>
                  </a:lnTo>
                  <a:lnTo>
                    <a:pt x="2298" y="606"/>
                  </a:lnTo>
                  <a:lnTo>
                    <a:pt x="2301" y="615"/>
                  </a:lnTo>
                  <a:lnTo>
                    <a:pt x="2307" y="623"/>
                  </a:lnTo>
                  <a:lnTo>
                    <a:pt x="2313" y="630"/>
                  </a:lnTo>
                  <a:lnTo>
                    <a:pt x="2320" y="637"/>
                  </a:lnTo>
                  <a:lnTo>
                    <a:pt x="2328" y="641"/>
                  </a:lnTo>
                  <a:lnTo>
                    <a:pt x="2336" y="644"/>
                  </a:lnTo>
                  <a:lnTo>
                    <a:pt x="2345" y="648"/>
                  </a:lnTo>
                  <a:lnTo>
                    <a:pt x="2355" y="650"/>
                  </a:lnTo>
                  <a:lnTo>
                    <a:pt x="2365" y="651"/>
                  </a:lnTo>
                  <a:lnTo>
                    <a:pt x="2376" y="651"/>
                  </a:lnTo>
                  <a:lnTo>
                    <a:pt x="2386" y="650"/>
                  </a:lnTo>
                  <a:lnTo>
                    <a:pt x="2397" y="649"/>
                  </a:lnTo>
                  <a:lnTo>
                    <a:pt x="2407" y="648"/>
                  </a:lnTo>
                  <a:lnTo>
                    <a:pt x="2417" y="644"/>
                  </a:lnTo>
                  <a:lnTo>
                    <a:pt x="2427" y="642"/>
                  </a:lnTo>
                  <a:lnTo>
                    <a:pt x="2452" y="644"/>
                  </a:lnTo>
                  <a:lnTo>
                    <a:pt x="2474" y="646"/>
                  </a:lnTo>
                  <a:lnTo>
                    <a:pt x="2494" y="646"/>
                  </a:lnTo>
                  <a:lnTo>
                    <a:pt x="2513" y="646"/>
                  </a:lnTo>
                  <a:lnTo>
                    <a:pt x="2530" y="646"/>
                  </a:lnTo>
                  <a:lnTo>
                    <a:pt x="2546" y="646"/>
                  </a:lnTo>
                  <a:lnTo>
                    <a:pt x="2561" y="646"/>
                  </a:lnTo>
                  <a:lnTo>
                    <a:pt x="2576" y="647"/>
                  </a:lnTo>
                  <a:lnTo>
                    <a:pt x="2589" y="649"/>
                  </a:lnTo>
                  <a:lnTo>
                    <a:pt x="2602" y="653"/>
                  </a:lnTo>
                  <a:lnTo>
                    <a:pt x="2614" y="660"/>
                  </a:lnTo>
                  <a:lnTo>
                    <a:pt x="2628" y="668"/>
                  </a:lnTo>
                  <a:lnTo>
                    <a:pt x="2640" y="679"/>
                  </a:lnTo>
                  <a:lnTo>
                    <a:pt x="2653" y="693"/>
                  </a:lnTo>
                  <a:lnTo>
                    <a:pt x="2666" y="711"/>
                  </a:lnTo>
                  <a:lnTo>
                    <a:pt x="2681" y="732"/>
                  </a:lnTo>
                  <a:lnTo>
                    <a:pt x="2684" y="735"/>
                  </a:lnTo>
                  <a:lnTo>
                    <a:pt x="2687" y="740"/>
                  </a:lnTo>
                  <a:lnTo>
                    <a:pt x="2693" y="744"/>
                  </a:lnTo>
                  <a:lnTo>
                    <a:pt x="2699" y="748"/>
                  </a:lnTo>
                  <a:lnTo>
                    <a:pt x="2713" y="757"/>
                  </a:lnTo>
                  <a:lnTo>
                    <a:pt x="2728" y="766"/>
                  </a:lnTo>
                  <a:lnTo>
                    <a:pt x="2759" y="782"/>
                  </a:lnTo>
                  <a:lnTo>
                    <a:pt x="2784" y="795"/>
                  </a:lnTo>
                  <a:lnTo>
                    <a:pt x="2794" y="800"/>
                  </a:lnTo>
                  <a:lnTo>
                    <a:pt x="2804" y="805"/>
                  </a:lnTo>
                  <a:lnTo>
                    <a:pt x="2813" y="808"/>
                  </a:lnTo>
                  <a:lnTo>
                    <a:pt x="2819" y="811"/>
                  </a:lnTo>
                  <a:lnTo>
                    <a:pt x="2826" y="812"/>
                  </a:lnTo>
                  <a:lnTo>
                    <a:pt x="2831" y="812"/>
                  </a:lnTo>
                  <a:lnTo>
                    <a:pt x="2837" y="812"/>
                  </a:lnTo>
                  <a:lnTo>
                    <a:pt x="2840" y="811"/>
                  </a:lnTo>
                  <a:lnTo>
                    <a:pt x="2844" y="809"/>
                  </a:lnTo>
                  <a:lnTo>
                    <a:pt x="2846" y="806"/>
                  </a:lnTo>
                  <a:lnTo>
                    <a:pt x="2848" y="803"/>
                  </a:lnTo>
                  <a:lnTo>
                    <a:pt x="2850" y="798"/>
                  </a:lnTo>
                  <a:lnTo>
                    <a:pt x="2853" y="789"/>
                  </a:lnTo>
                  <a:lnTo>
                    <a:pt x="2853" y="778"/>
                  </a:lnTo>
                  <a:lnTo>
                    <a:pt x="2854" y="754"/>
                  </a:lnTo>
                  <a:lnTo>
                    <a:pt x="2857" y="730"/>
                  </a:lnTo>
                  <a:lnTo>
                    <a:pt x="2858" y="724"/>
                  </a:lnTo>
                  <a:lnTo>
                    <a:pt x="2860" y="720"/>
                  </a:lnTo>
                  <a:lnTo>
                    <a:pt x="2862" y="714"/>
                  </a:lnTo>
                  <a:lnTo>
                    <a:pt x="2866" y="711"/>
                  </a:lnTo>
                  <a:lnTo>
                    <a:pt x="2870" y="706"/>
                  </a:lnTo>
                  <a:lnTo>
                    <a:pt x="2875" y="703"/>
                  </a:lnTo>
                  <a:lnTo>
                    <a:pt x="2880" y="701"/>
                  </a:lnTo>
                  <a:lnTo>
                    <a:pt x="2887" y="700"/>
                  </a:lnTo>
                  <a:lnTo>
                    <a:pt x="2890" y="699"/>
                  </a:lnTo>
                  <a:lnTo>
                    <a:pt x="2895" y="700"/>
                  </a:lnTo>
                  <a:lnTo>
                    <a:pt x="2899" y="701"/>
                  </a:lnTo>
                  <a:lnTo>
                    <a:pt x="2902" y="702"/>
                  </a:lnTo>
                  <a:lnTo>
                    <a:pt x="2910" y="707"/>
                  </a:lnTo>
                  <a:lnTo>
                    <a:pt x="2917" y="713"/>
                  </a:lnTo>
                  <a:lnTo>
                    <a:pt x="2924" y="719"/>
                  </a:lnTo>
                  <a:lnTo>
                    <a:pt x="2933" y="722"/>
                  </a:lnTo>
                  <a:lnTo>
                    <a:pt x="2938" y="724"/>
                  </a:lnTo>
                  <a:lnTo>
                    <a:pt x="2943" y="724"/>
                  </a:lnTo>
                  <a:lnTo>
                    <a:pt x="2948" y="724"/>
                  </a:lnTo>
                  <a:lnTo>
                    <a:pt x="2954" y="722"/>
                  </a:lnTo>
                  <a:lnTo>
                    <a:pt x="2989" y="709"/>
                  </a:lnTo>
                  <a:lnTo>
                    <a:pt x="3018" y="696"/>
                  </a:lnTo>
                  <a:lnTo>
                    <a:pt x="3031" y="691"/>
                  </a:lnTo>
                  <a:lnTo>
                    <a:pt x="3043" y="686"/>
                  </a:lnTo>
                  <a:lnTo>
                    <a:pt x="3055" y="683"/>
                  </a:lnTo>
                  <a:lnTo>
                    <a:pt x="3066" y="680"/>
                  </a:lnTo>
                  <a:lnTo>
                    <a:pt x="3078" y="678"/>
                  </a:lnTo>
                  <a:lnTo>
                    <a:pt x="3090" y="677"/>
                  </a:lnTo>
                  <a:lnTo>
                    <a:pt x="3102" y="678"/>
                  </a:lnTo>
                  <a:lnTo>
                    <a:pt x="3115" y="680"/>
                  </a:lnTo>
                  <a:lnTo>
                    <a:pt x="3128" y="684"/>
                  </a:lnTo>
                  <a:lnTo>
                    <a:pt x="3143" y="691"/>
                  </a:lnTo>
                  <a:lnTo>
                    <a:pt x="3158" y="699"/>
                  </a:lnTo>
                  <a:lnTo>
                    <a:pt x="3176" y="710"/>
                  </a:lnTo>
                  <a:lnTo>
                    <a:pt x="3187" y="716"/>
                  </a:lnTo>
                  <a:lnTo>
                    <a:pt x="3201" y="723"/>
                  </a:lnTo>
                  <a:lnTo>
                    <a:pt x="3216" y="730"/>
                  </a:lnTo>
                  <a:lnTo>
                    <a:pt x="3231" y="736"/>
                  </a:lnTo>
                  <a:lnTo>
                    <a:pt x="3248" y="741"/>
                  </a:lnTo>
                  <a:lnTo>
                    <a:pt x="3263" y="744"/>
                  </a:lnTo>
                  <a:lnTo>
                    <a:pt x="3271" y="745"/>
                  </a:lnTo>
                  <a:lnTo>
                    <a:pt x="3278" y="746"/>
                  </a:lnTo>
                  <a:lnTo>
                    <a:pt x="3286" y="745"/>
                  </a:lnTo>
                  <a:lnTo>
                    <a:pt x="3291" y="745"/>
                  </a:lnTo>
                  <a:lnTo>
                    <a:pt x="3299" y="743"/>
                  </a:lnTo>
                  <a:lnTo>
                    <a:pt x="3304" y="740"/>
                  </a:lnTo>
                  <a:lnTo>
                    <a:pt x="3309" y="736"/>
                  </a:lnTo>
                  <a:lnTo>
                    <a:pt x="3312" y="731"/>
                  </a:lnTo>
                  <a:lnTo>
                    <a:pt x="3317" y="720"/>
                  </a:lnTo>
                  <a:lnTo>
                    <a:pt x="3320" y="706"/>
                  </a:lnTo>
                  <a:lnTo>
                    <a:pt x="3322" y="693"/>
                  </a:lnTo>
                  <a:lnTo>
                    <a:pt x="3325" y="680"/>
                  </a:lnTo>
                  <a:lnTo>
                    <a:pt x="3328" y="674"/>
                  </a:lnTo>
                  <a:lnTo>
                    <a:pt x="3331" y="670"/>
                  </a:lnTo>
                  <a:lnTo>
                    <a:pt x="3335" y="665"/>
                  </a:lnTo>
                  <a:lnTo>
                    <a:pt x="3341" y="662"/>
                  </a:lnTo>
                  <a:lnTo>
                    <a:pt x="3341" y="662"/>
                  </a:lnTo>
                  <a:lnTo>
                    <a:pt x="3380" y="715"/>
                  </a:lnTo>
                  <a:lnTo>
                    <a:pt x="3380" y="726"/>
                  </a:lnTo>
                  <a:lnTo>
                    <a:pt x="3381" y="736"/>
                  </a:lnTo>
                  <a:lnTo>
                    <a:pt x="3380" y="740"/>
                  </a:lnTo>
                  <a:lnTo>
                    <a:pt x="3379" y="744"/>
                  </a:lnTo>
                  <a:lnTo>
                    <a:pt x="3377" y="748"/>
                  </a:lnTo>
                  <a:lnTo>
                    <a:pt x="3374" y="754"/>
                  </a:lnTo>
                  <a:lnTo>
                    <a:pt x="3369" y="765"/>
                  </a:lnTo>
                  <a:lnTo>
                    <a:pt x="3364" y="775"/>
                  </a:lnTo>
                  <a:lnTo>
                    <a:pt x="3362" y="784"/>
                  </a:lnTo>
                  <a:lnTo>
                    <a:pt x="3361" y="794"/>
                  </a:lnTo>
                  <a:lnTo>
                    <a:pt x="3362" y="803"/>
                  </a:lnTo>
                  <a:lnTo>
                    <a:pt x="3363" y="810"/>
                  </a:lnTo>
                  <a:lnTo>
                    <a:pt x="3365" y="819"/>
                  </a:lnTo>
                  <a:lnTo>
                    <a:pt x="3369" y="827"/>
                  </a:lnTo>
                  <a:lnTo>
                    <a:pt x="3374" y="843"/>
                  </a:lnTo>
                  <a:lnTo>
                    <a:pt x="3379" y="861"/>
                  </a:lnTo>
                  <a:lnTo>
                    <a:pt x="3380" y="870"/>
                  </a:lnTo>
                  <a:lnTo>
                    <a:pt x="3380" y="879"/>
                  </a:lnTo>
                  <a:lnTo>
                    <a:pt x="3379" y="889"/>
                  </a:lnTo>
                  <a:lnTo>
                    <a:pt x="3375" y="900"/>
                  </a:lnTo>
                  <a:lnTo>
                    <a:pt x="3372" y="910"/>
                  </a:lnTo>
                  <a:lnTo>
                    <a:pt x="3369" y="922"/>
                  </a:lnTo>
                  <a:lnTo>
                    <a:pt x="3367" y="934"/>
                  </a:lnTo>
                  <a:lnTo>
                    <a:pt x="3366" y="947"/>
                  </a:lnTo>
                  <a:lnTo>
                    <a:pt x="3366" y="973"/>
                  </a:lnTo>
                  <a:lnTo>
                    <a:pt x="3367" y="996"/>
                  </a:lnTo>
                  <a:lnTo>
                    <a:pt x="3370" y="1009"/>
                  </a:lnTo>
                  <a:lnTo>
                    <a:pt x="3373" y="1020"/>
                  </a:lnTo>
                  <a:lnTo>
                    <a:pt x="3377" y="1031"/>
                  </a:lnTo>
                  <a:lnTo>
                    <a:pt x="3382" y="1042"/>
                  </a:lnTo>
                  <a:lnTo>
                    <a:pt x="3387" y="1055"/>
                  </a:lnTo>
                  <a:lnTo>
                    <a:pt x="3392" y="1066"/>
                  </a:lnTo>
                  <a:lnTo>
                    <a:pt x="3395" y="1078"/>
                  </a:lnTo>
                  <a:lnTo>
                    <a:pt x="3397" y="1092"/>
                  </a:lnTo>
                  <a:lnTo>
                    <a:pt x="3397" y="1109"/>
                  </a:lnTo>
                  <a:lnTo>
                    <a:pt x="3396" y="1126"/>
                  </a:lnTo>
                  <a:lnTo>
                    <a:pt x="3397" y="1134"/>
                  </a:lnTo>
                  <a:lnTo>
                    <a:pt x="3399" y="1143"/>
                  </a:lnTo>
                  <a:lnTo>
                    <a:pt x="3401" y="1151"/>
                  </a:lnTo>
                  <a:lnTo>
                    <a:pt x="3405" y="1158"/>
                  </a:lnTo>
                  <a:lnTo>
                    <a:pt x="3412" y="1170"/>
                  </a:lnTo>
                  <a:lnTo>
                    <a:pt x="3416" y="1179"/>
                  </a:lnTo>
                  <a:lnTo>
                    <a:pt x="3420" y="1189"/>
                  </a:lnTo>
                  <a:lnTo>
                    <a:pt x="3422" y="1199"/>
                  </a:lnTo>
                  <a:lnTo>
                    <a:pt x="3423" y="1220"/>
                  </a:lnTo>
                  <a:lnTo>
                    <a:pt x="3423" y="1245"/>
                  </a:lnTo>
                  <a:lnTo>
                    <a:pt x="3424" y="1251"/>
                  </a:lnTo>
                  <a:lnTo>
                    <a:pt x="3425" y="1258"/>
                  </a:lnTo>
                  <a:lnTo>
                    <a:pt x="3427" y="1263"/>
                  </a:lnTo>
                  <a:lnTo>
                    <a:pt x="3430" y="1269"/>
                  </a:lnTo>
                  <a:lnTo>
                    <a:pt x="3436" y="1278"/>
                  </a:lnTo>
                  <a:lnTo>
                    <a:pt x="3444" y="1286"/>
                  </a:lnTo>
                  <a:lnTo>
                    <a:pt x="3453" y="1292"/>
                  </a:lnTo>
                  <a:lnTo>
                    <a:pt x="3459" y="1301"/>
                  </a:lnTo>
                  <a:lnTo>
                    <a:pt x="3463" y="1305"/>
                  </a:lnTo>
                  <a:lnTo>
                    <a:pt x="3465" y="1310"/>
                  </a:lnTo>
                  <a:lnTo>
                    <a:pt x="3467" y="1315"/>
                  </a:lnTo>
                  <a:lnTo>
                    <a:pt x="3468" y="1322"/>
                  </a:lnTo>
                  <a:lnTo>
                    <a:pt x="3473" y="1367"/>
                  </a:lnTo>
                  <a:lnTo>
                    <a:pt x="3473" y="1367"/>
                  </a:lnTo>
                  <a:lnTo>
                    <a:pt x="3466" y="1370"/>
                  </a:lnTo>
                  <a:lnTo>
                    <a:pt x="3459" y="1374"/>
                  </a:lnTo>
                  <a:lnTo>
                    <a:pt x="3454" y="1380"/>
                  </a:lnTo>
                  <a:lnTo>
                    <a:pt x="3448" y="1385"/>
                  </a:lnTo>
                  <a:lnTo>
                    <a:pt x="3444" y="1392"/>
                  </a:lnTo>
                  <a:lnTo>
                    <a:pt x="3441" y="1399"/>
                  </a:lnTo>
                  <a:lnTo>
                    <a:pt x="3436" y="1408"/>
                  </a:lnTo>
                  <a:lnTo>
                    <a:pt x="3434" y="1416"/>
                  </a:lnTo>
                  <a:lnTo>
                    <a:pt x="3424" y="1453"/>
                  </a:lnTo>
                  <a:lnTo>
                    <a:pt x="3415" y="1483"/>
                  </a:lnTo>
                  <a:lnTo>
                    <a:pt x="3414" y="1492"/>
                  </a:lnTo>
                  <a:lnTo>
                    <a:pt x="3412" y="1501"/>
                  </a:lnTo>
                  <a:lnTo>
                    <a:pt x="3412" y="1511"/>
                  </a:lnTo>
                  <a:lnTo>
                    <a:pt x="3412" y="1521"/>
                  </a:lnTo>
                  <a:lnTo>
                    <a:pt x="3412" y="1542"/>
                  </a:lnTo>
                  <a:lnTo>
                    <a:pt x="3412" y="1563"/>
                  </a:lnTo>
                  <a:lnTo>
                    <a:pt x="3412" y="1573"/>
                  </a:lnTo>
                  <a:lnTo>
                    <a:pt x="3411" y="1583"/>
                  </a:lnTo>
                  <a:lnTo>
                    <a:pt x="3410" y="1593"/>
                  </a:lnTo>
                  <a:lnTo>
                    <a:pt x="3407" y="1602"/>
                  </a:lnTo>
                  <a:lnTo>
                    <a:pt x="3404" y="1611"/>
                  </a:lnTo>
                  <a:lnTo>
                    <a:pt x="3400" y="1617"/>
                  </a:lnTo>
                  <a:lnTo>
                    <a:pt x="3393" y="1625"/>
                  </a:lnTo>
                  <a:lnTo>
                    <a:pt x="3386" y="1630"/>
                  </a:lnTo>
                  <a:lnTo>
                    <a:pt x="3373" y="1639"/>
                  </a:lnTo>
                  <a:lnTo>
                    <a:pt x="3362" y="1647"/>
                  </a:lnTo>
                  <a:lnTo>
                    <a:pt x="3353" y="1655"/>
                  </a:lnTo>
                  <a:lnTo>
                    <a:pt x="3346" y="1664"/>
                  </a:lnTo>
                  <a:lnTo>
                    <a:pt x="3342" y="1672"/>
                  </a:lnTo>
                  <a:lnTo>
                    <a:pt x="3339" y="1684"/>
                  </a:lnTo>
                  <a:lnTo>
                    <a:pt x="3338" y="1696"/>
                  </a:lnTo>
                  <a:lnTo>
                    <a:pt x="3336" y="1711"/>
                  </a:lnTo>
                  <a:lnTo>
                    <a:pt x="3335" y="1716"/>
                  </a:lnTo>
                  <a:lnTo>
                    <a:pt x="3332" y="1720"/>
                  </a:lnTo>
                  <a:lnTo>
                    <a:pt x="3328" y="1724"/>
                  </a:lnTo>
                  <a:lnTo>
                    <a:pt x="3321" y="1728"/>
                  </a:lnTo>
                  <a:lnTo>
                    <a:pt x="3305" y="1737"/>
                  </a:lnTo>
                  <a:lnTo>
                    <a:pt x="3288" y="1745"/>
                  </a:lnTo>
                  <a:lnTo>
                    <a:pt x="3251" y="1760"/>
                  </a:lnTo>
                  <a:lnTo>
                    <a:pt x="3226" y="1770"/>
                  </a:lnTo>
                  <a:lnTo>
                    <a:pt x="3217" y="1774"/>
                  </a:lnTo>
                  <a:lnTo>
                    <a:pt x="3209" y="1780"/>
                  </a:lnTo>
                  <a:lnTo>
                    <a:pt x="3201" y="1786"/>
                  </a:lnTo>
                  <a:lnTo>
                    <a:pt x="3194" y="1793"/>
                  </a:lnTo>
                  <a:lnTo>
                    <a:pt x="3187" y="1801"/>
                  </a:lnTo>
                  <a:lnTo>
                    <a:pt x="3181" y="1808"/>
                  </a:lnTo>
                  <a:lnTo>
                    <a:pt x="3176" y="1816"/>
                  </a:lnTo>
                  <a:lnTo>
                    <a:pt x="3170" y="1825"/>
                  </a:lnTo>
                  <a:lnTo>
                    <a:pt x="3160" y="1843"/>
                  </a:lnTo>
                  <a:lnTo>
                    <a:pt x="3153" y="1862"/>
                  </a:lnTo>
                  <a:lnTo>
                    <a:pt x="3145" y="1880"/>
                  </a:lnTo>
                  <a:lnTo>
                    <a:pt x="3138" y="1899"/>
                  </a:lnTo>
                  <a:lnTo>
                    <a:pt x="3135" y="1915"/>
                  </a:lnTo>
                  <a:lnTo>
                    <a:pt x="3133" y="1928"/>
                  </a:lnTo>
                  <a:lnTo>
                    <a:pt x="3128" y="1939"/>
                  </a:lnTo>
                  <a:lnTo>
                    <a:pt x="3124" y="1949"/>
                  </a:lnTo>
                  <a:lnTo>
                    <a:pt x="3119" y="1958"/>
                  </a:lnTo>
                  <a:lnTo>
                    <a:pt x="3114" y="1965"/>
                  </a:lnTo>
                  <a:lnTo>
                    <a:pt x="3108" y="1972"/>
                  </a:lnTo>
                  <a:lnTo>
                    <a:pt x="3102" y="1978"/>
                  </a:lnTo>
                  <a:lnTo>
                    <a:pt x="3090" y="1990"/>
                  </a:lnTo>
                  <a:lnTo>
                    <a:pt x="3077" y="2003"/>
                  </a:lnTo>
                  <a:lnTo>
                    <a:pt x="3071" y="2012"/>
                  </a:lnTo>
                  <a:lnTo>
                    <a:pt x="3065" y="2021"/>
                  </a:lnTo>
                  <a:lnTo>
                    <a:pt x="3060" y="2032"/>
                  </a:lnTo>
                  <a:lnTo>
                    <a:pt x="3054" y="2044"/>
                  </a:lnTo>
                  <a:lnTo>
                    <a:pt x="3051" y="2049"/>
                  </a:lnTo>
                  <a:lnTo>
                    <a:pt x="3046" y="2054"/>
                  </a:lnTo>
                  <a:lnTo>
                    <a:pt x="3040" y="2057"/>
                  </a:lnTo>
                  <a:lnTo>
                    <a:pt x="3031" y="2060"/>
                  </a:lnTo>
                  <a:lnTo>
                    <a:pt x="3012" y="2066"/>
                  </a:lnTo>
                  <a:lnTo>
                    <a:pt x="2989" y="2070"/>
                  </a:lnTo>
                  <a:lnTo>
                    <a:pt x="2965" y="2074"/>
                  </a:lnTo>
                  <a:lnTo>
                    <a:pt x="2942" y="2078"/>
                  </a:lnTo>
                  <a:lnTo>
                    <a:pt x="2932" y="2081"/>
                  </a:lnTo>
                  <a:lnTo>
                    <a:pt x="2922" y="2085"/>
                  </a:lnTo>
                  <a:lnTo>
                    <a:pt x="2915" y="2088"/>
                  </a:lnTo>
                  <a:lnTo>
                    <a:pt x="2908" y="2093"/>
                  </a:lnTo>
                  <a:lnTo>
                    <a:pt x="2896" y="2100"/>
                  </a:lnTo>
                  <a:lnTo>
                    <a:pt x="2878" y="2108"/>
                  </a:lnTo>
                  <a:lnTo>
                    <a:pt x="2857" y="2117"/>
                  </a:lnTo>
                  <a:lnTo>
                    <a:pt x="2836" y="2127"/>
                  </a:lnTo>
                  <a:lnTo>
                    <a:pt x="2815" y="2135"/>
                  </a:lnTo>
                  <a:lnTo>
                    <a:pt x="2797" y="2142"/>
                  </a:lnTo>
                  <a:lnTo>
                    <a:pt x="2790" y="2146"/>
                  </a:lnTo>
                  <a:lnTo>
                    <a:pt x="2786" y="2149"/>
                  </a:lnTo>
                  <a:lnTo>
                    <a:pt x="2783" y="2151"/>
                  </a:lnTo>
                  <a:lnTo>
                    <a:pt x="2782" y="2153"/>
                  </a:lnTo>
                  <a:lnTo>
                    <a:pt x="2784" y="2167"/>
                  </a:lnTo>
                  <a:lnTo>
                    <a:pt x="2785" y="2178"/>
                  </a:lnTo>
                  <a:lnTo>
                    <a:pt x="2785" y="2189"/>
                  </a:lnTo>
                  <a:lnTo>
                    <a:pt x="2785" y="2199"/>
                  </a:lnTo>
                  <a:lnTo>
                    <a:pt x="2784" y="2207"/>
                  </a:lnTo>
                  <a:lnTo>
                    <a:pt x="2782" y="2216"/>
                  </a:lnTo>
                  <a:lnTo>
                    <a:pt x="2779" y="2224"/>
                  </a:lnTo>
                  <a:lnTo>
                    <a:pt x="2775" y="2231"/>
                  </a:lnTo>
                  <a:lnTo>
                    <a:pt x="2771" y="2237"/>
                  </a:lnTo>
                  <a:lnTo>
                    <a:pt x="2764" y="2243"/>
                  </a:lnTo>
                  <a:lnTo>
                    <a:pt x="2757" y="2248"/>
                  </a:lnTo>
                  <a:lnTo>
                    <a:pt x="2748" y="2253"/>
                  </a:lnTo>
                  <a:lnTo>
                    <a:pt x="2738" y="2257"/>
                  </a:lnTo>
                  <a:lnTo>
                    <a:pt x="2728" y="2261"/>
                  </a:lnTo>
                  <a:lnTo>
                    <a:pt x="2715" y="2263"/>
                  </a:lnTo>
                  <a:lnTo>
                    <a:pt x="2702" y="2266"/>
                  </a:lnTo>
                  <a:lnTo>
                    <a:pt x="2674" y="2270"/>
                  </a:lnTo>
                  <a:lnTo>
                    <a:pt x="2648" y="2277"/>
                  </a:lnTo>
                  <a:lnTo>
                    <a:pt x="2634" y="2282"/>
                  </a:lnTo>
                  <a:lnTo>
                    <a:pt x="2622" y="2286"/>
                  </a:lnTo>
                  <a:lnTo>
                    <a:pt x="2611" y="2290"/>
                  </a:lnTo>
                  <a:lnTo>
                    <a:pt x="2600" y="2297"/>
                  </a:lnTo>
                  <a:lnTo>
                    <a:pt x="2589" y="2304"/>
                  </a:lnTo>
                  <a:lnTo>
                    <a:pt x="2578" y="2310"/>
                  </a:lnTo>
                  <a:lnTo>
                    <a:pt x="2568" y="2319"/>
                  </a:lnTo>
                  <a:lnTo>
                    <a:pt x="2558" y="2328"/>
                  </a:lnTo>
                  <a:lnTo>
                    <a:pt x="2549" y="2338"/>
                  </a:lnTo>
                  <a:lnTo>
                    <a:pt x="2540" y="2349"/>
                  </a:lnTo>
                  <a:lnTo>
                    <a:pt x="2531" y="2361"/>
                  </a:lnTo>
                  <a:lnTo>
                    <a:pt x="2524" y="2374"/>
                  </a:lnTo>
                  <a:lnTo>
                    <a:pt x="2516" y="2387"/>
                  </a:lnTo>
                  <a:lnTo>
                    <a:pt x="2507" y="2395"/>
                  </a:lnTo>
                  <a:lnTo>
                    <a:pt x="2498" y="2403"/>
                  </a:lnTo>
                  <a:lnTo>
                    <a:pt x="2488" y="2410"/>
                  </a:lnTo>
                  <a:lnTo>
                    <a:pt x="2466" y="2423"/>
                  </a:lnTo>
                  <a:lnTo>
                    <a:pt x="2444" y="2436"/>
                  </a:lnTo>
                  <a:lnTo>
                    <a:pt x="2406" y="2488"/>
                  </a:lnTo>
                  <a:lnTo>
                    <a:pt x="2406" y="2488"/>
                  </a:lnTo>
                  <a:lnTo>
                    <a:pt x="2396" y="2494"/>
                  </a:lnTo>
                  <a:lnTo>
                    <a:pt x="2386" y="2500"/>
                  </a:lnTo>
                  <a:lnTo>
                    <a:pt x="2376" y="2509"/>
                  </a:lnTo>
                  <a:lnTo>
                    <a:pt x="2366" y="2517"/>
                  </a:lnTo>
                  <a:lnTo>
                    <a:pt x="2356" y="2524"/>
                  </a:lnTo>
                  <a:lnTo>
                    <a:pt x="2346" y="2528"/>
                  </a:lnTo>
                  <a:lnTo>
                    <a:pt x="2342" y="2528"/>
                  </a:lnTo>
                  <a:lnTo>
                    <a:pt x="2338" y="2528"/>
                  </a:lnTo>
                  <a:lnTo>
                    <a:pt x="2334" y="2527"/>
                  </a:lnTo>
                  <a:lnTo>
                    <a:pt x="2331" y="2524"/>
                  </a:lnTo>
                  <a:lnTo>
                    <a:pt x="2321" y="2515"/>
                  </a:lnTo>
                  <a:lnTo>
                    <a:pt x="2312" y="2506"/>
                  </a:lnTo>
                  <a:lnTo>
                    <a:pt x="2304" y="2499"/>
                  </a:lnTo>
                  <a:lnTo>
                    <a:pt x="2294" y="2494"/>
                  </a:lnTo>
                  <a:lnTo>
                    <a:pt x="2290" y="2493"/>
                  </a:lnTo>
                  <a:lnTo>
                    <a:pt x="2285" y="2492"/>
                  </a:lnTo>
                  <a:lnTo>
                    <a:pt x="2280" y="2492"/>
                  </a:lnTo>
                  <a:lnTo>
                    <a:pt x="2274" y="2493"/>
                  </a:lnTo>
                  <a:lnTo>
                    <a:pt x="2269" y="2495"/>
                  </a:lnTo>
                  <a:lnTo>
                    <a:pt x="2262" y="2498"/>
                  </a:lnTo>
                  <a:lnTo>
                    <a:pt x="2257" y="2503"/>
                  </a:lnTo>
                  <a:lnTo>
                    <a:pt x="2249" y="2508"/>
                  </a:lnTo>
                  <a:lnTo>
                    <a:pt x="2241" y="2516"/>
                  </a:lnTo>
                  <a:lnTo>
                    <a:pt x="2233" y="2520"/>
                  </a:lnTo>
                  <a:lnTo>
                    <a:pt x="2228" y="2525"/>
                  </a:lnTo>
                  <a:lnTo>
                    <a:pt x="2222" y="2528"/>
                  </a:lnTo>
                  <a:lnTo>
                    <a:pt x="2210" y="2532"/>
                  </a:lnTo>
                  <a:lnTo>
                    <a:pt x="2191" y="2541"/>
                  </a:lnTo>
                  <a:lnTo>
                    <a:pt x="2159" y="2557"/>
                  </a:lnTo>
                  <a:lnTo>
                    <a:pt x="2129" y="2572"/>
                  </a:lnTo>
                  <a:lnTo>
                    <a:pt x="2114" y="2579"/>
                  </a:lnTo>
                  <a:lnTo>
                    <a:pt x="2097" y="2582"/>
                  </a:lnTo>
                  <a:lnTo>
                    <a:pt x="2089" y="2583"/>
                  </a:lnTo>
                  <a:lnTo>
                    <a:pt x="2079" y="2584"/>
                  </a:lnTo>
                  <a:lnTo>
                    <a:pt x="2071" y="2584"/>
                  </a:lnTo>
                  <a:lnTo>
                    <a:pt x="2061" y="2583"/>
                  </a:lnTo>
                  <a:lnTo>
                    <a:pt x="2051" y="2582"/>
                  </a:lnTo>
                  <a:lnTo>
                    <a:pt x="2041" y="2583"/>
                  </a:lnTo>
                  <a:lnTo>
                    <a:pt x="2032" y="2586"/>
                  </a:lnTo>
                  <a:lnTo>
                    <a:pt x="2022" y="2588"/>
                  </a:lnTo>
                  <a:lnTo>
                    <a:pt x="2004" y="2595"/>
                  </a:lnTo>
                  <a:lnTo>
                    <a:pt x="1988" y="2604"/>
                  </a:lnTo>
                  <a:lnTo>
                    <a:pt x="1972" y="2613"/>
                  </a:lnTo>
                  <a:lnTo>
                    <a:pt x="1959" y="2621"/>
                  </a:lnTo>
                  <a:lnTo>
                    <a:pt x="1953" y="2624"/>
                  </a:lnTo>
                  <a:lnTo>
                    <a:pt x="1948" y="2626"/>
                  </a:lnTo>
                  <a:lnTo>
                    <a:pt x="1943" y="2628"/>
                  </a:lnTo>
                  <a:lnTo>
                    <a:pt x="1940" y="2628"/>
                  </a:lnTo>
                  <a:lnTo>
                    <a:pt x="1929" y="2624"/>
                  </a:lnTo>
                  <a:lnTo>
                    <a:pt x="1919" y="2623"/>
                  </a:lnTo>
                  <a:lnTo>
                    <a:pt x="1910" y="2622"/>
                  </a:lnTo>
                  <a:lnTo>
                    <a:pt x="1901" y="2622"/>
                  </a:lnTo>
                  <a:lnTo>
                    <a:pt x="1893" y="2624"/>
                  </a:lnTo>
                  <a:lnTo>
                    <a:pt x="1885" y="2628"/>
                  </a:lnTo>
                  <a:lnTo>
                    <a:pt x="1876" y="2632"/>
                  </a:lnTo>
                  <a:lnTo>
                    <a:pt x="1866" y="2639"/>
                  </a:lnTo>
                  <a:lnTo>
                    <a:pt x="1850" y="2651"/>
                  </a:lnTo>
                  <a:lnTo>
                    <a:pt x="1830" y="2664"/>
                  </a:lnTo>
                  <a:lnTo>
                    <a:pt x="1820" y="2668"/>
                  </a:lnTo>
                  <a:lnTo>
                    <a:pt x="1810" y="2672"/>
                  </a:lnTo>
                  <a:lnTo>
                    <a:pt x="1806" y="2673"/>
                  </a:lnTo>
                  <a:lnTo>
                    <a:pt x="1801" y="2673"/>
                  </a:lnTo>
                  <a:lnTo>
                    <a:pt x="1797" y="2673"/>
                  </a:lnTo>
                  <a:lnTo>
                    <a:pt x="1793" y="2671"/>
                  </a:lnTo>
                  <a:lnTo>
                    <a:pt x="1777" y="2663"/>
                  </a:lnTo>
                  <a:lnTo>
                    <a:pt x="1763" y="2657"/>
                  </a:lnTo>
                  <a:lnTo>
                    <a:pt x="1757" y="2656"/>
                  </a:lnTo>
                  <a:lnTo>
                    <a:pt x="1752" y="2655"/>
                  </a:lnTo>
                  <a:lnTo>
                    <a:pt x="1746" y="2655"/>
                  </a:lnTo>
                  <a:lnTo>
                    <a:pt x="1742" y="2655"/>
                  </a:lnTo>
                  <a:lnTo>
                    <a:pt x="1736" y="2657"/>
                  </a:lnTo>
                  <a:lnTo>
                    <a:pt x="1732" y="2660"/>
                  </a:lnTo>
                  <a:lnTo>
                    <a:pt x="1726" y="2663"/>
                  </a:lnTo>
                  <a:lnTo>
                    <a:pt x="1722" y="2666"/>
                  </a:lnTo>
                  <a:lnTo>
                    <a:pt x="1711" y="2677"/>
                  </a:lnTo>
                  <a:lnTo>
                    <a:pt x="1700" y="2692"/>
                  </a:lnTo>
                  <a:lnTo>
                    <a:pt x="1692" y="2700"/>
                  </a:lnTo>
                  <a:lnTo>
                    <a:pt x="1683" y="2707"/>
                  </a:lnTo>
                  <a:lnTo>
                    <a:pt x="1673" y="2714"/>
                  </a:lnTo>
                  <a:lnTo>
                    <a:pt x="1664" y="2719"/>
                  </a:lnTo>
                  <a:lnTo>
                    <a:pt x="1655" y="2726"/>
                  </a:lnTo>
                  <a:lnTo>
                    <a:pt x="1648" y="2734"/>
                  </a:lnTo>
                  <a:lnTo>
                    <a:pt x="1643" y="2738"/>
                  </a:lnTo>
                  <a:lnTo>
                    <a:pt x="1640" y="2743"/>
                  </a:lnTo>
                  <a:lnTo>
                    <a:pt x="1636" y="2748"/>
                  </a:lnTo>
                  <a:lnTo>
                    <a:pt x="1634" y="2754"/>
                  </a:lnTo>
                  <a:lnTo>
                    <a:pt x="1629" y="2766"/>
                  </a:lnTo>
                  <a:lnTo>
                    <a:pt x="1623" y="2778"/>
                  </a:lnTo>
                  <a:lnTo>
                    <a:pt x="1618" y="2789"/>
                  </a:lnTo>
                  <a:lnTo>
                    <a:pt x="1611" y="2798"/>
                  </a:lnTo>
                  <a:lnTo>
                    <a:pt x="1603" y="2808"/>
                  </a:lnTo>
                  <a:lnTo>
                    <a:pt x="1594" y="2815"/>
                  </a:lnTo>
                  <a:lnTo>
                    <a:pt x="1584" y="2823"/>
                  </a:lnTo>
                  <a:lnTo>
                    <a:pt x="1573" y="2831"/>
                  </a:lnTo>
                  <a:lnTo>
                    <a:pt x="1564" y="2835"/>
                  </a:lnTo>
                  <a:lnTo>
                    <a:pt x="1555" y="2840"/>
                  </a:lnTo>
                  <a:lnTo>
                    <a:pt x="1542" y="2844"/>
                  </a:lnTo>
                  <a:lnTo>
                    <a:pt x="1530" y="2849"/>
                  </a:lnTo>
                  <a:lnTo>
                    <a:pt x="1502" y="2857"/>
                  </a:lnTo>
                  <a:lnTo>
                    <a:pt x="1473" y="2864"/>
                  </a:lnTo>
                  <a:lnTo>
                    <a:pt x="1443" y="2871"/>
                  </a:lnTo>
                  <a:lnTo>
                    <a:pt x="1414" y="2876"/>
                  </a:lnTo>
                  <a:lnTo>
                    <a:pt x="1387" y="2880"/>
                  </a:lnTo>
                  <a:lnTo>
                    <a:pt x="1366" y="2881"/>
                  </a:lnTo>
                  <a:lnTo>
                    <a:pt x="1349" y="2882"/>
                  </a:lnTo>
                  <a:lnTo>
                    <a:pt x="1331" y="2885"/>
                  </a:lnTo>
                  <a:lnTo>
                    <a:pt x="1314" y="2890"/>
                  </a:lnTo>
                  <a:lnTo>
                    <a:pt x="1298" y="2894"/>
                  </a:lnTo>
                  <a:lnTo>
                    <a:pt x="1281" y="2898"/>
                  </a:lnTo>
                  <a:lnTo>
                    <a:pt x="1264" y="2902"/>
                  </a:lnTo>
                  <a:lnTo>
                    <a:pt x="1255" y="2902"/>
                  </a:lnTo>
                  <a:lnTo>
                    <a:pt x="1247" y="2902"/>
                  </a:lnTo>
                  <a:lnTo>
                    <a:pt x="1239" y="2901"/>
                  </a:lnTo>
                  <a:lnTo>
                    <a:pt x="1230" y="2898"/>
                  </a:lnTo>
                  <a:lnTo>
                    <a:pt x="1200" y="2892"/>
                  </a:lnTo>
                  <a:lnTo>
                    <a:pt x="1160" y="2886"/>
                  </a:lnTo>
                  <a:lnTo>
                    <a:pt x="1140" y="2883"/>
                  </a:lnTo>
                  <a:lnTo>
                    <a:pt x="1125" y="2877"/>
                  </a:lnTo>
                  <a:lnTo>
                    <a:pt x="1118" y="2875"/>
                  </a:lnTo>
                  <a:lnTo>
                    <a:pt x="1113" y="2872"/>
                  </a:lnTo>
                  <a:lnTo>
                    <a:pt x="1108" y="2869"/>
                  </a:lnTo>
                  <a:lnTo>
                    <a:pt x="1107" y="2865"/>
                  </a:lnTo>
                  <a:lnTo>
                    <a:pt x="1105" y="2857"/>
                  </a:lnTo>
                  <a:lnTo>
                    <a:pt x="1102" y="2852"/>
                  </a:lnTo>
                  <a:lnTo>
                    <a:pt x="1098" y="2849"/>
                  </a:lnTo>
                  <a:lnTo>
                    <a:pt x="1095" y="2846"/>
                  </a:lnTo>
                  <a:lnTo>
                    <a:pt x="1088" y="2843"/>
                  </a:lnTo>
                  <a:lnTo>
                    <a:pt x="1081" y="2842"/>
                  </a:lnTo>
                  <a:lnTo>
                    <a:pt x="1076" y="2842"/>
                  </a:lnTo>
                  <a:lnTo>
                    <a:pt x="1073" y="2840"/>
                  </a:lnTo>
                  <a:lnTo>
                    <a:pt x="1071" y="2838"/>
                  </a:lnTo>
                  <a:lnTo>
                    <a:pt x="1067" y="2834"/>
                  </a:lnTo>
                  <a:lnTo>
                    <a:pt x="1065" y="2829"/>
                  </a:lnTo>
                  <a:lnTo>
                    <a:pt x="1064" y="2822"/>
                  </a:lnTo>
                  <a:lnTo>
                    <a:pt x="1063" y="2812"/>
                  </a:lnTo>
                  <a:lnTo>
                    <a:pt x="1063" y="2800"/>
                  </a:lnTo>
                  <a:lnTo>
                    <a:pt x="1064" y="2792"/>
                  </a:lnTo>
                  <a:lnTo>
                    <a:pt x="1065" y="2786"/>
                  </a:lnTo>
                  <a:lnTo>
                    <a:pt x="1065" y="2779"/>
                  </a:lnTo>
                  <a:lnTo>
                    <a:pt x="1065" y="2772"/>
                  </a:lnTo>
                  <a:lnTo>
                    <a:pt x="1064" y="2767"/>
                  </a:lnTo>
                  <a:lnTo>
                    <a:pt x="1063" y="2761"/>
                  </a:lnTo>
                  <a:lnTo>
                    <a:pt x="1061" y="2757"/>
                  </a:lnTo>
                  <a:lnTo>
                    <a:pt x="1057" y="2751"/>
                  </a:lnTo>
                  <a:lnTo>
                    <a:pt x="1052" y="2744"/>
                  </a:lnTo>
                  <a:lnTo>
                    <a:pt x="1045" y="2735"/>
                  </a:lnTo>
                  <a:lnTo>
                    <a:pt x="1037" y="2728"/>
                  </a:lnTo>
                  <a:lnTo>
                    <a:pt x="1030" y="2721"/>
                  </a:lnTo>
                  <a:lnTo>
                    <a:pt x="1022" y="2714"/>
                  </a:lnTo>
                  <a:lnTo>
                    <a:pt x="1015" y="2707"/>
                  </a:lnTo>
                  <a:lnTo>
                    <a:pt x="1010" y="2699"/>
                  </a:lnTo>
                  <a:lnTo>
                    <a:pt x="1006" y="2691"/>
                  </a:lnTo>
                  <a:lnTo>
                    <a:pt x="1004" y="2686"/>
                  </a:lnTo>
                  <a:lnTo>
                    <a:pt x="1004" y="2682"/>
                  </a:lnTo>
                  <a:lnTo>
                    <a:pt x="1004" y="2676"/>
                  </a:lnTo>
                  <a:lnTo>
                    <a:pt x="1004" y="2671"/>
                  </a:lnTo>
                  <a:lnTo>
                    <a:pt x="1005" y="2664"/>
                  </a:lnTo>
                  <a:lnTo>
                    <a:pt x="1007" y="2658"/>
                  </a:lnTo>
                  <a:lnTo>
                    <a:pt x="1010" y="2651"/>
                  </a:lnTo>
                  <a:lnTo>
                    <a:pt x="1014" y="2644"/>
                  </a:lnTo>
                  <a:lnTo>
                    <a:pt x="1016" y="2639"/>
                  </a:lnTo>
                  <a:lnTo>
                    <a:pt x="1017" y="2633"/>
                  </a:lnTo>
                  <a:lnTo>
                    <a:pt x="1018" y="2628"/>
                  </a:lnTo>
                  <a:lnTo>
                    <a:pt x="1017" y="2622"/>
                  </a:lnTo>
                  <a:lnTo>
                    <a:pt x="1016" y="2618"/>
                  </a:lnTo>
                  <a:lnTo>
                    <a:pt x="1015" y="2612"/>
                  </a:lnTo>
                  <a:lnTo>
                    <a:pt x="1012" y="2607"/>
                  </a:lnTo>
                  <a:lnTo>
                    <a:pt x="1010" y="2601"/>
                  </a:lnTo>
                  <a:lnTo>
                    <a:pt x="1002" y="2591"/>
                  </a:lnTo>
                  <a:lnTo>
                    <a:pt x="993" y="2580"/>
                  </a:lnTo>
                  <a:lnTo>
                    <a:pt x="983" y="2570"/>
                  </a:lnTo>
                  <a:lnTo>
                    <a:pt x="973" y="2560"/>
                  </a:lnTo>
                  <a:lnTo>
                    <a:pt x="963" y="2550"/>
                  </a:lnTo>
                  <a:lnTo>
                    <a:pt x="954" y="2540"/>
                  </a:lnTo>
                  <a:lnTo>
                    <a:pt x="946" y="2531"/>
                  </a:lnTo>
                  <a:lnTo>
                    <a:pt x="940" y="2521"/>
                  </a:lnTo>
                  <a:lnTo>
                    <a:pt x="939" y="2517"/>
                  </a:lnTo>
                  <a:lnTo>
                    <a:pt x="937" y="2514"/>
                  </a:lnTo>
                  <a:lnTo>
                    <a:pt x="937" y="2509"/>
                  </a:lnTo>
                  <a:lnTo>
                    <a:pt x="937" y="2505"/>
                  </a:lnTo>
                  <a:lnTo>
                    <a:pt x="938" y="2500"/>
                  </a:lnTo>
                  <a:lnTo>
                    <a:pt x="940" y="2497"/>
                  </a:lnTo>
                  <a:lnTo>
                    <a:pt x="943" y="2493"/>
                  </a:lnTo>
                  <a:lnTo>
                    <a:pt x="948" y="2489"/>
                  </a:lnTo>
                  <a:lnTo>
                    <a:pt x="974" y="2474"/>
                  </a:lnTo>
                  <a:lnTo>
                    <a:pt x="995" y="2461"/>
                  </a:lnTo>
                  <a:lnTo>
                    <a:pt x="999" y="2456"/>
                  </a:lnTo>
                  <a:lnTo>
                    <a:pt x="1000" y="2453"/>
                  </a:lnTo>
                  <a:lnTo>
                    <a:pt x="1001" y="2448"/>
                  </a:lnTo>
                  <a:lnTo>
                    <a:pt x="1000" y="2443"/>
                  </a:lnTo>
                  <a:lnTo>
                    <a:pt x="996" y="2437"/>
                  </a:lnTo>
                  <a:lnTo>
                    <a:pt x="991" y="2432"/>
                  </a:lnTo>
                  <a:lnTo>
                    <a:pt x="984" y="2425"/>
                  </a:lnTo>
                  <a:lnTo>
                    <a:pt x="974" y="2416"/>
                  </a:lnTo>
                  <a:lnTo>
                    <a:pt x="961" y="2405"/>
                  </a:lnTo>
                  <a:lnTo>
                    <a:pt x="945" y="2392"/>
                  </a:lnTo>
                  <a:lnTo>
                    <a:pt x="930" y="2376"/>
                  </a:lnTo>
                  <a:lnTo>
                    <a:pt x="915" y="2358"/>
                  </a:lnTo>
                  <a:lnTo>
                    <a:pt x="902" y="2339"/>
                  </a:lnTo>
                  <a:lnTo>
                    <a:pt x="891" y="2320"/>
                  </a:lnTo>
                  <a:lnTo>
                    <a:pt x="887" y="2311"/>
                  </a:lnTo>
                  <a:lnTo>
                    <a:pt x="883" y="2303"/>
                  </a:lnTo>
                  <a:lnTo>
                    <a:pt x="881" y="2294"/>
                  </a:lnTo>
                  <a:lnTo>
                    <a:pt x="880" y="2285"/>
                  </a:lnTo>
                  <a:lnTo>
                    <a:pt x="880" y="2261"/>
                  </a:lnTo>
                  <a:lnTo>
                    <a:pt x="880" y="2238"/>
                  </a:lnTo>
                  <a:lnTo>
                    <a:pt x="880" y="2227"/>
                  </a:lnTo>
                  <a:lnTo>
                    <a:pt x="880" y="2215"/>
                  </a:lnTo>
                  <a:lnTo>
                    <a:pt x="878" y="2204"/>
                  </a:lnTo>
                  <a:lnTo>
                    <a:pt x="876" y="2192"/>
                  </a:lnTo>
                  <a:lnTo>
                    <a:pt x="868" y="2184"/>
                  </a:lnTo>
                  <a:lnTo>
                    <a:pt x="860" y="2177"/>
                  </a:lnTo>
                  <a:lnTo>
                    <a:pt x="851" y="2169"/>
                  </a:lnTo>
                  <a:lnTo>
                    <a:pt x="842" y="2162"/>
                  </a:lnTo>
                  <a:lnTo>
                    <a:pt x="832" y="2156"/>
                  </a:lnTo>
                  <a:lnTo>
                    <a:pt x="822" y="2151"/>
                  </a:lnTo>
                  <a:lnTo>
                    <a:pt x="812" y="2147"/>
                  </a:lnTo>
                  <a:lnTo>
                    <a:pt x="803" y="2144"/>
                  </a:lnTo>
                  <a:lnTo>
                    <a:pt x="795" y="2143"/>
                  </a:lnTo>
                  <a:lnTo>
                    <a:pt x="788" y="2143"/>
                  </a:lnTo>
                  <a:lnTo>
                    <a:pt x="781" y="2143"/>
                  </a:lnTo>
                  <a:lnTo>
                    <a:pt x="775" y="2144"/>
                  </a:lnTo>
                  <a:lnTo>
                    <a:pt x="763" y="2148"/>
                  </a:lnTo>
                  <a:lnTo>
                    <a:pt x="749" y="2151"/>
                  </a:lnTo>
                  <a:lnTo>
                    <a:pt x="737" y="2156"/>
                  </a:lnTo>
                  <a:lnTo>
                    <a:pt x="723" y="2158"/>
                  </a:lnTo>
                  <a:lnTo>
                    <a:pt x="716" y="2159"/>
                  </a:lnTo>
                  <a:lnTo>
                    <a:pt x="709" y="2160"/>
                  </a:lnTo>
                  <a:lnTo>
                    <a:pt x="702" y="2159"/>
                  </a:lnTo>
                  <a:lnTo>
                    <a:pt x="694" y="2159"/>
                  </a:lnTo>
                  <a:lnTo>
                    <a:pt x="629" y="2149"/>
                  </a:lnTo>
                  <a:lnTo>
                    <a:pt x="621" y="2147"/>
                  </a:lnTo>
                  <a:lnTo>
                    <a:pt x="615" y="2144"/>
                  </a:lnTo>
                  <a:lnTo>
                    <a:pt x="611" y="2142"/>
                  </a:lnTo>
                  <a:lnTo>
                    <a:pt x="608" y="2140"/>
                  </a:lnTo>
                  <a:lnTo>
                    <a:pt x="602" y="2133"/>
                  </a:lnTo>
                  <a:lnTo>
                    <a:pt x="599" y="2127"/>
                  </a:lnTo>
                  <a:lnTo>
                    <a:pt x="597" y="2119"/>
                  </a:lnTo>
                  <a:lnTo>
                    <a:pt x="594" y="2112"/>
                  </a:lnTo>
                  <a:lnTo>
                    <a:pt x="592" y="2109"/>
                  </a:lnTo>
                  <a:lnTo>
                    <a:pt x="590" y="2107"/>
                  </a:lnTo>
                  <a:lnTo>
                    <a:pt x="587" y="2104"/>
                  </a:lnTo>
                  <a:lnTo>
                    <a:pt x="582" y="2102"/>
                  </a:lnTo>
                  <a:lnTo>
                    <a:pt x="577" y="2100"/>
                  </a:lnTo>
                  <a:lnTo>
                    <a:pt x="570" y="2099"/>
                  </a:lnTo>
                  <a:lnTo>
                    <a:pt x="562" y="2099"/>
                  </a:lnTo>
                  <a:lnTo>
                    <a:pt x="556" y="2099"/>
                  </a:lnTo>
                  <a:lnTo>
                    <a:pt x="540" y="2101"/>
                  </a:lnTo>
                  <a:lnTo>
                    <a:pt x="526" y="2104"/>
                  </a:lnTo>
                  <a:lnTo>
                    <a:pt x="511" y="2105"/>
                  </a:lnTo>
                  <a:lnTo>
                    <a:pt x="498" y="2105"/>
                  </a:lnTo>
                  <a:lnTo>
                    <a:pt x="491" y="2104"/>
                  </a:lnTo>
                  <a:lnTo>
                    <a:pt x="485" y="2101"/>
                  </a:lnTo>
                  <a:lnTo>
                    <a:pt x="479" y="2097"/>
                  </a:lnTo>
                  <a:lnTo>
                    <a:pt x="474" y="2093"/>
                  </a:lnTo>
                  <a:lnTo>
                    <a:pt x="465" y="2083"/>
                  </a:lnTo>
                  <a:lnTo>
                    <a:pt x="457" y="2074"/>
                  </a:lnTo>
                  <a:lnTo>
                    <a:pt x="453" y="2069"/>
                  </a:lnTo>
                  <a:lnTo>
                    <a:pt x="447" y="2067"/>
                  </a:lnTo>
                  <a:lnTo>
                    <a:pt x="441" y="2067"/>
                  </a:lnTo>
                  <a:lnTo>
                    <a:pt x="434" y="2067"/>
                  </a:lnTo>
                  <a:lnTo>
                    <a:pt x="427" y="2069"/>
                  </a:lnTo>
                  <a:lnTo>
                    <a:pt x="423" y="2070"/>
                  </a:lnTo>
                  <a:lnTo>
                    <a:pt x="418" y="2074"/>
                  </a:lnTo>
                  <a:lnTo>
                    <a:pt x="414" y="2076"/>
                  </a:lnTo>
                  <a:lnTo>
                    <a:pt x="407" y="2083"/>
                  </a:lnTo>
                  <a:lnTo>
                    <a:pt x="402" y="2090"/>
                  </a:lnTo>
                  <a:lnTo>
                    <a:pt x="397" y="2098"/>
                  </a:lnTo>
                  <a:lnTo>
                    <a:pt x="392" y="2107"/>
                  </a:lnTo>
                  <a:lnTo>
                    <a:pt x="386" y="2115"/>
                  </a:lnTo>
                  <a:lnTo>
                    <a:pt x="379" y="2122"/>
                  </a:lnTo>
                  <a:lnTo>
                    <a:pt x="379" y="2122"/>
                  </a:lnTo>
                  <a:lnTo>
                    <a:pt x="363" y="2116"/>
                  </a:lnTo>
                  <a:lnTo>
                    <a:pt x="345" y="2106"/>
                  </a:lnTo>
                  <a:lnTo>
                    <a:pt x="336" y="2100"/>
                  </a:lnTo>
                  <a:lnTo>
                    <a:pt x="329" y="2094"/>
                  </a:lnTo>
                  <a:lnTo>
                    <a:pt x="322" y="2086"/>
                  </a:lnTo>
                  <a:lnTo>
                    <a:pt x="317" y="2079"/>
                  </a:lnTo>
                  <a:lnTo>
                    <a:pt x="311" y="2060"/>
                  </a:lnTo>
                  <a:lnTo>
                    <a:pt x="304" y="2043"/>
                  </a:lnTo>
                  <a:lnTo>
                    <a:pt x="300" y="2035"/>
                  </a:lnTo>
                  <a:lnTo>
                    <a:pt x="293" y="2027"/>
                  </a:lnTo>
                  <a:lnTo>
                    <a:pt x="286" y="2021"/>
                  </a:lnTo>
                  <a:lnTo>
                    <a:pt x="276" y="2015"/>
                  </a:lnTo>
                  <a:lnTo>
                    <a:pt x="262" y="2011"/>
                  </a:lnTo>
                  <a:lnTo>
                    <a:pt x="245" y="2007"/>
                  </a:lnTo>
                  <a:lnTo>
                    <a:pt x="238" y="2005"/>
                  </a:lnTo>
                  <a:lnTo>
                    <a:pt x="230" y="2003"/>
                  </a:lnTo>
                  <a:lnTo>
                    <a:pt x="223" y="2000"/>
                  </a:lnTo>
                  <a:lnTo>
                    <a:pt x="218" y="1995"/>
                  </a:lnTo>
                  <a:lnTo>
                    <a:pt x="210" y="1988"/>
                  </a:lnTo>
                  <a:lnTo>
                    <a:pt x="200" y="1980"/>
                  </a:lnTo>
                  <a:lnTo>
                    <a:pt x="190" y="1974"/>
                  </a:lnTo>
                  <a:lnTo>
                    <a:pt x="180" y="1969"/>
                  </a:lnTo>
                  <a:lnTo>
                    <a:pt x="169" y="1964"/>
                  </a:lnTo>
                  <a:lnTo>
                    <a:pt x="158" y="1960"/>
                  </a:lnTo>
                  <a:lnTo>
                    <a:pt x="147" y="1957"/>
                  </a:lnTo>
                  <a:lnTo>
                    <a:pt x="136" y="1954"/>
                  </a:lnTo>
                  <a:lnTo>
                    <a:pt x="135" y="1953"/>
                  </a:lnTo>
                  <a:lnTo>
                    <a:pt x="135" y="1951"/>
                  </a:lnTo>
                  <a:lnTo>
                    <a:pt x="135" y="1950"/>
                  </a:lnTo>
                  <a:lnTo>
                    <a:pt x="136" y="1949"/>
                  </a:lnTo>
                  <a:lnTo>
                    <a:pt x="137" y="1946"/>
                  </a:lnTo>
                  <a:lnTo>
                    <a:pt x="139" y="1943"/>
                  </a:lnTo>
                  <a:lnTo>
                    <a:pt x="141" y="1940"/>
                  </a:lnTo>
                  <a:lnTo>
                    <a:pt x="145" y="1937"/>
                  </a:lnTo>
                  <a:lnTo>
                    <a:pt x="152" y="1932"/>
                  </a:lnTo>
                  <a:lnTo>
                    <a:pt x="162" y="1927"/>
                  </a:lnTo>
                  <a:lnTo>
                    <a:pt x="171" y="1921"/>
                  </a:lnTo>
                  <a:lnTo>
                    <a:pt x="180" y="1916"/>
                  </a:lnTo>
                  <a:lnTo>
                    <a:pt x="185" y="1912"/>
                  </a:lnTo>
                  <a:lnTo>
                    <a:pt x="188" y="1910"/>
                  </a:lnTo>
                  <a:lnTo>
                    <a:pt x="190" y="1907"/>
                  </a:lnTo>
                  <a:lnTo>
                    <a:pt x="192" y="1902"/>
                  </a:lnTo>
                  <a:lnTo>
                    <a:pt x="197" y="1892"/>
                  </a:lnTo>
                  <a:lnTo>
                    <a:pt x="202" y="1881"/>
                  </a:lnTo>
                  <a:lnTo>
                    <a:pt x="208" y="1870"/>
                  </a:lnTo>
                  <a:lnTo>
                    <a:pt x="216" y="1859"/>
                  </a:lnTo>
                  <a:lnTo>
                    <a:pt x="222" y="1848"/>
                  </a:lnTo>
                  <a:lnTo>
                    <a:pt x="231" y="1838"/>
                  </a:lnTo>
                  <a:lnTo>
                    <a:pt x="239" y="1829"/>
                  </a:lnTo>
                  <a:lnTo>
                    <a:pt x="247" y="1821"/>
                  </a:lnTo>
                  <a:lnTo>
                    <a:pt x="250" y="1818"/>
                  </a:lnTo>
                  <a:lnTo>
                    <a:pt x="253" y="1817"/>
                  </a:lnTo>
                  <a:lnTo>
                    <a:pt x="257" y="1815"/>
                  </a:lnTo>
                  <a:lnTo>
                    <a:pt x="261" y="1815"/>
                  </a:lnTo>
                  <a:lnTo>
                    <a:pt x="269" y="1814"/>
                  </a:lnTo>
                  <a:lnTo>
                    <a:pt x="278" y="1814"/>
                  </a:lnTo>
                  <a:lnTo>
                    <a:pt x="286" y="1814"/>
                  </a:lnTo>
                  <a:lnTo>
                    <a:pt x="295" y="1813"/>
                  </a:lnTo>
                  <a:lnTo>
                    <a:pt x="303" y="1812"/>
                  </a:lnTo>
                  <a:lnTo>
                    <a:pt x="310" y="1807"/>
                  </a:lnTo>
                  <a:lnTo>
                    <a:pt x="312" y="1805"/>
                  </a:lnTo>
                  <a:lnTo>
                    <a:pt x="312" y="1803"/>
                  </a:lnTo>
                  <a:lnTo>
                    <a:pt x="311" y="1800"/>
                  </a:lnTo>
                  <a:lnTo>
                    <a:pt x="309" y="1796"/>
                  </a:lnTo>
                  <a:lnTo>
                    <a:pt x="303" y="1789"/>
                  </a:lnTo>
                  <a:lnTo>
                    <a:pt x="294" y="1781"/>
                  </a:lnTo>
                  <a:lnTo>
                    <a:pt x="275" y="1765"/>
                  </a:lnTo>
                  <a:lnTo>
                    <a:pt x="263" y="1756"/>
                  </a:lnTo>
                  <a:lnTo>
                    <a:pt x="247" y="1745"/>
                  </a:lnTo>
                  <a:lnTo>
                    <a:pt x="233" y="1738"/>
                  </a:lnTo>
                  <a:lnTo>
                    <a:pt x="227" y="1733"/>
                  </a:lnTo>
                  <a:lnTo>
                    <a:pt x="222" y="1730"/>
                  </a:lnTo>
                  <a:lnTo>
                    <a:pt x="219" y="1727"/>
                  </a:lnTo>
                  <a:lnTo>
                    <a:pt x="216" y="1722"/>
                  </a:lnTo>
                  <a:lnTo>
                    <a:pt x="213" y="1719"/>
                  </a:lnTo>
                  <a:lnTo>
                    <a:pt x="213" y="1714"/>
                  </a:lnTo>
                  <a:lnTo>
                    <a:pt x="214" y="1709"/>
                  </a:lnTo>
                  <a:lnTo>
                    <a:pt x="216" y="1703"/>
                  </a:lnTo>
                  <a:lnTo>
                    <a:pt x="219" y="1698"/>
                  </a:lnTo>
                  <a:lnTo>
                    <a:pt x="223" y="1690"/>
                  </a:lnTo>
                  <a:lnTo>
                    <a:pt x="230" y="1682"/>
                  </a:lnTo>
                  <a:lnTo>
                    <a:pt x="238" y="1674"/>
                  </a:lnTo>
                  <a:lnTo>
                    <a:pt x="245" y="1661"/>
                  </a:lnTo>
                  <a:lnTo>
                    <a:pt x="250" y="1651"/>
                  </a:lnTo>
                  <a:lnTo>
                    <a:pt x="251" y="1647"/>
                  </a:lnTo>
                  <a:lnTo>
                    <a:pt x="251" y="1643"/>
                  </a:lnTo>
                  <a:lnTo>
                    <a:pt x="251" y="1638"/>
                  </a:lnTo>
                  <a:lnTo>
                    <a:pt x="251" y="1634"/>
                  </a:lnTo>
                  <a:lnTo>
                    <a:pt x="248" y="1627"/>
                  </a:lnTo>
                  <a:lnTo>
                    <a:pt x="242" y="1621"/>
                  </a:lnTo>
                  <a:lnTo>
                    <a:pt x="235" y="1614"/>
                  </a:lnTo>
                  <a:lnTo>
                    <a:pt x="228" y="1609"/>
                  </a:lnTo>
                  <a:lnTo>
                    <a:pt x="209" y="1600"/>
                  </a:lnTo>
                  <a:lnTo>
                    <a:pt x="188" y="1592"/>
                  </a:lnTo>
                  <a:lnTo>
                    <a:pt x="168" y="1585"/>
                  </a:lnTo>
                  <a:lnTo>
                    <a:pt x="150" y="1577"/>
                  </a:lnTo>
                  <a:lnTo>
                    <a:pt x="138" y="1573"/>
                  </a:lnTo>
                  <a:lnTo>
                    <a:pt x="125" y="1571"/>
                  </a:lnTo>
                  <a:lnTo>
                    <a:pt x="113" y="1570"/>
                  </a:lnTo>
                  <a:lnTo>
                    <a:pt x="99" y="1569"/>
                  </a:lnTo>
                  <a:lnTo>
                    <a:pt x="75" y="1571"/>
                  </a:lnTo>
                  <a:lnTo>
                    <a:pt x="52" y="1572"/>
                  </a:lnTo>
                  <a:lnTo>
                    <a:pt x="41" y="1571"/>
                  </a:lnTo>
                  <a:lnTo>
                    <a:pt x="31" y="1570"/>
                  </a:lnTo>
                  <a:lnTo>
                    <a:pt x="26" y="1567"/>
                  </a:lnTo>
                  <a:lnTo>
                    <a:pt x="22" y="1566"/>
                  </a:lnTo>
                  <a:lnTo>
                    <a:pt x="18" y="1564"/>
                  </a:lnTo>
                  <a:lnTo>
                    <a:pt x="15" y="1561"/>
                  </a:lnTo>
                  <a:lnTo>
                    <a:pt x="12" y="1558"/>
                  </a:lnTo>
                  <a:lnTo>
                    <a:pt x="8" y="1553"/>
                  </a:lnTo>
                  <a:lnTo>
                    <a:pt x="6" y="1549"/>
                  </a:lnTo>
                  <a:lnTo>
                    <a:pt x="4" y="1543"/>
                  </a:lnTo>
                  <a:lnTo>
                    <a:pt x="3" y="1538"/>
                  </a:lnTo>
                  <a:lnTo>
                    <a:pt x="2" y="1530"/>
                  </a:lnTo>
                  <a:lnTo>
                    <a:pt x="1" y="1522"/>
                  </a:lnTo>
                  <a:lnTo>
                    <a:pt x="1" y="1513"/>
                  </a:lnTo>
                  <a:lnTo>
                    <a:pt x="0" y="1490"/>
                  </a:lnTo>
                  <a:lnTo>
                    <a:pt x="0" y="1474"/>
                  </a:lnTo>
                  <a:lnTo>
                    <a:pt x="0" y="1468"/>
                  </a:lnTo>
                  <a:lnTo>
                    <a:pt x="0" y="1464"/>
                  </a:lnTo>
                  <a:lnTo>
                    <a:pt x="1" y="1459"/>
                  </a:lnTo>
                  <a:lnTo>
                    <a:pt x="2" y="1457"/>
                  </a:lnTo>
                  <a:lnTo>
                    <a:pt x="4" y="1455"/>
                  </a:lnTo>
                  <a:lnTo>
                    <a:pt x="7" y="1453"/>
                  </a:lnTo>
                  <a:lnTo>
                    <a:pt x="12" y="1451"/>
                  </a:lnTo>
                  <a:lnTo>
                    <a:pt x="17" y="1450"/>
                  </a:lnTo>
                  <a:lnTo>
                    <a:pt x="32" y="1448"/>
                  </a:lnTo>
                  <a:lnTo>
                    <a:pt x="52" y="1444"/>
                  </a:lnTo>
                  <a:lnTo>
                    <a:pt x="67" y="1439"/>
                  </a:lnTo>
                  <a:lnTo>
                    <a:pt x="78" y="1436"/>
                  </a:lnTo>
                  <a:lnTo>
                    <a:pt x="87" y="1430"/>
                  </a:lnTo>
                  <a:lnTo>
                    <a:pt x="94" y="1426"/>
                  </a:lnTo>
                  <a:lnTo>
                    <a:pt x="97" y="1420"/>
                  </a:lnTo>
                  <a:lnTo>
                    <a:pt x="99" y="1415"/>
                  </a:lnTo>
                  <a:lnTo>
                    <a:pt x="100" y="1409"/>
                  </a:lnTo>
                  <a:lnTo>
                    <a:pt x="99" y="1403"/>
                  </a:lnTo>
                  <a:lnTo>
                    <a:pt x="97" y="1389"/>
                  </a:lnTo>
                  <a:lnTo>
                    <a:pt x="95" y="1374"/>
                  </a:lnTo>
                  <a:lnTo>
                    <a:pt x="95" y="1365"/>
                  </a:lnTo>
                  <a:lnTo>
                    <a:pt x="96" y="1356"/>
                  </a:lnTo>
                  <a:lnTo>
                    <a:pt x="98" y="1347"/>
                  </a:lnTo>
                  <a:lnTo>
                    <a:pt x="104" y="1339"/>
                  </a:lnTo>
                  <a:lnTo>
                    <a:pt x="110" y="1329"/>
                  </a:lnTo>
                  <a:lnTo>
                    <a:pt x="116" y="1321"/>
                  </a:lnTo>
                  <a:lnTo>
                    <a:pt x="120" y="1317"/>
                  </a:lnTo>
                  <a:lnTo>
                    <a:pt x="125" y="1314"/>
                  </a:lnTo>
                  <a:lnTo>
                    <a:pt x="129" y="1314"/>
                  </a:lnTo>
                  <a:lnTo>
                    <a:pt x="132" y="1315"/>
                  </a:lnTo>
                  <a:lnTo>
                    <a:pt x="136" y="1318"/>
                  </a:lnTo>
                  <a:lnTo>
                    <a:pt x="139" y="1321"/>
                  </a:lnTo>
                  <a:lnTo>
                    <a:pt x="147" y="1329"/>
                  </a:lnTo>
                  <a:lnTo>
                    <a:pt x="154" y="1335"/>
                  </a:lnTo>
                  <a:lnTo>
                    <a:pt x="158" y="1338"/>
                  </a:lnTo>
                  <a:lnTo>
                    <a:pt x="163" y="1340"/>
                  </a:lnTo>
                  <a:lnTo>
                    <a:pt x="169" y="1340"/>
                  </a:lnTo>
                  <a:lnTo>
                    <a:pt x="175" y="1338"/>
                  </a:lnTo>
                  <a:lnTo>
                    <a:pt x="178" y="1335"/>
                  </a:lnTo>
                  <a:lnTo>
                    <a:pt x="181" y="1332"/>
                  </a:lnTo>
                  <a:lnTo>
                    <a:pt x="182" y="1329"/>
                  </a:lnTo>
                  <a:lnTo>
                    <a:pt x="183" y="1324"/>
                  </a:lnTo>
                  <a:lnTo>
                    <a:pt x="185" y="1313"/>
                  </a:lnTo>
                  <a:lnTo>
                    <a:pt x="182" y="1302"/>
                  </a:lnTo>
                  <a:lnTo>
                    <a:pt x="179" y="1290"/>
                  </a:lnTo>
                  <a:lnTo>
                    <a:pt x="176" y="1280"/>
                  </a:lnTo>
                  <a:lnTo>
                    <a:pt x="170" y="1271"/>
                  </a:lnTo>
                  <a:lnTo>
                    <a:pt x="165" y="1265"/>
                  </a:lnTo>
                  <a:lnTo>
                    <a:pt x="155" y="1257"/>
                  </a:lnTo>
                  <a:lnTo>
                    <a:pt x="142" y="1249"/>
                  </a:lnTo>
                  <a:lnTo>
                    <a:pt x="130" y="1242"/>
                  </a:lnTo>
                  <a:lnTo>
                    <a:pt x="118" y="1236"/>
                  </a:lnTo>
                  <a:lnTo>
                    <a:pt x="107" y="1229"/>
                  </a:lnTo>
                  <a:lnTo>
                    <a:pt x="95" y="1221"/>
                  </a:lnTo>
                  <a:lnTo>
                    <a:pt x="84" y="1214"/>
                  </a:lnTo>
                  <a:lnTo>
                    <a:pt x="74" y="1206"/>
                  </a:lnTo>
                  <a:lnTo>
                    <a:pt x="74" y="120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434777ED-1428-47B4-9AAA-2D2C8EBF4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3929"/>
              <a:ext cx="927" cy="833"/>
            </a:xfrm>
            <a:custGeom>
              <a:avLst/>
              <a:gdLst>
                <a:gd name="T0" fmla="*/ 1508 w 3706"/>
                <a:gd name="T1" fmla="*/ 37 h 3333"/>
                <a:gd name="T2" fmla="*/ 1705 w 3706"/>
                <a:gd name="T3" fmla="*/ 91 h 3333"/>
                <a:gd name="T4" fmla="*/ 1863 w 3706"/>
                <a:gd name="T5" fmla="*/ 227 h 3333"/>
                <a:gd name="T6" fmla="*/ 1919 w 3706"/>
                <a:gd name="T7" fmla="*/ 438 h 3333"/>
                <a:gd name="T8" fmla="*/ 1987 w 3706"/>
                <a:gd name="T9" fmla="*/ 597 h 3333"/>
                <a:gd name="T10" fmla="*/ 2046 w 3706"/>
                <a:gd name="T11" fmla="*/ 755 h 3333"/>
                <a:gd name="T12" fmla="*/ 2237 w 3706"/>
                <a:gd name="T13" fmla="*/ 835 h 3333"/>
                <a:gd name="T14" fmla="*/ 2605 w 3706"/>
                <a:gd name="T15" fmla="*/ 711 h 3333"/>
                <a:gd name="T16" fmla="*/ 2759 w 3706"/>
                <a:gd name="T17" fmla="*/ 596 h 3333"/>
                <a:gd name="T18" fmla="*/ 2970 w 3706"/>
                <a:gd name="T19" fmla="*/ 537 h 3333"/>
                <a:gd name="T20" fmla="*/ 3251 w 3706"/>
                <a:gd name="T21" fmla="*/ 428 h 3333"/>
                <a:gd name="T22" fmla="*/ 3400 w 3706"/>
                <a:gd name="T23" fmla="*/ 499 h 3333"/>
                <a:gd name="T24" fmla="*/ 3307 w 3706"/>
                <a:gd name="T25" fmla="*/ 679 h 3333"/>
                <a:gd name="T26" fmla="*/ 3314 w 3706"/>
                <a:gd name="T27" fmla="*/ 865 h 3333"/>
                <a:gd name="T28" fmla="*/ 3310 w 3706"/>
                <a:gd name="T29" fmla="*/ 1115 h 3333"/>
                <a:gd name="T30" fmla="*/ 3312 w 3706"/>
                <a:gd name="T31" fmla="*/ 1270 h 3333"/>
                <a:gd name="T32" fmla="*/ 3393 w 3706"/>
                <a:gd name="T33" fmla="*/ 1484 h 3333"/>
                <a:gd name="T34" fmla="*/ 3407 w 3706"/>
                <a:gd name="T35" fmla="*/ 1628 h 3333"/>
                <a:gd name="T36" fmla="*/ 3602 w 3706"/>
                <a:gd name="T37" fmla="*/ 1757 h 3333"/>
                <a:gd name="T38" fmla="*/ 3437 w 3706"/>
                <a:gd name="T39" fmla="*/ 1844 h 3333"/>
                <a:gd name="T40" fmla="*/ 3564 w 3706"/>
                <a:gd name="T41" fmla="*/ 2001 h 3333"/>
                <a:gd name="T42" fmla="*/ 3593 w 3706"/>
                <a:gd name="T43" fmla="*/ 2241 h 3333"/>
                <a:gd name="T44" fmla="*/ 3627 w 3706"/>
                <a:gd name="T45" fmla="*/ 2423 h 3333"/>
                <a:gd name="T46" fmla="*/ 3674 w 3706"/>
                <a:gd name="T47" fmla="*/ 2597 h 3333"/>
                <a:gd name="T48" fmla="*/ 3609 w 3706"/>
                <a:gd name="T49" fmla="*/ 2674 h 3333"/>
                <a:gd name="T50" fmla="*/ 3403 w 3706"/>
                <a:gd name="T51" fmla="*/ 2750 h 3333"/>
                <a:gd name="T52" fmla="*/ 3240 w 3706"/>
                <a:gd name="T53" fmla="*/ 2716 h 3333"/>
                <a:gd name="T54" fmla="*/ 3183 w 3706"/>
                <a:gd name="T55" fmla="*/ 2820 h 3333"/>
                <a:gd name="T56" fmla="*/ 3102 w 3706"/>
                <a:gd name="T57" fmla="*/ 2879 h 3333"/>
                <a:gd name="T58" fmla="*/ 2939 w 3706"/>
                <a:gd name="T59" fmla="*/ 3032 h 3333"/>
                <a:gd name="T60" fmla="*/ 2851 w 3706"/>
                <a:gd name="T61" fmla="*/ 2937 h 3333"/>
                <a:gd name="T62" fmla="*/ 2702 w 3706"/>
                <a:gd name="T63" fmla="*/ 2859 h 3333"/>
                <a:gd name="T64" fmla="*/ 2491 w 3706"/>
                <a:gd name="T65" fmla="*/ 2776 h 3333"/>
                <a:gd name="T66" fmla="*/ 2255 w 3706"/>
                <a:gd name="T67" fmla="*/ 2790 h 3333"/>
                <a:gd name="T68" fmla="*/ 2081 w 3706"/>
                <a:gd name="T69" fmla="*/ 2806 h 3333"/>
                <a:gd name="T70" fmla="*/ 1946 w 3706"/>
                <a:gd name="T71" fmla="*/ 2917 h 3333"/>
                <a:gd name="T72" fmla="*/ 1697 w 3706"/>
                <a:gd name="T73" fmla="*/ 3019 h 3333"/>
                <a:gd name="T74" fmla="*/ 1610 w 3706"/>
                <a:gd name="T75" fmla="*/ 3152 h 3333"/>
                <a:gd name="T76" fmla="*/ 1508 w 3706"/>
                <a:gd name="T77" fmla="*/ 3297 h 3333"/>
                <a:gd name="T78" fmla="*/ 1282 w 3706"/>
                <a:gd name="T79" fmla="*/ 3213 h 3333"/>
                <a:gd name="T80" fmla="*/ 1141 w 3706"/>
                <a:gd name="T81" fmla="*/ 3264 h 3333"/>
                <a:gd name="T82" fmla="*/ 1102 w 3706"/>
                <a:gd name="T83" fmla="*/ 3159 h 3333"/>
                <a:gd name="T84" fmla="*/ 1140 w 3706"/>
                <a:gd name="T85" fmla="*/ 3048 h 3333"/>
                <a:gd name="T86" fmla="*/ 1116 w 3706"/>
                <a:gd name="T87" fmla="*/ 2837 h 3333"/>
                <a:gd name="T88" fmla="*/ 957 w 3706"/>
                <a:gd name="T89" fmla="*/ 2804 h 3333"/>
                <a:gd name="T90" fmla="*/ 850 w 3706"/>
                <a:gd name="T91" fmla="*/ 2652 h 3333"/>
                <a:gd name="T92" fmla="*/ 686 w 3706"/>
                <a:gd name="T93" fmla="*/ 2410 h 3333"/>
                <a:gd name="T94" fmla="*/ 608 w 3706"/>
                <a:gd name="T95" fmla="*/ 2203 h 3333"/>
                <a:gd name="T96" fmla="*/ 462 w 3706"/>
                <a:gd name="T97" fmla="*/ 2100 h 3333"/>
                <a:gd name="T98" fmla="*/ 542 w 3706"/>
                <a:gd name="T99" fmla="*/ 1891 h 3333"/>
                <a:gd name="T100" fmla="*/ 307 w 3706"/>
                <a:gd name="T101" fmla="*/ 1849 h 3333"/>
                <a:gd name="T102" fmla="*/ 211 w 3706"/>
                <a:gd name="T103" fmla="*/ 1659 h 3333"/>
                <a:gd name="T104" fmla="*/ 162 w 3706"/>
                <a:gd name="T105" fmla="*/ 1519 h 3333"/>
                <a:gd name="T106" fmla="*/ 1 w 3706"/>
                <a:gd name="T107" fmla="*/ 1417 h 3333"/>
                <a:gd name="T108" fmla="*/ 172 w 3706"/>
                <a:gd name="T109" fmla="*/ 1156 h 3333"/>
                <a:gd name="T110" fmla="*/ 278 w 3706"/>
                <a:gd name="T111" fmla="*/ 991 h 3333"/>
                <a:gd name="T112" fmla="*/ 399 w 3706"/>
                <a:gd name="T113" fmla="*/ 871 h 3333"/>
                <a:gd name="T114" fmla="*/ 511 w 3706"/>
                <a:gd name="T115" fmla="*/ 729 h 3333"/>
                <a:gd name="T116" fmla="*/ 448 w 3706"/>
                <a:gd name="T117" fmla="*/ 624 h 3333"/>
                <a:gd name="T118" fmla="*/ 584 w 3706"/>
                <a:gd name="T119" fmla="*/ 502 h 3333"/>
                <a:gd name="T120" fmla="*/ 664 w 3706"/>
                <a:gd name="T121" fmla="*/ 275 h 3333"/>
                <a:gd name="T122" fmla="*/ 993 w 3706"/>
                <a:gd name="T123" fmla="*/ 188 h 3333"/>
                <a:gd name="T124" fmla="*/ 1276 w 3706"/>
                <a:gd name="T125" fmla="*/ 138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06" h="3333">
                  <a:moveTo>
                    <a:pt x="1361" y="55"/>
                  </a:moveTo>
                  <a:lnTo>
                    <a:pt x="1368" y="48"/>
                  </a:lnTo>
                  <a:lnTo>
                    <a:pt x="1374" y="40"/>
                  </a:lnTo>
                  <a:lnTo>
                    <a:pt x="1379" y="31"/>
                  </a:lnTo>
                  <a:lnTo>
                    <a:pt x="1384" y="23"/>
                  </a:lnTo>
                  <a:lnTo>
                    <a:pt x="1389" y="16"/>
                  </a:lnTo>
                  <a:lnTo>
                    <a:pt x="1396" y="9"/>
                  </a:lnTo>
                  <a:lnTo>
                    <a:pt x="1400" y="7"/>
                  </a:lnTo>
                  <a:lnTo>
                    <a:pt x="1405" y="3"/>
                  </a:lnTo>
                  <a:lnTo>
                    <a:pt x="1409" y="2"/>
                  </a:lnTo>
                  <a:lnTo>
                    <a:pt x="1416" y="0"/>
                  </a:lnTo>
                  <a:lnTo>
                    <a:pt x="1423" y="0"/>
                  </a:lnTo>
                  <a:lnTo>
                    <a:pt x="1429" y="0"/>
                  </a:lnTo>
                  <a:lnTo>
                    <a:pt x="1435" y="2"/>
                  </a:lnTo>
                  <a:lnTo>
                    <a:pt x="1439" y="7"/>
                  </a:lnTo>
                  <a:lnTo>
                    <a:pt x="1447" y="16"/>
                  </a:lnTo>
                  <a:lnTo>
                    <a:pt x="1456" y="26"/>
                  </a:lnTo>
                  <a:lnTo>
                    <a:pt x="1461" y="30"/>
                  </a:lnTo>
                  <a:lnTo>
                    <a:pt x="1467" y="34"/>
                  </a:lnTo>
                  <a:lnTo>
                    <a:pt x="1473" y="37"/>
                  </a:lnTo>
                  <a:lnTo>
                    <a:pt x="1480" y="38"/>
                  </a:lnTo>
                  <a:lnTo>
                    <a:pt x="1493" y="38"/>
                  </a:lnTo>
                  <a:lnTo>
                    <a:pt x="1508" y="37"/>
                  </a:lnTo>
                  <a:lnTo>
                    <a:pt x="1522" y="34"/>
                  </a:lnTo>
                  <a:lnTo>
                    <a:pt x="1538" y="32"/>
                  </a:lnTo>
                  <a:lnTo>
                    <a:pt x="1544" y="32"/>
                  </a:lnTo>
                  <a:lnTo>
                    <a:pt x="1552" y="32"/>
                  </a:lnTo>
                  <a:lnTo>
                    <a:pt x="1559" y="33"/>
                  </a:lnTo>
                  <a:lnTo>
                    <a:pt x="1564" y="35"/>
                  </a:lnTo>
                  <a:lnTo>
                    <a:pt x="1569" y="37"/>
                  </a:lnTo>
                  <a:lnTo>
                    <a:pt x="1572" y="40"/>
                  </a:lnTo>
                  <a:lnTo>
                    <a:pt x="1574" y="42"/>
                  </a:lnTo>
                  <a:lnTo>
                    <a:pt x="1576" y="45"/>
                  </a:lnTo>
                  <a:lnTo>
                    <a:pt x="1579" y="52"/>
                  </a:lnTo>
                  <a:lnTo>
                    <a:pt x="1581" y="60"/>
                  </a:lnTo>
                  <a:lnTo>
                    <a:pt x="1584" y="66"/>
                  </a:lnTo>
                  <a:lnTo>
                    <a:pt x="1590" y="73"/>
                  </a:lnTo>
                  <a:lnTo>
                    <a:pt x="1593" y="75"/>
                  </a:lnTo>
                  <a:lnTo>
                    <a:pt x="1597" y="77"/>
                  </a:lnTo>
                  <a:lnTo>
                    <a:pt x="1603" y="80"/>
                  </a:lnTo>
                  <a:lnTo>
                    <a:pt x="1611" y="82"/>
                  </a:lnTo>
                  <a:lnTo>
                    <a:pt x="1676" y="92"/>
                  </a:lnTo>
                  <a:lnTo>
                    <a:pt x="1684" y="92"/>
                  </a:lnTo>
                  <a:lnTo>
                    <a:pt x="1691" y="93"/>
                  </a:lnTo>
                  <a:lnTo>
                    <a:pt x="1698" y="92"/>
                  </a:lnTo>
                  <a:lnTo>
                    <a:pt x="1705" y="91"/>
                  </a:lnTo>
                  <a:lnTo>
                    <a:pt x="1719" y="89"/>
                  </a:lnTo>
                  <a:lnTo>
                    <a:pt x="1731" y="84"/>
                  </a:lnTo>
                  <a:lnTo>
                    <a:pt x="1745" y="81"/>
                  </a:lnTo>
                  <a:lnTo>
                    <a:pt x="1757" y="77"/>
                  </a:lnTo>
                  <a:lnTo>
                    <a:pt x="1763" y="76"/>
                  </a:lnTo>
                  <a:lnTo>
                    <a:pt x="1770" y="76"/>
                  </a:lnTo>
                  <a:lnTo>
                    <a:pt x="1777" y="76"/>
                  </a:lnTo>
                  <a:lnTo>
                    <a:pt x="1785" y="77"/>
                  </a:lnTo>
                  <a:lnTo>
                    <a:pt x="1794" y="80"/>
                  </a:lnTo>
                  <a:lnTo>
                    <a:pt x="1804" y="84"/>
                  </a:lnTo>
                  <a:lnTo>
                    <a:pt x="1814" y="89"/>
                  </a:lnTo>
                  <a:lnTo>
                    <a:pt x="1824" y="95"/>
                  </a:lnTo>
                  <a:lnTo>
                    <a:pt x="1833" y="102"/>
                  </a:lnTo>
                  <a:lnTo>
                    <a:pt x="1842" y="110"/>
                  </a:lnTo>
                  <a:lnTo>
                    <a:pt x="1850" y="117"/>
                  </a:lnTo>
                  <a:lnTo>
                    <a:pt x="1858" y="125"/>
                  </a:lnTo>
                  <a:lnTo>
                    <a:pt x="1860" y="137"/>
                  </a:lnTo>
                  <a:lnTo>
                    <a:pt x="1862" y="148"/>
                  </a:lnTo>
                  <a:lnTo>
                    <a:pt x="1862" y="160"/>
                  </a:lnTo>
                  <a:lnTo>
                    <a:pt x="1862" y="171"/>
                  </a:lnTo>
                  <a:lnTo>
                    <a:pt x="1862" y="194"/>
                  </a:lnTo>
                  <a:lnTo>
                    <a:pt x="1862" y="218"/>
                  </a:lnTo>
                  <a:lnTo>
                    <a:pt x="1863" y="227"/>
                  </a:lnTo>
                  <a:lnTo>
                    <a:pt x="1865" y="236"/>
                  </a:lnTo>
                  <a:lnTo>
                    <a:pt x="1869" y="244"/>
                  </a:lnTo>
                  <a:lnTo>
                    <a:pt x="1873" y="253"/>
                  </a:lnTo>
                  <a:lnTo>
                    <a:pt x="1884" y="272"/>
                  </a:lnTo>
                  <a:lnTo>
                    <a:pt x="1897" y="291"/>
                  </a:lnTo>
                  <a:lnTo>
                    <a:pt x="1912" y="309"/>
                  </a:lnTo>
                  <a:lnTo>
                    <a:pt x="1927" y="325"/>
                  </a:lnTo>
                  <a:lnTo>
                    <a:pt x="1943" y="338"/>
                  </a:lnTo>
                  <a:lnTo>
                    <a:pt x="1956" y="349"/>
                  </a:lnTo>
                  <a:lnTo>
                    <a:pt x="1966" y="358"/>
                  </a:lnTo>
                  <a:lnTo>
                    <a:pt x="1973" y="365"/>
                  </a:lnTo>
                  <a:lnTo>
                    <a:pt x="1978" y="370"/>
                  </a:lnTo>
                  <a:lnTo>
                    <a:pt x="1982" y="376"/>
                  </a:lnTo>
                  <a:lnTo>
                    <a:pt x="1983" y="381"/>
                  </a:lnTo>
                  <a:lnTo>
                    <a:pt x="1982" y="386"/>
                  </a:lnTo>
                  <a:lnTo>
                    <a:pt x="1981" y="389"/>
                  </a:lnTo>
                  <a:lnTo>
                    <a:pt x="1977" y="394"/>
                  </a:lnTo>
                  <a:lnTo>
                    <a:pt x="1956" y="407"/>
                  </a:lnTo>
                  <a:lnTo>
                    <a:pt x="1930" y="422"/>
                  </a:lnTo>
                  <a:lnTo>
                    <a:pt x="1925" y="426"/>
                  </a:lnTo>
                  <a:lnTo>
                    <a:pt x="1922" y="430"/>
                  </a:lnTo>
                  <a:lnTo>
                    <a:pt x="1920" y="433"/>
                  </a:lnTo>
                  <a:lnTo>
                    <a:pt x="1919" y="438"/>
                  </a:lnTo>
                  <a:lnTo>
                    <a:pt x="1919" y="442"/>
                  </a:lnTo>
                  <a:lnTo>
                    <a:pt x="1919" y="447"/>
                  </a:lnTo>
                  <a:lnTo>
                    <a:pt x="1921" y="450"/>
                  </a:lnTo>
                  <a:lnTo>
                    <a:pt x="1922" y="454"/>
                  </a:lnTo>
                  <a:lnTo>
                    <a:pt x="1928" y="464"/>
                  </a:lnTo>
                  <a:lnTo>
                    <a:pt x="1936" y="473"/>
                  </a:lnTo>
                  <a:lnTo>
                    <a:pt x="1945" y="483"/>
                  </a:lnTo>
                  <a:lnTo>
                    <a:pt x="1955" y="493"/>
                  </a:lnTo>
                  <a:lnTo>
                    <a:pt x="1965" y="503"/>
                  </a:lnTo>
                  <a:lnTo>
                    <a:pt x="1975" y="513"/>
                  </a:lnTo>
                  <a:lnTo>
                    <a:pt x="1984" y="524"/>
                  </a:lnTo>
                  <a:lnTo>
                    <a:pt x="1992" y="534"/>
                  </a:lnTo>
                  <a:lnTo>
                    <a:pt x="1994" y="540"/>
                  </a:lnTo>
                  <a:lnTo>
                    <a:pt x="1997" y="545"/>
                  </a:lnTo>
                  <a:lnTo>
                    <a:pt x="1998" y="551"/>
                  </a:lnTo>
                  <a:lnTo>
                    <a:pt x="1999" y="555"/>
                  </a:lnTo>
                  <a:lnTo>
                    <a:pt x="2000" y="561"/>
                  </a:lnTo>
                  <a:lnTo>
                    <a:pt x="1999" y="566"/>
                  </a:lnTo>
                  <a:lnTo>
                    <a:pt x="1998" y="572"/>
                  </a:lnTo>
                  <a:lnTo>
                    <a:pt x="1996" y="577"/>
                  </a:lnTo>
                  <a:lnTo>
                    <a:pt x="1992" y="584"/>
                  </a:lnTo>
                  <a:lnTo>
                    <a:pt x="1989" y="591"/>
                  </a:lnTo>
                  <a:lnTo>
                    <a:pt x="1987" y="597"/>
                  </a:lnTo>
                  <a:lnTo>
                    <a:pt x="1986" y="604"/>
                  </a:lnTo>
                  <a:lnTo>
                    <a:pt x="1986" y="609"/>
                  </a:lnTo>
                  <a:lnTo>
                    <a:pt x="1986" y="615"/>
                  </a:lnTo>
                  <a:lnTo>
                    <a:pt x="1986" y="619"/>
                  </a:lnTo>
                  <a:lnTo>
                    <a:pt x="1988" y="624"/>
                  </a:lnTo>
                  <a:lnTo>
                    <a:pt x="1992" y="632"/>
                  </a:lnTo>
                  <a:lnTo>
                    <a:pt x="1997" y="640"/>
                  </a:lnTo>
                  <a:lnTo>
                    <a:pt x="2004" y="647"/>
                  </a:lnTo>
                  <a:lnTo>
                    <a:pt x="2012" y="654"/>
                  </a:lnTo>
                  <a:lnTo>
                    <a:pt x="2019" y="661"/>
                  </a:lnTo>
                  <a:lnTo>
                    <a:pt x="2027" y="668"/>
                  </a:lnTo>
                  <a:lnTo>
                    <a:pt x="2034" y="677"/>
                  </a:lnTo>
                  <a:lnTo>
                    <a:pt x="2039" y="684"/>
                  </a:lnTo>
                  <a:lnTo>
                    <a:pt x="2043" y="690"/>
                  </a:lnTo>
                  <a:lnTo>
                    <a:pt x="2045" y="694"/>
                  </a:lnTo>
                  <a:lnTo>
                    <a:pt x="2046" y="700"/>
                  </a:lnTo>
                  <a:lnTo>
                    <a:pt x="2047" y="705"/>
                  </a:lnTo>
                  <a:lnTo>
                    <a:pt x="2047" y="712"/>
                  </a:lnTo>
                  <a:lnTo>
                    <a:pt x="2047" y="719"/>
                  </a:lnTo>
                  <a:lnTo>
                    <a:pt x="2046" y="725"/>
                  </a:lnTo>
                  <a:lnTo>
                    <a:pt x="2045" y="733"/>
                  </a:lnTo>
                  <a:lnTo>
                    <a:pt x="2045" y="745"/>
                  </a:lnTo>
                  <a:lnTo>
                    <a:pt x="2046" y="755"/>
                  </a:lnTo>
                  <a:lnTo>
                    <a:pt x="2047" y="762"/>
                  </a:lnTo>
                  <a:lnTo>
                    <a:pt x="2049" y="767"/>
                  </a:lnTo>
                  <a:lnTo>
                    <a:pt x="2053" y="771"/>
                  </a:lnTo>
                  <a:lnTo>
                    <a:pt x="2055" y="773"/>
                  </a:lnTo>
                  <a:lnTo>
                    <a:pt x="2058" y="775"/>
                  </a:lnTo>
                  <a:lnTo>
                    <a:pt x="2063" y="775"/>
                  </a:lnTo>
                  <a:lnTo>
                    <a:pt x="2070" y="776"/>
                  </a:lnTo>
                  <a:lnTo>
                    <a:pt x="2077" y="779"/>
                  </a:lnTo>
                  <a:lnTo>
                    <a:pt x="2080" y="782"/>
                  </a:lnTo>
                  <a:lnTo>
                    <a:pt x="2084" y="785"/>
                  </a:lnTo>
                  <a:lnTo>
                    <a:pt x="2087" y="790"/>
                  </a:lnTo>
                  <a:lnTo>
                    <a:pt x="2089" y="798"/>
                  </a:lnTo>
                  <a:lnTo>
                    <a:pt x="2090" y="802"/>
                  </a:lnTo>
                  <a:lnTo>
                    <a:pt x="2095" y="805"/>
                  </a:lnTo>
                  <a:lnTo>
                    <a:pt x="2100" y="808"/>
                  </a:lnTo>
                  <a:lnTo>
                    <a:pt x="2107" y="810"/>
                  </a:lnTo>
                  <a:lnTo>
                    <a:pt x="2122" y="816"/>
                  </a:lnTo>
                  <a:lnTo>
                    <a:pt x="2142" y="819"/>
                  </a:lnTo>
                  <a:lnTo>
                    <a:pt x="2182" y="825"/>
                  </a:lnTo>
                  <a:lnTo>
                    <a:pt x="2212" y="831"/>
                  </a:lnTo>
                  <a:lnTo>
                    <a:pt x="2221" y="834"/>
                  </a:lnTo>
                  <a:lnTo>
                    <a:pt x="2229" y="835"/>
                  </a:lnTo>
                  <a:lnTo>
                    <a:pt x="2237" y="835"/>
                  </a:lnTo>
                  <a:lnTo>
                    <a:pt x="2246" y="835"/>
                  </a:lnTo>
                  <a:lnTo>
                    <a:pt x="2263" y="831"/>
                  </a:lnTo>
                  <a:lnTo>
                    <a:pt x="2280" y="827"/>
                  </a:lnTo>
                  <a:lnTo>
                    <a:pt x="2296" y="823"/>
                  </a:lnTo>
                  <a:lnTo>
                    <a:pt x="2313" y="818"/>
                  </a:lnTo>
                  <a:lnTo>
                    <a:pt x="2331" y="815"/>
                  </a:lnTo>
                  <a:lnTo>
                    <a:pt x="2348" y="814"/>
                  </a:lnTo>
                  <a:lnTo>
                    <a:pt x="2369" y="813"/>
                  </a:lnTo>
                  <a:lnTo>
                    <a:pt x="2396" y="809"/>
                  </a:lnTo>
                  <a:lnTo>
                    <a:pt x="2425" y="804"/>
                  </a:lnTo>
                  <a:lnTo>
                    <a:pt x="2455" y="797"/>
                  </a:lnTo>
                  <a:lnTo>
                    <a:pt x="2484" y="790"/>
                  </a:lnTo>
                  <a:lnTo>
                    <a:pt x="2512" y="782"/>
                  </a:lnTo>
                  <a:lnTo>
                    <a:pt x="2524" y="777"/>
                  </a:lnTo>
                  <a:lnTo>
                    <a:pt x="2537" y="773"/>
                  </a:lnTo>
                  <a:lnTo>
                    <a:pt x="2546" y="768"/>
                  </a:lnTo>
                  <a:lnTo>
                    <a:pt x="2555" y="764"/>
                  </a:lnTo>
                  <a:lnTo>
                    <a:pt x="2566" y="756"/>
                  </a:lnTo>
                  <a:lnTo>
                    <a:pt x="2576" y="748"/>
                  </a:lnTo>
                  <a:lnTo>
                    <a:pt x="2585" y="741"/>
                  </a:lnTo>
                  <a:lnTo>
                    <a:pt x="2593" y="731"/>
                  </a:lnTo>
                  <a:lnTo>
                    <a:pt x="2600" y="722"/>
                  </a:lnTo>
                  <a:lnTo>
                    <a:pt x="2605" y="711"/>
                  </a:lnTo>
                  <a:lnTo>
                    <a:pt x="2611" y="699"/>
                  </a:lnTo>
                  <a:lnTo>
                    <a:pt x="2616" y="687"/>
                  </a:lnTo>
                  <a:lnTo>
                    <a:pt x="2618" y="681"/>
                  </a:lnTo>
                  <a:lnTo>
                    <a:pt x="2622" y="676"/>
                  </a:lnTo>
                  <a:lnTo>
                    <a:pt x="2625" y="671"/>
                  </a:lnTo>
                  <a:lnTo>
                    <a:pt x="2630" y="667"/>
                  </a:lnTo>
                  <a:lnTo>
                    <a:pt x="2637" y="659"/>
                  </a:lnTo>
                  <a:lnTo>
                    <a:pt x="2646" y="652"/>
                  </a:lnTo>
                  <a:lnTo>
                    <a:pt x="2655" y="647"/>
                  </a:lnTo>
                  <a:lnTo>
                    <a:pt x="2665" y="640"/>
                  </a:lnTo>
                  <a:lnTo>
                    <a:pt x="2674" y="633"/>
                  </a:lnTo>
                  <a:lnTo>
                    <a:pt x="2682" y="625"/>
                  </a:lnTo>
                  <a:lnTo>
                    <a:pt x="2693" y="610"/>
                  </a:lnTo>
                  <a:lnTo>
                    <a:pt x="2704" y="599"/>
                  </a:lnTo>
                  <a:lnTo>
                    <a:pt x="2708" y="596"/>
                  </a:lnTo>
                  <a:lnTo>
                    <a:pt x="2714" y="593"/>
                  </a:lnTo>
                  <a:lnTo>
                    <a:pt x="2718" y="590"/>
                  </a:lnTo>
                  <a:lnTo>
                    <a:pt x="2724" y="588"/>
                  </a:lnTo>
                  <a:lnTo>
                    <a:pt x="2728" y="588"/>
                  </a:lnTo>
                  <a:lnTo>
                    <a:pt x="2734" y="588"/>
                  </a:lnTo>
                  <a:lnTo>
                    <a:pt x="2739" y="589"/>
                  </a:lnTo>
                  <a:lnTo>
                    <a:pt x="2745" y="590"/>
                  </a:lnTo>
                  <a:lnTo>
                    <a:pt x="2759" y="596"/>
                  </a:lnTo>
                  <a:lnTo>
                    <a:pt x="2775" y="604"/>
                  </a:lnTo>
                  <a:lnTo>
                    <a:pt x="2779" y="606"/>
                  </a:lnTo>
                  <a:lnTo>
                    <a:pt x="2783" y="606"/>
                  </a:lnTo>
                  <a:lnTo>
                    <a:pt x="2788" y="606"/>
                  </a:lnTo>
                  <a:lnTo>
                    <a:pt x="2792" y="605"/>
                  </a:lnTo>
                  <a:lnTo>
                    <a:pt x="2802" y="601"/>
                  </a:lnTo>
                  <a:lnTo>
                    <a:pt x="2812" y="597"/>
                  </a:lnTo>
                  <a:lnTo>
                    <a:pt x="2832" y="584"/>
                  </a:lnTo>
                  <a:lnTo>
                    <a:pt x="2848" y="572"/>
                  </a:lnTo>
                  <a:lnTo>
                    <a:pt x="2858" y="565"/>
                  </a:lnTo>
                  <a:lnTo>
                    <a:pt x="2867" y="561"/>
                  </a:lnTo>
                  <a:lnTo>
                    <a:pt x="2875" y="557"/>
                  </a:lnTo>
                  <a:lnTo>
                    <a:pt x="2883" y="555"/>
                  </a:lnTo>
                  <a:lnTo>
                    <a:pt x="2892" y="555"/>
                  </a:lnTo>
                  <a:lnTo>
                    <a:pt x="2901" y="556"/>
                  </a:lnTo>
                  <a:lnTo>
                    <a:pt x="2911" y="557"/>
                  </a:lnTo>
                  <a:lnTo>
                    <a:pt x="2922" y="561"/>
                  </a:lnTo>
                  <a:lnTo>
                    <a:pt x="2925" y="561"/>
                  </a:lnTo>
                  <a:lnTo>
                    <a:pt x="2930" y="559"/>
                  </a:lnTo>
                  <a:lnTo>
                    <a:pt x="2935" y="557"/>
                  </a:lnTo>
                  <a:lnTo>
                    <a:pt x="2941" y="554"/>
                  </a:lnTo>
                  <a:lnTo>
                    <a:pt x="2954" y="546"/>
                  </a:lnTo>
                  <a:lnTo>
                    <a:pt x="2970" y="537"/>
                  </a:lnTo>
                  <a:lnTo>
                    <a:pt x="2986" y="528"/>
                  </a:lnTo>
                  <a:lnTo>
                    <a:pt x="3004" y="521"/>
                  </a:lnTo>
                  <a:lnTo>
                    <a:pt x="3014" y="519"/>
                  </a:lnTo>
                  <a:lnTo>
                    <a:pt x="3023" y="516"/>
                  </a:lnTo>
                  <a:lnTo>
                    <a:pt x="3033" y="515"/>
                  </a:lnTo>
                  <a:lnTo>
                    <a:pt x="3043" y="516"/>
                  </a:lnTo>
                  <a:lnTo>
                    <a:pt x="3053" y="517"/>
                  </a:lnTo>
                  <a:lnTo>
                    <a:pt x="3061" y="517"/>
                  </a:lnTo>
                  <a:lnTo>
                    <a:pt x="3071" y="516"/>
                  </a:lnTo>
                  <a:lnTo>
                    <a:pt x="3079" y="515"/>
                  </a:lnTo>
                  <a:lnTo>
                    <a:pt x="3096" y="512"/>
                  </a:lnTo>
                  <a:lnTo>
                    <a:pt x="3111" y="505"/>
                  </a:lnTo>
                  <a:lnTo>
                    <a:pt x="3141" y="490"/>
                  </a:lnTo>
                  <a:lnTo>
                    <a:pt x="3173" y="474"/>
                  </a:lnTo>
                  <a:lnTo>
                    <a:pt x="3192" y="465"/>
                  </a:lnTo>
                  <a:lnTo>
                    <a:pt x="3204" y="461"/>
                  </a:lnTo>
                  <a:lnTo>
                    <a:pt x="3210" y="458"/>
                  </a:lnTo>
                  <a:lnTo>
                    <a:pt x="3215" y="453"/>
                  </a:lnTo>
                  <a:lnTo>
                    <a:pt x="3223" y="449"/>
                  </a:lnTo>
                  <a:lnTo>
                    <a:pt x="3231" y="441"/>
                  </a:lnTo>
                  <a:lnTo>
                    <a:pt x="3239" y="436"/>
                  </a:lnTo>
                  <a:lnTo>
                    <a:pt x="3244" y="431"/>
                  </a:lnTo>
                  <a:lnTo>
                    <a:pt x="3251" y="428"/>
                  </a:lnTo>
                  <a:lnTo>
                    <a:pt x="3256" y="426"/>
                  </a:lnTo>
                  <a:lnTo>
                    <a:pt x="3262" y="425"/>
                  </a:lnTo>
                  <a:lnTo>
                    <a:pt x="3267" y="425"/>
                  </a:lnTo>
                  <a:lnTo>
                    <a:pt x="3272" y="426"/>
                  </a:lnTo>
                  <a:lnTo>
                    <a:pt x="3276" y="427"/>
                  </a:lnTo>
                  <a:lnTo>
                    <a:pt x="3286" y="432"/>
                  </a:lnTo>
                  <a:lnTo>
                    <a:pt x="3294" y="439"/>
                  </a:lnTo>
                  <a:lnTo>
                    <a:pt x="3303" y="448"/>
                  </a:lnTo>
                  <a:lnTo>
                    <a:pt x="3313" y="457"/>
                  </a:lnTo>
                  <a:lnTo>
                    <a:pt x="3316" y="460"/>
                  </a:lnTo>
                  <a:lnTo>
                    <a:pt x="3320" y="461"/>
                  </a:lnTo>
                  <a:lnTo>
                    <a:pt x="3324" y="461"/>
                  </a:lnTo>
                  <a:lnTo>
                    <a:pt x="3328" y="461"/>
                  </a:lnTo>
                  <a:lnTo>
                    <a:pt x="3338" y="457"/>
                  </a:lnTo>
                  <a:lnTo>
                    <a:pt x="3348" y="450"/>
                  </a:lnTo>
                  <a:lnTo>
                    <a:pt x="3358" y="442"/>
                  </a:lnTo>
                  <a:lnTo>
                    <a:pt x="3368" y="433"/>
                  </a:lnTo>
                  <a:lnTo>
                    <a:pt x="3378" y="427"/>
                  </a:lnTo>
                  <a:lnTo>
                    <a:pt x="3388" y="421"/>
                  </a:lnTo>
                  <a:lnTo>
                    <a:pt x="3388" y="421"/>
                  </a:lnTo>
                  <a:lnTo>
                    <a:pt x="3395" y="454"/>
                  </a:lnTo>
                  <a:lnTo>
                    <a:pt x="3400" y="490"/>
                  </a:lnTo>
                  <a:lnTo>
                    <a:pt x="3400" y="499"/>
                  </a:lnTo>
                  <a:lnTo>
                    <a:pt x="3399" y="507"/>
                  </a:lnTo>
                  <a:lnTo>
                    <a:pt x="3398" y="515"/>
                  </a:lnTo>
                  <a:lnTo>
                    <a:pt x="3395" y="522"/>
                  </a:lnTo>
                  <a:lnTo>
                    <a:pt x="3392" y="528"/>
                  </a:lnTo>
                  <a:lnTo>
                    <a:pt x="3386" y="534"/>
                  </a:lnTo>
                  <a:lnTo>
                    <a:pt x="3379" y="538"/>
                  </a:lnTo>
                  <a:lnTo>
                    <a:pt x="3370" y="542"/>
                  </a:lnTo>
                  <a:lnTo>
                    <a:pt x="3359" y="547"/>
                  </a:lnTo>
                  <a:lnTo>
                    <a:pt x="3351" y="553"/>
                  </a:lnTo>
                  <a:lnTo>
                    <a:pt x="3343" y="559"/>
                  </a:lnTo>
                  <a:lnTo>
                    <a:pt x="3336" y="568"/>
                  </a:lnTo>
                  <a:lnTo>
                    <a:pt x="3325" y="586"/>
                  </a:lnTo>
                  <a:lnTo>
                    <a:pt x="3314" y="607"/>
                  </a:lnTo>
                  <a:lnTo>
                    <a:pt x="3306" y="618"/>
                  </a:lnTo>
                  <a:lnTo>
                    <a:pt x="3295" y="633"/>
                  </a:lnTo>
                  <a:lnTo>
                    <a:pt x="3291" y="641"/>
                  </a:lnTo>
                  <a:lnTo>
                    <a:pt x="3289" y="649"/>
                  </a:lnTo>
                  <a:lnTo>
                    <a:pt x="3287" y="653"/>
                  </a:lnTo>
                  <a:lnTo>
                    <a:pt x="3287" y="656"/>
                  </a:lnTo>
                  <a:lnTo>
                    <a:pt x="3289" y="659"/>
                  </a:lnTo>
                  <a:lnTo>
                    <a:pt x="3291" y="661"/>
                  </a:lnTo>
                  <a:lnTo>
                    <a:pt x="3298" y="669"/>
                  </a:lnTo>
                  <a:lnTo>
                    <a:pt x="3307" y="679"/>
                  </a:lnTo>
                  <a:lnTo>
                    <a:pt x="3311" y="683"/>
                  </a:lnTo>
                  <a:lnTo>
                    <a:pt x="3311" y="688"/>
                  </a:lnTo>
                  <a:lnTo>
                    <a:pt x="3311" y="690"/>
                  </a:lnTo>
                  <a:lnTo>
                    <a:pt x="3308" y="692"/>
                  </a:lnTo>
                  <a:lnTo>
                    <a:pt x="3306" y="694"/>
                  </a:lnTo>
                  <a:lnTo>
                    <a:pt x="3303" y="695"/>
                  </a:lnTo>
                  <a:lnTo>
                    <a:pt x="3296" y="699"/>
                  </a:lnTo>
                  <a:lnTo>
                    <a:pt x="3291" y="702"/>
                  </a:lnTo>
                  <a:lnTo>
                    <a:pt x="3287" y="705"/>
                  </a:lnTo>
                  <a:lnTo>
                    <a:pt x="3284" y="709"/>
                  </a:lnTo>
                  <a:lnTo>
                    <a:pt x="3283" y="713"/>
                  </a:lnTo>
                  <a:lnTo>
                    <a:pt x="3283" y="716"/>
                  </a:lnTo>
                  <a:lnTo>
                    <a:pt x="3283" y="720"/>
                  </a:lnTo>
                  <a:lnTo>
                    <a:pt x="3284" y="723"/>
                  </a:lnTo>
                  <a:lnTo>
                    <a:pt x="3295" y="739"/>
                  </a:lnTo>
                  <a:lnTo>
                    <a:pt x="3306" y="754"/>
                  </a:lnTo>
                  <a:lnTo>
                    <a:pt x="3312" y="765"/>
                  </a:lnTo>
                  <a:lnTo>
                    <a:pt x="3315" y="775"/>
                  </a:lnTo>
                  <a:lnTo>
                    <a:pt x="3317" y="786"/>
                  </a:lnTo>
                  <a:lnTo>
                    <a:pt x="3317" y="797"/>
                  </a:lnTo>
                  <a:lnTo>
                    <a:pt x="3317" y="820"/>
                  </a:lnTo>
                  <a:lnTo>
                    <a:pt x="3316" y="844"/>
                  </a:lnTo>
                  <a:lnTo>
                    <a:pt x="3314" y="865"/>
                  </a:lnTo>
                  <a:lnTo>
                    <a:pt x="3311" y="889"/>
                  </a:lnTo>
                  <a:lnTo>
                    <a:pt x="3310" y="901"/>
                  </a:lnTo>
                  <a:lnTo>
                    <a:pt x="3310" y="912"/>
                  </a:lnTo>
                  <a:lnTo>
                    <a:pt x="3310" y="918"/>
                  </a:lnTo>
                  <a:lnTo>
                    <a:pt x="3311" y="922"/>
                  </a:lnTo>
                  <a:lnTo>
                    <a:pt x="3313" y="928"/>
                  </a:lnTo>
                  <a:lnTo>
                    <a:pt x="3315" y="931"/>
                  </a:lnTo>
                  <a:lnTo>
                    <a:pt x="3322" y="943"/>
                  </a:lnTo>
                  <a:lnTo>
                    <a:pt x="3327" y="953"/>
                  </a:lnTo>
                  <a:lnTo>
                    <a:pt x="3332" y="962"/>
                  </a:lnTo>
                  <a:lnTo>
                    <a:pt x="3335" y="970"/>
                  </a:lnTo>
                  <a:lnTo>
                    <a:pt x="3337" y="977"/>
                  </a:lnTo>
                  <a:lnTo>
                    <a:pt x="3338" y="985"/>
                  </a:lnTo>
                  <a:lnTo>
                    <a:pt x="3338" y="992"/>
                  </a:lnTo>
                  <a:lnTo>
                    <a:pt x="3338" y="998"/>
                  </a:lnTo>
                  <a:lnTo>
                    <a:pt x="3334" y="1026"/>
                  </a:lnTo>
                  <a:lnTo>
                    <a:pt x="3329" y="1065"/>
                  </a:lnTo>
                  <a:lnTo>
                    <a:pt x="3328" y="1072"/>
                  </a:lnTo>
                  <a:lnTo>
                    <a:pt x="3327" y="1079"/>
                  </a:lnTo>
                  <a:lnTo>
                    <a:pt x="3325" y="1086"/>
                  </a:lnTo>
                  <a:lnTo>
                    <a:pt x="3323" y="1092"/>
                  </a:lnTo>
                  <a:lnTo>
                    <a:pt x="3316" y="1104"/>
                  </a:lnTo>
                  <a:lnTo>
                    <a:pt x="3310" y="1115"/>
                  </a:lnTo>
                  <a:lnTo>
                    <a:pt x="3302" y="1127"/>
                  </a:lnTo>
                  <a:lnTo>
                    <a:pt x="3295" y="1138"/>
                  </a:lnTo>
                  <a:lnTo>
                    <a:pt x="3291" y="1149"/>
                  </a:lnTo>
                  <a:lnTo>
                    <a:pt x="3287" y="1160"/>
                  </a:lnTo>
                  <a:lnTo>
                    <a:pt x="3286" y="1166"/>
                  </a:lnTo>
                  <a:lnTo>
                    <a:pt x="3289" y="1172"/>
                  </a:lnTo>
                  <a:lnTo>
                    <a:pt x="3291" y="1176"/>
                  </a:lnTo>
                  <a:lnTo>
                    <a:pt x="3294" y="1181"/>
                  </a:lnTo>
                  <a:lnTo>
                    <a:pt x="3304" y="1188"/>
                  </a:lnTo>
                  <a:lnTo>
                    <a:pt x="3316" y="1195"/>
                  </a:lnTo>
                  <a:lnTo>
                    <a:pt x="3328" y="1201"/>
                  </a:lnTo>
                  <a:lnTo>
                    <a:pt x="3339" y="1207"/>
                  </a:lnTo>
                  <a:lnTo>
                    <a:pt x="3344" y="1212"/>
                  </a:lnTo>
                  <a:lnTo>
                    <a:pt x="3347" y="1215"/>
                  </a:lnTo>
                  <a:lnTo>
                    <a:pt x="3351" y="1219"/>
                  </a:lnTo>
                  <a:lnTo>
                    <a:pt x="3352" y="1225"/>
                  </a:lnTo>
                  <a:lnTo>
                    <a:pt x="3351" y="1230"/>
                  </a:lnTo>
                  <a:lnTo>
                    <a:pt x="3348" y="1236"/>
                  </a:lnTo>
                  <a:lnTo>
                    <a:pt x="3346" y="1241"/>
                  </a:lnTo>
                  <a:lnTo>
                    <a:pt x="3342" y="1246"/>
                  </a:lnTo>
                  <a:lnTo>
                    <a:pt x="3331" y="1256"/>
                  </a:lnTo>
                  <a:lnTo>
                    <a:pt x="3318" y="1265"/>
                  </a:lnTo>
                  <a:lnTo>
                    <a:pt x="3312" y="1270"/>
                  </a:lnTo>
                  <a:lnTo>
                    <a:pt x="3306" y="1276"/>
                  </a:lnTo>
                  <a:lnTo>
                    <a:pt x="3301" y="1282"/>
                  </a:lnTo>
                  <a:lnTo>
                    <a:pt x="3295" y="1288"/>
                  </a:lnTo>
                  <a:lnTo>
                    <a:pt x="3291" y="1296"/>
                  </a:lnTo>
                  <a:lnTo>
                    <a:pt x="3287" y="1303"/>
                  </a:lnTo>
                  <a:lnTo>
                    <a:pt x="3285" y="1311"/>
                  </a:lnTo>
                  <a:lnTo>
                    <a:pt x="3284" y="1320"/>
                  </a:lnTo>
                  <a:lnTo>
                    <a:pt x="3285" y="1330"/>
                  </a:lnTo>
                  <a:lnTo>
                    <a:pt x="3285" y="1340"/>
                  </a:lnTo>
                  <a:lnTo>
                    <a:pt x="3287" y="1350"/>
                  </a:lnTo>
                  <a:lnTo>
                    <a:pt x="3289" y="1359"/>
                  </a:lnTo>
                  <a:lnTo>
                    <a:pt x="3294" y="1376"/>
                  </a:lnTo>
                  <a:lnTo>
                    <a:pt x="3301" y="1393"/>
                  </a:lnTo>
                  <a:lnTo>
                    <a:pt x="3316" y="1426"/>
                  </a:lnTo>
                  <a:lnTo>
                    <a:pt x="3333" y="1460"/>
                  </a:lnTo>
                  <a:lnTo>
                    <a:pt x="3337" y="1467"/>
                  </a:lnTo>
                  <a:lnTo>
                    <a:pt x="3343" y="1472"/>
                  </a:lnTo>
                  <a:lnTo>
                    <a:pt x="3351" y="1477"/>
                  </a:lnTo>
                  <a:lnTo>
                    <a:pt x="3357" y="1480"/>
                  </a:lnTo>
                  <a:lnTo>
                    <a:pt x="3366" y="1481"/>
                  </a:lnTo>
                  <a:lnTo>
                    <a:pt x="3374" y="1484"/>
                  </a:lnTo>
                  <a:lnTo>
                    <a:pt x="3384" y="1484"/>
                  </a:lnTo>
                  <a:lnTo>
                    <a:pt x="3393" y="1484"/>
                  </a:lnTo>
                  <a:lnTo>
                    <a:pt x="3411" y="1482"/>
                  </a:lnTo>
                  <a:lnTo>
                    <a:pt x="3431" y="1481"/>
                  </a:lnTo>
                  <a:lnTo>
                    <a:pt x="3449" y="1481"/>
                  </a:lnTo>
                  <a:lnTo>
                    <a:pt x="3465" y="1482"/>
                  </a:lnTo>
                  <a:lnTo>
                    <a:pt x="3472" y="1485"/>
                  </a:lnTo>
                  <a:lnTo>
                    <a:pt x="3478" y="1486"/>
                  </a:lnTo>
                  <a:lnTo>
                    <a:pt x="3482" y="1489"/>
                  </a:lnTo>
                  <a:lnTo>
                    <a:pt x="3486" y="1491"/>
                  </a:lnTo>
                  <a:lnTo>
                    <a:pt x="3488" y="1495"/>
                  </a:lnTo>
                  <a:lnTo>
                    <a:pt x="3490" y="1498"/>
                  </a:lnTo>
                  <a:lnTo>
                    <a:pt x="3490" y="1502"/>
                  </a:lnTo>
                  <a:lnTo>
                    <a:pt x="3490" y="1506"/>
                  </a:lnTo>
                  <a:lnTo>
                    <a:pt x="3488" y="1514"/>
                  </a:lnTo>
                  <a:lnTo>
                    <a:pt x="3483" y="1524"/>
                  </a:lnTo>
                  <a:lnTo>
                    <a:pt x="3477" y="1534"/>
                  </a:lnTo>
                  <a:lnTo>
                    <a:pt x="3469" y="1545"/>
                  </a:lnTo>
                  <a:lnTo>
                    <a:pt x="3449" y="1566"/>
                  </a:lnTo>
                  <a:lnTo>
                    <a:pt x="3430" y="1587"/>
                  </a:lnTo>
                  <a:lnTo>
                    <a:pt x="3423" y="1597"/>
                  </a:lnTo>
                  <a:lnTo>
                    <a:pt x="3415" y="1606"/>
                  </a:lnTo>
                  <a:lnTo>
                    <a:pt x="3410" y="1615"/>
                  </a:lnTo>
                  <a:lnTo>
                    <a:pt x="3408" y="1622"/>
                  </a:lnTo>
                  <a:lnTo>
                    <a:pt x="3407" y="1628"/>
                  </a:lnTo>
                  <a:lnTo>
                    <a:pt x="3406" y="1635"/>
                  </a:lnTo>
                  <a:lnTo>
                    <a:pt x="3407" y="1641"/>
                  </a:lnTo>
                  <a:lnTo>
                    <a:pt x="3407" y="1646"/>
                  </a:lnTo>
                  <a:lnTo>
                    <a:pt x="3409" y="1652"/>
                  </a:lnTo>
                  <a:lnTo>
                    <a:pt x="3411" y="1656"/>
                  </a:lnTo>
                  <a:lnTo>
                    <a:pt x="3414" y="1660"/>
                  </a:lnTo>
                  <a:lnTo>
                    <a:pt x="3417" y="1664"/>
                  </a:lnTo>
                  <a:lnTo>
                    <a:pt x="3424" y="1670"/>
                  </a:lnTo>
                  <a:lnTo>
                    <a:pt x="3432" y="1676"/>
                  </a:lnTo>
                  <a:lnTo>
                    <a:pt x="3442" y="1680"/>
                  </a:lnTo>
                  <a:lnTo>
                    <a:pt x="3454" y="1685"/>
                  </a:lnTo>
                  <a:lnTo>
                    <a:pt x="3478" y="1690"/>
                  </a:lnTo>
                  <a:lnTo>
                    <a:pt x="3502" y="1695"/>
                  </a:lnTo>
                  <a:lnTo>
                    <a:pt x="3514" y="1698"/>
                  </a:lnTo>
                  <a:lnTo>
                    <a:pt x="3526" y="1701"/>
                  </a:lnTo>
                  <a:lnTo>
                    <a:pt x="3535" y="1705"/>
                  </a:lnTo>
                  <a:lnTo>
                    <a:pt x="3544" y="1709"/>
                  </a:lnTo>
                  <a:lnTo>
                    <a:pt x="3552" y="1713"/>
                  </a:lnTo>
                  <a:lnTo>
                    <a:pt x="3563" y="1721"/>
                  </a:lnTo>
                  <a:lnTo>
                    <a:pt x="3578" y="1732"/>
                  </a:lnTo>
                  <a:lnTo>
                    <a:pt x="3591" y="1743"/>
                  </a:lnTo>
                  <a:lnTo>
                    <a:pt x="3596" y="1750"/>
                  </a:lnTo>
                  <a:lnTo>
                    <a:pt x="3602" y="1757"/>
                  </a:lnTo>
                  <a:lnTo>
                    <a:pt x="3605" y="1762"/>
                  </a:lnTo>
                  <a:lnTo>
                    <a:pt x="3607" y="1769"/>
                  </a:lnTo>
                  <a:lnTo>
                    <a:pt x="3607" y="1774"/>
                  </a:lnTo>
                  <a:lnTo>
                    <a:pt x="3605" y="1779"/>
                  </a:lnTo>
                  <a:lnTo>
                    <a:pt x="3601" y="1783"/>
                  </a:lnTo>
                  <a:lnTo>
                    <a:pt x="3594" y="1788"/>
                  </a:lnTo>
                  <a:lnTo>
                    <a:pt x="3584" y="1790"/>
                  </a:lnTo>
                  <a:lnTo>
                    <a:pt x="3573" y="1792"/>
                  </a:lnTo>
                  <a:lnTo>
                    <a:pt x="3562" y="1793"/>
                  </a:lnTo>
                  <a:lnTo>
                    <a:pt x="3549" y="1793"/>
                  </a:lnTo>
                  <a:lnTo>
                    <a:pt x="3523" y="1793"/>
                  </a:lnTo>
                  <a:lnTo>
                    <a:pt x="3497" y="1793"/>
                  </a:lnTo>
                  <a:lnTo>
                    <a:pt x="3485" y="1795"/>
                  </a:lnTo>
                  <a:lnTo>
                    <a:pt x="3473" y="1797"/>
                  </a:lnTo>
                  <a:lnTo>
                    <a:pt x="3463" y="1802"/>
                  </a:lnTo>
                  <a:lnTo>
                    <a:pt x="3455" y="1807"/>
                  </a:lnTo>
                  <a:lnTo>
                    <a:pt x="3450" y="1811"/>
                  </a:lnTo>
                  <a:lnTo>
                    <a:pt x="3447" y="1815"/>
                  </a:lnTo>
                  <a:lnTo>
                    <a:pt x="3444" y="1820"/>
                  </a:lnTo>
                  <a:lnTo>
                    <a:pt x="3441" y="1825"/>
                  </a:lnTo>
                  <a:lnTo>
                    <a:pt x="3439" y="1831"/>
                  </a:lnTo>
                  <a:lnTo>
                    <a:pt x="3438" y="1837"/>
                  </a:lnTo>
                  <a:lnTo>
                    <a:pt x="3437" y="1844"/>
                  </a:lnTo>
                  <a:lnTo>
                    <a:pt x="3437" y="1853"/>
                  </a:lnTo>
                  <a:lnTo>
                    <a:pt x="3437" y="1860"/>
                  </a:lnTo>
                  <a:lnTo>
                    <a:pt x="3438" y="1867"/>
                  </a:lnTo>
                  <a:lnTo>
                    <a:pt x="3440" y="1875"/>
                  </a:lnTo>
                  <a:lnTo>
                    <a:pt x="3444" y="1880"/>
                  </a:lnTo>
                  <a:lnTo>
                    <a:pt x="3448" y="1887"/>
                  </a:lnTo>
                  <a:lnTo>
                    <a:pt x="3452" y="1893"/>
                  </a:lnTo>
                  <a:lnTo>
                    <a:pt x="3458" y="1897"/>
                  </a:lnTo>
                  <a:lnTo>
                    <a:pt x="3463" y="1901"/>
                  </a:lnTo>
                  <a:lnTo>
                    <a:pt x="3476" y="1909"/>
                  </a:lnTo>
                  <a:lnTo>
                    <a:pt x="3489" y="1916"/>
                  </a:lnTo>
                  <a:lnTo>
                    <a:pt x="3503" y="1921"/>
                  </a:lnTo>
                  <a:lnTo>
                    <a:pt x="3518" y="1926"/>
                  </a:lnTo>
                  <a:lnTo>
                    <a:pt x="3529" y="1930"/>
                  </a:lnTo>
                  <a:lnTo>
                    <a:pt x="3538" y="1935"/>
                  </a:lnTo>
                  <a:lnTo>
                    <a:pt x="3544" y="1939"/>
                  </a:lnTo>
                  <a:lnTo>
                    <a:pt x="3549" y="1946"/>
                  </a:lnTo>
                  <a:lnTo>
                    <a:pt x="3552" y="1952"/>
                  </a:lnTo>
                  <a:lnTo>
                    <a:pt x="3555" y="1960"/>
                  </a:lnTo>
                  <a:lnTo>
                    <a:pt x="3558" y="1970"/>
                  </a:lnTo>
                  <a:lnTo>
                    <a:pt x="3561" y="1981"/>
                  </a:lnTo>
                  <a:lnTo>
                    <a:pt x="3563" y="1991"/>
                  </a:lnTo>
                  <a:lnTo>
                    <a:pt x="3564" y="2001"/>
                  </a:lnTo>
                  <a:lnTo>
                    <a:pt x="3565" y="2011"/>
                  </a:lnTo>
                  <a:lnTo>
                    <a:pt x="3565" y="2020"/>
                  </a:lnTo>
                  <a:lnTo>
                    <a:pt x="3566" y="2030"/>
                  </a:lnTo>
                  <a:lnTo>
                    <a:pt x="3569" y="2038"/>
                  </a:lnTo>
                  <a:lnTo>
                    <a:pt x="3573" y="2047"/>
                  </a:lnTo>
                  <a:lnTo>
                    <a:pt x="3579" y="2056"/>
                  </a:lnTo>
                  <a:lnTo>
                    <a:pt x="3583" y="2061"/>
                  </a:lnTo>
                  <a:lnTo>
                    <a:pt x="3586" y="2067"/>
                  </a:lnTo>
                  <a:lnTo>
                    <a:pt x="3590" y="2075"/>
                  </a:lnTo>
                  <a:lnTo>
                    <a:pt x="3594" y="2084"/>
                  </a:lnTo>
                  <a:lnTo>
                    <a:pt x="3601" y="2105"/>
                  </a:lnTo>
                  <a:lnTo>
                    <a:pt x="3606" y="2127"/>
                  </a:lnTo>
                  <a:lnTo>
                    <a:pt x="3611" y="2149"/>
                  </a:lnTo>
                  <a:lnTo>
                    <a:pt x="3614" y="2171"/>
                  </a:lnTo>
                  <a:lnTo>
                    <a:pt x="3615" y="2180"/>
                  </a:lnTo>
                  <a:lnTo>
                    <a:pt x="3615" y="2189"/>
                  </a:lnTo>
                  <a:lnTo>
                    <a:pt x="3615" y="2197"/>
                  </a:lnTo>
                  <a:lnTo>
                    <a:pt x="3614" y="2203"/>
                  </a:lnTo>
                  <a:lnTo>
                    <a:pt x="3613" y="2210"/>
                  </a:lnTo>
                  <a:lnTo>
                    <a:pt x="3610" y="2216"/>
                  </a:lnTo>
                  <a:lnTo>
                    <a:pt x="3606" y="2222"/>
                  </a:lnTo>
                  <a:lnTo>
                    <a:pt x="3602" y="2229"/>
                  </a:lnTo>
                  <a:lnTo>
                    <a:pt x="3593" y="2241"/>
                  </a:lnTo>
                  <a:lnTo>
                    <a:pt x="3584" y="2253"/>
                  </a:lnTo>
                  <a:lnTo>
                    <a:pt x="3580" y="2260"/>
                  </a:lnTo>
                  <a:lnTo>
                    <a:pt x="3576" y="2266"/>
                  </a:lnTo>
                  <a:lnTo>
                    <a:pt x="3574" y="2272"/>
                  </a:lnTo>
                  <a:lnTo>
                    <a:pt x="3572" y="2278"/>
                  </a:lnTo>
                  <a:lnTo>
                    <a:pt x="3571" y="2285"/>
                  </a:lnTo>
                  <a:lnTo>
                    <a:pt x="3572" y="2293"/>
                  </a:lnTo>
                  <a:lnTo>
                    <a:pt x="3574" y="2299"/>
                  </a:lnTo>
                  <a:lnTo>
                    <a:pt x="3579" y="2306"/>
                  </a:lnTo>
                  <a:lnTo>
                    <a:pt x="3594" y="2320"/>
                  </a:lnTo>
                  <a:lnTo>
                    <a:pt x="3616" y="2338"/>
                  </a:lnTo>
                  <a:lnTo>
                    <a:pt x="3626" y="2348"/>
                  </a:lnTo>
                  <a:lnTo>
                    <a:pt x="3635" y="2358"/>
                  </a:lnTo>
                  <a:lnTo>
                    <a:pt x="3637" y="2362"/>
                  </a:lnTo>
                  <a:lnTo>
                    <a:pt x="3638" y="2368"/>
                  </a:lnTo>
                  <a:lnTo>
                    <a:pt x="3638" y="2373"/>
                  </a:lnTo>
                  <a:lnTo>
                    <a:pt x="3637" y="2378"/>
                  </a:lnTo>
                  <a:lnTo>
                    <a:pt x="3634" y="2387"/>
                  </a:lnTo>
                  <a:lnTo>
                    <a:pt x="3631" y="2394"/>
                  </a:lnTo>
                  <a:lnTo>
                    <a:pt x="3630" y="2402"/>
                  </a:lnTo>
                  <a:lnTo>
                    <a:pt x="3627" y="2410"/>
                  </a:lnTo>
                  <a:lnTo>
                    <a:pt x="3627" y="2416"/>
                  </a:lnTo>
                  <a:lnTo>
                    <a:pt x="3627" y="2423"/>
                  </a:lnTo>
                  <a:lnTo>
                    <a:pt x="3629" y="2430"/>
                  </a:lnTo>
                  <a:lnTo>
                    <a:pt x="3630" y="2436"/>
                  </a:lnTo>
                  <a:lnTo>
                    <a:pt x="3632" y="2443"/>
                  </a:lnTo>
                  <a:lnTo>
                    <a:pt x="3635" y="2449"/>
                  </a:lnTo>
                  <a:lnTo>
                    <a:pt x="3638" y="2455"/>
                  </a:lnTo>
                  <a:lnTo>
                    <a:pt x="3642" y="2462"/>
                  </a:lnTo>
                  <a:lnTo>
                    <a:pt x="3652" y="2474"/>
                  </a:lnTo>
                  <a:lnTo>
                    <a:pt x="3664" y="2487"/>
                  </a:lnTo>
                  <a:lnTo>
                    <a:pt x="3686" y="2508"/>
                  </a:lnTo>
                  <a:lnTo>
                    <a:pt x="3699" y="2523"/>
                  </a:lnTo>
                  <a:lnTo>
                    <a:pt x="3703" y="2527"/>
                  </a:lnTo>
                  <a:lnTo>
                    <a:pt x="3705" y="2531"/>
                  </a:lnTo>
                  <a:lnTo>
                    <a:pt x="3706" y="2535"/>
                  </a:lnTo>
                  <a:lnTo>
                    <a:pt x="3705" y="2537"/>
                  </a:lnTo>
                  <a:lnTo>
                    <a:pt x="3699" y="2543"/>
                  </a:lnTo>
                  <a:lnTo>
                    <a:pt x="3692" y="2551"/>
                  </a:lnTo>
                  <a:lnTo>
                    <a:pt x="3686" y="2557"/>
                  </a:lnTo>
                  <a:lnTo>
                    <a:pt x="3679" y="2565"/>
                  </a:lnTo>
                  <a:lnTo>
                    <a:pt x="3674" y="2573"/>
                  </a:lnTo>
                  <a:lnTo>
                    <a:pt x="3667" y="2585"/>
                  </a:lnTo>
                  <a:lnTo>
                    <a:pt x="3669" y="2590"/>
                  </a:lnTo>
                  <a:lnTo>
                    <a:pt x="3672" y="2593"/>
                  </a:lnTo>
                  <a:lnTo>
                    <a:pt x="3674" y="2597"/>
                  </a:lnTo>
                  <a:lnTo>
                    <a:pt x="3677" y="2600"/>
                  </a:lnTo>
                  <a:lnTo>
                    <a:pt x="3682" y="2604"/>
                  </a:lnTo>
                  <a:lnTo>
                    <a:pt x="3684" y="2608"/>
                  </a:lnTo>
                  <a:lnTo>
                    <a:pt x="3686" y="2613"/>
                  </a:lnTo>
                  <a:lnTo>
                    <a:pt x="3687" y="2618"/>
                  </a:lnTo>
                  <a:lnTo>
                    <a:pt x="3688" y="2628"/>
                  </a:lnTo>
                  <a:lnTo>
                    <a:pt x="3687" y="2638"/>
                  </a:lnTo>
                  <a:lnTo>
                    <a:pt x="3684" y="2648"/>
                  </a:lnTo>
                  <a:lnTo>
                    <a:pt x="3681" y="2657"/>
                  </a:lnTo>
                  <a:lnTo>
                    <a:pt x="3681" y="2666"/>
                  </a:lnTo>
                  <a:lnTo>
                    <a:pt x="3681" y="2680"/>
                  </a:lnTo>
                  <a:lnTo>
                    <a:pt x="3682" y="2694"/>
                  </a:lnTo>
                  <a:lnTo>
                    <a:pt x="3682" y="2703"/>
                  </a:lnTo>
                  <a:lnTo>
                    <a:pt x="3682" y="2703"/>
                  </a:lnTo>
                  <a:lnTo>
                    <a:pt x="3676" y="2702"/>
                  </a:lnTo>
                  <a:lnTo>
                    <a:pt x="3671" y="2702"/>
                  </a:lnTo>
                  <a:lnTo>
                    <a:pt x="3662" y="2701"/>
                  </a:lnTo>
                  <a:lnTo>
                    <a:pt x="3653" y="2699"/>
                  </a:lnTo>
                  <a:lnTo>
                    <a:pt x="3646" y="2697"/>
                  </a:lnTo>
                  <a:lnTo>
                    <a:pt x="3640" y="2695"/>
                  </a:lnTo>
                  <a:lnTo>
                    <a:pt x="3627" y="2688"/>
                  </a:lnTo>
                  <a:lnTo>
                    <a:pt x="3617" y="2681"/>
                  </a:lnTo>
                  <a:lnTo>
                    <a:pt x="3609" y="2674"/>
                  </a:lnTo>
                  <a:lnTo>
                    <a:pt x="3599" y="2667"/>
                  </a:lnTo>
                  <a:lnTo>
                    <a:pt x="3594" y="2664"/>
                  </a:lnTo>
                  <a:lnTo>
                    <a:pt x="3589" y="2663"/>
                  </a:lnTo>
                  <a:lnTo>
                    <a:pt x="3583" y="2661"/>
                  </a:lnTo>
                  <a:lnTo>
                    <a:pt x="3578" y="2661"/>
                  </a:lnTo>
                  <a:lnTo>
                    <a:pt x="3559" y="2661"/>
                  </a:lnTo>
                  <a:lnTo>
                    <a:pt x="3544" y="2660"/>
                  </a:lnTo>
                  <a:lnTo>
                    <a:pt x="3535" y="2659"/>
                  </a:lnTo>
                  <a:lnTo>
                    <a:pt x="3528" y="2656"/>
                  </a:lnTo>
                  <a:lnTo>
                    <a:pt x="3512" y="2651"/>
                  </a:lnTo>
                  <a:lnTo>
                    <a:pt x="3485" y="2642"/>
                  </a:lnTo>
                  <a:lnTo>
                    <a:pt x="3481" y="2644"/>
                  </a:lnTo>
                  <a:lnTo>
                    <a:pt x="3476" y="2651"/>
                  </a:lnTo>
                  <a:lnTo>
                    <a:pt x="3469" y="2660"/>
                  </a:lnTo>
                  <a:lnTo>
                    <a:pt x="3461" y="2672"/>
                  </a:lnTo>
                  <a:lnTo>
                    <a:pt x="3451" y="2684"/>
                  </a:lnTo>
                  <a:lnTo>
                    <a:pt x="3440" y="2695"/>
                  </a:lnTo>
                  <a:lnTo>
                    <a:pt x="3434" y="2699"/>
                  </a:lnTo>
                  <a:lnTo>
                    <a:pt x="3428" y="2704"/>
                  </a:lnTo>
                  <a:lnTo>
                    <a:pt x="3420" y="2707"/>
                  </a:lnTo>
                  <a:lnTo>
                    <a:pt x="3414" y="2709"/>
                  </a:lnTo>
                  <a:lnTo>
                    <a:pt x="3409" y="2732"/>
                  </a:lnTo>
                  <a:lnTo>
                    <a:pt x="3403" y="2750"/>
                  </a:lnTo>
                  <a:lnTo>
                    <a:pt x="3399" y="2759"/>
                  </a:lnTo>
                  <a:lnTo>
                    <a:pt x="3396" y="2766"/>
                  </a:lnTo>
                  <a:lnTo>
                    <a:pt x="3392" y="2771"/>
                  </a:lnTo>
                  <a:lnTo>
                    <a:pt x="3387" y="2776"/>
                  </a:lnTo>
                  <a:lnTo>
                    <a:pt x="3382" y="2779"/>
                  </a:lnTo>
                  <a:lnTo>
                    <a:pt x="3375" y="2781"/>
                  </a:lnTo>
                  <a:lnTo>
                    <a:pt x="3368" y="2781"/>
                  </a:lnTo>
                  <a:lnTo>
                    <a:pt x="3359" y="2781"/>
                  </a:lnTo>
                  <a:lnTo>
                    <a:pt x="3351" y="2778"/>
                  </a:lnTo>
                  <a:lnTo>
                    <a:pt x="3341" y="2775"/>
                  </a:lnTo>
                  <a:lnTo>
                    <a:pt x="3329" y="2769"/>
                  </a:lnTo>
                  <a:lnTo>
                    <a:pt x="3317" y="2762"/>
                  </a:lnTo>
                  <a:lnTo>
                    <a:pt x="3306" y="2755"/>
                  </a:lnTo>
                  <a:lnTo>
                    <a:pt x="3298" y="2748"/>
                  </a:lnTo>
                  <a:lnTo>
                    <a:pt x="3292" y="2743"/>
                  </a:lnTo>
                  <a:lnTo>
                    <a:pt x="3286" y="2737"/>
                  </a:lnTo>
                  <a:lnTo>
                    <a:pt x="3280" y="2728"/>
                  </a:lnTo>
                  <a:lnTo>
                    <a:pt x="3274" y="2722"/>
                  </a:lnTo>
                  <a:lnTo>
                    <a:pt x="3272" y="2719"/>
                  </a:lnTo>
                  <a:lnTo>
                    <a:pt x="3269" y="2718"/>
                  </a:lnTo>
                  <a:lnTo>
                    <a:pt x="3263" y="2717"/>
                  </a:lnTo>
                  <a:lnTo>
                    <a:pt x="3257" y="2716"/>
                  </a:lnTo>
                  <a:lnTo>
                    <a:pt x="3240" y="2716"/>
                  </a:lnTo>
                  <a:lnTo>
                    <a:pt x="3213" y="2719"/>
                  </a:lnTo>
                  <a:lnTo>
                    <a:pt x="3199" y="2727"/>
                  </a:lnTo>
                  <a:lnTo>
                    <a:pt x="3194" y="2729"/>
                  </a:lnTo>
                  <a:lnTo>
                    <a:pt x="3189" y="2732"/>
                  </a:lnTo>
                  <a:lnTo>
                    <a:pt x="3182" y="2733"/>
                  </a:lnTo>
                  <a:lnTo>
                    <a:pt x="3176" y="2735"/>
                  </a:lnTo>
                  <a:lnTo>
                    <a:pt x="3159" y="2737"/>
                  </a:lnTo>
                  <a:lnTo>
                    <a:pt x="3143" y="2739"/>
                  </a:lnTo>
                  <a:lnTo>
                    <a:pt x="3136" y="2740"/>
                  </a:lnTo>
                  <a:lnTo>
                    <a:pt x="3129" y="2743"/>
                  </a:lnTo>
                  <a:lnTo>
                    <a:pt x="3123" y="2745"/>
                  </a:lnTo>
                  <a:lnTo>
                    <a:pt x="3119" y="2747"/>
                  </a:lnTo>
                  <a:lnTo>
                    <a:pt x="3115" y="2751"/>
                  </a:lnTo>
                  <a:lnTo>
                    <a:pt x="3114" y="2756"/>
                  </a:lnTo>
                  <a:lnTo>
                    <a:pt x="3114" y="2760"/>
                  </a:lnTo>
                  <a:lnTo>
                    <a:pt x="3115" y="2767"/>
                  </a:lnTo>
                  <a:lnTo>
                    <a:pt x="3118" y="2774"/>
                  </a:lnTo>
                  <a:lnTo>
                    <a:pt x="3123" y="2779"/>
                  </a:lnTo>
                  <a:lnTo>
                    <a:pt x="3129" y="2786"/>
                  </a:lnTo>
                  <a:lnTo>
                    <a:pt x="3136" y="2791"/>
                  </a:lnTo>
                  <a:lnTo>
                    <a:pt x="3151" y="2802"/>
                  </a:lnTo>
                  <a:lnTo>
                    <a:pt x="3168" y="2811"/>
                  </a:lnTo>
                  <a:lnTo>
                    <a:pt x="3183" y="2820"/>
                  </a:lnTo>
                  <a:lnTo>
                    <a:pt x="3197" y="2828"/>
                  </a:lnTo>
                  <a:lnTo>
                    <a:pt x="3202" y="2831"/>
                  </a:lnTo>
                  <a:lnTo>
                    <a:pt x="3207" y="2833"/>
                  </a:lnTo>
                  <a:lnTo>
                    <a:pt x="3209" y="2837"/>
                  </a:lnTo>
                  <a:lnTo>
                    <a:pt x="3210" y="2839"/>
                  </a:lnTo>
                  <a:lnTo>
                    <a:pt x="3209" y="2844"/>
                  </a:lnTo>
                  <a:lnTo>
                    <a:pt x="3208" y="2849"/>
                  </a:lnTo>
                  <a:lnTo>
                    <a:pt x="3205" y="2853"/>
                  </a:lnTo>
                  <a:lnTo>
                    <a:pt x="3203" y="2858"/>
                  </a:lnTo>
                  <a:lnTo>
                    <a:pt x="3198" y="2864"/>
                  </a:lnTo>
                  <a:lnTo>
                    <a:pt x="3190" y="2869"/>
                  </a:lnTo>
                  <a:lnTo>
                    <a:pt x="3181" y="2873"/>
                  </a:lnTo>
                  <a:lnTo>
                    <a:pt x="3172" y="2874"/>
                  </a:lnTo>
                  <a:lnTo>
                    <a:pt x="3162" y="2875"/>
                  </a:lnTo>
                  <a:lnTo>
                    <a:pt x="3152" y="2873"/>
                  </a:lnTo>
                  <a:lnTo>
                    <a:pt x="3145" y="2872"/>
                  </a:lnTo>
                  <a:lnTo>
                    <a:pt x="3138" y="2871"/>
                  </a:lnTo>
                  <a:lnTo>
                    <a:pt x="3131" y="2871"/>
                  </a:lnTo>
                  <a:lnTo>
                    <a:pt x="3125" y="2872"/>
                  </a:lnTo>
                  <a:lnTo>
                    <a:pt x="3118" y="2873"/>
                  </a:lnTo>
                  <a:lnTo>
                    <a:pt x="3112" y="2874"/>
                  </a:lnTo>
                  <a:lnTo>
                    <a:pt x="3108" y="2876"/>
                  </a:lnTo>
                  <a:lnTo>
                    <a:pt x="3102" y="2879"/>
                  </a:lnTo>
                  <a:lnTo>
                    <a:pt x="3094" y="2886"/>
                  </a:lnTo>
                  <a:lnTo>
                    <a:pt x="3086" y="2895"/>
                  </a:lnTo>
                  <a:lnTo>
                    <a:pt x="3077" y="2905"/>
                  </a:lnTo>
                  <a:lnTo>
                    <a:pt x="3069" y="2916"/>
                  </a:lnTo>
                  <a:lnTo>
                    <a:pt x="3064" y="2926"/>
                  </a:lnTo>
                  <a:lnTo>
                    <a:pt x="3059" y="2935"/>
                  </a:lnTo>
                  <a:lnTo>
                    <a:pt x="3056" y="2944"/>
                  </a:lnTo>
                  <a:lnTo>
                    <a:pt x="3053" y="2952"/>
                  </a:lnTo>
                  <a:lnTo>
                    <a:pt x="3048" y="2966"/>
                  </a:lnTo>
                  <a:lnTo>
                    <a:pt x="3045" y="2979"/>
                  </a:lnTo>
                  <a:lnTo>
                    <a:pt x="3043" y="2985"/>
                  </a:lnTo>
                  <a:lnTo>
                    <a:pt x="3039" y="2990"/>
                  </a:lnTo>
                  <a:lnTo>
                    <a:pt x="3036" y="2996"/>
                  </a:lnTo>
                  <a:lnTo>
                    <a:pt x="3032" y="2999"/>
                  </a:lnTo>
                  <a:lnTo>
                    <a:pt x="3025" y="3003"/>
                  </a:lnTo>
                  <a:lnTo>
                    <a:pt x="3018" y="3007"/>
                  </a:lnTo>
                  <a:lnTo>
                    <a:pt x="3008" y="3010"/>
                  </a:lnTo>
                  <a:lnTo>
                    <a:pt x="2997" y="3012"/>
                  </a:lnTo>
                  <a:lnTo>
                    <a:pt x="2981" y="3018"/>
                  </a:lnTo>
                  <a:lnTo>
                    <a:pt x="2962" y="3027"/>
                  </a:lnTo>
                  <a:lnTo>
                    <a:pt x="2952" y="3031"/>
                  </a:lnTo>
                  <a:lnTo>
                    <a:pt x="2943" y="3032"/>
                  </a:lnTo>
                  <a:lnTo>
                    <a:pt x="2939" y="3032"/>
                  </a:lnTo>
                  <a:lnTo>
                    <a:pt x="2935" y="3032"/>
                  </a:lnTo>
                  <a:lnTo>
                    <a:pt x="2932" y="3030"/>
                  </a:lnTo>
                  <a:lnTo>
                    <a:pt x="2929" y="3028"/>
                  </a:lnTo>
                  <a:lnTo>
                    <a:pt x="2917" y="3016"/>
                  </a:lnTo>
                  <a:lnTo>
                    <a:pt x="2908" y="3000"/>
                  </a:lnTo>
                  <a:lnTo>
                    <a:pt x="2902" y="2994"/>
                  </a:lnTo>
                  <a:lnTo>
                    <a:pt x="2896" y="2987"/>
                  </a:lnTo>
                  <a:lnTo>
                    <a:pt x="2891" y="2980"/>
                  </a:lnTo>
                  <a:lnTo>
                    <a:pt x="2885" y="2977"/>
                  </a:lnTo>
                  <a:lnTo>
                    <a:pt x="2881" y="2974"/>
                  </a:lnTo>
                  <a:lnTo>
                    <a:pt x="2875" y="2973"/>
                  </a:lnTo>
                  <a:lnTo>
                    <a:pt x="2871" y="2971"/>
                  </a:lnTo>
                  <a:lnTo>
                    <a:pt x="2867" y="2971"/>
                  </a:lnTo>
                  <a:lnTo>
                    <a:pt x="2858" y="2971"/>
                  </a:lnTo>
                  <a:lnTo>
                    <a:pt x="2851" y="2971"/>
                  </a:lnTo>
                  <a:lnTo>
                    <a:pt x="2848" y="2970"/>
                  </a:lnTo>
                  <a:lnTo>
                    <a:pt x="2846" y="2969"/>
                  </a:lnTo>
                  <a:lnTo>
                    <a:pt x="2844" y="2967"/>
                  </a:lnTo>
                  <a:lnTo>
                    <a:pt x="2844" y="2964"/>
                  </a:lnTo>
                  <a:lnTo>
                    <a:pt x="2844" y="2959"/>
                  </a:lnTo>
                  <a:lnTo>
                    <a:pt x="2846" y="2953"/>
                  </a:lnTo>
                  <a:lnTo>
                    <a:pt x="2848" y="2946"/>
                  </a:lnTo>
                  <a:lnTo>
                    <a:pt x="2851" y="2937"/>
                  </a:lnTo>
                  <a:lnTo>
                    <a:pt x="2853" y="2931"/>
                  </a:lnTo>
                  <a:lnTo>
                    <a:pt x="2853" y="2926"/>
                  </a:lnTo>
                  <a:lnTo>
                    <a:pt x="2851" y="2923"/>
                  </a:lnTo>
                  <a:lnTo>
                    <a:pt x="2848" y="2921"/>
                  </a:lnTo>
                  <a:lnTo>
                    <a:pt x="2842" y="2921"/>
                  </a:lnTo>
                  <a:lnTo>
                    <a:pt x="2837" y="2921"/>
                  </a:lnTo>
                  <a:lnTo>
                    <a:pt x="2829" y="2922"/>
                  </a:lnTo>
                  <a:lnTo>
                    <a:pt x="2822" y="2924"/>
                  </a:lnTo>
                  <a:lnTo>
                    <a:pt x="2807" y="2928"/>
                  </a:lnTo>
                  <a:lnTo>
                    <a:pt x="2791" y="2933"/>
                  </a:lnTo>
                  <a:lnTo>
                    <a:pt x="2780" y="2936"/>
                  </a:lnTo>
                  <a:lnTo>
                    <a:pt x="2774" y="2937"/>
                  </a:lnTo>
                  <a:lnTo>
                    <a:pt x="2767" y="2934"/>
                  </a:lnTo>
                  <a:lnTo>
                    <a:pt x="2760" y="2929"/>
                  </a:lnTo>
                  <a:lnTo>
                    <a:pt x="2756" y="2925"/>
                  </a:lnTo>
                  <a:lnTo>
                    <a:pt x="2750" y="2919"/>
                  </a:lnTo>
                  <a:lnTo>
                    <a:pt x="2743" y="2910"/>
                  </a:lnTo>
                  <a:lnTo>
                    <a:pt x="2735" y="2897"/>
                  </a:lnTo>
                  <a:lnTo>
                    <a:pt x="2727" y="2886"/>
                  </a:lnTo>
                  <a:lnTo>
                    <a:pt x="2718" y="2874"/>
                  </a:lnTo>
                  <a:lnTo>
                    <a:pt x="2714" y="2869"/>
                  </a:lnTo>
                  <a:lnTo>
                    <a:pt x="2708" y="2864"/>
                  </a:lnTo>
                  <a:lnTo>
                    <a:pt x="2702" y="2859"/>
                  </a:lnTo>
                  <a:lnTo>
                    <a:pt x="2695" y="2855"/>
                  </a:lnTo>
                  <a:lnTo>
                    <a:pt x="2687" y="2850"/>
                  </a:lnTo>
                  <a:lnTo>
                    <a:pt x="2679" y="2843"/>
                  </a:lnTo>
                  <a:lnTo>
                    <a:pt x="2673" y="2835"/>
                  </a:lnTo>
                  <a:lnTo>
                    <a:pt x="2667" y="2828"/>
                  </a:lnTo>
                  <a:lnTo>
                    <a:pt x="2657" y="2810"/>
                  </a:lnTo>
                  <a:lnTo>
                    <a:pt x="2649" y="2790"/>
                  </a:lnTo>
                  <a:lnTo>
                    <a:pt x="2642" y="2772"/>
                  </a:lnTo>
                  <a:lnTo>
                    <a:pt x="2633" y="2756"/>
                  </a:lnTo>
                  <a:lnTo>
                    <a:pt x="2628" y="2749"/>
                  </a:lnTo>
                  <a:lnTo>
                    <a:pt x="2624" y="2745"/>
                  </a:lnTo>
                  <a:lnTo>
                    <a:pt x="2620" y="2740"/>
                  </a:lnTo>
                  <a:lnTo>
                    <a:pt x="2614" y="2737"/>
                  </a:lnTo>
                  <a:lnTo>
                    <a:pt x="2601" y="2735"/>
                  </a:lnTo>
                  <a:lnTo>
                    <a:pt x="2587" y="2734"/>
                  </a:lnTo>
                  <a:lnTo>
                    <a:pt x="2576" y="2735"/>
                  </a:lnTo>
                  <a:lnTo>
                    <a:pt x="2565" y="2737"/>
                  </a:lnTo>
                  <a:lnTo>
                    <a:pt x="2554" y="2741"/>
                  </a:lnTo>
                  <a:lnTo>
                    <a:pt x="2544" y="2746"/>
                  </a:lnTo>
                  <a:lnTo>
                    <a:pt x="2534" y="2751"/>
                  </a:lnTo>
                  <a:lnTo>
                    <a:pt x="2525" y="2757"/>
                  </a:lnTo>
                  <a:lnTo>
                    <a:pt x="2508" y="2767"/>
                  </a:lnTo>
                  <a:lnTo>
                    <a:pt x="2491" y="2776"/>
                  </a:lnTo>
                  <a:lnTo>
                    <a:pt x="2483" y="2778"/>
                  </a:lnTo>
                  <a:lnTo>
                    <a:pt x="2474" y="2779"/>
                  </a:lnTo>
                  <a:lnTo>
                    <a:pt x="2467" y="2778"/>
                  </a:lnTo>
                  <a:lnTo>
                    <a:pt x="2458" y="2775"/>
                  </a:lnTo>
                  <a:lnTo>
                    <a:pt x="2436" y="2762"/>
                  </a:lnTo>
                  <a:lnTo>
                    <a:pt x="2429" y="2760"/>
                  </a:lnTo>
                  <a:lnTo>
                    <a:pt x="2427" y="2770"/>
                  </a:lnTo>
                  <a:lnTo>
                    <a:pt x="2415" y="2797"/>
                  </a:lnTo>
                  <a:lnTo>
                    <a:pt x="2407" y="2808"/>
                  </a:lnTo>
                  <a:lnTo>
                    <a:pt x="2399" y="2818"/>
                  </a:lnTo>
                  <a:lnTo>
                    <a:pt x="2391" y="2825"/>
                  </a:lnTo>
                  <a:lnTo>
                    <a:pt x="2384" y="2831"/>
                  </a:lnTo>
                  <a:lnTo>
                    <a:pt x="2376" y="2835"/>
                  </a:lnTo>
                  <a:lnTo>
                    <a:pt x="2368" y="2839"/>
                  </a:lnTo>
                  <a:lnTo>
                    <a:pt x="2360" y="2841"/>
                  </a:lnTo>
                  <a:lnTo>
                    <a:pt x="2353" y="2842"/>
                  </a:lnTo>
                  <a:lnTo>
                    <a:pt x="2345" y="2841"/>
                  </a:lnTo>
                  <a:lnTo>
                    <a:pt x="2336" y="2840"/>
                  </a:lnTo>
                  <a:lnTo>
                    <a:pt x="2328" y="2838"/>
                  </a:lnTo>
                  <a:lnTo>
                    <a:pt x="2321" y="2834"/>
                  </a:lnTo>
                  <a:lnTo>
                    <a:pt x="2304" y="2825"/>
                  </a:lnTo>
                  <a:lnTo>
                    <a:pt x="2287" y="2816"/>
                  </a:lnTo>
                  <a:lnTo>
                    <a:pt x="2255" y="2790"/>
                  </a:lnTo>
                  <a:lnTo>
                    <a:pt x="2221" y="2765"/>
                  </a:lnTo>
                  <a:lnTo>
                    <a:pt x="2204" y="2754"/>
                  </a:lnTo>
                  <a:lnTo>
                    <a:pt x="2188" y="2745"/>
                  </a:lnTo>
                  <a:lnTo>
                    <a:pt x="2179" y="2741"/>
                  </a:lnTo>
                  <a:lnTo>
                    <a:pt x="2170" y="2739"/>
                  </a:lnTo>
                  <a:lnTo>
                    <a:pt x="2161" y="2737"/>
                  </a:lnTo>
                  <a:lnTo>
                    <a:pt x="2153" y="2737"/>
                  </a:lnTo>
                  <a:lnTo>
                    <a:pt x="2150" y="2737"/>
                  </a:lnTo>
                  <a:lnTo>
                    <a:pt x="2147" y="2739"/>
                  </a:lnTo>
                  <a:lnTo>
                    <a:pt x="2144" y="2743"/>
                  </a:lnTo>
                  <a:lnTo>
                    <a:pt x="2142" y="2747"/>
                  </a:lnTo>
                  <a:lnTo>
                    <a:pt x="2138" y="2757"/>
                  </a:lnTo>
                  <a:lnTo>
                    <a:pt x="2132" y="2769"/>
                  </a:lnTo>
                  <a:lnTo>
                    <a:pt x="2130" y="2775"/>
                  </a:lnTo>
                  <a:lnTo>
                    <a:pt x="2127" y="2781"/>
                  </a:lnTo>
                  <a:lnTo>
                    <a:pt x="2122" y="2787"/>
                  </a:lnTo>
                  <a:lnTo>
                    <a:pt x="2118" y="2792"/>
                  </a:lnTo>
                  <a:lnTo>
                    <a:pt x="2113" y="2797"/>
                  </a:lnTo>
                  <a:lnTo>
                    <a:pt x="2108" y="2801"/>
                  </a:lnTo>
                  <a:lnTo>
                    <a:pt x="2100" y="2804"/>
                  </a:lnTo>
                  <a:lnTo>
                    <a:pt x="2092" y="2806"/>
                  </a:lnTo>
                  <a:lnTo>
                    <a:pt x="2087" y="2807"/>
                  </a:lnTo>
                  <a:lnTo>
                    <a:pt x="2081" y="2806"/>
                  </a:lnTo>
                  <a:lnTo>
                    <a:pt x="2075" y="2804"/>
                  </a:lnTo>
                  <a:lnTo>
                    <a:pt x="2068" y="2802"/>
                  </a:lnTo>
                  <a:lnTo>
                    <a:pt x="2055" y="2797"/>
                  </a:lnTo>
                  <a:lnTo>
                    <a:pt x="2041" y="2790"/>
                  </a:lnTo>
                  <a:lnTo>
                    <a:pt x="2027" y="2785"/>
                  </a:lnTo>
                  <a:lnTo>
                    <a:pt x="2013" y="2779"/>
                  </a:lnTo>
                  <a:lnTo>
                    <a:pt x="2005" y="2778"/>
                  </a:lnTo>
                  <a:lnTo>
                    <a:pt x="1998" y="2777"/>
                  </a:lnTo>
                  <a:lnTo>
                    <a:pt x="1991" y="2778"/>
                  </a:lnTo>
                  <a:lnTo>
                    <a:pt x="1984" y="2779"/>
                  </a:lnTo>
                  <a:lnTo>
                    <a:pt x="1982" y="2781"/>
                  </a:lnTo>
                  <a:lnTo>
                    <a:pt x="1979" y="2786"/>
                  </a:lnTo>
                  <a:lnTo>
                    <a:pt x="1978" y="2793"/>
                  </a:lnTo>
                  <a:lnTo>
                    <a:pt x="1977" y="2803"/>
                  </a:lnTo>
                  <a:lnTo>
                    <a:pt x="1975" y="2825"/>
                  </a:lnTo>
                  <a:lnTo>
                    <a:pt x="1973" y="2852"/>
                  </a:lnTo>
                  <a:lnTo>
                    <a:pt x="1971" y="2865"/>
                  </a:lnTo>
                  <a:lnTo>
                    <a:pt x="1968" y="2877"/>
                  </a:lnTo>
                  <a:lnTo>
                    <a:pt x="1965" y="2889"/>
                  </a:lnTo>
                  <a:lnTo>
                    <a:pt x="1962" y="2900"/>
                  </a:lnTo>
                  <a:lnTo>
                    <a:pt x="1956" y="2908"/>
                  </a:lnTo>
                  <a:lnTo>
                    <a:pt x="1950" y="2915"/>
                  </a:lnTo>
                  <a:lnTo>
                    <a:pt x="1946" y="2917"/>
                  </a:lnTo>
                  <a:lnTo>
                    <a:pt x="1943" y="2918"/>
                  </a:lnTo>
                  <a:lnTo>
                    <a:pt x="1938" y="2919"/>
                  </a:lnTo>
                  <a:lnTo>
                    <a:pt x="1933" y="2919"/>
                  </a:lnTo>
                  <a:lnTo>
                    <a:pt x="1896" y="2917"/>
                  </a:lnTo>
                  <a:lnTo>
                    <a:pt x="1863" y="2915"/>
                  </a:lnTo>
                  <a:lnTo>
                    <a:pt x="1848" y="2915"/>
                  </a:lnTo>
                  <a:lnTo>
                    <a:pt x="1832" y="2915"/>
                  </a:lnTo>
                  <a:lnTo>
                    <a:pt x="1818" y="2916"/>
                  </a:lnTo>
                  <a:lnTo>
                    <a:pt x="1804" y="2918"/>
                  </a:lnTo>
                  <a:lnTo>
                    <a:pt x="1791" y="2922"/>
                  </a:lnTo>
                  <a:lnTo>
                    <a:pt x="1778" y="2927"/>
                  </a:lnTo>
                  <a:lnTo>
                    <a:pt x="1766" y="2934"/>
                  </a:lnTo>
                  <a:lnTo>
                    <a:pt x="1755" y="2944"/>
                  </a:lnTo>
                  <a:lnTo>
                    <a:pt x="1744" y="2955"/>
                  </a:lnTo>
                  <a:lnTo>
                    <a:pt x="1732" y="2969"/>
                  </a:lnTo>
                  <a:lnTo>
                    <a:pt x="1723" y="2987"/>
                  </a:lnTo>
                  <a:lnTo>
                    <a:pt x="1713" y="3007"/>
                  </a:lnTo>
                  <a:lnTo>
                    <a:pt x="1709" y="3012"/>
                  </a:lnTo>
                  <a:lnTo>
                    <a:pt x="1707" y="3016"/>
                  </a:lnTo>
                  <a:lnTo>
                    <a:pt x="1705" y="3018"/>
                  </a:lnTo>
                  <a:lnTo>
                    <a:pt x="1701" y="3019"/>
                  </a:lnTo>
                  <a:lnTo>
                    <a:pt x="1699" y="3019"/>
                  </a:lnTo>
                  <a:lnTo>
                    <a:pt x="1697" y="3019"/>
                  </a:lnTo>
                  <a:lnTo>
                    <a:pt x="1695" y="3017"/>
                  </a:lnTo>
                  <a:lnTo>
                    <a:pt x="1693" y="3015"/>
                  </a:lnTo>
                  <a:lnTo>
                    <a:pt x="1688" y="3009"/>
                  </a:lnTo>
                  <a:lnTo>
                    <a:pt x="1684" y="3003"/>
                  </a:lnTo>
                  <a:lnTo>
                    <a:pt x="1679" y="2999"/>
                  </a:lnTo>
                  <a:lnTo>
                    <a:pt x="1675" y="2997"/>
                  </a:lnTo>
                  <a:lnTo>
                    <a:pt x="1670" y="2997"/>
                  </a:lnTo>
                  <a:lnTo>
                    <a:pt x="1668" y="2998"/>
                  </a:lnTo>
                  <a:lnTo>
                    <a:pt x="1665" y="3000"/>
                  </a:lnTo>
                  <a:lnTo>
                    <a:pt x="1663" y="3002"/>
                  </a:lnTo>
                  <a:lnTo>
                    <a:pt x="1657" y="3010"/>
                  </a:lnTo>
                  <a:lnTo>
                    <a:pt x="1653" y="3019"/>
                  </a:lnTo>
                  <a:lnTo>
                    <a:pt x="1645" y="3037"/>
                  </a:lnTo>
                  <a:lnTo>
                    <a:pt x="1639" y="3051"/>
                  </a:lnTo>
                  <a:lnTo>
                    <a:pt x="1638" y="3062"/>
                  </a:lnTo>
                  <a:lnTo>
                    <a:pt x="1636" y="3072"/>
                  </a:lnTo>
                  <a:lnTo>
                    <a:pt x="1634" y="3082"/>
                  </a:lnTo>
                  <a:lnTo>
                    <a:pt x="1632" y="3091"/>
                  </a:lnTo>
                  <a:lnTo>
                    <a:pt x="1624" y="3107"/>
                  </a:lnTo>
                  <a:lnTo>
                    <a:pt x="1615" y="3126"/>
                  </a:lnTo>
                  <a:lnTo>
                    <a:pt x="1612" y="3135"/>
                  </a:lnTo>
                  <a:lnTo>
                    <a:pt x="1610" y="3144"/>
                  </a:lnTo>
                  <a:lnTo>
                    <a:pt x="1610" y="3152"/>
                  </a:lnTo>
                  <a:lnTo>
                    <a:pt x="1610" y="3159"/>
                  </a:lnTo>
                  <a:lnTo>
                    <a:pt x="1614" y="3175"/>
                  </a:lnTo>
                  <a:lnTo>
                    <a:pt x="1618" y="3192"/>
                  </a:lnTo>
                  <a:lnTo>
                    <a:pt x="1620" y="3200"/>
                  </a:lnTo>
                  <a:lnTo>
                    <a:pt x="1620" y="3208"/>
                  </a:lnTo>
                  <a:lnTo>
                    <a:pt x="1617" y="3216"/>
                  </a:lnTo>
                  <a:lnTo>
                    <a:pt x="1615" y="3223"/>
                  </a:lnTo>
                  <a:lnTo>
                    <a:pt x="1610" y="3240"/>
                  </a:lnTo>
                  <a:lnTo>
                    <a:pt x="1601" y="3257"/>
                  </a:lnTo>
                  <a:lnTo>
                    <a:pt x="1592" y="3274"/>
                  </a:lnTo>
                  <a:lnTo>
                    <a:pt x="1583" y="3291"/>
                  </a:lnTo>
                  <a:lnTo>
                    <a:pt x="1580" y="3300"/>
                  </a:lnTo>
                  <a:lnTo>
                    <a:pt x="1576" y="3309"/>
                  </a:lnTo>
                  <a:lnTo>
                    <a:pt x="1574" y="3316"/>
                  </a:lnTo>
                  <a:lnTo>
                    <a:pt x="1572" y="3325"/>
                  </a:lnTo>
                  <a:lnTo>
                    <a:pt x="1571" y="3330"/>
                  </a:lnTo>
                  <a:lnTo>
                    <a:pt x="1569" y="3332"/>
                  </a:lnTo>
                  <a:lnTo>
                    <a:pt x="1565" y="3333"/>
                  </a:lnTo>
                  <a:lnTo>
                    <a:pt x="1562" y="3333"/>
                  </a:lnTo>
                  <a:lnTo>
                    <a:pt x="1552" y="3330"/>
                  </a:lnTo>
                  <a:lnTo>
                    <a:pt x="1542" y="3323"/>
                  </a:lnTo>
                  <a:lnTo>
                    <a:pt x="1521" y="3307"/>
                  </a:lnTo>
                  <a:lnTo>
                    <a:pt x="1508" y="3297"/>
                  </a:lnTo>
                  <a:lnTo>
                    <a:pt x="1502" y="3293"/>
                  </a:lnTo>
                  <a:lnTo>
                    <a:pt x="1497" y="3288"/>
                  </a:lnTo>
                  <a:lnTo>
                    <a:pt x="1491" y="3282"/>
                  </a:lnTo>
                  <a:lnTo>
                    <a:pt x="1485" y="3276"/>
                  </a:lnTo>
                  <a:lnTo>
                    <a:pt x="1476" y="3263"/>
                  </a:lnTo>
                  <a:lnTo>
                    <a:pt x="1464" y="3249"/>
                  </a:lnTo>
                  <a:lnTo>
                    <a:pt x="1454" y="3236"/>
                  </a:lnTo>
                  <a:lnTo>
                    <a:pt x="1443" y="3223"/>
                  </a:lnTo>
                  <a:lnTo>
                    <a:pt x="1438" y="3219"/>
                  </a:lnTo>
                  <a:lnTo>
                    <a:pt x="1432" y="3215"/>
                  </a:lnTo>
                  <a:lnTo>
                    <a:pt x="1427" y="3211"/>
                  </a:lnTo>
                  <a:lnTo>
                    <a:pt x="1421" y="3209"/>
                  </a:lnTo>
                  <a:lnTo>
                    <a:pt x="1409" y="3206"/>
                  </a:lnTo>
                  <a:lnTo>
                    <a:pt x="1390" y="3202"/>
                  </a:lnTo>
                  <a:lnTo>
                    <a:pt x="1366" y="3200"/>
                  </a:lnTo>
                  <a:lnTo>
                    <a:pt x="1340" y="3199"/>
                  </a:lnTo>
                  <a:lnTo>
                    <a:pt x="1327" y="3199"/>
                  </a:lnTo>
                  <a:lnTo>
                    <a:pt x="1316" y="3200"/>
                  </a:lnTo>
                  <a:lnTo>
                    <a:pt x="1305" y="3201"/>
                  </a:lnTo>
                  <a:lnTo>
                    <a:pt x="1296" y="3204"/>
                  </a:lnTo>
                  <a:lnTo>
                    <a:pt x="1288" y="3207"/>
                  </a:lnTo>
                  <a:lnTo>
                    <a:pt x="1283" y="3211"/>
                  </a:lnTo>
                  <a:lnTo>
                    <a:pt x="1282" y="3213"/>
                  </a:lnTo>
                  <a:lnTo>
                    <a:pt x="1281" y="3217"/>
                  </a:lnTo>
                  <a:lnTo>
                    <a:pt x="1281" y="3219"/>
                  </a:lnTo>
                  <a:lnTo>
                    <a:pt x="1281" y="3223"/>
                  </a:lnTo>
                  <a:lnTo>
                    <a:pt x="1282" y="3229"/>
                  </a:lnTo>
                  <a:lnTo>
                    <a:pt x="1282" y="3234"/>
                  </a:lnTo>
                  <a:lnTo>
                    <a:pt x="1282" y="3240"/>
                  </a:lnTo>
                  <a:lnTo>
                    <a:pt x="1280" y="3246"/>
                  </a:lnTo>
                  <a:lnTo>
                    <a:pt x="1276" y="3250"/>
                  </a:lnTo>
                  <a:lnTo>
                    <a:pt x="1273" y="3254"/>
                  </a:lnTo>
                  <a:lnTo>
                    <a:pt x="1270" y="3259"/>
                  </a:lnTo>
                  <a:lnTo>
                    <a:pt x="1264" y="3263"/>
                  </a:lnTo>
                  <a:lnTo>
                    <a:pt x="1254" y="3270"/>
                  </a:lnTo>
                  <a:lnTo>
                    <a:pt x="1243" y="3276"/>
                  </a:lnTo>
                  <a:lnTo>
                    <a:pt x="1232" y="3282"/>
                  </a:lnTo>
                  <a:lnTo>
                    <a:pt x="1221" y="3285"/>
                  </a:lnTo>
                  <a:lnTo>
                    <a:pt x="1213" y="3288"/>
                  </a:lnTo>
                  <a:lnTo>
                    <a:pt x="1205" y="3289"/>
                  </a:lnTo>
                  <a:lnTo>
                    <a:pt x="1198" y="3288"/>
                  </a:lnTo>
                  <a:lnTo>
                    <a:pt x="1191" y="3286"/>
                  </a:lnTo>
                  <a:lnTo>
                    <a:pt x="1178" y="3282"/>
                  </a:lnTo>
                  <a:lnTo>
                    <a:pt x="1164" y="3275"/>
                  </a:lnTo>
                  <a:lnTo>
                    <a:pt x="1152" y="3270"/>
                  </a:lnTo>
                  <a:lnTo>
                    <a:pt x="1141" y="3264"/>
                  </a:lnTo>
                  <a:lnTo>
                    <a:pt x="1136" y="3263"/>
                  </a:lnTo>
                  <a:lnTo>
                    <a:pt x="1130" y="3262"/>
                  </a:lnTo>
                  <a:lnTo>
                    <a:pt x="1124" y="3262"/>
                  </a:lnTo>
                  <a:lnTo>
                    <a:pt x="1119" y="3263"/>
                  </a:lnTo>
                  <a:lnTo>
                    <a:pt x="1108" y="3268"/>
                  </a:lnTo>
                  <a:lnTo>
                    <a:pt x="1100" y="3269"/>
                  </a:lnTo>
                  <a:lnTo>
                    <a:pt x="1098" y="3269"/>
                  </a:lnTo>
                  <a:lnTo>
                    <a:pt x="1097" y="3269"/>
                  </a:lnTo>
                  <a:lnTo>
                    <a:pt x="1095" y="3268"/>
                  </a:lnTo>
                  <a:lnTo>
                    <a:pt x="1093" y="3265"/>
                  </a:lnTo>
                  <a:lnTo>
                    <a:pt x="1091" y="3261"/>
                  </a:lnTo>
                  <a:lnTo>
                    <a:pt x="1089" y="3254"/>
                  </a:lnTo>
                  <a:lnTo>
                    <a:pt x="1083" y="3247"/>
                  </a:lnTo>
                  <a:lnTo>
                    <a:pt x="1075" y="3237"/>
                  </a:lnTo>
                  <a:lnTo>
                    <a:pt x="1075" y="3218"/>
                  </a:lnTo>
                  <a:lnTo>
                    <a:pt x="1077" y="3195"/>
                  </a:lnTo>
                  <a:lnTo>
                    <a:pt x="1080" y="3184"/>
                  </a:lnTo>
                  <a:lnTo>
                    <a:pt x="1085" y="3174"/>
                  </a:lnTo>
                  <a:lnTo>
                    <a:pt x="1088" y="3170"/>
                  </a:lnTo>
                  <a:lnTo>
                    <a:pt x="1091" y="3166"/>
                  </a:lnTo>
                  <a:lnTo>
                    <a:pt x="1095" y="3164"/>
                  </a:lnTo>
                  <a:lnTo>
                    <a:pt x="1099" y="3162"/>
                  </a:lnTo>
                  <a:lnTo>
                    <a:pt x="1102" y="3159"/>
                  </a:lnTo>
                  <a:lnTo>
                    <a:pt x="1106" y="3157"/>
                  </a:lnTo>
                  <a:lnTo>
                    <a:pt x="1108" y="3154"/>
                  </a:lnTo>
                  <a:lnTo>
                    <a:pt x="1109" y="3150"/>
                  </a:lnTo>
                  <a:lnTo>
                    <a:pt x="1111" y="3143"/>
                  </a:lnTo>
                  <a:lnTo>
                    <a:pt x="1112" y="3134"/>
                  </a:lnTo>
                  <a:lnTo>
                    <a:pt x="1113" y="3124"/>
                  </a:lnTo>
                  <a:lnTo>
                    <a:pt x="1116" y="3115"/>
                  </a:lnTo>
                  <a:lnTo>
                    <a:pt x="1118" y="3111"/>
                  </a:lnTo>
                  <a:lnTo>
                    <a:pt x="1120" y="3106"/>
                  </a:lnTo>
                  <a:lnTo>
                    <a:pt x="1122" y="3102"/>
                  </a:lnTo>
                  <a:lnTo>
                    <a:pt x="1126" y="3097"/>
                  </a:lnTo>
                  <a:lnTo>
                    <a:pt x="1134" y="3094"/>
                  </a:lnTo>
                  <a:lnTo>
                    <a:pt x="1145" y="3091"/>
                  </a:lnTo>
                  <a:lnTo>
                    <a:pt x="1151" y="3089"/>
                  </a:lnTo>
                  <a:lnTo>
                    <a:pt x="1155" y="3086"/>
                  </a:lnTo>
                  <a:lnTo>
                    <a:pt x="1159" y="3083"/>
                  </a:lnTo>
                  <a:lnTo>
                    <a:pt x="1160" y="3079"/>
                  </a:lnTo>
                  <a:lnTo>
                    <a:pt x="1160" y="3074"/>
                  </a:lnTo>
                  <a:lnTo>
                    <a:pt x="1159" y="3070"/>
                  </a:lnTo>
                  <a:lnTo>
                    <a:pt x="1157" y="3065"/>
                  </a:lnTo>
                  <a:lnTo>
                    <a:pt x="1154" y="3062"/>
                  </a:lnTo>
                  <a:lnTo>
                    <a:pt x="1148" y="3054"/>
                  </a:lnTo>
                  <a:lnTo>
                    <a:pt x="1140" y="3048"/>
                  </a:lnTo>
                  <a:lnTo>
                    <a:pt x="1132" y="3042"/>
                  </a:lnTo>
                  <a:lnTo>
                    <a:pt x="1126" y="3037"/>
                  </a:lnTo>
                  <a:lnTo>
                    <a:pt x="1120" y="3030"/>
                  </a:lnTo>
                  <a:lnTo>
                    <a:pt x="1116" y="3023"/>
                  </a:lnTo>
                  <a:lnTo>
                    <a:pt x="1114" y="3016"/>
                  </a:lnTo>
                  <a:lnTo>
                    <a:pt x="1114" y="3009"/>
                  </a:lnTo>
                  <a:lnTo>
                    <a:pt x="1117" y="3001"/>
                  </a:lnTo>
                  <a:lnTo>
                    <a:pt x="1120" y="2994"/>
                  </a:lnTo>
                  <a:lnTo>
                    <a:pt x="1122" y="2986"/>
                  </a:lnTo>
                  <a:lnTo>
                    <a:pt x="1124" y="2977"/>
                  </a:lnTo>
                  <a:lnTo>
                    <a:pt x="1126" y="2968"/>
                  </a:lnTo>
                  <a:lnTo>
                    <a:pt x="1124" y="2959"/>
                  </a:lnTo>
                  <a:lnTo>
                    <a:pt x="1122" y="2945"/>
                  </a:lnTo>
                  <a:lnTo>
                    <a:pt x="1121" y="2929"/>
                  </a:lnTo>
                  <a:lnTo>
                    <a:pt x="1122" y="2915"/>
                  </a:lnTo>
                  <a:lnTo>
                    <a:pt x="1123" y="2901"/>
                  </a:lnTo>
                  <a:lnTo>
                    <a:pt x="1123" y="2886"/>
                  </a:lnTo>
                  <a:lnTo>
                    <a:pt x="1123" y="2872"/>
                  </a:lnTo>
                  <a:lnTo>
                    <a:pt x="1123" y="2865"/>
                  </a:lnTo>
                  <a:lnTo>
                    <a:pt x="1122" y="2859"/>
                  </a:lnTo>
                  <a:lnTo>
                    <a:pt x="1120" y="2852"/>
                  </a:lnTo>
                  <a:lnTo>
                    <a:pt x="1118" y="2845"/>
                  </a:lnTo>
                  <a:lnTo>
                    <a:pt x="1116" y="2837"/>
                  </a:lnTo>
                  <a:lnTo>
                    <a:pt x="1112" y="2829"/>
                  </a:lnTo>
                  <a:lnTo>
                    <a:pt x="1111" y="2820"/>
                  </a:lnTo>
                  <a:lnTo>
                    <a:pt x="1110" y="2811"/>
                  </a:lnTo>
                  <a:lnTo>
                    <a:pt x="1109" y="2793"/>
                  </a:lnTo>
                  <a:lnTo>
                    <a:pt x="1109" y="2775"/>
                  </a:lnTo>
                  <a:lnTo>
                    <a:pt x="1108" y="2769"/>
                  </a:lnTo>
                  <a:lnTo>
                    <a:pt x="1107" y="2765"/>
                  </a:lnTo>
                  <a:lnTo>
                    <a:pt x="1105" y="2761"/>
                  </a:lnTo>
                  <a:lnTo>
                    <a:pt x="1100" y="2759"/>
                  </a:lnTo>
                  <a:lnTo>
                    <a:pt x="1096" y="2758"/>
                  </a:lnTo>
                  <a:lnTo>
                    <a:pt x="1091" y="2758"/>
                  </a:lnTo>
                  <a:lnTo>
                    <a:pt x="1086" y="2758"/>
                  </a:lnTo>
                  <a:lnTo>
                    <a:pt x="1080" y="2759"/>
                  </a:lnTo>
                  <a:lnTo>
                    <a:pt x="1055" y="2767"/>
                  </a:lnTo>
                  <a:lnTo>
                    <a:pt x="1031" y="2772"/>
                  </a:lnTo>
                  <a:lnTo>
                    <a:pt x="1010" y="2789"/>
                  </a:lnTo>
                  <a:lnTo>
                    <a:pt x="990" y="2803"/>
                  </a:lnTo>
                  <a:lnTo>
                    <a:pt x="985" y="2806"/>
                  </a:lnTo>
                  <a:lnTo>
                    <a:pt x="980" y="2807"/>
                  </a:lnTo>
                  <a:lnTo>
                    <a:pt x="975" y="2808"/>
                  </a:lnTo>
                  <a:lnTo>
                    <a:pt x="969" y="2808"/>
                  </a:lnTo>
                  <a:lnTo>
                    <a:pt x="963" y="2807"/>
                  </a:lnTo>
                  <a:lnTo>
                    <a:pt x="957" y="2804"/>
                  </a:lnTo>
                  <a:lnTo>
                    <a:pt x="949" y="2801"/>
                  </a:lnTo>
                  <a:lnTo>
                    <a:pt x="943" y="2798"/>
                  </a:lnTo>
                  <a:lnTo>
                    <a:pt x="926" y="2789"/>
                  </a:lnTo>
                  <a:lnTo>
                    <a:pt x="905" y="2779"/>
                  </a:lnTo>
                  <a:lnTo>
                    <a:pt x="894" y="2774"/>
                  </a:lnTo>
                  <a:lnTo>
                    <a:pt x="885" y="2769"/>
                  </a:lnTo>
                  <a:lnTo>
                    <a:pt x="877" y="2765"/>
                  </a:lnTo>
                  <a:lnTo>
                    <a:pt x="873" y="2760"/>
                  </a:lnTo>
                  <a:lnTo>
                    <a:pt x="871" y="2756"/>
                  </a:lnTo>
                  <a:lnTo>
                    <a:pt x="870" y="2750"/>
                  </a:lnTo>
                  <a:lnTo>
                    <a:pt x="870" y="2741"/>
                  </a:lnTo>
                  <a:lnTo>
                    <a:pt x="870" y="2733"/>
                  </a:lnTo>
                  <a:lnTo>
                    <a:pt x="871" y="2711"/>
                  </a:lnTo>
                  <a:lnTo>
                    <a:pt x="871" y="2688"/>
                  </a:lnTo>
                  <a:lnTo>
                    <a:pt x="871" y="2677"/>
                  </a:lnTo>
                  <a:lnTo>
                    <a:pt x="870" y="2669"/>
                  </a:lnTo>
                  <a:lnTo>
                    <a:pt x="868" y="2661"/>
                  </a:lnTo>
                  <a:lnTo>
                    <a:pt x="864" y="2655"/>
                  </a:lnTo>
                  <a:lnTo>
                    <a:pt x="862" y="2653"/>
                  </a:lnTo>
                  <a:lnTo>
                    <a:pt x="860" y="2651"/>
                  </a:lnTo>
                  <a:lnTo>
                    <a:pt x="858" y="2651"/>
                  </a:lnTo>
                  <a:lnTo>
                    <a:pt x="854" y="2651"/>
                  </a:lnTo>
                  <a:lnTo>
                    <a:pt x="850" y="2652"/>
                  </a:lnTo>
                  <a:lnTo>
                    <a:pt x="846" y="2653"/>
                  </a:lnTo>
                  <a:lnTo>
                    <a:pt x="842" y="2655"/>
                  </a:lnTo>
                  <a:lnTo>
                    <a:pt x="837" y="2659"/>
                  </a:lnTo>
                  <a:lnTo>
                    <a:pt x="832" y="2662"/>
                  </a:lnTo>
                  <a:lnTo>
                    <a:pt x="827" y="2662"/>
                  </a:lnTo>
                  <a:lnTo>
                    <a:pt x="821" y="2661"/>
                  </a:lnTo>
                  <a:lnTo>
                    <a:pt x="814" y="2659"/>
                  </a:lnTo>
                  <a:lnTo>
                    <a:pt x="809" y="2655"/>
                  </a:lnTo>
                  <a:lnTo>
                    <a:pt x="802" y="2651"/>
                  </a:lnTo>
                  <a:lnTo>
                    <a:pt x="796" y="2645"/>
                  </a:lnTo>
                  <a:lnTo>
                    <a:pt x="790" y="2640"/>
                  </a:lnTo>
                  <a:lnTo>
                    <a:pt x="778" y="2628"/>
                  </a:lnTo>
                  <a:lnTo>
                    <a:pt x="768" y="2614"/>
                  </a:lnTo>
                  <a:lnTo>
                    <a:pt x="759" y="2603"/>
                  </a:lnTo>
                  <a:lnTo>
                    <a:pt x="753" y="2594"/>
                  </a:lnTo>
                  <a:lnTo>
                    <a:pt x="745" y="2577"/>
                  </a:lnTo>
                  <a:lnTo>
                    <a:pt x="734" y="2556"/>
                  </a:lnTo>
                  <a:lnTo>
                    <a:pt x="724" y="2530"/>
                  </a:lnTo>
                  <a:lnTo>
                    <a:pt x="714" y="2505"/>
                  </a:lnTo>
                  <a:lnTo>
                    <a:pt x="704" y="2478"/>
                  </a:lnTo>
                  <a:lnTo>
                    <a:pt x="696" y="2453"/>
                  </a:lnTo>
                  <a:lnTo>
                    <a:pt x="690" y="2430"/>
                  </a:lnTo>
                  <a:lnTo>
                    <a:pt x="686" y="2410"/>
                  </a:lnTo>
                  <a:lnTo>
                    <a:pt x="685" y="2402"/>
                  </a:lnTo>
                  <a:lnTo>
                    <a:pt x="683" y="2394"/>
                  </a:lnTo>
                  <a:lnTo>
                    <a:pt x="681" y="2388"/>
                  </a:lnTo>
                  <a:lnTo>
                    <a:pt x="678" y="2381"/>
                  </a:lnTo>
                  <a:lnTo>
                    <a:pt x="673" y="2371"/>
                  </a:lnTo>
                  <a:lnTo>
                    <a:pt x="666" y="2362"/>
                  </a:lnTo>
                  <a:lnTo>
                    <a:pt x="658" y="2356"/>
                  </a:lnTo>
                  <a:lnTo>
                    <a:pt x="649" y="2350"/>
                  </a:lnTo>
                  <a:lnTo>
                    <a:pt x="640" y="2346"/>
                  </a:lnTo>
                  <a:lnTo>
                    <a:pt x="632" y="2341"/>
                  </a:lnTo>
                  <a:lnTo>
                    <a:pt x="623" y="2336"/>
                  </a:lnTo>
                  <a:lnTo>
                    <a:pt x="615" y="2330"/>
                  </a:lnTo>
                  <a:lnTo>
                    <a:pt x="607" y="2324"/>
                  </a:lnTo>
                  <a:lnTo>
                    <a:pt x="601" y="2316"/>
                  </a:lnTo>
                  <a:lnTo>
                    <a:pt x="595" y="2306"/>
                  </a:lnTo>
                  <a:lnTo>
                    <a:pt x="591" y="2294"/>
                  </a:lnTo>
                  <a:lnTo>
                    <a:pt x="587" y="2278"/>
                  </a:lnTo>
                  <a:lnTo>
                    <a:pt x="586" y="2260"/>
                  </a:lnTo>
                  <a:lnTo>
                    <a:pt x="586" y="2260"/>
                  </a:lnTo>
                  <a:lnTo>
                    <a:pt x="593" y="2245"/>
                  </a:lnTo>
                  <a:lnTo>
                    <a:pt x="599" y="2231"/>
                  </a:lnTo>
                  <a:lnTo>
                    <a:pt x="604" y="2216"/>
                  </a:lnTo>
                  <a:lnTo>
                    <a:pt x="608" y="2203"/>
                  </a:lnTo>
                  <a:lnTo>
                    <a:pt x="611" y="2190"/>
                  </a:lnTo>
                  <a:lnTo>
                    <a:pt x="613" y="2178"/>
                  </a:lnTo>
                  <a:lnTo>
                    <a:pt x="613" y="2167"/>
                  </a:lnTo>
                  <a:lnTo>
                    <a:pt x="611" y="2157"/>
                  </a:lnTo>
                  <a:lnTo>
                    <a:pt x="609" y="2151"/>
                  </a:lnTo>
                  <a:lnTo>
                    <a:pt x="607" y="2147"/>
                  </a:lnTo>
                  <a:lnTo>
                    <a:pt x="605" y="2142"/>
                  </a:lnTo>
                  <a:lnTo>
                    <a:pt x="602" y="2138"/>
                  </a:lnTo>
                  <a:lnTo>
                    <a:pt x="598" y="2135"/>
                  </a:lnTo>
                  <a:lnTo>
                    <a:pt x="594" y="2131"/>
                  </a:lnTo>
                  <a:lnTo>
                    <a:pt x="588" y="2128"/>
                  </a:lnTo>
                  <a:lnTo>
                    <a:pt x="584" y="2125"/>
                  </a:lnTo>
                  <a:lnTo>
                    <a:pt x="571" y="2119"/>
                  </a:lnTo>
                  <a:lnTo>
                    <a:pt x="555" y="2116"/>
                  </a:lnTo>
                  <a:lnTo>
                    <a:pt x="537" y="2114"/>
                  </a:lnTo>
                  <a:lnTo>
                    <a:pt x="515" y="2113"/>
                  </a:lnTo>
                  <a:lnTo>
                    <a:pt x="504" y="2113"/>
                  </a:lnTo>
                  <a:lnTo>
                    <a:pt x="494" y="2111"/>
                  </a:lnTo>
                  <a:lnTo>
                    <a:pt x="485" y="2110"/>
                  </a:lnTo>
                  <a:lnTo>
                    <a:pt x="478" y="2108"/>
                  </a:lnTo>
                  <a:lnTo>
                    <a:pt x="472" y="2106"/>
                  </a:lnTo>
                  <a:lnTo>
                    <a:pt x="467" y="2104"/>
                  </a:lnTo>
                  <a:lnTo>
                    <a:pt x="462" y="2100"/>
                  </a:lnTo>
                  <a:lnTo>
                    <a:pt x="460" y="2097"/>
                  </a:lnTo>
                  <a:lnTo>
                    <a:pt x="458" y="2093"/>
                  </a:lnTo>
                  <a:lnTo>
                    <a:pt x="457" y="2088"/>
                  </a:lnTo>
                  <a:lnTo>
                    <a:pt x="457" y="2084"/>
                  </a:lnTo>
                  <a:lnTo>
                    <a:pt x="457" y="2079"/>
                  </a:lnTo>
                  <a:lnTo>
                    <a:pt x="460" y="2069"/>
                  </a:lnTo>
                  <a:lnTo>
                    <a:pt x="465" y="2058"/>
                  </a:lnTo>
                  <a:lnTo>
                    <a:pt x="472" y="2047"/>
                  </a:lnTo>
                  <a:lnTo>
                    <a:pt x="481" y="2036"/>
                  </a:lnTo>
                  <a:lnTo>
                    <a:pt x="490" y="2025"/>
                  </a:lnTo>
                  <a:lnTo>
                    <a:pt x="500" y="2014"/>
                  </a:lnTo>
                  <a:lnTo>
                    <a:pt x="518" y="1995"/>
                  </a:lnTo>
                  <a:lnTo>
                    <a:pt x="530" y="1981"/>
                  </a:lnTo>
                  <a:lnTo>
                    <a:pt x="534" y="1974"/>
                  </a:lnTo>
                  <a:lnTo>
                    <a:pt x="537" y="1968"/>
                  </a:lnTo>
                  <a:lnTo>
                    <a:pt x="541" y="1961"/>
                  </a:lnTo>
                  <a:lnTo>
                    <a:pt x="543" y="1953"/>
                  </a:lnTo>
                  <a:lnTo>
                    <a:pt x="544" y="1947"/>
                  </a:lnTo>
                  <a:lnTo>
                    <a:pt x="546" y="1939"/>
                  </a:lnTo>
                  <a:lnTo>
                    <a:pt x="546" y="1931"/>
                  </a:lnTo>
                  <a:lnTo>
                    <a:pt x="546" y="1922"/>
                  </a:lnTo>
                  <a:lnTo>
                    <a:pt x="545" y="1907"/>
                  </a:lnTo>
                  <a:lnTo>
                    <a:pt x="542" y="1891"/>
                  </a:lnTo>
                  <a:lnTo>
                    <a:pt x="536" y="1877"/>
                  </a:lnTo>
                  <a:lnTo>
                    <a:pt x="530" y="1863"/>
                  </a:lnTo>
                  <a:lnTo>
                    <a:pt x="528" y="1859"/>
                  </a:lnTo>
                  <a:lnTo>
                    <a:pt x="523" y="1856"/>
                  </a:lnTo>
                  <a:lnTo>
                    <a:pt x="520" y="1854"/>
                  </a:lnTo>
                  <a:lnTo>
                    <a:pt x="514" y="1852"/>
                  </a:lnTo>
                  <a:lnTo>
                    <a:pt x="504" y="1849"/>
                  </a:lnTo>
                  <a:lnTo>
                    <a:pt x="491" y="1849"/>
                  </a:lnTo>
                  <a:lnTo>
                    <a:pt x="477" y="1851"/>
                  </a:lnTo>
                  <a:lnTo>
                    <a:pt x="461" y="1853"/>
                  </a:lnTo>
                  <a:lnTo>
                    <a:pt x="444" y="1855"/>
                  </a:lnTo>
                  <a:lnTo>
                    <a:pt x="428" y="1859"/>
                  </a:lnTo>
                  <a:lnTo>
                    <a:pt x="410" y="1863"/>
                  </a:lnTo>
                  <a:lnTo>
                    <a:pt x="394" y="1865"/>
                  </a:lnTo>
                  <a:lnTo>
                    <a:pt x="377" y="1867"/>
                  </a:lnTo>
                  <a:lnTo>
                    <a:pt x="361" y="1868"/>
                  </a:lnTo>
                  <a:lnTo>
                    <a:pt x="346" y="1868"/>
                  </a:lnTo>
                  <a:lnTo>
                    <a:pt x="333" y="1866"/>
                  </a:lnTo>
                  <a:lnTo>
                    <a:pt x="326" y="1864"/>
                  </a:lnTo>
                  <a:lnTo>
                    <a:pt x="320" y="1862"/>
                  </a:lnTo>
                  <a:lnTo>
                    <a:pt x="315" y="1858"/>
                  </a:lnTo>
                  <a:lnTo>
                    <a:pt x="310" y="1854"/>
                  </a:lnTo>
                  <a:lnTo>
                    <a:pt x="307" y="1849"/>
                  </a:lnTo>
                  <a:lnTo>
                    <a:pt x="305" y="1845"/>
                  </a:lnTo>
                  <a:lnTo>
                    <a:pt x="304" y="1838"/>
                  </a:lnTo>
                  <a:lnTo>
                    <a:pt x="302" y="1832"/>
                  </a:lnTo>
                  <a:lnTo>
                    <a:pt x="302" y="1816"/>
                  </a:lnTo>
                  <a:lnTo>
                    <a:pt x="303" y="1800"/>
                  </a:lnTo>
                  <a:lnTo>
                    <a:pt x="306" y="1765"/>
                  </a:lnTo>
                  <a:lnTo>
                    <a:pt x="310" y="1739"/>
                  </a:lnTo>
                  <a:lnTo>
                    <a:pt x="312" y="1727"/>
                  </a:lnTo>
                  <a:lnTo>
                    <a:pt x="313" y="1717"/>
                  </a:lnTo>
                  <a:lnTo>
                    <a:pt x="313" y="1708"/>
                  </a:lnTo>
                  <a:lnTo>
                    <a:pt x="313" y="1699"/>
                  </a:lnTo>
                  <a:lnTo>
                    <a:pt x="312" y="1692"/>
                  </a:lnTo>
                  <a:lnTo>
                    <a:pt x="309" y="1686"/>
                  </a:lnTo>
                  <a:lnTo>
                    <a:pt x="306" y="1680"/>
                  </a:lnTo>
                  <a:lnTo>
                    <a:pt x="303" y="1676"/>
                  </a:lnTo>
                  <a:lnTo>
                    <a:pt x="298" y="1671"/>
                  </a:lnTo>
                  <a:lnTo>
                    <a:pt x="294" y="1668"/>
                  </a:lnTo>
                  <a:lnTo>
                    <a:pt x="287" y="1665"/>
                  </a:lnTo>
                  <a:lnTo>
                    <a:pt x="281" y="1662"/>
                  </a:lnTo>
                  <a:lnTo>
                    <a:pt x="264" y="1654"/>
                  </a:lnTo>
                  <a:lnTo>
                    <a:pt x="243" y="1646"/>
                  </a:lnTo>
                  <a:lnTo>
                    <a:pt x="227" y="1653"/>
                  </a:lnTo>
                  <a:lnTo>
                    <a:pt x="211" y="1659"/>
                  </a:lnTo>
                  <a:lnTo>
                    <a:pt x="203" y="1663"/>
                  </a:lnTo>
                  <a:lnTo>
                    <a:pt x="195" y="1665"/>
                  </a:lnTo>
                  <a:lnTo>
                    <a:pt x="186" y="1665"/>
                  </a:lnTo>
                  <a:lnTo>
                    <a:pt x="178" y="1664"/>
                  </a:lnTo>
                  <a:lnTo>
                    <a:pt x="159" y="1658"/>
                  </a:lnTo>
                  <a:lnTo>
                    <a:pt x="133" y="1648"/>
                  </a:lnTo>
                  <a:lnTo>
                    <a:pt x="121" y="1643"/>
                  </a:lnTo>
                  <a:lnTo>
                    <a:pt x="110" y="1637"/>
                  </a:lnTo>
                  <a:lnTo>
                    <a:pt x="107" y="1634"/>
                  </a:lnTo>
                  <a:lnTo>
                    <a:pt x="103" y="1632"/>
                  </a:lnTo>
                  <a:lnTo>
                    <a:pt x="101" y="1629"/>
                  </a:lnTo>
                  <a:lnTo>
                    <a:pt x="100" y="1627"/>
                  </a:lnTo>
                  <a:lnTo>
                    <a:pt x="112" y="1620"/>
                  </a:lnTo>
                  <a:lnTo>
                    <a:pt x="124" y="1612"/>
                  </a:lnTo>
                  <a:lnTo>
                    <a:pt x="134" y="1602"/>
                  </a:lnTo>
                  <a:lnTo>
                    <a:pt x="144" y="1592"/>
                  </a:lnTo>
                  <a:lnTo>
                    <a:pt x="151" y="1581"/>
                  </a:lnTo>
                  <a:lnTo>
                    <a:pt x="158" y="1568"/>
                  </a:lnTo>
                  <a:lnTo>
                    <a:pt x="160" y="1561"/>
                  </a:lnTo>
                  <a:lnTo>
                    <a:pt x="161" y="1554"/>
                  </a:lnTo>
                  <a:lnTo>
                    <a:pt x="162" y="1547"/>
                  </a:lnTo>
                  <a:lnTo>
                    <a:pt x="162" y="1539"/>
                  </a:lnTo>
                  <a:lnTo>
                    <a:pt x="162" y="1519"/>
                  </a:lnTo>
                  <a:lnTo>
                    <a:pt x="161" y="1502"/>
                  </a:lnTo>
                  <a:lnTo>
                    <a:pt x="159" y="1489"/>
                  </a:lnTo>
                  <a:lnTo>
                    <a:pt x="156" y="1479"/>
                  </a:lnTo>
                  <a:lnTo>
                    <a:pt x="153" y="1471"/>
                  </a:lnTo>
                  <a:lnTo>
                    <a:pt x="149" y="1467"/>
                  </a:lnTo>
                  <a:lnTo>
                    <a:pt x="144" y="1464"/>
                  </a:lnTo>
                  <a:lnTo>
                    <a:pt x="139" y="1463"/>
                  </a:lnTo>
                  <a:lnTo>
                    <a:pt x="125" y="1464"/>
                  </a:lnTo>
                  <a:lnTo>
                    <a:pt x="109" y="1467"/>
                  </a:lnTo>
                  <a:lnTo>
                    <a:pt x="99" y="1468"/>
                  </a:lnTo>
                  <a:lnTo>
                    <a:pt x="88" y="1469"/>
                  </a:lnTo>
                  <a:lnTo>
                    <a:pt x="77" y="1469"/>
                  </a:lnTo>
                  <a:lnTo>
                    <a:pt x="65" y="1467"/>
                  </a:lnTo>
                  <a:lnTo>
                    <a:pt x="58" y="1466"/>
                  </a:lnTo>
                  <a:lnTo>
                    <a:pt x="50" y="1463"/>
                  </a:lnTo>
                  <a:lnTo>
                    <a:pt x="41" y="1457"/>
                  </a:lnTo>
                  <a:lnTo>
                    <a:pt x="32" y="1453"/>
                  </a:lnTo>
                  <a:lnTo>
                    <a:pt x="17" y="1440"/>
                  </a:lnTo>
                  <a:lnTo>
                    <a:pt x="5" y="1430"/>
                  </a:lnTo>
                  <a:lnTo>
                    <a:pt x="3" y="1428"/>
                  </a:lnTo>
                  <a:lnTo>
                    <a:pt x="1" y="1425"/>
                  </a:lnTo>
                  <a:lnTo>
                    <a:pt x="0" y="1421"/>
                  </a:lnTo>
                  <a:lnTo>
                    <a:pt x="1" y="1417"/>
                  </a:lnTo>
                  <a:lnTo>
                    <a:pt x="5" y="1411"/>
                  </a:lnTo>
                  <a:lnTo>
                    <a:pt x="10" y="1404"/>
                  </a:lnTo>
                  <a:lnTo>
                    <a:pt x="24" y="1391"/>
                  </a:lnTo>
                  <a:lnTo>
                    <a:pt x="36" y="1377"/>
                  </a:lnTo>
                  <a:lnTo>
                    <a:pt x="41" y="1367"/>
                  </a:lnTo>
                  <a:lnTo>
                    <a:pt x="47" y="1355"/>
                  </a:lnTo>
                  <a:lnTo>
                    <a:pt x="51" y="1341"/>
                  </a:lnTo>
                  <a:lnTo>
                    <a:pt x="55" y="1327"/>
                  </a:lnTo>
                  <a:lnTo>
                    <a:pt x="61" y="1295"/>
                  </a:lnTo>
                  <a:lnTo>
                    <a:pt x="67" y="1262"/>
                  </a:lnTo>
                  <a:lnTo>
                    <a:pt x="70" y="1246"/>
                  </a:lnTo>
                  <a:lnTo>
                    <a:pt x="73" y="1230"/>
                  </a:lnTo>
                  <a:lnTo>
                    <a:pt x="78" y="1216"/>
                  </a:lnTo>
                  <a:lnTo>
                    <a:pt x="83" y="1203"/>
                  </a:lnTo>
                  <a:lnTo>
                    <a:pt x="90" y="1191"/>
                  </a:lnTo>
                  <a:lnTo>
                    <a:pt x="98" y="1181"/>
                  </a:lnTo>
                  <a:lnTo>
                    <a:pt x="102" y="1176"/>
                  </a:lnTo>
                  <a:lnTo>
                    <a:pt x="107" y="1173"/>
                  </a:lnTo>
                  <a:lnTo>
                    <a:pt x="112" y="1170"/>
                  </a:lnTo>
                  <a:lnTo>
                    <a:pt x="118" y="1167"/>
                  </a:lnTo>
                  <a:lnTo>
                    <a:pt x="143" y="1162"/>
                  </a:lnTo>
                  <a:lnTo>
                    <a:pt x="166" y="1157"/>
                  </a:lnTo>
                  <a:lnTo>
                    <a:pt x="172" y="1156"/>
                  </a:lnTo>
                  <a:lnTo>
                    <a:pt x="176" y="1154"/>
                  </a:lnTo>
                  <a:lnTo>
                    <a:pt x="181" y="1151"/>
                  </a:lnTo>
                  <a:lnTo>
                    <a:pt x="184" y="1148"/>
                  </a:lnTo>
                  <a:lnTo>
                    <a:pt x="186" y="1143"/>
                  </a:lnTo>
                  <a:lnTo>
                    <a:pt x="188" y="1138"/>
                  </a:lnTo>
                  <a:lnTo>
                    <a:pt x="189" y="1130"/>
                  </a:lnTo>
                  <a:lnTo>
                    <a:pt x="188" y="1122"/>
                  </a:lnTo>
                  <a:lnTo>
                    <a:pt x="186" y="1113"/>
                  </a:lnTo>
                  <a:lnTo>
                    <a:pt x="186" y="1104"/>
                  </a:lnTo>
                  <a:lnTo>
                    <a:pt x="188" y="1097"/>
                  </a:lnTo>
                  <a:lnTo>
                    <a:pt x="190" y="1089"/>
                  </a:lnTo>
                  <a:lnTo>
                    <a:pt x="194" y="1075"/>
                  </a:lnTo>
                  <a:lnTo>
                    <a:pt x="202" y="1060"/>
                  </a:lnTo>
                  <a:lnTo>
                    <a:pt x="210" y="1047"/>
                  </a:lnTo>
                  <a:lnTo>
                    <a:pt x="219" y="1033"/>
                  </a:lnTo>
                  <a:lnTo>
                    <a:pt x="227" y="1018"/>
                  </a:lnTo>
                  <a:lnTo>
                    <a:pt x="234" y="1003"/>
                  </a:lnTo>
                  <a:lnTo>
                    <a:pt x="247" y="996"/>
                  </a:lnTo>
                  <a:lnTo>
                    <a:pt x="255" y="992"/>
                  </a:lnTo>
                  <a:lnTo>
                    <a:pt x="259" y="991"/>
                  </a:lnTo>
                  <a:lnTo>
                    <a:pt x="264" y="991"/>
                  </a:lnTo>
                  <a:lnTo>
                    <a:pt x="269" y="991"/>
                  </a:lnTo>
                  <a:lnTo>
                    <a:pt x="278" y="991"/>
                  </a:lnTo>
                  <a:lnTo>
                    <a:pt x="288" y="983"/>
                  </a:lnTo>
                  <a:lnTo>
                    <a:pt x="305" y="966"/>
                  </a:lnTo>
                  <a:lnTo>
                    <a:pt x="316" y="957"/>
                  </a:lnTo>
                  <a:lnTo>
                    <a:pt x="327" y="950"/>
                  </a:lnTo>
                  <a:lnTo>
                    <a:pt x="333" y="945"/>
                  </a:lnTo>
                  <a:lnTo>
                    <a:pt x="338" y="943"/>
                  </a:lnTo>
                  <a:lnTo>
                    <a:pt x="344" y="941"/>
                  </a:lnTo>
                  <a:lnTo>
                    <a:pt x="349" y="939"/>
                  </a:lnTo>
                  <a:lnTo>
                    <a:pt x="359" y="936"/>
                  </a:lnTo>
                  <a:lnTo>
                    <a:pt x="369" y="934"/>
                  </a:lnTo>
                  <a:lnTo>
                    <a:pt x="379" y="930"/>
                  </a:lnTo>
                  <a:lnTo>
                    <a:pt x="389" y="924"/>
                  </a:lnTo>
                  <a:lnTo>
                    <a:pt x="398" y="918"/>
                  </a:lnTo>
                  <a:lnTo>
                    <a:pt x="406" y="910"/>
                  </a:lnTo>
                  <a:lnTo>
                    <a:pt x="409" y="905"/>
                  </a:lnTo>
                  <a:lnTo>
                    <a:pt x="411" y="901"/>
                  </a:lnTo>
                  <a:lnTo>
                    <a:pt x="413" y="897"/>
                  </a:lnTo>
                  <a:lnTo>
                    <a:pt x="416" y="892"/>
                  </a:lnTo>
                  <a:lnTo>
                    <a:pt x="416" y="887"/>
                  </a:lnTo>
                  <a:lnTo>
                    <a:pt x="415" y="882"/>
                  </a:lnTo>
                  <a:lnTo>
                    <a:pt x="411" y="879"/>
                  </a:lnTo>
                  <a:lnTo>
                    <a:pt x="408" y="876"/>
                  </a:lnTo>
                  <a:lnTo>
                    <a:pt x="399" y="871"/>
                  </a:lnTo>
                  <a:lnTo>
                    <a:pt x="392" y="866"/>
                  </a:lnTo>
                  <a:lnTo>
                    <a:pt x="391" y="863"/>
                  </a:lnTo>
                  <a:lnTo>
                    <a:pt x="391" y="861"/>
                  </a:lnTo>
                  <a:lnTo>
                    <a:pt x="391" y="859"/>
                  </a:lnTo>
                  <a:lnTo>
                    <a:pt x="391" y="857"/>
                  </a:lnTo>
                  <a:lnTo>
                    <a:pt x="395" y="852"/>
                  </a:lnTo>
                  <a:lnTo>
                    <a:pt x="400" y="846"/>
                  </a:lnTo>
                  <a:lnTo>
                    <a:pt x="415" y="834"/>
                  </a:lnTo>
                  <a:lnTo>
                    <a:pt x="432" y="820"/>
                  </a:lnTo>
                  <a:lnTo>
                    <a:pt x="471" y="796"/>
                  </a:lnTo>
                  <a:lnTo>
                    <a:pt x="493" y="781"/>
                  </a:lnTo>
                  <a:lnTo>
                    <a:pt x="503" y="769"/>
                  </a:lnTo>
                  <a:lnTo>
                    <a:pt x="514" y="758"/>
                  </a:lnTo>
                  <a:lnTo>
                    <a:pt x="519" y="753"/>
                  </a:lnTo>
                  <a:lnTo>
                    <a:pt x="522" y="746"/>
                  </a:lnTo>
                  <a:lnTo>
                    <a:pt x="524" y="740"/>
                  </a:lnTo>
                  <a:lnTo>
                    <a:pt x="525" y="732"/>
                  </a:lnTo>
                  <a:lnTo>
                    <a:pt x="524" y="730"/>
                  </a:lnTo>
                  <a:lnTo>
                    <a:pt x="524" y="729"/>
                  </a:lnTo>
                  <a:lnTo>
                    <a:pt x="522" y="727"/>
                  </a:lnTo>
                  <a:lnTo>
                    <a:pt x="521" y="727"/>
                  </a:lnTo>
                  <a:lnTo>
                    <a:pt x="516" y="727"/>
                  </a:lnTo>
                  <a:lnTo>
                    <a:pt x="511" y="729"/>
                  </a:lnTo>
                  <a:lnTo>
                    <a:pt x="499" y="732"/>
                  </a:lnTo>
                  <a:lnTo>
                    <a:pt x="490" y="734"/>
                  </a:lnTo>
                  <a:lnTo>
                    <a:pt x="477" y="733"/>
                  </a:lnTo>
                  <a:lnTo>
                    <a:pt x="463" y="732"/>
                  </a:lnTo>
                  <a:lnTo>
                    <a:pt x="449" y="729"/>
                  </a:lnTo>
                  <a:lnTo>
                    <a:pt x="437" y="724"/>
                  </a:lnTo>
                  <a:lnTo>
                    <a:pt x="425" y="719"/>
                  </a:lnTo>
                  <a:lnTo>
                    <a:pt x="413" y="711"/>
                  </a:lnTo>
                  <a:lnTo>
                    <a:pt x="409" y="706"/>
                  </a:lnTo>
                  <a:lnTo>
                    <a:pt x="405" y="702"/>
                  </a:lnTo>
                  <a:lnTo>
                    <a:pt x="401" y="697"/>
                  </a:lnTo>
                  <a:lnTo>
                    <a:pt x="398" y="691"/>
                  </a:lnTo>
                  <a:lnTo>
                    <a:pt x="390" y="678"/>
                  </a:lnTo>
                  <a:lnTo>
                    <a:pt x="377" y="662"/>
                  </a:lnTo>
                  <a:lnTo>
                    <a:pt x="371" y="654"/>
                  </a:lnTo>
                  <a:lnTo>
                    <a:pt x="367" y="648"/>
                  </a:lnTo>
                  <a:lnTo>
                    <a:pt x="366" y="645"/>
                  </a:lnTo>
                  <a:lnTo>
                    <a:pt x="366" y="642"/>
                  </a:lnTo>
                  <a:lnTo>
                    <a:pt x="366" y="641"/>
                  </a:lnTo>
                  <a:lnTo>
                    <a:pt x="368" y="640"/>
                  </a:lnTo>
                  <a:lnTo>
                    <a:pt x="425" y="630"/>
                  </a:lnTo>
                  <a:lnTo>
                    <a:pt x="437" y="627"/>
                  </a:lnTo>
                  <a:lnTo>
                    <a:pt x="448" y="624"/>
                  </a:lnTo>
                  <a:lnTo>
                    <a:pt x="456" y="619"/>
                  </a:lnTo>
                  <a:lnTo>
                    <a:pt x="463" y="614"/>
                  </a:lnTo>
                  <a:lnTo>
                    <a:pt x="469" y="608"/>
                  </a:lnTo>
                  <a:lnTo>
                    <a:pt x="473" y="603"/>
                  </a:lnTo>
                  <a:lnTo>
                    <a:pt x="477" y="595"/>
                  </a:lnTo>
                  <a:lnTo>
                    <a:pt x="479" y="588"/>
                  </a:lnTo>
                  <a:lnTo>
                    <a:pt x="483" y="573"/>
                  </a:lnTo>
                  <a:lnTo>
                    <a:pt x="487" y="556"/>
                  </a:lnTo>
                  <a:lnTo>
                    <a:pt x="488" y="547"/>
                  </a:lnTo>
                  <a:lnTo>
                    <a:pt x="490" y="538"/>
                  </a:lnTo>
                  <a:lnTo>
                    <a:pt x="493" y="530"/>
                  </a:lnTo>
                  <a:lnTo>
                    <a:pt x="496" y="521"/>
                  </a:lnTo>
                  <a:lnTo>
                    <a:pt x="500" y="506"/>
                  </a:lnTo>
                  <a:lnTo>
                    <a:pt x="504" y="492"/>
                  </a:lnTo>
                  <a:lnTo>
                    <a:pt x="511" y="491"/>
                  </a:lnTo>
                  <a:lnTo>
                    <a:pt x="516" y="491"/>
                  </a:lnTo>
                  <a:lnTo>
                    <a:pt x="523" y="491"/>
                  </a:lnTo>
                  <a:lnTo>
                    <a:pt x="529" y="492"/>
                  </a:lnTo>
                  <a:lnTo>
                    <a:pt x="541" y="495"/>
                  </a:lnTo>
                  <a:lnTo>
                    <a:pt x="553" y="499"/>
                  </a:lnTo>
                  <a:lnTo>
                    <a:pt x="565" y="502"/>
                  </a:lnTo>
                  <a:lnTo>
                    <a:pt x="577" y="502"/>
                  </a:lnTo>
                  <a:lnTo>
                    <a:pt x="584" y="502"/>
                  </a:lnTo>
                  <a:lnTo>
                    <a:pt x="590" y="500"/>
                  </a:lnTo>
                  <a:lnTo>
                    <a:pt x="596" y="498"/>
                  </a:lnTo>
                  <a:lnTo>
                    <a:pt x="602" y="493"/>
                  </a:lnTo>
                  <a:lnTo>
                    <a:pt x="607" y="489"/>
                  </a:lnTo>
                  <a:lnTo>
                    <a:pt x="612" y="483"/>
                  </a:lnTo>
                  <a:lnTo>
                    <a:pt x="616" y="478"/>
                  </a:lnTo>
                  <a:lnTo>
                    <a:pt x="618" y="473"/>
                  </a:lnTo>
                  <a:lnTo>
                    <a:pt x="619" y="468"/>
                  </a:lnTo>
                  <a:lnTo>
                    <a:pt x="619" y="462"/>
                  </a:lnTo>
                  <a:lnTo>
                    <a:pt x="619" y="458"/>
                  </a:lnTo>
                  <a:lnTo>
                    <a:pt x="618" y="452"/>
                  </a:lnTo>
                  <a:lnTo>
                    <a:pt x="611" y="430"/>
                  </a:lnTo>
                  <a:lnTo>
                    <a:pt x="603" y="408"/>
                  </a:lnTo>
                  <a:lnTo>
                    <a:pt x="603" y="404"/>
                  </a:lnTo>
                  <a:lnTo>
                    <a:pt x="604" y="397"/>
                  </a:lnTo>
                  <a:lnTo>
                    <a:pt x="605" y="389"/>
                  </a:lnTo>
                  <a:lnTo>
                    <a:pt x="608" y="379"/>
                  </a:lnTo>
                  <a:lnTo>
                    <a:pt x="617" y="357"/>
                  </a:lnTo>
                  <a:lnTo>
                    <a:pt x="628" y="332"/>
                  </a:lnTo>
                  <a:lnTo>
                    <a:pt x="640" y="309"/>
                  </a:lnTo>
                  <a:lnTo>
                    <a:pt x="653" y="289"/>
                  </a:lnTo>
                  <a:lnTo>
                    <a:pt x="658" y="281"/>
                  </a:lnTo>
                  <a:lnTo>
                    <a:pt x="664" y="275"/>
                  </a:lnTo>
                  <a:lnTo>
                    <a:pt x="668" y="272"/>
                  </a:lnTo>
                  <a:lnTo>
                    <a:pt x="673" y="271"/>
                  </a:lnTo>
                  <a:lnTo>
                    <a:pt x="712" y="281"/>
                  </a:lnTo>
                  <a:lnTo>
                    <a:pt x="747" y="289"/>
                  </a:lnTo>
                  <a:lnTo>
                    <a:pt x="756" y="290"/>
                  </a:lnTo>
                  <a:lnTo>
                    <a:pt x="763" y="291"/>
                  </a:lnTo>
                  <a:lnTo>
                    <a:pt x="772" y="291"/>
                  </a:lnTo>
                  <a:lnTo>
                    <a:pt x="781" y="290"/>
                  </a:lnTo>
                  <a:lnTo>
                    <a:pt x="791" y="289"/>
                  </a:lnTo>
                  <a:lnTo>
                    <a:pt x="801" y="286"/>
                  </a:lnTo>
                  <a:lnTo>
                    <a:pt x="811" y="284"/>
                  </a:lnTo>
                  <a:lnTo>
                    <a:pt x="822" y="280"/>
                  </a:lnTo>
                  <a:lnTo>
                    <a:pt x="837" y="273"/>
                  </a:lnTo>
                  <a:lnTo>
                    <a:pt x="850" y="267"/>
                  </a:lnTo>
                  <a:lnTo>
                    <a:pt x="863" y="260"/>
                  </a:lnTo>
                  <a:lnTo>
                    <a:pt x="876" y="251"/>
                  </a:lnTo>
                  <a:lnTo>
                    <a:pt x="902" y="236"/>
                  </a:lnTo>
                  <a:lnTo>
                    <a:pt x="926" y="219"/>
                  </a:lnTo>
                  <a:lnTo>
                    <a:pt x="938" y="211"/>
                  </a:lnTo>
                  <a:lnTo>
                    <a:pt x="952" y="205"/>
                  </a:lnTo>
                  <a:lnTo>
                    <a:pt x="965" y="198"/>
                  </a:lnTo>
                  <a:lnTo>
                    <a:pt x="978" y="192"/>
                  </a:lnTo>
                  <a:lnTo>
                    <a:pt x="993" y="188"/>
                  </a:lnTo>
                  <a:lnTo>
                    <a:pt x="1007" y="184"/>
                  </a:lnTo>
                  <a:lnTo>
                    <a:pt x="1023" y="181"/>
                  </a:lnTo>
                  <a:lnTo>
                    <a:pt x="1039" y="181"/>
                  </a:lnTo>
                  <a:lnTo>
                    <a:pt x="1055" y="181"/>
                  </a:lnTo>
                  <a:lnTo>
                    <a:pt x="1069" y="184"/>
                  </a:lnTo>
                  <a:lnTo>
                    <a:pt x="1082" y="186"/>
                  </a:lnTo>
                  <a:lnTo>
                    <a:pt x="1096" y="188"/>
                  </a:lnTo>
                  <a:lnTo>
                    <a:pt x="1119" y="194"/>
                  </a:lnTo>
                  <a:lnTo>
                    <a:pt x="1142" y="198"/>
                  </a:lnTo>
                  <a:lnTo>
                    <a:pt x="1153" y="199"/>
                  </a:lnTo>
                  <a:lnTo>
                    <a:pt x="1165" y="199"/>
                  </a:lnTo>
                  <a:lnTo>
                    <a:pt x="1178" y="198"/>
                  </a:lnTo>
                  <a:lnTo>
                    <a:pt x="1190" y="196"/>
                  </a:lnTo>
                  <a:lnTo>
                    <a:pt x="1204" y="191"/>
                  </a:lnTo>
                  <a:lnTo>
                    <a:pt x="1219" y="186"/>
                  </a:lnTo>
                  <a:lnTo>
                    <a:pt x="1234" y="177"/>
                  </a:lnTo>
                  <a:lnTo>
                    <a:pt x="1251" y="166"/>
                  </a:lnTo>
                  <a:lnTo>
                    <a:pt x="1257" y="158"/>
                  </a:lnTo>
                  <a:lnTo>
                    <a:pt x="1262" y="150"/>
                  </a:lnTo>
                  <a:lnTo>
                    <a:pt x="1264" y="147"/>
                  </a:lnTo>
                  <a:lnTo>
                    <a:pt x="1267" y="144"/>
                  </a:lnTo>
                  <a:lnTo>
                    <a:pt x="1271" y="140"/>
                  </a:lnTo>
                  <a:lnTo>
                    <a:pt x="1276" y="138"/>
                  </a:lnTo>
                  <a:lnTo>
                    <a:pt x="1287" y="135"/>
                  </a:lnTo>
                  <a:lnTo>
                    <a:pt x="1298" y="132"/>
                  </a:lnTo>
                  <a:lnTo>
                    <a:pt x="1309" y="128"/>
                  </a:lnTo>
                  <a:lnTo>
                    <a:pt x="1319" y="124"/>
                  </a:lnTo>
                  <a:lnTo>
                    <a:pt x="1335" y="117"/>
                  </a:lnTo>
                  <a:lnTo>
                    <a:pt x="1349" y="111"/>
                  </a:lnTo>
                  <a:lnTo>
                    <a:pt x="1355" y="105"/>
                  </a:lnTo>
                  <a:lnTo>
                    <a:pt x="1359" y="100"/>
                  </a:lnTo>
                  <a:lnTo>
                    <a:pt x="1363" y="94"/>
                  </a:lnTo>
                  <a:lnTo>
                    <a:pt x="1366" y="89"/>
                  </a:lnTo>
                  <a:lnTo>
                    <a:pt x="1361" y="55"/>
                  </a:lnTo>
                  <a:lnTo>
                    <a:pt x="1361" y="55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CD1469AC-09FD-4FF8-846B-2CD9A7476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3929"/>
              <a:ext cx="927" cy="833"/>
            </a:xfrm>
            <a:custGeom>
              <a:avLst/>
              <a:gdLst>
                <a:gd name="T0" fmla="*/ 1508 w 3706"/>
                <a:gd name="T1" fmla="*/ 37 h 3333"/>
                <a:gd name="T2" fmla="*/ 1705 w 3706"/>
                <a:gd name="T3" fmla="*/ 91 h 3333"/>
                <a:gd name="T4" fmla="*/ 1863 w 3706"/>
                <a:gd name="T5" fmla="*/ 227 h 3333"/>
                <a:gd name="T6" fmla="*/ 1919 w 3706"/>
                <a:gd name="T7" fmla="*/ 438 h 3333"/>
                <a:gd name="T8" fmla="*/ 1987 w 3706"/>
                <a:gd name="T9" fmla="*/ 597 h 3333"/>
                <a:gd name="T10" fmla="*/ 2046 w 3706"/>
                <a:gd name="T11" fmla="*/ 755 h 3333"/>
                <a:gd name="T12" fmla="*/ 2237 w 3706"/>
                <a:gd name="T13" fmla="*/ 835 h 3333"/>
                <a:gd name="T14" fmla="*/ 2605 w 3706"/>
                <a:gd name="T15" fmla="*/ 711 h 3333"/>
                <a:gd name="T16" fmla="*/ 2759 w 3706"/>
                <a:gd name="T17" fmla="*/ 596 h 3333"/>
                <a:gd name="T18" fmla="*/ 2970 w 3706"/>
                <a:gd name="T19" fmla="*/ 537 h 3333"/>
                <a:gd name="T20" fmla="*/ 3251 w 3706"/>
                <a:gd name="T21" fmla="*/ 428 h 3333"/>
                <a:gd name="T22" fmla="*/ 3400 w 3706"/>
                <a:gd name="T23" fmla="*/ 499 h 3333"/>
                <a:gd name="T24" fmla="*/ 3307 w 3706"/>
                <a:gd name="T25" fmla="*/ 679 h 3333"/>
                <a:gd name="T26" fmla="*/ 3314 w 3706"/>
                <a:gd name="T27" fmla="*/ 865 h 3333"/>
                <a:gd name="T28" fmla="*/ 3310 w 3706"/>
                <a:gd name="T29" fmla="*/ 1115 h 3333"/>
                <a:gd name="T30" fmla="*/ 3312 w 3706"/>
                <a:gd name="T31" fmla="*/ 1270 h 3333"/>
                <a:gd name="T32" fmla="*/ 3393 w 3706"/>
                <a:gd name="T33" fmla="*/ 1484 h 3333"/>
                <a:gd name="T34" fmla="*/ 3407 w 3706"/>
                <a:gd name="T35" fmla="*/ 1628 h 3333"/>
                <a:gd name="T36" fmla="*/ 3602 w 3706"/>
                <a:gd name="T37" fmla="*/ 1757 h 3333"/>
                <a:gd name="T38" fmla="*/ 3437 w 3706"/>
                <a:gd name="T39" fmla="*/ 1844 h 3333"/>
                <a:gd name="T40" fmla="*/ 3564 w 3706"/>
                <a:gd name="T41" fmla="*/ 2001 h 3333"/>
                <a:gd name="T42" fmla="*/ 3593 w 3706"/>
                <a:gd name="T43" fmla="*/ 2241 h 3333"/>
                <a:gd name="T44" fmla="*/ 3627 w 3706"/>
                <a:gd name="T45" fmla="*/ 2423 h 3333"/>
                <a:gd name="T46" fmla="*/ 3674 w 3706"/>
                <a:gd name="T47" fmla="*/ 2597 h 3333"/>
                <a:gd name="T48" fmla="*/ 3609 w 3706"/>
                <a:gd name="T49" fmla="*/ 2674 h 3333"/>
                <a:gd name="T50" fmla="*/ 3403 w 3706"/>
                <a:gd name="T51" fmla="*/ 2750 h 3333"/>
                <a:gd name="T52" fmla="*/ 3240 w 3706"/>
                <a:gd name="T53" fmla="*/ 2716 h 3333"/>
                <a:gd name="T54" fmla="*/ 3183 w 3706"/>
                <a:gd name="T55" fmla="*/ 2820 h 3333"/>
                <a:gd name="T56" fmla="*/ 3102 w 3706"/>
                <a:gd name="T57" fmla="*/ 2879 h 3333"/>
                <a:gd name="T58" fmla="*/ 2939 w 3706"/>
                <a:gd name="T59" fmla="*/ 3032 h 3333"/>
                <a:gd name="T60" fmla="*/ 2851 w 3706"/>
                <a:gd name="T61" fmla="*/ 2937 h 3333"/>
                <a:gd name="T62" fmla="*/ 2702 w 3706"/>
                <a:gd name="T63" fmla="*/ 2859 h 3333"/>
                <a:gd name="T64" fmla="*/ 2491 w 3706"/>
                <a:gd name="T65" fmla="*/ 2776 h 3333"/>
                <a:gd name="T66" fmla="*/ 2255 w 3706"/>
                <a:gd name="T67" fmla="*/ 2790 h 3333"/>
                <a:gd name="T68" fmla="*/ 2081 w 3706"/>
                <a:gd name="T69" fmla="*/ 2806 h 3333"/>
                <a:gd name="T70" fmla="*/ 1946 w 3706"/>
                <a:gd name="T71" fmla="*/ 2917 h 3333"/>
                <a:gd name="T72" fmla="*/ 1697 w 3706"/>
                <a:gd name="T73" fmla="*/ 3019 h 3333"/>
                <a:gd name="T74" fmla="*/ 1610 w 3706"/>
                <a:gd name="T75" fmla="*/ 3152 h 3333"/>
                <a:gd name="T76" fmla="*/ 1508 w 3706"/>
                <a:gd name="T77" fmla="*/ 3297 h 3333"/>
                <a:gd name="T78" fmla="*/ 1282 w 3706"/>
                <a:gd name="T79" fmla="*/ 3213 h 3333"/>
                <a:gd name="T80" fmla="*/ 1141 w 3706"/>
                <a:gd name="T81" fmla="*/ 3264 h 3333"/>
                <a:gd name="T82" fmla="*/ 1102 w 3706"/>
                <a:gd name="T83" fmla="*/ 3159 h 3333"/>
                <a:gd name="T84" fmla="*/ 1140 w 3706"/>
                <a:gd name="T85" fmla="*/ 3048 h 3333"/>
                <a:gd name="T86" fmla="*/ 1116 w 3706"/>
                <a:gd name="T87" fmla="*/ 2837 h 3333"/>
                <a:gd name="T88" fmla="*/ 957 w 3706"/>
                <a:gd name="T89" fmla="*/ 2804 h 3333"/>
                <a:gd name="T90" fmla="*/ 850 w 3706"/>
                <a:gd name="T91" fmla="*/ 2652 h 3333"/>
                <a:gd name="T92" fmla="*/ 686 w 3706"/>
                <a:gd name="T93" fmla="*/ 2410 h 3333"/>
                <a:gd name="T94" fmla="*/ 608 w 3706"/>
                <a:gd name="T95" fmla="*/ 2203 h 3333"/>
                <a:gd name="T96" fmla="*/ 462 w 3706"/>
                <a:gd name="T97" fmla="*/ 2100 h 3333"/>
                <a:gd name="T98" fmla="*/ 542 w 3706"/>
                <a:gd name="T99" fmla="*/ 1891 h 3333"/>
                <a:gd name="T100" fmla="*/ 307 w 3706"/>
                <a:gd name="T101" fmla="*/ 1849 h 3333"/>
                <a:gd name="T102" fmla="*/ 211 w 3706"/>
                <a:gd name="T103" fmla="*/ 1659 h 3333"/>
                <a:gd name="T104" fmla="*/ 162 w 3706"/>
                <a:gd name="T105" fmla="*/ 1519 h 3333"/>
                <a:gd name="T106" fmla="*/ 1 w 3706"/>
                <a:gd name="T107" fmla="*/ 1417 h 3333"/>
                <a:gd name="T108" fmla="*/ 172 w 3706"/>
                <a:gd name="T109" fmla="*/ 1156 h 3333"/>
                <a:gd name="T110" fmla="*/ 278 w 3706"/>
                <a:gd name="T111" fmla="*/ 991 h 3333"/>
                <a:gd name="T112" fmla="*/ 399 w 3706"/>
                <a:gd name="T113" fmla="*/ 871 h 3333"/>
                <a:gd name="T114" fmla="*/ 511 w 3706"/>
                <a:gd name="T115" fmla="*/ 729 h 3333"/>
                <a:gd name="T116" fmla="*/ 448 w 3706"/>
                <a:gd name="T117" fmla="*/ 624 h 3333"/>
                <a:gd name="T118" fmla="*/ 584 w 3706"/>
                <a:gd name="T119" fmla="*/ 502 h 3333"/>
                <a:gd name="T120" fmla="*/ 664 w 3706"/>
                <a:gd name="T121" fmla="*/ 275 h 3333"/>
                <a:gd name="T122" fmla="*/ 993 w 3706"/>
                <a:gd name="T123" fmla="*/ 188 h 3333"/>
                <a:gd name="T124" fmla="*/ 1276 w 3706"/>
                <a:gd name="T125" fmla="*/ 138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06" h="3333">
                  <a:moveTo>
                    <a:pt x="1361" y="55"/>
                  </a:moveTo>
                  <a:lnTo>
                    <a:pt x="1368" y="48"/>
                  </a:lnTo>
                  <a:lnTo>
                    <a:pt x="1374" y="40"/>
                  </a:lnTo>
                  <a:lnTo>
                    <a:pt x="1379" y="31"/>
                  </a:lnTo>
                  <a:lnTo>
                    <a:pt x="1384" y="23"/>
                  </a:lnTo>
                  <a:lnTo>
                    <a:pt x="1389" y="16"/>
                  </a:lnTo>
                  <a:lnTo>
                    <a:pt x="1396" y="9"/>
                  </a:lnTo>
                  <a:lnTo>
                    <a:pt x="1400" y="7"/>
                  </a:lnTo>
                  <a:lnTo>
                    <a:pt x="1405" y="3"/>
                  </a:lnTo>
                  <a:lnTo>
                    <a:pt x="1409" y="2"/>
                  </a:lnTo>
                  <a:lnTo>
                    <a:pt x="1416" y="0"/>
                  </a:lnTo>
                  <a:lnTo>
                    <a:pt x="1423" y="0"/>
                  </a:lnTo>
                  <a:lnTo>
                    <a:pt x="1429" y="0"/>
                  </a:lnTo>
                  <a:lnTo>
                    <a:pt x="1435" y="2"/>
                  </a:lnTo>
                  <a:lnTo>
                    <a:pt x="1439" y="7"/>
                  </a:lnTo>
                  <a:lnTo>
                    <a:pt x="1447" y="16"/>
                  </a:lnTo>
                  <a:lnTo>
                    <a:pt x="1456" y="26"/>
                  </a:lnTo>
                  <a:lnTo>
                    <a:pt x="1461" y="30"/>
                  </a:lnTo>
                  <a:lnTo>
                    <a:pt x="1467" y="34"/>
                  </a:lnTo>
                  <a:lnTo>
                    <a:pt x="1473" y="37"/>
                  </a:lnTo>
                  <a:lnTo>
                    <a:pt x="1480" y="38"/>
                  </a:lnTo>
                  <a:lnTo>
                    <a:pt x="1493" y="38"/>
                  </a:lnTo>
                  <a:lnTo>
                    <a:pt x="1508" y="37"/>
                  </a:lnTo>
                  <a:lnTo>
                    <a:pt x="1522" y="34"/>
                  </a:lnTo>
                  <a:lnTo>
                    <a:pt x="1538" y="32"/>
                  </a:lnTo>
                  <a:lnTo>
                    <a:pt x="1544" y="32"/>
                  </a:lnTo>
                  <a:lnTo>
                    <a:pt x="1552" y="32"/>
                  </a:lnTo>
                  <a:lnTo>
                    <a:pt x="1559" y="33"/>
                  </a:lnTo>
                  <a:lnTo>
                    <a:pt x="1564" y="35"/>
                  </a:lnTo>
                  <a:lnTo>
                    <a:pt x="1569" y="37"/>
                  </a:lnTo>
                  <a:lnTo>
                    <a:pt x="1572" y="40"/>
                  </a:lnTo>
                  <a:lnTo>
                    <a:pt x="1574" y="42"/>
                  </a:lnTo>
                  <a:lnTo>
                    <a:pt x="1576" y="45"/>
                  </a:lnTo>
                  <a:lnTo>
                    <a:pt x="1579" y="52"/>
                  </a:lnTo>
                  <a:lnTo>
                    <a:pt x="1581" y="60"/>
                  </a:lnTo>
                  <a:lnTo>
                    <a:pt x="1584" y="66"/>
                  </a:lnTo>
                  <a:lnTo>
                    <a:pt x="1590" y="73"/>
                  </a:lnTo>
                  <a:lnTo>
                    <a:pt x="1593" y="75"/>
                  </a:lnTo>
                  <a:lnTo>
                    <a:pt x="1597" y="77"/>
                  </a:lnTo>
                  <a:lnTo>
                    <a:pt x="1603" y="80"/>
                  </a:lnTo>
                  <a:lnTo>
                    <a:pt x="1611" y="82"/>
                  </a:lnTo>
                  <a:lnTo>
                    <a:pt x="1676" y="92"/>
                  </a:lnTo>
                  <a:lnTo>
                    <a:pt x="1684" y="92"/>
                  </a:lnTo>
                  <a:lnTo>
                    <a:pt x="1691" y="93"/>
                  </a:lnTo>
                  <a:lnTo>
                    <a:pt x="1698" y="92"/>
                  </a:lnTo>
                  <a:lnTo>
                    <a:pt x="1705" y="91"/>
                  </a:lnTo>
                  <a:lnTo>
                    <a:pt x="1719" y="89"/>
                  </a:lnTo>
                  <a:lnTo>
                    <a:pt x="1731" y="84"/>
                  </a:lnTo>
                  <a:lnTo>
                    <a:pt x="1745" y="81"/>
                  </a:lnTo>
                  <a:lnTo>
                    <a:pt x="1757" y="77"/>
                  </a:lnTo>
                  <a:lnTo>
                    <a:pt x="1763" y="76"/>
                  </a:lnTo>
                  <a:lnTo>
                    <a:pt x="1770" y="76"/>
                  </a:lnTo>
                  <a:lnTo>
                    <a:pt x="1777" y="76"/>
                  </a:lnTo>
                  <a:lnTo>
                    <a:pt x="1785" y="77"/>
                  </a:lnTo>
                  <a:lnTo>
                    <a:pt x="1794" y="80"/>
                  </a:lnTo>
                  <a:lnTo>
                    <a:pt x="1804" y="84"/>
                  </a:lnTo>
                  <a:lnTo>
                    <a:pt x="1814" y="89"/>
                  </a:lnTo>
                  <a:lnTo>
                    <a:pt x="1824" y="95"/>
                  </a:lnTo>
                  <a:lnTo>
                    <a:pt x="1833" y="102"/>
                  </a:lnTo>
                  <a:lnTo>
                    <a:pt x="1842" y="110"/>
                  </a:lnTo>
                  <a:lnTo>
                    <a:pt x="1850" y="117"/>
                  </a:lnTo>
                  <a:lnTo>
                    <a:pt x="1858" y="125"/>
                  </a:lnTo>
                  <a:lnTo>
                    <a:pt x="1860" y="137"/>
                  </a:lnTo>
                  <a:lnTo>
                    <a:pt x="1862" y="148"/>
                  </a:lnTo>
                  <a:lnTo>
                    <a:pt x="1862" y="160"/>
                  </a:lnTo>
                  <a:lnTo>
                    <a:pt x="1862" y="171"/>
                  </a:lnTo>
                  <a:lnTo>
                    <a:pt x="1862" y="194"/>
                  </a:lnTo>
                  <a:lnTo>
                    <a:pt x="1862" y="218"/>
                  </a:lnTo>
                  <a:lnTo>
                    <a:pt x="1863" y="227"/>
                  </a:lnTo>
                  <a:lnTo>
                    <a:pt x="1865" y="236"/>
                  </a:lnTo>
                  <a:lnTo>
                    <a:pt x="1869" y="244"/>
                  </a:lnTo>
                  <a:lnTo>
                    <a:pt x="1873" y="253"/>
                  </a:lnTo>
                  <a:lnTo>
                    <a:pt x="1884" y="272"/>
                  </a:lnTo>
                  <a:lnTo>
                    <a:pt x="1897" y="291"/>
                  </a:lnTo>
                  <a:lnTo>
                    <a:pt x="1912" y="309"/>
                  </a:lnTo>
                  <a:lnTo>
                    <a:pt x="1927" y="325"/>
                  </a:lnTo>
                  <a:lnTo>
                    <a:pt x="1943" y="338"/>
                  </a:lnTo>
                  <a:lnTo>
                    <a:pt x="1956" y="349"/>
                  </a:lnTo>
                  <a:lnTo>
                    <a:pt x="1966" y="358"/>
                  </a:lnTo>
                  <a:lnTo>
                    <a:pt x="1973" y="365"/>
                  </a:lnTo>
                  <a:lnTo>
                    <a:pt x="1978" y="370"/>
                  </a:lnTo>
                  <a:lnTo>
                    <a:pt x="1982" y="376"/>
                  </a:lnTo>
                  <a:lnTo>
                    <a:pt x="1983" y="381"/>
                  </a:lnTo>
                  <a:lnTo>
                    <a:pt x="1982" y="386"/>
                  </a:lnTo>
                  <a:lnTo>
                    <a:pt x="1981" y="389"/>
                  </a:lnTo>
                  <a:lnTo>
                    <a:pt x="1977" y="394"/>
                  </a:lnTo>
                  <a:lnTo>
                    <a:pt x="1956" y="407"/>
                  </a:lnTo>
                  <a:lnTo>
                    <a:pt x="1930" y="422"/>
                  </a:lnTo>
                  <a:lnTo>
                    <a:pt x="1925" y="426"/>
                  </a:lnTo>
                  <a:lnTo>
                    <a:pt x="1922" y="430"/>
                  </a:lnTo>
                  <a:lnTo>
                    <a:pt x="1920" y="433"/>
                  </a:lnTo>
                  <a:lnTo>
                    <a:pt x="1919" y="438"/>
                  </a:lnTo>
                  <a:lnTo>
                    <a:pt x="1919" y="442"/>
                  </a:lnTo>
                  <a:lnTo>
                    <a:pt x="1919" y="447"/>
                  </a:lnTo>
                  <a:lnTo>
                    <a:pt x="1921" y="450"/>
                  </a:lnTo>
                  <a:lnTo>
                    <a:pt x="1922" y="454"/>
                  </a:lnTo>
                  <a:lnTo>
                    <a:pt x="1928" y="464"/>
                  </a:lnTo>
                  <a:lnTo>
                    <a:pt x="1936" y="473"/>
                  </a:lnTo>
                  <a:lnTo>
                    <a:pt x="1945" y="483"/>
                  </a:lnTo>
                  <a:lnTo>
                    <a:pt x="1955" y="493"/>
                  </a:lnTo>
                  <a:lnTo>
                    <a:pt x="1965" y="503"/>
                  </a:lnTo>
                  <a:lnTo>
                    <a:pt x="1975" y="513"/>
                  </a:lnTo>
                  <a:lnTo>
                    <a:pt x="1984" y="524"/>
                  </a:lnTo>
                  <a:lnTo>
                    <a:pt x="1992" y="534"/>
                  </a:lnTo>
                  <a:lnTo>
                    <a:pt x="1994" y="540"/>
                  </a:lnTo>
                  <a:lnTo>
                    <a:pt x="1997" y="545"/>
                  </a:lnTo>
                  <a:lnTo>
                    <a:pt x="1998" y="551"/>
                  </a:lnTo>
                  <a:lnTo>
                    <a:pt x="1999" y="555"/>
                  </a:lnTo>
                  <a:lnTo>
                    <a:pt x="2000" y="561"/>
                  </a:lnTo>
                  <a:lnTo>
                    <a:pt x="1999" y="566"/>
                  </a:lnTo>
                  <a:lnTo>
                    <a:pt x="1998" y="572"/>
                  </a:lnTo>
                  <a:lnTo>
                    <a:pt x="1996" y="577"/>
                  </a:lnTo>
                  <a:lnTo>
                    <a:pt x="1992" y="584"/>
                  </a:lnTo>
                  <a:lnTo>
                    <a:pt x="1989" y="591"/>
                  </a:lnTo>
                  <a:lnTo>
                    <a:pt x="1987" y="597"/>
                  </a:lnTo>
                  <a:lnTo>
                    <a:pt x="1986" y="604"/>
                  </a:lnTo>
                  <a:lnTo>
                    <a:pt x="1986" y="609"/>
                  </a:lnTo>
                  <a:lnTo>
                    <a:pt x="1986" y="615"/>
                  </a:lnTo>
                  <a:lnTo>
                    <a:pt x="1986" y="619"/>
                  </a:lnTo>
                  <a:lnTo>
                    <a:pt x="1988" y="624"/>
                  </a:lnTo>
                  <a:lnTo>
                    <a:pt x="1992" y="632"/>
                  </a:lnTo>
                  <a:lnTo>
                    <a:pt x="1997" y="640"/>
                  </a:lnTo>
                  <a:lnTo>
                    <a:pt x="2004" y="647"/>
                  </a:lnTo>
                  <a:lnTo>
                    <a:pt x="2012" y="654"/>
                  </a:lnTo>
                  <a:lnTo>
                    <a:pt x="2019" y="661"/>
                  </a:lnTo>
                  <a:lnTo>
                    <a:pt x="2027" y="668"/>
                  </a:lnTo>
                  <a:lnTo>
                    <a:pt x="2034" y="677"/>
                  </a:lnTo>
                  <a:lnTo>
                    <a:pt x="2039" y="684"/>
                  </a:lnTo>
                  <a:lnTo>
                    <a:pt x="2043" y="690"/>
                  </a:lnTo>
                  <a:lnTo>
                    <a:pt x="2045" y="694"/>
                  </a:lnTo>
                  <a:lnTo>
                    <a:pt x="2046" y="700"/>
                  </a:lnTo>
                  <a:lnTo>
                    <a:pt x="2047" y="705"/>
                  </a:lnTo>
                  <a:lnTo>
                    <a:pt x="2047" y="712"/>
                  </a:lnTo>
                  <a:lnTo>
                    <a:pt x="2047" y="719"/>
                  </a:lnTo>
                  <a:lnTo>
                    <a:pt x="2046" y="725"/>
                  </a:lnTo>
                  <a:lnTo>
                    <a:pt x="2045" y="733"/>
                  </a:lnTo>
                  <a:lnTo>
                    <a:pt x="2045" y="745"/>
                  </a:lnTo>
                  <a:lnTo>
                    <a:pt x="2046" y="755"/>
                  </a:lnTo>
                  <a:lnTo>
                    <a:pt x="2047" y="762"/>
                  </a:lnTo>
                  <a:lnTo>
                    <a:pt x="2049" y="767"/>
                  </a:lnTo>
                  <a:lnTo>
                    <a:pt x="2053" y="771"/>
                  </a:lnTo>
                  <a:lnTo>
                    <a:pt x="2055" y="773"/>
                  </a:lnTo>
                  <a:lnTo>
                    <a:pt x="2058" y="775"/>
                  </a:lnTo>
                  <a:lnTo>
                    <a:pt x="2063" y="775"/>
                  </a:lnTo>
                  <a:lnTo>
                    <a:pt x="2070" y="776"/>
                  </a:lnTo>
                  <a:lnTo>
                    <a:pt x="2077" y="779"/>
                  </a:lnTo>
                  <a:lnTo>
                    <a:pt x="2080" y="782"/>
                  </a:lnTo>
                  <a:lnTo>
                    <a:pt x="2084" y="785"/>
                  </a:lnTo>
                  <a:lnTo>
                    <a:pt x="2087" y="790"/>
                  </a:lnTo>
                  <a:lnTo>
                    <a:pt x="2089" y="798"/>
                  </a:lnTo>
                  <a:lnTo>
                    <a:pt x="2090" y="802"/>
                  </a:lnTo>
                  <a:lnTo>
                    <a:pt x="2095" y="805"/>
                  </a:lnTo>
                  <a:lnTo>
                    <a:pt x="2100" y="808"/>
                  </a:lnTo>
                  <a:lnTo>
                    <a:pt x="2107" y="810"/>
                  </a:lnTo>
                  <a:lnTo>
                    <a:pt x="2122" y="816"/>
                  </a:lnTo>
                  <a:lnTo>
                    <a:pt x="2142" y="819"/>
                  </a:lnTo>
                  <a:lnTo>
                    <a:pt x="2182" y="825"/>
                  </a:lnTo>
                  <a:lnTo>
                    <a:pt x="2212" y="831"/>
                  </a:lnTo>
                  <a:lnTo>
                    <a:pt x="2221" y="834"/>
                  </a:lnTo>
                  <a:lnTo>
                    <a:pt x="2229" y="835"/>
                  </a:lnTo>
                  <a:lnTo>
                    <a:pt x="2237" y="835"/>
                  </a:lnTo>
                  <a:lnTo>
                    <a:pt x="2246" y="835"/>
                  </a:lnTo>
                  <a:lnTo>
                    <a:pt x="2263" y="831"/>
                  </a:lnTo>
                  <a:lnTo>
                    <a:pt x="2280" y="827"/>
                  </a:lnTo>
                  <a:lnTo>
                    <a:pt x="2296" y="823"/>
                  </a:lnTo>
                  <a:lnTo>
                    <a:pt x="2313" y="818"/>
                  </a:lnTo>
                  <a:lnTo>
                    <a:pt x="2331" y="815"/>
                  </a:lnTo>
                  <a:lnTo>
                    <a:pt x="2348" y="814"/>
                  </a:lnTo>
                  <a:lnTo>
                    <a:pt x="2369" y="813"/>
                  </a:lnTo>
                  <a:lnTo>
                    <a:pt x="2396" y="809"/>
                  </a:lnTo>
                  <a:lnTo>
                    <a:pt x="2425" y="804"/>
                  </a:lnTo>
                  <a:lnTo>
                    <a:pt x="2455" y="797"/>
                  </a:lnTo>
                  <a:lnTo>
                    <a:pt x="2484" y="790"/>
                  </a:lnTo>
                  <a:lnTo>
                    <a:pt x="2512" y="782"/>
                  </a:lnTo>
                  <a:lnTo>
                    <a:pt x="2524" y="777"/>
                  </a:lnTo>
                  <a:lnTo>
                    <a:pt x="2537" y="773"/>
                  </a:lnTo>
                  <a:lnTo>
                    <a:pt x="2546" y="768"/>
                  </a:lnTo>
                  <a:lnTo>
                    <a:pt x="2555" y="764"/>
                  </a:lnTo>
                  <a:lnTo>
                    <a:pt x="2566" y="756"/>
                  </a:lnTo>
                  <a:lnTo>
                    <a:pt x="2576" y="748"/>
                  </a:lnTo>
                  <a:lnTo>
                    <a:pt x="2585" y="741"/>
                  </a:lnTo>
                  <a:lnTo>
                    <a:pt x="2593" y="731"/>
                  </a:lnTo>
                  <a:lnTo>
                    <a:pt x="2600" y="722"/>
                  </a:lnTo>
                  <a:lnTo>
                    <a:pt x="2605" y="711"/>
                  </a:lnTo>
                  <a:lnTo>
                    <a:pt x="2611" y="699"/>
                  </a:lnTo>
                  <a:lnTo>
                    <a:pt x="2616" y="687"/>
                  </a:lnTo>
                  <a:lnTo>
                    <a:pt x="2618" y="681"/>
                  </a:lnTo>
                  <a:lnTo>
                    <a:pt x="2622" y="676"/>
                  </a:lnTo>
                  <a:lnTo>
                    <a:pt x="2625" y="671"/>
                  </a:lnTo>
                  <a:lnTo>
                    <a:pt x="2630" y="667"/>
                  </a:lnTo>
                  <a:lnTo>
                    <a:pt x="2637" y="659"/>
                  </a:lnTo>
                  <a:lnTo>
                    <a:pt x="2646" y="652"/>
                  </a:lnTo>
                  <a:lnTo>
                    <a:pt x="2655" y="647"/>
                  </a:lnTo>
                  <a:lnTo>
                    <a:pt x="2665" y="640"/>
                  </a:lnTo>
                  <a:lnTo>
                    <a:pt x="2674" y="633"/>
                  </a:lnTo>
                  <a:lnTo>
                    <a:pt x="2682" y="625"/>
                  </a:lnTo>
                  <a:lnTo>
                    <a:pt x="2693" y="610"/>
                  </a:lnTo>
                  <a:lnTo>
                    <a:pt x="2704" y="599"/>
                  </a:lnTo>
                  <a:lnTo>
                    <a:pt x="2708" y="596"/>
                  </a:lnTo>
                  <a:lnTo>
                    <a:pt x="2714" y="593"/>
                  </a:lnTo>
                  <a:lnTo>
                    <a:pt x="2718" y="590"/>
                  </a:lnTo>
                  <a:lnTo>
                    <a:pt x="2724" y="588"/>
                  </a:lnTo>
                  <a:lnTo>
                    <a:pt x="2728" y="588"/>
                  </a:lnTo>
                  <a:lnTo>
                    <a:pt x="2734" y="588"/>
                  </a:lnTo>
                  <a:lnTo>
                    <a:pt x="2739" y="589"/>
                  </a:lnTo>
                  <a:lnTo>
                    <a:pt x="2745" y="590"/>
                  </a:lnTo>
                  <a:lnTo>
                    <a:pt x="2759" y="596"/>
                  </a:lnTo>
                  <a:lnTo>
                    <a:pt x="2775" y="604"/>
                  </a:lnTo>
                  <a:lnTo>
                    <a:pt x="2779" y="606"/>
                  </a:lnTo>
                  <a:lnTo>
                    <a:pt x="2783" y="606"/>
                  </a:lnTo>
                  <a:lnTo>
                    <a:pt x="2788" y="606"/>
                  </a:lnTo>
                  <a:lnTo>
                    <a:pt x="2792" y="605"/>
                  </a:lnTo>
                  <a:lnTo>
                    <a:pt x="2802" y="601"/>
                  </a:lnTo>
                  <a:lnTo>
                    <a:pt x="2812" y="597"/>
                  </a:lnTo>
                  <a:lnTo>
                    <a:pt x="2832" y="584"/>
                  </a:lnTo>
                  <a:lnTo>
                    <a:pt x="2848" y="572"/>
                  </a:lnTo>
                  <a:lnTo>
                    <a:pt x="2858" y="565"/>
                  </a:lnTo>
                  <a:lnTo>
                    <a:pt x="2867" y="561"/>
                  </a:lnTo>
                  <a:lnTo>
                    <a:pt x="2875" y="557"/>
                  </a:lnTo>
                  <a:lnTo>
                    <a:pt x="2883" y="555"/>
                  </a:lnTo>
                  <a:lnTo>
                    <a:pt x="2892" y="555"/>
                  </a:lnTo>
                  <a:lnTo>
                    <a:pt x="2901" y="556"/>
                  </a:lnTo>
                  <a:lnTo>
                    <a:pt x="2911" y="557"/>
                  </a:lnTo>
                  <a:lnTo>
                    <a:pt x="2922" y="561"/>
                  </a:lnTo>
                  <a:lnTo>
                    <a:pt x="2925" y="561"/>
                  </a:lnTo>
                  <a:lnTo>
                    <a:pt x="2930" y="559"/>
                  </a:lnTo>
                  <a:lnTo>
                    <a:pt x="2935" y="557"/>
                  </a:lnTo>
                  <a:lnTo>
                    <a:pt x="2941" y="554"/>
                  </a:lnTo>
                  <a:lnTo>
                    <a:pt x="2954" y="546"/>
                  </a:lnTo>
                  <a:lnTo>
                    <a:pt x="2970" y="537"/>
                  </a:lnTo>
                  <a:lnTo>
                    <a:pt x="2986" y="528"/>
                  </a:lnTo>
                  <a:lnTo>
                    <a:pt x="3004" y="521"/>
                  </a:lnTo>
                  <a:lnTo>
                    <a:pt x="3014" y="519"/>
                  </a:lnTo>
                  <a:lnTo>
                    <a:pt x="3023" y="516"/>
                  </a:lnTo>
                  <a:lnTo>
                    <a:pt x="3033" y="515"/>
                  </a:lnTo>
                  <a:lnTo>
                    <a:pt x="3043" y="516"/>
                  </a:lnTo>
                  <a:lnTo>
                    <a:pt x="3053" y="517"/>
                  </a:lnTo>
                  <a:lnTo>
                    <a:pt x="3061" y="517"/>
                  </a:lnTo>
                  <a:lnTo>
                    <a:pt x="3071" y="516"/>
                  </a:lnTo>
                  <a:lnTo>
                    <a:pt x="3079" y="515"/>
                  </a:lnTo>
                  <a:lnTo>
                    <a:pt x="3096" y="512"/>
                  </a:lnTo>
                  <a:lnTo>
                    <a:pt x="3111" y="505"/>
                  </a:lnTo>
                  <a:lnTo>
                    <a:pt x="3141" y="490"/>
                  </a:lnTo>
                  <a:lnTo>
                    <a:pt x="3173" y="474"/>
                  </a:lnTo>
                  <a:lnTo>
                    <a:pt x="3192" y="465"/>
                  </a:lnTo>
                  <a:lnTo>
                    <a:pt x="3204" y="461"/>
                  </a:lnTo>
                  <a:lnTo>
                    <a:pt x="3210" y="458"/>
                  </a:lnTo>
                  <a:lnTo>
                    <a:pt x="3215" y="453"/>
                  </a:lnTo>
                  <a:lnTo>
                    <a:pt x="3223" y="449"/>
                  </a:lnTo>
                  <a:lnTo>
                    <a:pt x="3231" y="441"/>
                  </a:lnTo>
                  <a:lnTo>
                    <a:pt x="3239" y="436"/>
                  </a:lnTo>
                  <a:lnTo>
                    <a:pt x="3244" y="431"/>
                  </a:lnTo>
                  <a:lnTo>
                    <a:pt x="3251" y="428"/>
                  </a:lnTo>
                  <a:lnTo>
                    <a:pt x="3256" y="426"/>
                  </a:lnTo>
                  <a:lnTo>
                    <a:pt x="3262" y="425"/>
                  </a:lnTo>
                  <a:lnTo>
                    <a:pt x="3267" y="425"/>
                  </a:lnTo>
                  <a:lnTo>
                    <a:pt x="3272" y="426"/>
                  </a:lnTo>
                  <a:lnTo>
                    <a:pt x="3276" y="427"/>
                  </a:lnTo>
                  <a:lnTo>
                    <a:pt x="3286" y="432"/>
                  </a:lnTo>
                  <a:lnTo>
                    <a:pt x="3294" y="439"/>
                  </a:lnTo>
                  <a:lnTo>
                    <a:pt x="3303" y="448"/>
                  </a:lnTo>
                  <a:lnTo>
                    <a:pt x="3313" y="457"/>
                  </a:lnTo>
                  <a:lnTo>
                    <a:pt x="3316" y="460"/>
                  </a:lnTo>
                  <a:lnTo>
                    <a:pt x="3320" y="461"/>
                  </a:lnTo>
                  <a:lnTo>
                    <a:pt x="3324" y="461"/>
                  </a:lnTo>
                  <a:lnTo>
                    <a:pt x="3328" y="461"/>
                  </a:lnTo>
                  <a:lnTo>
                    <a:pt x="3338" y="457"/>
                  </a:lnTo>
                  <a:lnTo>
                    <a:pt x="3348" y="450"/>
                  </a:lnTo>
                  <a:lnTo>
                    <a:pt x="3358" y="442"/>
                  </a:lnTo>
                  <a:lnTo>
                    <a:pt x="3368" y="433"/>
                  </a:lnTo>
                  <a:lnTo>
                    <a:pt x="3378" y="427"/>
                  </a:lnTo>
                  <a:lnTo>
                    <a:pt x="3388" y="421"/>
                  </a:lnTo>
                  <a:lnTo>
                    <a:pt x="3388" y="421"/>
                  </a:lnTo>
                  <a:lnTo>
                    <a:pt x="3395" y="454"/>
                  </a:lnTo>
                  <a:lnTo>
                    <a:pt x="3400" y="490"/>
                  </a:lnTo>
                  <a:lnTo>
                    <a:pt x="3400" y="499"/>
                  </a:lnTo>
                  <a:lnTo>
                    <a:pt x="3399" y="507"/>
                  </a:lnTo>
                  <a:lnTo>
                    <a:pt x="3398" y="515"/>
                  </a:lnTo>
                  <a:lnTo>
                    <a:pt x="3395" y="522"/>
                  </a:lnTo>
                  <a:lnTo>
                    <a:pt x="3392" y="528"/>
                  </a:lnTo>
                  <a:lnTo>
                    <a:pt x="3386" y="534"/>
                  </a:lnTo>
                  <a:lnTo>
                    <a:pt x="3379" y="538"/>
                  </a:lnTo>
                  <a:lnTo>
                    <a:pt x="3370" y="542"/>
                  </a:lnTo>
                  <a:lnTo>
                    <a:pt x="3359" y="547"/>
                  </a:lnTo>
                  <a:lnTo>
                    <a:pt x="3351" y="553"/>
                  </a:lnTo>
                  <a:lnTo>
                    <a:pt x="3343" y="559"/>
                  </a:lnTo>
                  <a:lnTo>
                    <a:pt x="3336" y="568"/>
                  </a:lnTo>
                  <a:lnTo>
                    <a:pt x="3325" y="586"/>
                  </a:lnTo>
                  <a:lnTo>
                    <a:pt x="3314" y="607"/>
                  </a:lnTo>
                  <a:lnTo>
                    <a:pt x="3306" y="618"/>
                  </a:lnTo>
                  <a:lnTo>
                    <a:pt x="3295" y="633"/>
                  </a:lnTo>
                  <a:lnTo>
                    <a:pt x="3291" y="641"/>
                  </a:lnTo>
                  <a:lnTo>
                    <a:pt x="3289" y="649"/>
                  </a:lnTo>
                  <a:lnTo>
                    <a:pt x="3287" y="653"/>
                  </a:lnTo>
                  <a:lnTo>
                    <a:pt x="3287" y="656"/>
                  </a:lnTo>
                  <a:lnTo>
                    <a:pt x="3289" y="659"/>
                  </a:lnTo>
                  <a:lnTo>
                    <a:pt x="3291" y="661"/>
                  </a:lnTo>
                  <a:lnTo>
                    <a:pt x="3298" y="669"/>
                  </a:lnTo>
                  <a:lnTo>
                    <a:pt x="3307" y="679"/>
                  </a:lnTo>
                  <a:lnTo>
                    <a:pt x="3311" y="683"/>
                  </a:lnTo>
                  <a:lnTo>
                    <a:pt x="3311" y="688"/>
                  </a:lnTo>
                  <a:lnTo>
                    <a:pt x="3311" y="690"/>
                  </a:lnTo>
                  <a:lnTo>
                    <a:pt x="3308" y="692"/>
                  </a:lnTo>
                  <a:lnTo>
                    <a:pt x="3306" y="694"/>
                  </a:lnTo>
                  <a:lnTo>
                    <a:pt x="3303" y="695"/>
                  </a:lnTo>
                  <a:lnTo>
                    <a:pt x="3296" y="699"/>
                  </a:lnTo>
                  <a:lnTo>
                    <a:pt x="3291" y="702"/>
                  </a:lnTo>
                  <a:lnTo>
                    <a:pt x="3287" y="705"/>
                  </a:lnTo>
                  <a:lnTo>
                    <a:pt x="3284" y="709"/>
                  </a:lnTo>
                  <a:lnTo>
                    <a:pt x="3283" y="713"/>
                  </a:lnTo>
                  <a:lnTo>
                    <a:pt x="3283" y="716"/>
                  </a:lnTo>
                  <a:lnTo>
                    <a:pt x="3283" y="720"/>
                  </a:lnTo>
                  <a:lnTo>
                    <a:pt x="3284" y="723"/>
                  </a:lnTo>
                  <a:lnTo>
                    <a:pt x="3295" y="739"/>
                  </a:lnTo>
                  <a:lnTo>
                    <a:pt x="3306" y="754"/>
                  </a:lnTo>
                  <a:lnTo>
                    <a:pt x="3312" y="765"/>
                  </a:lnTo>
                  <a:lnTo>
                    <a:pt x="3315" y="775"/>
                  </a:lnTo>
                  <a:lnTo>
                    <a:pt x="3317" y="786"/>
                  </a:lnTo>
                  <a:lnTo>
                    <a:pt x="3317" y="797"/>
                  </a:lnTo>
                  <a:lnTo>
                    <a:pt x="3317" y="820"/>
                  </a:lnTo>
                  <a:lnTo>
                    <a:pt x="3316" y="844"/>
                  </a:lnTo>
                  <a:lnTo>
                    <a:pt x="3314" y="865"/>
                  </a:lnTo>
                  <a:lnTo>
                    <a:pt x="3311" y="889"/>
                  </a:lnTo>
                  <a:lnTo>
                    <a:pt x="3310" y="901"/>
                  </a:lnTo>
                  <a:lnTo>
                    <a:pt x="3310" y="912"/>
                  </a:lnTo>
                  <a:lnTo>
                    <a:pt x="3310" y="918"/>
                  </a:lnTo>
                  <a:lnTo>
                    <a:pt x="3311" y="922"/>
                  </a:lnTo>
                  <a:lnTo>
                    <a:pt x="3313" y="928"/>
                  </a:lnTo>
                  <a:lnTo>
                    <a:pt x="3315" y="931"/>
                  </a:lnTo>
                  <a:lnTo>
                    <a:pt x="3322" y="943"/>
                  </a:lnTo>
                  <a:lnTo>
                    <a:pt x="3327" y="953"/>
                  </a:lnTo>
                  <a:lnTo>
                    <a:pt x="3332" y="962"/>
                  </a:lnTo>
                  <a:lnTo>
                    <a:pt x="3335" y="970"/>
                  </a:lnTo>
                  <a:lnTo>
                    <a:pt x="3337" y="977"/>
                  </a:lnTo>
                  <a:lnTo>
                    <a:pt x="3338" y="985"/>
                  </a:lnTo>
                  <a:lnTo>
                    <a:pt x="3338" y="992"/>
                  </a:lnTo>
                  <a:lnTo>
                    <a:pt x="3338" y="998"/>
                  </a:lnTo>
                  <a:lnTo>
                    <a:pt x="3334" y="1026"/>
                  </a:lnTo>
                  <a:lnTo>
                    <a:pt x="3329" y="1065"/>
                  </a:lnTo>
                  <a:lnTo>
                    <a:pt x="3328" y="1072"/>
                  </a:lnTo>
                  <a:lnTo>
                    <a:pt x="3327" y="1079"/>
                  </a:lnTo>
                  <a:lnTo>
                    <a:pt x="3325" y="1086"/>
                  </a:lnTo>
                  <a:lnTo>
                    <a:pt x="3323" y="1092"/>
                  </a:lnTo>
                  <a:lnTo>
                    <a:pt x="3316" y="1104"/>
                  </a:lnTo>
                  <a:lnTo>
                    <a:pt x="3310" y="1115"/>
                  </a:lnTo>
                  <a:lnTo>
                    <a:pt x="3302" y="1127"/>
                  </a:lnTo>
                  <a:lnTo>
                    <a:pt x="3295" y="1138"/>
                  </a:lnTo>
                  <a:lnTo>
                    <a:pt x="3291" y="1149"/>
                  </a:lnTo>
                  <a:lnTo>
                    <a:pt x="3287" y="1160"/>
                  </a:lnTo>
                  <a:lnTo>
                    <a:pt x="3286" y="1166"/>
                  </a:lnTo>
                  <a:lnTo>
                    <a:pt x="3289" y="1172"/>
                  </a:lnTo>
                  <a:lnTo>
                    <a:pt x="3291" y="1176"/>
                  </a:lnTo>
                  <a:lnTo>
                    <a:pt x="3294" y="1181"/>
                  </a:lnTo>
                  <a:lnTo>
                    <a:pt x="3304" y="1188"/>
                  </a:lnTo>
                  <a:lnTo>
                    <a:pt x="3316" y="1195"/>
                  </a:lnTo>
                  <a:lnTo>
                    <a:pt x="3328" y="1201"/>
                  </a:lnTo>
                  <a:lnTo>
                    <a:pt x="3339" y="1207"/>
                  </a:lnTo>
                  <a:lnTo>
                    <a:pt x="3344" y="1212"/>
                  </a:lnTo>
                  <a:lnTo>
                    <a:pt x="3347" y="1215"/>
                  </a:lnTo>
                  <a:lnTo>
                    <a:pt x="3351" y="1219"/>
                  </a:lnTo>
                  <a:lnTo>
                    <a:pt x="3352" y="1225"/>
                  </a:lnTo>
                  <a:lnTo>
                    <a:pt x="3351" y="1230"/>
                  </a:lnTo>
                  <a:lnTo>
                    <a:pt x="3348" y="1236"/>
                  </a:lnTo>
                  <a:lnTo>
                    <a:pt x="3346" y="1241"/>
                  </a:lnTo>
                  <a:lnTo>
                    <a:pt x="3342" y="1246"/>
                  </a:lnTo>
                  <a:lnTo>
                    <a:pt x="3331" y="1256"/>
                  </a:lnTo>
                  <a:lnTo>
                    <a:pt x="3318" y="1265"/>
                  </a:lnTo>
                  <a:lnTo>
                    <a:pt x="3312" y="1270"/>
                  </a:lnTo>
                  <a:lnTo>
                    <a:pt x="3306" y="1276"/>
                  </a:lnTo>
                  <a:lnTo>
                    <a:pt x="3301" y="1282"/>
                  </a:lnTo>
                  <a:lnTo>
                    <a:pt x="3295" y="1288"/>
                  </a:lnTo>
                  <a:lnTo>
                    <a:pt x="3291" y="1296"/>
                  </a:lnTo>
                  <a:lnTo>
                    <a:pt x="3287" y="1303"/>
                  </a:lnTo>
                  <a:lnTo>
                    <a:pt x="3285" y="1311"/>
                  </a:lnTo>
                  <a:lnTo>
                    <a:pt x="3284" y="1320"/>
                  </a:lnTo>
                  <a:lnTo>
                    <a:pt x="3285" y="1330"/>
                  </a:lnTo>
                  <a:lnTo>
                    <a:pt x="3285" y="1340"/>
                  </a:lnTo>
                  <a:lnTo>
                    <a:pt x="3287" y="1350"/>
                  </a:lnTo>
                  <a:lnTo>
                    <a:pt x="3289" y="1359"/>
                  </a:lnTo>
                  <a:lnTo>
                    <a:pt x="3294" y="1376"/>
                  </a:lnTo>
                  <a:lnTo>
                    <a:pt x="3301" y="1393"/>
                  </a:lnTo>
                  <a:lnTo>
                    <a:pt x="3316" y="1426"/>
                  </a:lnTo>
                  <a:lnTo>
                    <a:pt x="3333" y="1460"/>
                  </a:lnTo>
                  <a:lnTo>
                    <a:pt x="3337" y="1467"/>
                  </a:lnTo>
                  <a:lnTo>
                    <a:pt x="3343" y="1472"/>
                  </a:lnTo>
                  <a:lnTo>
                    <a:pt x="3351" y="1477"/>
                  </a:lnTo>
                  <a:lnTo>
                    <a:pt x="3357" y="1480"/>
                  </a:lnTo>
                  <a:lnTo>
                    <a:pt x="3366" y="1481"/>
                  </a:lnTo>
                  <a:lnTo>
                    <a:pt x="3374" y="1484"/>
                  </a:lnTo>
                  <a:lnTo>
                    <a:pt x="3384" y="1484"/>
                  </a:lnTo>
                  <a:lnTo>
                    <a:pt x="3393" y="1484"/>
                  </a:lnTo>
                  <a:lnTo>
                    <a:pt x="3411" y="1482"/>
                  </a:lnTo>
                  <a:lnTo>
                    <a:pt x="3431" y="1481"/>
                  </a:lnTo>
                  <a:lnTo>
                    <a:pt x="3449" y="1481"/>
                  </a:lnTo>
                  <a:lnTo>
                    <a:pt x="3465" y="1482"/>
                  </a:lnTo>
                  <a:lnTo>
                    <a:pt x="3472" y="1485"/>
                  </a:lnTo>
                  <a:lnTo>
                    <a:pt x="3478" y="1486"/>
                  </a:lnTo>
                  <a:lnTo>
                    <a:pt x="3482" y="1489"/>
                  </a:lnTo>
                  <a:lnTo>
                    <a:pt x="3486" y="1491"/>
                  </a:lnTo>
                  <a:lnTo>
                    <a:pt x="3488" y="1495"/>
                  </a:lnTo>
                  <a:lnTo>
                    <a:pt x="3490" y="1498"/>
                  </a:lnTo>
                  <a:lnTo>
                    <a:pt x="3490" y="1502"/>
                  </a:lnTo>
                  <a:lnTo>
                    <a:pt x="3490" y="1506"/>
                  </a:lnTo>
                  <a:lnTo>
                    <a:pt x="3488" y="1514"/>
                  </a:lnTo>
                  <a:lnTo>
                    <a:pt x="3483" y="1524"/>
                  </a:lnTo>
                  <a:lnTo>
                    <a:pt x="3477" y="1534"/>
                  </a:lnTo>
                  <a:lnTo>
                    <a:pt x="3469" y="1545"/>
                  </a:lnTo>
                  <a:lnTo>
                    <a:pt x="3449" y="1566"/>
                  </a:lnTo>
                  <a:lnTo>
                    <a:pt x="3430" y="1587"/>
                  </a:lnTo>
                  <a:lnTo>
                    <a:pt x="3423" y="1597"/>
                  </a:lnTo>
                  <a:lnTo>
                    <a:pt x="3415" y="1606"/>
                  </a:lnTo>
                  <a:lnTo>
                    <a:pt x="3410" y="1615"/>
                  </a:lnTo>
                  <a:lnTo>
                    <a:pt x="3408" y="1622"/>
                  </a:lnTo>
                  <a:lnTo>
                    <a:pt x="3407" y="1628"/>
                  </a:lnTo>
                  <a:lnTo>
                    <a:pt x="3406" y="1635"/>
                  </a:lnTo>
                  <a:lnTo>
                    <a:pt x="3407" y="1641"/>
                  </a:lnTo>
                  <a:lnTo>
                    <a:pt x="3407" y="1646"/>
                  </a:lnTo>
                  <a:lnTo>
                    <a:pt x="3409" y="1652"/>
                  </a:lnTo>
                  <a:lnTo>
                    <a:pt x="3411" y="1656"/>
                  </a:lnTo>
                  <a:lnTo>
                    <a:pt x="3414" y="1660"/>
                  </a:lnTo>
                  <a:lnTo>
                    <a:pt x="3417" y="1664"/>
                  </a:lnTo>
                  <a:lnTo>
                    <a:pt x="3424" y="1670"/>
                  </a:lnTo>
                  <a:lnTo>
                    <a:pt x="3432" y="1676"/>
                  </a:lnTo>
                  <a:lnTo>
                    <a:pt x="3442" y="1680"/>
                  </a:lnTo>
                  <a:lnTo>
                    <a:pt x="3454" y="1685"/>
                  </a:lnTo>
                  <a:lnTo>
                    <a:pt x="3478" y="1690"/>
                  </a:lnTo>
                  <a:lnTo>
                    <a:pt x="3502" y="1695"/>
                  </a:lnTo>
                  <a:lnTo>
                    <a:pt x="3514" y="1698"/>
                  </a:lnTo>
                  <a:lnTo>
                    <a:pt x="3526" y="1701"/>
                  </a:lnTo>
                  <a:lnTo>
                    <a:pt x="3535" y="1705"/>
                  </a:lnTo>
                  <a:lnTo>
                    <a:pt x="3544" y="1709"/>
                  </a:lnTo>
                  <a:lnTo>
                    <a:pt x="3552" y="1713"/>
                  </a:lnTo>
                  <a:lnTo>
                    <a:pt x="3563" y="1721"/>
                  </a:lnTo>
                  <a:lnTo>
                    <a:pt x="3578" y="1732"/>
                  </a:lnTo>
                  <a:lnTo>
                    <a:pt x="3591" y="1743"/>
                  </a:lnTo>
                  <a:lnTo>
                    <a:pt x="3596" y="1750"/>
                  </a:lnTo>
                  <a:lnTo>
                    <a:pt x="3602" y="1757"/>
                  </a:lnTo>
                  <a:lnTo>
                    <a:pt x="3605" y="1762"/>
                  </a:lnTo>
                  <a:lnTo>
                    <a:pt x="3607" y="1769"/>
                  </a:lnTo>
                  <a:lnTo>
                    <a:pt x="3607" y="1774"/>
                  </a:lnTo>
                  <a:lnTo>
                    <a:pt x="3605" y="1779"/>
                  </a:lnTo>
                  <a:lnTo>
                    <a:pt x="3601" y="1783"/>
                  </a:lnTo>
                  <a:lnTo>
                    <a:pt x="3594" y="1788"/>
                  </a:lnTo>
                  <a:lnTo>
                    <a:pt x="3584" y="1790"/>
                  </a:lnTo>
                  <a:lnTo>
                    <a:pt x="3573" y="1792"/>
                  </a:lnTo>
                  <a:lnTo>
                    <a:pt x="3562" y="1793"/>
                  </a:lnTo>
                  <a:lnTo>
                    <a:pt x="3549" y="1793"/>
                  </a:lnTo>
                  <a:lnTo>
                    <a:pt x="3523" y="1793"/>
                  </a:lnTo>
                  <a:lnTo>
                    <a:pt x="3497" y="1793"/>
                  </a:lnTo>
                  <a:lnTo>
                    <a:pt x="3485" y="1795"/>
                  </a:lnTo>
                  <a:lnTo>
                    <a:pt x="3473" y="1797"/>
                  </a:lnTo>
                  <a:lnTo>
                    <a:pt x="3463" y="1802"/>
                  </a:lnTo>
                  <a:lnTo>
                    <a:pt x="3455" y="1807"/>
                  </a:lnTo>
                  <a:lnTo>
                    <a:pt x="3450" y="1811"/>
                  </a:lnTo>
                  <a:lnTo>
                    <a:pt x="3447" y="1815"/>
                  </a:lnTo>
                  <a:lnTo>
                    <a:pt x="3444" y="1820"/>
                  </a:lnTo>
                  <a:lnTo>
                    <a:pt x="3441" y="1825"/>
                  </a:lnTo>
                  <a:lnTo>
                    <a:pt x="3439" y="1831"/>
                  </a:lnTo>
                  <a:lnTo>
                    <a:pt x="3438" y="1837"/>
                  </a:lnTo>
                  <a:lnTo>
                    <a:pt x="3437" y="1844"/>
                  </a:lnTo>
                  <a:lnTo>
                    <a:pt x="3437" y="1853"/>
                  </a:lnTo>
                  <a:lnTo>
                    <a:pt x="3437" y="1860"/>
                  </a:lnTo>
                  <a:lnTo>
                    <a:pt x="3438" y="1867"/>
                  </a:lnTo>
                  <a:lnTo>
                    <a:pt x="3440" y="1875"/>
                  </a:lnTo>
                  <a:lnTo>
                    <a:pt x="3444" y="1880"/>
                  </a:lnTo>
                  <a:lnTo>
                    <a:pt x="3448" y="1887"/>
                  </a:lnTo>
                  <a:lnTo>
                    <a:pt x="3452" y="1893"/>
                  </a:lnTo>
                  <a:lnTo>
                    <a:pt x="3458" y="1897"/>
                  </a:lnTo>
                  <a:lnTo>
                    <a:pt x="3463" y="1901"/>
                  </a:lnTo>
                  <a:lnTo>
                    <a:pt x="3476" y="1909"/>
                  </a:lnTo>
                  <a:lnTo>
                    <a:pt x="3489" y="1916"/>
                  </a:lnTo>
                  <a:lnTo>
                    <a:pt x="3503" y="1921"/>
                  </a:lnTo>
                  <a:lnTo>
                    <a:pt x="3518" y="1926"/>
                  </a:lnTo>
                  <a:lnTo>
                    <a:pt x="3529" y="1930"/>
                  </a:lnTo>
                  <a:lnTo>
                    <a:pt x="3538" y="1935"/>
                  </a:lnTo>
                  <a:lnTo>
                    <a:pt x="3544" y="1939"/>
                  </a:lnTo>
                  <a:lnTo>
                    <a:pt x="3549" y="1946"/>
                  </a:lnTo>
                  <a:lnTo>
                    <a:pt x="3552" y="1952"/>
                  </a:lnTo>
                  <a:lnTo>
                    <a:pt x="3555" y="1960"/>
                  </a:lnTo>
                  <a:lnTo>
                    <a:pt x="3558" y="1970"/>
                  </a:lnTo>
                  <a:lnTo>
                    <a:pt x="3561" y="1981"/>
                  </a:lnTo>
                  <a:lnTo>
                    <a:pt x="3563" y="1991"/>
                  </a:lnTo>
                  <a:lnTo>
                    <a:pt x="3564" y="2001"/>
                  </a:lnTo>
                  <a:lnTo>
                    <a:pt x="3565" y="2011"/>
                  </a:lnTo>
                  <a:lnTo>
                    <a:pt x="3565" y="2020"/>
                  </a:lnTo>
                  <a:lnTo>
                    <a:pt x="3566" y="2030"/>
                  </a:lnTo>
                  <a:lnTo>
                    <a:pt x="3569" y="2038"/>
                  </a:lnTo>
                  <a:lnTo>
                    <a:pt x="3573" y="2047"/>
                  </a:lnTo>
                  <a:lnTo>
                    <a:pt x="3579" y="2056"/>
                  </a:lnTo>
                  <a:lnTo>
                    <a:pt x="3583" y="2061"/>
                  </a:lnTo>
                  <a:lnTo>
                    <a:pt x="3586" y="2067"/>
                  </a:lnTo>
                  <a:lnTo>
                    <a:pt x="3590" y="2075"/>
                  </a:lnTo>
                  <a:lnTo>
                    <a:pt x="3594" y="2084"/>
                  </a:lnTo>
                  <a:lnTo>
                    <a:pt x="3601" y="2105"/>
                  </a:lnTo>
                  <a:lnTo>
                    <a:pt x="3606" y="2127"/>
                  </a:lnTo>
                  <a:lnTo>
                    <a:pt x="3611" y="2149"/>
                  </a:lnTo>
                  <a:lnTo>
                    <a:pt x="3614" y="2171"/>
                  </a:lnTo>
                  <a:lnTo>
                    <a:pt x="3615" y="2180"/>
                  </a:lnTo>
                  <a:lnTo>
                    <a:pt x="3615" y="2189"/>
                  </a:lnTo>
                  <a:lnTo>
                    <a:pt x="3615" y="2197"/>
                  </a:lnTo>
                  <a:lnTo>
                    <a:pt x="3614" y="2203"/>
                  </a:lnTo>
                  <a:lnTo>
                    <a:pt x="3613" y="2210"/>
                  </a:lnTo>
                  <a:lnTo>
                    <a:pt x="3610" y="2216"/>
                  </a:lnTo>
                  <a:lnTo>
                    <a:pt x="3606" y="2222"/>
                  </a:lnTo>
                  <a:lnTo>
                    <a:pt x="3602" y="2229"/>
                  </a:lnTo>
                  <a:lnTo>
                    <a:pt x="3593" y="2241"/>
                  </a:lnTo>
                  <a:lnTo>
                    <a:pt x="3584" y="2253"/>
                  </a:lnTo>
                  <a:lnTo>
                    <a:pt x="3580" y="2260"/>
                  </a:lnTo>
                  <a:lnTo>
                    <a:pt x="3576" y="2266"/>
                  </a:lnTo>
                  <a:lnTo>
                    <a:pt x="3574" y="2272"/>
                  </a:lnTo>
                  <a:lnTo>
                    <a:pt x="3572" y="2278"/>
                  </a:lnTo>
                  <a:lnTo>
                    <a:pt x="3571" y="2285"/>
                  </a:lnTo>
                  <a:lnTo>
                    <a:pt x="3572" y="2293"/>
                  </a:lnTo>
                  <a:lnTo>
                    <a:pt x="3574" y="2299"/>
                  </a:lnTo>
                  <a:lnTo>
                    <a:pt x="3579" y="2306"/>
                  </a:lnTo>
                  <a:lnTo>
                    <a:pt x="3594" y="2320"/>
                  </a:lnTo>
                  <a:lnTo>
                    <a:pt x="3616" y="2338"/>
                  </a:lnTo>
                  <a:lnTo>
                    <a:pt x="3626" y="2348"/>
                  </a:lnTo>
                  <a:lnTo>
                    <a:pt x="3635" y="2358"/>
                  </a:lnTo>
                  <a:lnTo>
                    <a:pt x="3637" y="2362"/>
                  </a:lnTo>
                  <a:lnTo>
                    <a:pt x="3638" y="2368"/>
                  </a:lnTo>
                  <a:lnTo>
                    <a:pt x="3638" y="2373"/>
                  </a:lnTo>
                  <a:lnTo>
                    <a:pt x="3637" y="2378"/>
                  </a:lnTo>
                  <a:lnTo>
                    <a:pt x="3634" y="2387"/>
                  </a:lnTo>
                  <a:lnTo>
                    <a:pt x="3631" y="2394"/>
                  </a:lnTo>
                  <a:lnTo>
                    <a:pt x="3630" y="2402"/>
                  </a:lnTo>
                  <a:lnTo>
                    <a:pt x="3627" y="2410"/>
                  </a:lnTo>
                  <a:lnTo>
                    <a:pt x="3627" y="2416"/>
                  </a:lnTo>
                  <a:lnTo>
                    <a:pt x="3627" y="2423"/>
                  </a:lnTo>
                  <a:lnTo>
                    <a:pt x="3629" y="2430"/>
                  </a:lnTo>
                  <a:lnTo>
                    <a:pt x="3630" y="2436"/>
                  </a:lnTo>
                  <a:lnTo>
                    <a:pt x="3632" y="2443"/>
                  </a:lnTo>
                  <a:lnTo>
                    <a:pt x="3635" y="2449"/>
                  </a:lnTo>
                  <a:lnTo>
                    <a:pt x="3638" y="2455"/>
                  </a:lnTo>
                  <a:lnTo>
                    <a:pt x="3642" y="2462"/>
                  </a:lnTo>
                  <a:lnTo>
                    <a:pt x="3652" y="2474"/>
                  </a:lnTo>
                  <a:lnTo>
                    <a:pt x="3664" y="2487"/>
                  </a:lnTo>
                  <a:lnTo>
                    <a:pt x="3686" y="2508"/>
                  </a:lnTo>
                  <a:lnTo>
                    <a:pt x="3699" y="2523"/>
                  </a:lnTo>
                  <a:lnTo>
                    <a:pt x="3703" y="2527"/>
                  </a:lnTo>
                  <a:lnTo>
                    <a:pt x="3705" y="2531"/>
                  </a:lnTo>
                  <a:lnTo>
                    <a:pt x="3706" y="2535"/>
                  </a:lnTo>
                  <a:lnTo>
                    <a:pt x="3705" y="2537"/>
                  </a:lnTo>
                  <a:lnTo>
                    <a:pt x="3699" y="2543"/>
                  </a:lnTo>
                  <a:lnTo>
                    <a:pt x="3692" y="2551"/>
                  </a:lnTo>
                  <a:lnTo>
                    <a:pt x="3686" y="2557"/>
                  </a:lnTo>
                  <a:lnTo>
                    <a:pt x="3679" y="2565"/>
                  </a:lnTo>
                  <a:lnTo>
                    <a:pt x="3674" y="2573"/>
                  </a:lnTo>
                  <a:lnTo>
                    <a:pt x="3667" y="2585"/>
                  </a:lnTo>
                  <a:lnTo>
                    <a:pt x="3669" y="2590"/>
                  </a:lnTo>
                  <a:lnTo>
                    <a:pt x="3672" y="2593"/>
                  </a:lnTo>
                  <a:lnTo>
                    <a:pt x="3674" y="2597"/>
                  </a:lnTo>
                  <a:lnTo>
                    <a:pt x="3677" y="2600"/>
                  </a:lnTo>
                  <a:lnTo>
                    <a:pt x="3682" y="2604"/>
                  </a:lnTo>
                  <a:lnTo>
                    <a:pt x="3684" y="2608"/>
                  </a:lnTo>
                  <a:lnTo>
                    <a:pt x="3686" y="2613"/>
                  </a:lnTo>
                  <a:lnTo>
                    <a:pt x="3687" y="2618"/>
                  </a:lnTo>
                  <a:lnTo>
                    <a:pt x="3688" y="2628"/>
                  </a:lnTo>
                  <a:lnTo>
                    <a:pt x="3687" y="2638"/>
                  </a:lnTo>
                  <a:lnTo>
                    <a:pt x="3684" y="2648"/>
                  </a:lnTo>
                  <a:lnTo>
                    <a:pt x="3681" y="2657"/>
                  </a:lnTo>
                  <a:lnTo>
                    <a:pt x="3681" y="2666"/>
                  </a:lnTo>
                  <a:lnTo>
                    <a:pt x="3681" y="2680"/>
                  </a:lnTo>
                  <a:lnTo>
                    <a:pt x="3682" y="2694"/>
                  </a:lnTo>
                  <a:lnTo>
                    <a:pt x="3682" y="2703"/>
                  </a:lnTo>
                  <a:lnTo>
                    <a:pt x="3682" y="2703"/>
                  </a:lnTo>
                  <a:lnTo>
                    <a:pt x="3676" y="2702"/>
                  </a:lnTo>
                  <a:lnTo>
                    <a:pt x="3671" y="2702"/>
                  </a:lnTo>
                  <a:lnTo>
                    <a:pt x="3662" y="2701"/>
                  </a:lnTo>
                  <a:lnTo>
                    <a:pt x="3653" y="2699"/>
                  </a:lnTo>
                  <a:lnTo>
                    <a:pt x="3646" y="2697"/>
                  </a:lnTo>
                  <a:lnTo>
                    <a:pt x="3640" y="2695"/>
                  </a:lnTo>
                  <a:lnTo>
                    <a:pt x="3627" y="2688"/>
                  </a:lnTo>
                  <a:lnTo>
                    <a:pt x="3617" y="2681"/>
                  </a:lnTo>
                  <a:lnTo>
                    <a:pt x="3609" y="2674"/>
                  </a:lnTo>
                  <a:lnTo>
                    <a:pt x="3599" y="2667"/>
                  </a:lnTo>
                  <a:lnTo>
                    <a:pt x="3594" y="2664"/>
                  </a:lnTo>
                  <a:lnTo>
                    <a:pt x="3589" y="2663"/>
                  </a:lnTo>
                  <a:lnTo>
                    <a:pt x="3583" y="2661"/>
                  </a:lnTo>
                  <a:lnTo>
                    <a:pt x="3578" y="2661"/>
                  </a:lnTo>
                  <a:lnTo>
                    <a:pt x="3559" y="2661"/>
                  </a:lnTo>
                  <a:lnTo>
                    <a:pt x="3544" y="2660"/>
                  </a:lnTo>
                  <a:lnTo>
                    <a:pt x="3535" y="2659"/>
                  </a:lnTo>
                  <a:lnTo>
                    <a:pt x="3528" y="2656"/>
                  </a:lnTo>
                  <a:lnTo>
                    <a:pt x="3512" y="2651"/>
                  </a:lnTo>
                  <a:lnTo>
                    <a:pt x="3485" y="2642"/>
                  </a:lnTo>
                  <a:lnTo>
                    <a:pt x="3481" y="2644"/>
                  </a:lnTo>
                  <a:lnTo>
                    <a:pt x="3476" y="2651"/>
                  </a:lnTo>
                  <a:lnTo>
                    <a:pt x="3469" y="2660"/>
                  </a:lnTo>
                  <a:lnTo>
                    <a:pt x="3461" y="2672"/>
                  </a:lnTo>
                  <a:lnTo>
                    <a:pt x="3451" y="2684"/>
                  </a:lnTo>
                  <a:lnTo>
                    <a:pt x="3440" y="2695"/>
                  </a:lnTo>
                  <a:lnTo>
                    <a:pt x="3434" y="2699"/>
                  </a:lnTo>
                  <a:lnTo>
                    <a:pt x="3428" y="2704"/>
                  </a:lnTo>
                  <a:lnTo>
                    <a:pt x="3420" y="2707"/>
                  </a:lnTo>
                  <a:lnTo>
                    <a:pt x="3414" y="2709"/>
                  </a:lnTo>
                  <a:lnTo>
                    <a:pt x="3409" y="2732"/>
                  </a:lnTo>
                  <a:lnTo>
                    <a:pt x="3403" y="2750"/>
                  </a:lnTo>
                  <a:lnTo>
                    <a:pt x="3399" y="2759"/>
                  </a:lnTo>
                  <a:lnTo>
                    <a:pt x="3396" y="2766"/>
                  </a:lnTo>
                  <a:lnTo>
                    <a:pt x="3392" y="2771"/>
                  </a:lnTo>
                  <a:lnTo>
                    <a:pt x="3387" y="2776"/>
                  </a:lnTo>
                  <a:lnTo>
                    <a:pt x="3382" y="2779"/>
                  </a:lnTo>
                  <a:lnTo>
                    <a:pt x="3375" y="2781"/>
                  </a:lnTo>
                  <a:lnTo>
                    <a:pt x="3368" y="2781"/>
                  </a:lnTo>
                  <a:lnTo>
                    <a:pt x="3359" y="2781"/>
                  </a:lnTo>
                  <a:lnTo>
                    <a:pt x="3351" y="2778"/>
                  </a:lnTo>
                  <a:lnTo>
                    <a:pt x="3341" y="2775"/>
                  </a:lnTo>
                  <a:lnTo>
                    <a:pt x="3329" y="2769"/>
                  </a:lnTo>
                  <a:lnTo>
                    <a:pt x="3317" y="2762"/>
                  </a:lnTo>
                  <a:lnTo>
                    <a:pt x="3306" y="2755"/>
                  </a:lnTo>
                  <a:lnTo>
                    <a:pt x="3298" y="2748"/>
                  </a:lnTo>
                  <a:lnTo>
                    <a:pt x="3292" y="2743"/>
                  </a:lnTo>
                  <a:lnTo>
                    <a:pt x="3286" y="2737"/>
                  </a:lnTo>
                  <a:lnTo>
                    <a:pt x="3280" y="2728"/>
                  </a:lnTo>
                  <a:lnTo>
                    <a:pt x="3274" y="2722"/>
                  </a:lnTo>
                  <a:lnTo>
                    <a:pt x="3272" y="2719"/>
                  </a:lnTo>
                  <a:lnTo>
                    <a:pt x="3269" y="2718"/>
                  </a:lnTo>
                  <a:lnTo>
                    <a:pt x="3263" y="2717"/>
                  </a:lnTo>
                  <a:lnTo>
                    <a:pt x="3257" y="2716"/>
                  </a:lnTo>
                  <a:lnTo>
                    <a:pt x="3240" y="2716"/>
                  </a:lnTo>
                  <a:lnTo>
                    <a:pt x="3213" y="2719"/>
                  </a:lnTo>
                  <a:lnTo>
                    <a:pt x="3199" y="2727"/>
                  </a:lnTo>
                  <a:lnTo>
                    <a:pt x="3194" y="2729"/>
                  </a:lnTo>
                  <a:lnTo>
                    <a:pt x="3189" y="2732"/>
                  </a:lnTo>
                  <a:lnTo>
                    <a:pt x="3182" y="2733"/>
                  </a:lnTo>
                  <a:lnTo>
                    <a:pt x="3176" y="2735"/>
                  </a:lnTo>
                  <a:lnTo>
                    <a:pt x="3159" y="2737"/>
                  </a:lnTo>
                  <a:lnTo>
                    <a:pt x="3143" y="2739"/>
                  </a:lnTo>
                  <a:lnTo>
                    <a:pt x="3136" y="2740"/>
                  </a:lnTo>
                  <a:lnTo>
                    <a:pt x="3129" y="2743"/>
                  </a:lnTo>
                  <a:lnTo>
                    <a:pt x="3123" y="2745"/>
                  </a:lnTo>
                  <a:lnTo>
                    <a:pt x="3119" y="2747"/>
                  </a:lnTo>
                  <a:lnTo>
                    <a:pt x="3115" y="2751"/>
                  </a:lnTo>
                  <a:lnTo>
                    <a:pt x="3114" y="2756"/>
                  </a:lnTo>
                  <a:lnTo>
                    <a:pt x="3114" y="2760"/>
                  </a:lnTo>
                  <a:lnTo>
                    <a:pt x="3115" y="2767"/>
                  </a:lnTo>
                  <a:lnTo>
                    <a:pt x="3118" y="2774"/>
                  </a:lnTo>
                  <a:lnTo>
                    <a:pt x="3123" y="2779"/>
                  </a:lnTo>
                  <a:lnTo>
                    <a:pt x="3129" y="2786"/>
                  </a:lnTo>
                  <a:lnTo>
                    <a:pt x="3136" y="2791"/>
                  </a:lnTo>
                  <a:lnTo>
                    <a:pt x="3151" y="2802"/>
                  </a:lnTo>
                  <a:lnTo>
                    <a:pt x="3168" y="2811"/>
                  </a:lnTo>
                  <a:lnTo>
                    <a:pt x="3183" y="2820"/>
                  </a:lnTo>
                  <a:lnTo>
                    <a:pt x="3197" y="2828"/>
                  </a:lnTo>
                  <a:lnTo>
                    <a:pt x="3202" y="2831"/>
                  </a:lnTo>
                  <a:lnTo>
                    <a:pt x="3207" y="2833"/>
                  </a:lnTo>
                  <a:lnTo>
                    <a:pt x="3209" y="2837"/>
                  </a:lnTo>
                  <a:lnTo>
                    <a:pt x="3210" y="2839"/>
                  </a:lnTo>
                  <a:lnTo>
                    <a:pt x="3209" y="2844"/>
                  </a:lnTo>
                  <a:lnTo>
                    <a:pt x="3208" y="2849"/>
                  </a:lnTo>
                  <a:lnTo>
                    <a:pt x="3205" y="2853"/>
                  </a:lnTo>
                  <a:lnTo>
                    <a:pt x="3203" y="2858"/>
                  </a:lnTo>
                  <a:lnTo>
                    <a:pt x="3198" y="2864"/>
                  </a:lnTo>
                  <a:lnTo>
                    <a:pt x="3190" y="2869"/>
                  </a:lnTo>
                  <a:lnTo>
                    <a:pt x="3181" y="2873"/>
                  </a:lnTo>
                  <a:lnTo>
                    <a:pt x="3172" y="2874"/>
                  </a:lnTo>
                  <a:lnTo>
                    <a:pt x="3162" y="2875"/>
                  </a:lnTo>
                  <a:lnTo>
                    <a:pt x="3152" y="2873"/>
                  </a:lnTo>
                  <a:lnTo>
                    <a:pt x="3145" y="2872"/>
                  </a:lnTo>
                  <a:lnTo>
                    <a:pt x="3138" y="2871"/>
                  </a:lnTo>
                  <a:lnTo>
                    <a:pt x="3131" y="2871"/>
                  </a:lnTo>
                  <a:lnTo>
                    <a:pt x="3125" y="2872"/>
                  </a:lnTo>
                  <a:lnTo>
                    <a:pt x="3118" y="2873"/>
                  </a:lnTo>
                  <a:lnTo>
                    <a:pt x="3112" y="2874"/>
                  </a:lnTo>
                  <a:lnTo>
                    <a:pt x="3108" y="2876"/>
                  </a:lnTo>
                  <a:lnTo>
                    <a:pt x="3102" y="2879"/>
                  </a:lnTo>
                  <a:lnTo>
                    <a:pt x="3094" y="2886"/>
                  </a:lnTo>
                  <a:lnTo>
                    <a:pt x="3086" y="2895"/>
                  </a:lnTo>
                  <a:lnTo>
                    <a:pt x="3077" y="2905"/>
                  </a:lnTo>
                  <a:lnTo>
                    <a:pt x="3069" y="2916"/>
                  </a:lnTo>
                  <a:lnTo>
                    <a:pt x="3064" y="2926"/>
                  </a:lnTo>
                  <a:lnTo>
                    <a:pt x="3059" y="2935"/>
                  </a:lnTo>
                  <a:lnTo>
                    <a:pt x="3056" y="2944"/>
                  </a:lnTo>
                  <a:lnTo>
                    <a:pt x="3053" y="2952"/>
                  </a:lnTo>
                  <a:lnTo>
                    <a:pt x="3048" y="2966"/>
                  </a:lnTo>
                  <a:lnTo>
                    <a:pt x="3045" y="2979"/>
                  </a:lnTo>
                  <a:lnTo>
                    <a:pt x="3043" y="2985"/>
                  </a:lnTo>
                  <a:lnTo>
                    <a:pt x="3039" y="2990"/>
                  </a:lnTo>
                  <a:lnTo>
                    <a:pt x="3036" y="2996"/>
                  </a:lnTo>
                  <a:lnTo>
                    <a:pt x="3032" y="2999"/>
                  </a:lnTo>
                  <a:lnTo>
                    <a:pt x="3025" y="3003"/>
                  </a:lnTo>
                  <a:lnTo>
                    <a:pt x="3018" y="3007"/>
                  </a:lnTo>
                  <a:lnTo>
                    <a:pt x="3008" y="3010"/>
                  </a:lnTo>
                  <a:lnTo>
                    <a:pt x="2997" y="3012"/>
                  </a:lnTo>
                  <a:lnTo>
                    <a:pt x="2981" y="3018"/>
                  </a:lnTo>
                  <a:lnTo>
                    <a:pt x="2962" y="3027"/>
                  </a:lnTo>
                  <a:lnTo>
                    <a:pt x="2952" y="3031"/>
                  </a:lnTo>
                  <a:lnTo>
                    <a:pt x="2943" y="3032"/>
                  </a:lnTo>
                  <a:lnTo>
                    <a:pt x="2939" y="3032"/>
                  </a:lnTo>
                  <a:lnTo>
                    <a:pt x="2935" y="3032"/>
                  </a:lnTo>
                  <a:lnTo>
                    <a:pt x="2932" y="3030"/>
                  </a:lnTo>
                  <a:lnTo>
                    <a:pt x="2929" y="3028"/>
                  </a:lnTo>
                  <a:lnTo>
                    <a:pt x="2917" y="3016"/>
                  </a:lnTo>
                  <a:lnTo>
                    <a:pt x="2908" y="3000"/>
                  </a:lnTo>
                  <a:lnTo>
                    <a:pt x="2902" y="2994"/>
                  </a:lnTo>
                  <a:lnTo>
                    <a:pt x="2896" y="2987"/>
                  </a:lnTo>
                  <a:lnTo>
                    <a:pt x="2891" y="2980"/>
                  </a:lnTo>
                  <a:lnTo>
                    <a:pt x="2885" y="2977"/>
                  </a:lnTo>
                  <a:lnTo>
                    <a:pt x="2881" y="2974"/>
                  </a:lnTo>
                  <a:lnTo>
                    <a:pt x="2875" y="2973"/>
                  </a:lnTo>
                  <a:lnTo>
                    <a:pt x="2871" y="2971"/>
                  </a:lnTo>
                  <a:lnTo>
                    <a:pt x="2867" y="2971"/>
                  </a:lnTo>
                  <a:lnTo>
                    <a:pt x="2858" y="2971"/>
                  </a:lnTo>
                  <a:lnTo>
                    <a:pt x="2851" y="2971"/>
                  </a:lnTo>
                  <a:lnTo>
                    <a:pt x="2848" y="2970"/>
                  </a:lnTo>
                  <a:lnTo>
                    <a:pt x="2846" y="2969"/>
                  </a:lnTo>
                  <a:lnTo>
                    <a:pt x="2844" y="2967"/>
                  </a:lnTo>
                  <a:lnTo>
                    <a:pt x="2844" y="2964"/>
                  </a:lnTo>
                  <a:lnTo>
                    <a:pt x="2844" y="2959"/>
                  </a:lnTo>
                  <a:lnTo>
                    <a:pt x="2846" y="2953"/>
                  </a:lnTo>
                  <a:lnTo>
                    <a:pt x="2848" y="2946"/>
                  </a:lnTo>
                  <a:lnTo>
                    <a:pt x="2851" y="2937"/>
                  </a:lnTo>
                  <a:lnTo>
                    <a:pt x="2853" y="2931"/>
                  </a:lnTo>
                  <a:lnTo>
                    <a:pt x="2853" y="2926"/>
                  </a:lnTo>
                  <a:lnTo>
                    <a:pt x="2851" y="2923"/>
                  </a:lnTo>
                  <a:lnTo>
                    <a:pt x="2848" y="2921"/>
                  </a:lnTo>
                  <a:lnTo>
                    <a:pt x="2842" y="2921"/>
                  </a:lnTo>
                  <a:lnTo>
                    <a:pt x="2837" y="2921"/>
                  </a:lnTo>
                  <a:lnTo>
                    <a:pt x="2829" y="2922"/>
                  </a:lnTo>
                  <a:lnTo>
                    <a:pt x="2822" y="2924"/>
                  </a:lnTo>
                  <a:lnTo>
                    <a:pt x="2807" y="2928"/>
                  </a:lnTo>
                  <a:lnTo>
                    <a:pt x="2791" y="2933"/>
                  </a:lnTo>
                  <a:lnTo>
                    <a:pt x="2780" y="2936"/>
                  </a:lnTo>
                  <a:lnTo>
                    <a:pt x="2774" y="2937"/>
                  </a:lnTo>
                  <a:lnTo>
                    <a:pt x="2767" y="2934"/>
                  </a:lnTo>
                  <a:lnTo>
                    <a:pt x="2760" y="2929"/>
                  </a:lnTo>
                  <a:lnTo>
                    <a:pt x="2756" y="2925"/>
                  </a:lnTo>
                  <a:lnTo>
                    <a:pt x="2750" y="2919"/>
                  </a:lnTo>
                  <a:lnTo>
                    <a:pt x="2743" y="2910"/>
                  </a:lnTo>
                  <a:lnTo>
                    <a:pt x="2735" y="2897"/>
                  </a:lnTo>
                  <a:lnTo>
                    <a:pt x="2727" y="2886"/>
                  </a:lnTo>
                  <a:lnTo>
                    <a:pt x="2718" y="2874"/>
                  </a:lnTo>
                  <a:lnTo>
                    <a:pt x="2714" y="2869"/>
                  </a:lnTo>
                  <a:lnTo>
                    <a:pt x="2708" y="2864"/>
                  </a:lnTo>
                  <a:lnTo>
                    <a:pt x="2702" y="2859"/>
                  </a:lnTo>
                  <a:lnTo>
                    <a:pt x="2695" y="2855"/>
                  </a:lnTo>
                  <a:lnTo>
                    <a:pt x="2687" y="2850"/>
                  </a:lnTo>
                  <a:lnTo>
                    <a:pt x="2679" y="2843"/>
                  </a:lnTo>
                  <a:lnTo>
                    <a:pt x="2673" y="2835"/>
                  </a:lnTo>
                  <a:lnTo>
                    <a:pt x="2667" y="2828"/>
                  </a:lnTo>
                  <a:lnTo>
                    <a:pt x="2657" y="2810"/>
                  </a:lnTo>
                  <a:lnTo>
                    <a:pt x="2649" y="2790"/>
                  </a:lnTo>
                  <a:lnTo>
                    <a:pt x="2642" y="2772"/>
                  </a:lnTo>
                  <a:lnTo>
                    <a:pt x="2633" y="2756"/>
                  </a:lnTo>
                  <a:lnTo>
                    <a:pt x="2628" y="2749"/>
                  </a:lnTo>
                  <a:lnTo>
                    <a:pt x="2624" y="2745"/>
                  </a:lnTo>
                  <a:lnTo>
                    <a:pt x="2620" y="2740"/>
                  </a:lnTo>
                  <a:lnTo>
                    <a:pt x="2614" y="2737"/>
                  </a:lnTo>
                  <a:lnTo>
                    <a:pt x="2601" y="2735"/>
                  </a:lnTo>
                  <a:lnTo>
                    <a:pt x="2587" y="2734"/>
                  </a:lnTo>
                  <a:lnTo>
                    <a:pt x="2576" y="2735"/>
                  </a:lnTo>
                  <a:lnTo>
                    <a:pt x="2565" y="2737"/>
                  </a:lnTo>
                  <a:lnTo>
                    <a:pt x="2554" y="2741"/>
                  </a:lnTo>
                  <a:lnTo>
                    <a:pt x="2544" y="2746"/>
                  </a:lnTo>
                  <a:lnTo>
                    <a:pt x="2534" y="2751"/>
                  </a:lnTo>
                  <a:lnTo>
                    <a:pt x="2525" y="2757"/>
                  </a:lnTo>
                  <a:lnTo>
                    <a:pt x="2508" y="2767"/>
                  </a:lnTo>
                  <a:lnTo>
                    <a:pt x="2491" y="2776"/>
                  </a:lnTo>
                  <a:lnTo>
                    <a:pt x="2483" y="2778"/>
                  </a:lnTo>
                  <a:lnTo>
                    <a:pt x="2474" y="2779"/>
                  </a:lnTo>
                  <a:lnTo>
                    <a:pt x="2467" y="2778"/>
                  </a:lnTo>
                  <a:lnTo>
                    <a:pt x="2458" y="2775"/>
                  </a:lnTo>
                  <a:lnTo>
                    <a:pt x="2436" y="2762"/>
                  </a:lnTo>
                  <a:lnTo>
                    <a:pt x="2429" y="2760"/>
                  </a:lnTo>
                  <a:lnTo>
                    <a:pt x="2427" y="2770"/>
                  </a:lnTo>
                  <a:lnTo>
                    <a:pt x="2415" y="2797"/>
                  </a:lnTo>
                  <a:lnTo>
                    <a:pt x="2407" y="2808"/>
                  </a:lnTo>
                  <a:lnTo>
                    <a:pt x="2399" y="2818"/>
                  </a:lnTo>
                  <a:lnTo>
                    <a:pt x="2391" y="2825"/>
                  </a:lnTo>
                  <a:lnTo>
                    <a:pt x="2384" y="2831"/>
                  </a:lnTo>
                  <a:lnTo>
                    <a:pt x="2376" y="2835"/>
                  </a:lnTo>
                  <a:lnTo>
                    <a:pt x="2368" y="2839"/>
                  </a:lnTo>
                  <a:lnTo>
                    <a:pt x="2360" y="2841"/>
                  </a:lnTo>
                  <a:lnTo>
                    <a:pt x="2353" y="2842"/>
                  </a:lnTo>
                  <a:lnTo>
                    <a:pt x="2345" y="2841"/>
                  </a:lnTo>
                  <a:lnTo>
                    <a:pt x="2336" y="2840"/>
                  </a:lnTo>
                  <a:lnTo>
                    <a:pt x="2328" y="2838"/>
                  </a:lnTo>
                  <a:lnTo>
                    <a:pt x="2321" y="2834"/>
                  </a:lnTo>
                  <a:lnTo>
                    <a:pt x="2304" y="2825"/>
                  </a:lnTo>
                  <a:lnTo>
                    <a:pt x="2287" y="2816"/>
                  </a:lnTo>
                  <a:lnTo>
                    <a:pt x="2255" y="2790"/>
                  </a:lnTo>
                  <a:lnTo>
                    <a:pt x="2221" y="2765"/>
                  </a:lnTo>
                  <a:lnTo>
                    <a:pt x="2204" y="2754"/>
                  </a:lnTo>
                  <a:lnTo>
                    <a:pt x="2188" y="2745"/>
                  </a:lnTo>
                  <a:lnTo>
                    <a:pt x="2179" y="2741"/>
                  </a:lnTo>
                  <a:lnTo>
                    <a:pt x="2170" y="2739"/>
                  </a:lnTo>
                  <a:lnTo>
                    <a:pt x="2161" y="2737"/>
                  </a:lnTo>
                  <a:lnTo>
                    <a:pt x="2153" y="2737"/>
                  </a:lnTo>
                  <a:lnTo>
                    <a:pt x="2150" y="2737"/>
                  </a:lnTo>
                  <a:lnTo>
                    <a:pt x="2147" y="2739"/>
                  </a:lnTo>
                  <a:lnTo>
                    <a:pt x="2144" y="2743"/>
                  </a:lnTo>
                  <a:lnTo>
                    <a:pt x="2142" y="2747"/>
                  </a:lnTo>
                  <a:lnTo>
                    <a:pt x="2138" y="2757"/>
                  </a:lnTo>
                  <a:lnTo>
                    <a:pt x="2132" y="2769"/>
                  </a:lnTo>
                  <a:lnTo>
                    <a:pt x="2130" y="2775"/>
                  </a:lnTo>
                  <a:lnTo>
                    <a:pt x="2127" y="2781"/>
                  </a:lnTo>
                  <a:lnTo>
                    <a:pt x="2122" y="2787"/>
                  </a:lnTo>
                  <a:lnTo>
                    <a:pt x="2118" y="2792"/>
                  </a:lnTo>
                  <a:lnTo>
                    <a:pt x="2113" y="2797"/>
                  </a:lnTo>
                  <a:lnTo>
                    <a:pt x="2108" y="2801"/>
                  </a:lnTo>
                  <a:lnTo>
                    <a:pt x="2100" y="2804"/>
                  </a:lnTo>
                  <a:lnTo>
                    <a:pt x="2092" y="2806"/>
                  </a:lnTo>
                  <a:lnTo>
                    <a:pt x="2087" y="2807"/>
                  </a:lnTo>
                  <a:lnTo>
                    <a:pt x="2081" y="2806"/>
                  </a:lnTo>
                  <a:lnTo>
                    <a:pt x="2075" y="2804"/>
                  </a:lnTo>
                  <a:lnTo>
                    <a:pt x="2068" y="2802"/>
                  </a:lnTo>
                  <a:lnTo>
                    <a:pt x="2055" y="2797"/>
                  </a:lnTo>
                  <a:lnTo>
                    <a:pt x="2041" y="2790"/>
                  </a:lnTo>
                  <a:lnTo>
                    <a:pt x="2027" y="2785"/>
                  </a:lnTo>
                  <a:lnTo>
                    <a:pt x="2013" y="2779"/>
                  </a:lnTo>
                  <a:lnTo>
                    <a:pt x="2005" y="2778"/>
                  </a:lnTo>
                  <a:lnTo>
                    <a:pt x="1998" y="2777"/>
                  </a:lnTo>
                  <a:lnTo>
                    <a:pt x="1991" y="2778"/>
                  </a:lnTo>
                  <a:lnTo>
                    <a:pt x="1984" y="2779"/>
                  </a:lnTo>
                  <a:lnTo>
                    <a:pt x="1982" y="2781"/>
                  </a:lnTo>
                  <a:lnTo>
                    <a:pt x="1979" y="2786"/>
                  </a:lnTo>
                  <a:lnTo>
                    <a:pt x="1978" y="2793"/>
                  </a:lnTo>
                  <a:lnTo>
                    <a:pt x="1977" y="2803"/>
                  </a:lnTo>
                  <a:lnTo>
                    <a:pt x="1975" y="2825"/>
                  </a:lnTo>
                  <a:lnTo>
                    <a:pt x="1973" y="2852"/>
                  </a:lnTo>
                  <a:lnTo>
                    <a:pt x="1971" y="2865"/>
                  </a:lnTo>
                  <a:lnTo>
                    <a:pt x="1968" y="2877"/>
                  </a:lnTo>
                  <a:lnTo>
                    <a:pt x="1965" y="2889"/>
                  </a:lnTo>
                  <a:lnTo>
                    <a:pt x="1962" y="2900"/>
                  </a:lnTo>
                  <a:lnTo>
                    <a:pt x="1956" y="2908"/>
                  </a:lnTo>
                  <a:lnTo>
                    <a:pt x="1950" y="2915"/>
                  </a:lnTo>
                  <a:lnTo>
                    <a:pt x="1946" y="2917"/>
                  </a:lnTo>
                  <a:lnTo>
                    <a:pt x="1943" y="2918"/>
                  </a:lnTo>
                  <a:lnTo>
                    <a:pt x="1938" y="2919"/>
                  </a:lnTo>
                  <a:lnTo>
                    <a:pt x="1933" y="2919"/>
                  </a:lnTo>
                  <a:lnTo>
                    <a:pt x="1896" y="2917"/>
                  </a:lnTo>
                  <a:lnTo>
                    <a:pt x="1863" y="2915"/>
                  </a:lnTo>
                  <a:lnTo>
                    <a:pt x="1848" y="2915"/>
                  </a:lnTo>
                  <a:lnTo>
                    <a:pt x="1832" y="2915"/>
                  </a:lnTo>
                  <a:lnTo>
                    <a:pt x="1818" y="2916"/>
                  </a:lnTo>
                  <a:lnTo>
                    <a:pt x="1804" y="2918"/>
                  </a:lnTo>
                  <a:lnTo>
                    <a:pt x="1791" y="2922"/>
                  </a:lnTo>
                  <a:lnTo>
                    <a:pt x="1778" y="2927"/>
                  </a:lnTo>
                  <a:lnTo>
                    <a:pt x="1766" y="2934"/>
                  </a:lnTo>
                  <a:lnTo>
                    <a:pt x="1755" y="2944"/>
                  </a:lnTo>
                  <a:lnTo>
                    <a:pt x="1744" y="2955"/>
                  </a:lnTo>
                  <a:lnTo>
                    <a:pt x="1732" y="2969"/>
                  </a:lnTo>
                  <a:lnTo>
                    <a:pt x="1723" y="2987"/>
                  </a:lnTo>
                  <a:lnTo>
                    <a:pt x="1713" y="3007"/>
                  </a:lnTo>
                  <a:lnTo>
                    <a:pt x="1709" y="3012"/>
                  </a:lnTo>
                  <a:lnTo>
                    <a:pt x="1707" y="3016"/>
                  </a:lnTo>
                  <a:lnTo>
                    <a:pt x="1705" y="3018"/>
                  </a:lnTo>
                  <a:lnTo>
                    <a:pt x="1701" y="3019"/>
                  </a:lnTo>
                  <a:lnTo>
                    <a:pt x="1699" y="3019"/>
                  </a:lnTo>
                  <a:lnTo>
                    <a:pt x="1697" y="3019"/>
                  </a:lnTo>
                  <a:lnTo>
                    <a:pt x="1695" y="3017"/>
                  </a:lnTo>
                  <a:lnTo>
                    <a:pt x="1693" y="3015"/>
                  </a:lnTo>
                  <a:lnTo>
                    <a:pt x="1688" y="3009"/>
                  </a:lnTo>
                  <a:lnTo>
                    <a:pt x="1684" y="3003"/>
                  </a:lnTo>
                  <a:lnTo>
                    <a:pt x="1679" y="2999"/>
                  </a:lnTo>
                  <a:lnTo>
                    <a:pt x="1675" y="2997"/>
                  </a:lnTo>
                  <a:lnTo>
                    <a:pt x="1670" y="2997"/>
                  </a:lnTo>
                  <a:lnTo>
                    <a:pt x="1668" y="2998"/>
                  </a:lnTo>
                  <a:lnTo>
                    <a:pt x="1665" y="3000"/>
                  </a:lnTo>
                  <a:lnTo>
                    <a:pt x="1663" y="3002"/>
                  </a:lnTo>
                  <a:lnTo>
                    <a:pt x="1657" y="3010"/>
                  </a:lnTo>
                  <a:lnTo>
                    <a:pt x="1653" y="3019"/>
                  </a:lnTo>
                  <a:lnTo>
                    <a:pt x="1645" y="3037"/>
                  </a:lnTo>
                  <a:lnTo>
                    <a:pt x="1639" y="3051"/>
                  </a:lnTo>
                  <a:lnTo>
                    <a:pt x="1638" y="3062"/>
                  </a:lnTo>
                  <a:lnTo>
                    <a:pt x="1636" y="3072"/>
                  </a:lnTo>
                  <a:lnTo>
                    <a:pt x="1634" y="3082"/>
                  </a:lnTo>
                  <a:lnTo>
                    <a:pt x="1632" y="3091"/>
                  </a:lnTo>
                  <a:lnTo>
                    <a:pt x="1624" y="3107"/>
                  </a:lnTo>
                  <a:lnTo>
                    <a:pt x="1615" y="3126"/>
                  </a:lnTo>
                  <a:lnTo>
                    <a:pt x="1612" y="3135"/>
                  </a:lnTo>
                  <a:lnTo>
                    <a:pt x="1610" y="3144"/>
                  </a:lnTo>
                  <a:lnTo>
                    <a:pt x="1610" y="3152"/>
                  </a:lnTo>
                  <a:lnTo>
                    <a:pt x="1610" y="3159"/>
                  </a:lnTo>
                  <a:lnTo>
                    <a:pt x="1614" y="3175"/>
                  </a:lnTo>
                  <a:lnTo>
                    <a:pt x="1618" y="3192"/>
                  </a:lnTo>
                  <a:lnTo>
                    <a:pt x="1620" y="3200"/>
                  </a:lnTo>
                  <a:lnTo>
                    <a:pt x="1620" y="3208"/>
                  </a:lnTo>
                  <a:lnTo>
                    <a:pt x="1617" y="3216"/>
                  </a:lnTo>
                  <a:lnTo>
                    <a:pt x="1615" y="3223"/>
                  </a:lnTo>
                  <a:lnTo>
                    <a:pt x="1610" y="3240"/>
                  </a:lnTo>
                  <a:lnTo>
                    <a:pt x="1601" y="3257"/>
                  </a:lnTo>
                  <a:lnTo>
                    <a:pt x="1592" y="3274"/>
                  </a:lnTo>
                  <a:lnTo>
                    <a:pt x="1583" y="3291"/>
                  </a:lnTo>
                  <a:lnTo>
                    <a:pt x="1580" y="3300"/>
                  </a:lnTo>
                  <a:lnTo>
                    <a:pt x="1576" y="3309"/>
                  </a:lnTo>
                  <a:lnTo>
                    <a:pt x="1574" y="3316"/>
                  </a:lnTo>
                  <a:lnTo>
                    <a:pt x="1572" y="3325"/>
                  </a:lnTo>
                  <a:lnTo>
                    <a:pt x="1571" y="3330"/>
                  </a:lnTo>
                  <a:lnTo>
                    <a:pt x="1569" y="3332"/>
                  </a:lnTo>
                  <a:lnTo>
                    <a:pt x="1565" y="3333"/>
                  </a:lnTo>
                  <a:lnTo>
                    <a:pt x="1562" y="3333"/>
                  </a:lnTo>
                  <a:lnTo>
                    <a:pt x="1552" y="3330"/>
                  </a:lnTo>
                  <a:lnTo>
                    <a:pt x="1542" y="3323"/>
                  </a:lnTo>
                  <a:lnTo>
                    <a:pt x="1521" y="3307"/>
                  </a:lnTo>
                  <a:lnTo>
                    <a:pt x="1508" y="3297"/>
                  </a:lnTo>
                  <a:lnTo>
                    <a:pt x="1502" y="3293"/>
                  </a:lnTo>
                  <a:lnTo>
                    <a:pt x="1497" y="3288"/>
                  </a:lnTo>
                  <a:lnTo>
                    <a:pt x="1491" y="3282"/>
                  </a:lnTo>
                  <a:lnTo>
                    <a:pt x="1485" y="3276"/>
                  </a:lnTo>
                  <a:lnTo>
                    <a:pt x="1476" y="3263"/>
                  </a:lnTo>
                  <a:lnTo>
                    <a:pt x="1464" y="3249"/>
                  </a:lnTo>
                  <a:lnTo>
                    <a:pt x="1454" y="3236"/>
                  </a:lnTo>
                  <a:lnTo>
                    <a:pt x="1443" y="3223"/>
                  </a:lnTo>
                  <a:lnTo>
                    <a:pt x="1438" y="3219"/>
                  </a:lnTo>
                  <a:lnTo>
                    <a:pt x="1432" y="3215"/>
                  </a:lnTo>
                  <a:lnTo>
                    <a:pt x="1427" y="3211"/>
                  </a:lnTo>
                  <a:lnTo>
                    <a:pt x="1421" y="3209"/>
                  </a:lnTo>
                  <a:lnTo>
                    <a:pt x="1409" y="3206"/>
                  </a:lnTo>
                  <a:lnTo>
                    <a:pt x="1390" y="3202"/>
                  </a:lnTo>
                  <a:lnTo>
                    <a:pt x="1366" y="3200"/>
                  </a:lnTo>
                  <a:lnTo>
                    <a:pt x="1340" y="3199"/>
                  </a:lnTo>
                  <a:lnTo>
                    <a:pt x="1327" y="3199"/>
                  </a:lnTo>
                  <a:lnTo>
                    <a:pt x="1316" y="3200"/>
                  </a:lnTo>
                  <a:lnTo>
                    <a:pt x="1305" y="3201"/>
                  </a:lnTo>
                  <a:lnTo>
                    <a:pt x="1296" y="3204"/>
                  </a:lnTo>
                  <a:lnTo>
                    <a:pt x="1288" y="3207"/>
                  </a:lnTo>
                  <a:lnTo>
                    <a:pt x="1283" y="3211"/>
                  </a:lnTo>
                  <a:lnTo>
                    <a:pt x="1282" y="3213"/>
                  </a:lnTo>
                  <a:lnTo>
                    <a:pt x="1281" y="3217"/>
                  </a:lnTo>
                  <a:lnTo>
                    <a:pt x="1281" y="3219"/>
                  </a:lnTo>
                  <a:lnTo>
                    <a:pt x="1281" y="3223"/>
                  </a:lnTo>
                  <a:lnTo>
                    <a:pt x="1282" y="3229"/>
                  </a:lnTo>
                  <a:lnTo>
                    <a:pt x="1282" y="3234"/>
                  </a:lnTo>
                  <a:lnTo>
                    <a:pt x="1282" y="3240"/>
                  </a:lnTo>
                  <a:lnTo>
                    <a:pt x="1280" y="3246"/>
                  </a:lnTo>
                  <a:lnTo>
                    <a:pt x="1276" y="3250"/>
                  </a:lnTo>
                  <a:lnTo>
                    <a:pt x="1273" y="3254"/>
                  </a:lnTo>
                  <a:lnTo>
                    <a:pt x="1270" y="3259"/>
                  </a:lnTo>
                  <a:lnTo>
                    <a:pt x="1264" y="3263"/>
                  </a:lnTo>
                  <a:lnTo>
                    <a:pt x="1254" y="3270"/>
                  </a:lnTo>
                  <a:lnTo>
                    <a:pt x="1243" y="3276"/>
                  </a:lnTo>
                  <a:lnTo>
                    <a:pt x="1232" y="3282"/>
                  </a:lnTo>
                  <a:lnTo>
                    <a:pt x="1221" y="3285"/>
                  </a:lnTo>
                  <a:lnTo>
                    <a:pt x="1213" y="3288"/>
                  </a:lnTo>
                  <a:lnTo>
                    <a:pt x="1205" y="3289"/>
                  </a:lnTo>
                  <a:lnTo>
                    <a:pt x="1198" y="3288"/>
                  </a:lnTo>
                  <a:lnTo>
                    <a:pt x="1191" y="3286"/>
                  </a:lnTo>
                  <a:lnTo>
                    <a:pt x="1178" y="3282"/>
                  </a:lnTo>
                  <a:lnTo>
                    <a:pt x="1164" y="3275"/>
                  </a:lnTo>
                  <a:lnTo>
                    <a:pt x="1152" y="3270"/>
                  </a:lnTo>
                  <a:lnTo>
                    <a:pt x="1141" y="3264"/>
                  </a:lnTo>
                  <a:lnTo>
                    <a:pt x="1136" y="3263"/>
                  </a:lnTo>
                  <a:lnTo>
                    <a:pt x="1130" y="3262"/>
                  </a:lnTo>
                  <a:lnTo>
                    <a:pt x="1124" y="3262"/>
                  </a:lnTo>
                  <a:lnTo>
                    <a:pt x="1119" y="3263"/>
                  </a:lnTo>
                  <a:lnTo>
                    <a:pt x="1108" y="3268"/>
                  </a:lnTo>
                  <a:lnTo>
                    <a:pt x="1100" y="3269"/>
                  </a:lnTo>
                  <a:lnTo>
                    <a:pt x="1098" y="3269"/>
                  </a:lnTo>
                  <a:lnTo>
                    <a:pt x="1097" y="3269"/>
                  </a:lnTo>
                  <a:lnTo>
                    <a:pt x="1095" y="3268"/>
                  </a:lnTo>
                  <a:lnTo>
                    <a:pt x="1093" y="3265"/>
                  </a:lnTo>
                  <a:lnTo>
                    <a:pt x="1091" y="3261"/>
                  </a:lnTo>
                  <a:lnTo>
                    <a:pt x="1089" y="3254"/>
                  </a:lnTo>
                  <a:lnTo>
                    <a:pt x="1083" y="3247"/>
                  </a:lnTo>
                  <a:lnTo>
                    <a:pt x="1075" y="3237"/>
                  </a:lnTo>
                  <a:lnTo>
                    <a:pt x="1075" y="3218"/>
                  </a:lnTo>
                  <a:lnTo>
                    <a:pt x="1077" y="3195"/>
                  </a:lnTo>
                  <a:lnTo>
                    <a:pt x="1080" y="3184"/>
                  </a:lnTo>
                  <a:lnTo>
                    <a:pt x="1085" y="3174"/>
                  </a:lnTo>
                  <a:lnTo>
                    <a:pt x="1088" y="3170"/>
                  </a:lnTo>
                  <a:lnTo>
                    <a:pt x="1091" y="3166"/>
                  </a:lnTo>
                  <a:lnTo>
                    <a:pt x="1095" y="3164"/>
                  </a:lnTo>
                  <a:lnTo>
                    <a:pt x="1099" y="3162"/>
                  </a:lnTo>
                  <a:lnTo>
                    <a:pt x="1102" y="3159"/>
                  </a:lnTo>
                  <a:lnTo>
                    <a:pt x="1106" y="3157"/>
                  </a:lnTo>
                  <a:lnTo>
                    <a:pt x="1108" y="3154"/>
                  </a:lnTo>
                  <a:lnTo>
                    <a:pt x="1109" y="3150"/>
                  </a:lnTo>
                  <a:lnTo>
                    <a:pt x="1111" y="3143"/>
                  </a:lnTo>
                  <a:lnTo>
                    <a:pt x="1112" y="3134"/>
                  </a:lnTo>
                  <a:lnTo>
                    <a:pt x="1113" y="3124"/>
                  </a:lnTo>
                  <a:lnTo>
                    <a:pt x="1116" y="3115"/>
                  </a:lnTo>
                  <a:lnTo>
                    <a:pt x="1118" y="3111"/>
                  </a:lnTo>
                  <a:lnTo>
                    <a:pt x="1120" y="3106"/>
                  </a:lnTo>
                  <a:lnTo>
                    <a:pt x="1122" y="3102"/>
                  </a:lnTo>
                  <a:lnTo>
                    <a:pt x="1126" y="3097"/>
                  </a:lnTo>
                  <a:lnTo>
                    <a:pt x="1134" y="3094"/>
                  </a:lnTo>
                  <a:lnTo>
                    <a:pt x="1145" y="3091"/>
                  </a:lnTo>
                  <a:lnTo>
                    <a:pt x="1151" y="3089"/>
                  </a:lnTo>
                  <a:lnTo>
                    <a:pt x="1155" y="3086"/>
                  </a:lnTo>
                  <a:lnTo>
                    <a:pt x="1159" y="3083"/>
                  </a:lnTo>
                  <a:lnTo>
                    <a:pt x="1160" y="3079"/>
                  </a:lnTo>
                  <a:lnTo>
                    <a:pt x="1160" y="3074"/>
                  </a:lnTo>
                  <a:lnTo>
                    <a:pt x="1159" y="3070"/>
                  </a:lnTo>
                  <a:lnTo>
                    <a:pt x="1157" y="3065"/>
                  </a:lnTo>
                  <a:lnTo>
                    <a:pt x="1154" y="3062"/>
                  </a:lnTo>
                  <a:lnTo>
                    <a:pt x="1148" y="3054"/>
                  </a:lnTo>
                  <a:lnTo>
                    <a:pt x="1140" y="3048"/>
                  </a:lnTo>
                  <a:lnTo>
                    <a:pt x="1132" y="3042"/>
                  </a:lnTo>
                  <a:lnTo>
                    <a:pt x="1126" y="3037"/>
                  </a:lnTo>
                  <a:lnTo>
                    <a:pt x="1120" y="3030"/>
                  </a:lnTo>
                  <a:lnTo>
                    <a:pt x="1116" y="3023"/>
                  </a:lnTo>
                  <a:lnTo>
                    <a:pt x="1114" y="3016"/>
                  </a:lnTo>
                  <a:lnTo>
                    <a:pt x="1114" y="3009"/>
                  </a:lnTo>
                  <a:lnTo>
                    <a:pt x="1117" y="3001"/>
                  </a:lnTo>
                  <a:lnTo>
                    <a:pt x="1120" y="2994"/>
                  </a:lnTo>
                  <a:lnTo>
                    <a:pt x="1122" y="2986"/>
                  </a:lnTo>
                  <a:lnTo>
                    <a:pt x="1124" y="2977"/>
                  </a:lnTo>
                  <a:lnTo>
                    <a:pt x="1126" y="2968"/>
                  </a:lnTo>
                  <a:lnTo>
                    <a:pt x="1124" y="2959"/>
                  </a:lnTo>
                  <a:lnTo>
                    <a:pt x="1122" y="2945"/>
                  </a:lnTo>
                  <a:lnTo>
                    <a:pt x="1121" y="2929"/>
                  </a:lnTo>
                  <a:lnTo>
                    <a:pt x="1122" y="2915"/>
                  </a:lnTo>
                  <a:lnTo>
                    <a:pt x="1123" y="2901"/>
                  </a:lnTo>
                  <a:lnTo>
                    <a:pt x="1123" y="2886"/>
                  </a:lnTo>
                  <a:lnTo>
                    <a:pt x="1123" y="2872"/>
                  </a:lnTo>
                  <a:lnTo>
                    <a:pt x="1123" y="2865"/>
                  </a:lnTo>
                  <a:lnTo>
                    <a:pt x="1122" y="2859"/>
                  </a:lnTo>
                  <a:lnTo>
                    <a:pt x="1120" y="2852"/>
                  </a:lnTo>
                  <a:lnTo>
                    <a:pt x="1118" y="2845"/>
                  </a:lnTo>
                  <a:lnTo>
                    <a:pt x="1116" y="2837"/>
                  </a:lnTo>
                  <a:lnTo>
                    <a:pt x="1112" y="2829"/>
                  </a:lnTo>
                  <a:lnTo>
                    <a:pt x="1111" y="2820"/>
                  </a:lnTo>
                  <a:lnTo>
                    <a:pt x="1110" y="2811"/>
                  </a:lnTo>
                  <a:lnTo>
                    <a:pt x="1109" y="2793"/>
                  </a:lnTo>
                  <a:lnTo>
                    <a:pt x="1109" y="2775"/>
                  </a:lnTo>
                  <a:lnTo>
                    <a:pt x="1108" y="2769"/>
                  </a:lnTo>
                  <a:lnTo>
                    <a:pt x="1107" y="2765"/>
                  </a:lnTo>
                  <a:lnTo>
                    <a:pt x="1105" y="2761"/>
                  </a:lnTo>
                  <a:lnTo>
                    <a:pt x="1100" y="2759"/>
                  </a:lnTo>
                  <a:lnTo>
                    <a:pt x="1096" y="2758"/>
                  </a:lnTo>
                  <a:lnTo>
                    <a:pt x="1091" y="2758"/>
                  </a:lnTo>
                  <a:lnTo>
                    <a:pt x="1086" y="2758"/>
                  </a:lnTo>
                  <a:lnTo>
                    <a:pt x="1080" y="2759"/>
                  </a:lnTo>
                  <a:lnTo>
                    <a:pt x="1055" y="2767"/>
                  </a:lnTo>
                  <a:lnTo>
                    <a:pt x="1031" y="2772"/>
                  </a:lnTo>
                  <a:lnTo>
                    <a:pt x="1010" y="2789"/>
                  </a:lnTo>
                  <a:lnTo>
                    <a:pt x="990" y="2803"/>
                  </a:lnTo>
                  <a:lnTo>
                    <a:pt x="985" y="2806"/>
                  </a:lnTo>
                  <a:lnTo>
                    <a:pt x="980" y="2807"/>
                  </a:lnTo>
                  <a:lnTo>
                    <a:pt x="975" y="2808"/>
                  </a:lnTo>
                  <a:lnTo>
                    <a:pt x="969" y="2808"/>
                  </a:lnTo>
                  <a:lnTo>
                    <a:pt x="963" y="2807"/>
                  </a:lnTo>
                  <a:lnTo>
                    <a:pt x="957" y="2804"/>
                  </a:lnTo>
                  <a:lnTo>
                    <a:pt x="949" y="2801"/>
                  </a:lnTo>
                  <a:lnTo>
                    <a:pt x="943" y="2798"/>
                  </a:lnTo>
                  <a:lnTo>
                    <a:pt x="926" y="2789"/>
                  </a:lnTo>
                  <a:lnTo>
                    <a:pt x="905" y="2779"/>
                  </a:lnTo>
                  <a:lnTo>
                    <a:pt x="894" y="2774"/>
                  </a:lnTo>
                  <a:lnTo>
                    <a:pt x="885" y="2769"/>
                  </a:lnTo>
                  <a:lnTo>
                    <a:pt x="877" y="2765"/>
                  </a:lnTo>
                  <a:lnTo>
                    <a:pt x="873" y="2760"/>
                  </a:lnTo>
                  <a:lnTo>
                    <a:pt x="871" y="2756"/>
                  </a:lnTo>
                  <a:lnTo>
                    <a:pt x="870" y="2750"/>
                  </a:lnTo>
                  <a:lnTo>
                    <a:pt x="870" y="2741"/>
                  </a:lnTo>
                  <a:lnTo>
                    <a:pt x="870" y="2733"/>
                  </a:lnTo>
                  <a:lnTo>
                    <a:pt x="871" y="2711"/>
                  </a:lnTo>
                  <a:lnTo>
                    <a:pt x="871" y="2688"/>
                  </a:lnTo>
                  <a:lnTo>
                    <a:pt x="871" y="2677"/>
                  </a:lnTo>
                  <a:lnTo>
                    <a:pt x="870" y="2669"/>
                  </a:lnTo>
                  <a:lnTo>
                    <a:pt x="868" y="2661"/>
                  </a:lnTo>
                  <a:lnTo>
                    <a:pt x="864" y="2655"/>
                  </a:lnTo>
                  <a:lnTo>
                    <a:pt x="862" y="2653"/>
                  </a:lnTo>
                  <a:lnTo>
                    <a:pt x="860" y="2651"/>
                  </a:lnTo>
                  <a:lnTo>
                    <a:pt x="858" y="2651"/>
                  </a:lnTo>
                  <a:lnTo>
                    <a:pt x="854" y="2651"/>
                  </a:lnTo>
                  <a:lnTo>
                    <a:pt x="850" y="2652"/>
                  </a:lnTo>
                  <a:lnTo>
                    <a:pt x="846" y="2653"/>
                  </a:lnTo>
                  <a:lnTo>
                    <a:pt x="842" y="2655"/>
                  </a:lnTo>
                  <a:lnTo>
                    <a:pt x="837" y="2659"/>
                  </a:lnTo>
                  <a:lnTo>
                    <a:pt x="832" y="2662"/>
                  </a:lnTo>
                  <a:lnTo>
                    <a:pt x="827" y="2662"/>
                  </a:lnTo>
                  <a:lnTo>
                    <a:pt x="821" y="2661"/>
                  </a:lnTo>
                  <a:lnTo>
                    <a:pt x="814" y="2659"/>
                  </a:lnTo>
                  <a:lnTo>
                    <a:pt x="809" y="2655"/>
                  </a:lnTo>
                  <a:lnTo>
                    <a:pt x="802" y="2651"/>
                  </a:lnTo>
                  <a:lnTo>
                    <a:pt x="796" y="2645"/>
                  </a:lnTo>
                  <a:lnTo>
                    <a:pt x="790" y="2640"/>
                  </a:lnTo>
                  <a:lnTo>
                    <a:pt x="778" y="2628"/>
                  </a:lnTo>
                  <a:lnTo>
                    <a:pt x="768" y="2614"/>
                  </a:lnTo>
                  <a:lnTo>
                    <a:pt x="759" y="2603"/>
                  </a:lnTo>
                  <a:lnTo>
                    <a:pt x="753" y="2594"/>
                  </a:lnTo>
                  <a:lnTo>
                    <a:pt x="745" y="2577"/>
                  </a:lnTo>
                  <a:lnTo>
                    <a:pt x="734" y="2556"/>
                  </a:lnTo>
                  <a:lnTo>
                    <a:pt x="724" y="2530"/>
                  </a:lnTo>
                  <a:lnTo>
                    <a:pt x="714" y="2505"/>
                  </a:lnTo>
                  <a:lnTo>
                    <a:pt x="704" y="2478"/>
                  </a:lnTo>
                  <a:lnTo>
                    <a:pt x="696" y="2453"/>
                  </a:lnTo>
                  <a:lnTo>
                    <a:pt x="690" y="2430"/>
                  </a:lnTo>
                  <a:lnTo>
                    <a:pt x="686" y="2410"/>
                  </a:lnTo>
                  <a:lnTo>
                    <a:pt x="685" y="2402"/>
                  </a:lnTo>
                  <a:lnTo>
                    <a:pt x="683" y="2394"/>
                  </a:lnTo>
                  <a:lnTo>
                    <a:pt x="681" y="2388"/>
                  </a:lnTo>
                  <a:lnTo>
                    <a:pt x="678" y="2381"/>
                  </a:lnTo>
                  <a:lnTo>
                    <a:pt x="673" y="2371"/>
                  </a:lnTo>
                  <a:lnTo>
                    <a:pt x="666" y="2362"/>
                  </a:lnTo>
                  <a:lnTo>
                    <a:pt x="658" y="2356"/>
                  </a:lnTo>
                  <a:lnTo>
                    <a:pt x="649" y="2350"/>
                  </a:lnTo>
                  <a:lnTo>
                    <a:pt x="640" y="2346"/>
                  </a:lnTo>
                  <a:lnTo>
                    <a:pt x="632" y="2341"/>
                  </a:lnTo>
                  <a:lnTo>
                    <a:pt x="623" y="2336"/>
                  </a:lnTo>
                  <a:lnTo>
                    <a:pt x="615" y="2330"/>
                  </a:lnTo>
                  <a:lnTo>
                    <a:pt x="607" y="2324"/>
                  </a:lnTo>
                  <a:lnTo>
                    <a:pt x="601" y="2316"/>
                  </a:lnTo>
                  <a:lnTo>
                    <a:pt x="595" y="2306"/>
                  </a:lnTo>
                  <a:lnTo>
                    <a:pt x="591" y="2294"/>
                  </a:lnTo>
                  <a:lnTo>
                    <a:pt x="587" y="2278"/>
                  </a:lnTo>
                  <a:lnTo>
                    <a:pt x="586" y="2260"/>
                  </a:lnTo>
                  <a:lnTo>
                    <a:pt x="586" y="2260"/>
                  </a:lnTo>
                  <a:lnTo>
                    <a:pt x="593" y="2245"/>
                  </a:lnTo>
                  <a:lnTo>
                    <a:pt x="599" y="2231"/>
                  </a:lnTo>
                  <a:lnTo>
                    <a:pt x="604" y="2216"/>
                  </a:lnTo>
                  <a:lnTo>
                    <a:pt x="608" y="2203"/>
                  </a:lnTo>
                  <a:lnTo>
                    <a:pt x="611" y="2190"/>
                  </a:lnTo>
                  <a:lnTo>
                    <a:pt x="613" y="2178"/>
                  </a:lnTo>
                  <a:lnTo>
                    <a:pt x="613" y="2167"/>
                  </a:lnTo>
                  <a:lnTo>
                    <a:pt x="611" y="2157"/>
                  </a:lnTo>
                  <a:lnTo>
                    <a:pt x="609" y="2151"/>
                  </a:lnTo>
                  <a:lnTo>
                    <a:pt x="607" y="2147"/>
                  </a:lnTo>
                  <a:lnTo>
                    <a:pt x="605" y="2142"/>
                  </a:lnTo>
                  <a:lnTo>
                    <a:pt x="602" y="2138"/>
                  </a:lnTo>
                  <a:lnTo>
                    <a:pt x="598" y="2135"/>
                  </a:lnTo>
                  <a:lnTo>
                    <a:pt x="594" y="2131"/>
                  </a:lnTo>
                  <a:lnTo>
                    <a:pt x="588" y="2128"/>
                  </a:lnTo>
                  <a:lnTo>
                    <a:pt x="584" y="2125"/>
                  </a:lnTo>
                  <a:lnTo>
                    <a:pt x="571" y="2119"/>
                  </a:lnTo>
                  <a:lnTo>
                    <a:pt x="555" y="2116"/>
                  </a:lnTo>
                  <a:lnTo>
                    <a:pt x="537" y="2114"/>
                  </a:lnTo>
                  <a:lnTo>
                    <a:pt x="515" y="2113"/>
                  </a:lnTo>
                  <a:lnTo>
                    <a:pt x="504" y="2113"/>
                  </a:lnTo>
                  <a:lnTo>
                    <a:pt x="494" y="2111"/>
                  </a:lnTo>
                  <a:lnTo>
                    <a:pt x="485" y="2110"/>
                  </a:lnTo>
                  <a:lnTo>
                    <a:pt x="478" y="2108"/>
                  </a:lnTo>
                  <a:lnTo>
                    <a:pt x="472" y="2106"/>
                  </a:lnTo>
                  <a:lnTo>
                    <a:pt x="467" y="2104"/>
                  </a:lnTo>
                  <a:lnTo>
                    <a:pt x="462" y="2100"/>
                  </a:lnTo>
                  <a:lnTo>
                    <a:pt x="460" y="2097"/>
                  </a:lnTo>
                  <a:lnTo>
                    <a:pt x="458" y="2093"/>
                  </a:lnTo>
                  <a:lnTo>
                    <a:pt x="457" y="2088"/>
                  </a:lnTo>
                  <a:lnTo>
                    <a:pt x="457" y="2084"/>
                  </a:lnTo>
                  <a:lnTo>
                    <a:pt x="457" y="2079"/>
                  </a:lnTo>
                  <a:lnTo>
                    <a:pt x="460" y="2069"/>
                  </a:lnTo>
                  <a:lnTo>
                    <a:pt x="465" y="2058"/>
                  </a:lnTo>
                  <a:lnTo>
                    <a:pt x="472" y="2047"/>
                  </a:lnTo>
                  <a:lnTo>
                    <a:pt x="481" y="2036"/>
                  </a:lnTo>
                  <a:lnTo>
                    <a:pt x="490" y="2025"/>
                  </a:lnTo>
                  <a:lnTo>
                    <a:pt x="500" y="2014"/>
                  </a:lnTo>
                  <a:lnTo>
                    <a:pt x="518" y="1995"/>
                  </a:lnTo>
                  <a:lnTo>
                    <a:pt x="530" y="1981"/>
                  </a:lnTo>
                  <a:lnTo>
                    <a:pt x="534" y="1974"/>
                  </a:lnTo>
                  <a:lnTo>
                    <a:pt x="537" y="1968"/>
                  </a:lnTo>
                  <a:lnTo>
                    <a:pt x="541" y="1961"/>
                  </a:lnTo>
                  <a:lnTo>
                    <a:pt x="543" y="1953"/>
                  </a:lnTo>
                  <a:lnTo>
                    <a:pt x="544" y="1947"/>
                  </a:lnTo>
                  <a:lnTo>
                    <a:pt x="546" y="1939"/>
                  </a:lnTo>
                  <a:lnTo>
                    <a:pt x="546" y="1931"/>
                  </a:lnTo>
                  <a:lnTo>
                    <a:pt x="546" y="1922"/>
                  </a:lnTo>
                  <a:lnTo>
                    <a:pt x="545" y="1907"/>
                  </a:lnTo>
                  <a:lnTo>
                    <a:pt x="542" y="1891"/>
                  </a:lnTo>
                  <a:lnTo>
                    <a:pt x="536" y="1877"/>
                  </a:lnTo>
                  <a:lnTo>
                    <a:pt x="530" y="1863"/>
                  </a:lnTo>
                  <a:lnTo>
                    <a:pt x="528" y="1859"/>
                  </a:lnTo>
                  <a:lnTo>
                    <a:pt x="523" y="1856"/>
                  </a:lnTo>
                  <a:lnTo>
                    <a:pt x="520" y="1854"/>
                  </a:lnTo>
                  <a:lnTo>
                    <a:pt x="514" y="1852"/>
                  </a:lnTo>
                  <a:lnTo>
                    <a:pt x="504" y="1849"/>
                  </a:lnTo>
                  <a:lnTo>
                    <a:pt x="491" y="1849"/>
                  </a:lnTo>
                  <a:lnTo>
                    <a:pt x="477" y="1851"/>
                  </a:lnTo>
                  <a:lnTo>
                    <a:pt x="461" y="1853"/>
                  </a:lnTo>
                  <a:lnTo>
                    <a:pt x="444" y="1855"/>
                  </a:lnTo>
                  <a:lnTo>
                    <a:pt x="428" y="1859"/>
                  </a:lnTo>
                  <a:lnTo>
                    <a:pt x="410" y="1863"/>
                  </a:lnTo>
                  <a:lnTo>
                    <a:pt x="394" y="1865"/>
                  </a:lnTo>
                  <a:lnTo>
                    <a:pt x="377" y="1867"/>
                  </a:lnTo>
                  <a:lnTo>
                    <a:pt x="361" y="1868"/>
                  </a:lnTo>
                  <a:lnTo>
                    <a:pt x="346" y="1868"/>
                  </a:lnTo>
                  <a:lnTo>
                    <a:pt x="333" y="1866"/>
                  </a:lnTo>
                  <a:lnTo>
                    <a:pt x="326" y="1864"/>
                  </a:lnTo>
                  <a:lnTo>
                    <a:pt x="320" y="1862"/>
                  </a:lnTo>
                  <a:lnTo>
                    <a:pt x="315" y="1858"/>
                  </a:lnTo>
                  <a:lnTo>
                    <a:pt x="310" y="1854"/>
                  </a:lnTo>
                  <a:lnTo>
                    <a:pt x="307" y="1849"/>
                  </a:lnTo>
                  <a:lnTo>
                    <a:pt x="305" y="1845"/>
                  </a:lnTo>
                  <a:lnTo>
                    <a:pt x="304" y="1838"/>
                  </a:lnTo>
                  <a:lnTo>
                    <a:pt x="302" y="1832"/>
                  </a:lnTo>
                  <a:lnTo>
                    <a:pt x="302" y="1816"/>
                  </a:lnTo>
                  <a:lnTo>
                    <a:pt x="303" y="1800"/>
                  </a:lnTo>
                  <a:lnTo>
                    <a:pt x="306" y="1765"/>
                  </a:lnTo>
                  <a:lnTo>
                    <a:pt x="310" y="1739"/>
                  </a:lnTo>
                  <a:lnTo>
                    <a:pt x="312" y="1727"/>
                  </a:lnTo>
                  <a:lnTo>
                    <a:pt x="313" y="1717"/>
                  </a:lnTo>
                  <a:lnTo>
                    <a:pt x="313" y="1708"/>
                  </a:lnTo>
                  <a:lnTo>
                    <a:pt x="313" y="1699"/>
                  </a:lnTo>
                  <a:lnTo>
                    <a:pt x="312" y="1692"/>
                  </a:lnTo>
                  <a:lnTo>
                    <a:pt x="309" y="1686"/>
                  </a:lnTo>
                  <a:lnTo>
                    <a:pt x="306" y="1680"/>
                  </a:lnTo>
                  <a:lnTo>
                    <a:pt x="303" y="1676"/>
                  </a:lnTo>
                  <a:lnTo>
                    <a:pt x="298" y="1671"/>
                  </a:lnTo>
                  <a:lnTo>
                    <a:pt x="294" y="1668"/>
                  </a:lnTo>
                  <a:lnTo>
                    <a:pt x="287" y="1665"/>
                  </a:lnTo>
                  <a:lnTo>
                    <a:pt x="281" y="1662"/>
                  </a:lnTo>
                  <a:lnTo>
                    <a:pt x="264" y="1654"/>
                  </a:lnTo>
                  <a:lnTo>
                    <a:pt x="243" y="1646"/>
                  </a:lnTo>
                  <a:lnTo>
                    <a:pt x="227" y="1653"/>
                  </a:lnTo>
                  <a:lnTo>
                    <a:pt x="211" y="1659"/>
                  </a:lnTo>
                  <a:lnTo>
                    <a:pt x="203" y="1663"/>
                  </a:lnTo>
                  <a:lnTo>
                    <a:pt x="195" y="1665"/>
                  </a:lnTo>
                  <a:lnTo>
                    <a:pt x="186" y="1665"/>
                  </a:lnTo>
                  <a:lnTo>
                    <a:pt x="178" y="1664"/>
                  </a:lnTo>
                  <a:lnTo>
                    <a:pt x="159" y="1658"/>
                  </a:lnTo>
                  <a:lnTo>
                    <a:pt x="133" y="1648"/>
                  </a:lnTo>
                  <a:lnTo>
                    <a:pt x="121" y="1643"/>
                  </a:lnTo>
                  <a:lnTo>
                    <a:pt x="110" y="1637"/>
                  </a:lnTo>
                  <a:lnTo>
                    <a:pt x="107" y="1634"/>
                  </a:lnTo>
                  <a:lnTo>
                    <a:pt x="103" y="1632"/>
                  </a:lnTo>
                  <a:lnTo>
                    <a:pt x="101" y="1629"/>
                  </a:lnTo>
                  <a:lnTo>
                    <a:pt x="100" y="1627"/>
                  </a:lnTo>
                  <a:lnTo>
                    <a:pt x="112" y="1620"/>
                  </a:lnTo>
                  <a:lnTo>
                    <a:pt x="124" y="1612"/>
                  </a:lnTo>
                  <a:lnTo>
                    <a:pt x="134" y="1602"/>
                  </a:lnTo>
                  <a:lnTo>
                    <a:pt x="144" y="1592"/>
                  </a:lnTo>
                  <a:lnTo>
                    <a:pt x="151" y="1581"/>
                  </a:lnTo>
                  <a:lnTo>
                    <a:pt x="158" y="1568"/>
                  </a:lnTo>
                  <a:lnTo>
                    <a:pt x="160" y="1561"/>
                  </a:lnTo>
                  <a:lnTo>
                    <a:pt x="161" y="1554"/>
                  </a:lnTo>
                  <a:lnTo>
                    <a:pt x="162" y="1547"/>
                  </a:lnTo>
                  <a:lnTo>
                    <a:pt x="162" y="1539"/>
                  </a:lnTo>
                  <a:lnTo>
                    <a:pt x="162" y="1519"/>
                  </a:lnTo>
                  <a:lnTo>
                    <a:pt x="161" y="1502"/>
                  </a:lnTo>
                  <a:lnTo>
                    <a:pt x="159" y="1489"/>
                  </a:lnTo>
                  <a:lnTo>
                    <a:pt x="156" y="1479"/>
                  </a:lnTo>
                  <a:lnTo>
                    <a:pt x="153" y="1471"/>
                  </a:lnTo>
                  <a:lnTo>
                    <a:pt x="149" y="1467"/>
                  </a:lnTo>
                  <a:lnTo>
                    <a:pt x="144" y="1464"/>
                  </a:lnTo>
                  <a:lnTo>
                    <a:pt x="139" y="1463"/>
                  </a:lnTo>
                  <a:lnTo>
                    <a:pt x="125" y="1464"/>
                  </a:lnTo>
                  <a:lnTo>
                    <a:pt x="109" y="1467"/>
                  </a:lnTo>
                  <a:lnTo>
                    <a:pt x="99" y="1468"/>
                  </a:lnTo>
                  <a:lnTo>
                    <a:pt x="88" y="1469"/>
                  </a:lnTo>
                  <a:lnTo>
                    <a:pt x="77" y="1469"/>
                  </a:lnTo>
                  <a:lnTo>
                    <a:pt x="65" y="1467"/>
                  </a:lnTo>
                  <a:lnTo>
                    <a:pt x="58" y="1466"/>
                  </a:lnTo>
                  <a:lnTo>
                    <a:pt x="50" y="1463"/>
                  </a:lnTo>
                  <a:lnTo>
                    <a:pt x="41" y="1457"/>
                  </a:lnTo>
                  <a:lnTo>
                    <a:pt x="32" y="1453"/>
                  </a:lnTo>
                  <a:lnTo>
                    <a:pt x="17" y="1440"/>
                  </a:lnTo>
                  <a:lnTo>
                    <a:pt x="5" y="1430"/>
                  </a:lnTo>
                  <a:lnTo>
                    <a:pt x="3" y="1428"/>
                  </a:lnTo>
                  <a:lnTo>
                    <a:pt x="1" y="1425"/>
                  </a:lnTo>
                  <a:lnTo>
                    <a:pt x="0" y="1421"/>
                  </a:lnTo>
                  <a:lnTo>
                    <a:pt x="1" y="1417"/>
                  </a:lnTo>
                  <a:lnTo>
                    <a:pt x="5" y="1411"/>
                  </a:lnTo>
                  <a:lnTo>
                    <a:pt x="10" y="1404"/>
                  </a:lnTo>
                  <a:lnTo>
                    <a:pt x="24" y="1391"/>
                  </a:lnTo>
                  <a:lnTo>
                    <a:pt x="36" y="1377"/>
                  </a:lnTo>
                  <a:lnTo>
                    <a:pt x="41" y="1367"/>
                  </a:lnTo>
                  <a:lnTo>
                    <a:pt x="47" y="1355"/>
                  </a:lnTo>
                  <a:lnTo>
                    <a:pt x="51" y="1341"/>
                  </a:lnTo>
                  <a:lnTo>
                    <a:pt x="55" y="1327"/>
                  </a:lnTo>
                  <a:lnTo>
                    <a:pt x="61" y="1295"/>
                  </a:lnTo>
                  <a:lnTo>
                    <a:pt x="67" y="1262"/>
                  </a:lnTo>
                  <a:lnTo>
                    <a:pt x="70" y="1246"/>
                  </a:lnTo>
                  <a:lnTo>
                    <a:pt x="73" y="1230"/>
                  </a:lnTo>
                  <a:lnTo>
                    <a:pt x="78" y="1216"/>
                  </a:lnTo>
                  <a:lnTo>
                    <a:pt x="83" y="1203"/>
                  </a:lnTo>
                  <a:lnTo>
                    <a:pt x="90" y="1191"/>
                  </a:lnTo>
                  <a:lnTo>
                    <a:pt x="98" y="1181"/>
                  </a:lnTo>
                  <a:lnTo>
                    <a:pt x="102" y="1176"/>
                  </a:lnTo>
                  <a:lnTo>
                    <a:pt x="107" y="1173"/>
                  </a:lnTo>
                  <a:lnTo>
                    <a:pt x="112" y="1170"/>
                  </a:lnTo>
                  <a:lnTo>
                    <a:pt x="118" y="1167"/>
                  </a:lnTo>
                  <a:lnTo>
                    <a:pt x="143" y="1162"/>
                  </a:lnTo>
                  <a:lnTo>
                    <a:pt x="166" y="1157"/>
                  </a:lnTo>
                  <a:lnTo>
                    <a:pt x="172" y="1156"/>
                  </a:lnTo>
                  <a:lnTo>
                    <a:pt x="176" y="1154"/>
                  </a:lnTo>
                  <a:lnTo>
                    <a:pt x="181" y="1151"/>
                  </a:lnTo>
                  <a:lnTo>
                    <a:pt x="184" y="1148"/>
                  </a:lnTo>
                  <a:lnTo>
                    <a:pt x="186" y="1143"/>
                  </a:lnTo>
                  <a:lnTo>
                    <a:pt x="188" y="1138"/>
                  </a:lnTo>
                  <a:lnTo>
                    <a:pt x="189" y="1130"/>
                  </a:lnTo>
                  <a:lnTo>
                    <a:pt x="188" y="1122"/>
                  </a:lnTo>
                  <a:lnTo>
                    <a:pt x="186" y="1113"/>
                  </a:lnTo>
                  <a:lnTo>
                    <a:pt x="186" y="1104"/>
                  </a:lnTo>
                  <a:lnTo>
                    <a:pt x="188" y="1097"/>
                  </a:lnTo>
                  <a:lnTo>
                    <a:pt x="190" y="1089"/>
                  </a:lnTo>
                  <a:lnTo>
                    <a:pt x="194" y="1075"/>
                  </a:lnTo>
                  <a:lnTo>
                    <a:pt x="202" y="1060"/>
                  </a:lnTo>
                  <a:lnTo>
                    <a:pt x="210" y="1047"/>
                  </a:lnTo>
                  <a:lnTo>
                    <a:pt x="219" y="1033"/>
                  </a:lnTo>
                  <a:lnTo>
                    <a:pt x="227" y="1018"/>
                  </a:lnTo>
                  <a:lnTo>
                    <a:pt x="234" y="1003"/>
                  </a:lnTo>
                  <a:lnTo>
                    <a:pt x="247" y="996"/>
                  </a:lnTo>
                  <a:lnTo>
                    <a:pt x="255" y="992"/>
                  </a:lnTo>
                  <a:lnTo>
                    <a:pt x="259" y="991"/>
                  </a:lnTo>
                  <a:lnTo>
                    <a:pt x="264" y="991"/>
                  </a:lnTo>
                  <a:lnTo>
                    <a:pt x="269" y="991"/>
                  </a:lnTo>
                  <a:lnTo>
                    <a:pt x="278" y="991"/>
                  </a:lnTo>
                  <a:lnTo>
                    <a:pt x="288" y="983"/>
                  </a:lnTo>
                  <a:lnTo>
                    <a:pt x="305" y="966"/>
                  </a:lnTo>
                  <a:lnTo>
                    <a:pt x="316" y="957"/>
                  </a:lnTo>
                  <a:lnTo>
                    <a:pt x="327" y="950"/>
                  </a:lnTo>
                  <a:lnTo>
                    <a:pt x="333" y="945"/>
                  </a:lnTo>
                  <a:lnTo>
                    <a:pt x="338" y="943"/>
                  </a:lnTo>
                  <a:lnTo>
                    <a:pt x="344" y="941"/>
                  </a:lnTo>
                  <a:lnTo>
                    <a:pt x="349" y="939"/>
                  </a:lnTo>
                  <a:lnTo>
                    <a:pt x="359" y="936"/>
                  </a:lnTo>
                  <a:lnTo>
                    <a:pt x="369" y="934"/>
                  </a:lnTo>
                  <a:lnTo>
                    <a:pt x="379" y="930"/>
                  </a:lnTo>
                  <a:lnTo>
                    <a:pt x="389" y="924"/>
                  </a:lnTo>
                  <a:lnTo>
                    <a:pt x="398" y="918"/>
                  </a:lnTo>
                  <a:lnTo>
                    <a:pt x="406" y="910"/>
                  </a:lnTo>
                  <a:lnTo>
                    <a:pt x="409" y="905"/>
                  </a:lnTo>
                  <a:lnTo>
                    <a:pt x="411" y="901"/>
                  </a:lnTo>
                  <a:lnTo>
                    <a:pt x="413" y="897"/>
                  </a:lnTo>
                  <a:lnTo>
                    <a:pt x="416" y="892"/>
                  </a:lnTo>
                  <a:lnTo>
                    <a:pt x="416" y="887"/>
                  </a:lnTo>
                  <a:lnTo>
                    <a:pt x="415" y="882"/>
                  </a:lnTo>
                  <a:lnTo>
                    <a:pt x="411" y="879"/>
                  </a:lnTo>
                  <a:lnTo>
                    <a:pt x="408" y="876"/>
                  </a:lnTo>
                  <a:lnTo>
                    <a:pt x="399" y="871"/>
                  </a:lnTo>
                  <a:lnTo>
                    <a:pt x="392" y="866"/>
                  </a:lnTo>
                  <a:lnTo>
                    <a:pt x="391" y="863"/>
                  </a:lnTo>
                  <a:lnTo>
                    <a:pt x="391" y="861"/>
                  </a:lnTo>
                  <a:lnTo>
                    <a:pt x="391" y="859"/>
                  </a:lnTo>
                  <a:lnTo>
                    <a:pt x="391" y="857"/>
                  </a:lnTo>
                  <a:lnTo>
                    <a:pt x="395" y="852"/>
                  </a:lnTo>
                  <a:lnTo>
                    <a:pt x="400" y="846"/>
                  </a:lnTo>
                  <a:lnTo>
                    <a:pt x="415" y="834"/>
                  </a:lnTo>
                  <a:lnTo>
                    <a:pt x="432" y="820"/>
                  </a:lnTo>
                  <a:lnTo>
                    <a:pt x="471" y="796"/>
                  </a:lnTo>
                  <a:lnTo>
                    <a:pt x="493" y="781"/>
                  </a:lnTo>
                  <a:lnTo>
                    <a:pt x="503" y="769"/>
                  </a:lnTo>
                  <a:lnTo>
                    <a:pt x="514" y="758"/>
                  </a:lnTo>
                  <a:lnTo>
                    <a:pt x="519" y="753"/>
                  </a:lnTo>
                  <a:lnTo>
                    <a:pt x="522" y="746"/>
                  </a:lnTo>
                  <a:lnTo>
                    <a:pt x="524" y="740"/>
                  </a:lnTo>
                  <a:lnTo>
                    <a:pt x="525" y="732"/>
                  </a:lnTo>
                  <a:lnTo>
                    <a:pt x="524" y="730"/>
                  </a:lnTo>
                  <a:lnTo>
                    <a:pt x="524" y="729"/>
                  </a:lnTo>
                  <a:lnTo>
                    <a:pt x="522" y="727"/>
                  </a:lnTo>
                  <a:lnTo>
                    <a:pt x="521" y="727"/>
                  </a:lnTo>
                  <a:lnTo>
                    <a:pt x="516" y="727"/>
                  </a:lnTo>
                  <a:lnTo>
                    <a:pt x="511" y="729"/>
                  </a:lnTo>
                  <a:lnTo>
                    <a:pt x="499" y="732"/>
                  </a:lnTo>
                  <a:lnTo>
                    <a:pt x="490" y="734"/>
                  </a:lnTo>
                  <a:lnTo>
                    <a:pt x="477" y="733"/>
                  </a:lnTo>
                  <a:lnTo>
                    <a:pt x="463" y="732"/>
                  </a:lnTo>
                  <a:lnTo>
                    <a:pt x="449" y="729"/>
                  </a:lnTo>
                  <a:lnTo>
                    <a:pt x="437" y="724"/>
                  </a:lnTo>
                  <a:lnTo>
                    <a:pt x="425" y="719"/>
                  </a:lnTo>
                  <a:lnTo>
                    <a:pt x="413" y="711"/>
                  </a:lnTo>
                  <a:lnTo>
                    <a:pt x="409" y="706"/>
                  </a:lnTo>
                  <a:lnTo>
                    <a:pt x="405" y="702"/>
                  </a:lnTo>
                  <a:lnTo>
                    <a:pt x="401" y="697"/>
                  </a:lnTo>
                  <a:lnTo>
                    <a:pt x="398" y="691"/>
                  </a:lnTo>
                  <a:lnTo>
                    <a:pt x="390" y="678"/>
                  </a:lnTo>
                  <a:lnTo>
                    <a:pt x="377" y="662"/>
                  </a:lnTo>
                  <a:lnTo>
                    <a:pt x="371" y="654"/>
                  </a:lnTo>
                  <a:lnTo>
                    <a:pt x="367" y="648"/>
                  </a:lnTo>
                  <a:lnTo>
                    <a:pt x="366" y="645"/>
                  </a:lnTo>
                  <a:lnTo>
                    <a:pt x="366" y="642"/>
                  </a:lnTo>
                  <a:lnTo>
                    <a:pt x="366" y="641"/>
                  </a:lnTo>
                  <a:lnTo>
                    <a:pt x="368" y="640"/>
                  </a:lnTo>
                  <a:lnTo>
                    <a:pt x="425" y="630"/>
                  </a:lnTo>
                  <a:lnTo>
                    <a:pt x="437" y="627"/>
                  </a:lnTo>
                  <a:lnTo>
                    <a:pt x="448" y="624"/>
                  </a:lnTo>
                  <a:lnTo>
                    <a:pt x="456" y="619"/>
                  </a:lnTo>
                  <a:lnTo>
                    <a:pt x="463" y="614"/>
                  </a:lnTo>
                  <a:lnTo>
                    <a:pt x="469" y="608"/>
                  </a:lnTo>
                  <a:lnTo>
                    <a:pt x="473" y="603"/>
                  </a:lnTo>
                  <a:lnTo>
                    <a:pt x="477" y="595"/>
                  </a:lnTo>
                  <a:lnTo>
                    <a:pt x="479" y="588"/>
                  </a:lnTo>
                  <a:lnTo>
                    <a:pt x="483" y="573"/>
                  </a:lnTo>
                  <a:lnTo>
                    <a:pt x="487" y="556"/>
                  </a:lnTo>
                  <a:lnTo>
                    <a:pt x="488" y="547"/>
                  </a:lnTo>
                  <a:lnTo>
                    <a:pt x="490" y="538"/>
                  </a:lnTo>
                  <a:lnTo>
                    <a:pt x="493" y="530"/>
                  </a:lnTo>
                  <a:lnTo>
                    <a:pt x="496" y="521"/>
                  </a:lnTo>
                  <a:lnTo>
                    <a:pt x="500" y="506"/>
                  </a:lnTo>
                  <a:lnTo>
                    <a:pt x="504" y="492"/>
                  </a:lnTo>
                  <a:lnTo>
                    <a:pt x="511" y="491"/>
                  </a:lnTo>
                  <a:lnTo>
                    <a:pt x="516" y="491"/>
                  </a:lnTo>
                  <a:lnTo>
                    <a:pt x="523" y="491"/>
                  </a:lnTo>
                  <a:lnTo>
                    <a:pt x="529" y="492"/>
                  </a:lnTo>
                  <a:lnTo>
                    <a:pt x="541" y="495"/>
                  </a:lnTo>
                  <a:lnTo>
                    <a:pt x="553" y="499"/>
                  </a:lnTo>
                  <a:lnTo>
                    <a:pt x="565" y="502"/>
                  </a:lnTo>
                  <a:lnTo>
                    <a:pt x="577" y="502"/>
                  </a:lnTo>
                  <a:lnTo>
                    <a:pt x="584" y="502"/>
                  </a:lnTo>
                  <a:lnTo>
                    <a:pt x="590" y="500"/>
                  </a:lnTo>
                  <a:lnTo>
                    <a:pt x="596" y="498"/>
                  </a:lnTo>
                  <a:lnTo>
                    <a:pt x="602" y="493"/>
                  </a:lnTo>
                  <a:lnTo>
                    <a:pt x="607" y="489"/>
                  </a:lnTo>
                  <a:lnTo>
                    <a:pt x="612" y="483"/>
                  </a:lnTo>
                  <a:lnTo>
                    <a:pt x="616" y="478"/>
                  </a:lnTo>
                  <a:lnTo>
                    <a:pt x="618" y="473"/>
                  </a:lnTo>
                  <a:lnTo>
                    <a:pt x="619" y="468"/>
                  </a:lnTo>
                  <a:lnTo>
                    <a:pt x="619" y="462"/>
                  </a:lnTo>
                  <a:lnTo>
                    <a:pt x="619" y="458"/>
                  </a:lnTo>
                  <a:lnTo>
                    <a:pt x="618" y="452"/>
                  </a:lnTo>
                  <a:lnTo>
                    <a:pt x="611" y="430"/>
                  </a:lnTo>
                  <a:lnTo>
                    <a:pt x="603" y="408"/>
                  </a:lnTo>
                  <a:lnTo>
                    <a:pt x="603" y="404"/>
                  </a:lnTo>
                  <a:lnTo>
                    <a:pt x="604" y="397"/>
                  </a:lnTo>
                  <a:lnTo>
                    <a:pt x="605" y="389"/>
                  </a:lnTo>
                  <a:lnTo>
                    <a:pt x="608" y="379"/>
                  </a:lnTo>
                  <a:lnTo>
                    <a:pt x="617" y="357"/>
                  </a:lnTo>
                  <a:lnTo>
                    <a:pt x="628" y="332"/>
                  </a:lnTo>
                  <a:lnTo>
                    <a:pt x="640" y="309"/>
                  </a:lnTo>
                  <a:lnTo>
                    <a:pt x="653" y="289"/>
                  </a:lnTo>
                  <a:lnTo>
                    <a:pt x="658" y="281"/>
                  </a:lnTo>
                  <a:lnTo>
                    <a:pt x="664" y="275"/>
                  </a:lnTo>
                  <a:lnTo>
                    <a:pt x="668" y="272"/>
                  </a:lnTo>
                  <a:lnTo>
                    <a:pt x="673" y="271"/>
                  </a:lnTo>
                  <a:lnTo>
                    <a:pt x="712" y="281"/>
                  </a:lnTo>
                  <a:lnTo>
                    <a:pt x="747" y="289"/>
                  </a:lnTo>
                  <a:lnTo>
                    <a:pt x="756" y="290"/>
                  </a:lnTo>
                  <a:lnTo>
                    <a:pt x="763" y="291"/>
                  </a:lnTo>
                  <a:lnTo>
                    <a:pt x="772" y="291"/>
                  </a:lnTo>
                  <a:lnTo>
                    <a:pt x="781" y="290"/>
                  </a:lnTo>
                  <a:lnTo>
                    <a:pt x="791" y="289"/>
                  </a:lnTo>
                  <a:lnTo>
                    <a:pt x="801" y="286"/>
                  </a:lnTo>
                  <a:lnTo>
                    <a:pt x="811" y="284"/>
                  </a:lnTo>
                  <a:lnTo>
                    <a:pt x="822" y="280"/>
                  </a:lnTo>
                  <a:lnTo>
                    <a:pt x="837" y="273"/>
                  </a:lnTo>
                  <a:lnTo>
                    <a:pt x="850" y="267"/>
                  </a:lnTo>
                  <a:lnTo>
                    <a:pt x="863" y="260"/>
                  </a:lnTo>
                  <a:lnTo>
                    <a:pt x="876" y="251"/>
                  </a:lnTo>
                  <a:lnTo>
                    <a:pt x="902" y="236"/>
                  </a:lnTo>
                  <a:lnTo>
                    <a:pt x="926" y="219"/>
                  </a:lnTo>
                  <a:lnTo>
                    <a:pt x="938" y="211"/>
                  </a:lnTo>
                  <a:lnTo>
                    <a:pt x="952" y="205"/>
                  </a:lnTo>
                  <a:lnTo>
                    <a:pt x="965" y="198"/>
                  </a:lnTo>
                  <a:lnTo>
                    <a:pt x="978" y="192"/>
                  </a:lnTo>
                  <a:lnTo>
                    <a:pt x="993" y="188"/>
                  </a:lnTo>
                  <a:lnTo>
                    <a:pt x="1007" y="184"/>
                  </a:lnTo>
                  <a:lnTo>
                    <a:pt x="1023" y="181"/>
                  </a:lnTo>
                  <a:lnTo>
                    <a:pt x="1039" y="181"/>
                  </a:lnTo>
                  <a:lnTo>
                    <a:pt x="1055" y="181"/>
                  </a:lnTo>
                  <a:lnTo>
                    <a:pt x="1069" y="184"/>
                  </a:lnTo>
                  <a:lnTo>
                    <a:pt x="1082" y="186"/>
                  </a:lnTo>
                  <a:lnTo>
                    <a:pt x="1096" y="188"/>
                  </a:lnTo>
                  <a:lnTo>
                    <a:pt x="1119" y="194"/>
                  </a:lnTo>
                  <a:lnTo>
                    <a:pt x="1142" y="198"/>
                  </a:lnTo>
                  <a:lnTo>
                    <a:pt x="1153" y="199"/>
                  </a:lnTo>
                  <a:lnTo>
                    <a:pt x="1165" y="199"/>
                  </a:lnTo>
                  <a:lnTo>
                    <a:pt x="1178" y="198"/>
                  </a:lnTo>
                  <a:lnTo>
                    <a:pt x="1190" y="196"/>
                  </a:lnTo>
                  <a:lnTo>
                    <a:pt x="1204" y="191"/>
                  </a:lnTo>
                  <a:lnTo>
                    <a:pt x="1219" y="186"/>
                  </a:lnTo>
                  <a:lnTo>
                    <a:pt x="1234" y="177"/>
                  </a:lnTo>
                  <a:lnTo>
                    <a:pt x="1251" y="166"/>
                  </a:lnTo>
                  <a:lnTo>
                    <a:pt x="1257" y="158"/>
                  </a:lnTo>
                  <a:lnTo>
                    <a:pt x="1262" y="150"/>
                  </a:lnTo>
                  <a:lnTo>
                    <a:pt x="1264" y="147"/>
                  </a:lnTo>
                  <a:lnTo>
                    <a:pt x="1267" y="144"/>
                  </a:lnTo>
                  <a:lnTo>
                    <a:pt x="1271" y="140"/>
                  </a:lnTo>
                  <a:lnTo>
                    <a:pt x="1276" y="138"/>
                  </a:lnTo>
                  <a:lnTo>
                    <a:pt x="1287" y="135"/>
                  </a:lnTo>
                  <a:lnTo>
                    <a:pt x="1298" y="132"/>
                  </a:lnTo>
                  <a:lnTo>
                    <a:pt x="1309" y="128"/>
                  </a:lnTo>
                  <a:lnTo>
                    <a:pt x="1319" y="124"/>
                  </a:lnTo>
                  <a:lnTo>
                    <a:pt x="1335" y="117"/>
                  </a:lnTo>
                  <a:lnTo>
                    <a:pt x="1349" y="111"/>
                  </a:lnTo>
                  <a:lnTo>
                    <a:pt x="1355" y="105"/>
                  </a:lnTo>
                  <a:lnTo>
                    <a:pt x="1359" y="100"/>
                  </a:lnTo>
                  <a:lnTo>
                    <a:pt x="1363" y="94"/>
                  </a:lnTo>
                  <a:lnTo>
                    <a:pt x="1366" y="89"/>
                  </a:lnTo>
                  <a:lnTo>
                    <a:pt x="1361" y="55"/>
                  </a:lnTo>
                  <a:lnTo>
                    <a:pt x="1361" y="55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74F445A6-9D5A-414F-BC0C-32C1EA5A6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1" y="3743"/>
              <a:ext cx="961" cy="1123"/>
            </a:xfrm>
            <a:custGeom>
              <a:avLst/>
              <a:gdLst>
                <a:gd name="T0" fmla="*/ 414 w 3846"/>
                <a:gd name="T1" fmla="*/ 941 h 4496"/>
                <a:gd name="T2" fmla="*/ 577 w 3846"/>
                <a:gd name="T3" fmla="*/ 786 h 4496"/>
                <a:gd name="T4" fmla="*/ 818 w 3846"/>
                <a:gd name="T5" fmla="*/ 636 h 4496"/>
                <a:gd name="T6" fmla="*/ 1031 w 3846"/>
                <a:gd name="T7" fmla="*/ 398 h 4496"/>
                <a:gd name="T8" fmla="*/ 1113 w 3846"/>
                <a:gd name="T9" fmla="*/ 170 h 4496"/>
                <a:gd name="T10" fmla="*/ 1226 w 3846"/>
                <a:gd name="T11" fmla="*/ 104 h 4496"/>
                <a:gd name="T12" fmla="*/ 1519 w 3846"/>
                <a:gd name="T13" fmla="*/ 10 h 4496"/>
                <a:gd name="T14" fmla="*/ 1683 w 3846"/>
                <a:gd name="T15" fmla="*/ 136 h 4496"/>
                <a:gd name="T16" fmla="*/ 1627 w 3846"/>
                <a:gd name="T17" fmla="*/ 378 h 4496"/>
                <a:gd name="T18" fmla="*/ 1789 w 3846"/>
                <a:gd name="T19" fmla="*/ 483 h 4496"/>
                <a:gd name="T20" fmla="*/ 2042 w 3846"/>
                <a:gd name="T21" fmla="*/ 583 h 4496"/>
                <a:gd name="T22" fmla="*/ 2228 w 3846"/>
                <a:gd name="T23" fmla="*/ 619 h 4496"/>
                <a:gd name="T24" fmla="*/ 2230 w 3846"/>
                <a:gd name="T25" fmla="*/ 762 h 4496"/>
                <a:gd name="T26" fmla="*/ 2235 w 3846"/>
                <a:gd name="T27" fmla="*/ 929 h 4496"/>
                <a:gd name="T28" fmla="*/ 2044 w 3846"/>
                <a:gd name="T29" fmla="*/ 995 h 4496"/>
                <a:gd name="T30" fmla="*/ 2115 w 3846"/>
                <a:gd name="T31" fmla="*/ 1136 h 4496"/>
                <a:gd name="T32" fmla="*/ 2352 w 3846"/>
                <a:gd name="T33" fmla="*/ 1216 h 4496"/>
                <a:gd name="T34" fmla="*/ 2609 w 3846"/>
                <a:gd name="T35" fmla="*/ 1300 h 4496"/>
                <a:gd name="T36" fmla="*/ 3206 w 3846"/>
                <a:gd name="T37" fmla="*/ 1140 h 4496"/>
                <a:gd name="T38" fmla="*/ 3381 w 3846"/>
                <a:gd name="T39" fmla="*/ 1134 h 4496"/>
                <a:gd name="T40" fmla="*/ 3590 w 3846"/>
                <a:gd name="T41" fmla="*/ 1123 h 4496"/>
                <a:gd name="T42" fmla="*/ 3676 w 3846"/>
                <a:gd name="T43" fmla="*/ 1290 h 4496"/>
                <a:gd name="T44" fmla="*/ 3806 w 3846"/>
                <a:gd name="T45" fmla="*/ 1378 h 4496"/>
                <a:gd name="T46" fmla="*/ 3408 w 3846"/>
                <a:gd name="T47" fmla="*/ 1814 h 4496"/>
                <a:gd name="T48" fmla="*/ 3268 w 3846"/>
                <a:gd name="T49" fmla="*/ 2037 h 4496"/>
                <a:gd name="T50" fmla="*/ 3013 w 3846"/>
                <a:gd name="T51" fmla="*/ 2378 h 4496"/>
                <a:gd name="T52" fmla="*/ 2856 w 3846"/>
                <a:gd name="T53" fmla="*/ 2569 h 4496"/>
                <a:gd name="T54" fmla="*/ 2722 w 3846"/>
                <a:gd name="T55" fmla="*/ 2748 h 4496"/>
                <a:gd name="T56" fmla="*/ 2568 w 3846"/>
                <a:gd name="T57" fmla="*/ 2979 h 4496"/>
                <a:gd name="T58" fmla="*/ 2432 w 3846"/>
                <a:gd name="T59" fmla="*/ 3270 h 4496"/>
                <a:gd name="T60" fmla="*/ 2562 w 3846"/>
                <a:gd name="T61" fmla="*/ 3611 h 4496"/>
                <a:gd name="T62" fmla="*/ 2523 w 3846"/>
                <a:gd name="T63" fmla="*/ 3961 h 4496"/>
                <a:gd name="T64" fmla="*/ 2555 w 3846"/>
                <a:gd name="T65" fmla="*/ 4092 h 4496"/>
                <a:gd name="T66" fmla="*/ 2608 w 3846"/>
                <a:gd name="T67" fmla="*/ 4145 h 4496"/>
                <a:gd name="T68" fmla="*/ 2751 w 3846"/>
                <a:gd name="T69" fmla="*/ 4245 h 4496"/>
                <a:gd name="T70" fmla="*/ 2776 w 3846"/>
                <a:gd name="T71" fmla="*/ 4409 h 4496"/>
                <a:gd name="T72" fmla="*/ 2625 w 3846"/>
                <a:gd name="T73" fmla="*/ 4395 h 4496"/>
                <a:gd name="T74" fmla="*/ 2454 w 3846"/>
                <a:gd name="T75" fmla="*/ 4411 h 4496"/>
                <a:gd name="T76" fmla="*/ 2259 w 3846"/>
                <a:gd name="T77" fmla="*/ 4300 h 4496"/>
                <a:gd name="T78" fmla="*/ 2067 w 3846"/>
                <a:gd name="T79" fmla="*/ 4268 h 4496"/>
                <a:gd name="T80" fmla="*/ 1900 w 3846"/>
                <a:gd name="T81" fmla="*/ 4153 h 4496"/>
                <a:gd name="T82" fmla="*/ 1742 w 3846"/>
                <a:gd name="T83" fmla="*/ 4079 h 4496"/>
                <a:gd name="T84" fmla="*/ 1547 w 3846"/>
                <a:gd name="T85" fmla="*/ 4003 h 4496"/>
                <a:gd name="T86" fmla="*/ 1391 w 3846"/>
                <a:gd name="T87" fmla="*/ 3778 h 4496"/>
                <a:gd name="T88" fmla="*/ 1196 w 3846"/>
                <a:gd name="T89" fmla="*/ 3616 h 4496"/>
                <a:gd name="T90" fmla="*/ 1099 w 3846"/>
                <a:gd name="T91" fmla="*/ 3548 h 4496"/>
                <a:gd name="T92" fmla="*/ 985 w 3846"/>
                <a:gd name="T93" fmla="*/ 3580 h 4496"/>
                <a:gd name="T94" fmla="*/ 837 w 3846"/>
                <a:gd name="T95" fmla="*/ 3490 h 4496"/>
                <a:gd name="T96" fmla="*/ 642 w 3846"/>
                <a:gd name="T97" fmla="*/ 3453 h 4496"/>
                <a:gd name="T98" fmla="*/ 480 w 3846"/>
                <a:gd name="T99" fmla="*/ 3501 h 4496"/>
                <a:gd name="T100" fmla="*/ 399 w 3846"/>
                <a:gd name="T101" fmla="*/ 3349 h 4496"/>
                <a:gd name="T102" fmla="*/ 347 w 3846"/>
                <a:gd name="T103" fmla="*/ 3181 h 4496"/>
                <a:gd name="T104" fmla="*/ 297 w 3846"/>
                <a:gd name="T105" fmla="*/ 3005 h 4496"/>
                <a:gd name="T106" fmla="*/ 282 w 3846"/>
                <a:gd name="T107" fmla="*/ 2765 h 4496"/>
                <a:gd name="T108" fmla="*/ 154 w 3846"/>
                <a:gd name="T109" fmla="*/ 2605 h 4496"/>
                <a:gd name="T110" fmla="*/ 324 w 3846"/>
                <a:gd name="T111" fmla="*/ 2514 h 4496"/>
                <a:gd name="T112" fmla="*/ 124 w 3846"/>
                <a:gd name="T113" fmla="*/ 2386 h 4496"/>
                <a:gd name="T114" fmla="*/ 148 w 3846"/>
                <a:gd name="T115" fmla="*/ 2226 h 4496"/>
                <a:gd name="T116" fmla="*/ 18 w 3846"/>
                <a:gd name="T117" fmla="*/ 2027 h 4496"/>
                <a:gd name="T118" fmla="*/ 12 w 3846"/>
                <a:gd name="T119" fmla="*/ 1883 h 4496"/>
                <a:gd name="T120" fmla="*/ 27 w 3846"/>
                <a:gd name="T121" fmla="*/ 1646 h 4496"/>
                <a:gd name="T122" fmla="*/ 28 w 3846"/>
                <a:gd name="T123" fmla="*/ 1433 h 4496"/>
                <a:gd name="T124" fmla="*/ 115 w 3846"/>
                <a:gd name="T125" fmla="*/ 1260 h 4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46" h="4496">
                  <a:moveTo>
                    <a:pt x="105" y="1166"/>
                  </a:moveTo>
                  <a:lnTo>
                    <a:pt x="143" y="1114"/>
                  </a:lnTo>
                  <a:lnTo>
                    <a:pt x="165" y="1101"/>
                  </a:lnTo>
                  <a:lnTo>
                    <a:pt x="187" y="1088"/>
                  </a:lnTo>
                  <a:lnTo>
                    <a:pt x="197" y="1081"/>
                  </a:lnTo>
                  <a:lnTo>
                    <a:pt x="206" y="1073"/>
                  </a:lnTo>
                  <a:lnTo>
                    <a:pt x="215" y="1065"/>
                  </a:lnTo>
                  <a:lnTo>
                    <a:pt x="223" y="1052"/>
                  </a:lnTo>
                  <a:lnTo>
                    <a:pt x="230" y="1039"/>
                  </a:lnTo>
                  <a:lnTo>
                    <a:pt x="239" y="1027"/>
                  </a:lnTo>
                  <a:lnTo>
                    <a:pt x="248" y="1016"/>
                  </a:lnTo>
                  <a:lnTo>
                    <a:pt x="257" y="1006"/>
                  </a:lnTo>
                  <a:lnTo>
                    <a:pt x="267" y="997"/>
                  </a:lnTo>
                  <a:lnTo>
                    <a:pt x="277" y="988"/>
                  </a:lnTo>
                  <a:lnTo>
                    <a:pt x="288" y="982"/>
                  </a:lnTo>
                  <a:lnTo>
                    <a:pt x="299" y="975"/>
                  </a:lnTo>
                  <a:lnTo>
                    <a:pt x="310" y="968"/>
                  </a:lnTo>
                  <a:lnTo>
                    <a:pt x="321" y="964"/>
                  </a:lnTo>
                  <a:lnTo>
                    <a:pt x="333" y="960"/>
                  </a:lnTo>
                  <a:lnTo>
                    <a:pt x="347" y="955"/>
                  </a:lnTo>
                  <a:lnTo>
                    <a:pt x="373" y="948"/>
                  </a:lnTo>
                  <a:lnTo>
                    <a:pt x="401" y="944"/>
                  </a:lnTo>
                  <a:lnTo>
                    <a:pt x="414" y="941"/>
                  </a:lnTo>
                  <a:lnTo>
                    <a:pt x="427" y="939"/>
                  </a:lnTo>
                  <a:lnTo>
                    <a:pt x="437" y="935"/>
                  </a:lnTo>
                  <a:lnTo>
                    <a:pt x="447" y="931"/>
                  </a:lnTo>
                  <a:lnTo>
                    <a:pt x="456" y="926"/>
                  </a:lnTo>
                  <a:lnTo>
                    <a:pt x="463" y="921"/>
                  </a:lnTo>
                  <a:lnTo>
                    <a:pt x="470" y="915"/>
                  </a:lnTo>
                  <a:lnTo>
                    <a:pt x="474" y="909"/>
                  </a:lnTo>
                  <a:lnTo>
                    <a:pt x="478" y="902"/>
                  </a:lnTo>
                  <a:lnTo>
                    <a:pt x="481" y="894"/>
                  </a:lnTo>
                  <a:lnTo>
                    <a:pt x="483" y="885"/>
                  </a:lnTo>
                  <a:lnTo>
                    <a:pt x="484" y="877"/>
                  </a:lnTo>
                  <a:lnTo>
                    <a:pt x="484" y="867"/>
                  </a:lnTo>
                  <a:lnTo>
                    <a:pt x="484" y="856"/>
                  </a:lnTo>
                  <a:lnTo>
                    <a:pt x="483" y="845"/>
                  </a:lnTo>
                  <a:lnTo>
                    <a:pt x="481" y="831"/>
                  </a:lnTo>
                  <a:lnTo>
                    <a:pt x="482" y="829"/>
                  </a:lnTo>
                  <a:lnTo>
                    <a:pt x="485" y="827"/>
                  </a:lnTo>
                  <a:lnTo>
                    <a:pt x="489" y="824"/>
                  </a:lnTo>
                  <a:lnTo>
                    <a:pt x="496" y="820"/>
                  </a:lnTo>
                  <a:lnTo>
                    <a:pt x="514" y="813"/>
                  </a:lnTo>
                  <a:lnTo>
                    <a:pt x="535" y="805"/>
                  </a:lnTo>
                  <a:lnTo>
                    <a:pt x="556" y="795"/>
                  </a:lnTo>
                  <a:lnTo>
                    <a:pt x="577" y="786"/>
                  </a:lnTo>
                  <a:lnTo>
                    <a:pt x="595" y="778"/>
                  </a:lnTo>
                  <a:lnTo>
                    <a:pt x="607" y="771"/>
                  </a:lnTo>
                  <a:lnTo>
                    <a:pt x="614" y="766"/>
                  </a:lnTo>
                  <a:lnTo>
                    <a:pt x="621" y="763"/>
                  </a:lnTo>
                  <a:lnTo>
                    <a:pt x="631" y="759"/>
                  </a:lnTo>
                  <a:lnTo>
                    <a:pt x="641" y="756"/>
                  </a:lnTo>
                  <a:lnTo>
                    <a:pt x="664" y="752"/>
                  </a:lnTo>
                  <a:lnTo>
                    <a:pt x="688" y="748"/>
                  </a:lnTo>
                  <a:lnTo>
                    <a:pt x="711" y="744"/>
                  </a:lnTo>
                  <a:lnTo>
                    <a:pt x="730" y="738"/>
                  </a:lnTo>
                  <a:lnTo>
                    <a:pt x="739" y="735"/>
                  </a:lnTo>
                  <a:lnTo>
                    <a:pt x="745" y="732"/>
                  </a:lnTo>
                  <a:lnTo>
                    <a:pt x="750" y="727"/>
                  </a:lnTo>
                  <a:lnTo>
                    <a:pt x="753" y="722"/>
                  </a:lnTo>
                  <a:lnTo>
                    <a:pt x="759" y="710"/>
                  </a:lnTo>
                  <a:lnTo>
                    <a:pt x="764" y="699"/>
                  </a:lnTo>
                  <a:lnTo>
                    <a:pt x="770" y="690"/>
                  </a:lnTo>
                  <a:lnTo>
                    <a:pt x="776" y="681"/>
                  </a:lnTo>
                  <a:lnTo>
                    <a:pt x="789" y="668"/>
                  </a:lnTo>
                  <a:lnTo>
                    <a:pt x="801" y="656"/>
                  </a:lnTo>
                  <a:lnTo>
                    <a:pt x="807" y="650"/>
                  </a:lnTo>
                  <a:lnTo>
                    <a:pt x="813" y="643"/>
                  </a:lnTo>
                  <a:lnTo>
                    <a:pt x="818" y="636"/>
                  </a:lnTo>
                  <a:lnTo>
                    <a:pt x="823" y="627"/>
                  </a:lnTo>
                  <a:lnTo>
                    <a:pt x="827" y="617"/>
                  </a:lnTo>
                  <a:lnTo>
                    <a:pt x="832" y="606"/>
                  </a:lnTo>
                  <a:lnTo>
                    <a:pt x="834" y="593"/>
                  </a:lnTo>
                  <a:lnTo>
                    <a:pt x="837" y="577"/>
                  </a:lnTo>
                  <a:lnTo>
                    <a:pt x="844" y="558"/>
                  </a:lnTo>
                  <a:lnTo>
                    <a:pt x="852" y="540"/>
                  </a:lnTo>
                  <a:lnTo>
                    <a:pt x="859" y="521"/>
                  </a:lnTo>
                  <a:lnTo>
                    <a:pt x="869" y="503"/>
                  </a:lnTo>
                  <a:lnTo>
                    <a:pt x="875" y="494"/>
                  </a:lnTo>
                  <a:lnTo>
                    <a:pt x="880" y="486"/>
                  </a:lnTo>
                  <a:lnTo>
                    <a:pt x="886" y="479"/>
                  </a:lnTo>
                  <a:lnTo>
                    <a:pt x="893" y="471"/>
                  </a:lnTo>
                  <a:lnTo>
                    <a:pt x="900" y="464"/>
                  </a:lnTo>
                  <a:lnTo>
                    <a:pt x="908" y="458"/>
                  </a:lnTo>
                  <a:lnTo>
                    <a:pt x="916" y="452"/>
                  </a:lnTo>
                  <a:lnTo>
                    <a:pt x="925" y="448"/>
                  </a:lnTo>
                  <a:lnTo>
                    <a:pt x="950" y="438"/>
                  </a:lnTo>
                  <a:lnTo>
                    <a:pt x="987" y="423"/>
                  </a:lnTo>
                  <a:lnTo>
                    <a:pt x="1004" y="415"/>
                  </a:lnTo>
                  <a:lnTo>
                    <a:pt x="1020" y="406"/>
                  </a:lnTo>
                  <a:lnTo>
                    <a:pt x="1027" y="402"/>
                  </a:lnTo>
                  <a:lnTo>
                    <a:pt x="1031" y="398"/>
                  </a:lnTo>
                  <a:lnTo>
                    <a:pt x="1034" y="394"/>
                  </a:lnTo>
                  <a:lnTo>
                    <a:pt x="1035" y="389"/>
                  </a:lnTo>
                  <a:lnTo>
                    <a:pt x="1037" y="374"/>
                  </a:lnTo>
                  <a:lnTo>
                    <a:pt x="1038" y="362"/>
                  </a:lnTo>
                  <a:lnTo>
                    <a:pt x="1041" y="350"/>
                  </a:lnTo>
                  <a:lnTo>
                    <a:pt x="1045" y="342"/>
                  </a:lnTo>
                  <a:lnTo>
                    <a:pt x="1052" y="333"/>
                  </a:lnTo>
                  <a:lnTo>
                    <a:pt x="1061" y="325"/>
                  </a:lnTo>
                  <a:lnTo>
                    <a:pt x="1072" y="317"/>
                  </a:lnTo>
                  <a:lnTo>
                    <a:pt x="1085" y="308"/>
                  </a:lnTo>
                  <a:lnTo>
                    <a:pt x="1092" y="303"/>
                  </a:lnTo>
                  <a:lnTo>
                    <a:pt x="1099" y="295"/>
                  </a:lnTo>
                  <a:lnTo>
                    <a:pt x="1103" y="289"/>
                  </a:lnTo>
                  <a:lnTo>
                    <a:pt x="1106" y="280"/>
                  </a:lnTo>
                  <a:lnTo>
                    <a:pt x="1109" y="271"/>
                  </a:lnTo>
                  <a:lnTo>
                    <a:pt x="1110" y="261"/>
                  </a:lnTo>
                  <a:lnTo>
                    <a:pt x="1111" y="251"/>
                  </a:lnTo>
                  <a:lnTo>
                    <a:pt x="1111" y="241"/>
                  </a:lnTo>
                  <a:lnTo>
                    <a:pt x="1111" y="220"/>
                  </a:lnTo>
                  <a:lnTo>
                    <a:pt x="1111" y="199"/>
                  </a:lnTo>
                  <a:lnTo>
                    <a:pt x="1111" y="189"/>
                  </a:lnTo>
                  <a:lnTo>
                    <a:pt x="1111" y="179"/>
                  </a:lnTo>
                  <a:lnTo>
                    <a:pt x="1113" y="170"/>
                  </a:lnTo>
                  <a:lnTo>
                    <a:pt x="1114" y="161"/>
                  </a:lnTo>
                  <a:lnTo>
                    <a:pt x="1123" y="131"/>
                  </a:lnTo>
                  <a:lnTo>
                    <a:pt x="1133" y="94"/>
                  </a:lnTo>
                  <a:lnTo>
                    <a:pt x="1135" y="86"/>
                  </a:lnTo>
                  <a:lnTo>
                    <a:pt x="1140" y="77"/>
                  </a:lnTo>
                  <a:lnTo>
                    <a:pt x="1143" y="70"/>
                  </a:lnTo>
                  <a:lnTo>
                    <a:pt x="1147" y="63"/>
                  </a:lnTo>
                  <a:lnTo>
                    <a:pt x="1153" y="58"/>
                  </a:lnTo>
                  <a:lnTo>
                    <a:pt x="1158" y="52"/>
                  </a:lnTo>
                  <a:lnTo>
                    <a:pt x="1165" y="48"/>
                  </a:lnTo>
                  <a:lnTo>
                    <a:pt x="1172" y="45"/>
                  </a:lnTo>
                  <a:lnTo>
                    <a:pt x="1172" y="45"/>
                  </a:lnTo>
                  <a:lnTo>
                    <a:pt x="1173" y="54"/>
                  </a:lnTo>
                  <a:lnTo>
                    <a:pt x="1174" y="63"/>
                  </a:lnTo>
                  <a:lnTo>
                    <a:pt x="1177" y="71"/>
                  </a:lnTo>
                  <a:lnTo>
                    <a:pt x="1181" y="79"/>
                  </a:lnTo>
                  <a:lnTo>
                    <a:pt x="1185" y="84"/>
                  </a:lnTo>
                  <a:lnTo>
                    <a:pt x="1191" y="90"/>
                  </a:lnTo>
                  <a:lnTo>
                    <a:pt x="1196" y="94"/>
                  </a:lnTo>
                  <a:lnTo>
                    <a:pt x="1203" y="97"/>
                  </a:lnTo>
                  <a:lnTo>
                    <a:pt x="1210" y="101"/>
                  </a:lnTo>
                  <a:lnTo>
                    <a:pt x="1218" y="103"/>
                  </a:lnTo>
                  <a:lnTo>
                    <a:pt x="1226" y="104"/>
                  </a:lnTo>
                  <a:lnTo>
                    <a:pt x="1236" y="105"/>
                  </a:lnTo>
                  <a:lnTo>
                    <a:pt x="1255" y="105"/>
                  </a:lnTo>
                  <a:lnTo>
                    <a:pt x="1275" y="103"/>
                  </a:lnTo>
                  <a:lnTo>
                    <a:pt x="1295" y="100"/>
                  </a:lnTo>
                  <a:lnTo>
                    <a:pt x="1316" y="94"/>
                  </a:lnTo>
                  <a:lnTo>
                    <a:pt x="1336" y="87"/>
                  </a:lnTo>
                  <a:lnTo>
                    <a:pt x="1356" y="80"/>
                  </a:lnTo>
                  <a:lnTo>
                    <a:pt x="1373" y="71"/>
                  </a:lnTo>
                  <a:lnTo>
                    <a:pt x="1390" y="62"/>
                  </a:lnTo>
                  <a:lnTo>
                    <a:pt x="1404" y="52"/>
                  </a:lnTo>
                  <a:lnTo>
                    <a:pt x="1415" y="43"/>
                  </a:lnTo>
                  <a:lnTo>
                    <a:pt x="1428" y="31"/>
                  </a:lnTo>
                  <a:lnTo>
                    <a:pt x="1440" y="20"/>
                  </a:lnTo>
                  <a:lnTo>
                    <a:pt x="1451" y="11"/>
                  </a:lnTo>
                  <a:lnTo>
                    <a:pt x="1463" y="4"/>
                  </a:lnTo>
                  <a:lnTo>
                    <a:pt x="1469" y="2"/>
                  </a:lnTo>
                  <a:lnTo>
                    <a:pt x="1475" y="1"/>
                  </a:lnTo>
                  <a:lnTo>
                    <a:pt x="1482" y="0"/>
                  </a:lnTo>
                  <a:lnTo>
                    <a:pt x="1488" y="0"/>
                  </a:lnTo>
                  <a:lnTo>
                    <a:pt x="1495" y="1"/>
                  </a:lnTo>
                  <a:lnTo>
                    <a:pt x="1503" y="3"/>
                  </a:lnTo>
                  <a:lnTo>
                    <a:pt x="1511" y="7"/>
                  </a:lnTo>
                  <a:lnTo>
                    <a:pt x="1519" y="10"/>
                  </a:lnTo>
                  <a:lnTo>
                    <a:pt x="1538" y="19"/>
                  </a:lnTo>
                  <a:lnTo>
                    <a:pt x="1564" y="28"/>
                  </a:lnTo>
                  <a:lnTo>
                    <a:pt x="1575" y="33"/>
                  </a:lnTo>
                  <a:lnTo>
                    <a:pt x="1586" y="39"/>
                  </a:lnTo>
                  <a:lnTo>
                    <a:pt x="1590" y="42"/>
                  </a:lnTo>
                  <a:lnTo>
                    <a:pt x="1594" y="45"/>
                  </a:lnTo>
                  <a:lnTo>
                    <a:pt x="1596" y="49"/>
                  </a:lnTo>
                  <a:lnTo>
                    <a:pt x="1597" y="52"/>
                  </a:lnTo>
                  <a:lnTo>
                    <a:pt x="1601" y="74"/>
                  </a:lnTo>
                  <a:lnTo>
                    <a:pt x="1604" y="92"/>
                  </a:lnTo>
                  <a:lnTo>
                    <a:pt x="1605" y="96"/>
                  </a:lnTo>
                  <a:lnTo>
                    <a:pt x="1607" y="100"/>
                  </a:lnTo>
                  <a:lnTo>
                    <a:pt x="1609" y="103"/>
                  </a:lnTo>
                  <a:lnTo>
                    <a:pt x="1612" y="106"/>
                  </a:lnTo>
                  <a:lnTo>
                    <a:pt x="1617" y="108"/>
                  </a:lnTo>
                  <a:lnTo>
                    <a:pt x="1621" y="112"/>
                  </a:lnTo>
                  <a:lnTo>
                    <a:pt x="1628" y="114"/>
                  </a:lnTo>
                  <a:lnTo>
                    <a:pt x="1636" y="116"/>
                  </a:lnTo>
                  <a:lnTo>
                    <a:pt x="1649" y="119"/>
                  </a:lnTo>
                  <a:lnTo>
                    <a:pt x="1660" y="123"/>
                  </a:lnTo>
                  <a:lnTo>
                    <a:pt x="1670" y="127"/>
                  </a:lnTo>
                  <a:lnTo>
                    <a:pt x="1678" y="131"/>
                  </a:lnTo>
                  <a:lnTo>
                    <a:pt x="1683" y="136"/>
                  </a:lnTo>
                  <a:lnTo>
                    <a:pt x="1688" y="140"/>
                  </a:lnTo>
                  <a:lnTo>
                    <a:pt x="1691" y="146"/>
                  </a:lnTo>
                  <a:lnTo>
                    <a:pt x="1692" y="152"/>
                  </a:lnTo>
                  <a:lnTo>
                    <a:pt x="1692" y="158"/>
                  </a:lnTo>
                  <a:lnTo>
                    <a:pt x="1691" y="165"/>
                  </a:lnTo>
                  <a:lnTo>
                    <a:pt x="1689" y="173"/>
                  </a:lnTo>
                  <a:lnTo>
                    <a:pt x="1686" y="181"/>
                  </a:lnTo>
                  <a:lnTo>
                    <a:pt x="1677" y="201"/>
                  </a:lnTo>
                  <a:lnTo>
                    <a:pt x="1663" y="223"/>
                  </a:lnTo>
                  <a:lnTo>
                    <a:pt x="1649" y="252"/>
                  </a:lnTo>
                  <a:lnTo>
                    <a:pt x="1635" y="284"/>
                  </a:lnTo>
                  <a:lnTo>
                    <a:pt x="1628" y="300"/>
                  </a:lnTo>
                  <a:lnTo>
                    <a:pt x="1622" y="316"/>
                  </a:lnTo>
                  <a:lnTo>
                    <a:pt x="1618" y="332"/>
                  </a:lnTo>
                  <a:lnTo>
                    <a:pt x="1615" y="347"/>
                  </a:lnTo>
                  <a:lnTo>
                    <a:pt x="1615" y="354"/>
                  </a:lnTo>
                  <a:lnTo>
                    <a:pt x="1615" y="359"/>
                  </a:lnTo>
                  <a:lnTo>
                    <a:pt x="1615" y="364"/>
                  </a:lnTo>
                  <a:lnTo>
                    <a:pt x="1616" y="368"/>
                  </a:lnTo>
                  <a:lnTo>
                    <a:pt x="1618" y="371"/>
                  </a:lnTo>
                  <a:lnTo>
                    <a:pt x="1620" y="375"/>
                  </a:lnTo>
                  <a:lnTo>
                    <a:pt x="1624" y="377"/>
                  </a:lnTo>
                  <a:lnTo>
                    <a:pt x="1627" y="378"/>
                  </a:lnTo>
                  <a:lnTo>
                    <a:pt x="1636" y="380"/>
                  </a:lnTo>
                  <a:lnTo>
                    <a:pt x="1645" y="381"/>
                  </a:lnTo>
                  <a:lnTo>
                    <a:pt x="1656" y="380"/>
                  </a:lnTo>
                  <a:lnTo>
                    <a:pt x="1667" y="380"/>
                  </a:lnTo>
                  <a:lnTo>
                    <a:pt x="1678" y="379"/>
                  </a:lnTo>
                  <a:lnTo>
                    <a:pt x="1689" y="379"/>
                  </a:lnTo>
                  <a:lnTo>
                    <a:pt x="1700" y="380"/>
                  </a:lnTo>
                  <a:lnTo>
                    <a:pt x="1710" y="383"/>
                  </a:lnTo>
                  <a:lnTo>
                    <a:pt x="1714" y="384"/>
                  </a:lnTo>
                  <a:lnTo>
                    <a:pt x="1719" y="387"/>
                  </a:lnTo>
                  <a:lnTo>
                    <a:pt x="1723" y="389"/>
                  </a:lnTo>
                  <a:lnTo>
                    <a:pt x="1727" y="392"/>
                  </a:lnTo>
                  <a:lnTo>
                    <a:pt x="1730" y="397"/>
                  </a:lnTo>
                  <a:lnTo>
                    <a:pt x="1733" y="402"/>
                  </a:lnTo>
                  <a:lnTo>
                    <a:pt x="1735" y="408"/>
                  </a:lnTo>
                  <a:lnTo>
                    <a:pt x="1737" y="415"/>
                  </a:lnTo>
                  <a:lnTo>
                    <a:pt x="1740" y="430"/>
                  </a:lnTo>
                  <a:lnTo>
                    <a:pt x="1745" y="443"/>
                  </a:lnTo>
                  <a:lnTo>
                    <a:pt x="1752" y="454"/>
                  </a:lnTo>
                  <a:lnTo>
                    <a:pt x="1760" y="463"/>
                  </a:lnTo>
                  <a:lnTo>
                    <a:pt x="1769" y="471"/>
                  </a:lnTo>
                  <a:lnTo>
                    <a:pt x="1779" y="478"/>
                  </a:lnTo>
                  <a:lnTo>
                    <a:pt x="1789" y="483"/>
                  </a:lnTo>
                  <a:lnTo>
                    <a:pt x="1800" y="486"/>
                  </a:lnTo>
                  <a:lnTo>
                    <a:pt x="1812" y="490"/>
                  </a:lnTo>
                  <a:lnTo>
                    <a:pt x="1824" y="492"/>
                  </a:lnTo>
                  <a:lnTo>
                    <a:pt x="1837" y="493"/>
                  </a:lnTo>
                  <a:lnTo>
                    <a:pt x="1851" y="494"/>
                  </a:lnTo>
                  <a:lnTo>
                    <a:pt x="1877" y="496"/>
                  </a:lnTo>
                  <a:lnTo>
                    <a:pt x="1903" y="499"/>
                  </a:lnTo>
                  <a:lnTo>
                    <a:pt x="1920" y="503"/>
                  </a:lnTo>
                  <a:lnTo>
                    <a:pt x="1935" y="507"/>
                  </a:lnTo>
                  <a:lnTo>
                    <a:pt x="1946" y="512"/>
                  </a:lnTo>
                  <a:lnTo>
                    <a:pt x="1955" y="516"/>
                  </a:lnTo>
                  <a:lnTo>
                    <a:pt x="1964" y="522"/>
                  </a:lnTo>
                  <a:lnTo>
                    <a:pt x="1972" y="528"/>
                  </a:lnTo>
                  <a:lnTo>
                    <a:pt x="1982" y="537"/>
                  </a:lnTo>
                  <a:lnTo>
                    <a:pt x="1996" y="549"/>
                  </a:lnTo>
                  <a:lnTo>
                    <a:pt x="2009" y="564"/>
                  </a:lnTo>
                  <a:lnTo>
                    <a:pt x="2020" y="576"/>
                  </a:lnTo>
                  <a:lnTo>
                    <a:pt x="2022" y="578"/>
                  </a:lnTo>
                  <a:lnTo>
                    <a:pt x="2026" y="580"/>
                  </a:lnTo>
                  <a:lnTo>
                    <a:pt x="2029" y="582"/>
                  </a:lnTo>
                  <a:lnTo>
                    <a:pt x="2033" y="583"/>
                  </a:lnTo>
                  <a:lnTo>
                    <a:pt x="2038" y="583"/>
                  </a:lnTo>
                  <a:lnTo>
                    <a:pt x="2042" y="583"/>
                  </a:lnTo>
                  <a:lnTo>
                    <a:pt x="2048" y="582"/>
                  </a:lnTo>
                  <a:lnTo>
                    <a:pt x="2053" y="579"/>
                  </a:lnTo>
                  <a:lnTo>
                    <a:pt x="2064" y="576"/>
                  </a:lnTo>
                  <a:lnTo>
                    <a:pt x="2073" y="575"/>
                  </a:lnTo>
                  <a:lnTo>
                    <a:pt x="2082" y="574"/>
                  </a:lnTo>
                  <a:lnTo>
                    <a:pt x="2090" y="575"/>
                  </a:lnTo>
                  <a:lnTo>
                    <a:pt x="2098" y="577"/>
                  </a:lnTo>
                  <a:lnTo>
                    <a:pt x="2104" y="580"/>
                  </a:lnTo>
                  <a:lnTo>
                    <a:pt x="2113" y="585"/>
                  </a:lnTo>
                  <a:lnTo>
                    <a:pt x="2121" y="589"/>
                  </a:lnTo>
                  <a:lnTo>
                    <a:pt x="2127" y="591"/>
                  </a:lnTo>
                  <a:lnTo>
                    <a:pt x="2134" y="594"/>
                  </a:lnTo>
                  <a:lnTo>
                    <a:pt x="2141" y="595"/>
                  </a:lnTo>
                  <a:lnTo>
                    <a:pt x="2149" y="595"/>
                  </a:lnTo>
                  <a:lnTo>
                    <a:pt x="2165" y="595"/>
                  </a:lnTo>
                  <a:lnTo>
                    <a:pt x="2182" y="594"/>
                  </a:lnTo>
                  <a:lnTo>
                    <a:pt x="2197" y="595"/>
                  </a:lnTo>
                  <a:lnTo>
                    <a:pt x="2212" y="596"/>
                  </a:lnTo>
                  <a:lnTo>
                    <a:pt x="2217" y="598"/>
                  </a:lnTo>
                  <a:lnTo>
                    <a:pt x="2222" y="601"/>
                  </a:lnTo>
                  <a:lnTo>
                    <a:pt x="2225" y="605"/>
                  </a:lnTo>
                  <a:lnTo>
                    <a:pt x="2227" y="610"/>
                  </a:lnTo>
                  <a:lnTo>
                    <a:pt x="2228" y="619"/>
                  </a:lnTo>
                  <a:lnTo>
                    <a:pt x="2229" y="626"/>
                  </a:lnTo>
                  <a:lnTo>
                    <a:pt x="2229" y="632"/>
                  </a:lnTo>
                  <a:lnTo>
                    <a:pt x="2228" y="638"/>
                  </a:lnTo>
                  <a:lnTo>
                    <a:pt x="2226" y="648"/>
                  </a:lnTo>
                  <a:lnTo>
                    <a:pt x="2222" y="656"/>
                  </a:lnTo>
                  <a:lnTo>
                    <a:pt x="2217" y="663"/>
                  </a:lnTo>
                  <a:lnTo>
                    <a:pt x="2213" y="672"/>
                  </a:lnTo>
                  <a:lnTo>
                    <a:pt x="2211" y="677"/>
                  </a:lnTo>
                  <a:lnTo>
                    <a:pt x="2209" y="681"/>
                  </a:lnTo>
                  <a:lnTo>
                    <a:pt x="2208" y="687"/>
                  </a:lnTo>
                  <a:lnTo>
                    <a:pt x="2208" y="693"/>
                  </a:lnTo>
                  <a:lnTo>
                    <a:pt x="2209" y="701"/>
                  </a:lnTo>
                  <a:lnTo>
                    <a:pt x="2212" y="708"/>
                  </a:lnTo>
                  <a:lnTo>
                    <a:pt x="2216" y="713"/>
                  </a:lnTo>
                  <a:lnTo>
                    <a:pt x="2221" y="719"/>
                  </a:lnTo>
                  <a:lnTo>
                    <a:pt x="2225" y="724"/>
                  </a:lnTo>
                  <a:lnTo>
                    <a:pt x="2228" y="730"/>
                  </a:lnTo>
                  <a:lnTo>
                    <a:pt x="2232" y="735"/>
                  </a:lnTo>
                  <a:lnTo>
                    <a:pt x="2234" y="742"/>
                  </a:lnTo>
                  <a:lnTo>
                    <a:pt x="2234" y="747"/>
                  </a:lnTo>
                  <a:lnTo>
                    <a:pt x="2233" y="752"/>
                  </a:lnTo>
                  <a:lnTo>
                    <a:pt x="2232" y="756"/>
                  </a:lnTo>
                  <a:lnTo>
                    <a:pt x="2230" y="762"/>
                  </a:lnTo>
                  <a:lnTo>
                    <a:pt x="2226" y="771"/>
                  </a:lnTo>
                  <a:lnTo>
                    <a:pt x="2221" y="780"/>
                  </a:lnTo>
                  <a:lnTo>
                    <a:pt x="2216" y="790"/>
                  </a:lnTo>
                  <a:lnTo>
                    <a:pt x="2212" y="799"/>
                  </a:lnTo>
                  <a:lnTo>
                    <a:pt x="2209" y="805"/>
                  </a:lnTo>
                  <a:lnTo>
                    <a:pt x="2208" y="810"/>
                  </a:lnTo>
                  <a:lnTo>
                    <a:pt x="2207" y="815"/>
                  </a:lnTo>
                  <a:lnTo>
                    <a:pt x="2207" y="820"/>
                  </a:lnTo>
                  <a:lnTo>
                    <a:pt x="2208" y="825"/>
                  </a:lnTo>
                  <a:lnTo>
                    <a:pt x="2211" y="829"/>
                  </a:lnTo>
                  <a:lnTo>
                    <a:pt x="2214" y="831"/>
                  </a:lnTo>
                  <a:lnTo>
                    <a:pt x="2218" y="834"/>
                  </a:lnTo>
                  <a:lnTo>
                    <a:pt x="2230" y="837"/>
                  </a:lnTo>
                  <a:lnTo>
                    <a:pt x="2244" y="839"/>
                  </a:lnTo>
                  <a:lnTo>
                    <a:pt x="2273" y="840"/>
                  </a:lnTo>
                  <a:lnTo>
                    <a:pt x="2294" y="843"/>
                  </a:lnTo>
                  <a:lnTo>
                    <a:pt x="2288" y="851"/>
                  </a:lnTo>
                  <a:lnTo>
                    <a:pt x="2278" y="861"/>
                  </a:lnTo>
                  <a:lnTo>
                    <a:pt x="2268" y="871"/>
                  </a:lnTo>
                  <a:lnTo>
                    <a:pt x="2260" y="880"/>
                  </a:lnTo>
                  <a:lnTo>
                    <a:pt x="2252" y="894"/>
                  </a:lnTo>
                  <a:lnTo>
                    <a:pt x="2243" y="911"/>
                  </a:lnTo>
                  <a:lnTo>
                    <a:pt x="2235" y="929"/>
                  </a:lnTo>
                  <a:lnTo>
                    <a:pt x="2227" y="944"/>
                  </a:lnTo>
                  <a:lnTo>
                    <a:pt x="2223" y="942"/>
                  </a:lnTo>
                  <a:lnTo>
                    <a:pt x="2219" y="939"/>
                  </a:lnTo>
                  <a:lnTo>
                    <a:pt x="2215" y="935"/>
                  </a:lnTo>
                  <a:lnTo>
                    <a:pt x="2211" y="931"/>
                  </a:lnTo>
                  <a:lnTo>
                    <a:pt x="2204" y="923"/>
                  </a:lnTo>
                  <a:lnTo>
                    <a:pt x="2196" y="914"/>
                  </a:lnTo>
                  <a:lnTo>
                    <a:pt x="2192" y="910"/>
                  </a:lnTo>
                  <a:lnTo>
                    <a:pt x="2187" y="906"/>
                  </a:lnTo>
                  <a:lnTo>
                    <a:pt x="2183" y="904"/>
                  </a:lnTo>
                  <a:lnTo>
                    <a:pt x="2178" y="901"/>
                  </a:lnTo>
                  <a:lnTo>
                    <a:pt x="2173" y="900"/>
                  </a:lnTo>
                  <a:lnTo>
                    <a:pt x="2166" y="900"/>
                  </a:lnTo>
                  <a:lnTo>
                    <a:pt x="2160" y="900"/>
                  </a:lnTo>
                  <a:lnTo>
                    <a:pt x="2153" y="902"/>
                  </a:lnTo>
                  <a:lnTo>
                    <a:pt x="2143" y="908"/>
                  </a:lnTo>
                  <a:lnTo>
                    <a:pt x="2130" y="918"/>
                  </a:lnTo>
                  <a:lnTo>
                    <a:pt x="2113" y="931"/>
                  </a:lnTo>
                  <a:lnTo>
                    <a:pt x="2094" y="946"/>
                  </a:lnTo>
                  <a:lnTo>
                    <a:pt x="2077" y="963"/>
                  </a:lnTo>
                  <a:lnTo>
                    <a:pt x="2061" y="977"/>
                  </a:lnTo>
                  <a:lnTo>
                    <a:pt x="2050" y="988"/>
                  </a:lnTo>
                  <a:lnTo>
                    <a:pt x="2044" y="995"/>
                  </a:lnTo>
                  <a:lnTo>
                    <a:pt x="2041" y="1004"/>
                  </a:lnTo>
                  <a:lnTo>
                    <a:pt x="2040" y="1012"/>
                  </a:lnTo>
                  <a:lnTo>
                    <a:pt x="2040" y="1018"/>
                  </a:lnTo>
                  <a:lnTo>
                    <a:pt x="2041" y="1024"/>
                  </a:lnTo>
                  <a:lnTo>
                    <a:pt x="2043" y="1029"/>
                  </a:lnTo>
                  <a:lnTo>
                    <a:pt x="2048" y="1034"/>
                  </a:lnTo>
                  <a:lnTo>
                    <a:pt x="2052" y="1038"/>
                  </a:lnTo>
                  <a:lnTo>
                    <a:pt x="2057" y="1042"/>
                  </a:lnTo>
                  <a:lnTo>
                    <a:pt x="2068" y="1050"/>
                  </a:lnTo>
                  <a:lnTo>
                    <a:pt x="2079" y="1059"/>
                  </a:lnTo>
                  <a:lnTo>
                    <a:pt x="2084" y="1065"/>
                  </a:lnTo>
                  <a:lnTo>
                    <a:pt x="2089" y="1070"/>
                  </a:lnTo>
                  <a:lnTo>
                    <a:pt x="2092" y="1077"/>
                  </a:lnTo>
                  <a:lnTo>
                    <a:pt x="2094" y="1084"/>
                  </a:lnTo>
                  <a:lnTo>
                    <a:pt x="2095" y="1104"/>
                  </a:lnTo>
                  <a:lnTo>
                    <a:pt x="2094" y="1120"/>
                  </a:lnTo>
                  <a:lnTo>
                    <a:pt x="2095" y="1123"/>
                  </a:lnTo>
                  <a:lnTo>
                    <a:pt x="2096" y="1126"/>
                  </a:lnTo>
                  <a:lnTo>
                    <a:pt x="2098" y="1129"/>
                  </a:lnTo>
                  <a:lnTo>
                    <a:pt x="2101" y="1131"/>
                  </a:lnTo>
                  <a:lnTo>
                    <a:pt x="2104" y="1133"/>
                  </a:lnTo>
                  <a:lnTo>
                    <a:pt x="2109" y="1134"/>
                  </a:lnTo>
                  <a:lnTo>
                    <a:pt x="2115" y="1136"/>
                  </a:lnTo>
                  <a:lnTo>
                    <a:pt x="2122" y="1138"/>
                  </a:lnTo>
                  <a:lnTo>
                    <a:pt x="2142" y="1139"/>
                  </a:lnTo>
                  <a:lnTo>
                    <a:pt x="2161" y="1140"/>
                  </a:lnTo>
                  <a:lnTo>
                    <a:pt x="2181" y="1140"/>
                  </a:lnTo>
                  <a:lnTo>
                    <a:pt x="2199" y="1140"/>
                  </a:lnTo>
                  <a:lnTo>
                    <a:pt x="2219" y="1141"/>
                  </a:lnTo>
                  <a:lnTo>
                    <a:pt x="2238" y="1141"/>
                  </a:lnTo>
                  <a:lnTo>
                    <a:pt x="2258" y="1143"/>
                  </a:lnTo>
                  <a:lnTo>
                    <a:pt x="2277" y="1145"/>
                  </a:lnTo>
                  <a:lnTo>
                    <a:pt x="2302" y="1151"/>
                  </a:lnTo>
                  <a:lnTo>
                    <a:pt x="2338" y="1160"/>
                  </a:lnTo>
                  <a:lnTo>
                    <a:pt x="2357" y="1165"/>
                  </a:lnTo>
                  <a:lnTo>
                    <a:pt x="2373" y="1171"/>
                  </a:lnTo>
                  <a:lnTo>
                    <a:pt x="2387" y="1176"/>
                  </a:lnTo>
                  <a:lnTo>
                    <a:pt x="2395" y="1181"/>
                  </a:lnTo>
                  <a:lnTo>
                    <a:pt x="2395" y="1184"/>
                  </a:lnTo>
                  <a:lnTo>
                    <a:pt x="2397" y="1186"/>
                  </a:lnTo>
                  <a:lnTo>
                    <a:pt x="2395" y="1187"/>
                  </a:lnTo>
                  <a:lnTo>
                    <a:pt x="2394" y="1188"/>
                  </a:lnTo>
                  <a:lnTo>
                    <a:pt x="2382" y="1195"/>
                  </a:lnTo>
                  <a:lnTo>
                    <a:pt x="2367" y="1204"/>
                  </a:lnTo>
                  <a:lnTo>
                    <a:pt x="2359" y="1210"/>
                  </a:lnTo>
                  <a:lnTo>
                    <a:pt x="2352" y="1216"/>
                  </a:lnTo>
                  <a:lnTo>
                    <a:pt x="2346" y="1223"/>
                  </a:lnTo>
                  <a:lnTo>
                    <a:pt x="2340" y="1230"/>
                  </a:lnTo>
                  <a:lnTo>
                    <a:pt x="2335" y="1237"/>
                  </a:lnTo>
                  <a:lnTo>
                    <a:pt x="2331" y="1244"/>
                  </a:lnTo>
                  <a:lnTo>
                    <a:pt x="2330" y="1251"/>
                  </a:lnTo>
                  <a:lnTo>
                    <a:pt x="2330" y="1258"/>
                  </a:lnTo>
                  <a:lnTo>
                    <a:pt x="2331" y="1261"/>
                  </a:lnTo>
                  <a:lnTo>
                    <a:pt x="2332" y="1265"/>
                  </a:lnTo>
                  <a:lnTo>
                    <a:pt x="2335" y="1268"/>
                  </a:lnTo>
                  <a:lnTo>
                    <a:pt x="2337" y="1271"/>
                  </a:lnTo>
                  <a:lnTo>
                    <a:pt x="2345" y="1277"/>
                  </a:lnTo>
                  <a:lnTo>
                    <a:pt x="2355" y="1281"/>
                  </a:lnTo>
                  <a:lnTo>
                    <a:pt x="2381" y="1290"/>
                  </a:lnTo>
                  <a:lnTo>
                    <a:pt x="2405" y="1297"/>
                  </a:lnTo>
                  <a:lnTo>
                    <a:pt x="2430" y="1301"/>
                  </a:lnTo>
                  <a:lnTo>
                    <a:pt x="2454" y="1303"/>
                  </a:lnTo>
                  <a:lnTo>
                    <a:pt x="2477" y="1304"/>
                  </a:lnTo>
                  <a:lnTo>
                    <a:pt x="2502" y="1303"/>
                  </a:lnTo>
                  <a:lnTo>
                    <a:pt x="2527" y="1301"/>
                  </a:lnTo>
                  <a:lnTo>
                    <a:pt x="2554" y="1298"/>
                  </a:lnTo>
                  <a:lnTo>
                    <a:pt x="2573" y="1299"/>
                  </a:lnTo>
                  <a:lnTo>
                    <a:pt x="2590" y="1300"/>
                  </a:lnTo>
                  <a:lnTo>
                    <a:pt x="2609" y="1300"/>
                  </a:lnTo>
                  <a:lnTo>
                    <a:pt x="2628" y="1300"/>
                  </a:lnTo>
                  <a:lnTo>
                    <a:pt x="2666" y="1300"/>
                  </a:lnTo>
                  <a:lnTo>
                    <a:pt x="2704" y="1298"/>
                  </a:lnTo>
                  <a:lnTo>
                    <a:pt x="2743" y="1298"/>
                  </a:lnTo>
                  <a:lnTo>
                    <a:pt x="2781" y="1299"/>
                  </a:lnTo>
                  <a:lnTo>
                    <a:pt x="2799" y="1300"/>
                  </a:lnTo>
                  <a:lnTo>
                    <a:pt x="2817" y="1302"/>
                  </a:lnTo>
                  <a:lnTo>
                    <a:pt x="2835" y="1306"/>
                  </a:lnTo>
                  <a:lnTo>
                    <a:pt x="2852" y="1310"/>
                  </a:lnTo>
                  <a:lnTo>
                    <a:pt x="2877" y="1318"/>
                  </a:lnTo>
                  <a:lnTo>
                    <a:pt x="2901" y="1323"/>
                  </a:lnTo>
                  <a:lnTo>
                    <a:pt x="2923" y="1329"/>
                  </a:lnTo>
                  <a:lnTo>
                    <a:pt x="2944" y="1331"/>
                  </a:lnTo>
                  <a:lnTo>
                    <a:pt x="2954" y="1332"/>
                  </a:lnTo>
                  <a:lnTo>
                    <a:pt x="2965" y="1331"/>
                  </a:lnTo>
                  <a:lnTo>
                    <a:pt x="2975" y="1329"/>
                  </a:lnTo>
                  <a:lnTo>
                    <a:pt x="2985" y="1327"/>
                  </a:lnTo>
                  <a:lnTo>
                    <a:pt x="2995" y="1322"/>
                  </a:lnTo>
                  <a:lnTo>
                    <a:pt x="3005" y="1318"/>
                  </a:lnTo>
                  <a:lnTo>
                    <a:pt x="3015" y="1311"/>
                  </a:lnTo>
                  <a:lnTo>
                    <a:pt x="3025" y="1302"/>
                  </a:lnTo>
                  <a:lnTo>
                    <a:pt x="3185" y="1160"/>
                  </a:lnTo>
                  <a:lnTo>
                    <a:pt x="3206" y="1140"/>
                  </a:lnTo>
                  <a:lnTo>
                    <a:pt x="3223" y="1120"/>
                  </a:lnTo>
                  <a:lnTo>
                    <a:pt x="3232" y="1110"/>
                  </a:lnTo>
                  <a:lnTo>
                    <a:pt x="3239" y="1101"/>
                  </a:lnTo>
                  <a:lnTo>
                    <a:pt x="3247" y="1094"/>
                  </a:lnTo>
                  <a:lnTo>
                    <a:pt x="3255" y="1088"/>
                  </a:lnTo>
                  <a:lnTo>
                    <a:pt x="3263" y="1082"/>
                  </a:lnTo>
                  <a:lnTo>
                    <a:pt x="3270" y="1080"/>
                  </a:lnTo>
                  <a:lnTo>
                    <a:pt x="3275" y="1079"/>
                  </a:lnTo>
                  <a:lnTo>
                    <a:pt x="3279" y="1079"/>
                  </a:lnTo>
                  <a:lnTo>
                    <a:pt x="3284" y="1079"/>
                  </a:lnTo>
                  <a:lnTo>
                    <a:pt x="3288" y="1080"/>
                  </a:lnTo>
                  <a:lnTo>
                    <a:pt x="3298" y="1083"/>
                  </a:lnTo>
                  <a:lnTo>
                    <a:pt x="3309" y="1090"/>
                  </a:lnTo>
                  <a:lnTo>
                    <a:pt x="3321" y="1099"/>
                  </a:lnTo>
                  <a:lnTo>
                    <a:pt x="3334" y="1112"/>
                  </a:lnTo>
                  <a:lnTo>
                    <a:pt x="3340" y="1118"/>
                  </a:lnTo>
                  <a:lnTo>
                    <a:pt x="3346" y="1122"/>
                  </a:lnTo>
                  <a:lnTo>
                    <a:pt x="3351" y="1126"/>
                  </a:lnTo>
                  <a:lnTo>
                    <a:pt x="3357" y="1129"/>
                  </a:lnTo>
                  <a:lnTo>
                    <a:pt x="3363" y="1132"/>
                  </a:lnTo>
                  <a:lnTo>
                    <a:pt x="3369" y="1133"/>
                  </a:lnTo>
                  <a:lnTo>
                    <a:pt x="3376" y="1134"/>
                  </a:lnTo>
                  <a:lnTo>
                    <a:pt x="3381" y="1134"/>
                  </a:lnTo>
                  <a:lnTo>
                    <a:pt x="3393" y="1133"/>
                  </a:lnTo>
                  <a:lnTo>
                    <a:pt x="3406" y="1130"/>
                  </a:lnTo>
                  <a:lnTo>
                    <a:pt x="3418" y="1124"/>
                  </a:lnTo>
                  <a:lnTo>
                    <a:pt x="3430" y="1118"/>
                  </a:lnTo>
                  <a:lnTo>
                    <a:pt x="3454" y="1101"/>
                  </a:lnTo>
                  <a:lnTo>
                    <a:pt x="3479" y="1082"/>
                  </a:lnTo>
                  <a:lnTo>
                    <a:pt x="3491" y="1073"/>
                  </a:lnTo>
                  <a:lnTo>
                    <a:pt x="3503" y="1065"/>
                  </a:lnTo>
                  <a:lnTo>
                    <a:pt x="3515" y="1057"/>
                  </a:lnTo>
                  <a:lnTo>
                    <a:pt x="3527" y="1049"/>
                  </a:lnTo>
                  <a:lnTo>
                    <a:pt x="3543" y="1046"/>
                  </a:lnTo>
                  <a:lnTo>
                    <a:pt x="3555" y="1046"/>
                  </a:lnTo>
                  <a:lnTo>
                    <a:pt x="3564" y="1046"/>
                  </a:lnTo>
                  <a:lnTo>
                    <a:pt x="3571" y="1048"/>
                  </a:lnTo>
                  <a:lnTo>
                    <a:pt x="3575" y="1051"/>
                  </a:lnTo>
                  <a:lnTo>
                    <a:pt x="3577" y="1057"/>
                  </a:lnTo>
                  <a:lnTo>
                    <a:pt x="3578" y="1062"/>
                  </a:lnTo>
                  <a:lnTo>
                    <a:pt x="3579" y="1069"/>
                  </a:lnTo>
                  <a:lnTo>
                    <a:pt x="3578" y="1083"/>
                  </a:lnTo>
                  <a:lnTo>
                    <a:pt x="3579" y="1100"/>
                  </a:lnTo>
                  <a:lnTo>
                    <a:pt x="3582" y="1108"/>
                  </a:lnTo>
                  <a:lnTo>
                    <a:pt x="3585" y="1115"/>
                  </a:lnTo>
                  <a:lnTo>
                    <a:pt x="3590" y="1123"/>
                  </a:lnTo>
                  <a:lnTo>
                    <a:pt x="3599" y="1130"/>
                  </a:lnTo>
                  <a:lnTo>
                    <a:pt x="3624" y="1143"/>
                  </a:lnTo>
                  <a:lnTo>
                    <a:pt x="3646" y="1156"/>
                  </a:lnTo>
                  <a:lnTo>
                    <a:pt x="3651" y="1161"/>
                  </a:lnTo>
                  <a:lnTo>
                    <a:pt x="3655" y="1164"/>
                  </a:lnTo>
                  <a:lnTo>
                    <a:pt x="3658" y="1170"/>
                  </a:lnTo>
                  <a:lnTo>
                    <a:pt x="3660" y="1174"/>
                  </a:lnTo>
                  <a:lnTo>
                    <a:pt x="3661" y="1180"/>
                  </a:lnTo>
                  <a:lnTo>
                    <a:pt x="3661" y="1186"/>
                  </a:lnTo>
                  <a:lnTo>
                    <a:pt x="3659" y="1193"/>
                  </a:lnTo>
                  <a:lnTo>
                    <a:pt x="3656" y="1202"/>
                  </a:lnTo>
                  <a:lnTo>
                    <a:pt x="3651" y="1213"/>
                  </a:lnTo>
                  <a:lnTo>
                    <a:pt x="3648" y="1223"/>
                  </a:lnTo>
                  <a:lnTo>
                    <a:pt x="3646" y="1234"/>
                  </a:lnTo>
                  <a:lnTo>
                    <a:pt x="3645" y="1244"/>
                  </a:lnTo>
                  <a:lnTo>
                    <a:pt x="3646" y="1254"/>
                  </a:lnTo>
                  <a:lnTo>
                    <a:pt x="3649" y="1264"/>
                  </a:lnTo>
                  <a:lnTo>
                    <a:pt x="3651" y="1268"/>
                  </a:lnTo>
                  <a:lnTo>
                    <a:pt x="3655" y="1273"/>
                  </a:lnTo>
                  <a:lnTo>
                    <a:pt x="3658" y="1278"/>
                  </a:lnTo>
                  <a:lnTo>
                    <a:pt x="3662" y="1282"/>
                  </a:lnTo>
                  <a:lnTo>
                    <a:pt x="3669" y="1287"/>
                  </a:lnTo>
                  <a:lnTo>
                    <a:pt x="3676" y="1290"/>
                  </a:lnTo>
                  <a:lnTo>
                    <a:pt x="3684" y="1291"/>
                  </a:lnTo>
                  <a:lnTo>
                    <a:pt x="3691" y="1292"/>
                  </a:lnTo>
                  <a:lnTo>
                    <a:pt x="3708" y="1290"/>
                  </a:lnTo>
                  <a:lnTo>
                    <a:pt x="3726" y="1287"/>
                  </a:lnTo>
                  <a:lnTo>
                    <a:pt x="3733" y="1286"/>
                  </a:lnTo>
                  <a:lnTo>
                    <a:pt x="3742" y="1285"/>
                  </a:lnTo>
                  <a:lnTo>
                    <a:pt x="3750" y="1283"/>
                  </a:lnTo>
                  <a:lnTo>
                    <a:pt x="3758" y="1285"/>
                  </a:lnTo>
                  <a:lnTo>
                    <a:pt x="3765" y="1286"/>
                  </a:lnTo>
                  <a:lnTo>
                    <a:pt x="3772" y="1290"/>
                  </a:lnTo>
                  <a:lnTo>
                    <a:pt x="3778" y="1294"/>
                  </a:lnTo>
                  <a:lnTo>
                    <a:pt x="3783" y="1302"/>
                  </a:lnTo>
                  <a:lnTo>
                    <a:pt x="3785" y="1308"/>
                  </a:lnTo>
                  <a:lnTo>
                    <a:pt x="3787" y="1314"/>
                  </a:lnTo>
                  <a:lnTo>
                    <a:pt x="3787" y="1321"/>
                  </a:lnTo>
                  <a:lnTo>
                    <a:pt x="3787" y="1328"/>
                  </a:lnTo>
                  <a:lnTo>
                    <a:pt x="3787" y="1334"/>
                  </a:lnTo>
                  <a:lnTo>
                    <a:pt x="3787" y="1341"/>
                  </a:lnTo>
                  <a:lnTo>
                    <a:pt x="3788" y="1348"/>
                  </a:lnTo>
                  <a:lnTo>
                    <a:pt x="3789" y="1353"/>
                  </a:lnTo>
                  <a:lnTo>
                    <a:pt x="3792" y="1360"/>
                  </a:lnTo>
                  <a:lnTo>
                    <a:pt x="3799" y="1369"/>
                  </a:lnTo>
                  <a:lnTo>
                    <a:pt x="3806" y="1378"/>
                  </a:lnTo>
                  <a:lnTo>
                    <a:pt x="3816" y="1390"/>
                  </a:lnTo>
                  <a:lnTo>
                    <a:pt x="3834" y="1411"/>
                  </a:lnTo>
                  <a:lnTo>
                    <a:pt x="3846" y="1424"/>
                  </a:lnTo>
                  <a:lnTo>
                    <a:pt x="3846" y="1424"/>
                  </a:lnTo>
                  <a:lnTo>
                    <a:pt x="3834" y="1428"/>
                  </a:lnTo>
                  <a:lnTo>
                    <a:pt x="3823" y="1434"/>
                  </a:lnTo>
                  <a:lnTo>
                    <a:pt x="3812" y="1439"/>
                  </a:lnTo>
                  <a:lnTo>
                    <a:pt x="3800" y="1445"/>
                  </a:lnTo>
                  <a:lnTo>
                    <a:pt x="3778" y="1459"/>
                  </a:lnTo>
                  <a:lnTo>
                    <a:pt x="3756" y="1476"/>
                  </a:lnTo>
                  <a:lnTo>
                    <a:pt x="3733" y="1495"/>
                  </a:lnTo>
                  <a:lnTo>
                    <a:pt x="3711" y="1514"/>
                  </a:lnTo>
                  <a:lnTo>
                    <a:pt x="3689" y="1535"/>
                  </a:lnTo>
                  <a:lnTo>
                    <a:pt x="3668" y="1558"/>
                  </a:lnTo>
                  <a:lnTo>
                    <a:pt x="3627" y="1602"/>
                  </a:lnTo>
                  <a:lnTo>
                    <a:pt x="3586" y="1646"/>
                  </a:lnTo>
                  <a:lnTo>
                    <a:pt x="3566" y="1667"/>
                  </a:lnTo>
                  <a:lnTo>
                    <a:pt x="3547" y="1687"/>
                  </a:lnTo>
                  <a:lnTo>
                    <a:pt x="3527" y="1706"/>
                  </a:lnTo>
                  <a:lnTo>
                    <a:pt x="3509" y="1722"/>
                  </a:lnTo>
                  <a:lnTo>
                    <a:pt x="3414" y="1803"/>
                  </a:lnTo>
                  <a:lnTo>
                    <a:pt x="3410" y="1808"/>
                  </a:lnTo>
                  <a:lnTo>
                    <a:pt x="3408" y="1814"/>
                  </a:lnTo>
                  <a:lnTo>
                    <a:pt x="3407" y="1820"/>
                  </a:lnTo>
                  <a:lnTo>
                    <a:pt x="3406" y="1826"/>
                  </a:lnTo>
                  <a:lnTo>
                    <a:pt x="3406" y="1833"/>
                  </a:lnTo>
                  <a:lnTo>
                    <a:pt x="3404" y="1839"/>
                  </a:lnTo>
                  <a:lnTo>
                    <a:pt x="3401" y="1846"/>
                  </a:lnTo>
                  <a:lnTo>
                    <a:pt x="3398" y="1853"/>
                  </a:lnTo>
                  <a:lnTo>
                    <a:pt x="3384" y="1868"/>
                  </a:lnTo>
                  <a:lnTo>
                    <a:pt x="3370" y="1885"/>
                  </a:lnTo>
                  <a:lnTo>
                    <a:pt x="3363" y="1893"/>
                  </a:lnTo>
                  <a:lnTo>
                    <a:pt x="3356" y="1899"/>
                  </a:lnTo>
                  <a:lnTo>
                    <a:pt x="3348" y="1906"/>
                  </a:lnTo>
                  <a:lnTo>
                    <a:pt x="3340" y="1912"/>
                  </a:lnTo>
                  <a:lnTo>
                    <a:pt x="3331" y="1919"/>
                  </a:lnTo>
                  <a:lnTo>
                    <a:pt x="3324" y="1927"/>
                  </a:lnTo>
                  <a:lnTo>
                    <a:pt x="3318" y="1935"/>
                  </a:lnTo>
                  <a:lnTo>
                    <a:pt x="3313" y="1944"/>
                  </a:lnTo>
                  <a:lnTo>
                    <a:pt x="3305" y="1964"/>
                  </a:lnTo>
                  <a:lnTo>
                    <a:pt x="3297" y="1985"/>
                  </a:lnTo>
                  <a:lnTo>
                    <a:pt x="3293" y="1996"/>
                  </a:lnTo>
                  <a:lnTo>
                    <a:pt x="3288" y="2006"/>
                  </a:lnTo>
                  <a:lnTo>
                    <a:pt x="3283" y="2017"/>
                  </a:lnTo>
                  <a:lnTo>
                    <a:pt x="3276" y="2027"/>
                  </a:lnTo>
                  <a:lnTo>
                    <a:pt x="3268" y="2037"/>
                  </a:lnTo>
                  <a:lnTo>
                    <a:pt x="3258" y="2046"/>
                  </a:lnTo>
                  <a:lnTo>
                    <a:pt x="3247" y="2055"/>
                  </a:lnTo>
                  <a:lnTo>
                    <a:pt x="3234" y="2063"/>
                  </a:lnTo>
                  <a:lnTo>
                    <a:pt x="3226" y="2077"/>
                  </a:lnTo>
                  <a:lnTo>
                    <a:pt x="3216" y="2089"/>
                  </a:lnTo>
                  <a:lnTo>
                    <a:pt x="3206" y="2100"/>
                  </a:lnTo>
                  <a:lnTo>
                    <a:pt x="3196" y="2111"/>
                  </a:lnTo>
                  <a:lnTo>
                    <a:pt x="3174" y="2132"/>
                  </a:lnTo>
                  <a:lnTo>
                    <a:pt x="3154" y="2154"/>
                  </a:lnTo>
                  <a:lnTo>
                    <a:pt x="3149" y="2162"/>
                  </a:lnTo>
                  <a:lnTo>
                    <a:pt x="3145" y="2171"/>
                  </a:lnTo>
                  <a:lnTo>
                    <a:pt x="3141" y="2181"/>
                  </a:lnTo>
                  <a:lnTo>
                    <a:pt x="3138" y="2192"/>
                  </a:lnTo>
                  <a:lnTo>
                    <a:pt x="3134" y="2202"/>
                  </a:lnTo>
                  <a:lnTo>
                    <a:pt x="3131" y="2213"/>
                  </a:lnTo>
                  <a:lnTo>
                    <a:pt x="3126" y="2224"/>
                  </a:lnTo>
                  <a:lnTo>
                    <a:pt x="3122" y="2233"/>
                  </a:lnTo>
                  <a:lnTo>
                    <a:pt x="3108" y="2257"/>
                  </a:lnTo>
                  <a:lnTo>
                    <a:pt x="3091" y="2282"/>
                  </a:lnTo>
                  <a:lnTo>
                    <a:pt x="3072" y="2306"/>
                  </a:lnTo>
                  <a:lnTo>
                    <a:pt x="3053" y="2330"/>
                  </a:lnTo>
                  <a:lnTo>
                    <a:pt x="3033" y="2355"/>
                  </a:lnTo>
                  <a:lnTo>
                    <a:pt x="3013" y="2378"/>
                  </a:lnTo>
                  <a:lnTo>
                    <a:pt x="2994" y="2400"/>
                  </a:lnTo>
                  <a:lnTo>
                    <a:pt x="2975" y="2422"/>
                  </a:lnTo>
                  <a:lnTo>
                    <a:pt x="2965" y="2431"/>
                  </a:lnTo>
                  <a:lnTo>
                    <a:pt x="2954" y="2439"/>
                  </a:lnTo>
                  <a:lnTo>
                    <a:pt x="2943" y="2445"/>
                  </a:lnTo>
                  <a:lnTo>
                    <a:pt x="2932" y="2452"/>
                  </a:lnTo>
                  <a:lnTo>
                    <a:pt x="2922" y="2458"/>
                  </a:lnTo>
                  <a:lnTo>
                    <a:pt x="2913" y="2466"/>
                  </a:lnTo>
                  <a:lnTo>
                    <a:pt x="2909" y="2471"/>
                  </a:lnTo>
                  <a:lnTo>
                    <a:pt x="2907" y="2475"/>
                  </a:lnTo>
                  <a:lnTo>
                    <a:pt x="2906" y="2481"/>
                  </a:lnTo>
                  <a:lnTo>
                    <a:pt x="2906" y="2486"/>
                  </a:lnTo>
                  <a:lnTo>
                    <a:pt x="2906" y="2500"/>
                  </a:lnTo>
                  <a:lnTo>
                    <a:pt x="2906" y="2513"/>
                  </a:lnTo>
                  <a:lnTo>
                    <a:pt x="2904" y="2521"/>
                  </a:lnTo>
                  <a:lnTo>
                    <a:pt x="2902" y="2529"/>
                  </a:lnTo>
                  <a:lnTo>
                    <a:pt x="2898" y="2536"/>
                  </a:lnTo>
                  <a:lnTo>
                    <a:pt x="2895" y="2540"/>
                  </a:lnTo>
                  <a:lnTo>
                    <a:pt x="2891" y="2545"/>
                  </a:lnTo>
                  <a:lnTo>
                    <a:pt x="2886" y="2548"/>
                  </a:lnTo>
                  <a:lnTo>
                    <a:pt x="2875" y="2555"/>
                  </a:lnTo>
                  <a:lnTo>
                    <a:pt x="2863" y="2563"/>
                  </a:lnTo>
                  <a:lnTo>
                    <a:pt x="2856" y="2569"/>
                  </a:lnTo>
                  <a:lnTo>
                    <a:pt x="2850" y="2576"/>
                  </a:lnTo>
                  <a:lnTo>
                    <a:pt x="2843" y="2584"/>
                  </a:lnTo>
                  <a:lnTo>
                    <a:pt x="2836" y="2594"/>
                  </a:lnTo>
                  <a:lnTo>
                    <a:pt x="2830" y="2607"/>
                  </a:lnTo>
                  <a:lnTo>
                    <a:pt x="2824" y="2618"/>
                  </a:lnTo>
                  <a:lnTo>
                    <a:pt x="2819" y="2630"/>
                  </a:lnTo>
                  <a:lnTo>
                    <a:pt x="2814" y="2641"/>
                  </a:lnTo>
                  <a:lnTo>
                    <a:pt x="2805" y="2663"/>
                  </a:lnTo>
                  <a:lnTo>
                    <a:pt x="2795" y="2686"/>
                  </a:lnTo>
                  <a:lnTo>
                    <a:pt x="2793" y="2689"/>
                  </a:lnTo>
                  <a:lnTo>
                    <a:pt x="2791" y="2693"/>
                  </a:lnTo>
                  <a:lnTo>
                    <a:pt x="2788" y="2696"/>
                  </a:lnTo>
                  <a:lnTo>
                    <a:pt x="2784" y="2698"/>
                  </a:lnTo>
                  <a:lnTo>
                    <a:pt x="2778" y="2702"/>
                  </a:lnTo>
                  <a:lnTo>
                    <a:pt x="2770" y="2704"/>
                  </a:lnTo>
                  <a:lnTo>
                    <a:pt x="2762" y="2706"/>
                  </a:lnTo>
                  <a:lnTo>
                    <a:pt x="2755" y="2708"/>
                  </a:lnTo>
                  <a:lnTo>
                    <a:pt x="2749" y="2712"/>
                  </a:lnTo>
                  <a:lnTo>
                    <a:pt x="2743" y="2716"/>
                  </a:lnTo>
                  <a:lnTo>
                    <a:pt x="2737" y="2725"/>
                  </a:lnTo>
                  <a:lnTo>
                    <a:pt x="2731" y="2733"/>
                  </a:lnTo>
                  <a:lnTo>
                    <a:pt x="2727" y="2740"/>
                  </a:lnTo>
                  <a:lnTo>
                    <a:pt x="2722" y="2748"/>
                  </a:lnTo>
                  <a:lnTo>
                    <a:pt x="2717" y="2762"/>
                  </a:lnTo>
                  <a:lnTo>
                    <a:pt x="2710" y="2776"/>
                  </a:lnTo>
                  <a:lnTo>
                    <a:pt x="2708" y="2782"/>
                  </a:lnTo>
                  <a:lnTo>
                    <a:pt x="2703" y="2788"/>
                  </a:lnTo>
                  <a:lnTo>
                    <a:pt x="2699" y="2793"/>
                  </a:lnTo>
                  <a:lnTo>
                    <a:pt x="2693" y="2799"/>
                  </a:lnTo>
                  <a:lnTo>
                    <a:pt x="2687" y="2803"/>
                  </a:lnTo>
                  <a:lnTo>
                    <a:pt x="2678" y="2808"/>
                  </a:lnTo>
                  <a:lnTo>
                    <a:pt x="2668" y="2811"/>
                  </a:lnTo>
                  <a:lnTo>
                    <a:pt x="2656" y="2814"/>
                  </a:lnTo>
                  <a:lnTo>
                    <a:pt x="2650" y="2816"/>
                  </a:lnTo>
                  <a:lnTo>
                    <a:pt x="2646" y="2819"/>
                  </a:lnTo>
                  <a:lnTo>
                    <a:pt x="2642" y="2823"/>
                  </a:lnTo>
                  <a:lnTo>
                    <a:pt x="2638" y="2828"/>
                  </a:lnTo>
                  <a:lnTo>
                    <a:pt x="2634" y="2840"/>
                  </a:lnTo>
                  <a:lnTo>
                    <a:pt x="2629" y="2854"/>
                  </a:lnTo>
                  <a:lnTo>
                    <a:pt x="2624" y="2883"/>
                  </a:lnTo>
                  <a:lnTo>
                    <a:pt x="2618" y="2907"/>
                  </a:lnTo>
                  <a:lnTo>
                    <a:pt x="2611" y="2923"/>
                  </a:lnTo>
                  <a:lnTo>
                    <a:pt x="2601" y="2937"/>
                  </a:lnTo>
                  <a:lnTo>
                    <a:pt x="2592" y="2951"/>
                  </a:lnTo>
                  <a:lnTo>
                    <a:pt x="2579" y="2965"/>
                  </a:lnTo>
                  <a:lnTo>
                    <a:pt x="2568" y="2979"/>
                  </a:lnTo>
                  <a:lnTo>
                    <a:pt x="2556" y="2992"/>
                  </a:lnTo>
                  <a:lnTo>
                    <a:pt x="2545" y="3007"/>
                  </a:lnTo>
                  <a:lnTo>
                    <a:pt x="2536" y="3021"/>
                  </a:lnTo>
                  <a:lnTo>
                    <a:pt x="2440" y="3180"/>
                  </a:lnTo>
                  <a:lnTo>
                    <a:pt x="2436" y="3186"/>
                  </a:lnTo>
                  <a:lnTo>
                    <a:pt x="2432" y="3190"/>
                  </a:lnTo>
                  <a:lnTo>
                    <a:pt x="2428" y="3194"/>
                  </a:lnTo>
                  <a:lnTo>
                    <a:pt x="2423" y="3197"/>
                  </a:lnTo>
                  <a:lnTo>
                    <a:pt x="2415" y="3202"/>
                  </a:lnTo>
                  <a:lnTo>
                    <a:pt x="2409" y="3207"/>
                  </a:lnTo>
                  <a:lnTo>
                    <a:pt x="2405" y="3209"/>
                  </a:lnTo>
                  <a:lnTo>
                    <a:pt x="2403" y="3211"/>
                  </a:lnTo>
                  <a:lnTo>
                    <a:pt x="2402" y="3215"/>
                  </a:lnTo>
                  <a:lnTo>
                    <a:pt x="2402" y="3217"/>
                  </a:lnTo>
                  <a:lnTo>
                    <a:pt x="2403" y="3221"/>
                  </a:lnTo>
                  <a:lnTo>
                    <a:pt x="2404" y="3226"/>
                  </a:lnTo>
                  <a:lnTo>
                    <a:pt x="2409" y="3230"/>
                  </a:lnTo>
                  <a:lnTo>
                    <a:pt x="2413" y="3237"/>
                  </a:lnTo>
                  <a:lnTo>
                    <a:pt x="2419" y="3242"/>
                  </a:lnTo>
                  <a:lnTo>
                    <a:pt x="2422" y="3249"/>
                  </a:lnTo>
                  <a:lnTo>
                    <a:pt x="2425" y="3254"/>
                  </a:lnTo>
                  <a:lnTo>
                    <a:pt x="2429" y="3260"/>
                  </a:lnTo>
                  <a:lnTo>
                    <a:pt x="2432" y="3270"/>
                  </a:lnTo>
                  <a:lnTo>
                    <a:pt x="2435" y="3278"/>
                  </a:lnTo>
                  <a:lnTo>
                    <a:pt x="2439" y="3282"/>
                  </a:lnTo>
                  <a:lnTo>
                    <a:pt x="2441" y="3285"/>
                  </a:lnTo>
                  <a:lnTo>
                    <a:pt x="2445" y="3288"/>
                  </a:lnTo>
                  <a:lnTo>
                    <a:pt x="2450" y="3290"/>
                  </a:lnTo>
                  <a:lnTo>
                    <a:pt x="2455" y="3292"/>
                  </a:lnTo>
                  <a:lnTo>
                    <a:pt x="2463" y="3293"/>
                  </a:lnTo>
                  <a:lnTo>
                    <a:pt x="2472" y="3294"/>
                  </a:lnTo>
                  <a:lnTo>
                    <a:pt x="2483" y="3294"/>
                  </a:lnTo>
                  <a:lnTo>
                    <a:pt x="2490" y="3315"/>
                  </a:lnTo>
                  <a:lnTo>
                    <a:pt x="2496" y="3337"/>
                  </a:lnTo>
                  <a:lnTo>
                    <a:pt x="2503" y="3360"/>
                  </a:lnTo>
                  <a:lnTo>
                    <a:pt x="2510" y="3383"/>
                  </a:lnTo>
                  <a:lnTo>
                    <a:pt x="2516" y="3406"/>
                  </a:lnTo>
                  <a:lnTo>
                    <a:pt x="2522" y="3428"/>
                  </a:lnTo>
                  <a:lnTo>
                    <a:pt x="2526" y="3450"/>
                  </a:lnTo>
                  <a:lnTo>
                    <a:pt x="2531" y="3472"/>
                  </a:lnTo>
                  <a:lnTo>
                    <a:pt x="2538" y="3506"/>
                  </a:lnTo>
                  <a:lnTo>
                    <a:pt x="2547" y="3542"/>
                  </a:lnTo>
                  <a:lnTo>
                    <a:pt x="2553" y="3559"/>
                  </a:lnTo>
                  <a:lnTo>
                    <a:pt x="2556" y="3576"/>
                  </a:lnTo>
                  <a:lnTo>
                    <a:pt x="2559" y="3594"/>
                  </a:lnTo>
                  <a:lnTo>
                    <a:pt x="2562" y="3611"/>
                  </a:lnTo>
                  <a:lnTo>
                    <a:pt x="2564" y="3638"/>
                  </a:lnTo>
                  <a:lnTo>
                    <a:pt x="2567" y="3677"/>
                  </a:lnTo>
                  <a:lnTo>
                    <a:pt x="2569" y="3722"/>
                  </a:lnTo>
                  <a:lnTo>
                    <a:pt x="2570" y="3772"/>
                  </a:lnTo>
                  <a:lnTo>
                    <a:pt x="2569" y="3796"/>
                  </a:lnTo>
                  <a:lnTo>
                    <a:pt x="2568" y="3819"/>
                  </a:lnTo>
                  <a:lnTo>
                    <a:pt x="2566" y="3840"/>
                  </a:lnTo>
                  <a:lnTo>
                    <a:pt x="2562" y="3860"/>
                  </a:lnTo>
                  <a:lnTo>
                    <a:pt x="2559" y="3869"/>
                  </a:lnTo>
                  <a:lnTo>
                    <a:pt x="2557" y="3877"/>
                  </a:lnTo>
                  <a:lnTo>
                    <a:pt x="2554" y="3884"/>
                  </a:lnTo>
                  <a:lnTo>
                    <a:pt x="2551" y="3891"/>
                  </a:lnTo>
                  <a:lnTo>
                    <a:pt x="2547" y="3897"/>
                  </a:lnTo>
                  <a:lnTo>
                    <a:pt x="2544" y="3901"/>
                  </a:lnTo>
                  <a:lnTo>
                    <a:pt x="2538" y="3904"/>
                  </a:lnTo>
                  <a:lnTo>
                    <a:pt x="2534" y="3908"/>
                  </a:lnTo>
                  <a:lnTo>
                    <a:pt x="2526" y="3918"/>
                  </a:lnTo>
                  <a:lnTo>
                    <a:pt x="2521" y="3926"/>
                  </a:lnTo>
                  <a:lnTo>
                    <a:pt x="2518" y="3934"/>
                  </a:lnTo>
                  <a:lnTo>
                    <a:pt x="2517" y="3942"/>
                  </a:lnTo>
                  <a:lnTo>
                    <a:pt x="2518" y="3949"/>
                  </a:lnTo>
                  <a:lnTo>
                    <a:pt x="2521" y="3955"/>
                  </a:lnTo>
                  <a:lnTo>
                    <a:pt x="2523" y="3961"/>
                  </a:lnTo>
                  <a:lnTo>
                    <a:pt x="2527" y="3966"/>
                  </a:lnTo>
                  <a:lnTo>
                    <a:pt x="2536" y="3975"/>
                  </a:lnTo>
                  <a:lnTo>
                    <a:pt x="2545" y="3985"/>
                  </a:lnTo>
                  <a:lnTo>
                    <a:pt x="2547" y="3989"/>
                  </a:lnTo>
                  <a:lnTo>
                    <a:pt x="2549" y="3994"/>
                  </a:lnTo>
                  <a:lnTo>
                    <a:pt x="2551" y="3999"/>
                  </a:lnTo>
                  <a:lnTo>
                    <a:pt x="2549" y="4004"/>
                  </a:lnTo>
                  <a:lnTo>
                    <a:pt x="2536" y="4029"/>
                  </a:lnTo>
                  <a:lnTo>
                    <a:pt x="2520" y="4059"/>
                  </a:lnTo>
                  <a:lnTo>
                    <a:pt x="2517" y="4067"/>
                  </a:lnTo>
                  <a:lnTo>
                    <a:pt x="2515" y="4073"/>
                  </a:lnTo>
                  <a:lnTo>
                    <a:pt x="2513" y="4080"/>
                  </a:lnTo>
                  <a:lnTo>
                    <a:pt x="2513" y="4087"/>
                  </a:lnTo>
                  <a:lnTo>
                    <a:pt x="2514" y="4092"/>
                  </a:lnTo>
                  <a:lnTo>
                    <a:pt x="2517" y="4097"/>
                  </a:lnTo>
                  <a:lnTo>
                    <a:pt x="2521" y="4101"/>
                  </a:lnTo>
                  <a:lnTo>
                    <a:pt x="2527" y="4104"/>
                  </a:lnTo>
                  <a:lnTo>
                    <a:pt x="2533" y="4107"/>
                  </a:lnTo>
                  <a:lnTo>
                    <a:pt x="2537" y="4107"/>
                  </a:lnTo>
                  <a:lnTo>
                    <a:pt x="2542" y="4107"/>
                  </a:lnTo>
                  <a:lnTo>
                    <a:pt x="2545" y="4104"/>
                  </a:lnTo>
                  <a:lnTo>
                    <a:pt x="2551" y="4100"/>
                  </a:lnTo>
                  <a:lnTo>
                    <a:pt x="2555" y="4092"/>
                  </a:lnTo>
                  <a:lnTo>
                    <a:pt x="2558" y="4086"/>
                  </a:lnTo>
                  <a:lnTo>
                    <a:pt x="2562" y="4080"/>
                  </a:lnTo>
                  <a:lnTo>
                    <a:pt x="2563" y="4078"/>
                  </a:lnTo>
                  <a:lnTo>
                    <a:pt x="2565" y="4077"/>
                  </a:lnTo>
                  <a:lnTo>
                    <a:pt x="2566" y="4076"/>
                  </a:lnTo>
                  <a:lnTo>
                    <a:pt x="2568" y="4077"/>
                  </a:lnTo>
                  <a:lnTo>
                    <a:pt x="2572" y="4079"/>
                  </a:lnTo>
                  <a:lnTo>
                    <a:pt x="2575" y="4083"/>
                  </a:lnTo>
                  <a:lnTo>
                    <a:pt x="2577" y="4088"/>
                  </a:lnTo>
                  <a:lnTo>
                    <a:pt x="2578" y="4093"/>
                  </a:lnTo>
                  <a:lnTo>
                    <a:pt x="2579" y="4098"/>
                  </a:lnTo>
                  <a:lnTo>
                    <a:pt x="2580" y="4103"/>
                  </a:lnTo>
                  <a:lnTo>
                    <a:pt x="2580" y="4108"/>
                  </a:lnTo>
                  <a:lnTo>
                    <a:pt x="2579" y="4112"/>
                  </a:lnTo>
                  <a:lnTo>
                    <a:pt x="2577" y="4123"/>
                  </a:lnTo>
                  <a:lnTo>
                    <a:pt x="2576" y="4131"/>
                  </a:lnTo>
                  <a:lnTo>
                    <a:pt x="2577" y="4136"/>
                  </a:lnTo>
                  <a:lnTo>
                    <a:pt x="2578" y="4141"/>
                  </a:lnTo>
                  <a:lnTo>
                    <a:pt x="2582" y="4144"/>
                  </a:lnTo>
                  <a:lnTo>
                    <a:pt x="2586" y="4145"/>
                  </a:lnTo>
                  <a:lnTo>
                    <a:pt x="2590" y="4146"/>
                  </a:lnTo>
                  <a:lnTo>
                    <a:pt x="2596" y="4146"/>
                  </a:lnTo>
                  <a:lnTo>
                    <a:pt x="2608" y="4145"/>
                  </a:lnTo>
                  <a:lnTo>
                    <a:pt x="2619" y="4144"/>
                  </a:lnTo>
                  <a:lnTo>
                    <a:pt x="2624" y="4144"/>
                  </a:lnTo>
                  <a:lnTo>
                    <a:pt x="2628" y="4145"/>
                  </a:lnTo>
                  <a:lnTo>
                    <a:pt x="2632" y="4148"/>
                  </a:lnTo>
                  <a:lnTo>
                    <a:pt x="2635" y="4151"/>
                  </a:lnTo>
                  <a:lnTo>
                    <a:pt x="2642" y="4167"/>
                  </a:lnTo>
                  <a:lnTo>
                    <a:pt x="2652" y="4183"/>
                  </a:lnTo>
                  <a:lnTo>
                    <a:pt x="2658" y="4191"/>
                  </a:lnTo>
                  <a:lnTo>
                    <a:pt x="2665" y="4198"/>
                  </a:lnTo>
                  <a:lnTo>
                    <a:pt x="2671" y="4206"/>
                  </a:lnTo>
                  <a:lnTo>
                    <a:pt x="2678" y="4212"/>
                  </a:lnTo>
                  <a:lnTo>
                    <a:pt x="2686" y="4218"/>
                  </a:lnTo>
                  <a:lnTo>
                    <a:pt x="2693" y="4224"/>
                  </a:lnTo>
                  <a:lnTo>
                    <a:pt x="2701" y="4228"/>
                  </a:lnTo>
                  <a:lnTo>
                    <a:pt x="2710" y="4233"/>
                  </a:lnTo>
                  <a:lnTo>
                    <a:pt x="2718" y="4236"/>
                  </a:lnTo>
                  <a:lnTo>
                    <a:pt x="2727" y="4238"/>
                  </a:lnTo>
                  <a:lnTo>
                    <a:pt x="2735" y="4239"/>
                  </a:lnTo>
                  <a:lnTo>
                    <a:pt x="2744" y="4239"/>
                  </a:lnTo>
                  <a:lnTo>
                    <a:pt x="2747" y="4239"/>
                  </a:lnTo>
                  <a:lnTo>
                    <a:pt x="2749" y="4240"/>
                  </a:lnTo>
                  <a:lnTo>
                    <a:pt x="2750" y="4241"/>
                  </a:lnTo>
                  <a:lnTo>
                    <a:pt x="2751" y="4245"/>
                  </a:lnTo>
                  <a:lnTo>
                    <a:pt x="2753" y="4250"/>
                  </a:lnTo>
                  <a:lnTo>
                    <a:pt x="2757" y="4257"/>
                  </a:lnTo>
                  <a:lnTo>
                    <a:pt x="2760" y="4264"/>
                  </a:lnTo>
                  <a:lnTo>
                    <a:pt x="2765" y="4270"/>
                  </a:lnTo>
                  <a:lnTo>
                    <a:pt x="2770" y="4272"/>
                  </a:lnTo>
                  <a:lnTo>
                    <a:pt x="2774" y="4275"/>
                  </a:lnTo>
                  <a:lnTo>
                    <a:pt x="2779" y="4276"/>
                  </a:lnTo>
                  <a:lnTo>
                    <a:pt x="2785" y="4276"/>
                  </a:lnTo>
                  <a:lnTo>
                    <a:pt x="2785" y="4285"/>
                  </a:lnTo>
                  <a:lnTo>
                    <a:pt x="2784" y="4292"/>
                  </a:lnTo>
                  <a:lnTo>
                    <a:pt x="2782" y="4298"/>
                  </a:lnTo>
                  <a:lnTo>
                    <a:pt x="2780" y="4303"/>
                  </a:lnTo>
                  <a:lnTo>
                    <a:pt x="2774" y="4312"/>
                  </a:lnTo>
                  <a:lnTo>
                    <a:pt x="2767" y="4325"/>
                  </a:lnTo>
                  <a:lnTo>
                    <a:pt x="2764" y="4332"/>
                  </a:lnTo>
                  <a:lnTo>
                    <a:pt x="2763" y="4339"/>
                  </a:lnTo>
                  <a:lnTo>
                    <a:pt x="2764" y="4346"/>
                  </a:lnTo>
                  <a:lnTo>
                    <a:pt x="2765" y="4355"/>
                  </a:lnTo>
                  <a:lnTo>
                    <a:pt x="2769" y="4372"/>
                  </a:lnTo>
                  <a:lnTo>
                    <a:pt x="2771" y="4387"/>
                  </a:lnTo>
                  <a:lnTo>
                    <a:pt x="2772" y="4394"/>
                  </a:lnTo>
                  <a:lnTo>
                    <a:pt x="2773" y="4402"/>
                  </a:lnTo>
                  <a:lnTo>
                    <a:pt x="2776" y="4409"/>
                  </a:lnTo>
                  <a:lnTo>
                    <a:pt x="2779" y="4418"/>
                  </a:lnTo>
                  <a:lnTo>
                    <a:pt x="2786" y="4436"/>
                  </a:lnTo>
                  <a:lnTo>
                    <a:pt x="2794" y="4453"/>
                  </a:lnTo>
                  <a:lnTo>
                    <a:pt x="2796" y="4460"/>
                  </a:lnTo>
                  <a:lnTo>
                    <a:pt x="2799" y="4468"/>
                  </a:lnTo>
                  <a:lnTo>
                    <a:pt x="2801" y="4476"/>
                  </a:lnTo>
                  <a:lnTo>
                    <a:pt x="2801" y="4481"/>
                  </a:lnTo>
                  <a:lnTo>
                    <a:pt x="2800" y="4487"/>
                  </a:lnTo>
                  <a:lnTo>
                    <a:pt x="2796" y="4491"/>
                  </a:lnTo>
                  <a:lnTo>
                    <a:pt x="2792" y="4493"/>
                  </a:lnTo>
                  <a:lnTo>
                    <a:pt x="2785" y="4496"/>
                  </a:lnTo>
                  <a:lnTo>
                    <a:pt x="2779" y="4496"/>
                  </a:lnTo>
                  <a:lnTo>
                    <a:pt x="2772" y="4496"/>
                  </a:lnTo>
                  <a:lnTo>
                    <a:pt x="2764" y="4493"/>
                  </a:lnTo>
                  <a:lnTo>
                    <a:pt x="2758" y="4492"/>
                  </a:lnTo>
                  <a:lnTo>
                    <a:pt x="2744" y="4486"/>
                  </a:lnTo>
                  <a:lnTo>
                    <a:pt x="2731" y="4478"/>
                  </a:lnTo>
                  <a:lnTo>
                    <a:pt x="2704" y="4457"/>
                  </a:lnTo>
                  <a:lnTo>
                    <a:pt x="2679" y="4434"/>
                  </a:lnTo>
                  <a:lnTo>
                    <a:pt x="2666" y="4423"/>
                  </a:lnTo>
                  <a:lnTo>
                    <a:pt x="2652" y="4412"/>
                  </a:lnTo>
                  <a:lnTo>
                    <a:pt x="2639" y="4403"/>
                  </a:lnTo>
                  <a:lnTo>
                    <a:pt x="2625" y="4395"/>
                  </a:lnTo>
                  <a:lnTo>
                    <a:pt x="2618" y="4393"/>
                  </a:lnTo>
                  <a:lnTo>
                    <a:pt x="2611" y="4391"/>
                  </a:lnTo>
                  <a:lnTo>
                    <a:pt x="2604" y="4388"/>
                  </a:lnTo>
                  <a:lnTo>
                    <a:pt x="2597" y="4387"/>
                  </a:lnTo>
                  <a:lnTo>
                    <a:pt x="2589" y="4387"/>
                  </a:lnTo>
                  <a:lnTo>
                    <a:pt x="2583" y="4388"/>
                  </a:lnTo>
                  <a:lnTo>
                    <a:pt x="2575" y="4391"/>
                  </a:lnTo>
                  <a:lnTo>
                    <a:pt x="2568" y="4393"/>
                  </a:lnTo>
                  <a:lnTo>
                    <a:pt x="2562" y="4395"/>
                  </a:lnTo>
                  <a:lnTo>
                    <a:pt x="2556" y="4397"/>
                  </a:lnTo>
                  <a:lnTo>
                    <a:pt x="2551" y="4397"/>
                  </a:lnTo>
                  <a:lnTo>
                    <a:pt x="2545" y="4397"/>
                  </a:lnTo>
                  <a:lnTo>
                    <a:pt x="2535" y="4396"/>
                  </a:lnTo>
                  <a:lnTo>
                    <a:pt x="2525" y="4394"/>
                  </a:lnTo>
                  <a:lnTo>
                    <a:pt x="2516" y="4391"/>
                  </a:lnTo>
                  <a:lnTo>
                    <a:pt x="2506" y="4390"/>
                  </a:lnTo>
                  <a:lnTo>
                    <a:pt x="2502" y="4388"/>
                  </a:lnTo>
                  <a:lnTo>
                    <a:pt x="2497" y="4388"/>
                  </a:lnTo>
                  <a:lnTo>
                    <a:pt x="2492" y="4390"/>
                  </a:lnTo>
                  <a:lnTo>
                    <a:pt x="2487" y="4391"/>
                  </a:lnTo>
                  <a:lnTo>
                    <a:pt x="2472" y="4404"/>
                  </a:lnTo>
                  <a:lnTo>
                    <a:pt x="2460" y="4413"/>
                  </a:lnTo>
                  <a:lnTo>
                    <a:pt x="2454" y="4411"/>
                  </a:lnTo>
                  <a:lnTo>
                    <a:pt x="2449" y="4408"/>
                  </a:lnTo>
                  <a:lnTo>
                    <a:pt x="2443" y="4405"/>
                  </a:lnTo>
                  <a:lnTo>
                    <a:pt x="2438" y="4402"/>
                  </a:lnTo>
                  <a:lnTo>
                    <a:pt x="2429" y="4394"/>
                  </a:lnTo>
                  <a:lnTo>
                    <a:pt x="2421" y="4385"/>
                  </a:lnTo>
                  <a:lnTo>
                    <a:pt x="2408" y="4364"/>
                  </a:lnTo>
                  <a:lnTo>
                    <a:pt x="2395" y="4343"/>
                  </a:lnTo>
                  <a:lnTo>
                    <a:pt x="2391" y="4337"/>
                  </a:lnTo>
                  <a:lnTo>
                    <a:pt x="2382" y="4328"/>
                  </a:lnTo>
                  <a:lnTo>
                    <a:pt x="2371" y="4318"/>
                  </a:lnTo>
                  <a:lnTo>
                    <a:pt x="2360" y="4307"/>
                  </a:lnTo>
                  <a:lnTo>
                    <a:pt x="2347" y="4297"/>
                  </a:lnTo>
                  <a:lnTo>
                    <a:pt x="2336" y="4288"/>
                  </a:lnTo>
                  <a:lnTo>
                    <a:pt x="2325" y="4282"/>
                  </a:lnTo>
                  <a:lnTo>
                    <a:pt x="2317" y="4280"/>
                  </a:lnTo>
                  <a:lnTo>
                    <a:pt x="2310" y="4281"/>
                  </a:lnTo>
                  <a:lnTo>
                    <a:pt x="2304" y="4283"/>
                  </a:lnTo>
                  <a:lnTo>
                    <a:pt x="2297" y="4287"/>
                  </a:lnTo>
                  <a:lnTo>
                    <a:pt x="2290" y="4291"/>
                  </a:lnTo>
                  <a:lnTo>
                    <a:pt x="2284" y="4295"/>
                  </a:lnTo>
                  <a:lnTo>
                    <a:pt x="2276" y="4298"/>
                  </a:lnTo>
                  <a:lnTo>
                    <a:pt x="2268" y="4300"/>
                  </a:lnTo>
                  <a:lnTo>
                    <a:pt x="2259" y="4300"/>
                  </a:lnTo>
                  <a:lnTo>
                    <a:pt x="2259" y="4300"/>
                  </a:lnTo>
                  <a:lnTo>
                    <a:pt x="2221" y="4282"/>
                  </a:lnTo>
                  <a:lnTo>
                    <a:pt x="2213" y="4281"/>
                  </a:lnTo>
                  <a:lnTo>
                    <a:pt x="2206" y="4280"/>
                  </a:lnTo>
                  <a:lnTo>
                    <a:pt x="2199" y="4281"/>
                  </a:lnTo>
                  <a:lnTo>
                    <a:pt x="2193" y="4282"/>
                  </a:lnTo>
                  <a:lnTo>
                    <a:pt x="2181" y="4285"/>
                  </a:lnTo>
                  <a:lnTo>
                    <a:pt x="2168" y="4288"/>
                  </a:lnTo>
                  <a:lnTo>
                    <a:pt x="2163" y="4290"/>
                  </a:lnTo>
                  <a:lnTo>
                    <a:pt x="2157" y="4290"/>
                  </a:lnTo>
                  <a:lnTo>
                    <a:pt x="2152" y="4291"/>
                  </a:lnTo>
                  <a:lnTo>
                    <a:pt x="2145" y="4290"/>
                  </a:lnTo>
                  <a:lnTo>
                    <a:pt x="2140" y="4289"/>
                  </a:lnTo>
                  <a:lnTo>
                    <a:pt x="2133" y="4287"/>
                  </a:lnTo>
                  <a:lnTo>
                    <a:pt x="2127" y="4282"/>
                  </a:lnTo>
                  <a:lnTo>
                    <a:pt x="2121" y="4277"/>
                  </a:lnTo>
                  <a:lnTo>
                    <a:pt x="2115" y="4272"/>
                  </a:lnTo>
                  <a:lnTo>
                    <a:pt x="2110" y="4269"/>
                  </a:lnTo>
                  <a:lnTo>
                    <a:pt x="2104" y="4267"/>
                  </a:lnTo>
                  <a:lnTo>
                    <a:pt x="2099" y="4266"/>
                  </a:lnTo>
                  <a:lnTo>
                    <a:pt x="2088" y="4265"/>
                  </a:lnTo>
                  <a:lnTo>
                    <a:pt x="2078" y="4266"/>
                  </a:lnTo>
                  <a:lnTo>
                    <a:pt x="2067" y="4268"/>
                  </a:lnTo>
                  <a:lnTo>
                    <a:pt x="2057" y="4267"/>
                  </a:lnTo>
                  <a:lnTo>
                    <a:pt x="2052" y="4267"/>
                  </a:lnTo>
                  <a:lnTo>
                    <a:pt x="2047" y="4265"/>
                  </a:lnTo>
                  <a:lnTo>
                    <a:pt x="2042" y="4261"/>
                  </a:lnTo>
                  <a:lnTo>
                    <a:pt x="2037" y="4257"/>
                  </a:lnTo>
                  <a:lnTo>
                    <a:pt x="2027" y="4246"/>
                  </a:lnTo>
                  <a:lnTo>
                    <a:pt x="2017" y="4234"/>
                  </a:lnTo>
                  <a:lnTo>
                    <a:pt x="2008" y="4222"/>
                  </a:lnTo>
                  <a:lnTo>
                    <a:pt x="1999" y="4209"/>
                  </a:lnTo>
                  <a:lnTo>
                    <a:pt x="1990" y="4198"/>
                  </a:lnTo>
                  <a:lnTo>
                    <a:pt x="1982" y="4187"/>
                  </a:lnTo>
                  <a:lnTo>
                    <a:pt x="1975" y="4176"/>
                  </a:lnTo>
                  <a:lnTo>
                    <a:pt x="1966" y="4167"/>
                  </a:lnTo>
                  <a:lnTo>
                    <a:pt x="1957" y="4160"/>
                  </a:lnTo>
                  <a:lnTo>
                    <a:pt x="1948" y="4154"/>
                  </a:lnTo>
                  <a:lnTo>
                    <a:pt x="1943" y="4152"/>
                  </a:lnTo>
                  <a:lnTo>
                    <a:pt x="1938" y="4150"/>
                  </a:lnTo>
                  <a:lnTo>
                    <a:pt x="1933" y="4149"/>
                  </a:lnTo>
                  <a:lnTo>
                    <a:pt x="1926" y="4149"/>
                  </a:lnTo>
                  <a:lnTo>
                    <a:pt x="1920" y="4149"/>
                  </a:lnTo>
                  <a:lnTo>
                    <a:pt x="1914" y="4149"/>
                  </a:lnTo>
                  <a:lnTo>
                    <a:pt x="1907" y="4151"/>
                  </a:lnTo>
                  <a:lnTo>
                    <a:pt x="1900" y="4153"/>
                  </a:lnTo>
                  <a:lnTo>
                    <a:pt x="1885" y="4159"/>
                  </a:lnTo>
                  <a:lnTo>
                    <a:pt x="1867" y="4169"/>
                  </a:lnTo>
                  <a:lnTo>
                    <a:pt x="1863" y="4170"/>
                  </a:lnTo>
                  <a:lnTo>
                    <a:pt x="1857" y="4170"/>
                  </a:lnTo>
                  <a:lnTo>
                    <a:pt x="1849" y="4169"/>
                  </a:lnTo>
                  <a:lnTo>
                    <a:pt x="1840" y="4167"/>
                  </a:lnTo>
                  <a:lnTo>
                    <a:pt x="1817" y="4161"/>
                  </a:lnTo>
                  <a:lnTo>
                    <a:pt x="1793" y="4153"/>
                  </a:lnTo>
                  <a:lnTo>
                    <a:pt x="1771" y="4144"/>
                  </a:lnTo>
                  <a:lnTo>
                    <a:pt x="1751" y="4135"/>
                  </a:lnTo>
                  <a:lnTo>
                    <a:pt x="1743" y="4131"/>
                  </a:lnTo>
                  <a:lnTo>
                    <a:pt x="1737" y="4128"/>
                  </a:lnTo>
                  <a:lnTo>
                    <a:pt x="1733" y="4124"/>
                  </a:lnTo>
                  <a:lnTo>
                    <a:pt x="1731" y="4121"/>
                  </a:lnTo>
                  <a:lnTo>
                    <a:pt x="1732" y="4114"/>
                  </a:lnTo>
                  <a:lnTo>
                    <a:pt x="1735" y="4108"/>
                  </a:lnTo>
                  <a:lnTo>
                    <a:pt x="1739" y="4101"/>
                  </a:lnTo>
                  <a:lnTo>
                    <a:pt x="1742" y="4096"/>
                  </a:lnTo>
                  <a:lnTo>
                    <a:pt x="1743" y="4092"/>
                  </a:lnTo>
                  <a:lnTo>
                    <a:pt x="1744" y="4089"/>
                  </a:lnTo>
                  <a:lnTo>
                    <a:pt x="1744" y="4086"/>
                  </a:lnTo>
                  <a:lnTo>
                    <a:pt x="1743" y="4082"/>
                  </a:lnTo>
                  <a:lnTo>
                    <a:pt x="1742" y="4079"/>
                  </a:lnTo>
                  <a:lnTo>
                    <a:pt x="1740" y="4076"/>
                  </a:lnTo>
                  <a:lnTo>
                    <a:pt x="1737" y="4071"/>
                  </a:lnTo>
                  <a:lnTo>
                    <a:pt x="1732" y="4068"/>
                  </a:lnTo>
                  <a:lnTo>
                    <a:pt x="1728" y="4065"/>
                  </a:lnTo>
                  <a:lnTo>
                    <a:pt x="1723" y="4062"/>
                  </a:lnTo>
                  <a:lnTo>
                    <a:pt x="1719" y="4062"/>
                  </a:lnTo>
                  <a:lnTo>
                    <a:pt x="1714" y="4062"/>
                  </a:lnTo>
                  <a:lnTo>
                    <a:pt x="1706" y="4065"/>
                  </a:lnTo>
                  <a:lnTo>
                    <a:pt x="1697" y="4069"/>
                  </a:lnTo>
                  <a:lnTo>
                    <a:pt x="1688" y="4072"/>
                  </a:lnTo>
                  <a:lnTo>
                    <a:pt x="1677" y="4076"/>
                  </a:lnTo>
                  <a:lnTo>
                    <a:pt x="1671" y="4077"/>
                  </a:lnTo>
                  <a:lnTo>
                    <a:pt x="1666" y="4076"/>
                  </a:lnTo>
                  <a:lnTo>
                    <a:pt x="1659" y="4075"/>
                  </a:lnTo>
                  <a:lnTo>
                    <a:pt x="1653" y="4072"/>
                  </a:lnTo>
                  <a:lnTo>
                    <a:pt x="1638" y="4065"/>
                  </a:lnTo>
                  <a:lnTo>
                    <a:pt x="1626" y="4056"/>
                  </a:lnTo>
                  <a:lnTo>
                    <a:pt x="1614" y="4047"/>
                  </a:lnTo>
                  <a:lnTo>
                    <a:pt x="1603" y="4037"/>
                  </a:lnTo>
                  <a:lnTo>
                    <a:pt x="1590" y="4027"/>
                  </a:lnTo>
                  <a:lnTo>
                    <a:pt x="1577" y="4018"/>
                  </a:lnTo>
                  <a:lnTo>
                    <a:pt x="1563" y="4009"/>
                  </a:lnTo>
                  <a:lnTo>
                    <a:pt x="1547" y="4003"/>
                  </a:lnTo>
                  <a:lnTo>
                    <a:pt x="1512" y="3995"/>
                  </a:lnTo>
                  <a:lnTo>
                    <a:pt x="1475" y="3987"/>
                  </a:lnTo>
                  <a:lnTo>
                    <a:pt x="1466" y="3985"/>
                  </a:lnTo>
                  <a:lnTo>
                    <a:pt x="1459" y="3982"/>
                  </a:lnTo>
                  <a:lnTo>
                    <a:pt x="1451" y="3977"/>
                  </a:lnTo>
                  <a:lnTo>
                    <a:pt x="1443" y="3972"/>
                  </a:lnTo>
                  <a:lnTo>
                    <a:pt x="1438" y="3966"/>
                  </a:lnTo>
                  <a:lnTo>
                    <a:pt x="1432" y="3958"/>
                  </a:lnTo>
                  <a:lnTo>
                    <a:pt x="1429" y="3950"/>
                  </a:lnTo>
                  <a:lnTo>
                    <a:pt x="1426" y="3940"/>
                  </a:lnTo>
                  <a:lnTo>
                    <a:pt x="1430" y="3926"/>
                  </a:lnTo>
                  <a:lnTo>
                    <a:pt x="1433" y="3912"/>
                  </a:lnTo>
                  <a:lnTo>
                    <a:pt x="1435" y="3895"/>
                  </a:lnTo>
                  <a:lnTo>
                    <a:pt x="1436" y="3879"/>
                  </a:lnTo>
                  <a:lnTo>
                    <a:pt x="1436" y="3862"/>
                  </a:lnTo>
                  <a:lnTo>
                    <a:pt x="1435" y="3847"/>
                  </a:lnTo>
                  <a:lnTo>
                    <a:pt x="1432" y="3831"/>
                  </a:lnTo>
                  <a:lnTo>
                    <a:pt x="1428" y="3819"/>
                  </a:lnTo>
                  <a:lnTo>
                    <a:pt x="1423" y="3811"/>
                  </a:lnTo>
                  <a:lnTo>
                    <a:pt x="1418" y="3804"/>
                  </a:lnTo>
                  <a:lnTo>
                    <a:pt x="1412" y="3796"/>
                  </a:lnTo>
                  <a:lnTo>
                    <a:pt x="1405" y="3790"/>
                  </a:lnTo>
                  <a:lnTo>
                    <a:pt x="1391" y="3778"/>
                  </a:lnTo>
                  <a:lnTo>
                    <a:pt x="1377" y="3767"/>
                  </a:lnTo>
                  <a:lnTo>
                    <a:pt x="1361" y="3756"/>
                  </a:lnTo>
                  <a:lnTo>
                    <a:pt x="1347" y="3744"/>
                  </a:lnTo>
                  <a:lnTo>
                    <a:pt x="1340" y="3737"/>
                  </a:lnTo>
                  <a:lnTo>
                    <a:pt x="1333" y="3731"/>
                  </a:lnTo>
                  <a:lnTo>
                    <a:pt x="1328" y="3723"/>
                  </a:lnTo>
                  <a:lnTo>
                    <a:pt x="1322" y="3714"/>
                  </a:lnTo>
                  <a:lnTo>
                    <a:pt x="1316" y="3701"/>
                  </a:lnTo>
                  <a:lnTo>
                    <a:pt x="1305" y="3678"/>
                  </a:lnTo>
                  <a:lnTo>
                    <a:pt x="1295" y="3657"/>
                  </a:lnTo>
                  <a:lnTo>
                    <a:pt x="1288" y="3647"/>
                  </a:lnTo>
                  <a:lnTo>
                    <a:pt x="1272" y="3645"/>
                  </a:lnTo>
                  <a:lnTo>
                    <a:pt x="1259" y="3645"/>
                  </a:lnTo>
                  <a:lnTo>
                    <a:pt x="1248" y="3645"/>
                  </a:lnTo>
                  <a:lnTo>
                    <a:pt x="1238" y="3645"/>
                  </a:lnTo>
                  <a:lnTo>
                    <a:pt x="1234" y="3645"/>
                  </a:lnTo>
                  <a:lnTo>
                    <a:pt x="1228" y="3643"/>
                  </a:lnTo>
                  <a:lnTo>
                    <a:pt x="1224" y="3642"/>
                  </a:lnTo>
                  <a:lnTo>
                    <a:pt x="1218" y="3639"/>
                  </a:lnTo>
                  <a:lnTo>
                    <a:pt x="1213" y="3636"/>
                  </a:lnTo>
                  <a:lnTo>
                    <a:pt x="1208" y="3630"/>
                  </a:lnTo>
                  <a:lnTo>
                    <a:pt x="1202" y="3624"/>
                  </a:lnTo>
                  <a:lnTo>
                    <a:pt x="1196" y="3616"/>
                  </a:lnTo>
                  <a:lnTo>
                    <a:pt x="1193" y="3612"/>
                  </a:lnTo>
                  <a:lnTo>
                    <a:pt x="1189" y="3609"/>
                  </a:lnTo>
                  <a:lnTo>
                    <a:pt x="1185" y="3607"/>
                  </a:lnTo>
                  <a:lnTo>
                    <a:pt x="1182" y="3605"/>
                  </a:lnTo>
                  <a:lnTo>
                    <a:pt x="1175" y="3603"/>
                  </a:lnTo>
                  <a:lnTo>
                    <a:pt x="1167" y="3603"/>
                  </a:lnTo>
                  <a:lnTo>
                    <a:pt x="1160" y="3603"/>
                  </a:lnTo>
                  <a:lnTo>
                    <a:pt x="1152" y="3603"/>
                  </a:lnTo>
                  <a:lnTo>
                    <a:pt x="1145" y="3603"/>
                  </a:lnTo>
                  <a:lnTo>
                    <a:pt x="1137" y="3600"/>
                  </a:lnTo>
                  <a:lnTo>
                    <a:pt x="1134" y="3598"/>
                  </a:lnTo>
                  <a:lnTo>
                    <a:pt x="1131" y="3595"/>
                  </a:lnTo>
                  <a:lnTo>
                    <a:pt x="1127" y="3593"/>
                  </a:lnTo>
                  <a:lnTo>
                    <a:pt x="1125" y="3588"/>
                  </a:lnTo>
                  <a:lnTo>
                    <a:pt x="1122" y="3582"/>
                  </a:lnTo>
                  <a:lnTo>
                    <a:pt x="1119" y="3573"/>
                  </a:lnTo>
                  <a:lnTo>
                    <a:pt x="1115" y="3565"/>
                  </a:lnTo>
                  <a:lnTo>
                    <a:pt x="1112" y="3558"/>
                  </a:lnTo>
                  <a:lnTo>
                    <a:pt x="1110" y="3555"/>
                  </a:lnTo>
                  <a:lnTo>
                    <a:pt x="1107" y="3553"/>
                  </a:lnTo>
                  <a:lnTo>
                    <a:pt x="1105" y="3551"/>
                  </a:lnTo>
                  <a:lnTo>
                    <a:pt x="1103" y="3549"/>
                  </a:lnTo>
                  <a:lnTo>
                    <a:pt x="1099" y="3548"/>
                  </a:lnTo>
                  <a:lnTo>
                    <a:pt x="1093" y="3548"/>
                  </a:lnTo>
                  <a:lnTo>
                    <a:pt x="1089" y="3548"/>
                  </a:lnTo>
                  <a:lnTo>
                    <a:pt x="1084" y="3551"/>
                  </a:lnTo>
                  <a:lnTo>
                    <a:pt x="1075" y="3556"/>
                  </a:lnTo>
                  <a:lnTo>
                    <a:pt x="1068" y="3564"/>
                  </a:lnTo>
                  <a:lnTo>
                    <a:pt x="1060" y="3574"/>
                  </a:lnTo>
                  <a:lnTo>
                    <a:pt x="1052" y="3584"/>
                  </a:lnTo>
                  <a:lnTo>
                    <a:pt x="1044" y="3595"/>
                  </a:lnTo>
                  <a:lnTo>
                    <a:pt x="1038" y="3606"/>
                  </a:lnTo>
                  <a:lnTo>
                    <a:pt x="1031" y="3616"/>
                  </a:lnTo>
                  <a:lnTo>
                    <a:pt x="1026" y="3625"/>
                  </a:lnTo>
                  <a:lnTo>
                    <a:pt x="1020" y="3631"/>
                  </a:lnTo>
                  <a:lnTo>
                    <a:pt x="1014" y="3635"/>
                  </a:lnTo>
                  <a:lnTo>
                    <a:pt x="1012" y="3636"/>
                  </a:lnTo>
                  <a:lnTo>
                    <a:pt x="1010" y="3636"/>
                  </a:lnTo>
                  <a:lnTo>
                    <a:pt x="1008" y="3635"/>
                  </a:lnTo>
                  <a:lnTo>
                    <a:pt x="1006" y="3632"/>
                  </a:lnTo>
                  <a:lnTo>
                    <a:pt x="1002" y="3624"/>
                  </a:lnTo>
                  <a:lnTo>
                    <a:pt x="999" y="3610"/>
                  </a:lnTo>
                  <a:lnTo>
                    <a:pt x="997" y="3601"/>
                  </a:lnTo>
                  <a:lnTo>
                    <a:pt x="993" y="3595"/>
                  </a:lnTo>
                  <a:lnTo>
                    <a:pt x="989" y="3587"/>
                  </a:lnTo>
                  <a:lnTo>
                    <a:pt x="985" y="3580"/>
                  </a:lnTo>
                  <a:lnTo>
                    <a:pt x="979" y="3574"/>
                  </a:lnTo>
                  <a:lnTo>
                    <a:pt x="975" y="3566"/>
                  </a:lnTo>
                  <a:lnTo>
                    <a:pt x="970" y="3559"/>
                  </a:lnTo>
                  <a:lnTo>
                    <a:pt x="968" y="3551"/>
                  </a:lnTo>
                  <a:lnTo>
                    <a:pt x="959" y="3544"/>
                  </a:lnTo>
                  <a:lnTo>
                    <a:pt x="950" y="3537"/>
                  </a:lnTo>
                  <a:lnTo>
                    <a:pt x="942" y="3528"/>
                  </a:lnTo>
                  <a:lnTo>
                    <a:pt x="934" y="3520"/>
                  </a:lnTo>
                  <a:lnTo>
                    <a:pt x="926" y="3511"/>
                  </a:lnTo>
                  <a:lnTo>
                    <a:pt x="917" y="3503"/>
                  </a:lnTo>
                  <a:lnTo>
                    <a:pt x="908" y="3496"/>
                  </a:lnTo>
                  <a:lnTo>
                    <a:pt x="899" y="3492"/>
                  </a:lnTo>
                  <a:lnTo>
                    <a:pt x="894" y="3490"/>
                  </a:lnTo>
                  <a:lnTo>
                    <a:pt x="888" y="3489"/>
                  </a:lnTo>
                  <a:lnTo>
                    <a:pt x="884" y="3489"/>
                  </a:lnTo>
                  <a:lnTo>
                    <a:pt x="878" y="3490"/>
                  </a:lnTo>
                  <a:lnTo>
                    <a:pt x="869" y="3491"/>
                  </a:lnTo>
                  <a:lnTo>
                    <a:pt x="859" y="3493"/>
                  </a:lnTo>
                  <a:lnTo>
                    <a:pt x="855" y="3494"/>
                  </a:lnTo>
                  <a:lnTo>
                    <a:pt x="851" y="3494"/>
                  </a:lnTo>
                  <a:lnTo>
                    <a:pt x="846" y="3494"/>
                  </a:lnTo>
                  <a:lnTo>
                    <a:pt x="842" y="3493"/>
                  </a:lnTo>
                  <a:lnTo>
                    <a:pt x="837" y="3490"/>
                  </a:lnTo>
                  <a:lnTo>
                    <a:pt x="832" y="3486"/>
                  </a:lnTo>
                  <a:lnTo>
                    <a:pt x="827" y="3482"/>
                  </a:lnTo>
                  <a:lnTo>
                    <a:pt x="823" y="3475"/>
                  </a:lnTo>
                  <a:lnTo>
                    <a:pt x="810" y="3458"/>
                  </a:lnTo>
                  <a:lnTo>
                    <a:pt x="800" y="3444"/>
                  </a:lnTo>
                  <a:lnTo>
                    <a:pt x="791" y="3436"/>
                  </a:lnTo>
                  <a:lnTo>
                    <a:pt x="783" y="3429"/>
                  </a:lnTo>
                  <a:lnTo>
                    <a:pt x="776" y="3426"/>
                  </a:lnTo>
                  <a:lnTo>
                    <a:pt x="771" y="3426"/>
                  </a:lnTo>
                  <a:lnTo>
                    <a:pt x="765" y="3427"/>
                  </a:lnTo>
                  <a:lnTo>
                    <a:pt x="760" y="3429"/>
                  </a:lnTo>
                  <a:lnTo>
                    <a:pt x="749" y="3437"/>
                  </a:lnTo>
                  <a:lnTo>
                    <a:pt x="734" y="3444"/>
                  </a:lnTo>
                  <a:lnTo>
                    <a:pt x="725" y="3448"/>
                  </a:lnTo>
                  <a:lnTo>
                    <a:pt x="714" y="3449"/>
                  </a:lnTo>
                  <a:lnTo>
                    <a:pt x="701" y="3449"/>
                  </a:lnTo>
                  <a:lnTo>
                    <a:pt x="686" y="3447"/>
                  </a:lnTo>
                  <a:lnTo>
                    <a:pt x="677" y="3444"/>
                  </a:lnTo>
                  <a:lnTo>
                    <a:pt x="669" y="3444"/>
                  </a:lnTo>
                  <a:lnTo>
                    <a:pt x="661" y="3446"/>
                  </a:lnTo>
                  <a:lnTo>
                    <a:pt x="655" y="3448"/>
                  </a:lnTo>
                  <a:lnTo>
                    <a:pt x="648" y="3450"/>
                  </a:lnTo>
                  <a:lnTo>
                    <a:pt x="642" y="3453"/>
                  </a:lnTo>
                  <a:lnTo>
                    <a:pt x="637" y="3457"/>
                  </a:lnTo>
                  <a:lnTo>
                    <a:pt x="631" y="3461"/>
                  </a:lnTo>
                  <a:lnTo>
                    <a:pt x="621" y="3469"/>
                  </a:lnTo>
                  <a:lnTo>
                    <a:pt x="614" y="3477"/>
                  </a:lnTo>
                  <a:lnTo>
                    <a:pt x="609" y="3480"/>
                  </a:lnTo>
                  <a:lnTo>
                    <a:pt x="605" y="3482"/>
                  </a:lnTo>
                  <a:lnTo>
                    <a:pt x="601" y="3483"/>
                  </a:lnTo>
                  <a:lnTo>
                    <a:pt x="597" y="3483"/>
                  </a:lnTo>
                  <a:lnTo>
                    <a:pt x="589" y="3482"/>
                  </a:lnTo>
                  <a:lnTo>
                    <a:pt x="583" y="3480"/>
                  </a:lnTo>
                  <a:lnTo>
                    <a:pt x="576" y="3477"/>
                  </a:lnTo>
                  <a:lnTo>
                    <a:pt x="570" y="3473"/>
                  </a:lnTo>
                  <a:lnTo>
                    <a:pt x="565" y="3472"/>
                  </a:lnTo>
                  <a:lnTo>
                    <a:pt x="558" y="3471"/>
                  </a:lnTo>
                  <a:lnTo>
                    <a:pt x="550" y="3473"/>
                  </a:lnTo>
                  <a:lnTo>
                    <a:pt x="543" y="3478"/>
                  </a:lnTo>
                  <a:lnTo>
                    <a:pt x="524" y="3492"/>
                  </a:lnTo>
                  <a:lnTo>
                    <a:pt x="509" y="3502"/>
                  </a:lnTo>
                  <a:lnTo>
                    <a:pt x="505" y="3503"/>
                  </a:lnTo>
                  <a:lnTo>
                    <a:pt x="502" y="3504"/>
                  </a:lnTo>
                  <a:lnTo>
                    <a:pt x="497" y="3504"/>
                  </a:lnTo>
                  <a:lnTo>
                    <a:pt x="492" y="3504"/>
                  </a:lnTo>
                  <a:lnTo>
                    <a:pt x="480" y="3501"/>
                  </a:lnTo>
                  <a:lnTo>
                    <a:pt x="464" y="3496"/>
                  </a:lnTo>
                  <a:lnTo>
                    <a:pt x="454" y="3491"/>
                  </a:lnTo>
                  <a:lnTo>
                    <a:pt x="446" y="3485"/>
                  </a:lnTo>
                  <a:lnTo>
                    <a:pt x="439" y="3478"/>
                  </a:lnTo>
                  <a:lnTo>
                    <a:pt x="432" y="3470"/>
                  </a:lnTo>
                  <a:lnTo>
                    <a:pt x="425" y="3463"/>
                  </a:lnTo>
                  <a:lnTo>
                    <a:pt x="417" y="3457"/>
                  </a:lnTo>
                  <a:lnTo>
                    <a:pt x="413" y="3453"/>
                  </a:lnTo>
                  <a:lnTo>
                    <a:pt x="409" y="3451"/>
                  </a:lnTo>
                  <a:lnTo>
                    <a:pt x="404" y="3449"/>
                  </a:lnTo>
                  <a:lnTo>
                    <a:pt x="399" y="3448"/>
                  </a:lnTo>
                  <a:lnTo>
                    <a:pt x="399" y="3448"/>
                  </a:lnTo>
                  <a:lnTo>
                    <a:pt x="399" y="3439"/>
                  </a:lnTo>
                  <a:lnTo>
                    <a:pt x="398" y="3425"/>
                  </a:lnTo>
                  <a:lnTo>
                    <a:pt x="398" y="3411"/>
                  </a:lnTo>
                  <a:lnTo>
                    <a:pt x="398" y="3402"/>
                  </a:lnTo>
                  <a:lnTo>
                    <a:pt x="401" y="3393"/>
                  </a:lnTo>
                  <a:lnTo>
                    <a:pt x="404" y="3383"/>
                  </a:lnTo>
                  <a:lnTo>
                    <a:pt x="405" y="3373"/>
                  </a:lnTo>
                  <a:lnTo>
                    <a:pt x="404" y="3363"/>
                  </a:lnTo>
                  <a:lnTo>
                    <a:pt x="403" y="3358"/>
                  </a:lnTo>
                  <a:lnTo>
                    <a:pt x="401" y="3353"/>
                  </a:lnTo>
                  <a:lnTo>
                    <a:pt x="399" y="3349"/>
                  </a:lnTo>
                  <a:lnTo>
                    <a:pt x="394" y="3345"/>
                  </a:lnTo>
                  <a:lnTo>
                    <a:pt x="391" y="3342"/>
                  </a:lnTo>
                  <a:lnTo>
                    <a:pt x="389" y="3338"/>
                  </a:lnTo>
                  <a:lnTo>
                    <a:pt x="386" y="3335"/>
                  </a:lnTo>
                  <a:lnTo>
                    <a:pt x="384" y="3330"/>
                  </a:lnTo>
                  <a:lnTo>
                    <a:pt x="391" y="3318"/>
                  </a:lnTo>
                  <a:lnTo>
                    <a:pt x="396" y="3310"/>
                  </a:lnTo>
                  <a:lnTo>
                    <a:pt x="403" y="3302"/>
                  </a:lnTo>
                  <a:lnTo>
                    <a:pt x="409" y="3296"/>
                  </a:lnTo>
                  <a:lnTo>
                    <a:pt x="416" y="3288"/>
                  </a:lnTo>
                  <a:lnTo>
                    <a:pt x="422" y="3282"/>
                  </a:lnTo>
                  <a:lnTo>
                    <a:pt x="423" y="3280"/>
                  </a:lnTo>
                  <a:lnTo>
                    <a:pt x="422" y="3276"/>
                  </a:lnTo>
                  <a:lnTo>
                    <a:pt x="420" y="3272"/>
                  </a:lnTo>
                  <a:lnTo>
                    <a:pt x="416" y="3268"/>
                  </a:lnTo>
                  <a:lnTo>
                    <a:pt x="403" y="3253"/>
                  </a:lnTo>
                  <a:lnTo>
                    <a:pt x="381" y="3232"/>
                  </a:lnTo>
                  <a:lnTo>
                    <a:pt x="369" y="3219"/>
                  </a:lnTo>
                  <a:lnTo>
                    <a:pt x="359" y="3207"/>
                  </a:lnTo>
                  <a:lnTo>
                    <a:pt x="355" y="3200"/>
                  </a:lnTo>
                  <a:lnTo>
                    <a:pt x="352" y="3194"/>
                  </a:lnTo>
                  <a:lnTo>
                    <a:pt x="349" y="3188"/>
                  </a:lnTo>
                  <a:lnTo>
                    <a:pt x="347" y="3181"/>
                  </a:lnTo>
                  <a:lnTo>
                    <a:pt x="346" y="3175"/>
                  </a:lnTo>
                  <a:lnTo>
                    <a:pt x="344" y="3168"/>
                  </a:lnTo>
                  <a:lnTo>
                    <a:pt x="344" y="3161"/>
                  </a:lnTo>
                  <a:lnTo>
                    <a:pt x="344" y="3155"/>
                  </a:lnTo>
                  <a:lnTo>
                    <a:pt x="347" y="3147"/>
                  </a:lnTo>
                  <a:lnTo>
                    <a:pt x="348" y="3139"/>
                  </a:lnTo>
                  <a:lnTo>
                    <a:pt x="351" y="3132"/>
                  </a:lnTo>
                  <a:lnTo>
                    <a:pt x="354" y="3123"/>
                  </a:lnTo>
                  <a:lnTo>
                    <a:pt x="355" y="3118"/>
                  </a:lnTo>
                  <a:lnTo>
                    <a:pt x="355" y="3113"/>
                  </a:lnTo>
                  <a:lnTo>
                    <a:pt x="354" y="3107"/>
                  </a:lnTo>
                  <a:lnTo>
                    <a:pt x="352" y="3103"/>
                  </a:lnTo>
                  <a:lnTo>
                    <a:pt x="343" y="3093"/>
                  </a:lnTo>
                  <a:lnTo>
                    <a:pt x="333" y="3083"/>
                  </a:lnTo>
                  <a:lnTo>
                    <a:pt x="311" y="3065"/>
                  </a:lnTo>
                  <a:lnTo>
                    <a:pt x="296" y="3051"/>
                  </a:lnTo>
                  <a:lnTo>
                    <a:pt x="291" y="3044"/>
                  </a:lnTo>
                  <a:lnTo>
                    <a:pt x="289" y="3038"/>
                  </a:lnTo>
                  <a:lnTo>
                    <a:pt x="288" y="3030"/>
                  </a:lnTo>
                  <a:lnTo>
                    <a:pt x="289" y="3023"/>
                  </a:lnTo>
                  <a:lnTo>
                    <a:pt x="291" y="3017"/>
                  </a:lnTo>
                  <a:lnTo>
                    <a:pt x="293" y="3011"/>
                  </a:lnTo>
                  <a:lnTo>
                    <a:pt x="297" y="3005"/>
                  </a:lnTo>
                  <a:lnTo>
                    <a:pt x="301" y="2998"/>
                  </a:lnTo>
                  <a:lnTo>
                    <a:pt x="310" y="2986"/>
                  </a:lnTo>
                  <a:lnTo>
                    <a:pt x="319" y="2974"/>
                  </a:lnTo>
                  <a:lnTo>
                    <a:pt x="323" y="2967"/>
                  </a:lnTo>
                  <a:lnTo>
                    <a:pt x="327" y="2961"/>
                  </a:lnTo>
                  <a:lnTo>
                    <a:pt x="330" y="2955"/>
                  </a:lnTo>
                  <a:lnTo>
                    <a:pt x="331" y="2948"/>
                  </a:lnTo>
                  <a:lnTo>
                    <a:pt x="332" y="2942"/>
                  </a:lnTo>
                  <a:lnTo>
                    <a:pt x="332" y="2934"/>
                  </a:lnTo>
                  <a:lnTo>
                    <a:pt x="332" y="2925"/>
                  </a:lnTo>
                  <a:lnTo>
                    <a:pt x="331" y="2916"/>
                  </a:lnTo>
                  <a:lnTo>
                    <a:pt x="328" y="2894"/>
                  </a:lnTo>
                  <a:lnTo>
                    <a:pt x="323" y="2872"/>
                  </a:lnTo>
                  <a:lnTo>
                    <a:pt x="318" y="2850"/>
                  </a:lnTo>
                  <a:lnTo>
                    <a:pt x="311" y="2829"/>
                  </a:lnTo>
                  <a:lnTo>
                    <a:pt x="307" y="2820"/>
                  </a:lnTo>
                  <a:lnTo>
                    <a:pt x="303" y="2812"/>
                  </a:lnTo>
                  <a:lnTo>
                    <a:pt x="300" y="2806"/>
                  </a:lnTo>
                  <a:lnTo>
                    <a:pt x="296" y="2801"/>
                  </a:lnTo>
                  <a:lnTo>
                    <a:pt x="290" y="2792"/>
                  </a:lnTo>
                  <a:lnTo>
                    <a:pt x="286" y="2783"/>
                  </a:lnTo>
                  <a:lnTo>
                    <a:pt x="283" y="2775"/>
                  </a:lnTo>
                  <a:lnTo>
                    <a:pt x="282" y="2765"/>
                  </a:lnTo>
                  <a:lnTo>
                    <a:pt x="282" y="2756"/>
                  </a:lnTo>
                  <a:lnTo>
                    <a:pt x="281" y="2746"/>
                  </a:lnTo>
                  <a:lnTo>
                    <a:pt x="280" y="2736"/>
                  </a:lnTo>
                  <a:lnTo>
                    <a:pt x="278" y="2726"/>
                  </a:lnTo>
                  <a:lnTo>
                    <a:pt x="275" y="2715"/>
                  </a:lnTo>
                  <a:lnTo>
                    <a:pt x="272" y="2705"/>
                  </a:lnTo>
                  <a:lnTo>
                    <a:pt x="269" y="2697"/>
                  </a:lnTo>
                  <a:lnTo>
                    <a:pt x="266" y="2691"/>
                  </a:lnTo>
                  <a:lnTo>
                    <a:pt x="261" y="2684"/>
                  </a:lnTo>
                  <a:lnTo>
                    <a:pt x="255" y="2680"/>
                  </a:lnTo>
                  <a:lnTo>
                    <a:pt x="246" y="2675"/>
                  </a:lnTo>
                  <a:lnTo>
                    <a:pt x="235" y="2671"/>
                  </a:lnTo>
                  <a:lnTo>
                    <a:pt x="220" y="2666"/>
                  </a:lnTo>
                  <a:lnTo>
                    <a:pt x="206" y="2661"/>
                  </a:lnTo>
                  <a:lnTo>
                    <a:pt x="193" y="2654"/>
                  </a:lnTo>
                  <a:lnTo>
                    <a:pt x="180" y="2646"/>
                  </a:lnTo>
                  <a:lnTo>
                    <a:pt x="175" y="2642"/>
                  </a:lnTo>
                  <a:lnTo>
                    <a:pt x="169" y="2638"/>
                  </a:lnTo>
                  <a:lnTo>
                    <a:pt x="165" y="2632"/>
                  </a:lnTo>
                  <a:lnTo>
                    <a:pt x="161" y="2625"/>
                  </a:lnTo>
                  <a:lnTo>
                    <a:pt x="157" y="2620"/>
                  </a:lnTo>
                  <a:lnTo>
                    <a:pt x="155" y="2612"/>
                  </a:lnTo>
                  <a:lnTo>
                    <a:pt x="154" y="2605"/>
                  </a:lnTo>
                  <a:lnTo>
                    <a:pt x="154" y="2598"/>
                  </a:lnTo>
                  <a:lnTo>
                    <a:pt x="154" y="2589"/>
                  </a:lnTo>
                  <a:lnTo>
                    <a:pt x="155" y="2582"/>
                  </a:lnTo>
                  <a:lnTo>
                    <a:pt x="156" y="2576"/>
                  </a:lnTo>
                  <a:lnTo>
                    <a:pt x="158" y="2570"/>
                  </a:lnTo>
                  <a:lnTo>
                    <a:pt x="161" y="2565"/>
                  </a:lnTo>
                  <a:lnTo>
                    <a:pt x="164" y="2560"/>
                  </a:lnTo>
                  <a:lnTo>
                    <a:pt x="167" y="2556"/>
                  </a:lnTo>
                  <a:lnTo>
                    <a:pt x="172" y="2552"/>
                  </a:lnTo>
                  <a:lnTo>
                    <a:pt x="180" y="2547"/>
                  </a:lnTo>
                  <a:lnTo>
                    <a:pt x="190" y="2542"/>
                  </a:lnTo>
                  <a:lnTo>
                    <a:pt x="202" y="2540"/>
                  </a:lnTo>
                  <a:lnTo>
                    <a:pt x="214" y="2538"/>
                  </a:lnTo>
                  <a:lnTo>
                    <a:pt x="240" y="2538"/>
                  </a:lnTo>
                  <a:lnTo>
                    <a:pt x="266" y="2538"/>
                  </a:lnTo>
                  <a:lnTo>
                    <a:pt x="279" y="2538"/>
                  </a:lnTo>
                  <a:lnTo>
                    <a:pt x="290" y="2537"/>
                  </a:lnTo>
                  <a:lnTo>
                    <a:pt x="301" y="2535"/>
                  </a:lnTo>
                  <a:lnTo>
                    <a:pt x="311" y="2533"/>
                  </a:lnTo>
                  <a:lnTo>
                    <a:pt x="318" y="2528"/>
                  </a:lnTo>
                  <a:lnTo>
                    <a:pt x="322" y="2524"/>
                  </a:lnTo>
                  <a:lnTo>
                    <a:pt x="324" y="2519"/>
                  </a:lnTo>
                  <a:lnTo>
                    <a:pt x="324" y="2514"/>
                  </a:lnTo>
                  <a:lnTo>
                    <a:pt x="322" y="2507"/>
                  </a:lnTo>
                  <a:lnTo>
                    <a:pt x="319" y="2502"/>
                  </a:lnTo>
                  <a:lnTo>
                    <a:pt x="313" y="2495"/>
                  </a:lnTo>
                  <a:lnTo>
                    <a:pt x="308" y="2488"/>
                  </a:lnTo>
                  <a:lnTo>
                    <a:pt x="295" y="2477"/>
                  </a:lnTo>
                  <a:lnTo>
                    <a:pt x="280" y="2466"/>
                  </a:lnTo>
                  <a:lnTo>
                    <a:pt x="269" y="2458"/>
                  </a:lnTo>
                  <a:lnTo>
                    <a:pt x="261" y="2454"/>
                  </a:lnTo>
                  <a:lnTo>
                    <a:pt x="252" y="2450"/>
                  </a:lnTo>
                  <a:lnTo>
                    <a:pt x="243" y="2446"/>
                  </a:lnTo>
                  <a:lnTo>
                    <a:pt x="231" y="2443"/>
                  </a:lnTo>
                  <a:lnTo>
                    <a:pt x="219" y="2440"/>
                  </a:lnTo>
                  <a:lnTo>
                    <a:pt x="195" y="2435"/>
                  </a:lnTo>
                  <a:lnTo>
                    <a:pt x="171" y="2430"/>
                  </a:lnTo>
                  <a:lnTo>
                    <a:pt x="159" y="2425"/>
                  </a:lnTo>
                  <a:lnTo>
                    <a:pt x="149" y="2421"/>
                  </a:lnTo>
                  <a:lnTo>
                    <a:pt x="141" y="2415"/>
                  </a:lnTo>
                  <a:lnTo>
                    <a:pt x="134" y="2409"/>
                  </a:lnTo>
                  <a:lnTo>
                    <a:pt x="131" y="2405"/>
                  </a:lnTo>
                  <a:lnTo>
                    <a:pt x="128" y="2401"/>
                  </a:lnTo>
                  <a:lnTo>
                    <a:pt x="126" y="2397"/>
                  </a:lnTo>
                  <a:lnTo>
                    <a:pt x="124" y="2391"/>
                  </a:lnTo>
                  <a:lnTo>
                    <a:pt x="124" y="2386"/>
                  </a:lnTo>
                  <a:lnTo>
                    <a:pt x="123" y="2380"/>
                  </a:lnTo>
                  <a:lnTo>
                    <a:pt x="124" y="2373"/>
                  </a:lnTo>
                  <a:lnTo>
                    <a:pt x="125" y="2367"/>
                  </a:lnTo>
                  <a:lnTo>
                    <a:pt x="127" y="2360"/>
                  </a:lnTo>
                  <a:lnTo>
                    <a:pt x="132" y="2351"/>
                  </a:lnTo>
                  <a:lnTo>
                    <a:pt x="140" y="2342"/>
                  </a:lnTo>
                  <a:lnTo>
                    <a:pt x="147" y="2332"/>
                  </a:lnTo>
                  <a:lnTo>
                    <a:pt x="166" y="2311"/>
                  </a:lnTo>
                  <a:lnTo>
                    <a:pt x="186" y="2290"/>
                  </a:lnTo>
                  <a:lnTo>
                    <a:pt x="194" y="2279"/>
                  </a:lnTo>
                  <a:lnTo>
                    <a:pt x="200" y="2269"/>
                  </a:lnTo>
                  <a:lnTo>
                    <a:pt x="205" y="2259"/>
                  </a:lnTo>
                  <a:lnTo>
                    <a:pt x="207" y="2251"/>
                  </a:lnTo>
                  <a:lnTo>
                    <a:pt x="207" y="2247"/>
                  </a:lnTo>
                  <a:lnTo>
                    <a:pt x="207" y="2243"/>
                  </a:lnTo>
                  <a:lnTo>
                    <a:pt x="205" y="2240"/>
                  </a:lnTo>
                  <a:lnTo>
                    <a:pt x="203" y="2236"/>
                  </a:lnTo>
                  <a:lnTo>
                    <a:pt x="199" y="2234"/>
                  </a:lnTo>
                  <a:lnTo>
                    <a:pt x="195" y="2231"/>
                  </a:lnTo>
                  <a:lnTo>
                    <a:pt x="189" y="2230"/>
                  </a:lnTo>
                  <a:lnTo>
                    <a:pt x="182" y="2227"/>
                  </a:lnTo>
                  <a:lnTo>
                    <a:pt x="166" y="2226"/>
                  </a:lnTo>
                  <a:lnTo>
                    <a:pt x="148" y="2226"/>
                  </a:lnTo>
                  <a:lnTo>
                    <a:pt x="128" y="2227"/>
                  </a:lnTo>
                  <a:lnTo>
                    <a:pt x="110" y="2229"/>
                  </a:lnTo>
                  <a:lnTo>
                    <a:pt x="101" y="2229"/>
                  </a:lnTo>
                  <a:lnTo>
                    <a:pt x="91" y="2229"/>
                  </a:lnTo>
                  <a:lnTo>
                    <a:pt x="83" y="2226"/>
                  </a:lnTo>
                  <a:lnTo>
                    <a:pt x="74" y="2225"/>
                  </a:lnTo>
                  <a:lnTo>
                    <a:pt x="68" y="2222"/>
                  </a:lnTo>
                  <a:lnTo>
                    <a:pt x="60" y="2217"/>
                  </a:lnTo>
                  <a:lnTo>
                    <a:pt x="54" y="2212"/>
                  </a:lnTo>
                  <a:lnTo>
                    <a:pt x="50" y="2205"/>
                  </a:lnTo>
                  <a:lnTo>
                    <a:pt x="33" y="2171"/>
                  </a:lnTo>
                  <a:lnTo>
                    <a:pt x="18" y="2138"/>
                  </a:lnTo>
                  <a:lnTo>
                    <a:pt x="11" y="2121"/>
                  </a:lnTo>
                  <a:lnTo>
                    <a:pt x="6" y="2104"/>
                  </a:lnTo>
                  <a:lnTo>
                    <a:pt x="4" y="2095"/>
                  </a:lnTo>
                  <a:lnTo>
                    <a:pt x="2" y="2085"/>
                  </a:lnTo>
                  <a:lnTo>
                    <a:pt x="2" y="2075"/>
                  </a:lnTo>
                  <a:lnTo>
                    <a:pt x="1" y="2065"/>
                  </a:lnTo>
                  <a:lnTo>
                    <a:pt x="2" y="2056"/>
                  </a:lnTo>
                  <a:lnTo>
                    <a:pt x="4" y="2048"/>
                  </a:lnTo>
                  <a:lnTo>
                    <a:pt x="8" y="2041"/>
                  </a:lnTo>
                  <a:lnTo>
                    <a:pt x="12" y="2033"/>
                  </a:lnTo>
                  <a:lnTo>
                    <a:pt x="18" y="2027"/>
                  </a:lnTo>
                  <a:lnTo>
                    <a:pt x="23" y="2021"/>
                  </a:lnTo>
                  <a:lnTo>
                    <a:pt x="29" y="2015"/>
                  </a:lnTo>
                  <a:lnTo>
                    <a:pt x="35" y="2010"/>
                  </a:lnTo>
                  <a:lnTo>
                    <a:pt x="48" y="2001"/>
                  </a:lnTo>
                  <a:lnTo>
                    <a:pt x="59" y="1991"/>
                  </a:lnTo>
                  <a:lnTo>
                    <a:pt x="63" y="1986"/>
                  </a:lnTo>
                  <a:lnTo>
                    <a:pt x="65" y="1981"/>
                  </a:lnTo>
                  <a:lnTo>
                    <a:pt x="68" y="1975"/>
                  </a:lnTo>
                  <a:lnTo>
                    <a:pt x="69" y="1970"/>
                  </a:lnTo>
                  <a:lnTo>
                    <a:pt x="68" y="1964"/>
                  </a:lnTo>
                  <a:lnTo>
                    <a:pt x="64" y="1960"/>
                  </a:lnTo>
                  <a:lnTo>
                    <a:pt x="61" y="1957"/>
                  </a:lnTo>
                  <a:lnTo>
                    <a:pt x="56" y="1952"/>
                  </a:lnTo>
                  <a:lnTo>
                    <a:pt x="45" y="1946"/>
                  </a:lnTo>
                  <a:lnTo>
                    <a:pt x="33" y="1940"/>
                  </a:lnTo>
                  <a:lnTo>
                    <a:pt x="21" y="1933"/>
                  </a:lnTo>
                  <a:lnTo>
                    <a:pt x="11" y="1926"/>
                  </a:lnTo>
                  <a:lnTo>
                    <a:pt x="8" y="1921"/>
                  </a:lnTo>
                  <a:lnTo>
                    <a:pt x="6" y="1917"/>
                  </a:lnTo>
                  <a:lnTo>
                    <a:pt x="3" y="1911"/>
                  </a:lnTo>
                  <a:lnTo>
                    <a:pt x="4" y="1905"/>
                  </a:lnTo>
                  <a:lnTo>
                    <a:pt x="8" y="1894"/>
                  </a:lnTo>
                  <a:lnTo>
                    <a:pt x="12" y="1883"/>
                  </a:lnTo>
                  <a:lnTo>
                    <a:pt x="19" y="1872"/>
                  </a:lnTo>
                  <a:lnTo>
                    <a:pt x="27" y="1860"/>
                  </a:lnTo>
                  <a:lnTo>
                    <a:pt x="33" y="1849"/>
                  </a:lnTo>
                  <a:lnTo>
                    <a:pt x="40" y="1837"/>
                  </a:lnTo>
                  <a:lnTo>
                    <a:pt x="42" y="1831"/>
                  </a:lnTo>
                  <a:lnTo>
                    <a:pt x="44" y="1824"/>
                  </a:lnTo>
                  <a:lnTo>
                    <a:pt x="45" y="1817"/>
                  </a:lnTo>
                  <a:lnTo>
                    <a:pt x="46" y="1810"/>
                  </a:lnTo>
                  <a:lnTo>
                    <a:pt x="51" y="1771"/>
                  </a:lnTo>
                  <a:lnTo>
                    <a:pt x="55" y="1743"/>
                  </a:lnTo>
                  <a:lnTo>
                    <a:pt x="55" y="1737"/>
                  </a:lnTo>
                  <a:lnTo>
                    <a:pt x="55" y="1730"/>
                  </a:lnTo>
                  <a:lnTo>
                    <a:pt x="54" y="1722"/>
                  </a:lnTo>
                  <a:lnTo>
                    <a:pt x="52" y="1715"/>
                  </a:lnTo>
                  <a:lnTo>
                    <a:pt x="49" y="1707"/>
                  </a:lnTo>
                  <a:lnTo>
                    <a:pt x="44" y="1698"/>
                  </a:lnTo>
                  <a:lnTo>
                    <a:pt x="39" y="1688"/>
                  </a:lnTo>
                  <a:lnTo>
                    <a:pt x="32" y="1676"/>
                  </a:lnTo>
                  <a:lnTo>
                    <a:pt x="30" y="1673"/>
                  </a:lnTo>
                  <a:lnTo>
                    <a:pt x="28" y="1667"/>
                  </a:lnTo>
                  <a:lnTo>
                    <a:pt x="27" y="1663"/>
                  </a:lnTo>
                  <a:lnTo>
                    <a:pt x="27" y="1657"/>
                  </a:lnTo>
                  <a:lnTo>
                    <a:pt x="27" y="1646"/>
                  </a:lnTo>
                  <a:lnTo>
                    <a:pt x="28" y="1634"/>
                  </a:lnTo>
                  <a:lnTo>
                    <a:pt x="31" y="1610"/>
                  </a:lnTo>
                  <a:lnTo>
                    <a:pt x="33" y="1589"/>
                  </a:lnTo>
                  <a:lnTo>
                    <a:pt x="34" y="1565"/>
                  </a:lnTo>
                  <a:lnTo>
                    <a:pt x="34" y="1542"/>
                  </a:lnTo>
                  <a:lnTo>
                    <a:pt x="34" y="1531"/>
                  </a:lnTo>
                  <a:lnTo>
                    <a:pt x="32" y="1520"/>
                  </a:lnTo>
                  <a:lnTo>
                    <a:pt x="29" y="1510"/>
                  </a:lnTo>
                  <a:lnTo>
                    <a:pt x="23" y="1499"/>
                  </a:lnTo>
                  <a:lnTo>
                    <a:pt x="12" y="1484"/>
                  </a:lnTo>
                  <a:lnTo>
                    <a:pt x="1" y="1468"/>
                  </a:lnTo>
                  <a:lnTo>
                    <a:pt x="0" y="1465"/>
                  </a:lnTo>
                  <a:lnTo>
                    <a:pt x="0" y="1461"/>
                  </a:lnTo>
                  <a:lnTo>
                    <a:pt x="0" y="1458"/>
                  </a:lnTo>
                  <a:lnTo>
                    <a:pt x="1" y="1454"/>
                  </a:lnTo>
                  <a:lnTo>
                    <a:pt x="4" y="1450"/>
                  </a:lnTo>
                  <a:lnTo>
                    <a:pt x="8" y="1447"/>
                  </a:lnTo>
                  <a:lnTo>
                    <a:pt x="13" y="1444"/>
                  </a:lnTo>
                  <a:lnTo>
                    <a:pt x="20" y="1440"/>
                  </a:lnTo>
                  <a:lnTo>
                    <a:pt x="23" y="1439"/>
                  </a:lnTo>
                  <a:lnTo>
                    <a:pt x="25" y="1437"/>
                  </a:lnTo>
                  <a:lnTo>
                    <a:pt x="28" y="1435"/>
                  </a:lnTo>
                  <a:lnTo>
                    <a:pt x="28" y="1433"/>
                  </a:lnTo>
                  <a:lnTo>
                    <a:pt x="28" y="1428"/>
                  </a:lnTo>
                  <a:lnTo>
                    <a:pt x="24" y="1424"/>
                  </a:lnTo>
                  <a:lnTo>
                    <a:pt x="15" y="1414"/>
                  </a:lnTo>
                  <a:lnTo>
                    <a:pt x="8" y="1406"/>
                  </a:lnTo>
                  <a:lnTo>
                    <a:pt x="6" y="1404"/>
                  </a:lnTo>
                  <a:lnTo>
                    <a:pt x="4" y="1401"/>
                  </a:lnTo>
                  <a:lnTo>
                    <a:pt x="4" y="1398"/>
                  </a:lnTo>
                  <a:lnTo>
                    <a:pt x="6" y="1394"/>
                  </a:lnTo>
                  <a:lnTo>
                    <a:pt x="8" y="1386"/>
                  </a:lnTo>
                  <a:lnTo>
                    <a:pt x="12" y="1378"/>
                  </a:lnTo>
                  <a:lnTo>
                    <a:pt x="23" y="1363"/>
                  </a:lnTo>
                  <a:lnTo>
                    <a:pt x="31" y="1352"/>
                  </a:lnTo>
                  <a:lnTo>
                    <a:pt x="42" y="1331"/>
                  </a:lnTo>
                  <a:lnTo>
                    <a:pt x="53" y="1313"/>
                  </a:lnTo>
                  <a:lnTo>
                    <a:pt x="60" y="1304"/>
                  </a:lnTo>
                  <a:lnTo>
                    <a:pt x="68" y="1298"/>
                  </a:lnTo>
                  <a:lnTo>
                    <a:pt x="76" y="1292"/>
                  </a:lnTo>
                  <a:lnTo>
                    <a:pt x="87" y="1287"/>
                  </a:lnTo>
                  <a:lnTo>
                    <a:pt x="96" y="1283"/>
                  </a:lnTo>
                  <a:lnTo>
                    <a:pt x="103" y="1279"/>
                  </a:lnTo>
                  <a:lnTo>
                    <a:pt x="109" y="1273"/>
                  </a:lnTo>
                  <a:lnTo>
                    <a:pt x="112" y="1267"/>
                  </a:lnTo>
                  <a:lnTo>
                    <a:pt x="115" y="1260"/>
                  </a:lnTo>
                  <a:lnTo>
                    <a:pt x="116" y="1252"/>
                  </a:lnTo>
                  <a:lnTo>
                    <a:pt x="117" y="1244"/>
                  </a:lnTo>
                  <a:lnTo>
                    <a:pt x="117" y="1235"/>
                  </a:lnTo>
                  <a:lnTo>
                    <a:pt x="112" y="1199"/>
                  </a:lnTo>
                  <a:lnTo>
                    <a:pt x="105" y="1166"/>
                  </a:lnTo>
                  <a:lnTo>
                    <a:pt x="105" y="116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3">
              <a:extLst>
                <a:ext uri="{FF2B5EF4-FFF2-40B4-BE49-F238E27FC236}">
                  <a16:creationId xmlns:a16="http://schemas.microsoft.com/office/drawing/2014/main" id="{3CBB53BB-8D63-4364-A72C-84FBD3390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1" y="3743"/>
              <a:ext cx="961" cy="1123"/>
            </a:xfrm>
            <a:custGeom>
              <a:avLst/>
              <a:gdLst>
                <a:gd name="T0" fmla="*/ 414 w 3846"/>
                <a:gd name="T1" fmla="*/ 941 h 4496"/>
                <a:gd name="T2" fmla="*/ 577 w 3846"/>
                <a:gd name="T3" fmla="*/ 786 h 4496"/>
                <a:gd name="T4" fmla="*/ 818 w 3846"/>
                <a:gd name="T5" fmla="*/ 636 h 4496"/>
                <a:gd name="T6" fmla="*/ 1031 w 3846"/>
                <a:gd name="T7" fmla="*/ 398 h 4496"/>
                <a:gd name="T8" fmla="*/ 1113 w 3846"/>
                <a:gd name="T9" fmla="*/ 170 h 4496"/>
                <a:gd name="T10" fmla="*/ 1226 w 3846"/>
                <a:gd name="T11" fmla="*/ 104 h 4496"/>
                <a:gd name="T12" fmla="*/ 1519 w 3846"/>
                <a:gd name="T13" fmla="*/ 10 h 4496"/>
                <a:gd name="T14" fmla="*/ 1683 w 3846"/>
                <a:gd name="T15" fmla="*/ 136 h 4496"/>
                <a:gd name="T16" fmla="*/ 1627 w 3846"/>
                <a:gd name="T17" fmla="*/ 378 h 4496"/>
                <a:gd name="T18" fmla="*/ 1789 w 3846"/>
                <a:gd name="T19" fmla="*/ 483 h 4496"/>
                <a:gd name="T20" fmla="*/ 2042 w 3846"/>
                <a:gd name="T21" fmla="*/ 583 h 4496"/>
                <a:gd name="T22" fmla="*/ 2228 w 3846"/>
                <a:gd name="T23" fmla="*/ 619 h 4496"/>
                <a:gd name="T24" fmla="*/ 2230 w 3846"/>
                <a:gd name="T25" fmla="*/ 762 h 4496"/>
                <a:gd name="T26" fmla="*/ 2235 w 3846"/>
                <a:gd name="T27" fmla="*/ 929 h 4496"/>
                <a:gd name="T28" fmla="*/ 2044 w 3846"/>
                <a:gd name="T29" fmla="*/ 995 h 4496"/>
                <a:gd name="T30" fmla="*/ 2115 w 3846"/>
                <a:gd name="T31" fmla="*/ 1136 h 4496"/>
                <a:gd name="T32" fmla="*/ 2352 w 3846"/>
                <a:gd name="T33" fmla="*/ 1216 h 4496"/>
                <a:gd name="T34" fmla="*/ 2609 w 3846"/>
                <a:gd name="T35" fmla="*/ 1300 h 4496"/>
                <a:gd name="T36" fmla="*/ 3206 w 3846"/>
                <a:gd name="T37" fmla="*/ 1140 h 4496"/>
                <a:gd name="T38" fmla="*/ 3381 w 3846"/>
                <a:gd name="T39" fmla="*/ 1134 h 4496"/>
                <a:gd name="T40" fmla="*/ 3590 w 3846"/>
                <a:gd name="T41" fmla="*/ 1123 h 4496"/>
                <a:gd name="T42" fmla="*/ 3676 w 3846"/>
                <a:gd name="T43" fmla="*/ 1290 h 4496"/>
                <a:gd name="T44" fmla="*/ 3806 w 3846"/>
                <a:gd name="T45" fmla="*/ 1378 h 4496"/>
                <a:gd name="T46" fmla="*/ 3408 w 3846"/>
                <a:gd name="T47" fmla="*/ 1814 h 4496"/>
                <a:gd name="T48" fmla="*/ 3268 w 3846"/>
                <a:gd name="T49" fmla="*/ 2037 h 4496"/>
                <a:gd name="T50" fmla="*/ 3013 w 3846"/>
                <a:gd name="T51" fmla="*/ 2378 h 4496"/>
                <a:gd name="T52" fmla="*/ 2856 w 3846"/>
                <a:gd name="T53" fmla="*/ 2569 h 4496"/>
                <a:gd name="T54" fmla="*/ 2722 w 3846"/>
                <a:gd name="T55" fmla="*/ 2748 h 4496"/>
                <a:gd name="T56" fmla="*/ 2568 w 3846"/>
                <a:gd name="T57" fmla="*/ 2979 h 4496"/>
                <a:gd name="T58" fmla="*/ 2432 w 3846"/>
                <a:gd name="T59" fmla="*/ 3270 h 4496"/>
                <a:gd name="T60" fmla="*/ 2562 w 3846"/>
                <a:gd name="T61" fmla="*/ 3611 h 4496"/>
                <a:gd name="T62" fmla="*/ 2523 w 3846"/>
                <a:gd name="T63" fmla="*/ 3961 h 4496"/>
                <a:gd name="T64" fmla="*/ 2555 w 3846"/>
                <a:gd name="T65" fmla="*/ 4092 h 4496"/>
                <a:gd name="T66" fmla="*/ 2608 w 3846"/>
                <a:gd name="T67" fmla="*/ 4145 h 4496"/>
                <a:gd name="T68" fmla="*/ 2751 w 3846"/>
                <a:gd name="T69" fmla="*/ 4245 h 4496"/>
                <a:gd name="T70" fmla="*/ 2776 w 3846"/>
                <a:gd name="T71" fmla="*/ 4409 h 4496"/>
                <a:gd name="T72" fmla="*/ 2625 w 3846"/>
                <a:gd name="T73" fmla="*/ 4395 h 4496"/>
                <a:gd name="T74" fmla="*/ 2454 w 3846"/>
                <a:gd name="T75" fmla="*/ 4411 h 4496"/>
                <a:gd name="T76" fmla="*/ 2259 w 3846"/>
                <a:gd name="T77" fmla="*/ 4300 h 4496"/>
                <a:gd name="T78" fmla="*/ 2067 w 3846"/>
                <a:gd name="T79" fmla="*/ 4268 h 4496"/>
                <a:gd name="T80" fmla="*/ 1900 w 3846"/>
                <a:gd name="T81" fmla="*/ 4153 h 4496"/>
                <a:gd name="T82" fmla="*/ 1742 w 3846"/>
                <a:gd name="T83" fmla="*/ 4079 h 4496"/>
                <a:gd name="T84" fmla="*/ 1547 w 3846"/>
                <a:gd name="T85" fmla="*/ 4003 h 4496"/>
                <a:gd name="T86" fmla="*/ 1391 w 3846"/>
                <a:gd name="T87" fmla="*/ 3778 h 4496"/>
                <a:gd name="T88" fmla="*/ 1196 w 3846"/>
                <a:gd name="T89" fmla="*/ 3616 h 4496"/>
                <a:gd name="T90" fmla="*/ 1099 w 3846"/>
                <a:gd name="T91" fmla="*/ 3548 h 4496"/>
                <a:gd name="T92" fmla="*/ 985 w 3846"/>
                <a:gd name="T93" fmla="*/ 3580 h 4496"/>
                <a:gd name="T94" fmla="*/ 837 w 3846"/>
                <a:gd name="T95" fmla="*/ 3490 h 4496"/>
                <a:gd name="T96" fmla="*/ 642 w 3846"/>
                <a:gd name="T97" fmla="*/ 3453 h 4496"/>
                <a:gd name="T98" fmla="*/ 480 w 3846"/>
                <a:gd name="T99" fmla="*/ 3501 h 4496"/>
                <a:gd name="T100" fmla="*/ 399 w 3846"/>
                <a:gd name="T101" fmla="*/ 3349 h 4496"/>
                <a:gd name="T102" fmla="*/ 347 w 3846"/>
                <a:gd name="T103" fmla="*/ 3181 h 4496"/>
                <a:gd name="T104" fmla="*/ 297 w 3846"/>
                <a:gd name="T105" fmla="*/ 3005 h 4496"/>
                <a:gd name="T106" fmla="*/ 282 w 3846"/>
                <a:gd name="T107" fmla="*/ 2765 h 4496"/>
                <a:gd name="T108" fmla="*/ 154 w 3846"/>
                <a:gd name="T109" fmla="*/ 2605 h 4496"/>
                <a:gd name="T110" fmla="*/ 324 w 3846"/>
                <a:gd name="T111" fmla="*/ 2514 h 4496"/>
                <a:gd name="T112" fmla="*/ 124 w 3846"/>
                <a:gd name="T113" fmla="*/ 2386 h 4496"/>
                <a:gd name="T114" fmla="*/ 148 w 3846"/>
                <a:gd name="T115" fmla="*/ 2226 h 4496"/>
                <a:gd name="T116" fmla="*/ 18 w 3846"/>
                <a:gd name="T117" fmla="*/ 2027 h 4496"/>
                <a:gd name="T118" fmla="*/ 12 w 3846"/>
                <a:gd name="T119" fmla="*/ 1883 h 4496"/>
                <a:gd name="T120" fmla="*/ 27 w 3846"/>
                <a:gd name="T121" fmla="*/ 1646 h 4496"/>
                <a:gd name="T122" fmla="*/ 28 w 3846"/>
                <a:gd name="T123" fmla="*/ 1433 h 4496"/>
                <a:gd name="T124" fmla="*/ 115 w 3846"/>
                <a:gd name="T125" fmla="*/ 1260 h 4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46" h="4496">
                  <a:moveTo>
                    <a:pt x="105" y="1166"/>
                  </a:moveTo>
                  <a:lnTo>
                    <a:pt x="143" y="1114"/>
                  </a:lnTo>
                  <a:lnTo>
                    <a:pt x="165" y="1101"/>
                  </a:lnTo>
                  <a:lnTo>
                    <a:pt x="187" y="1088"/>
                  </a:lnTo>
                  <a:lnTo>
                    <a:pt x="197" y="1081"/>
                  </a:lnTo>
                  <a:lnTo>
                    <a:pt x="206" y="1073"/>
                  </a:lnTo>
                  <a:lnTo>
                    <a:pt x="215" y="1065"/>
                  </a:lnTo>
                  <a:lnTo>
                    <a:pt x="223" y="1052"/>
                  </a:lnTo>
                  <a:lnTo>
                    <a:pt x="230" y="1039"/>
                  </a:lnTo>
                  <a:lnTo>
                    <a:pt x="239" y="1027"/>
                  </a:lnTo>
                  <a:lnTo>
                    <a:pt x="248" y="1016"/>
                  </a:lnTo>
                  <a:lnTo>
                    <a:pt x="257" y="1006"/>
                  </a:lnTo>
                  <a:lnTo>
                    <a:pt x="267" y="997"/>
                  </a:lnTo>
                  <a:lnTo>
                    <a:pt x="277" y="988"/>
                  </a:lnTo>
                  <a:lnTo>
                    <a:pt x="288" y="982"/>
                  </a:lnTo>
                  <a:lnTo>
                    <a:pt x="299" y="975"/>
                  </a:lnTo>
                  <a:lnTo>
                    <a:pt x="310" y="968"/>
                  </a:lnTo>
                  <a:lnTo>
                    <a:pt x="321" y="964"/>
                  </a:lnTo>
                  <a:lnTo>
                    <a:pt x="333" y="960"/>
                  </a:lnTo>
                  <a:lnTo>
                    <a:pt x="347" y="955"/>
                  </a:lnTo>
                  <a:lnTo>
                    <a:pt x="373" y="948"/>
                  </a:lnTo>
                  <a:lnTo>
                    <a:pt x="401" y="944"/>
                  </a:lnTo>
                  <a:lnTo>
                    <a:pt x="414" y="941"/>
                  </a:lnTo>
                  <a:lnTo>
                    <a:pt x="427" y="939"/>
                  </a:lnTo>
                  <a:lnTo>
                    <a:pt x="437" y="935"/>
                  </a:lnTo>
                  <a:lnTo>
                    <a:pt x="447" y="931"/>
                  </a:lnTo>
                  <a:lnTo>
                    <a:pt x="456" y="926"/>
                  </a:lnTo>
                  <a:lnTo>
                    <a:pt x="463" y="921"/>
                  </a:lnTo>
                  <a:lnTo>
                    <a:pt x="470" y="915"/>
                  </a:lnTo>
                  <a:lnTo>
                    <a:pt x="474" y="909"/>
                  </a:lnTo>
                  <a:lnTo>
                    <a:pt x="478" y="902"/>
                  </a:lnTo>
                  <a:lnTo>
                    <a:pt x="481" y="894"/>
                  </a:lnTo>
                  <a:lnTo>
                    <a:pt x="483" y="885"/>
                  </a:lnTo>
                  <a:lnTo>
                    <a:pt x="484" y="877"/>
                  </a:lnTo>
                  <a:lnTo>
                    <a:pt x="484" y="867"/>
                  </a:lnTo>
                  <a:lnTo>
                    <a:pt x="484" y="856"/>
                  </a:lnTo>
                  <a:lnTo>
                    <a:pt x="483" y="845"/>
                  </a:lnTo>
                  <a:lnTo>
                    <a:pt x="481" y="831"/>
                  </a:lnTo>
                  <a:lnTo>
                    <a:pt x="482" y="829"/>
                  </a:lnTo>
                  <a:lnTo>
                    <a:pt x="485" y="827"/>
                  </a:lnTo>
                  <a:lnTo>
                    <a:pt x="489" y="824"/>
                  </a:lnTo>
                  <a:lnTo>
                    <a:pt x="496" y="820"/>
                  </a:lnTo>
                  <a:lnTo>
                    <a:pt x="514" y="813"/>
                  </a:lnTo>
                  <a:lnTo>
                    <a:pt x="535" y="805"/>
                  </a:lnTo>
                  <a:lnTo>
                    <a:pt x="556" y="795"/>
                  </a:lnTo>
                  <a:lnTo>
                    <a:pt x="577" y="786"/>
                  </a:lnTo>
                  <a:lnTo>
                    <a:pt x="595" y="778"/>
                  </a:lnTo>
                  <a:lnTo>
                    <a:pt x="607" y="771"/>
                  </a:lnTo>
                  <a:lnTo>
                    <a:pt x="614" y="766"/>
                  </a:lnTo>
                  <a:lnTo>
                    <a:pt x="621" y="763"/>
                  </a:lnTo>
                  <a:lnTo>
                    <a:pt x="631" y="759"/>
                  </a:lnTo>
                  <a:lnTo>
                    <a:pt x="641" y="756"/>
                  </a:lnTo>
                  <a:lnTo>
                    <a:pt x="664" y="752"/>
                  </a:lnTo>
                  <a:lnTo>
                    <a:pt x="688" y="748"/>
                  </a:lnTo>
                  <a:lnTo>
                    <a:pt x="711" y="744"/>
                  </a:lnTo>
                  <a:lnTo>
                    <a:pt x="730" y="738"/>
                  </a:lnTo>
                  <a:lnTo>
                    <a:pt x="739" y="735"/>
                  </a:lnTo>
                  <a:lnTo>
                    <a:pt x="745" y="732"/>
                  </a:lnTo>
                  <a:lnTo>
                    <a:pt x="750" y="727"/>
                  </a:lnTo>
                  <a:lnTo>
                    <a:pt x="753" y="722"/>
                  </a:lnTo>
                  <a:lnTo>
                    <a:pt x="759" y="710"/>
                  </a:lnTo>
                  <a:lnTo>
                    <a:pt x="764" y="699"/>
                  </a:lnTo>
                  <a:lnTo>
                    <a:pt x="770" y="690"/>
                  </a:lnTo>
                  <a:lnTo>
                    <a:pt x="776" y="681"/>
                  </a:lnTo>
                  <a:lnTo>
                    <a:pt x="789" y="668"/>
                  </a:lnTo>
                  <a:lnTo>
                    <a:pt x="801" y="656"/>
                  </a:lnTo>
                  <a:lnTo>
                    <a:pt x="807" y="650"/>
                  </a:lnTo>
                  <a:lnTo>
                    <a:pt x="813" y="643"/>
                  </a:lnTo>
                  <a:lnTo>
                    <a:pt x="818" y="636"/>
                  </a:lnTo>
                  <a:lnTo>
                    <a:pt x="823" y="627"/>
                  </a:lnTo>
                  <a:lnTo>
                    <a:pt x="827" y="617"/>
                  </a:lnTo>
                  <a:lnTo>
                    <a:pt x="832" y="606"/>
                  </a:lnTo>
                  <a:lnTo>
                    <a:pt x="834" y="593"/>
                  </a:lnTo>
                  <a:lnTo>
                    <a:pt x="837" y="577"/>
                  </a:lnTo>
                  <a:lnTo>
                    <a:pt x="844" y="558"/>
                  </a:lnTo>
                  <a:lnTo>
                    <a:pt x="852" y="540"/>
                  </a:lnTo>
                  <a:lnTo>
                    <a:pt x="859" y="521"/>
                  </a:lnTo>
                  <a:lnTo>
                    <a:pt x="869" y="503"/>
                  </a:lnTo>
                  <a:lnTo>
                    <a:pt x="875" y="494"/>
                  </a:lnTo>
                  <a:lnTo>
                    <a:pt x="880" y="486"/>
                  </a:lnTo>
                  <a:lnTo>
                    <a:pt x="886" y="479"/>
                  </a:lnTo>
                  <a:lnTo>
                    <a:pt x="893" y="471"/>
                  </a:lnTo>
                  <a:lnTo>
                    <a:pt x="900" y="464"/>
                  </a:lnTo>
                  <a:lnTo>
                    <a:pt x="908" y="458"/>
                  </a:lnTo>
                  <a:lnTo>
                    <a:pt x="916" y="452"/>
                  </a:lnTo>
                  <a:lnTo>
                    <a:pt x="925" y="448"/>
                  </a:lnTo>
                  <a:lnTo>
                    <a:pt x="950" y="438"/>
                  </a:lnTo>
                  <a:lnTo>
                    <a:pt x="987" y="423"/>
                  </a:lnTo>
                  <a:lnTo>
                    <a:pt x="1004" y="415"/>
                  </a:lnTo>
                  <a:lnTo>
                    <a:pt x="1020" y="406"/>
                  </a:lnTo>
                  <a:lnTo>
                    <a:pt x="1027" y="402"/>
                  </a:lnTo>
                  <a:lnTo>
                    <a:pt x="1031" y="398"/>
                  </a:lnTo>
                  <a:lnTo>
                    <a:pt x="1034" y="394"/>
                  </a:lnTo>
                  <a:lnTo>
                    <a:pt x="1035" y="389"/>
                  </a:lnTo>
                  <a:lnTo>
                    <a:pt x="1037" y="374"/>
                  </a:lnTo>
                  <a:lnTo>
                    <a:pt x="1038" y="362"/>
                  </a:lnTo>
                  <a:lnTo>
                    <a:pt x="1041" y="350"/>
                  </a:lnTo>
                  <a:lnTo>
                    <a:pt x="1045" y="342"/>
                  </a:lnTo>
                  <a:lnTo>
                    <a:pt x="1052" y="333"/>
                  </a:lnTo>
                  <a:lnTo>
                    <a:pt x="1061" y="325"/>
                  </a:lnTo>
                  <a:lnTo>
                    <a:pt x="1072" y="317"/>
                  </a:lnTo>
                  <a:lnTo>
                    <a:pt x="1085" y="308"/>
                  </a:lnTo>
                  <a:lnTo>
                    <a:pt x="1092" y="303"/>
                  </a:lnTo>
                  <a:lnTo>
                    <a:pt x="1099" y="295"/>
                  </a:lnTo>
                  <a:lnTo>
                    <a:pt x="1103" y="289"/>
                  </a:lnTo>
                  <a:lnTo>
                    <a:pt x="1106" y="280"/>
                  </a:lnTo>
                  <a:lnTo>
                    <a:pt x="1109" y="271"/>
                  </a:lnTo>
                  <a:lnTo>
                    <a:pt x="1110" y="261"/>
                  </a:lnTo>
                  <a:lnTo>
                    <a:pt x="1111" y="251"/>
                  </a:lnTo>
                  <a:lnTo>
                    <a:pt x="1111" y="241"/>
                  </a:lnTo>
                  <a:lnTo>
                    <a:pt x="1111" y="220"/>
                  </a:lnTo>
                  <a:lnTo>
                    <a:pt x="1111" y="199"/>
                  </a:lnTo>
                  <a:lnTo>
                    <a:pt x="1111" y="189"/>
                  </a:lnTo>
                  <a:lnTo>
                    <a:pt x="1111" y="179"/>
                  </a:lnTo>
                  <a:lnTo>
                    <a:pt x="1113" y="170"/>
                  </a:lnTo>
                  <a:lnTo>
                    <a:pt x="1114" y="161"/>
                  </a:lnTo>
                  <a:lnTo>
                    <a:pt x="1123" y="131"/>
                  </a:lnTo>
                  <a:lnTo>
                    <a:pt x="1133" y="94"/>
                  </a:lnTo>
                  <a:lnTo>
                    <a:pt x="1135" y="86"/>
                  </a:lnTo>
                  <a:lnTo>
                    <a:pt x="1140" y="77"/>
                  </a:lnTo>
                  <a:lnTo>
                    <a:pt x="1143" y="70"/>
                  </a:lnTo>
                  <a:lnTo>
                    <a:pt x="1147" y="63"/>
                  </a:lnTo>
                  <a:lnTo>
                    <a:pt x="1153" y="58"/>
                  </a:lnTo>
                  <a:lnTo>
                    <a:pt x="1158" y="52"/>
                  </a:lnTo>
                  <a:lnTo>
                    <a:pt x="1165" y="48"/>
                  </a:lnTo>
                  <a:lnTo>
                    <a:pt x="1172" y="45"/>
                  </a:lnTo>
                  <a:lnTo>
                    <a:pt x="1172" y="45"/>
                  </a:lnTo>
                  <a:lnTo>
                    <a:pt x="1173" y="54"/>
                  </a:lnTo>
                  <a:lnTo>
                    <a:pt x="1174" y="63"/>
                  </a:lnTo>
                  <a:lnTo>
                    <a:pt x="1177" y="71"/>
                  </a:lnTo>
                  <a:lnTo>
                    <a:pt x="1181" y="79"/>
                  </a:lnTo>
                  <a:lnTo>
                    <a:pt x="1185" y="84"/>
                  </a:lnTo>
                  <a:lnTo>
                    <a:pt x="1191" y="90"/>
                  </a:lnTo>
                  <a:lnTo>
                    <a:pt x="1196" y="94"/>
                  </a:lnTo>
                  <a:lnTo>
                    <a:pt x="1203" y="97"/>
                  </a:lnTo>
                  <a:lnTo>
                    <a:pt x="1210" y="101"/>
                  </a:lnTo>
                  <a:lnTo>
                    <a:pt x="1218" y="103"/>
                  </a:lnTo>
                  <a:lnTo>
                    <a:pt x="1226" y="104"/>
                  </a:lnTo>
                  <a:lnTo>
                    <a:pt x="1236" y="105"/>
                  </a:lnTo>
                  <a:lnTo>
                    <a:pt x="1255" y="105"/>
                  </a:lnTo>
                  <a:lnTo>
                    <a:pt x="1275" y="103"/>
                  </a:lnTo>
                  <a:lnTo>
                    <a:pt x="1295" y="100"/>
                  </a:lnTo>
                  <a:lnTo>
                    <a:pt x="1316" y="94"/>
                  </a:lnTo>
                  <a:lnTo>
                    <a:pt x="1336" y="87"/>
                  </a:lnTo>
                  <a:lnTo>
                    <a:pt x="1356" y="80"/>
                  </a:lnTo>
                  <a:lnTo>
                    <a:pt x="1373" y="71"/>
                  </a:lnTo>
                  <a:lnTo>
                    <a:pt x="1390" y="62"/>
                  </a:lnTo>
                  <a:lnTo>
                    <a:pt x="1404" y="52"/>
                  </a:lnTo>
                  <a:lnTo>
                    <a:pt x="1415" y="43"/>
                  </a:lnTo>
                  <a:lnTo>
                    <a:pt x="1428" y="31"/>
                  </a:lnTo>
                  <a:lnTo>
                    <a:pt x="1440" y="20"/>
                  </a:lnTo>
                  <a:lnTo>
                    <a:pt x="1451" y="11"/>
                  </a:lnTo>
                  <a:lnTo>
                    <a:pt x="1463" y="4"/>
                  </a:lnTo>
                  <a:lnTo>
                    <a:pt x="1469" y="2"/>
                  </a:lnTo>
                  <a:lnTo>
                    <a:pt x="1475" y="1"/>
                  </a:lnTo>
                  <a:lnTo>
                    <a:pt x="1482" y="0"/>
                  </a:lnTo>
                  <a:lnTo>
                    <a:pt x="1488" y="0"/>
                  </a:lnTo>
                  <a:lnTo>
                    <a:pt x="1495" y="1"/>
                  </a:lnTo>
                  <a:lnTo>
                    <a:pt x="1503" y="3"/>
                  </a:lnTo>
                  <a:lnTo>
                    <a:pt x="1511" y="7"/>
                  </a:lnTo>
                  <a:lnTo>
                    <a:pt x="1519" y="10"/>
                  </a:lnTo>
                  <a:lnTo>
                    <a:pt x="1538" y="19"/>
                  </a:lnTo>
                  <a:lnTo>
                    <a:pt x="1564" y="28"/>
                  </a:lnTo>
                  <a:lnTo>
                    <a:pt x="1575" y="33"/>
                  </a:lnTo>
                  <a:lnTo>
                    <a:pt x="1586" y="39"/>
                  </a:lnTo>
                  <a:lnTo>
                    <a:pt x="1590" y="42"/>
                  </a:lnTo>
                  <a:lnTo>
                    <a:pt x="1594" y="45"/>
                  </a:lnTo>
                  <a:lnTo>
                    <a:pt x="1596" y="49"/>
                  </a:lnTo>
                  <a:lnTo>
                    <a:pt x="1597" y="52"/>
                  </a:lnTo>
                  <a:lnTo>
                    <a:pt x="1601" y="74"/>
                  </a:lnTo>
                  <a:lnTo>
                    <a:pt x="1604" y="92"/>
                  </a:lnTo>
                  <a:lnTo>
                    <a:pt x="1605" y="96"/>
                  </a:lnTo>
                  <a:lnTo>
                    <a:pt x="1607" y="100"/>
                  </a:lnTo>
                  <a:lnTo>
                    <a:pt x="1609" y="103"/>
                  </a:lnTo>
                  <a:lnTo>
                    <a:pt x="1612" y="106"/>
                  </a:lnTo>
                  <a:lnTo>
                    <a:pt x="1617" y="108"/>
                  </a:lnTo>
                  <a:lnTo>
                    <a:pt x="1621" y="112"/>
                  </a:lnTo>
                  <a:lnTo>
                    <a:pt x="1628" y="114"/>
                  </a:lnTo>
                  <a:lnTo>
                    <a:pt x="1636" y="116"/>
                  </a:lnTo>
                  <a:lnTo>
                    <a:pt x="1649" y="119"/>
                  </a:lnTo>
                  <a:lnTo>
                    <a:pt x="1660" y="123"/>
                  </a:lnTo>
                  <a:lnTo>
                    <a:pt x="1670" y="127"/>
                  </a:lnTo>
                  <a:lnTo>
                    <a:pt x="1678" y="131"/>
                  </a:lnTo>
                  <a:lnTo>
                    <a:pt x="1683" y="136"/>
                  </a:lnTo>
                  <a:lnTo>
                    <a:pt x="1688" y="140"/>
                  </a:lnTo>
                  <a:lnTo>
                    <a:pt x="1691" y="146"/>
                  </a:lnTo>
                  <a:lnTo>
                    <a:pt x="1692" y="152"/>
                  </a:lnTo>
                  <a:lnTo>
                    <a:pt x="1692" y="158"/>
                  </a:lnTo>
                  <a:lnTo>
                    <a:pt x="1691" y="165"/>
                  </a:lnTo>
                  <a:lnTo>
                    <a:pt x="1689" y="173"/>
                  </a:lnTo>
                  <a:lnTo>
                    <a:pt x="1686" y="181"/>
                  </a:lnTo>
                  <a:lnTo>
                    <a:pt x="1677" y="201"/>
                  </a:lnTo>
                  <a:lnTo>
                    <a:pt x="1663" y="223"/>
                  </a:lnTo>
                  <a:lnTo>
                    <a:pt x="1649" y="252"/>
                  </a:lnTo>
                  <a:lnTo>
                    <a:pt x="1635" y="284"/>
                  </a:lnTo>
                  <a:lnTo>
                    <a:pt x="1628" y="300"/>
                  </a:lnTo>
                  <a:lnTo>
                    <a:pt x="1622" y="316"/>
                  </a:lnTo>
                  <a:lnTo>
                    <a:pt x="1618" y="332"/>
                  </a:lnTo>
                  <a:lnTo>
                    <a:pt x="1615" y="347"/>
                  </a:lnTo>
                  <a:lnTo>
                    <a:pt x="1615" y="354"/>
                  </a:lnTo>
                  <a:lnTo>
                    <a:pt x="1615" y="359"/>
                  </a:lnTo>
                  <a:lnTo>
                    <a:pt x="1615" y="364"/>
                  </a:lnTo>
                  <a:lnTo>
                    <a:pt x="1616" y="368"/>
                  </a:lnTo>
                  <a:lnTo>
                    <a:pt x="1618" y="371"/>
                  </a:lnTo>
                  <a:lnTo>
                    <a:pt x="1620" y="375"/>
                  </a:lnTo>
                  <a:lnTo>
                    <a:pt x="1624" y="377"/>
                  </a:lnTo>
                  <a:lnTo>
                    <a:pt x="1627" y="378"/>
                  </a:lnTo>
                  <a:lnTo>
                    <a:pt x="1636" y="380"/>
                  </a:lnTo>
                  <a:lnTo>
                    <a:pt x="1645" y="381"/>
                  </a:lnTo>
                  <a:lnTo>
                    <a:pt x="1656" y="380"/>
                  </a:lnTo>
                  <a:lnTo>
                    <a:pt x="1667" y="380"/>
                  </a:lnTo>
                  <a:lnTo>
                    <a:pt x="1678" y="379"/>
                  </a:lnTo>
                  <a:lnTo>
                    <a:pt x="1689" y="379"/>
                  </a:lnTo>
                  <a:lnTo>
                    <a:pt x="1700" y="380"/>
                  </a:lnTo>
                  <a:lnTo>
                    <a:pt x="1710" y="383"/>
                  </a:lnTo>
                  <a:lnTo>
                    <a:pt x="1714" y="384"/>
                  </a:lnTo>
                  <a:lnTo>
                    <a:pt x="1719" y="387"/>
                  </a:lnTo>
                  <a:lnTo>
                    <a:pt x="1723" y="389"/>
                  </a:lnTo>
                  <a:lnTo>
                    <a:pt x="1727" y="392"/>
                  </a:lnTo>
                  <a:lnTo>
                    <a:pt x="1730" y="397"/>
                  </a:lnTo>
                  <a:lnTo>
                    <a:pt x="1733" y="402"/>
                  </a:lnTo>
                  <a:lnTo>
                    <a:pt x="1735" y="408"/>
                  </a:lnTo>
                  <a:lnTo>
                    <a:pt x="1737" y="415"/>
                  </a:lnTo>
                  <a:lnTo>
                    <a:pt x="1740" y="430"/>
                  </a:lnTo>
                  <a:lnTo>
                    <a:pt x="1745" y="443"/>
                  </a:lnTo>
                  <a:lnTo>
                    <a:pt x="1752" y="454"/>
                  </a:lnTo>
                  <a:lnTo>
                    <a:pt x="1760" y="463"/>
                  </a:lnTo>
                  <a:lnTo>
                    <a:pt x="1769" y="471"/>
                  </a:lnTo>
                  <a:lnTo>
                    <a:pt x="1779" y="478"/>
                  </a:lnTo>
                  <a:lnTo>
                    <a:pt x="1789" y="483"/>
                  </a:lnTo>
                  <a:lnTo>
                    <a:pt x="1800" y="486"/>
                  </a:lnTo>
                  <a:lnTo>
                    <a:pt x="1812" y="490"/>
                  </a:lnTo>
                  <a:lnTo>
                    <a:pt x="1824" y="492"/>
                  </a:lnTo>
                  <a:lnTo>
                    <a:pt x="1837" y="493"/>
                  </a:lnTo>
                  <a:lnTo>
                    <a:pt x="1851" y="494"/>
                  </a:lnTo>
                  <a:lnTo>
                    <a:pt x="1877" y="496"/>
                  </a:lnTo>
                  <a:lnTo>
                    <a:pt x="1903" y="499"/>
                  </a:lnTo>
                  <a:lnTo>
                    <a:pt x="1920" y="503"/>
                  </a:lnTo>
                  <a:lnTo>
                    <a:pt x="1935" y="507"/>
                  </a:lnTo>
                  <a:lnTo>
                    <a:pt x="1946" y="512"/>
                  </a:lnTo>
                  <a:lnTo>
                    <a:pt x="1955" y="516"/>
                  </a:lnTo>
                  <a:lnTo>
                    <a:pt x="1964" y="522"/>
                  </a:lnTo>
                  <a:lnTo>
                    <a:pt x="1972" y="528"/>
                  </a:lnTo>
                  <a:lnTo>
                    <a:pt x="1982" y="537"/>
                  </a:lnTo>
                  <a:lnTo>
                    <a:pt x="1996" y="549"/>
                  </a:lnTo>
                  <a:lnTo>
                    <a:pt x="2009" y="564"/>
                  </a:lnTo>
                  <a:lnTo>
                    <a:pt x="2020" y="576"/>
                  </a:lnTo>
                  <a:lnTo>
                    <a:pt x="2022" y="578"/>
                  </a:lnTo>
                  <a:lnTo>
                    <a:pt x="2026" y="580"/>
                  </a:lnTo>
                  <a:lnTo>
                    <a:pt x="2029" y="582"/>
                  </a:lnTo>
                  <a:lnTo>
                    <a:pt x="2033" y="583"/>
                  </a:lnTo>
                  <a:lnTo>
                    <a:pt x="2038" y="583"/>
                  </a:lnTo>
                  <a:lnTo>
                    <a:pt x="2042" y="583"/>
                  </a:lnTo>
                  <a:lnTo>
                    <a:pt x="2048" y="582"/>
                  </a:lnTo>
                  <a:lnTo>
                    <a:pt x="2053" y="579"/>
                  </a:lnTo>
                  <a:lnTo>
                    <a:pt x="2064" y="576"/>
                  </a:lnTo>
                  <a:lnTo>
                    <a:pt x="2073" y="575"/>
                  </a:lnTo>
                  <a:lnTo>
                    <a:pt x="2082" y="574"/>
                  </a:lnTo>
                  <a:lnTo>
                    <a:pt x="2090" y="575"/>
                  </a:lnTo>
                  <a:lnTo>
                    <a:pt x="2098" y="577"/>
                  </a:lnTo>
                  <a:lnTo>
                    <a:pt x="2104" y="580"/>
                  </a:lnTo>
                  <a:lnTo>
                    <a:pt x="2113" y="585"/>
                  </a:lnTo>
                  <a:lnTo>
                    <a:pt x="2121" y="589"/>
                  </a:lnTo>
                  <a:lnTo>
                    <a:pt x="2127" y="591"/>
                  </a:lnTo>
                  <a:lnTo>
                    <a:pt x="2134" y="594"/>
                  </a:lnTo>
                  <a:lnTo>
                    <a:pt x="2141" y="595"/>
                  </a:lnTo>
                  <a:lnTo>
                    <a:pt x="2149" y="595"/>
                  </a:lnTo>
                  <a:lnTo>
                    <a:pt x="2165" y="595"/>
                  </a:lnTo>
                  <a:lnTo>
                    <a:pt x="2182" y="594"/>
                  </a:lnTo>
                  <a:lnTo>
                    <a:pt x="2197" y="595"/>
                  </a:lnTo>
                  <a:lnTo>
                    <a:pt x="2212" y="596"/>
                  </a:lnTo>
                  <a:lnTo>
                    <a:pt x="2217" y="598"/>
                  </a:lnTo>
                  <a:lnTo>
                    <a:pt x="2222" y="601"/>
                  </a:lnTo>
                  <a:lnTo>
                    <a:pt x="2225" y="605"/>
                  </a:lnTo>
                  <a:lnTo>
                    <a:pt x="2227" y="610"/>
                  </a:lnTo>
                  <a:lnTo>
                    <a:pt x="2228" y="619"/>
                  </a:lnTo>
                  <a:lnTo>
                    <a:pt x="2229" y="626"/>
                  </a:lnTo>
                  <a:lnTo>
                    <a:pt x="2229" y="632"/>
                  </a:lnTo>
                  <a:lnTo>
                    <a:pt x="2228" y="638"/>
                  </a:lnTo>
                  <a:lnTo>
                    <a:pt x="2226" y="648"/>
                  </a:lnTo>
                  <a:lnTo>
                    <a:pt x="2222" y="656"/>
                  </a:lnTo>
                  <a:lnTo>
                    <a:pt x="2217" y="663"/>
                  </a:lnTo>
                  <a:lnTo>
                    <a:pt x="2213" y="672"/>
                  </a:lnTo>
                  <a:lnTo>
                    <a:pt x="2211" y="677"/>
                  </a:lnTo>
                  <a:lnTo>
                    <a:pt x="2209" y="681"/>
                  </a:lnTo>
                  <a:lnTo>
                    <a:pt x="2208" y="687"/>
                  </a:lnTo>
                  <a:lnTo>
                    <a:pt x="2208" y="693"/>
                  </a:lnTo>
                  <a:lnTo>
                    <a:pt x="2209" y="701"/>
                  </a:lnTo>
                  <a:lnTo>
                    <a:pt x="2212" y="708"/>
                  </a:lnTo>
                  <a:lnTo>
                    <a:pt x="2216" y="713"/>
                  </a:lnTo>
                  <a:lnTo>
                    <a:pt x="2221" y="719"/>
                  </a:lnTo>
                  <a:lnTo>
                    <a:pt x="2225" y="724"/>
                  </a:lnTo>
                  <a:lnTo>
                    <a:pt x="2228" y="730"/>
                  </a:lnTo>
                  <a:lnTo>
                    <a:pt x="2232" y="735"/>
                  </a:lnTo>
                  <a:lnTo>
                    <a:pt x="2234" y="742"/>
                  </a:lnTo>
                  <a:lnTo>
                    <a:pt x="2234" y="747"/>
                  </a:lnTo>
                  <a:lnTo>
                    <a:pt x="2233" y="752"/>
                  </a:lnTo>
                  <a:lnTo>
                    <a:pt x="2232" y="756"/>
                  </a:lnTo>
                  <a:lnTo>
                    <a:pt x="2230" y="762"/>
                  </a:lnTo>
                  <a:lnTo>
                    <a:pt x="2226" y="771"/>
                  </a:lnTo>
                  <a:lnTo>
                    <a:pt x="2221" y="780"/>
                  </a:lnTo>
                  <a:lnTo>
                    <a:pt x="2216" y="790"/>
                  </a:lnTo>
                  <a:lnTo>
                    <a:pt x="2212" y="799"/>
                  </a:lnTo>
                  <a:lnTo>
                    <a:pt x="2209" y="805"/>
                  </a:lnTo>
                  <a:lnTo>
                    <a:pt x="2208" y="810"/>
                  </a:lnTo>
                  <a:lnTo>
                    <a:pt x="2207" y="815"/>
                  </a:lnTo>
                  <a:lnTo>
                    <a:pt x="2207" y="820"/>
                  </a:lnTo>
                  <a:lnTo>
                    <a:pt x="2208" y="825"/>
                  </a:lnTo>
                  <a:lnTo>
                    <a:pt x="2211" y="829"/>
                  </a:lnTo>
                  <a:lnTo>
                    <a:pt x="2214" y="831"/>
                  </a:lnTo>
                  <a:lnTo>
                    <a:pt x="2218" y="834"/>
                  </a:lnTo>
                  <a:lnTo>
                    <a:pt x="2230" y="837"/>
                  </a:lnTo>
                  <a:lnTo>
                    <a:pt x="2244" y="839"/>
                  </a:lnTo>
                  <a:lnTo>
                    <a:pt x="2273" y="840"/>
                  </a:lnTo>
                  <a:lnTo>
                    <a:pt x="2294" y="843"/>
                  </a:lnTo>
                  <a:lnTo>
                    <a:pt x="2288" y="851"/>
                  </a:lnTo>
                  <a:lnTo>
                    <a:pt x="2278" y="861"/>
                  </a:lnTo>
                  <a:lnTo>
                    <a:pt x="2268" y="871"/>
                  </a:lnTo>
                  <a:lnTo>
                    <a:pt x="2260" y="880"/>
                  </a:lnTo>
                  <a:lnTo>
                    <a:pt x="2252" y="894"/>
                  </a:lnTo>
                  <a:lnTo>
                    <a:pt x="2243" y="911"/>
                  </a:lnTo>
                  <a:lnTo>
                    <a:pt x="2235" y="929"/>
                  </a:lnTo>
                  <a:lnTo>
                    <a:pt x="2227" y="944"/>
                  </a:lnTo>
                  <a:lnTo>
                    <a:pt x="2223" y="942"/>
                  </a:lnTo>
                  <a:lnTo>
                    <a:pt x="2219" y="939"/>
                  </a:lnTo>
                  <a:lnTo>
                    <a:pt x="2215" y="935"/>
                  </a:lnTo>
                  <a:lnTo>
                    <a:pt x="2211" y="931"/>
                  </a:lnTo>
                  <a:lnTo>
                    <a:pt x="2204" y="923"/>
                  </a:lnTo>
                  <a:lnTo>
                    <a:pt x="2196" y="914"/>
                  </a:lnTo>
                  <a:lnTo>
                    <a:pt x="2192" y="910"/>
                  </a:lnTo>
                  <a:lnTo>
                    <a:pt x="2187" y="906"/>
                  </a:lnTo>
                  <a:lnTo>
                    <a:pt x="2183" y="904"/>
                  </a:lnTo>
                  <a:lnTo>
                    <a:pt x="2178" y="901"/>
                  </a:lnTo>
                  <a:lnTo>
                    <a:pt x="2173" y="900"/>
                  </a:lnTo>
                  <a:lnTo>
                    <a:pt x="2166" y="900"/>
                  </a:lnTo>
                  <a:lnTo>
                    <a:pt x="2160" y="900"/>
                  </a:lnTo>
                  <a:lnTo>
                    <a:pt x="2153" y="902"/>
                  </a:lnTo>
                  <a:lnTo>
                    <a:pt x="2143" y="908"/>
                  </a:lnTo>
                  <a:lnTo>
                    <a:pt x="2130" y="918"/>
                  </a:lnTo>
                  <a:lnTo>
                    <a:pt x="2113" y="931"/>
                  </a:lnTo>
                  <a:lnTo>
                    <a:pt x="2094" y="946"/>
                  </a:lnTo>
                  <a:lnTo>
                    <a:pt x="2077" y="963"/>
                  </a:lnTo>
                  <a:lnTo>
                    <a:pt x="2061" y="977"/>
                  </a:lnTo>
                  <a:lnTo>
                    <a:pt x="2050" y="988"/>
                  </a:lnTo>
                  <a:lnTo>
                    <a:pt x="2044" y="995"/>
                  </a:lnTo>
                  <a:lnTo>
                    <a:pt x="2041" y="1004"/>
                  </a:lnTo>
                  <a:lnTo>
                    <a:pt x="2040" y="1012"/>
                  </a:lnTo>
                  <a:lnTo>
                    <a:pt x="2040" y="1018"/>
                  </a:lnTo>
                  <a:lnTo>
                    <a:pt x="2041" y="1024"/>
                  </a:lnTo>
                  <a:lnTo>
                    <a:pt x="2043" y="1029"/>
                  </a:lnTo>
                  <a:lnTo>
                    <a:pt x="2048" y="1034"/>
                  </a:lnTo>
                  <a:lnTo>
                    <a:pt x="2052" y="1038"/>
                  </a:lnTo>
                  <a:lnTo>
                    <a:pt x="2057" y="1042"/>
                  </a:lnTo>
                  <a:lnTo>
                    <a:pt x="2068" y="1050"/>
                  </a:lnTo>
                  <a:lnTo>
                    <a:pt x="2079" y="1059"/>
                  </a:lnTo>
                  <a:lnTo>
                    <a:pt x="2084" y="1065"/>
                  </a:lnTo>
                  <a:lnTo>
                    <a:pt x="2089" y="1070"/>
                  </a:lnTo>
                  <a:lnTo>
                    <a:pt x="2092" y="1077"/>
                  </a:lnTo>
                  <a:lnTo>
                    <a:pt x="2094" y="1084"/>
                  </a:lnTo>
                  <a:lnTo>
                    <a:pt x="2095" y="1104"/>
                  </a:lnTo>
                  <a:lnTo>
                    <a:pt x="2094" y="1120"/>
                  </a:lnTo>
                  <a:lnTo>
                    <a:pt x="2095" y="1123"/>
                  </a:lnTo>
                  <a:lnTo>
                    <a:pt x="2096" y="1126"/>
                  </a:lnTo>
                  <a:lnTo>
                    <a:pt x="2098" y="1129"/>
                  </a:lnTo>
                  <a:lnTo>
                    <a:pt x="2101" y="1131"/>
                  </a:lnTo>
                  <a:lnTo>
                    <a:pt x="2104" y="1133"/>
                  </a:lnTo>
                  <a:lnTo>
                    <a:pt x="2109" y="1134"/>
                  </a:lnTo>
                  <a:lnTo>
                    <a:pt x="2115" y="1136"/>
                  </a:lnTo>
                  <a:lnTo>
                    <a:pt x="2122" y="1138"/>
                  </a:lnTo>
                  <a:lnTo>
                    <a:pt x="2142" y="1139"/>
                  </a:lnTo>
                  <a:lnTo>
                    <a:pt x="2161" y="1140"/>
                  </a:lnTo>
                  <a:lnTo>
                    <a:pt x="2181" y="1140"/>
                  </a:lnTo>
                  <a:lnTo>
                    <a:pt x="2199" y="1140"/>
                  </a:lnTo>
                  <a:lnTo>
                    <a:pt x="2219" y="1141"/>
                  </a:lnTo>
                  <a:lnTo>
                    <a:pt x="2238" y="1141"/>
                  </a:lnTo>
                  <a:lnTo>
                    <a:pt x="2258" y="1143"/>
                  </a:lnTo>
                  <a:lnTo>
                    <a:pt x="2277" y="1145"/>
                  </a:lnTo>
                  <a:lnTo>
                    <a:pt x="2302" y="1151"/>
                  </a:lnTo>
                  <a:lnTo>
                    <a:pt x="2338" y="1160"/>
                  </a:lnTo>
                  <a:lnTo>
                    <a:pt x="2357" y="1165"/>
                  </a:lnTo>
                  <a:lnTo>
                    <a:pt x="2373" y="1171"/>
                  </a:lnTo>
                  <a:lnTo>
                    <a:pt x="2387" y="1176"/>
                  </a:lnTo>
                  <a:lnTo>
                    <a:pt x="2395" y="1181"/>
                  </a:lnTo>
                  <a:lnTo>
                    <a:pt x="2395" y="1184"/>
                  </a:lnTo>
                  <a:lnTo>
                    <a:pt x="2397" y="1186"/>
                  </a:lnTo>
                  <a:lnTo>
                    <a:pt x="2395" y="1187"/>
                  </a:lnTo>
                  <a:lnTo>
                    <a:pt x="2394" y="1188"/>
                  </a:lnTo>
                  <a:lnTo>
                    <a:pt x="2382" y="1195"/>
                  </a:lnTo>
                  <a:lnTo>
                    <a:pt x="2367" y="1204"/>
                  </a:lnTo>
                  <a:lnTo>
                    <a:pt x="2359" y="1210"/>
                  </a:lnTo>
                  <a:lnTo>
                    <a:pt x="2352" y="1216"/>
                  </a:lnTo>
                  <a:lnTo>
                    <a:pt x="2346" y="1223"/>
                  </a:lnTo>
                  <a:lnTo>
                    <a:pt x="2340" y="1230"/>
                  </a:lnTo>
                  <a:lnTo>
                    <a:pt x="2335" y="1237"/>
                  </a:lnTo>
                  <a:lnTo>
                    <a:pt x="2331" y="1244"/>
                  </a:lnTo>
                  <a:lnTo>
                    <a:pt x="2330" y="1251"/>
                  </a:lnTo>
                  <a:lnTo>
                    <a:pt x="2330" y="1258"/>
                  </a:lnTo>
                  <a:lnTo>
                    <a:pt x="2331" y="1261"/>
                  </a:lnTo>
                  <a:lnTo>
                    <a:pt x="2332" y="1265"/>
                  </a:lnTo>
                  <a:lnTo>
                    <a:pt x="2335" y="1268"/>
                  </a:lnTo>
                  <a:lnTo>
                    <a:pt x="2337" y="1271"/>
                  </a:lnTo>
                  <a:lnTo>
                    <a:pt x="2345" y="1277"/>
                  </a:lnTo>
                  <a:lnTo>
                    <a:pt x="2355" y="1281"/>
                  </a:lnTo>
                  <a:lnTo>
                    <a:pt x="2381" y="1290"/>
                  </a:lnTo>
                  <a:lnTo>
                    <a:pt x="2405" y="1297"/>
                  </a:lnTo>
                  <a:lnTo>
                    <a:pt x="2430" y="1301"/>
                  </a:lnTo>
                  <a:lnTo>
                    <a:pt x="2454" y="1303"/>
                  </a:lnTo>
                  <a:lnTo>
                    <a:pt x="2477" y="1304"/>
                  </a:lnTo>
                  <a:lnTo>
                    <a:pt x="2502" y="1303"/>
                  </a:lnTo>
                  <a:lnTo>
                    <a:pt x="2527" y="1301"/>
                  </a:lnTo>
                  <a:lnTo>
                    <a:pt x="2554" y="1298"/>
                  </a:lnTo>
                  <a:lnTo>
                    <a:pt x="2573" y="1299"/>
                  </a:lnTo>
                  <a:lnTo>
                    <a:pt x="2590" y="1300"/>
                  </a:lnTo>
                  <a:lnTo>
                    <a:pt x="2609" y="1300"/>
                  </a:lnTo>
                  <a:lnTo>
                    <a:pt x="2628" y="1300"/>
                  </a:lnTo>
                  <a:lnTo>
                    <a:pt x="2666" y="1300"/>
                  </a:lnTo>
                  <a:lnTo>
                    <a:pt x="2704" y="1298"/>
                  </a:lnTo>
                  <a:lnTo>
                    <a:pt x="2743" y="1298"/>
                  </a:lnTo>
                  <a:lnTo>
                    <a:pt x="2781" y="1299"/>
                  </a:lnTo>
                  <a:lnTo>
                    <a:pt x="2799" y="1300"/>
                  </a:lnTo>
                  <a:lnTo>
                    <a:pt x="2817" y="1302"/>
                  </a:lnTo>
                  <a:lnTo>
                    <a:pt x="2835" y="1306"/>
                  </a:lnTo>
                  <a:lnTo>
                    <a:pt x="2852" y="1310"/>
                  </a:lnTo>
                  <a:lnTo>
                    <a:pt x="2877" y="1318"/>
                  </a:lnTo>
                  <a:lnTo>
                    <a:pt x="2901" y="1323"/>
                  </a:lnTo>
                  <a:lnTo>
                    <a:pt x="2923" y="1329"/>
                  </a:lnTo>
                  <a:lnTo>
                    <a:pt x="2944" y="1331"/>
                  </a:lnTo>
                  <a:lnTo>
                    <a:pt x="2954" y="1332"/>
                  </a:lnTo>
                  <a:lnTo>
                    <a:pt x="2965" y="1331"/>
                  </a:lnTo>
                  <a:lnTo>
                    <a:pt x="2975" y="1329"/>
                  </a:lnTo>
                  <a:lnTo>
                    <a:pt x="2985" y="1327"/>
                  </a:lnTo>
                  <a:lnTo>
                    <a:pt x="2995" y="1322"/>
                  </a:lnTo>
                  <a:lnTo>
                    <a:pt x="3005" y="1318"/>
                  </a:lnTo>
                  <a:lnTo>
                    <a:pt x="3015" y="1311"/>
                  </a:lnTo>
                  <a:lnTo>
                    <a:pt x="3025" y="1302"/>
                  </a:lnTo>
                  <a:lnTo>
                    <a:pt x="3185" y="1160"/>
                  </a:lnTo>
                  <a:lnTo>
                    <a:pt x="3206" y="1140"/>
                  </a:lnTo>
                  <a:lnTo>
                    <a:pt x="3223" y="1120"/>
                  </a:lnTo>
                  <a:lnTo>
                    <a:pt x="3232" y="1110"/>
                  </a:lnTo>
                  <a:lnTo>
                    <a:pt x="3239" y="1101"/>
                  </a:lnTo>
                  <a:lnTo>
                    <a:pt x="3247" y="1094"/>
                  </a:lnTo>
                  <a:lnTo>
                    <a:pt x="3255" y="1088"/>
                  </a:lnTo>
                  <a:lnTo>
                    <a:pt x="3263" y="1082"/>
                  </a:lnTo>
                  <a:lnTo>
                    <a:pt x="3270" y="1080"/>
                  </a:lnTo>
                  <a:lnTo>
                    <a:pt x="3275" y="1079"/>
                  </a:lnTo>
                  <a:lnTo>
                    <a:pt x="3279" y="1079"/>
                  </a:lnTo>
                  <a:lnTo>
                    <a:pt x="3284" y="1079"/>
                  </a:lnTo>
                  <a:lnTo>
                    <a:pt x="3288" y="1080"/>
                  </a:lnTo>
                  <a:lnTo>
                    <a:pt x="3298" y="1083"/>
                  </a:lnTo>
                  <a:lnTo>
                    <a:pt x="3309" y="1090"/>
                  </a:lnTo>
                  <a:lnTo>
                    <a:pt x="3321" y="1099"/>
                  </a:lnTo>
                  <a:lnTo>
                    <a:pt x="3334" y="1112"/>
                  </a:lnTo>
                  <a:lnTo>
                    <a:pt x="3340" y="1118"/>
                  </a:lnTo>
                  <a:lnTo>
                    <a:pt x="3346" y="1122"/>
                  </a:lnTo>
                  <a:lnTo>
                    <a:pt x="3351" y="1126"/>
                  </a:lnTo>
                  <a:lnTo>
                    <a:pt x="3357" y="1129"/>
                  </a:lnTo>
                  <a:lnTo>
                    <a:pt x="3363" y="1132"/>
                  </a:lnTo>
                  <a:lnTo>
                    <a:pt x="3369" y="1133"/>
                  </a:lnTo>
                  <a:lnTo>
                    <a:pt x="3376" y="1134"/>
                  </a:lnTo>
                  <a:lnTo>
                    <a:pt x="3381" y="1134"/>
                  </a:lnTo>
                  <a:lnTo>
                    <a:pt x="3393" y="1133"/>
                  </a:lnTo>
                  <a:lnTo>
                    <a:pt x="3406" y="1130"/>
                  </a:lnTo>
                  <a:lnTo>
                    <a:pt x="3418" y="1124"/>
                  </a:lnTo>
                  <a:lnTo>
                    <a:pt x="3430" y="1118"/>
                  </a:lnTo>
                  <a:lnTo>
                    <a:pt x="3454" y="1101"/>
                  </a:lnTo>
                  <a:lnTo>
                    <a:pt x="3479" y="1082"/>
                  </a:lnTo>
                  <a:lnTo>
                    <a:pt x="3491" y="1073"/>
                  </a:lnTo>
                  <a:lnTo>
                    <a:pt x="3503" y="1065"/>
                  </a:lnTo>
                  <a:lnTo>
                    <a:pt x="3515" y="1057"/>
                  </a:lnTo>
                  <a:lnTo>
                    <a:pt x="3527" y="1049"/>
                  </a:lnTo>
                  <a:lnTo>
                    <a:pt x="3543" y="1046"/>
                  </a:lnTo>
                  <a:lnTo>
                    <a:pt x="3555" y="1046"/>
                  </a:lnTo>
                  <a:lnTo>
                    <a:pt x="3564" y="1046"/>
                  </a:lnTo>
                  <a:lnTo>
                    <a:pt x="3571" y="1048"/>
                  </a:lnTo>
                  <a:lnTo>
                    <a:pt x="3575" y="1051"/>
                  </a:lnTo>
                  <a:lnTo>
                    <a:pt x="3577" y="1057"/>
                  </a:lnTo>
                  <a:lnTo>
                    <a:pt x="3578" y="1062"/>
                  </a:lnTo>
                  <a:lnTo>
                    <a:pt x="3579" y="1069"/>
                  </a:lnTo>
                  <a:lnTo>
                    <a:pt x="3578" y="1083"/>
                  </a:lnTo>
                  <a:lnTo>
                    <a:pt x="3579" y="1100"/>
                  </a:lnTo>
                  <a:lnTo>
                    <a:pt x="3582" y="1108"/>
                  </a:lnTo>
                  <a:lnTo>
                    <a:pt x="3585" y="1115"/>
                  </a:lnTo>
                  <a:lnTo>
                    <a:pt x="3590" y="1123"/>
                  </a:lnTo>
                  <a:lnTo>
                    <a:pt x="3599" y="1130"/>
                  </a:lnTo>
                  <a:lnTo>
                    <a:pt x="3624" y="1143"/>
                  </a:lnTo>
                  <a:lnTo>
                    <a:pt x="3646" y="1156"/>
                  </a:lnTo>
                  <a:lnTo>
                    <a:pt x="3651" y="1161"/>
                  </a:lnTo>
                  <a:lnTo>
                    <a:pt x="3655" y="1164"/>
                  </a:lnTo>
                  <a:lnTo>
                    <a:pt x="3658" y="1170"/>
                  </a:lnTo>
                  <a:lnTo>
                    <a:pt x="3660" y="1174"/>
                  </a:lnTo>
                  <a:lnTo>
                    <a:pt x="3661" y="1180"/>
                  </a:lnTo>
                  <a:lnTo>
                    <a:pt x="3661" y="1186"/>
                  </a:lnTo>
                  <a:lnTo>
                    <a:pt x="3659" y="1193"/>
                  </a:lnTo>
                  <a:lnTo>
                    <a:pt x="3656" y="1202"/>
                  </a:lnTo>
                  <a:lnTo>
                    <a:pt x="3651" y="1213"/>
                  </a:lnTo>
                  <a:lnTo>
                    <a:pt x="3648" y="1223"/>
                  </a:lnTo>
                  <a:lnTo>
                    <a:pt x="3646" y="1234"/>
                  </a:lnTo>
                  <a:lnTo>
                    <a:pt x="3645" y="1244"/>
                  </a:lnTo>
                  <a:lnTo>
                    <a:pt x="3646" y="1254"/>
                  </a:lnTo>
                  <a:lnTo>
                    <a:pt x="3649" y="1264"/>
                  </a:lnTo>
                  <a:lnTo>
                    <a:pt x="3651" y="1268"/>
                  </a:lnTo>
                  <a:lnTo>
                    <a:pt x="3655" y="1273"/>
                  </a:lnTo>
                  <a:lnTo>
                    <a:pt x="3658" y="1278"/>
                  </a:lnTo>
                  <a:lnTo>
                    <a:pt x="3662" y="1282"/>
                  </a:lnTo>
                  <a:lnTo>
                    <a:pt x="3669" y="1287"/>
                  </a:lnTo>
                  <a:lnTo>
                    <a:pt x="3676" y="1290"/>
                  </a:lnTo>
                  <a:lnTo>
                    <a:pt x="3684" y="1291"/>
                  </a:lnTo>
                  <a:lnTo>
                    <a:pt x="3691" y="1292"/>
                  </a:lnTo>
                  <a:lnTo>
                    <a:pt x="3708" y="1290"/>
                  </a:lnTo>
                  <a:lnTo>
                    <a:pt x="3726" y="1287"/>
                  </a:lnTo>
                  <a:lnTo>
                    <a:pt x="3733" y="1286"/>
                  </a:lnTo>
                  <a:lnTo>
                    <a:pt x="3742" y="1285"/>
                  </a:lnTo>
                  <a:lnTo>
                    <a:pt x="3750" y="1283"/>
                  </a:lnTo>
                  <a:lnTo>
                    <a:pt x="3758" y="1285"/>
                  </a:lnTo>
                  <a:lnTo>
                    <a:pt x="3765" y="1286"/>
                  </a:lnTo>
                  <a:lnTo>
                    <a:pt x="3772" y="1290"/>
                  </a:lnTo>
                  <a:lnTo>
                    <a:pt x="3778" y="1294"/>
                  </a:lnTo>
                  <a:lnTo>
                    <a:pt x="3783" y="1302"/>
                  </a:lnTo>
                  <a:lnTo>
                    <a:pt x="3785" y="1308"/>
                  </a:lnTo>
                  <a:lnTo>
                    <a:pt x="3787" y="1314"/>
                  </a:lnTo>
                  <a:lnTo>
                    <a:pt x="3787" y="1321"/>
                  </a:lnTo>
                  <a:lnTo>
                    <a:pt x="3787" y="1328"/>
                  </a:lnTo>
                  <a:lnTo>
                    <a:pt x="3787" y="1334"/>
                  </a:lnTo>
                  <a:lnTo>
                    <a:pt x="3787" y="1341"/>
                  </a:lnTo>
                  <a:lnTo>
                    <a:pt x="3788" y="1348"/>
                  </a:lnTo>
                  <a:lnTo>
                    <a:pt x="3789" y="1353"/>
                  </a:lnTo>
                  <a:lnTo>
                    <a:pt x="3792" y="1360"/>
                  </a:lnTo>
                  <a:lnTo>
                    <a:pt x="3799" y="1369"/>
                  </a:lnTo>
                  <a:lnTo>
                    <a:pt x="3806" y="1378"/>
                  </a:lnTo>
                  <a:lnTo>
                    <a:pt x="3816" y="1390"/>
                  </a:lnTo>
                  <a:lnTo>
                    <a:pt x="3834" y="1411"/>
                  </a:lnTo>
                  <a:lnTo>
                    <a:pt x="3846" y="1424"/>
                  </a:lnTo>
                  <a:lnTo>
                    <a:pt x="3846" y="1424"/>
                  </a:lnTo>
                  <a:lnTo>
                    <a:pt x="3834" y="1428"/>
                  </a:lnTo>
                  <a:lnTo>
                    <a:pt x="3823" y="1434"/>
                  </a:lnTo>
                  <a:lnTo>
                    <a:pt x="3812" y="1439"/>
                  </a:lnTo>
                  <a:lnTo>
                    <a:pt x="3800" y="1445"/>
                  </a:lnTo>
                  <a:lnTo>
                    <a:pt x="3778" y="1459"/>
                  </a:lnTo>
                  <a:lnTo>
                    <a:pt x="3756" y="1476"/>
                  </a:lnTo>
                  <a:lnTo>
                    <a:pt x="3733" y="1495"/>
                  </a:lnTo>
                  <a:lnTo>
                    <a:pt x="3711" y="1514"/>
                  </a:lnTo>
                  <a:lnTo>
                    <a:pt x="3689" y="1535"/>
                  </a:lnTo>
                  <a:lnTo>
                    <a:pt x="3668" y="1558"/>
                  </a:lnTo>
                  <a:lnTo>
                    <a:pt x="3627" y="1602"/>
                  </a:lnTo>
                  <a:lnTo>
                    <a:pt x="3586" y="1646"/>
                  </a:lnTo>
                  <a:lnTo>
                    <a:pt x="3566" y="1667"/>
                  </a:lnTo>
                  <a:lnTo>
                    <a:pt x="3547" y="1687"/>
                  </a:lnTo>
                  <a:lnTo>
                    <a:pt x="3527" y="1706"/>
                  </a:lnTo>
                  <a:lnTo>
                    <a:pt x="3509" y="1722"/>
                  </a:lnTo>
                  <a:lnTo>
                    <a:pt x="3414" y="1803"/>
                  </a:lnTo>
                  <a:lnTo>
                    <a:pt x="3410" y="1808"/>
                  </a:lnTo>
                  <a:lnTo>
                    <a:pt x="3408" y="1814"/>
                  </a:lnTo>
                  <a:lnTo>
                    <a:pt x="3407" y="1820"/>
                  </a:lnTo>
                  <a:lnTo>
                    <a:pt x="3406" y="1826"/>
                  </a:lnTo>
                  <a:lnTo>
                    <a:pt x="3406" y="1833"/>
                  </a:lnTo>
                  <a:lnTo>
                    <a:pt x="3404" y="1839"/>
                  </a:lnTo>
                  <a:lnTo>
                    <a:pt x="3401" y="1846"/>
                  </a:lnTo>
                  <a:lnTo>
                    <a:pt x="3398" y="1853"/>
                  </a:lnTo>
                  <a:lnTo>
                    <a:pt x="3384" y="1868"/>
                  </a:lnTo>
                  <a:lnTo>
                    <a:pt x="3370" y="1885"/>
                  </a:lnTo>
                  <a:lnTo>
                    <a:pt x="3363" y="1893"/>
                  </a:lnTo>
                  <a:lnTo>
                    <a:pt x="3356" y="1899"/>
                  </a:lnTo>
                  <a:lnTo>
                    <a:pt x="3348" y="1906"/>
                  </a:lnTo>
                  <a:lnTo>
                    <a:pt x="3340" y="1912"/>
                  </a:lnTo>
                  <a:lnTo>
                    <a:pt x="3331" y="1919"/>
                  </a:lnTo>
                  <a:lnTo>
                    <a:pt x="3324" y="1927"/>
                  </a:lnTo>
                  <a:lnTo>
                    <a:pt x="3318" y="1935"/>
                  </a:lnTo>
                  <a:lnTo>
                    <a:pt x="3313" y="1944"/>
                  </a:lnTo>
                  <a:lnTo>
                    <a:pt x="3305" y="1964"/>
                  </a:lnTo>
                  <a:lnTo>
                    <a:pt x="3297" y="1985"/>
                  </a:lnTo>
                  <a:lnTo>
                    <a:pt x="3293" y="1996"/>
                  </a:lnTo>
                  <a:lnTo>
                    <a:pt x="3288" y="2006"/>
                  </a:lnTo>
                  <a:lnTo>
                    <a:pt x="3283" y="2017"/>
                  </a:lnTo>
                  <a:lnTo>
                    <a:pt x="3276" y="2027"/>
                  </a:lnTo>
                  <a:lnTo>
                    <a:pt x="3268" y="2037"/>
                  </a:lnTo>
                  <a:lnTo>
                    <a:pt x="3258" y="2046"/>
                  </a:lnTo>
                  <a:lnTo>
                    <a:pt x="3247" y="2055"/>
                  </a:lnTo>
                  <a:lnTo>
                    <a:pt x="3234" y="2063"/>
                  </a:lnTo>
                  <a:lnTo>
                    <a:pt x="3226" y="2077"/>
                  </a:lnTo>
                  <a:lnTo>
                    <a:pt x="3216" y="2089"/>
                  </a:lnTo>
                  <a:lnTo>
                    <a:pt x="3206" y="2100"/>
                  </a:lnTo>
                  <a:lnTo>
                    <a:pt x="3196" y="2111"/>
                  </a:lnTo>
                  <a:lnTo>
                    <a:pt x="3174" y="2132"/>
                  </a:lnTo>
                  <a:lnTo>
                    <a:pt x="3154" y="2154"/>
                  </a:lnTo>
                  <a:lnTo>
                    <a:pt x="3149" y="2162"/>
                  </a:lnTo>
                  <a:lnTo>
                    <a:pt x="3145" y="2171"/>
                  </a:lnTo>
                  <a:lnTo>
                    <a:pt x="3141" y="2181"/>
                  </a:lnTo>
                  <a:lnTo>
                    <a:pt x="3138" y="2192"/>
                  </a:lnTo>
                  <a:lnTo>
                    <a:pt x="3134" y="2202"/>
                  </a:lnTo>
                  <a:lnTo>
                    <a:pt x="3131" y="2213"/>
                  </a:lnTo>
                  <a:lnTo>
                    <a:pt x="3126" y="2224"/>
                  </a:lnTo>
                  <a:lnTo>
                    <a:pt x="3122" y="2233"/>
                  </a:lnTo>
                  <a:lnTo>
                    <a:pt x="3108" y="2257"/>
                  </a:lnTo>
                  <a:lnTo>
                    <a:pt x="3091" y="2282"/>
                  </a:lnTo>
                  <a:lnTo>
                    <a:pt x="3072" y="2306"/>
                  </a:lnTo>
                  <a:lnTo>
                    <a:pt x="3053" y="2330"/>
                  </a:lnTo>
                  <a:lnTo>
                    <a:pt x="3033" y="2355"/>
                  </a:lnTo>
                  <a:lnTo>
                    <a:pt x="3013" y="2378"/>
                  </a:lnTo>
                  <a:lnTo>
                    <a:pt x="2994" y="2400"/>
                  </a:lnTo>
                  <a:lnTo>
                    <a:pt x="2975" y="2422"/>
                  </a:lnTo>
                  <a:lnTo>
                    <a:pt x="2965" y="2431"/>
                  </a:lnTo>
                  <a:lnTo>
                    <a:pt x="2954" y="2439"/>
                  </a:lnTo>
                  <a:lnTo>
                    <a:pt x="2943" y="2445"/>
                  </a:lnTo>
                  <a:lnTo>
                    <a:pt x="2932" y="2452"/>
                  </a:lnTo>
                  <a:lnTo>
                    <a:pt x="2922" y="2458"/>
                  </a:lnTo>
                  <a:lnTo>
                    <a:pt x="2913" y="2466"/>
                  </a:lnTo>
                  <a:lnTo>
                    <a:pt x="2909" y="2471"/>
                  </a:lnTo>
                  <a:lnTo>
                    <a:pt x="2907" y="2475"/>
                  </a:lnTo>
                  <a:lnTo>
                    <a:pt x="2906" y="2481"/>
                  </a:lnTo>
                  <a:lnTo>
                    <a:pt x="2906" y="2486"/>
                  </a:lnTo>
                  <a:lnTo>
                    <a:pt x="2906" y="2500"/>
                  </a:lnTo>
                  <a:lnTo>
                    <a:pt x="2906" y="2513"/>
                  </a:lnTo>
                  <a:lnTo>
                    <a:pt x="2904" y="2521"/>
                  </a:lnTo>
                  <a:lnTo>
                    <a:pt x="2902" y="2529"/>
                  </a:lnTo>
                  <a:lnTo>
                    <a:pt x="2898" y="2536"/>
                  </a:lnTo>
                  <a:lnTo>
                    <a:pt x="2895" y="2540"/>
                  </a:lnTo>
                  <a:lnTo>
                    <a:pt x="2891" y="2545"/>
                  </a:lnTo>
                  <a:lnTo>
                    <a:pt x="2886" y="2548"/>
                  </a:lnTo>
                  <a:lnTo>
                    <a:pt x="2875" y="2555"/>
                  </a:lnTo>
                  <a:lnTo>
                    <a:pt x="2863" y="2563"/>
                  </a:lnTo>
                  <a:lnTo>
                    <a:pt x="2856" y="2569"/>
                  </a:lnTo>
                  <a:lnTo>
                    <a:pt x="2850" y="2576"/>
                  </a:lnTo>
                  <a:lnTo>
                    <a:pt x="2843" y="2584"/>
                  </a:lnTo>
                  <a:lnTo>
                    <a:pt x="2836" y="2594"/>
                  </a:lnTo>
                  <a:lnTo>
                    <a:pt x="2830" y="2607"/>
                  </a:lnTo>
                  <a:lnTo>
                    <a:pt x="2824" y="2618"/>
                  </a:lnTo>
                  <a:lnTo>
                    <a:pt x="2819" y="2630"/>
                  </a:lnTo>
                  <a:lnTo>
                    <a:pt x="2814" y="2641"/>
                  </a:lnTo>
                  <a:lnTo>
                    <a:pt x="2805" y="2663"/>
                  </a:lnTo>
                  <a:lnTo>
                    <a:pt x="2795" y="2686"/>
                  </a:lnTo>
                  <a:lnTo>
                    <a:pt x="2793" y="2689"/>
                  </a:lnTo>
                  <a:lnTo>
                    <a:pt x="2791" y="2693"/>
                  </a:lnTo>
                  <a:lnTo>
                    <a:pt x="2788" y="2696"/>
                  </a:lnTo>
                  <a:lnTo>
                    <a:pt x="2784" y="2698"/>
                  </a:lnTo>
                  <a:lnTo>
                    <a:pt x="2778" y="2702"/>
                  </a:lnTo>
                  <a:lnTo>
                    <a:pt x="2770" y="2704"/>
                  </a:lnTo>
                  <a:lnTo>
                    <a:pt x="2762" y="2706"/>
                  </a:lnTo>
                  <a:lnTo>
                    <a:pt x="2755" y="2708"/>
                  </a:lnTo>
                  <a:lnTo>
                    <a:pt x="2749" y="2712"/>
                  </a:lnTo>
                  <a:lnTo>
                    <a:pt x="2743" y="2716"/>
                  </a:lnTo>
                  <a:lnTo>
                    <a:pt x="2737" y="2725"/>
                  </a:lnTo>
                  <a:lnTo>
                    <a:pt x="2731" y="2733"/>
                  </a:lnTo>
                  <a:lnTo>
                    <a:pt x="2727" y="2740"/>
                  </a:lnTo>
                  <a:lnTo>
                    <a:pt x="2722" y="2748"/>
                  </a:lnTo>
                  <a:lnTo>
                    <a:pt x="2717" y="2762"/>
                  </a:lnTo>
                  <a:lnTo>
                    <a:pt x="2710" y="2776"/>
                  </a:lnTo>
                  <a:lnTo>
                    <a:pt x="2708" y="2782"/>
                  </a:lnTo>
                  <a:lnTo>
                    <a:pt x="2703" y="2788"/>
                  </a:lnTo>
                  <a:lnTo>
                    <a:pt x="2699" y="2793"/>
                  </a:lnTo>
                  <a:lnTo>
                    <a:pt x="2693" y="2799"/>
                  </a:lnTo>
                  <a:lnTo>
                    <a:pt x="2687" y="2803"/>
                  </a:lnTo>
                  <a:lnTo>
                    <a:pt x="2678" y="2808"/>
                  </a:lnTo>
                  <a:lnTo>
                    <a:pt x="2668" y="2811"/>
                  </a:lnTo>
                  <a:lnTo>
                    <a:pt x="2656" y="2814"/>
                  </a:lnTo>
                  <a:lnTo>
                    <a:pt x="2650" y="2816"/>
                  </a:lnTo>
                  <a:lnTo>
                    <a:pt x="2646" y="2819"/>
                  </a:lnTo>
                  <a:lnTo>
                    <a:pt x="2642" y="2823"/>
                  </a:lnTo>
                  <a:lnTo>
                    <a:pt x="2638" y="2828"/>
                  </a:lnTo>
                  <a:lnTo>
                    <a:pt x="2634" y="2840"/>
                  </a:lnTo>
                  <a:lnTo>
                    <a:pt x="2629" y="2854"/>
                  </a:lnTo>
                  <a:lnTo>
                    <a:pt x="2624" y="2883"/>
                  </a:lnTo>
                  <a:lnTo>
                    <a:pt x="2618" y="2907"/>
                  </a:lnTo>
                  <a:lnTo>
                    <a:pt x="2611" y="2923"/>
                  </a:lnTo>
                  <a:lnTo>
                    <a:pt x="2601" y="2937"/>
                  </a:lnTo>
                  <a:lnTo>
                    <a:pt x="2592" y="2951"/>
                  </a:lnTo>
                  <a:lnTo>
                    <a:pt x="2579" y="2965"/>
                  </a:lnTo>
                  <a:lnTo>
                    <a:pt x="2568" y="2979"/>
                  </a:lnTo>
                  <a:lnTo>
                    <a:pt x="2556" y="2992"/>
                  </a:lnTo>
                  <a:lnTo>
                    <a:pt x="2545" y="3007"/>
                  </a:lnTo>
                  <a:lnTo>
                    <a:pt x="2536" y="3021"/>
                  </a:lnTo>
                  <a:lnTo>
                    <a:pt x="2440" y="3180"/>
                  </a:lnTo>
                  <a:lnTo>
                    <a:pt x="2436" y="3186"/>
                  </a:lnTo>
                  <a:lnTo>
                    <a:pt x="2432" y="3190"/>
                  </a:lnTo>
                  <a:lnTo>
                    <a:pt x="2428" y="3194"/>
                  </a:lnTo>
                  <a:lnTo>
                    <a:pt x="2423" y="3197"/>
                  </a:lnTo>
                  <a:lnTo>
                    <a:pt x="2415" y="3202"/>
                  </a:lnTo>
                  <a:lnTo>
                    <a:pt x="2409" y="3207"/>
                  </a:lnTo>
                  <a:lnTo>
                    <a:pt x="2405" y="3209"/>
                  </a:lnTo>
                  <a:lnTo>
                    <a:pt x="2403" y="3211"/>
                  </a:lnTo>
                  <a:lnTo>
                    <a:pt x="2402" y="3215"/>
                  </a:lnTo>
                  <a:lnTo>
                    <a:pt x="2402" y="3217"/>
                  </a:lnTo>
                  <a:lnTo>
                    <a:pt x="2403" y="3221"/>
                  </a:lnTo>
                  <a:lnTo>
                    <a:pt x="2404" y="3226"/>
                  </a:lnTo>
                  <a:lnTo>
                    <a:pt x="2409" y="3230"/>
                  </a:lnTo>
                  <a:lnTo>
                    <a:pt x="2413" y="3237"/>
                  </a:lnTo>
                  <a:lnTo>
                    <a:pt x="2419" y="3242"/>
                  </a:lnTo>
                  <a:lnTo>
                    <a:pt x="2422" y="3249"/>
                  </a:lnTo>
                  <a:lnTo>
                    <a:pt x="2425" y="3254"/>
                  </a:lnTo>
                  <a:lnTo>
                    <a:pt x="2429" y="3260"/>
                  </a:lnTo>
                  <a:lnTo>
                    <a:pt x="2432" y="3270"/>
                  </a:lnTo>
                  <a:lnTo>
                    <a:pt x="2435" y="3278"/>
                  </a:lnTo>
                  <a:lnTo>
                    <a:pt x="2439" y="3282"/>
                  </a:lnTo>
                  <a:lnTo>
                    <a:pt x="2441" y="3285"/>
                  </a:lnTo>
                  <a:lnTo>
                    <a:pt x="2445" y="3288"/>
                  </a:lnTo>
                  <a:lnTo>
                    <a:pt x="2450" y="3290"/>
                  </a:lnTo>
                  <a:lnTo>
                    <a:pt x="2455" y="3292"/>
                  </a:lnTo>
                  <a:lnTo>
                    <a:pt x="2463" y="3293"/>
                  </a:lnTo>
                  <a:lnTo>
                    <a:pt x="2472" y="3294"/>
                  </a:lnTo>
                  <a:lnTo>
                    <a:pt x="2483" y="3294"/>
                  </a:lnTo>
                  <a:lnTo>
                    <a:pt x="2490" y="3315"/>
                  </a:lnTo>
                  <a:lnTo>
                    <a:pt x="2496" y="3337"/>
                  </a:lnTo>
                  <a:lnTo>
                    <a:pt x="2503" y="3360"/>
                  </a:lnTo>
                  <a:lnTo>
                    <a:pt x="2510" y="3383"/>
                  </a:lnTo>
                  <a:lnTo>
                    <a:pt x="2516" y="3406"/>
                  </a:lnTo>
                  <a:lnTo>
                    <a:pt x="2522" y="3428"/>
                  </a:lnTo>
                  <a:lnTo>
                    <a:pt x="2526" y="3450"/>
                  </a:lnTo>
                  <a:lnTo>
                    <a:pt x="2531" y="3472"/>
                  </a:lnTo>
                  <a:lnTo>
                    <a:pt x="2538" y="3506"/>
                  </a:lnTo>
                  <a:lnTo>
                    <a:pt x="2547" y="3542"/>
                  </a:lnTo>
                  <a:lnTo>
                    <a:pt x="2553" y="3559"/>
                  </a:lnTo>
                  <a:lnTo>
                    <a:pt x="2556" y="3576"/>
                  </a:lnTo>
                  <a:lnTo>
                    <a:pt x="2559" y="3594"/>
                  </a:lnTo>
                  <a:lnTo>
                    <a:pt x="2562" y="3611"/>
                  </a:lnTo>
                  <a:lnTo>
                    <a:pt x="2564" y="3638"/>
                  </a:lnTo>
                  <a:lnTo>
                    <a:pt x="2567" y="3677"/>
                  </a:lnTo>
                  <a:lnTo>
                    <a:pt x="2569" y="3722"/>
                  </a:lnTo>
                  <a:lnTo>
                    <a:pt x="2570" y="3772"/>
                  </a:lnTo>
                  <a:lnTo>
                    <a:pt x="2569" y="3796"/>
                  </a:lnTo>
                  <a:lnTo>
                    <a:pt x="2568" y="3819"/>
                  </a:lnTo>
                  <a:lnTo>
                    <a:pt x="2566" y="3840"/>
                  </a:lnTo>
                  <a:lnTo>
                    <a:pt x="2562" y="3860"/>
                  </a:lnTo>
                  <a:lnTo>
                    <a:pt x="2559" y="3869"/>
                  </a:lnTo>
                  <a:lnTo>
                    <a:pt x="2557" y="3877"/>
                  </a:lnTo>
                  <a:lnTo>
                    <a:pt x="2554" y="3884"/>
                  </a:lnTo>
                  <a:lnTo>
                    <a:pt x="2551" y="3891"/>
                  </a:lnTo>
                  <a:lnTo>
                    <a:pt x="2547" y="3897"/>
                  </a:lnTo>
                  <a:lnTo>
                    <a:pt x="2544" y="3901"/>
                  </a:lnTo>
                  <a:lnTo>
                    <a:pt x="2538" y="3904"/>
                  </a:lnTo>
                  <a:lnTo>
                    <a:pt x="2534" y="3908"/>
                  </a:lnTo>
                  <a:lnTo>
                    <a:pt x="2526" y="3918"/>
                  </a:lnTo>
                  <a:lnTo>
                    <a:pt x="2521" y="3926"/>
                  </a:lnTo>
                  <a:lnTo>
                    <a:pt x="2518" y="3934"/>
                  </a:lnTo>
                  <a:lnTo>
                    <a:pt x="2517" y="3942"/>
                  </a:lnTo>
                  <a:lnTo>
                    <a:pt x="2518" y="3949"/>
                  </a:lnTo>
                  <a:lnTo>
                    <a:pt x="2521" y="3955"/>
                  </a:lnTo>
                  <a:lnTo>
                    <a:pt x="2523" y="3961"/>
                  </a:lnTo>
                  <a:lnTo>
                    <a:pt x="2527" y="3966"/>
                  </a:lnTo>
                  <a:lnTo>
                    <a:pt x="2536" y="3975"/>
                  </a:lnTo>
                  <a:lnTo>
                    <a:pt x="2545" y="3985"/>
                  </a:lnTo>
                  <a:lnTo>
                    <a:pt x="2547" y="3989"/>
                  </a:lnTo>
                  <a:lnTo>
                    <a:pt x="2549" y="3994"/>
                  </a:lnTo>
                  <a:lnTo>
                    <a:pt x="2551" y="3999"/>
                  </a:lnTo>
                  <a:lnTo>
                    <a:pt x="2549" y="4004"/>
                  </a:lnTo>
                  <a:lnTo>
                    <a:pt x="2536" y="4029"/>
                  </a:lnTo>
                  <a:lnTo>
                    <a:pt x="2520" y="4059"/>
                  </a:lnTo>
                  <a:lnTo>
                    <a:pt x="2517" y="4067"/>
                  </a:lnTo>
                  <a:lnTo>
                    <a:pt x="2515" y="4073"/>
                  </a:lnTo>
                  <a:lnTo>
                    <a:pt x="2513" y="4080"/>
                  </a:lnTo>
                  <a:lnTo>
                    <a:pt x="2513" y="4087"/>
                  </a:lnTo>
                  <a:lnTo>
                    <a:pt x="2514" y="4092"/>
                  </a:lnTo>
                  <a:lnTo>
                    <a:pt x="2517" y="4097"/>
                  </a:lnTo>
                  <a:lnTo>
                    <a:pt x="2521" y="4101"/>
                  </a:lnTo>
                  <a:lnTo>
                    <a:pt x="2527" y="4104"/>
                  </a:lnTo>
                  <a:lnTo>
                    <a:pt x="2533" y="4107"/>
                  </a:lnTo>
                  <a:lnTo>
                    <a:pt x="2537" y="4107"/>
                  </a:lnTo>
                  <a:lnTo>
                    <a:pt x="2542" y="4107"/>
                  </a:lnTo>
                  <a:lnTo>
                    <a:pt x="2545" y="4104"/>
                  </a:lnTo>
                  <a:lnTo>
                    <a:pt x="2551" y="4100"/>
                  </a:lnTo>
                  <a:lnTo>
                    <a:pt x="2555" y="4092"/>
                  </a:lnTo>
                  <a:lnTo>
                    <a:pt x="2558" y="4086"/>
                  </a:lnTo>
                  <a:lnTo>
                    <a:pt x="2562" y="4080"/>
                  </a:lnTo>
                  <a:lnTo>
                    <a:pt x="2563" y="4078"/>
                  </a:lnTo>
                  <a:lnTo>
                    <a:pt x="2565" y="4077"/>
                  </a:lnTo>
                  <a:lnTo>
                    <a:pt x="2566" y="4076"/>
                  </a:lnTo>
                  <a:lnTo>
                    <a:pt x="2568" y="4077"/>
                  </a:lnTo>
                  <a:lnTo>
                    <a:pt x="2572" y="4079"/>
                  </a:lnTo>
                  <a:lnTo>
                    <a:pt x="2575" y="4083"/>
                  </a:lnTo>
                  <a:lnTo>
                    <a:pt x="2577" y="4088"/>
                  </a:lnTo>
                  <a:lnTo>
                    <a:pt x="2578" y="4093"/>
                  </a:lnTo>
                  <a:lnTo>
                    <a:pt x="2579" y="4098"/>
                  </a:lnTo>
                  <a:lnTo>
                    <a:pt x="2580" y="4103"/>
                  </a:lnTo>
                  <a:lnTo>
                    <a:pt x="2580" y="4108"/>
                  </a:lnTo>
                  <a:lnTo>
                    <a:pt x="2579" y="4112"/>
                  </a:lnTo>
                  <a:lnTo>
                    <a:pt x="2577" y="4123"/>
                  </a:lnTo>
                  <a:lnTo>
                    <a:pt x="2576" y="4131"/>
                  </a:lnTo>
                  <a:lnTo>
                    <a:pt x="2577" y="4136"/>
                  </a:lnTo>
                  <a:lnTo>
                    <a:pt x="2578" y="4141"/>
                  </a:lnTo>
                  <a:lnTo>
                    <a:pt x="2582" y="4144"/>
                  </a:lnTo>
                  <a:lnTo>
                    <a:pt x="2586" y="4145"/>
                  </a:lnTo>
                  <a:lnTo>
                    <a:pt x="2590" y="4146"/>
                  </a:lnTo>
                  <a:lnTo>
                    <a:pt x="2596" y="4146"/>
                  </a:lnTo>
                  <a:lnTo>
                    <a:pt x="2608" y="4145"/>
                  </a:lnTo>
                  <a:lnTo>
                    <a:pt x="2619" y="4144"/>
                  </a:lnTo>
                  <a:lnTo>
                    <a:pt x="2624" y="4144"/>
                  </a:lnTo>
                  <a:lnTo>
                    <a:pt x="2628" y="4145"/>
                  </a:lnTo>
                  <a:lnTo>
                    <a:pt x="2632" y="4148"/>
                  </a:lnTo>
                  <a:lnTo>
                    <a:pt x="2635" y="4151"/>
                  </a:lnTo>
                  <a:lnTo>
                    <a:pt x="2642" y="4167"/>
                  </a:lnTo>
                  <a:lnTo>
                    <a:pt x="2652" y="4183"/>
                  </a:lnTo>
                  <a:lnTo>
                    <a:pt x="2658" y="4191"/>
                  </a:lnTo>
                  <a:lnTo>
                    <a:pt x="2665" y="4198"/>
                  </a:lnTo>
                  <a:lnTo>
                    <a:pt x="2671" y="4206"/>
                  </a:lnTo>
                  <a:lnTo>
                    <a:pt x="2678" y="4212"/>
                  </a:lnTo>
                  <a:lnTo>
                    <a:pt x="2686" y="4218"/>
                  </a:lnTo>
                  <a:lnTo>
                    <a:pt x="2693" y="4224"/>
                  </a:lnTo>
                  <a:lnTo>
                    <a:pt x="2701" y="4228"/>
                  </a:lnTo>
                  <a:lnTo>
                    <a:pt x="2710" y="4233"/>
                  </a:lnTo>
                  <a:lnTo>
                    <a:pt x="2718" y="4236"/>
                  </a:lnTo>
                  <a:lnTo>
                    <a:pt x="2727" y="4238"/>
                  </a:lnTo>
                  <a:lnTo>
                    <a:pt x="2735" y="4239"/>
                  </a:lnTo>
                  <a:lnTo>
                    <a:pt x="2744" y="4239"/>
                  </a:lnTo>
                  <a:lnTo>
                    <a:pt x="2747" y="4239"/>
                  </a:lnTo>
                  <a:lnTo>
                    <a:pt x="2749" y="4240"/>
                  </a:lnTo>
                  <a:lnTo>
                    <a:pt x="2750" y="4241"/>
                  </a:lnTo>
                  <a:lnTo>
                    <a:pt x="2751" y="4245"/>
                  </a:lnTo>
                  <a:lnTo>
                    <a:pt x="2753" y="4250"/>
                  </a:lnTo>
                  <a:lnTo>
                    <a:pt x="2757" y="4257"/>
                  </a:lnTo>
                  <a:lnTo>
                    <a:pt x="2760" y="4264"/>
                  </a:lnTo>
                  <a:lnTo>
                    <a:pt x="2765" y="4270"/>
                  </a:lnTo>
                  <a:lnTo>
                    <a:pt x="2770" y="4272"/>
                  </a:lnTo>
                  <a:lnTo>
                    <a:pt x="2774" y="4275"/>
                  </a:lnTo>
                  <a:lnTo>
                    <a:pt x="2779" y="4276"/>
                  </a:lnTo>
                  <a:lnTo>
                    <a:pt x="2785" y="4276"/>
                  </a:lnTo>
                  <a:lnTo>
                    <a:pt x="2785" y="4285"/>
                  </a:lnTo>
                  <a:lnTo>
                    <a:pt x="2784" y="4292"/>
                  </a:lnTo>
                  <a:lnTo>
                    <a:pt x="2782" y="4298"/>
                  </a:lnTo>
                  <a:lnTo>
                    <a:pt x="2780" y="4303"/>
                  </a:lnTo>
                  <a:lnTo>
                    <a:pt x="2774" y="4312"/>
                  </a:lnTo>
                  <a:lnTo>
                    <a:pt x="2767" y="4325"/>
                  </a:lnTo>
                  <a:lnTo>
                    <a:pt x="2764" y="4332"/>
                  </a:lnTo>
                  <a:lnTo>
                    <a:pt x="2763" y="4339"/>
                  </a:lnTo>
                  <a:lnTo>
                    <a:pt x="2764" y="4346"/>
                  </a:lnTo>
                  <a:lnTo>
                    <a:pt x="2765" y="4355"/>
                  </a:lnTo>
                  <a:lnTo>
                    <a:pt x="2769" y="4372"/>
                  </a:lnTo>
                  <a:lnTo>
                    <a:pt x="2771" y="4387"/>
                  </a:lnTo>
                  <a:lnTo>
                    <a:pt x="2772" y="4394"/>
                  </a:lnTo>
                  <a:lnTo>
                    <a:pt x="2773" y="4402"/>
                  </a:lnTo>
                  <a:lnTo>
                    <a:pt x="2776" y="4409"/>
                  </a:lnTo>
                  <a:lnTo>
                    <a:pt x="2779" y="4418"/>
                  </a:lnTo>
                  <a:lnTo>
                    <a:pt x="2786" y="4436"/>
                  </a:lnTo>
                  <a:lnTo>
                    <a:pt x="2794" y="4453"/>
                  </a:lnTo>
                  <a:lnTo>
                    <a:pt x="2796" y="4460"/>
                  </a:lnTo>
                  <a:lnTo>
                    <a:pt x="2799" y="4468"/>
                  </a:lnTo>
                  <a:lnTo>
                    <a:pt x="2801" y="4476"/>
                  </a:lnTo>
                  <a:lnTo>
                    <a:pt x="2801" y="4481"/>
                  </a:lnTo>
                  <a:lnTo>
                    <a:pt x="2800" y="4487"/>
                  </a:lnTo>
                  <a:lnTo>
                    <a:pt x="2796" y="4491"/>
                  </a:lnTo>
                  <a:lnTo>
                    <a:pt x="2792" y="4493"/>
                  </a:lnTo>
                  <a:lnTo>
                    <a:pt x="2785" y="4496"/>
                  </a:lnTo>
                  <a:lnTo>
                    <a:pt x="2779" y="4496"/>
                  </a:lnTo>
                  <a:lnTo>
                    <a:pt x="2772" y="4496"/>
                  </a:lnTo>
                  <a:lnTo>
                    <a:pt x="2764" y="4493"/>
                  </a:lnTo>
                  <a:lnTo>
                    <a:pt x="2758" y="4492"/>
                  </a:lnTo>
                  <a:lnTo>
                    <a:pt x="2744" y="4486"/>
                  </a:lnTo>
                  <a:lnTo>
                    <a:pt x="2731" y="4478"/>
                  </a:lnTo>
                  <a:lnTo>
                    <a:pt x="2704" y="4457"/>
                  </a:lnTo>
                  <a:lnTo>
                    <a:pt x="2679" y="4434"/>
                  </a:lnTo>
                  <a:lnTo>
                    <a:pt x="2666" y="4423"/>
                  </a:lnTo>
                  <a:lnTo>
                    <a:pt x="2652" y="4412"/>
                  </a:lnTo>
                  <a:lnTo>
                    <a:pt x="2639" y="4403"/>
                  </a:lnTo>
                  <a:lnTo>
                    <a:pt x="2625" y="4395"/>
                  </a:lnTo>
                  <a:lnTo>
                    <a:pt x="2618" y="4393"/>
                  </a:lnTo>
                  <a:lnTo>
                    <a:pt x="2611" y="4391"/>
                  </a:lnTo>
                  <a:lnTo>
                    <a:pt x="2604" y="4388"/>
                  </a:lnTo>
                  <a:lnTo>
                    <a:pt x="2597" y="4387"/>
                  </a:lnTo>
                  <a:lnTo>
                    <a:pt x="2589" y="4387"/>
                  </a:lnTo>
                  <a:lnTo>
                    <a:pt x="2583" y="4388"/>
                  </a:lnTo>
                  <a:lnTo>
                    <a:pt x="2575" y="4391"/>
                  </a:lnTo>
                  <a:lnTo>
                    <a:pt x="2568" y="4393"/>
                  </a:lnTo>
                  <a:lnTo>
                    <a:pt x="2562" y="4395"/>
                  </a:lnTo>
                  <a:lnTo>
                    <a:pt x="2556" y="4397"/>
                  </a:lnTo>
                  <a:lnTo>
                    <a:pt x="2551" y="4397"/>
                  </a:lnTo>
                  <a:lnTo>
                    <a:pt x="2545" y="4397"/>
                  </a:lnTo>
                  <a:lnTo>
                    <a:pt x="2535" y="4396"/>
                  </a:lnTo>
                  <a:lnTo>
                    <a:pt x="2525" y="4394"/>
                  </a:lnTo>
                  <a:lnTo>
                    <a:pt x="2516" y="4391"/>
                  </a:lnTo>
                  <a:lnTo>
                    <a:pt x="2506" y="4390"/>
                  </a:lnTo>
                  <a:lnTo>
                    <a:pt x="2502" y="4388"/>
                  </a:lnTo>
                  <a:lnTo>
                    <a:pt x="2497" y="4388"/>
                  </a:lnTo>
                  <a:lnTo>
                    <a:pt x="2492" y="4390"/>
                  </a:lnTo>
                  <a:lnTo>
                    <a:pt x="2487" y="4391"/>
                  </a:lnTo>
                  <a:lnTo>
                    <a:pt x="2472" y="4404"/>
                  </a:lnTo>
                  <a:lnTo>
                    <a:pt x="2460" y="4413"/>
                  </a:lnTo>
                  <a:lnTo>
                    <a:pt x="2454" y="4411"/>
                  </a:lnTo>
                  <a:lnTo>
                    <a:pt x="2449" y="4408"/>
                  </a:lnTo>
                  <a:lnTo>
                    <a:pt x="2443" y="4405"/>
                  </a:lnTo>
                  <a:lnTo>
                    <a:pt x="2438" y="4402"/>
                  </a:lnTo>
                  <a:lnTo>
                    <a:pt x="2429" y="4394"/>
                  </a:lnTo>
                  <a:lnTo>
                    <a:pt x="2421" y="4385"/>
                  </a:lnTo>
                  <a:lnTo>
                    <a:pt x="2408" y="4364"/>
                  </a:lnTo>
                  <a:lnTo>
                    <a:pt x="2395" y="4343"/>
                  </a:lnTo>
                  <a:lnTo>
                    <a:pt x="2391" y="4337"/>
                  </a:lnTo>
                  <a:lnTo>
                    <a:pt x="2382" y="4328"/>
                  </a:lnTo>
                  <a:lnTo>
                    <a:pt x="2371" y="4318"/>
                  </a:lnTo>
                  <a:lnTo>
                    <a:pt x="2360" y="4307"/>
                  </a:lnTo>
                  <a:lnTo>
                    <a:pt x="2347" y="4297"/>
                  </a:lnTo>
                  <a:lnTo>
                    <a:pt x="2336" y="4288"/>
                  </a:lnTo>
                  <a:lnTo>
                    <a:pt x="2325" y="4282"/>
                  </a:lnTo>
                  <a:lnTo>
                    <a:pt x="2317" y="4280"/>
                  </a:lnTo>
                  <a:lnTo>
                    <a:pt x="2310" y="4281"/>
                  </a:lnTo>
                  <a:lnTo>
                    <a:pt x="2304" y="4283"/>
                  </a:lnTo>
                  <a:lnTo>
                    <a:pt x="2297" y="4287"/>
                  </a:lnTo>
                  <a:lnTo>
                    <a:pt x="2290" y="4291"/>
                  </a:lnTo>
                  <a:lnTo>
                    <a:pt x="2284" y="4295"/>
                  </a:lnTo>
                  <a:lnTo>
                    <a:pt x="2276" y="4298"/>
                  </a:lnTo>
                  <a:lnTo>
                    <a:pt x="2268" y="4300"/>
                  </a:lnTo>
                  <a:lnTo>
                    <a:pt x="2259" y="4300"/>
                  </a:lnTo>
                  <a:lnTo>
                    <a:pt x="2259" y="4300"/>
                  </a:lnTo>
                  <a:lnTo>
                    <a:pt x="2221" y="4282"/>
                  </a:lnTo>
                  <a:lnTo>
                    <a:pt x="2213" y="4281"/>
                  </a:lnTo>
                  <a:lnTo>
                    <a:pt x="2206" y="4280"/>
                  </a:lnTo>
                  <a:lnTo>
                    <a:pt x="2199" y="4281"/>
                  </a:lnTo>
                  <a:lnTo>
                    <a:pt x="2193" y="4282"/>
                  </a:lnTo>
                  <a:lnTo>
                    <a:pt x="2181" y="4285"/>
                  </a:lnTo>
                  <a:lnTo>
                    <a:pt x="2168" y="4288"/>
                  </a:lnTo>
                  <a:lnTo>
                    <a:pt x="2163" y="4290"/>
                  </a:lnTo>
                  <a:lnTo>
                    <a:pt x="2157" y="4290"/>
                  </a:lnTo>
                  <a:lnTo>
                    <a:pt x="2152" y="4291"/>
                  </a:lnTo>
                  <a:lnTo>
                    <a:pt x="2145" y="4290"/>
                  </a:lnTo>
                  <a:lnTo>
                    <a:pt x="2140" y="4289"/>
                  </a:lnTo>
                  <a:lnTo>
                    <a:pt x="2133" y="4287"/>
                  </a:lnTo>
                  <a:lnTo>
                    <a:pt x="2127" y="4282"/>
                  </a:lnTo>
                  <a:lnTo>
                    <a:pt x="2121" y="4277"/>
                  </a:lnTo>
                  <a:lnTo>
                    <a:pt x="2115" y="4272"/>
                  </a:lnTo>
                  <a:lnTo>
                    <a:pt x="2110" y="4269"/>
                  </a:lnTo>
                  <a:lnTo>
                    <a:pt x="2104" y="4267"/>
                  </a:lnTo>
                  <a:lnTo>
                    <a:pt x="2099" y="4266"/>
                  </a:lnTo>
                  <a:lnTo>
                    <a:pt x="2088" y="4265"/>
                  </a:lnTo>
                  <a:lnTo>
                    <a:pt x="2078" y="4266"/>
                  </a:lnTo>
                  <a:lnTo>
                    <a:pt x="2067" y="4268"/>
                  </a:lnTo>
                  <a:lnTo>
                    <a:pt x="2057" y="4267"/>
                  </a:lnTo>
                  <a:lnTo>
                    <a:pt x="2052" y="4267"/>
                  </a:lnTo>
                  <a:lnTo>
                    <a:pt x="2047" y="4265"/>
                  </a:lnTo>
                  <a:lnTo>
                    <a:pt x="2042" y="4261"/>
                  </a:lnTo>
                  <a:lnTo>
                    <a:pt x="2037" y="4257"/>
                  </a:lnTo>
                  <a:lnTo>
                    <a:pt x="2027" y="4246"/>
                  </a:lnTo>
                  <a:lnTo>
                    <a:pt x="2017" y="4234"/>
                  </a:lnTo>
                  <a:lnTo>
                    <a:pt x="2008" y="4222"/>
                  </a:lnTo>
                  <a:lnTo>
                    <a:pt x="1999" y="4209"/>
                  </a:lnTo>
                  <a:lnTo>
                    <a:pt x="1990" y="4198"/>
                  </a:lnTo>
                  <a:lnTo>
                    <a:pt x="1982" y="4187"/>
                  </a:lnTo>
                  <a:lnTo>
                    <a:pt x="1975" y="4176"/>
                  </a:lnTo>
                  <a:lnTo>
                    <a:pt x="1966" y="4167"/>
                  </a:lnTo>
                  <a:lnTo>
                    <a:pt x="1957" y="4160"/>
                  </a:lnTo>
                  <a:lnTo>
                    <a:pt x="1948" y="4154"/>
                  </a:lnTo>
                  <a:lnTo>
                    <a:pt x="1943" y="4152"/>
                  </a:lnTo>
                  <a:lnTo>
                    <a:pt x="1938" y="4150"/>
                  </a:lnTo>
                  <a:lnTo>
                    <a:pt x="1933" y="4149"/>
                  </a:lnTo>
                  <a:lnTo>
                    <a:pt x="1926" y="4149"/>
                  </a:lnTo>
                  <a:lnTo>
                    <a:pt x="1920" y="4149"/>
                  </a:lnTo>
                  <a:lnTo>
                    <a:pt x="1914" y="4149"/>
                  </a:lnTo>
                  <a:lnTo>
                    <a:pt x="1907" y="4151"/>
                  </a:lnTo>
                  <a:lnTo>
                    <a:pt x="1900" y="4153"/>
                  </a:lnTo>
                  <a:lnTo>
                    <a:pt x="1885" y="4159"/>
                  </a:lnTo>
                  <a:lnTo>
                    <a:pt x="1867" y="4169"/>
                  </a:lnTo>
                  <a:lnTo>
                    <a:pt x="1863" y="4170"/>
                  </a:lnTo>
                  <a:lnTo>
                    <a:pt x="1857" y="4170"/>
                  </a:lnTo>
                  <a:lnTo>
                    <a:pt x="1849" y="4169"/>
                  </a:lnTo>
                  <a:lnTo>
                    <a:pt x="1840" y="4167"/>
                  </a:lnTo>
                  <a:lnTo>
                    <a:pt x="1817" y="4161"/>
                  </a:lnTo>
                  <a:lnTo>
                    <a:pt x="1793" y="4153"/>
                  </a:lnTo>
                  <a:lnTo>
                    <a:pt x="1771" y="4144"/>
                  </a:lnTo>
                  <a:lnTo>
                    <a:pt x="1751" y="4135"/>
                  </a:lnTo>
                  <a:lnTo>
                    <a:pt x="1743" y="4131"/>
                  </a:lnTo>
                  <a:lnTo>
                    <a:pt x="1737" y="4128"/>
                  </a:lnTo>
                  <a:lnTo>
                    <a:pt x="1733" y="4124"/>
                  </a:lnTo>
                  <a:lnTo>
                    <a:pt x="1731" y="4121"/>
                  </a:lnTo>
                  <a:lnTo>
                    <a:pt x="1732" y="4114"/>
                  </a:lnTo>
                  <a:lnTo>
                    <a:pt x="1735" y="4108"/>
                  </a:lnTo>
                  <a:lnTo>
                    <a:pt x="1739" y="4101"/>
                  </a:lnTo>
                  <a:lnTo>
                    <a:pt x="1742" y="4096"/>
                  </a:lnTo>
                  <a:lnTo>
                    <a:pt x="1743" y="4092"/>
                  </a:lnTo>
                  <a:lnTo>
                    <a:pt x="1744" y="4089"/>
                  </a:lnTo>
                  <a:lnTo>
                    <a:pt x="1744" y="4086"/>
                  </a:lnTo>
                  <a:lnTo>
                    <a:pt x="1743" y="4082"/>
                  </a:lnTo>
                  <a:lnTo>
                    <a:pt x="1742" y="4079"/>
                  </a:lnTo>
                  <a:lnTo>
                    <a:pt x="1740" y="4076"/>
                  </a:lnTo>
                  <a:lnTo>
                    <a:pt x="1737" y="4071"/>
                  </a:lnTo>
                  <a:lnTo>
                    <a:pt x="1732" y="4068"/>
                  </a:lnTo>
                  <a:lnTo>
                    <a:pt x="1728" y="4065"/>
                  </a:lnTo>
                  <a:lnTo>
                    <a:pt x="1723" y="4062"/>
                  </a:lnTo>
                  <a:lnTo>
                    <a:pt x="1719" y="4062"/>
                  </a:lnTo>
                  <a:lnTo>
                    <a:pt x="1714" y="4062"/>
                  </a:lnTo>
                  <a:lnTo>
                    <a:pt x="1706" y="4065"/>
                  </a:lnTo>
                  <a:lnTo>
                    <a:pt x="1697" y="4069"/>
                  </a:lnTo>
                  <a:lnTo>
                    <a:pt x="1688" y="4072"/>
                  </a:lnTo>
                  <a:lnTo>
                    <a:pt x="1677" y="4076"/>
                  </a:lnTo>
                  <a:lnTo>
                    <a:pt x="1671" y="4077"/>
                  </a:lnTo>
                  <a:lnTo>
                    <a:pt x="1666" y="4076"/>
                  </a:lnTo>
                  <a:lnTo>
                    <a:pt x="1659" y="4075"/>
                  </a:lnTo>
                  <a:lnTo>
                    <a:pt x="1653" y="4072"/>
                  </a:lnTo>
                  <a:lnTo>
                    <a:pt x="1638" y="4065"/>
                  </a:lnTo>
                  <a:lnTo>
                    <a:pt x="1626" y="4056"/>
                  </a:lnTo>
                  <a:lnTo>
                    <a:pt x="1614" y="4047"/>
                  </a:lnTo>
                  <a:lnTo>
                    <a:pt x="1603" y="4037"/>
                  </a:lnTo>
                  <a:lnTo>
                    <a:pt x="1590" y="4027"/>
                  </a:lnTo>
                  <a:lnTo>
                    <a:pt x="1577" y="4018"/>
                  </a:lnTo>
                  <a:lnTo>
                    <a:pt x="1563" y="4009"/>
                  </a:lnTo>
                  <a:lnTo>
                    <a:pt x="1547" y="4003"/>
                  </a:lnTo>
                  <a:lnTo>
                    <a:pt x="1512" y="3995"/>
                  </a:lnTo>
                  <a:lnTo>
                    <a:pt x="1475" y="3987"/>
                  </a:lnTo>
                  <a:lnTo>
                    <a:pt x="1466" y="3985"/>
                  </a:lnTo>
                  <a:lnTo>
                    <a:pt x="1459" y="3982"/>
                  </a:lnTo>
                  <a:lnTo>
                    <a:pt x="1451" y="3977"/>
                  </a:lnTo>
                  <a:lnTo>
                    <a:pt x="1443" y="3972"/>
                  </a:lnTo>
                  <a:lnTo>
                    <a:pt x="1438" y="3966"/>
                  </a:lnTo>
                  <a:lnTo>
                    <a:pt x="1432" y="3958"/>
                  </a:lnTo>
                  <a:lnTo>
                    <a:pt x="1429" y="3950"/>
                  </a:lnTo>
                  <a:lnTo>
                    <a:pt x="1426" y="3940"/>
                  </a:lnTo>
                  <a:lnTo>
                    <a:pt x="1430" y="3926"/>
                  </a:lnTo>
                  <a:lnTo>
                    <a:pt x="1433" y="3912"/>
                  </a:lnTo>
                  <a:lnTo>
                    <a:pt x="1435" y="3895"/>
                  </a:lnTo>
                  <a:lnTo>
                    <a:pt x="1436" y="3879"/>
                  </a:lnTo>
                  <a:lnTo>
                    <a:pt x="1436" y="3862"/>
                  </a:lnTo>
                  <a:lnTo>
                    <a:pt x="1435" y="3847"/>
                  </a:lnTo>
                  <a:lnTo>
                    <a:pt x="1432" y="3831"/>
                  </a:lnTo>
                  <a:lnTo>
                    <a:pt x="1428" y="3819"/>
                  </a:lnTo>
                  <a:lnTo>
                    <a:pt x="1423" y="3811"/>
                  </a:lnTo>
                  <a:lnTo>
                    <a:pt x="1418" y="3804"/>
                  </a:lnTo>
                  <a:lnTo>
                    <a:pt x="1412" y="3796"/>
                  </a:lnTo>
                  <a:lnTo>
                    <a:pt x="1405" y="3790"/>
                  </a:lnTo>
                  <a:lnTo>
                    <a:pt x="1391" y="3778"/>
                  </a:lnTo>
                  <a:lnTo>
                    <a:pt x="1377" y="3767"/>
                  </a:lnTo>
                  <a:lnTo>
                    <a:pt x="1361" y="3756"/>
                  </a:lnTo>
                  <a:lnTo>
                    <a:pt x="1347" y="3744"/>
                  </a:lnTo>
                  <a:lnTo>
                    <a:pt x="1340" y="3737"/>
                  </a:lnTo>
                  <a:lnTo>
                    <a:pt x="1333" y="3731"/>
                  </a:lnTo>
                  <a:lnTo>
                    <a:pt x="1328" y="3723"/>
                  </a:lnTo>
                  <a:lnTo>
                    <a:pt x="1322" y="3714"/>
                  </a:lnTo>
                  <a:lnTo>
                    <a:pt x="1316" y="3701"/>
                  </a:lnTo>
                  <a:lnTo>
                    <a:pt x="1305" y="3678"/>
                  </a:lnTo>
                  <a:lnTo>
                    <a:pt x="1295" y="3657"/>
                  </a:lnTo>
                  <a:lnTo>
                    <a:pt x="1288" y="3647"/>
                  </a:lnTo>
                  <a:lnTo>
                    <a:pt x="1272" y="3645"/>
                  </a:lnTo>
                  <a:lnTo>
                    <a:pt x="1259" y="3645"/>
                  </a:lnTo>
                  <a:lnTo>
                    <a:pt x="1248" y="3645"/>
                  </a:lnTo>
                  <a:lnTo>
                    <a:pt x="1238" y="3645"/>
                  </a:lnTo>
                  <a:lnTo>
                    <a:pt x="1234" y="3645"/>
                  </a:lnTo>
                  <a:lnTo>
                    <a:pt x="1228" y="3643"/>
                  </a:lnTo>
                  <a:lnTo>
                    <a:pt x="1224" y="3642"/>
                  </a:lnTo>
                  <a:lnTo>
                    <a:pt x="1218" y="3639"/>
                  </a:lnTo>
                  <a:lnTo>
                    <a:pt x="1213" y="3636"/>
                  </a:lnTo>
                  <a:lnTo>
                    <a:pt x="1208" y="3630"/>
                  </a:lnTo>
                  <a:lnTo>
                    <a:pt x="1202" y="3624"/>
                  </a:lnTo>
                  <a:lnTo>
                    <a:pt x="1196" y="3616"/>
                  </a:lnTo>
                  <a:lnTo>
                    <a:pt x="1193" y="3612"/>
                  </a:lnTo>
                  <a:lnTo>
                    <a:pt x="1189" y="3609"/>
                  </a:lnTo>
                  <a:lnTo>
                    <a:pt x="1185" y="3607"/>
                  </a:lnTo>
                  <a:lnTo>
                    <a:pt x="1182" y="3605"/>
                  </a:lnTo>
                  <a:lnTo>
                    <a:pt x="1175" y="3603"/>
                  </a:lnTo>
                  <a:lnTo>
                    <a:pt x="1167" y="3603"/>
                  </a:lnTo>
                  <a:lnTo>
                    <a:pt x="1160" y="3603"/>
                  </a:lnTo>
                  <a:lnTo>
                    <a:pt x="1152" y="3603"/>
                  </a:lnTo>
                  <a:lnTo>
                    <a:pt x="1145" y="3603"/>
                  </a:lnTo>
                  <a:lnTo>
                    <a:pt x="1137" y="3600"/>
                  </a:lnTo>
                  <a:lnTo>
                    <a:pt x="1134" y="3598"/>
                  </a:lnTo>
                  <a:lnTo>
                    <a:pt x="1131" y="3595"/>
                  </a:lnTo>
                  <a:lnTo>
                    <a:pt x="1127" y="3593"/>
                  </a:lnTo>
                  <a:lnTo>
                    <a:pt x="1125" y="3588"/>
                  </a:lnTo>
                  <a:lnTo>
                    <a:pt x="1122" y="3582"/>
                  </a:lnTo>
                  <a:lnTo>
                    <a:pt x="1119" y="3573"/>
                  </a:lnTo>
                  <a:lnTo>
                    <a:pt x="1115" y="3565"/>
                  </a:lnTo>
                  <a:lnTo>
                    <a:pt x="1112" y="3558"/>
                  </a:lnTo>
                  <a:lnTo>
                    <a:pt x="1110" y="3555"/>
                  </a:lnTo>
                  <a:lnTo>
                    <a:pt x="1107" y="3553"/>
                  </a:lnTo>
                  <a:lnTo>
                    <a:pt x="1105" y="3551"/>
                  </a:lnTo>
                  <a:lnTo>
                    <a:pt x="1103" y="3549"/>
                  </a:lnTo>
                  <a:lnTo>
                    <a:pt x="1099" y="3548"/>
                  </a:lnTo>
                  <a:lnTo>
                    <a:pt x="1093" y="3548"/>
                  </a:lnTo>
                  <a:lnTo>
                    <a:pt x="1089" y="3548"/>
                  </a:lnTo>
                  <a:lnTo>
                    <a:pt x="1084" y="3551"/>
                  </a:lnTo>
                  <a:lnTo>
                    <a:pt x="1075" y="3556"/>
                  </a:lnTo>
                  <a:lnTo>
                    <a:pt x="1068" y="3564"/>
                  </a:lnTo>
                  <a:lnTo>
                    <a:pt x="1060" y="3574"/>
                  </a:lnTo>
                  <a:lnTo>
                    <a:pt x="1052" y="3584"/>
                  </a:lnTo>
                  <a:lnTo>
                    <a:pt x="1044" y="3595"/>
                  </a:lnTo>
                  <a:lnTo>
                    <a:pt x="1038" y="3606"/>
                  </a:lnTo>
                  <a:lnTo>
                    <a:pt x="1031" y="3616"/>
                  </a:lnTo>
                  <a:lnTo>
                    <a:pt x="1026" y="3625"/>
                  </a:lnTo>
                  <a:lnTo>
                    <a:pt x="1020" y="3631"/>
                  </a:lnTo>
                  <a:lnTo>
                    <a:pt x="1014" y="3635"/>
                  </a:lnTo>
                  <a:lnTo>
                    <a:pt x="1012" y="3636"/>
                  </a:lnTo>
                  <a:lnTo>
                    <a:pt x="1010" y="3636"/>
                  </a:lnTo>
                  <a:lnTo>
                    <a:pt x="1008" y="3635"/>
                  </a:lnTo>
                  <a:lnTo>
                    <a:pt x="1006" y="3632"/>
                  </a:lnTo>
                  <a:lnTo>
                    <a:pt x="1002" y="3624"/>
                  </a:lnTo>
                  <a:lnTo>
                    <a:pt x="999" y="3610"/>
                  </a:lnTo>
                  <a:lnTo>
                    <a:pt x="997" y="3601"/>
                  </a:lnTo>
                  <a:lnTo>
                    <a:pt x="993" y="3595"/>
                  </a:lnTo>
                  <a:lnTo>
                    <a:pt x="989" y="3587"/>
                  </a:lnTo>
                  <a:lnTo>
                    <a:pt x="985" y="3580"/>
                  </a:lnTo>
                  <a:lnTo>
                    <a:pt x="979" y="3574"/>
                  </a:lnTo>
                  <a:lnTo>
                    <a:pt x="975" y="3566"/>
                  </a:lnTo>
                  <a:lnTo>
                    <a:pt x="970" y="3559"/>
                  </a:lnTo>
                  <a:lnTo>
                    <a:pt x="968" y="3551"/>
                  </a:lnTo>
                  <a:lnTo>
                    <a:pt x="959" y="3544"/>
                  </a:lnTo>
                  <a:lnTo>
                    <a:pt x="950" y="3537"/>
                  </a:lnTo>
                  <a:lnTo>
                    <a:pt x="942" y="3528"/>
                  </a:lnTo>
                  <a:lnTo>
                    <a:pt x="934" y="3520"/>
                  </a:lnTo>
                  <a:lnTo>
                    <a:pt x="926" y="3511"/>
                  </a:lnTo>
                  <a:lnTo>
                    <a:pt x="917" y="3503"/>
                  </a:lnTo>
                  <a:lnTo>
                    <a:pt x="908" y="3496"/>
                  </a:lnTo>
                  <a:lnTo>
                    <a:pt x="899" y="3492"/>
                  </a:lnTo>
                  <a:lnTo>
                    <a:pt x="894" y="3490"/>
                  </a:lnTo>
                  <a:lnTo>
                    <a:pt x="888" y="3489"/>
                  </a:lnTo>
                  <a:lnTo>
                    <a:pt x="884" y="3489"/>
                  </a:lnTo>
                  <a:lnTo>
                    <a:pt x="878" y="3490"/>
                  </a:lnTo>
                  <a:lnTo>
                    <a:pt x="869" y="3491"/>
                  </a:lnTo>
                  <a:lnTo>
                    <a:pt x="859" y="3493"/>
                  </a:lnTo>
                  <a:lnTo>
                    <a:pt x="855" y="3494"/>
                  </a:lnTo>
                  <a:lnTo>
                    <a:pt x="851" y="3494"/>
                  </a:lnTo>
                  <a:lnTo>
                    <a:pt x="846" y="3494"/>
                  </a:lnTo>
                  <a:lnTo>
                    <a:pt x="842" y="3493"/>
                  </a:lnTo>
                  <a:lnTo>
                    <a:pt x="837" y="3490"/>
                  </a:lnTo>
                  <a:lnTo>
                    <a:pt x="832" y="3486"/>
                  </a:lnTo>
                  <a:lnTo>
                    <a:pt x="827" y="3482"/>
                  </a:lnTo>
                  <a:lnTo>
                    <a:pt x="823" y="3475"/>
                  </a:lnTo>
                  <a:lnTo>
                    <a:pt x="810" y="3458"/>
                  </a:lnTo>
                  <a:lnTo>
                    <a:pt x="800" y="3444"/>
                  </a:lnTo>
                  <a:lnTo>
                    <a:pt x="791" y="3436"/>
                  </a:lnTo>
                  <a:lnTo>
                    <a:pt x="783" y="3429"/>
                  </a:lnTo>
                  <a:lnTo>
                    <a:pt x="776" y="3426"/>
                  </a:lnTo>
                  <a:lnTo>
                    <a:pt x="771" y="3426"/>
                  </a:lnTo>
                  <a:lnTo>
                    <a:pt x="765" y="3427"/>
                  </a:lnTo>
                  <a:lnTo>
                    <a:pt x="760" y="3429"/>
                  </a:lnTo>
                  <a:lnTo>
                    <a:pt x="749" y="3437"/>
                  </a:lnTo>
                  <a:lnTo>
                    <a:pt x="734" y="3444"/>
                  </a:lnTo>
                  <a:lnTo>
                    <a:pt x="725" y="3448"/>
                  </a:lnTo>
                  <a:lnTo>
                    <a:pt x="714" y="3449"/>
                  </a:lnTo>
                  <a:lnTo>
                    <a:pt x="701" y="3449"/>
                  </a:lnTo>
                  <a:lnTo>
                    <a:pt x="686" y="3447"/>
                  </a:lnTo>
                  <a:lnTo>
                    <a:pt x="677" y="3444"/>
                  </a:lnTo>
                  <a:lnTo>
                    <a:pt x="669" y="3444"/>
                  </a:lnTo>
                  <a:lnTo>
                    <a:pt x="661" y="3446"/>
                  </a:lnTo>
                  <a:lnTo>
                    <a:pt x="655" y="3448"/>
                  </a:lnTo>
                  <a:lnTo>
                    <a:pt x="648" y="3450"/>
                  </a:lnTo>
                  <a:lnTo>
                    <a:pt x="642" y="3453"/>
                  </a:lnTo>
                  <a:lnTo>
                    <a:pt x="637" y="3457"/>
                  </a:lnTo>
                  <a:lnTo>
                    <a:pt x="631" y="3461"/>
                  </a:lnTo>
                  <a:lnTo>
                    <a:pt x="621" y="3469"/>
                  </a:lnTo>
                  <a:lnTo>
                    <a:pt x="614" y="3477"/>
                  </a:lnTo>
                  <a:lnTo>
                    <a:pt x="609" y="3480"/>
                  </a:lnTo>
                  <a:lnTo>
                    <a:pt x="605" y="3482"/>
                  </a:lnTo>
                  <a:lnTo>
                    <a:pt x="601" y="3483"/>
                  </a:lnTo>
                  <a:lnTo>
                    <a:pt x="597" y="3483"/>
                  </a:lnTo>
                  <a:lnTo>
                    <a:pt x="589" y="3482"/>
                  </a:lnTo>
                  <a:lnTo>
                    <a:pt x="583" y="3480"/>
                  </a:lnTo>
                  <a:lnTo>
                    <a:pt x="576" y="3477"/>
                  </a:lnTo>
                  <a:lnTo>
                    <a:pt x="570" y="3473"/>
                  </a:lnTo>
                  <a:lnTo>
                    <a:pt x="565" y="3472"/>
                  </a:lnTo>
                  <a:lnTo>
                    <a:pt x="558" y="3471"/>
                  </a:lnTo>
                  <a:lnTo>
                    <a:pt x="550" y="3473"/>
                  </a:lnTo>
                  <a:lnTo>
                    <a:pt x="543" y="3478"/>
                  </a:lnTo>
                  <a:lnTo>
                    <a:pt x="524" y="3492"/>
                  </a:lnTo>
                  <a:lnTo>
                    <a:pt x="509" y="3502"/>
                  </a:lnTo>
                  <a:lnTo>
                    <a:pt x="505" y="3503"/>
                  </a:lnTo>
                  <a:lnTo>
                    <a:pt x="502" y="3504"/>
                  </a:lnTo>
                  <a:lnTo>
                    <a:pt x="497" y="3504"/>
                  </a:lnTo>
                  <a:lnTo>
                    <a:pt x="492" y="3504"/>
                  </a:lnTo>
                  <a:lnTo>
                    <a:pt x="480" y="3501"/>
                  </a:lnTo>
                  <a:lnTo>
                    <a:pt x="464" y="3496"/>
                  </a:lnTo>
                  <a:lnTo>
                    <a:pt x="454" y="3491"/>
                  </a:lnTo>
                  <a:lnTo>
                    <a:pt x="446" y="3485"/>
                  </a:lnTo>
                  <a:lnTo>
                    <a:pt x="439" y="3478"/>
                  </a:lnTo>
                  <a:lnTo>
                    <a:pt x="432" y="3470"/>
                  </a:lnTo>
                  <a:lnTo>
                    <a:pt x="425" y="3463"/>
                  </a:lnTo>
                  <a:lnTo>
                    <a:pt x="417" y="3457"/>
                  </a:lnTo>
                  <a:lnTo>
                    <a:pt x="413" y="3453"/>
                  </a:lnTo>
                  <a:lnTo>
                    <a:pt x="409" y="3451"/>
                  </a:lnTo>
                  <a:lnTo>
                    <a:pt x="404" y="3449"/>
                  </a:lnTo>
                  <a:lnTo>
                    <a:pt x="399" y="3448"/>
                  </a:lnTo>
                  <a:lnTo>
                    <a:pt x="399" y="3448"/>
                  </a:lnTo>
                  <a:lnTo>
                    <a:pt x="399" y="3439"/>
                  </a:lnTo>
                  <a:lnTo>
                    <a:pt x="398" y="3425"/>
                  </a:lnTo>
                  <a:lnTo>
                    <a:pt x="398" y="3411"/>
                  </a:lnTo>
                  <a:lnTo>
                    <a:pt x="398" y="3402"/>
                  </a:lnTo>
                  <a:lnTo>
                    <a:pt x="401" y="3393"/>
                  </a:lnTo>
                  <a:lnTo>
                    <a:pt x="404" y="3383"/>
                  </a:lnTo>
                  <a:lnTo>
                    <a:pt x="405" y="3373"/>
                  </a:lnTo>
                  <a:lnTo>
                    <a:pt x="404" y="3363"/>
                  </a:lnTo>
                  <a:lnTo>
                    <a:pt x="403" y="3358"/>
                  </a:lnTo>
                  <a:lnTo>
                    <a:pt x="401" y="3353"/>
                  </a:lnTo>
                  <a:lnTo>
                    <a:pt x="399" y="3349"/>
                  </a:lnTo>
                  <a:lnTo>
                    <a:pt x="394" y="3345"/>
                  </a:lnTo>
                  <a:lnTo>
                    <a:pt x="391" y="3342"/>
                  </a:lnTo>
                  <a:lnTo>
                    <a:pt x="389" y="3338"/>
                  </a:lnTo>
                  <a:lnTo>
                    <a:pt x="386" y="3335"/>
                  </a:lnTo>
                  <a:lnTo>
                    <a:pt x="384" y="3330"/>
                  </a:lnTo>
                  <a:lnTo>
                    <a:pt x="391" y="3318"/>
                  </a:lnTo>
                  <a:lnTo>
                    <a:pt x="396" y="3310"/>
                  </a:lnTo>
                  <a:lnTo>
                    <a:pt x="403" y="3302"/>
                  </a:lnTo>
                  <a:lnTo>
                    <a:pt x="409" y="3296"/>
                  </a:lnTo>
                  <a:lnTo>
                    <a:pt x="416" y="3288"/>
                  </a:lnTo>
                  <a:lnTo>
                    <a:pt x="422" y="3282"/>
                  </a:lnTo>
                  <a:lnTo>
                    <a:pt x="423" y="3280"/>
                  </a:lnTo>
                  <a:lnTo>
                    <a:pt x="422" y="3276"/>
                  </a:lnTo>
                  <a:lnTo>
                    <a:pt x="420" y="3272"/>
                  </a:lnTo>
                  <a:lnTo>
                    <a:pt x="416" y="3268"/>
                  </a:lnTo>
                  <a:lnTo>
                    <a:pt x="403" y="3253"/>
                  </a:lnTo>
                  <a:lnTo>
                    <a:pt x="381" y="3232"/>
                  </a:lnTo>
                  <a:lnTo>
                    <a:pt x="369" y="3219"/>
                  </a:lnTo>
                  <a:lnTo>
                    <a:pt x="359" y="3207"/>
                  </a:lnTo>
                  <a:lnTo>
                    <a:pt x="355" y="3200"/>
                  </a:lnTo>
                  <a:lnTo>
                    <a:pt x="352" y="3194"/>
                  </a:lnTo>
                  <a:lnTo>
                    <a:pt x="349" y="3188"/>
                  </a:lnTo>
                  <a:lnTo>
                    <a:pt x="347" y="3181"/>
                  </a:lnTo>
                  <a:lnTo>
                    <a:pt x="346" y="3175"/>
                  </a:lnTo>
                  <a:lnTo>
                    <a:pt x="344" y="3168"/>
                  </a:lnTo>
                  <a:lnTo>
                    <a:pt x="344" y="3161"/>
                  </a:lnTo>
                  <a:lnTo>
                    <a:pt x="344" y="3155"/>
                  </a:lnTo>
                  <a:lnTo>
                    <a:pt x="347" y="3147"/>
                  </a:lnTo>
                  <a:lnTo>
                    <a:pt x="348" y="3139"/>
                  </a:lnTo>
                  <a:lnTo>
                    <a:pt x="351" y="3132"/>
                  </a:lnTo>
                  <a:lnTo>
                    <a:pt x="354" y="3123"/>
                  </a:lnTo>
                  <a:lnTo>
                    <a:pt x="355" y="3118"/>
                  </a:lnTo>
                  <a:lnTo>
                    <a:pt x="355" y="3113"/>
                  </a:lnTo>
                  <a:lnTo>
                    <a:pt x="354" y="3107"/>
                  </a:lnTo>
                  <a:lnTo>
                    <a:pt x="352" y="3103"/>
                  </a:lnTo>
                  <a:lnTo>
                    <a:pt x="343" y="3093"/>
                  </a:lnTo>
                  <a:lnTo>
                    <a:pt x="333" y="3083"/>
                  </a:lnTo>
                  <a:lnTo>
                    <a:pt x="311" y="3065"/>
                  </a:lnTo>
                  <a:lnTo>
                    <a:pt x="296" y="3051"/>
                  </a:lnTo>
                  <a:lnTo>
                    <a:pt x="291" y="3044"/>
                  </a:lnTo>
                  <a:lnTo>
                    <a:pt x="289" y="3038"/>
                  </a:lnTo>
                  <a:lnTo>
                    <a:pt x="288" y="3030"/>
                  </a:lnTo>
                  <a:lnTo>
                    <a:pt x="289" y="3023"/>
                  </a:lnTo>
                  <a:lnTo>
                    <a:pt x="291" y="3017"/>
                  </a:lnTo>
                  <a:lnTo>
                    <a:pt x="293" y="3011"/>
                  </a:lnTo>
                  <a:lnTo>
                    <a:pt x="297" y="3005"/>
                  </a:lnTo>
                  <a:lnTo>
                    <a:pt x="301" y="2998"/>
                  </a:lnTo>
                  <a:lnTo>
                    <a:pt x="310" y="2986"/>
                  </a:lnTo>
                  <a:lnTo>
                    <a:pt x="319" y="2974"/>
                  </a:lnTo>
                  <a:lnTo>
                    <a:pt x="323" y="2967"/>
                  </a:lnTo>
                  <a:lnTo>
                    <a:pt x="327" y="2961"/>
                  </a:lnTo>
                  <a:lnTo>
                    <a:pt x="330" y="2955"/>
                  </a:lnTo>
                  <a:lnTo>
                    <a:pt x="331" y="2948"/>
                  </a:lnTo>
                  <a:lnTo>
                    <a:pt x="332" y="2942"/>
                  </a:lnTo>
                  <a:lnTo>
                    <a:pt x="332" y="2934"/>
                  </a:lnTo>
                  <a:lnTo>
                    <a:pt x="332" y="2925"/>
                  </a:lnTo>
                  <a:lnTo>
                    <a:pt x="331" y="2916"/>
                  </a:lnTo>
                  <a:lnTo>
                    <a:pt x="328" y="2894"/>
                  </a:lnTo>
                  <a:lnTo>
                    <a:pt x="323" y="2872"/>
                  </a:lnTo>
                  <a:lnTo>
                    <a:pt x="318" y="2850"/>
                  </a:lnTo>
                  <a:lnTo>
                    <a:pt x="311" y="2829"/>
                  </a:lnTo>
                  <a:lnTo>
                    <a:pt x="307" y="2820"/>
                  </a:lnTo>
                  <a:lnTo>
                    <a:pt x="303" y="2812"/>
                  </a:lnTo>
                  <a:lnTo>
                    <a:pt x="300" y="2806"/>
                  </a:lnTo>
                  <a:lnTo>
                    <a:pt x="296" y="2801"/>
                  </a:lnTo>
                  <a:lnTo>
                    <a:pt x="290" y="2792"/>
                  </a:lnTo>
                  <a:lnTo>
                    <a:pt x="286" y="2783"/>
                  </a:lnTo>
                  <a:lnTo>
                    <a:pt x="283" y="2775"/>
                  </a:lnTo>
                  <a:lnTo>
                    <a:pt x="282" y="2765"/>
                  </a:lnTo>
                  <a:lnTo>
                    <a:pt x="282" y="2756"/>
                  </a:lnTo>
                  <a:lnTo>
                    <a:pt x="281" y="2746"/>
                  </a:lnTo>
                  <a:lnTo>
                    <a:pt x="280" y="2736"/>
                  </a:lnTo>
                  <a:lnTo>
                    <a:pt x="278" y="2726"/>
                  </a:lnTo>
                  <a:lnTo>
                    <a:pt x="275" y="2715"/>
                  </a:lnTo>
                  <a:lnTo>
                    <a:pt x="272" y="2705"/>
                  </a:lnTo>
                  <a:lnTo>
                    <a:pt x="269" y="2697"/>
                  </a:lnTo>
                  <a:lnTo>
                    <a:pt x="266" y="2691"/>
                  </a:lnTo>
                  <a:lnTo>
                    <a:pt x="261" y="2684"/>
                  </a:lnTo>
                  <a:lnTo>
                    <a:pt x="255" y="2680"/>
                  </a:lnTo>
                  <a:lnTo>
                    <a:pt x="246" y="2675"/>
                  </a:lnTo>
                  <a:lnTo>
                    <a:pt x="235" y="2671"/>
                  </a:lnTo>
                  <a:lnTo>
                    <a:pt x="220" y="2666"/>
                  </a:lnTo>
                  <a:lnTo>
                    <a:pt x="206" y="2661"/>
                  </a:lnTo>
                  <a:lnTo>
                    <a:pt x="193" y="2654"/>
                  </a:lnTo>
                  <a:lnTo>
                    <a:pt x="180" y="2646"/>
                  </a:lnTo>
                  <a:lnTo>
                    <a:pt x="175" y="2642"/>
                  </a:lnTo>
                  <a:lnTo>
                    <a:pt x="169" y="2638"/>
                  </a:lnTo>
                  <a:lnTo>
                    <a:pt x="165" y="2632"/>
                  </a:lnTo>
                  <a:lnTo>
                    <a:pt x="161" y="2625"/>
                  </a:lnTo>
                  <a:lnTo>
                    <a:pt x="157" y="2620"/>
                  </a:lnTo>
                  <a:lnTo>
                    <a:pt x="155" y="2612"/>
                  </a:lnTo>
                  <a:lnTo>
                    <a:pt x="154" y="2605"/>
                  </a:lnTo>
                  <a:lnTo>
                    <a:pt x="154" y="2598"/>
                  </a:lnTo>
                  <a:lnTo>
                    <a:pt x="154" y="2589"/>
                  </a:lnTo>
                  <a:lnTo>
                    <a:pt x="155" y="2582"/>
                  </a:lnTo>
                  <a:lnTo>
                    <a:pt x="156" y="2576"/>
                  </a:lnTo>
                  <a:lnTo>
                    <a:pt x="158" y="2570"/>
                  </a:lnTo>
                  <a:lnTo>
                    <a:pt x="161" y="2565"/>
                  </a:lnTo>
                  <a:lnTo>
                    <a:pt x="164" y="2560"/>
                  </a:lnTo>
                  <a:lnTo>
                    <a:pt x="167" y="2556"/>
                  </a:lnTo>
                  <a:lnTo>
                    <a:pt x="172" y="2552"/>
                  </a:lnTo>
                  <a:lnTo>
                    <a:pt x="180" y="2547"/>
                  </a:lnTo>
                  <a:lnTo>
                    <a:pt x="190" y="2542"/>
                  </a:lnTo>
                  <a:lnTo>
                    <a:pt x="202" y="2540"/>
                  </a:lnTo>
                  <a:lnTo>
                    <a:pt x="214" y="2538"/>
                  </a:lnTo>
                  <a:lnTo>
                    <a:pt x="240" y="2538"/>
                  </a:lnTo>
                  <a:lnTo>
                    <a:pt x="266" y="2538"/>
                  </a:lnTo>
                  <a:lnTo>
                    <a:pt x="279" y="2538"/>
                  </a:lnTo>
                  <a:lnTo>
                    <a:pt x="290" y="2537"/>
                  </a:lnTo>
                  <a:lnTo>
                    <a:pt x="301" y="2535"/>
                  </a:lnTo>
                  <a:lnTo>
                    <a:pt x="311" y="2533"/>
                  </a:lnTo>
                  <a:lnTo>
                    <a:pt x="318" y="2528"/>
                  </a:lnTo>
                  <a:lnTo>
                    <a:pt x="322" y="2524"/>
                  </a:lnTo>
                  <a:lnTo>
                    <a:pt x="324" y="2519"/>
                  </a:lnTo>
                  <a:lnTo>
                    <a:pt x="324" y="2514"/>
                  </a:lnTo>
                  <a:lnTo>
                    <a:pt x="322" y="2507"/>
                  </a:lnTo>
                  <a:lnTo>
                    <a:pt x="319" y="2502"/>
                  </a:lnTo>
                  <a:lnTo>
                    <a:pt x="313" y="2495"/>
                  </a:lnTo>
                  <a:lnTo>
                    <a:pt x="308" y="2488"/>
                  </a:lnTo>
                  <a:lnTo>
                    <a:pt x="295" y="2477"/>
                  </a:lnTo>
                  <a:lnTo>
                    <a:pt x="280" y="2466"/>
                  </a:lnTo>
                  <a:lnTo>
                    <a:pt x="269" y="2458"/>
                  </a:lnTo>
                  <a:lnTo>
                    <a:pt x="261" y="2454"/>
                  </a:lnTo>
                  <a:lnTo>
                    <a:pt x="252" y="2450"/>
                  </a:lnTo>
                  <a:lnTo>
                    <a:pt x="243" y="2446"/>
                  </a:lnTo>
                  <a:lnTo>
                    <a:pt x="231" y="2443"/>
                  </a:lnTo>
                  <a:lnTo>
                    <a:pt x="219" y="2440"/>
                  </a:lnTo>
                  <a:lnTo>
                    <a:pt x="195" y="2435"/>
                  </a:lnTo>
                  <a:lnTo>
                    <a:pt x="171" y="2430"/>
                  </a:lnTo>
                  <a:lnTo>
                    <a:pt x="159" y="2425"/>
                  </a:lnTo>
                  <a:lnTo>
                    <a:pt x="149" y="2421"/>
                  </a:lnTo>
                  <a:lnTo>
                    <a:pt x="141" y="2415"/>
                  </a:lnTo>
                  <a:lnTo>
                    <a:pt x="134" y="2409"/>
                  </a:lnTo>
                  <a:lnTo>
                    <a:pt x="131" y="2405"/>
                  </a:lnTo>
                  <a:lnTo>
                    <a:pt x="128" y="2401"/>
                  </a:lnTo>
                  <a:lnTo>
                    <a:pt x="126" y="2397"/>
                  </a:lnTo>
                  <a:lnTo>
                    <a:pt x="124" y="2391"/>
                  </a:lnTo>
                  <a:lnTo>
                    <a:pt x="124" y="2386"/>
                  </a:lnTo>
                  <a:lnTo>
                    <a:pt x="123" y="2380"/>
                  </a:lnTo>
                  <a:lnTo>
                    <a:pt x="124" y="2373"/>
                  </a:lnTo>
                  <a:lnTo>
                    <a:pt x="125" y="2367"/>
                  </a:lnTo>
                  <a:lnTo>
                    <a:pt x="127" y="2360"/>
                  </a:lnTo>
                  <a:lnTo>
                    <a:pt x="132" y="2351"/>
                  </a:lnTo>
                  <a:lnTo>
                    <a:pt x="140" y="2342"/>
                  </a:lnTo>
                  <a:lnTo>
                    <a:pt x="147" y="2332"/>
                  </a:lnTo>
                  <a:lnTo>
                    <a:pt x="166" y="2311"/>
                  </a:lnTo>
                  <a:lnTo>
                    <a:pt x="186" y="2290"/>
                  </a:lnTo>
                  <a:lnTo>
                    <a:pt x="194" y="2279"/>
                  </a:lnTo>
                  <a:lnTo>
                    <a:pt x="200" y="2269"/>
                  </a:lnTo>
                  <a:lnTo>
                    <a:pt x="205" y="2259"/>
                  </a:lnTo>
                  <a:lnTo>
                    <a:pt x="207" y="2251"/>
                  </a:lnTo>
                  <a:lnTo>
                    <a:pt x="207" y="2247"/>
                  </a:lnTo>
                  <a:lnTo>
                    <a:pt x="207" y="2243"/>
                  </a:lnTo>
                  <a:lnTo>
                    <a:pt x="205" y="2240"/>
                  </a:lnTo>
                  <a:lnTo>
                    <a:pt x="203" y="2236"/>
                  </a:lnTo>
                  <a:lnTo>
                    <a:pt x="199" y="2234"/>
                  </a:lnTo>
                  <a:lnTo>
                    <a:pt x="195" y="2231"/>
                  </a:lnTo>
                  <a:lnTo>
                    <a:pt x="189" y="2230"/>
                  </a:lnTo>
                  <a:lnTo>
                    <a:pt x="182" y="2227"/>
                  </a:lnTo>
                  <a:lnTo>
                    <a:pt x="166" y="2226"/>
                  </a:lnTo>
                  <a:lnTo>
                    <a:pt x="148" y="2226"/>
                  </a:lnTo>
                  <a:lnTo>
                    <a:pt x="128" y="2227"/>
                  </a:lnTo>
                  <a:lnTo>
                    <a:pt x="110" y="2229"/>
                  </a:lnTo>
                  <a:lnTo>
                    <a:pt x="101" y="2229"/>
                  </a:lnTo>
                  <a:lnTo>
                    <a:pt x="91" y="2229"/>
                  </a:lnTo>
                  <a:lnTo>
                    <a:pt x="83" y="2226"/>
                  </a:lnTo>
                  <a:lnTo>
                    <a:pt x="74" y="2225"/>
                  </a:lnTo>
                  <a:lnTo>
                    <a:pt x="68" y="2222"/>
                  </a:lnTo>
                  <a:lnTo>
                    <a:pt x="60" y="2217"/>
                  </a:lnTo>
                  <a:lnTo>
                    <a:pt x="54" y="2212"/>
                  </a:lnTo>
                  <a:lnTo>
                    <a:pt x="50" y="2205"/>
                  </a:lnTo>
                  <a:lnTo>
                    <a:pt x="33" y="2171"/>
                  </a:lnTo>
                  <a:lnTo>
                    <a:pt x="18" y="2138"/>
                  </a:lnTo>
                  <a:lnTo>
                    <a:pt x="11" y="2121"/>
                  </a:lnTo>
                  <a:lnTo>
                    <a:pt x="6" y="2104"/>
                  </a:lnTo>
                  <a:lnTo>
                    <a:pt x="4" y="2095"/>
                  </a:lnTo>
                  <a:lnTo>
                    <a:pt x="2" y="2085"/>
                  </a:lnTo>
                  <a:lnTo>
                    <a:pt x="2" y="2075"/>
                  </a:lnTo>
                  <a:lnTo>
                    <a:pt x="1" y="2065"/>
                  </a:lnTo>
                  <a:lnTo>
                    <a:pt x="2" y="2056"/>
                  </a:lnTo>
                  <a:lnTo>
                    <a:pt x="4" y="2048"/>
                  </a:lnTo>
                  <a:lnTo>
                    <a:pt x="8" y="2041"/>
                  </a:lnTo>
                  <a:lnTo>
                    <a:pt x="12" y="2033"/>
                  </a:lnTo>
                  <a:lnTo>
                    <a:pt x="18" y="2027"/>
                  </a:lnTo>
                  <a:lnTo>
                    <a:pt x="23" y="2021"/>
                  </a:lnTo>
                  <a:lnTo>
                    <a:pt x="29" y="2015"/>
                  </a:lnTo>
                  <a:lnTo>
                    <a:pt x="35" y="2010"/>
                  </a:lnTo>
                  <a:lnTo>
                    <a:pt x="48" y="2001"/>
                  </a:lnTo>
                  <a:lnTo>
                    <a:pt x="59" y="1991"/>
                  </a:lnTo>
                  <a:lnTo>
                    <a:pt x="63" y="1986"/>
                  </a:lnTo>
                  <a:lnTo>
                    <a:pt x="65" y="1981"/>
                  </a:lnTo>
                  <a:lnTo>
                    <a:pt x="68" y="1975"/>
                  </a:lnTo>
                  <a:lnTo>
                    <a:pt x="69" y="1970"/>
                  </a:lnTo>
                  <a:lnTo>
                    <a:pt x="68" y="1964"/>
                  </a:lnTo>
                  <a:lnTo>
                    <a:pt x="64" y="1960"/>
                  </a:lnTo>
                  <a:lnTo>
                    <a:pt x="61" y="1957"/>
                  </a:lnTo>
                  <a:lnTo>
                    <a:pt x="56" y="1952"/>
                  </a:lnTo>
                  <a:lnTo>
                    <a:pt x="45" y="1946"/>
                  </a:lnTo>
                  <a:lnTo>
                    <a:pt x="33" y="1940"/>
                  </a:lnTo>
                  <a:lnTo>
                    <a:pt x="21" y="1933"/>
                  </a:lnTo>
                  <a:lnTo>
                    <a:pt x="11" y="1926"/>
                  </a:lnTo>
                  <a:lnTo>
                    <a:pt x="8" y="1921"/>
                  </a:lnTo>
                  <a:lnTo>
                    <a:pt x="6" y="1917"/>
                  </a:lnTo>
                  <a:lnTo>
                    <a:pt x="3" y="1911"/>
                  </a:lnTo>
                  <a:lnTo>
                    <a:pt x="4" y="1905"/>
                  </a:lnTo>
                  <a:lnTo>
                    <a:pt x="8" y="1894"/>
                  </a:lnTo>
                  <a:lnTo>
                    <a:pt x="12" y="1883"/>
                  </a:lnTo>
                  <a:lnTo>
                    <a:pt x="19" y="1872"/>
                  </a:lnTo>
                  <a:lnTo>
                    <a:pt x="27" y="1860"/>
                  </a:lnTo>
                  <a:lnTo>
                    <a:pt x="33" y="1849"/>
                  </a:lnTo>
                  <a:lnTo>
                    <a:pt x="40" y="1837"/>
                  </a:lnTo>
                  <a:lnTo>
                    <a:pt x="42" y="1831"/>
                  </a:lnTo>
                  <a:lnTo>
                    <a:pt x="44" y="1824"/>
                  </a:lnTo>
                  <a:lnTo>
                    <a:pt x="45" y="1817"/>
                  </a:lnTo>
                  <a:lnTo>
                    <a:pt x="46" y="1810"/>
                  </a:lnTo>
                  <a:lnTo>
                    <a:pt x="51" y="1771"/>
                  </a:lnTo>
                  <a:lnTo>
                    <a:pt x="55" y="1743"/>
                  </a:lnTo>
                  <a:lnTo>
                    <a:pt x="55" y="1737"/>
                  </a:lnTo>
                  <a:lnTo>
                    <a:pt x="55" y="1730"/>
                  </a:lnTo>
                  <a:lnTo>
                    <a:pt x="54" y="1722"/>
                  </a:lnTo>
                  <a:lnTo>
                    <a:pt x="52" y="1715"/>
                  </a:lnTo>
                  <a:lnTo>
                    <a:pt x="49" y="1707"/>
                  </a:lnTo>
                  <a:lnTo>
                    <a:pt x="44" y="1698"/>
                  </a:lnTo>
                  <a:lnTo>
                    <a:pt x="39" y="1688"/>
                  </a:lnTo>
                  <a:lnTo>
                    <a:pt x="32" y="1676"/>
                  </a:lnTo>
                  <a:lnTo>
                    <a:pt x="30" y="1673"/>
                  </a:lnTo>
                  <a:lnTo>
                    <a:pt x="28" y="1667"/>
                  </a:lnTo>
                  <a:lnTo>
                    <a:pt x="27" y="1663"/>
                  </a:lnTo>
                  <a:lnTo>
                    <a:pt x="27" y="1657"/>
                  </a:lnTo>
                  <a:lnTo>
                    <a:pt x="27" y="1646"/>
                  </a:lnTo>
                  <a:lnTo>
                    <a:pt x="28" y="1634"/>
                  </a:lnTo>
                  <a:lnTo>
                    <a:pt x="31" y="1610"/>
                  </a:lnTo>
                  <a:lnTo>
                    <a:pt x="33" y="1589"/>
                  </a:lnTo>
                  <a:lnTo>
                    <a:pt x="34" y="1565"/>
                  </a:lnTo>
                  <a:lnTo>
                    <a:pt x="34" y="1542"/>
                  </a:lnTo>
                  <a:lnTo>
                    <a:pt x="34" y="1531"/>
                  </a:lnTo>
                  <a:lnTo>
                    <a:pt x="32" y="1520"/>
                  </a:lnTo>
                  <a:lnTo>
                    <a:pt x="29" y="1510"/>
                  </a:lnTo>
                  <a:lnTo>
                    <a:pt x="23" y="1499"/>
                  </a:lnTo>
                  <a:lnTo>
                    <a:pt x="12" y="1484"/>
                  </a:lnTo>
                  <a:lnTo>
                    <a:pt x="1" y="1468"/>
                  </a:lnTo>
                  <a:lnTo>
                    <a:pt x="0" y="1465"/>
                  </a:lnTo>
                  <a:lnTo>
                    <a:pt x="0" y="1461"/>
                  </a:lnTo>
                  <a:lnTo>
                    <a:pt x="0" y="1458"/>
                  </a:lnTo>
                  <a:lnTo>
                    <a:pt x="1" y="1454"/>
                  </a:lnTo>
                  <a:lnTo>
                    <a:pt x="4" y="1450"/>
                  </a:lnTo>
                  <a:lnTo>
                    <a:pt x="8" y="1447"/>
                  </a:lnTo>
                  <a:lnTo>
                    <a:pt x="13" y="1444"/>
                  </a:lnTo>
                  <a:lnTo>
                    <a:pt x="20" y="1440"/>
                  </a:lnTo>
                  <a:lnTo>
                    <a:pt x="23" y="1439"/>
                  </a:lnTo>
                  <a:lnTo>
                    <a:pt x="25" y="1437"/>
                  </a:lnTo>
                  <a:lnTo>
                    <a:pt x="28" y="1435"/>
                  </a:lnTo>
                  <a:lnTo>
                    <a:pt x="28" y="1433"/>
                  </a:lnTo>
                  <a:lnTo>
                    <a:pt x="28" y="1428"/>
                  </a:lnTo>
                  <a:lnTo>
                    <a:pt x="24" y="1424"/>
                  </a:lnTo>
                  <a:lnTo>
                    <a:pt x="15" y="1414"/>
                  </a:lnTo>
                  <a:lnTo>
                    <a:pt x="8" y="1406"/>
                  </a:lnTo>
                  <a:lnTo>
                    <a:pt x="6" y="1404"/>
                  </a:lnTo>
                  <a:lnTo>
                    <a:pt x="4" y="1401"/>
                  </a:lnTo>
                  <a:lnTo>
                    <a:pt x="4" y="1398"/>
                  </a:lnTo>
                  <a:lnTo>
                    <a:pt x="6" y="1394"/>
                  </a:lnTo>
                  <a:lnTo>
                    <a:pt x="8" y="1386"/>
                  </a:lnTo>
                  <a:lnTo>
                    <a:pt x="12" y="1378"/>
                  </a:lnTo>
                  <a:lnTo>
                    <a:pt x="23" y="1363"/>
                  </a:lnTo>
                  <a:lnTo>
                    <a:pt x="31" y="1352"/>
                  </a:lnTo>
                  <a:lnTo>
                    <a:pt x="42" y="1331"/>
                  </a:lnTo>
                  <a:lnTo>
                    <a:pt x="53" y="1313"/>
                  </a:lnTo>
                  <a:lnTo>
                    <a:pt x="60" y="1304"/>
                  </a:lnTo>
                  <a:lnTo>
                    <a:pt x="68" y="1298"/>
                  </a:lnTo>
                  <a:lnTo>
                    <a:pt x="76" y="1292"/>
                  </a:lnTo>
                  <a:lnTo>
                    <a:pt x="87" y="1287"/>
                  </a:lnTo>
                  <a:lnTo>
                    <a:pt x="96" y="1283"/>
                  </a:lnTo>
                  <a:lnTo>
                    <a:pt x="103" y="1279"/>
                  </a:lnTo>
                  <a:lnTo>
                    <a:pt x="109" y="1273"/>
                  </a:lnTo>
                  <a:lnTo>
                    <a:pt x="112" y="1267"/>
                  </a:lnTo>
                  <a:lnTo>
                    <a:pt x="115" y="1260"/>
                  </a:lnTo>
                  <a:lnTo>
                    <a:pt x="116" y="1252"/>
                  </a:lnTo>
                  <a:lnTo>
                    <a:pt x="117" y="1244"/>
                  </a:lnTo>
                  <a:lnTo>
                    <a:pt x="117" y="1235"/>
                  </a:lnTo>
                  <a:lnTo>
                    <a:pt x="112" y="1199"/>
                  </a:lnTo>
                  <a:lnTo>
                    <a:pt x="105" y="1166"/>
                  </a:lnTo>
                  <a:lnTo>
                    <a:pt x="105" y="116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FF3C57CB-C856-4B9E-AD2C-B5F0F433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797"/>
              <a:ext cx="994" cy="1301"/>
            </a:xfrm>
            <a:custGeom>
              <a:avLst/>
              <a:gdLst>
                <a:gd name="T0" fmla="*/ 2537 w 3977"/>
                <a:gd name="T1" fmla="*/ 177 h 5205"/>
                <a:gd name="T2" fmla="*/ 2749 w 3977"/>
                <a:gd name="T3" fmla="*/ 206 h 5205"/>
                <a:gd name="T4" fmla="*/ 3030 w 3977"/>
                <a:gd name="T5" fmla="*/ 424 h 5205"/>
                <a:gd name="T6" fmla="*/ 3223 w 3977"/>
                <a:gd name="T7" fmla="*/ 710 h 5205"/>
                <a:gd name="T8" fmla="*/ 3200 w 3977"/>
                <a:gd name="T9" fmla="*/ 907 h 5205"/>
                <a:gd name="T10" fmla="*/ 3143 w 3977"/>
                <a:gd name="T11" fmla="*/ 1087 h 5205"/>
                <a:gd name="T12" fmla="*/ 3166 w 3977"/>
                <a:gd name="T13" fmla="*/ 1303 h 5205"/>
                <a:gd name="T14" fmla="*/ 3059 w 3977"/>
                <a:gd name="T15" fmla="*/ 1556 h 5205"/>
                <a:gd name="T16" fmla="*/ 3068 w 3977"/>
                <a:gd name="T17" fmla="*/ 1921 h 5205"/>
                <a:gd name="T18" fmla="*/ 3191 w 3977"/>
                <a:gd name="T19" fmla="*/ 2056 h 5205"/>
                <a:gd name="T20" fmla="*/ 3249 w 3977"/>
                <a:gd name="T21" fmla="*/ 2172 h 5205"/>
                <a:gd name="T22" fmla="*/ 3212 w 3977"/>
                <a:gd name="T23" fmla="*/ 2386 h 5205"/>
                <a:gd name="T24" fmla="*/ 3324 w 3977"/>
                <a:gd name="T25" fmla="*/ 2636 h 5205"/>
                <a:gd name="T26" fmla="*/ 3537 w 3977"/>
                <a:gd name="T27" fmla="*/ 2998 h 5205"/>
                <a:gd name="T28" fmla="*/ 3631 w 3977"/>
                <a:gd name="T29" fmla="*/ 3247 h 5205"/>
                <a:gd name="T30" fmla="*/ 3733 w 3977"/>
                <a:gd name="T31" fmla="*/ 3455 h 5205"/>
                <a:gd name="T32" fmla="*/ 3977 w 3977"/>
                <a:gd name="T33" fmla="*/ 3685 h 5205"/>
                <a:gd name="T34" fmla="*/ 3714 w 3977"/>
                <a:gd name="T35" fmla="*/ 3753 h 5205"/>
                <a:gd name="T36" fmla="*/ 3808 w 3977"/>
                <a:gd name="T37" fmla="*/ 3887 h 5205"/>
                <a:gd name="T38" fmla="*/ 3913 w 3977"/>
                <a:gd name="T39" fmla="*/ 4192 h 5205"/>
                <a:gd name="T40" fmla="*/ 3850 w 3977"/>
                <a:gd name="T41" fmla="*/ 4657 h 5205"/>
                <a:gd name="T42" fmla="*/ 3485 w 3977"/>
                <a:gd name="T43" fmla="*/ 4808 h 5205"/>
                <a:gd name="T44" fmla="*/ 3177 w 3977"/>
                <a:gd name="T45" fmla="*/ 5051 h 5205"/>
                <a:gd name="T46" fmla="*/ 2990 w 3977"/>
                <a:gd name="T47" fmla="*/ 5122 h 5205"/>
                <a:gd name="T48" fmla="*/ 2849 w 3977"/>
                <a:gd name="T49" fmla="*/ 5015 h 5205"/>
                <a:gd name="T50" fmla="*/ 2730 w 3977"/>
                <a:gd name="T51" fmla="*/ 4830 h 5205"/>
                <a:gd name="T52" fmla="*/ 2466 w 3977"/>
                <a:gd name="T53" fmla="*/ 4863 h 5205"/>
                <a:gd name="T54" fmla="*/ 1869 w 3977"/>
                <a:gd name="T55" fmla="*/ 5081 h 5205"/>
                <a:gd name="T56" fmla="*/ 1570 w 3977"/>
                <a:gd name="T57" fmla="*/ 4985 h 5205"/>
                <a:gd name="T58" fmla="*/ 1298 w 3977"/>
                <a:gd name="T59" fmla="*/ 4904 h 5205"/>
                <a:gd name="T60" fmla="*/ 1369 w 3977"/>
                <a:gd name="T61" fmla="*/ 4681 h 5205"/>
                <a:gd name="T62" fmla="*/ 1411 w 3977"/>
                <a:gd name="T63" fmla="*/ 4606 h 5205"/>
                <a:gd name="T64" fmla="*/ 1425 w 3977"/>
                <a:gd name="T65" fmla="*/ 4437 h 5205"/>
                <a:gd name="T66" fmla="*/ 1251 w 3977"/>
                <a:gd name="T67" fmla="*/ 4363 h 5205"/>
                <a:gd name="T68" fmla="*/ 963 w 3977"/>
                <a:gd name="T69" fmla="*/ 4244 h 5205"/>
                <a:gd name="T70" fmla="*/ 818 w 3977"/>
                <a:gd name="T71" fmla="*/ 4135 h 5205"/>
                <a:gd name="T72" fmla="*/ 810 w 3977"/>
                <a:gd name="T73" fmla="*/ 3881 h 5205"/>
                <a:gd name="T74" fmla="*/ 576 w 3977"/>
                <a:gd name="T75" fmla="*/ 3852 h 5205"/>
                <a:gd name="T76" fmla="*/ 346 w 3977"/>
                <a:gd name="T77" fmla="*/ 3745 h 5205"/>
                <a:gd name="T78" fmla="*/ 268 w 3977"/>
                <a:gd name="T79" fmla="*/ 3432 h 5205"/>
                <a:gd name="T80" fmla="*/ 246 w 3977"/>
                <a:gd name="T81" fmla="*/ 3126 h 5205"/>
                <a:gd name="T82" fmla="*/ 269 w 3977"/>
                <a:gd name="T83" fmla="*/ 2712 h 5205"/>
                <a:gd name="T84" fmla="*/ 260 w 3977"/>
                <a:gd name="T85" fmla="*/ 2591 h 5205"/>
                <a:gd name="T86" fmla="*/ 234 w 3977"/>
                <a:gd name="T87" fmla="*/ 2329 h 5205"/>
                <a:gd name="T88" fmla="*/ 360 w 3977"/>
                <a:gd name="T89" fmla="*/ 2157 h 5205"/>
                <a:gd name="T90" fmla="*/ 332 w 3977"/>
                <a:gd name="T91" fmla="*/ 1926 h 5205"/>
                <a:gd name="T92" fmla="*/ 17 w 3977"/>
                <a:gd name="T93" fmla="*/ 1784 h 5205"/>
                <a:gd name="T94" fmla="*/ 119 w 3977"/>
                <a:gd name="T95" fmla="*/ 1696 h 5205"/>
                <a:gd name="T96" fmla="*/ 285 w 3977"/>
                <a:gd name="T97" fmla="*/ 1666 h 5205"/>
                <a:gd name="T98" fmla="*/ 380 w 3977"/>
                <a:gd name="T99" fmla="*/ 1496 h 5205"/>
                <a:gd name="T100" fmla="*/ 453 w 3977"/>
                <a:gd name="T101" fmla="*/ 1325 h 5205"/>
                <a:gd name="T102" fmla="*/ 379 w 3977"/>
                <a:gd name="T103" fmla="*/ 1178 h 5205"/>
                <a:gd name="T104" fmla="*/ 400 w 3977"/>
                <a:gd name="T105" fmla="*/ 959 h 5205"/>
                <a:gd name="T106" fmla="*/ 633 w 3977"/>
                <a:gd name="T107" fmla="*/ 703 h 5205"/>
                <a:gd name="T108" fmla="*/ 875 w 3977"/>
                <a:gd name="T109" fmla="*/ 700 h 5205"/>
                <a:gd name="T110" fmla="*/ 1101 w 3977"/>
                <a:gd name="T111" fmla="*/ 707 h 5205"/>
                <a:gd name="T112" fmla="*/ 1356 w 3977"/>
                <a:gd name="T113" fmla="*/ 581 h 5205"/>
                <a:gd name="T114" fmla="*/ 1607 w 3977"/>
                <a:gd name="T115" fmla="*/ 653 h 5205"/>
                <a:gd name="T116" fmla="*/ 1682 w 3977"/>
                <a:gd name="T117" fmla="*/ 462 h 5205"/>
                <a:gd name="T118" fmla="*/ 1991 w 3977"/>
                <a:gd name="T119" fmla="*/ 565 h 5205"/>
                <a:gd name="T120" fmla="*/ 2080 w 3977"/>
                <a:gd name="T121" fmla="*/ 403 h 5205"/>
                <a:gd name="T122" fmla="*/ 2228 w 3977"/>
                <a:gd name="T123" fmla="*/ 281 h 5205"/>
                <a:gd name="T124" fmla="*/ 2327 w 3977"/>
                <a:gd name="T125" fmla="*/ 77 h 5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7" h="5205">
                  <a:moveTo>
                    <a:pt x="2384" y="0"/>
                  </a:moveTo>
                  <a:lnTo>
                    <a:pt x="2451" y="18"/>
                  </a:lnTo>
                  <a:lnTo>
                    <a:pt x="2451" y="18"/>
                  </a:lnTo>
                  <a:lnTo>
                    <a:pt x="2460" y="19"/>
                  </a:lnTo>
                  <a:lnTo>
                    <a:pt x="2467" y="22"/>
                  </a:lnTo>
                  <a:lnTo>
                    <a:pt x="2473" y="23"/>
                  </a:lnTo>
                  <a:lnTo>
                    <a:pt x="2478" y="25"/>
                  </a:lnTo>
                  <a:lnTo>
                    <a:pt x="2483" y="28"/>
                  </a:lnTo>
                  <a:lnTo>
                    <a:pt x="2487" y="32"/>
                  </a:lnTo>
                  <a:lnTo>
                    <a:pt x="2490" y="35"/>
                  </a:lnTo>
                  <a:lnTo>
                    <a:pt x="2492" y="39"/>
                  </a:lnTo>
                  <a:lnTo>
                    <a:pt x="2493" y="45"/>
                  </a:lnTo>
                  <a:lnTo>
                    <a:pt x="2494" y="50"/>
                  </a:lnTo>
                  <a:lnTo>
                    <a:pt x="2494" y="57"/>
                  </a:lnTo>
                  <a:lnTo>
                    <a:pt x="2494" y="64"/>
                  </a:lnTo>
                  <a:lnTo>
                    <a:pt x="2491" y="81"/>
                  </a:lnTo>
                  <a:lnTo>
                    <a:pt x="2486" y="102"/>
                  </a:lnTo>
                  <a:lnTo>
                    <a:pt x="2483" y="112"/>
                  </a:lnTo>
                  <a:lnTo>
                    <a:pt x="2483" y="122"/>
                  </a:lnTo>
                  <a:lnTo>
                    <a:pt x="2486" y="132"/>
                  </a:lnTo>
                  <a:lnTo>
                    <a:pt x="2489" y="140"/>
                  </a:lnTo>
                  <a:lnTo>
                    <a:pt x="2494" y="149"/>
                  </a:lnTo>
                  <a:lnTo>
                    <a:pt x="2501" y="155"/>
                  </a:lnTo>
                  <a:lnTo>
                    <a:pt x="2509" y="162"/>
                  </a:lnTo>
                  <a:lnTo>
                    <a:pt x="2518" y="169"/>
                  </a:lnTo>
                  <a:lnTo>
                    <a:pt x="2527" y="173"/>
                  </a:lnTo>
                  <a:lnTo>
                    <a:pt x="2537" y="177"/>
                  </a:lnTo>
                  <a:lnTo>
                    <a:pt x="2548" y="182"/>
                  </a:lnTo>
                  <a:lnTo>
                    <a:pt x="2558" y="184"/>
                  </a:lnTo>
                  <a:lnTo>
                    <a:pt x="2568" y="186"/>
                  </a:lnTo>
                  <a:lnTo>
                    <a:pt x="2579" y="187"/>
                  </a:lnTo>
                  <a:lnTo>
                    <a:pt x="2587" y="187"/>
                  </a:lnTo>
                  <a:lnTo>
                    <a:pt x="2596" y="187"/>
                  </a:lnTo>
                  <a:lnTo>
                    <a:pt x="2611" y="183"/>
                  </a:lnTo>
                  <a:lnTo>
                    <a:pt x="2630" y="176"/>
                  </a:lnTo>
                  <a:lnTo>
                    <a:pt x="2640" y="174"/>
                  </a:lnTo>
                  <a:lnTo>
                    <a:pt x="2647" y="172"/>
                  </a:lnTo>
                  <a:lnTo>
                    <a:pt x="2652" y="172"/>
                  </a:lnTo>
                  <a:lnTo>
                    <a:pt x="2654" y="173"/>
                  </a:lnTo>
                  <a:lnTo>
                    <a:pt x="2657" y="174"/>
                  </a:lnTo>
                  <a:lnTo>
                    <a:pt x="2658" y="176"/>
                  </a:lnTo>
                  <a:lnTo>
                    <a:pt x="2663" y="183"/>
                  </a:lnTo>
                  <a:lnTo>
                    <a:pt x="2667" y="190"/>
                  </a:lnTo>
                  <a:lnTo>
                    <a:pt x="2671" y="194"/>
                  </a:lnTo>
                  <a:lnTo>
                    <a:pt x="2675" y="197"/>
                  </a:lnTo>
                  <a:lnTo>
                    <a:pt x="2678" y="200"/>
                  </a:lnTo>
                  <a:lnTo>
                    <a:pt x="2683" y="201"/>
                  </a:lnTo>
                  <a:lnTo>
                    <a:pt x="2687" y="201"/>
                  </a:lnTo>
                  <a:lnTo>
                    <a:pt x="2692" y="202"/>
                  </a:lnTo>
                  <a:lnTo>
                    <a:pt x="2702" y="201"/>
                  </a:lnTo>
                  <a:lnTo>
                    <a:pt x="2712" y="200"/>
                  </a:lnTo>
                  <a:lnTo>
                    <a:pt x="2724" y="200"/>
                  </a:lnTo>
                  <a:lnTo>
                    <a:pt x="2738" y="203"/>
                  </a:lnTo>
                  <a:lnTo>
                    <a:pt x="2749" y="206"/>
                  </a:lnTo>
                  <a:lnTo>
                    <a:pt x="2762" y="212"/>
                  </a:lnTo>
                  <a:lnTo>
                    <a:pt x="2777" y="218"/>
                  </a:lnTo>
                  <a:lnTo>
                    <a:pt x="2792" y="226"/>
                  </a:lnTo>
                  <a:lnTo>
                    <a:pt x="2807" y="235"/>
                  </a:lnTo>
                  <a:lnTo>
                    <a:pt x="2821" y="244"/>
                  </a:lnTo>
                  <a:lnTo>
                    <a:pt x="2833" y="252"/>
                  </a:lnTo>
                  <a:lnTo>
                    <a:pt x="2842" y="258"/>
                  </a:lnTo>
                  <a:lnTo>
                    <a:pt x="2854" y="269"/>
                  </a:lnTo>
                  <a:lnTo>
                    <a:pt x="2868" y="284"/>
                  </a:lnTo>
                  <a:lnTo>
                    <a:pt x="2881" y="300"/>
                  </a:lnTo>
                  <a:lnTo>
                    <a:pt x="2895" y="317"/>
                  </a:lnTo>
                  <a:lnTo>
                    <a:pt x="2910" y="332"/>
                  </a:lnTo>
                  <a:lnTo>
                    <a:pt x="2925" y="347"/>
                  </a:lnTo>
                  <a:lnTo>
                    <a:pt x="2933" y="353"/>
                  </a:lnTo>
                  <a:lnTo>
                    <a:pt x="2941" y="358"/>
                  </a:lnTo>
                  <a:lnTo>
                    <a:pt x="2949" y="362"/>
                  </a:lnTo>
                  <a:lnTo>
                    <a:pt x="2957" y="364"/>
                  </a:lnTo>
                  <a:lnTo>
                    <a:pt x="2962" y="367"/>
                  </a:lnTo>
                  <a:lnTo>
                    <a:pt x="2966" y="369"/>
                  </a:lnTo>
                  <a:lnTo>
                    <a:pt x="2972" y="372"/>
                  </a:lnTo>
                  <a:lnTo>
                    <a:pt x="2977" y="376"/>
                  </a:lnTo>
                  <a:lnTo>
                    <a:pt x="2988" y="386"/>
                  </a:lnTo>
                  <a:lnTo>
                    <a:pt x="2999" y="397"/>
                  </a:lnTo>
                  <a:lnTo>
                    <a:pt x="3011" y="409"/>
                  </a:lnTo>
                  <a:lnTo>
                    <a:pt x="3022" y="417"/>
                  </a:lnTo>
                  <a:lnTo>
                    <a:pt x="3026" y="421"/>
                  </a:lnTo>
                  <a:lnTo>
                    <a:pt x="3030" y="424"/>
                  </a:lnTo>
                  <a:lnTo>
                    <a:pt x="3035" y="425"/>
                  </a:lnTo>
                  <a:lnTo>
                    <a:pt x="3038" y="426"/>
                  </a:lnTo>
                  <a:lnTo>
                    <a:pt x="3061" y="427"/>
                  </a:lnTo>
                  <a:lnTo>
                    <a:pt x="3086" y="431"/>
                  </a:lnTo>
                  <a:lnTo>
                    <a:pt x="3099" y="433"/>
                  </a:lnTo>
                  <a:lnTo>
                    <a:pt x="3110" y="436"/>
                  </a:lnTo>
                  <a:lnTo>
                    <a:pt x="3122" y="439"/>
                  </a:lnTo>
                  <a:lnTo>
                    <a:pt x="3133" y="444"/>
                  </a:lnTo>
                  <a:lnTo>
                    <a:pt x="3145" y="449"/>
                  </a:lnTo>
                  <a:lnTo>
                    <a:pt x="3156" y="455"/>
                  </a:lnTo>
                  <a:lnTo>
                    <a:pt x="3166" y="462"/>
                  </a:lnTo>
                  <a:lnTo>
                    <a:pt x="3174" y="469"/>
                  </a:lnTo>
                  <a:lnTo>
                    <a:pt x="3182" y="478"/>
                  </a:lnTo>
                  <a:lnTo>
                    <a:pt x="3190" y="488"/>
                  </a:lnTo>
                  <a:lnTo>
                    <a:pt x="3196" y="498"/>
                  </a:lnTo>
                  <a:lnTo>
                    <a:pt x="3201" y="510"/>
                  </a:lnTo>
                  <a:lnTo>
                    <a:pt x="3205" y="526"/>
                  </a:lnTo>
                  <a:lnTo>
                    <a:pt x="3209" y="542"/>
                  </a:lnTo>
                  <a:lnTo>
                    <a:pt x="3210" y="558"/>
                  </a:lnTo>
                  <a:lnTo>
                    <a:pt x="3209" y="574"/>
                  </a:lnTo>
                  <a:lnTo>
                    <a:pt x="3207" y="605"/>
                  </a:lnTo>
                  <a:lnTo>
                    <a:pt x="3205" y="638"/>
                  </a:lnTo>
                  <a:lnTo>
                    <a:pt x="3205" y="654"/>
                  </a:lnTo>
                  <a:lnTo>
                    <a:pt x="3208" y="667"/>
                  </a:lnTo>
                  <a:lnTo>
                    <a:pt x="3210" y="678"/>
                  </a:lnTo>
                  <a:lnTo>
                    <a:pt x="3213" y="689"/>
                  </a:lnTo>
                  <a:lnTo>
                    <a:pt x="3223" y="710"/>
                  </a:lnTo>
                  <a:lnTo>
                    <a:pt x="3238" y="735"/>
                  </a:lnTo>
                  <a:lnTo>
                    <a:pt x="3246" y="749"/>
                  </a:lnTo>
                  <a:lnTo>
                    <a:pt x="3254" y="762"/>
                  </a:lnTo>
                  <a:lnTo>
                    <a:pt x="3258" y="770"/>
                  </a:lnTo>
                  <a:lnTo>
                    <a:pt x="3260" y="778"/>
                  </a:lnTo>
                  <a:lnTo>
                    <a:pt x="3261" y="785"/>
                  </a:lnTo>
                  <a:lnTo>
                    <a:pt x="3260" y="795"/>
                  </a:lnTo>
                  <a:lnTo>
                    <a:pt x="3259" y="801"/>
                  </a:lnTo>
                  <a:lnTo>
                    <a:pt x="3256" y="806"/>
                  </a:lnTo>
                  <a:lnTo>
                    <a:pt x="3253" y="810"/>
                  </a:lnTo>
                  <a:lnTo>
                    <a:pt x="3250" y="814"/>
                  </a:lnTo>
                  <a:lnTo>
                    <a:pt x="3240" y="820"/>
                  </a:lnTo>
                  <a:lnTo>
                    <a:pt x="3229" y="825"/>
                  </a:lnTo>
                  <a:lnTo>
                    <a:pt x="3218" y="831"/>
                  </a:lnTo>
                  <a:lnTo>
                    <a:pt x="3208" y="837"/>
                  </a:lnTo>
                  <a:lnTo>
                    <a:pt x="3203" y="843"/>
                  </a:lnTo>
                  <a:lnTo>
                    <a:pt x="3199" y="847"/>
                  </a:lnTo>
                  <a:lnTo>
                    <a:pt x="3197" y="854"/>
                  </a:lnTo>
                  <a:lnTo>
                    <a:pt x="3194" y="862"/>
                  </a:lnTo>
                  <a:lnTo>
                    <a:pt x="3194" y="867"/>
                  </a:lnTo>
                  <a:lnTo>
                    <a:pt x="3194" y="873"/>
                  </a:lnTo>
                  <a:lnTo>
                    <a:pt x="3196" y="878"/>
                  </a:lnTo>
                  <a:lnTo>
                    <a:pt x="3198" y="885"/>
                  </a:lnTo>
                  <a:lnTo>
                    <a:pt x="3199" y="890"/>
                  </a:lnTo>
                  <a:lnTo>
                    <a:pt x="3200" y="896"/>
                  </a:lnTo>
                  <a:lnTo>
                    <a:pt x="3201" y="902"/>
                  </a:lnTo>
                  <a:lnTo>
                    <a:pt x="3200" y="907"/>
                  </a:lnTo>
                  <a:lnTo>
                    <a:pt x="3198" y="913"/>
                  </a:lnTo>
                  <a:lnTo>
                    <a:pt x="3191" y="918"/>
                  </a:lnTo>
                  <a:lnTo>
                    <a:pt x="3182" y="924"/>
                  </a:lnTo>
                  <a:lnTo>
                    <a:pt x="3173" y="930"/>
                  </a:lnTo>
                  <a:lnTo>
                    <a:pt x="3163" y="936"/>
                  </a:lnTo>
                  <a:lnTo>
                    <a:pt x="3156" y="942"/>
                  </a:lnTo>
                  <a:lnTo>
                    <a:pt x="3152" y="946"/>
                  </a:lnTo>
                  <a:lnTo>
                    <a:pt x="3149" y="948"/>
                  </a:lnTo>
                  <a:lnTo>
                    <a:pt x="3148" y="951"/>
                  </a:lnTo>
                  <a:lnTo>
                    <a:pt x="3147" y="953"/>
                  </a:lnTo>
                  <a:lnTo>
                    <a:pt x="3148" y="965"/>
                  </a:lnTo>
                  <a:lnTo>
                    <a:pt x="3149" y="976"/>
                  </a:lnTo>
                  <a:lnTo>
                    <a:pt x="3152" y="988"/>
                  </a:lnTo>
                  <a:lnTo>
                    <a:pt x="3157" y="1001"/>
                  </a:lnTo>
                  <a:lnTo>
                    <a:pt x="3160" y="1013"/>
                  </a:lnTo>
                  <a:lnTo>
                    <a:pt x="3162" y="1025"/>
                  </a:lnTo>
                  <a:lnTo>
                    <a:pt x="3163" y="1036"/>
                  </a:lnTo>
                  <a:lnTo>
                    <a:pt x="3163" y="1046"/>
                  </a:lnTo>
                  <a:lnTo>
                    <a:pt x="3162" y="1051"/>
                  </a:lnTo>
                  <a:lnTo>
                    <a:pt x="3160" y="1055"/>
                  </a:lnTo>
                  <a:lnTo>
                    <a:pt x="3159" y="1057"/>
                  </a:lnTo>
                  <a:lnTo>
                    <a:pt x="3157" y="1060"/>
                  </a:lnTo>
                  <a:lnTo>
                    <a:pt x="3151" y="1064"/>
                  </a:lnTo>
                  <a:lnTo>
                    <a:pt x="3145" y="1071"/>
                  </a:lnTo>
                  <a:lnTo>
                    <a:pt x="3142" y="1074"/>
                  </a:lnTo>
                  <a:lnTo>
                    <a:pt x="3142" y="1079"/>
                  </a:lnTo>
                  <a:lnTo>
                    <a:pt x="3143" y="1087"/>
                  </a:lnTo>
                  <a:lnTo>
                    <a:pt x="3145" y="1096"/>
                  </a:lnTo>
                  <a:lnTo>
                    <a:pt x="3146" y="1105"/>
                  </a:lnTo>
                  <a:lnTo>
                    <a:pt x="3147" y="1114"/>
                  </a:lnTo>
                  <a:lnTo>
                    <a:pt x="3146" y="1118"/>
                  </a:lnTo>
                  <a:lnTo>
                    <a:pt x="3145" y="1123"/>
                  </a:lnTo>
                  <a:lnTo>
                    <a:pt x="3143" y="1126"/>
                  </a:lnTo>
                  <a:lnTo>
                    <a:pt x="3141" y="1130"/>
                  </a:lnTo>
                  <a:lnTo>
                    <a:pt x="3138" y="1136"/>
                  </a:lnTo>
                  <a:lnTo>
                    <a:pt x="3137" y="1141"/>
                  </a:lnTo>
                  <a:lnTo>
                    <a:pt x="3137" y="1148"/>
                  </a:lnTo>
                  <a:lnTo>
                    <a:pt x="3138" y="1155"/>
                  </a:lnTo>
                  <a:lnTo>
                    <a:pt x="3142" y="1170"/>
                  </a:lnTo>
                  <a:lnTo>
                    <a:pt x="3149" y="1187"/>
                  </a:lnTo>
                  <a:lnTo>
                    <a:pt x="3158" y="1203"/>
                  </a:lnTo>
                  <a:lnTo>
                    <a:pt x="3166" y="1220"/>
                  </a:lnTo>
                  <a:lnTo>
                    <a:pt x="3169" y="1228"/>
                  </a:lnTo>
                  <a:lnTo>
                    <a:pt x="3172" y="1235"/>
                  </a:lnTo>
                  <a:lnTo>
                    <a:pt x="3174" y="1243"/>
                  </a:lnTo>
                  <a:lnTo>
                    <a:pt x="3176" y="1251"/>
                  </a:lnTo>
                  <a:lnTo>
                    <a:pt x="3177" y="1259"/>
                  </a:lnTo>
                  <a:lnTo>
                    <a:pt x="3177" y="1266"/>
                  </a:lnTo>
                  <a:lnTo>
                    <a:pt x="3176" y="1273"/>
                  </a:lnTo>
                  <a:lnTo>
                    <a:pt x="3174" y="1280"/>
                  </a:lnTo>
                  <a:lnTo>
                    <a:pt x="3173" y="1286"/>
                  </a:lnTo>
                  <a:lnTo>
                    <a:pt x="3171" y="1292"/>
                  </a:lnTo>
                  <a:lnTo>
                    <a:pt x="3169" y="1297"/>
                  </a:lnTo>
                  <a:lnTo>
                    <a:pt x="3166" y="1303"/>
                  </a:lnTo>
                  <a:lnTo>
                    <a:pt x="3158" y="1312"/>
                  </a:lnTo>
                  <a:lnTo>
                    <a:pt x="3149" y="1320"/>
                  </a:lnTo>
                  <a:lnTo>
                    <a:pt x="3139" y="1328"/>
                  </a:lnTo>
                  <a:lnTo>
                    <a:pt x="3128" y="1336"/>
                  </a:lnTo>
                  <a:lnTo>
                    <a:pt x="3105" y="1349"/>
                  </a:lnTo>
                  <a:lnTo>
                    <a:pt x="3080" y="1362"/>
                  </a:lnTo>
                  <a:lnTo>
                    <a:pt x="3068" y="1370"/>
                  </a:lnTo>
                  <a:lnTo>
                    <a:pt x="3056" y="1378"/>
                  </a:lnTo>
                  <a:lnTo>
                    <a:pt x="3045" y="1386"/>
                  </a:lnTo>
                  <a:lnTo>
                    <a:pt x="3036" y="1396"/>
                  </a:lnTo>
                  <a:lnTo>
                    <a:pt x="3027" y="1404"/>
                  </a:lnTo>
                  <a:lnTo>
                    <a:pt x="3021" y="1412"/>
                  </a:lnTo>
                  <a:lnTo>
                    <a:pt x="3016" y="1419"/>
                  </a:lnTo>
                  <a:lnTo>
                    <a:pt x="3012" y="1425"/>
                  </a:lnTo>
                  <a:lnTo>
                    <a:pt x="3009" y="1431"/>
                  </a:lnTo>
                  <a:lnTo>
                    <a:pt x="3008" y="1437"/>
                  </a:lnTo>
                  <a:lnTo>
                    <a:pt x="3008" y="1441"/>
                  </a:lnTo>
                  <a:lnTo>
                    <a:pt x="3009" y="1446"/>
                  </a:lnTo>
                  <a:lnTo>
                    <a:pt x="3014" y="1455"/>
                  </a:lnTo>
                  <a:lnTo>
                    <a:pt x="3021" y="1464"/>
                  </a:lnTo>
                  <a:lnTo>
                    <a:pt x="3029" y="1475"/>
                  </a:lnTo>
                  <a:lnTo>
                    <a:pt x="3039" y="1488"/>
                  </a:lnTo>
                  <a:lnTo>
                    <a:pt x="3046" y="1498"/>
                  </a:lnTo>
                  <a:lnTo>
                    <a:pt x="3052" y="1512"/>
                  </a:lnTo>
                  <a:lnTo>
                    <a:pt x="3056" y="1526"/>
                  </a:lnTo>
                  <a:lnTo>
                    <a:pt x="3058" y="1542"/>
                  </a:lnTo>
                  <a:lnTo>
                    <a:pt x="3059" y="1556"/>
                  </a:lnTo>
                  <a:lnTo>
                    <a:pt x="3059" y="1571"/>
                  </a:lnTo>
                  <a:lnTo>
                    <a:pt x="3057" y="1585"/>
                  </a:lnTo>
                  <a:lnTo>
                    <a:pt x="3054" y="1597"/>
                  </a:lnTo>
                  <a:lnTo>
                    <a:pt x="3046" y="1621"/>
                  </a:lnTo>
                  <a:lnTo>
                    <a:pt x="3042" y="1642"/>
                  </a:lnTo>
                  <a:lnTo>
                    <a:pt x="3038" y="1660"/>
                  </a:lnTo>
                  <a:lnTo>
                    <a:pt x="3038" y="1678"/>
                  </a:lnTo>
                  <a:lnTo>
                    <a:pt x="3039" y="1712"/>
                  </a:lnTo>
                  <a:lnTo>
                    <a:pt x="3040" y="1756"/>
                  </a:lnTo>
                  <a:lnTo>
                    <a:pt x="3042" y="1769"/>
                  </a:lnTo>
                  <a:lnTo>
                    <a:pt x="3043" y="1781"/>
                  </a:lnTo>
                  <a:lnTo>
                    <a:pt x="3044" y="1792"/>
                  </a:lnTo>
                  <a:lnTo>
                    <a:pt x="3047" y="1802"/>
                  </a:lnTo>
                  <a:lnTo>
                    <a:pt x="3050" y="1812"/>
                  </a:lnTo>
                  <a:lnTo>
                    <a:pt x="3055" y="1822"/>
                  </a:lnTo>
                  <a:lnTo>
                    <a:pt x="3059" y="1833"/>
                  </a:lnTo>
                  <a:lnTo>
                    <a:pt x="3066" y="1844"/>
                  </a:lnTo>
                  <a:lnTo>
                    <a:pt x="3068" y="1849"/>
                  </a:lnTo>
                  <a:lnTo>
                    <a:pt x="3070" y="1854"/>
                  </a:lnTo>
                  <a:lnTo>
                    <a:pt x="3071" y="1859"/>
                  </a:lnTo>
                  <a:lnTo>
                    <a:pt x="3071" y="1864"/>
                  </a:lnTo>
                  <a:lnTo>
                    <a:pt x="3070" y="1875"/>
                  </a:lnTo>
                  <a:lnTo>
                    <a:pt x="3069" y="1886"/>
                  </a:lnTo>
                  <a:lnTo>
                    <a:pt x="3067" y="1897"/>
                  </a:lnTo>
                  <a:lnTo>
                    <a:pt x="3067" y="1909"/>
                  </a:lnTo>
                  <a:lnTo>
                    <a:pt x="3067" y="1915"/>
                  </a:lnTo>
                  <a:lnTo>
                    <a:pt x="3068" y="1921"/>
                  </a:lnTo>
                  <a:lnTo>
                    <a:pt x="3069" y="1926"/>
                  </a:lnTo>
                  <a:lnTo>
                    <a:pt x="3071" y="1931"/>
                  </a:lnTo>
                  <a:lnTo>
                    <a:pt x="3075" y="1936"/>
                  </a:lnTo>
                  <a:lnTo>
                    <a:pt x="3079" y="1941"/>
                  </a:lnTo>
                  <a:lnTo>
                    <a:pt x="3085" y="1944"/>
                  </a:lnTo>
                  <a:lnTo>
                    <a:pt x="3090" y="1946"/>
                  </a:lnTo>
                  <a:lnTo>
                    <a:pt x="3104" y="1949"/>
                  </a:lnTo>
                  <a:lnTo>
                    <a:pt x="3118" y="1953"/>
                  </a:lnTo>
                  <a:lnTo>
                    <a:pt x="3126" y="1955"/>
                  </a:lnTo>
                  <a:lnTo>
                    <a:pt x="3132" y="1957"/>
                  </a:lnTo>
                  <a:lnTo>
                    <a:pt x="3138" y="1960"/>
                  </a:lnTo>
                  <a:lnTo>
                    <a:pt x="3143" y="1965"/>
                  </a:lnTo>
                  <a:lnTo>
                    <a:pt x="3149" y="1969"/>
                  </a:lnTo>
                  <a:lnTo>
                    <a:pt x="3152" y="1976"/>
                  </a:lnTo>
                  <a:lnTo>
                    <a:pt x="3155" y="1984"/>
                  </a:lnTo>
                  <a:lnTo>
                    <a:pt x="3157" y="1994"/>
                  </a:lnTo>
                  <a:lnTo>
                    <a:pt x="3158" y="2012"/>
                  </a:lnTo>
                  <a:lnTo>
                    <a:pt x="3159" y="2027"/>
                  </a:lnTo>
                  <a:lnTo>
                    <a:pt x="3160" y="2032"/>
                  </a:lnTo>
                  <a:lnTo>
                    <a:pt x="3162" y="2037"/>
                  </a:lnTo>
                  <a:lnTo>
                    <a:pt x="3163" y="2040"/>
                  </a:lnTo>
                  <a:lnTo>
                    <a:pt x="3166" y="2043"/>
                  </a:lnTo>
                  <a:lnTo>
                    <a:pt x="3166" y="2043"/>
                  </a:lnTo>
                  <a:lnTo>
                    <a:pt x="3170" y="2048"/>
                  </a:lnTo>
                  <a:lnTo>
                    <a:pt x="3176" y="2050"/>
                  </a:lnTo>
                  <a:lnTo>
                    <a:pt x="3182" y="2053"/>
                  </a:lnTo>
                  <a:lnTo>
                    <a:pt x="3191" y="2056"/>
                  </a:lnTo>
                  <a:lnTo>
                    <a:pt x="3201" y="2059"/>
                  </a:lnTo>
                  <a:lnTo>
                    <a:pt x="3213" y="2062"/>
                  </a:lnTo>
                  <a:lnTo>
                    <a:pt x="3227" y="2068"/>
                  </a:lnTo>
                  <a:lnTo>
                    <a:pt x="3242" y="2074"/>
                  </a:lnTo>
                  <a:lnTo>
                    <a:pt x="3245" y="2075"/>
                  </a:lnTo>
                  <a:lnTo>
                    <a:pt x="3246" y="2078"/>
                  </a:lnTo>
                  <a:lnTo>
                    <a:pt x="3248" y="2080"/>
                  </a:lnTo>
                  <a:lnTo>
                    <a:pt x="3249" y="2082"/>
                  </a:lnTo>
                  <a:lnTo>
                    <a:pt x="3248" y="2086"/>
                  </a:lnTo>
                  <a:lnTo>
                    <a:pt x="3245" y="2092"/>
                  </a:lnTo>
                  <a:lnTo>
                    <a:pt x="3238" y="2104"/>
                  </a:lnTo>
                  <a:lnTo>
                    <a:pt x="3225" y="2119"/>
                  </a:lnTo>
                  <a:lnTo>
                    <a:pt x="3214" y="2133"/>
                  </a:lnTo>
                  <a:lnTo>
                    <a:pt x="3207" y="2147"/>
                  </a:lnTo>
                  <a:lnTo>
                    <a:pt x="3204" y="2154"/>
                  </a:lnTo>
                  <a:lnTo>
                    <a:pt x="3203" y="2159"/>
                  </a:lnTo>
                  <a:lnTo>
                    <a:pt x="3204" y="2163"/>
                  </a:lnTo>
                  <a:lnTo>
                    <a:pt x="3205" y="2166"/>
                  </a:lnTo>
                  <a:lnTo>
                    <a:pt x="3207" y="2168"/>
                  </a:lnTo>
                  <a:lnTo>
                    <a:pt x="3210" y="2171"/>
                  </a:lnTo>
                  <a:lnTo>
                    <a:pt x="3214" y="2173"/>
                  </a:lnTo>
                  <a:lnTo>
                    <a:pt x="3220" y="2174"/>
                  </a:lnTo>
                  <a:lnTo>
                    <a:pt x="3225" y="2173"/>
                  </a:lnTo>
                  <a:lnTo>
                    <a:pt x="3233" y="2172"/>
                  </a:lnTo>
                  <a:lnTo>
                    <a:pt x="3240" y="2171"/>
                  </a:lnTo>
                  <a:lnTo>
                    <a:pt x="3245" y="2171"/>
                  </a:lnTo>
                  <a:lnTo>
                    <a:pt x="3249" y="2172"/>
                  </a:lnTo>
                  <a:lnTo>
                    <a:pt x="3251" y="2173"/>
                  </a:lnTo>
                  <a:lnTo>
                    <a:pt x="3253" y="2174"/>
                  </a:lnTo>
                  <a:lnTo>
                    <a:pt x="3255" y="2176"/>
                  </a:lnTo>
                  <a:lnTo>
                    <a:pt x="3256" y="2178"/>
                  </a:lnTo>
                  <a:lnTo>
                    <a:pt x="3256" y="2182"/>
                  </a:lnTo>
                  <a:lnTo>
                    <a:pt x="3256" y="2186"/>
                  </a:lnTo>
                  <a:lnTo>
                    <a:pt x="3255" y="2190"/>
                  </a:lnTo>
                  <a:lnTo>
                    <a:pt x="3253" y="2198"/>
                  </a:lnTo>
                  <a:lnTo>
                    <a:pt x="3253" y="2206"/>
                  </a:lnTo>
                  <a:lnTo>
                    <a:pt x="3255" y="2214"/>
                  </a:lnTo>
                  <a:lnTo>
                    <a:pt x="3261" y="2222"/>
                  </a:lnTo>
                  <a:lnTo>
                    <a:pt x="3267" y="2231"/>
                  </a:lnTo>
                  <a:lnTo>
                    <a:pt x="3274" y="2241"/>
                  </a:lnTo>
                  <a:lnTo>
                    <a:pt x="3280" y="2250"/>
                  </a:lnTo>
                  <a:lnTo>
                    <a:pt x="3283" y="2260"/>
                  </a:lnTo>
                  <a:lnTo>
                    <a:pt x="3284" y="2264"/>
                  </a:lnTo>
                  <a:lnTo>
                    <a:pt x="3283" y="2269"/>
                  </a:lnTo>
                  <a:lnTo>
                    <a:pt x="3281" y="2273"/>
                  </a:lnTo>
                  <a:lnTo>
                    <a:pt x="3277" y="2277"/>
                  </a:lnTo>
                  <a:lnTo>
                    <a:pt x="3267" y="2289"/>
                  </a:lnTo>
                  <a:lnTo>
                    <a:pt x="3259" y="2302"/>
                  </a:lnTo>
                  <a:lnTo>
                    <a:pt x="3251" y="2316"/>
                  </a:lnTo>
                  <a:lnTo>
                    <a:pt x="3243" y="2331"/>
                  </a:lnTo>
                  <a:lnTo>
                    <a:pt x="3236" y="2345"/>
                  </a:lnTo>
                  <a:lnTo>
                    <a:pt x="3230" y="2358"/>
                  </a:lnTo>
                  <a:lnTo>
                    <a:pt x="3221" y="2373"/>
                  </a:lnTo>
                  <a:lnTo>
                    <a:pt x="3212" y="2386"/>
                  </a:lnTo>
                  <a:lnTo>
                    <a:pt x="3202" y="2398"/>
                  </a:lnTo>
                  <a:lnTo>
                    <a:pt x="3194" y="2410"/>
                  </a:lnTo>
                  <a:lnTo>
                    <a:pt x="3188" y="2423"/>
                  </a:lnTo>
                  <a:lnTo>
                    <a:pt x="3181" y="2435"/>
                  </a:lnTo>
                  <a:lnTo>
                    <a:pt x="3178" y="2448"/>
                  </a:lnTo>
                  <a:lnTo>
                    <a:pt x="3176" y="2461"/>
                  </a:lnTo>
                  <a:lnTo>
                    <a:pt x="3176" y="2476"/>
                  </a:lnTo>
                  <a:lnTo>
                    <a:pt x="3178" y="2491"/>
                  </a:lnTo>
                  <a:lnTo>
                    <a:pt x="3182" y="2511"/>
                  </a:lnTo>
                  <a:lnTo>
                    <a:pt x="3187" y="2526"/>
                  </a:lnTo>
                  <a:lnTo>
                    <a:pt x="3192" y="2539"/>
                  </a:lnTo>
                  <a:lnTo>
                    <a:pt x="3198" y="2547"/>
                  </a:lnTo>
                  <a:lnTo>
                    <a:pt x="3204" y="2554"/>
                  </a:lnTo>
                  <a:lnTo>
                    <a:pt x="3211" y="2559"/>
                  </a:lnTo>
                  <a:lnTo>
                    <a:pt x="3219" y="2561"/>
                  </a:lnTo>
                  <a:lnTo>
                    <a:pt x="3227" y="2562"/>
                  </a:lnTo>
                  <a:lnTo>
                    <a:pt x="3243" y="2563"/>
                  </a:lnTo>
                  <a:lnTo>
                    <a:pt x="3262" y="2565"/>
                  </a:lnTo>
                  <a:lnTo>
                    <a:pt x="3272" y="2567"/>
                  </a:lnTo>
                  <a:lnTo>
                    <a:pt x="3283" y="2572"/>
                  </a:lnTo>
                  <a:lnTo>
                    <a:pt x="3294" y="2578"/>
                  </a:lnTo>
                  <a:lnTo>
                    <a:pt x="3305" y="2587"/>
                  </a:lnTo>
                  <a:lnTo>
                    <a:pt x="3308" y="2593"/>
                  </a:lnTo>
                  <a:lnTo>
                    <a:pt x="3312" y="2598"/>
                  </a:lnTo>
                  <a:lnTo>
                    <a:pt x="3315" y="2606"/>
                  </a:lnTo>
                  <a:lnTo>
                    <a:pt x="3318" y="2615"/>
                  </a:lnTo>
                  <a:lnTo>
                    <a:pt x="3324" y="2636"/>
                  </a:lnTo>
                  <a:lnTo>
                    <a:pt x="3327" y="2659"/>
                  </a:lnTo>
                  <a:lnTo>
                    <a:pt x="3333" y="2704"/>
                  </a:lnTo>
                  <a:lnTo>
                    <a:pt x="3336" y="2738"/>
                  </a:lnTo>
                  <a:lnTo>
                    <a:pt x="3337" y="2744"/>
                  </a:lnTo>
                  <a:lnTo>
                    <a:pt x="3342" y="2752"/>
                  </a:lnTo>
                  <a:lnTo>
                    <a:pt x="3347" y="2761"/>
                  </a:lnTo>
                  <a:lnTo>
                    <a:pt x="3355" y="2771"/>
                  </a:lnTo>
                  <a:lnTo>
                    <a:pt x="3375" y="2791"/>
                  </a:lnTo>
                  <a:lnTo>
                    <a:pt x="3398" y="2812"/>
                  </a:lnTo>
                  <a:lnTo>
                    <a:pt x="3446" y="2850"/>
                  </a:lnTo>
                  <a:lnTo>
                    <a:pt x="3482" y="2877"/>
                  </a:lnTo>
                  <a:lnTo>
                    <a:pt x="3496" y="2887"/>
                  </a:lnTo>
                  <a:lnTo>
                    <a:pt x="3511" y="2897"/>
                  </a:lnTo>
                  <a:lnTo>
                    <a:pt x="3528" y="2909"/>
                  </a:lnTo>
                  <a:lnTo>
                    <a:pt x="3543" y="2922"/>
                  </a:lnTo>
                  <a:lnTo>
                    <a:pt x="3549" y="2929"/>
                  </a:lnTo>
                  <a:lnTo>
                    <a:pt x="3554" y="2935"/>
                  </a:lnTo>
                  <a:lnTo>
                    <a:pt x="3559" y="2943"/>
                  </a:lnTo>
                  <a:lnTo>
                    <a:pt x="3561" y="2950"/>
                  </a:lnTo>
                  <a:lnTo>
                    <a:pt x="3561" y="2958"/>
                  </a:lnTo>
                  <a:lnTo>
                    <a:pt x="3559" y="2964"/>
                  </a:lnTo>
                  <a:lnTo>
                    <a:pt x="3554" y="2972"/>
                  </a:lnTo>
                  <a:lnTo>
                    <a:pt x="3548" y="2980"/>
                  </a:lnTo>
                  <a:lnTo>
                    <a:pt x="3543" y="2984"/>
                  </a:lnTo>
                  <a:lnTo>
                    <a:pt x="3540" y="2989"/>
                  </a:lnTo>
                  <a:lnTo>
                    <a:pt x="3538" y="2994"/>
                  </a:lnTo>
                  <a:lnTo>
                    <a:pt x="3537" y="2998"/>
                  </a:lnTo>
                  <a:lnTo>
                    <a:pt x="3536" y="3004"/>
                  </a:lnTo>
                  <a:lnTo>
                    <a:pt x="3536" y="3010"/>
                  </a:lnTo>
                  <a:lnTo>
                    <a:pt x="3536" y="3015"/>
                  </a:lnTo>
                  <a:lnTo>
                    <a:pt x="3537" y="3022"/>
                  </a:lnTo>
                  <a:lnTo>
                    <a:pt x="3543" y="3045"/>
                  </a:lnTo>
                  <a:lnTo>
                    <a:pt x="3550" y="3069"/>
                  </a:lnTo>
                  <a:lnTo>
                    <a:pt x="3551" y="3077"/>
                  </a:lnTo>
                  <a:lnTo>
                    <a:pt x="3554" y="3082"/>
                  </a:lnTo>
                  <a:lnTo>
                    <a:pt x="3558" y="3088"/>
                  </a:lnTo>
                  <a:lnTo>
                    <a:pt x="3561" y="3092"/>
                  </a:lnTo>
                  <a:lnTo>
                    <a:pt x="3564" y="3095"/>
                  </a:lnTo>
                  <a:lnTo>
                    <a:pt x="3569" y="3098"/>
                  </a:lnTo>
                  <a:lnTo>
                    <a:pt x="3573" y="3099"/>
                  </a:lnTo>
                  <a:lnTo>
                    <a:pt x="3579" y="3100"/>
                  </a:lnTo>
                  <a:lnTo>
                    <a:pt x="3589" y="3102"/>
                  </a:lnTo>
                  <a:lnTo>
                    <a:pt x="3599" y="3105"/>
                  </a:lnTo>
                  <a:lnTo>
                    <a:pt x="3603" y="3107"/>
                  </a:lnTo>
                  <a:lnTo>
                    <a:pt x="3607" y="3109"/>
                  </a:lnTo>
                  <a:lnTo>
                    <a:pt x="3612" y="3112"/>
                  </a:lnTo>
                  <a:lnTo>
                    <a:pt x="3616" y="3116"/>
                  </a:lnTo>
                  <a:lnTo>
                    <a:pt x="3620" y="3122"/>
                  </a:lnTo>
                  <a:lnTo>
                    <a:pt x="3623" y="3133"/>
                  </a:lnTo>
                  <a:lnTo>
                    <a:pt x="3626" y="3148"/>
                  </a:lnTo>
                  <a:lnTo>
                    <a:pt x="3629" y="3164"/>
                  </a:lnTo>
                  <a:lnTo>
                    <a:pt x="3633" y="3195"/>
                  </a:lnTo>
                  <a:lnTo>
                    <a:pt x="3635" y="3215"/>
                  </a:lnTo>
                  <a:lnTo>
                    <a:pt x="3631" y="3247"/>
                  </a:lnTo>
                  <a:lnTo>
                    <a:pt x="3627" y="3274"/>
                  </a:lnTo>
                  <a:lnTo>
                    <a:pt x="3629" y="3280"/>
                  </a:lnTo>
                  <a:lnTo>
                    <a:pt x="3630" y="3286"/>
                  </a:lnTo>
                  <a:lnTo>
                    <a:pt x="3633" y="3291"/>
                  </a:lnTo>
                  <a:lnTo>
                    <a:pt x="3636" y="3297"/>
                  </a:lnTo>
                  <a:lnTo>
                    <a:pt x="3642" y="3302"/>
                  </a:lnTo>
                  <a:lnTo>
                    <a:pt x="3648" y="3309"/>
                  </a:lnTo>
                  <a:lnTo>
                    <a:pt x="3657" y="3315"/>
                  </a:lnTo>
                  <a:lnTo>
                    <a:pt x="3667" y="3320"/>
                  </a:lnTo>
                  <a:lnTo>
                    <a:pt x="3676" y="3326"/>
                  </a:lnTo>
                  <a:lnTo>
                    <a:pt x="3684" y="3330"/>
                  </a:lnTo>
                  <a:lnTo>
                    <a:pt x="3689" y="3336"/>
                  </a:lnTo>
                  <a:lnTo>
                    <a:pt x="3693" y="3340"/>
                  </a:lnTo>
                  <a:lnTo>
                    <a:pt x="3696" y="3346"/>
                  </a:lnTo>
                  <a:lnTo>
                    <a:pt x="3698" y="3351"/>
                  </a:lnTo>
                  <a:lnTo>
                    <a:pt x="3701" y="3358"/>
                  </a:lnTo>
                  <a:lnTo>
                    <a:pt x="3702" y="3363"/>
                  </a:lnTo>
                  <a:lnTo>
                    <a:pt x="3703" y="3376"/>
                  </a:lnTo>
                  <a:lnTo>
                    <a:pt x="3704" y="3390"/>
                  </a:lnTo>
                  <a:lnTo>
                    <a:pt x="3704" y="3397"/>
                  </a:lnTo>
                  <a:lnTo>
                    <a:pt x="3706" y="3405"/>
                  </a:lnTo>
                  <a:lnTo>
                    <a:pt x="3708" y="3413"/>
                  </a:lnTo>
                  <a:lnTo>
                    <a:pt x="3710" y="3422"/>
                  </a:lnTo>
                  <a:lnTo>
                    <a:pt x="3715" y="3430"/>
                  </a:lnTo>
                  <a:lnTo>
                    <a:pt x="3719" y="3437"/>
                  </a:lnTo>
                  <a:lnTo>
                    <a:pt x="3726" y="3446"/>
                  </a:lnTo>
                  <a:lnTo>
                    <a:pt x="3733" y="3455"/>
                  </a:lnTo>
                  <a:lnTo>
                    <a:pt x="3748" y="3472"/>
                  </a:lnTo>
                  <a:lnTo>
                    <a:pt x="3760" y="3485"/>
                  </a:lnTo>
                  <a:lnTo>
                    <a:pt x="3786" y="3514"/>
                  </a:lnTo>
                  <a:lnTo>
                    <a:pt x="3811" y="3540"/>
                  </a:lnTo>
                  <a:lnTo>
                    <a:pt x="3817" y="3546"/>
                  </a:lnTo>
                  <a:lnTo>
                    <a:pt x="3825" y="3550"/>
                  </a:lnTo>
                  <a:lnTo>
                    <a:pt x="3831" y="3556"/>
                  </a:lnTo>
                  <a:lnTo>
                    <a:pt x="3839" y="3560"/>
                  </a:lnTo>
                  <a:lnTo>
                    <a:pt x="3848" y="3563"/>
                  </a:lnTo>
                  <a:lnTo>
                    <a:pt x="3857" y="3568"/>
                  </a:lnTo>
                  <a:lnTo>
                    <a:pt x="3867" y="3570"/>
                  </a:lnTo>
                  <a:lnTo>
                    <a:pt x="3877" y="3572"/>
                  </a:lnTo>
                  <a:lnTo>
                    <a:pt x="3889" y="3575"/>
                  </a:lnTo>
                  <a:lnTo>
                    <a:pt x="3900" y="3579"/>
                  </a:lnTo>
                  <a:lnTo>
                    <a:pt x="3910" y="3582"/>
                  </a:lnTo>
                  <a:lnTo>
                    <a:pt x="3919" y="3587"/>
                  </a:lnTo>
                  <a:lnTo>
                    <a:pt x="3926" y="3591"/>
                  </a:lnTo>
                  <a:lnTo>
                    <a:pt x="3934" y="3596"/>
                  </a:lnTo>
                  <a:lnTo>
                    <a:pt x="3941" y="3602"/>
                  </a:lnTo>
                  <a:lnTo>
                    <a:pt x="3946" y="3608"/>
                  </a:lnTo>
                  <a:lnTo>
                    <a:pt x="3952" y="3614"/>
                  </a:lnTo>
                  <a:lnTo>
                    <a:pt x="3956" y="3622"/>
                  </a:lnTo>
                  <a:lnTo>
                    <a:pt x="3961" y="3630"/>
                  </a:lnTo>
                  <a:lnTo>
                    <a:pt x="3965" y="3637"/>
                  </a:lnTo>
                  <a:lnTo>
                    <a:pt x="3971" y="3656"/>
                  </a:lnTo>
                  <a:lnTo>
                    <a:pt x="3976" y="3676"/>
                  </a:lnTo>
                  <a:lnTo>
                    <a:pt x="3977" y="3685"/>
                  </a:lnTo>
                  <a:lnTo>
                    <a:pt x="3977" y="3694"/>
                  </a:lnTo>
                  <a:lnTo>
                    <a:pt x="3974" y="3700"/>
                  </a:lnTo>
                  <a:lnTo>
                    <a:pt x="3971" y="3707"/>
                  </a:lnTo>
                  <a:lnTo>
                    <a:pt x="3965" y="3713"/>
                  </a:lnTo>
                  <a:lnTo>
                    <a:pt x="3959" y="3718"/>
                  </a:lnTo>
                  <a:lnTo>
                    <a:pt x="3951" y="3722"/>
                  </a:lnTo>
                  <a:lnTo>
                    <a:pt x="3942" y="3726"/>
                  </a:lnTo>
                  <a:lnTo>
                    <a:pt x="3933" y="3729"/>
                  </a:lnTo>
                  <a:lnTo>
                    <a:pt x="3924" y="3731"/>
                  </a:lnTo>
                  <a:lnTo>
                    <a:pt x="3914" y="3732"/>
                  </a:lnTo>
                  <a:lnTo>
                    <a:pt x="3904" y="3734"/>
                  </a:lnTo>
                  <a:lnTo>
                    <a:pt x="3894" y="3734"/>
                  </a:lnTo>
                  <a:lnTo>
                    <a:pt x="3885" y="3734"/>
                  </a:lnTo>
                  <a:lnTo>
                    <a:pt x="3877" y="3732"/>
                  </a:lnTo>
                  <a:lnTo>
                    <a:pt x="3869" y="3731"/>
                  </a:lnTo>
                  <a:lnTo>
                    <a:pt x="3845" y="3726"/>
                  </a:lnTo>
                  <a:lnTo>
                    <a:pt x="3822" y="3720"/>
                  </a:lnTo>
                  <a:lnTo>
                    <a:pt x="3810" y="3719"/>
                  </a:lnTo>
                  <a:lnTo>
                    <a:pt x="3798" y="3719"/>
                  </a:lnTo>
                  <a:lnTo>
                    <a:pt x="3786" y="3720"/>
                  </a:lnTo>
                  <a:lnTo>
                    <a:pt x="3771" y="3724"/>
                  </a:lnTo>
                  <a:lnTo>
                    <a:pt x="3759" y="3727"/>
                  </a:lnTo>
                  <a:lnTo>
                    <a:pt x="3748" y="3731"/>
                  </a:lnTo>
                  <a:lnTo>
                    <a:pt x="3738" y="3736"/>
                  </a:lnTo>
                  <a:lnTo>
                    <a:pt x="3729" y="3741"/>
                  </a:lnTo>
                  <a:lnTo>
                    <a:pt x="3722" y="3748"/>
                  </a:lnTo>
                  <a:lnTo>
                    <a:pt x="3714" y="3753"/>
                  </a:lnTo>
                  <a:lnTo>
                    <a:pt x="3707" y="3761"/>
                  </a:lnTo>
                  <a:lnTo>
                    <a:pt x="3702" y="3769"/>
                  </a:lnTo>
                  <a:lnTo>
                    <a:pt x="3697" y="3778"/>
                  </a:lnTo>
                  <a:lnTo>
                    <a:pt x="3694" y="3787"/>
                  </a:lnTo>
                  <a:lnTo>
                    <a:pt x="3691" y="3795"/>
                  </a:lnTo>
                  <a:lnTo>
                    <a:pt x="3688" y="3805"/>
                  </a:lnTo>
                  <a:lnTo>
                    <a:pt x="3688" y="3816"/>
                  </a:lnTo>
                  <a:lnTo>
                    <a:pt x="3688" y="3827"/>
                  </a:lnTo>
                  <a:lnTo>
                    <a:pt x="3688" y="3840"/>
                  </a:lnTo>
                  <a:lnTo>
                    <a:pt x="3691" y="3852"/>
                  </a:lnTo>
                  <a:lnTo>
                    <a:pt x="3693" y="3860"/>
                  </a:lnTo>
                  <a:lnTo>
                    <a:pt x="3697" y="3867"/>
                  </a:lnTo>
                  <a:lnTo>
                    <a:pt x="3703" y="3875"/>
                  </a:lnTo>
                  <a:lnTo>
                    <a:pt x="3709" y="3882"/>
                  </a:lnTo>
                  <a:lnTo>
                    <a:pt x="3716" y="3887"/>
                  </a:lnTo>
                  <a:lnTo>
                    <a:pt x="3725" y="3891"/>
                  </a:lnTo>
                  <a:lnTo>
                    <a:pt x="3728" y="3893"/>
                  </a:lnTo>
                  <a:lnTo>
                    <a:pt x="3733" y="3893"/>
                  </a:lnTo>
                  <a:lnTo>
                    <a:pt x="3737" y="3893"/>
                  </a:lnTo>
                  <a:lnTo>
                    <a:pt x="3742" y="3893"/>
                  </a:lnTo>
                  <a:lnTo>
                    <a:pt x="3754" y="3889"/>
                  </a:lnTo>
                  <a:lnTo>
                    <a:pt x="3768" y="3887"/>
                  </a:lnTo>
                  <a:lnTo>
                    <a:pt x="3781" y="3885"/>
                  </a:lnTo>
                  <a:lnTo>
                    <a:pt x="3794" y="3884"/>
                  </a:lnTo>
                  <a:lnTo>
                    <a:pt x="3799" y="3885"/>
                  </a:lnTo>
                  <a:lnTo>
                    <a:pt x="3804" y="3886"/>
                  </a:lnTo>
                  <a:lnTo>
                    <a:pt x="3808" y="3887"/>
                  </a:lnTo>
                  <a:lnTo>
                    <a:pt x="3812" y="3889"/>
                  </a:lnTo>
                  <a:lnTo>
                    <a:pt x="3815" y="3893"/>
                  </a:lnTo>
                  <a:lnTo>
                    <a:pt x="3817" y="3897"/>
                  </a:lnTo>
                  <a:lnTo>
                    <a:pt x="3818" y="3902"/>
                  </a:lnTo>
                  <a:lnTo>
                    <a:pt x="3817" y="3908"/>
                  </a:lnTo>
                  <a:lnTo>
                    <a:pt x="3816" y="3928"/>
                  </a:lnTo>
                  <a:lnTo>
                    <a:pt x="3815" y="3945"/>
                  </a:lnTo>
                  <a:lnTo>
                    <a:pt x="3817" y="3960"/>
                  </a:lnTo>
                  <a:lnTo>
                    <a:pt x="3819" y="3975"/>
                  </a:lnTo>
                  <a:lnTo>
                    <a:pt x="3823" y="3986"/>
                  </a:lnTo>
                  <a:lnTo>
                    <a:pt x="3829" y="3997"/>
                  </a:lnTo>
                  <a:lnTo>
                    <a:pt x="3835" y="4007"/>
                  </a:lnTo>
                  <a:lnTo>
                    <a:pt x="3840" y="4015"/>
                  </a:lnTo>
                  <a:lnTo>
                    <a:pt x="3853" y="4033"/>
                  </a:lnTo>
                  <a:lnTo>
                    <a:pt x="3866" y="4052"/>
                  </a:lnTo>
                  <a:lnTo>
                    <a:pt x="3871" y="4063"/>
                  </a:lnTo>
                  <a:lnTo>
                    <a:pt x="3876" y="4075"/>
                  </a:lnTo>
                  <a:lnTo>
                    <a:pt x="3879" y="4087"/>
                  </a:lnTo>
                  <a:lnTo>
                    <a:pt x="3880" y="4103"/>
                  </a:lnTo>
                  <a:lnTo>
                    <a:pt x="3883" y="4126"/>
                  </a:lnTo>
                  <a:lnTo>
                    <a:pt x="3885" y="4146"/>
                  </a:lnTo>
                  <a:lnTo>
                    <a:pt x="3889" y="4160"/>
                  </a:lnTo>
                  <a:lnTo>
                    <a:pt x="3893" y="4172"/>
                  </a:lnTo>
                  <a:lnTo>
                    <a:pt x="3898" y="4181"/>
                  </a:lnTo>
                  <a:lnTo>
                    <a:pt x="3902" y="4187"/>
                  </a:lnTo>
                  <a:lnTo>
                    <a:pt x="3908" y="4191"/>
                  </a:lnTo>
                  <a:lnTo>
                    <a:pt x="3913" y="4192"/>
                  </a:lnTo>
                  <a:lnTo>
                    <a:pt x="3921" y="4271"/>
                  </a:lnTo>
                  <a:lnTo>
                    <a:pt x="3923" y="4290"/>
                  </a:lnTo>
                  <a:lnTo>
                    <a:pt x="3926" y="4314"/>
                  </a:lnTo>
                  <a:lnTo>
                    <a:pt x="3928" y="4343"/>
                  </a:lnTo>
                  <a:lnTo>
                    <a:pt x="3929" y="4374"/>
                  </a:lnTo>
                  <a:lnTo>
                    <a:pt x="3928" y="4403"/>
                  </a:lnTo>
                  <a:lnTo>
                    <a:pt x="3925" y="4432"/>
                  </a:lnTo>
                  <a:lnTo>
                    <a:pt x="3924" y="4444"/>
                  </a:lnTo>
                  <a:lnTo>
                    <a:pt x="3921" y="4455"/>
                  </a:lnTo>
                  <a:lnTo>
                    <a:pt x="3919" y="4465"/>
                  </a:lnTo>
                  <a:lnTo>
                    <a:pt x="3915" y="4472"/>
                  </a:lnTo>
                  <a:lnTo>
                    <a:pt x="3914" y="4483"/>
                  </a:lnTo>
                  <a:lnTo>
                    <a:pt x="3912" y="4495"/>
                  </a:lnTo>
                  <a:lnTo>
                    <a:pt x="3908" y="4510"/>
                  </a:lnTo>
                  <a:lnTo>
                    <a:pt x="3903" y="4525"/>
                  </a:lnTo>
                  <a:lnTo>
                    <a:pt x="3898" y="4539"/>
                  </a:lnTo>
                  <a:lnTo>
                    <a:pt x="3892" y="4553"/>
                  </a:lnTo>
                  <a:lnTo>
                    <a:pt x="3887" y="4565"/>
                  </a:lnTo>
                  <a:lnTo>
                    <a:pt x="3880" y="4573"/>
                  </a:lnTo>
                  <a:lnTo>
                    <a:pt x="3878" y="4580"/>
                  </a:lnTo>
                  <a:lnTo>
                    <a:pt x="3873" y="4587"/>
                  </a:lnTo>
                  <a:lnTo>
                    <a:pt x="3871" y="4598"/>
                  </a:lnTo>
                  <a:lnTo>
                    <a:pt x="3866" y="4611"/>
                  </a:lnTo>
                  <a:lnTo>
                    <a:pt x="3859" y="4623"/>
                  </a:lnTo>
                  <a:lnTo>
                    <a:pt x="3852" y="4633"/>
                  </a:lnTo>
                  <a:lnTo>
                    <a:pt x="3852" y="4645"/>
                  </a:lnTo>
                  <a:lnTo>
                    <a:pt x="3850" y="4657"/>
                  </a:lnTo>
                  <a:lnTo>
                    <a:pt x="3848" y="4666"/>
                  </a:lnTo>
                  <a:lnTo>
                    <a:pt x="3843" y="4675"/>
                  </a:lnTo>
                  <a:lnTo>
                    <a:pt x="3839" y="4684"/>
                  </a:lnTo>
                  <a:lnTo>
                    <a:pt x="3835" y="4693"/>
                  </a:lnTo>
                  <a:lnTo>
                    <a:pt x="3828" y="4701"/>
                  </a:lnTo>
                  <a:lnTo>
                    <a:pt x="3822" y="4708"/>
                  </a:lnTo>
                  <a:lnTo>
                    <a:pt x="3809" y="4724"/>
                  </a:lnTo>
                  <a:lnTo>
                    <a:pt x="3796" y="4737"/>
                  </a:lnTo>
                  <a:lnTo>
                    <a:pt x="3782" y="4752"/>
                  </a:lnTo>
                  <a:lnTo>
                    <a:pt x="3771" y="4767"/>
                  </a:lnTo>
                  <a:lnTo>
                    <a:pt x="3765" y="4777"/>
                  </a:lnTo>
                  <a:lnTo>
                    <a:pt x="3756" y="4785"/>
                  </a:lnTo>
                  <a:lnTo>
                    <a:pt x="3747" y="4791"/>
                  </a:lnTo>
                  <a:lnTo>
                    <a:pt x="3738" y="4796"/>
                  </a:lnTo>
                  <a:lnTo>
                    <a:pt x="3728" y="4799"/>
                  </a:lnTo>
                  <a:lnTo>
                    <a:pt x="3718" y="4802"/>
                  </a:lnTo>
                  <a:lnTo>
                    <a:pt x="3707" y="4804"/>
                  </a:lnTo>
                  <a:lnTo>
                    <a:pt x="3696" y="4805"/>
                  </a:lnTo>
                  <a:lnTo>
                    <a:pt x="3674" y="4804"/>
                  </a:lnTo>
                  <a:lnTo>
                    <a:pt x="3651" y="4801"/>
                  </a:lnTo>
                  <a:lnTo>
                    <a:pt x="3627" y="4799"/>
                  </a:lnTo>
                  <a:lnTo>
                    <a:pt x="3605" y="4797"/>
                  </a:lnTo>
                  <a:lnTo>
                    <a:pt x="3584" y="4797"/>
                  </a:lnTo>
                  <a:lnTo>
                    <a:pt x="3561" y="4798"/>
                  </a:lnTo>
                  <a:lnTo>
                    <a:pt x="3537" y="4800"/>
                  </a:lnTo>
                  <a:lnTo>
                    <a:pt x="3510" y="4804"/>
                  </a:lnTo>
                  <a:lnTo>
                    <a:pt x="3485" y="4808"/>
                  </a:lnTo>
                  <a:lnTo>
                    <a:pt x="3458" y="4814"/>
                  </a:lnTo>
                  <a:lnTo>
                    <a:pt x="3431" y="4821"/>
                  </a:lnTo>
                  <a:lnTo>
                    <a:pt x="3406" y="4830"/>
                  </a:lnTo>
                  <a:lnTo>
                    <a:pt x="3380" y="4840"/>
                  </a:lnTo>
                  <a:lnTo>
                    <a:pt x="3357" y="4852"/>
                  </a:lnTo>
                  <a:lnTo>
                    <a:pt x="3347" y="4859"/>
                  </a:lnTo>
                  <a:lnTo>
                    <a:pt x="3336" y="4867"/>
                  </a:lnTo>
                  <a:lnTo>
                    <a:pt x="3326" y="4873"/>
                  </a:lnTo>
                  <a:lnTo>
                    <a:pt x="3317" y="4882"/>
                  </a:lnTo>
                  <a:lnTo>
                    <a:pt x="3308" y="4890"/>
                  </a:lnTo>
                  <a:lnTo>
                    <a:pt x="3302" y="4899"/>
                  </a:lnTo>
                  <a:lnTo>
                    <a:pt x="3294" y="4909"/>
                  </a:lnTo>
                  <a:lnTo>
                    <a:pt x="3289" y="4919"/>
                  </a:lnTo>
                  <a:lnTo>
                    <a:pt x="3283" y="4930"/>
                  </a:lnTo>
                  <a:lnTo>
                    <a:pt x="3279" y="4940"/>
                  </a:lnTo>
                  <a:lnTo>
                    <a:pt x="3275" y="4952"/>
                  </a:lnTo>
                  <a:lnTo>
                    <a:pt x="3274" y="4964"/>
                  </a:lnTo>
                  <a:lnTo>
                    <a:pt x="3272" y="4973"/>
                  </a:lnTo>
                  <a:lnTo>
                    <a:pt x="3267" y="4982"/>
                  </a:lnTo>
                  <a:lnTo>
                    <a:pt x="3262" y="4990"/>
                  </a:lnTo>
                  <a:lnTo>
                    <a:pt x="3255" y="4998"/>
                  </a:lnTo>
                  <a:lnTo>
                    <a:pt x="3246" y="5006"/>
                  </a:lnTo>
                  <a:lnTo>
                    <a:pt x="3238" y="5014"/>
                  </a:lnTo>
                  <a:lnTo>
                    <a:pt x="3228" y="5020"/>
                  </a:lnTo>
                  <a:lnTo>
                    <a:pt x="3218" y="5027"/>
                  </a:lnTo>
                  <a:lnTo>
                    <a:pt x="3197" y="5040"/>
                  </a:lnTo>
                  <a:lnTo>
                    <a:pt x="3177" y="5051"/>
                  </a:lnTo>
                  <a:lnTo>
                    <a:pt x="3167" y="5058"/>
                  </a:lnTo>
                  <a:lnTo>
                    <a:pt x="3158" y="5063"/>
                  </a:lnTo>
                  <a:lnTo>
                    <a:pt x="3150" y="5069"/>
                  </a:lnTo>
                  <a:lnTo>
                    <a:pt x="3143" y="5075"/>
                  </a:lnTo>
                  <a:lnTo>
                    <a:pt x="3137" y="5083"/>
                  </a:lnTo>
                  <a:lnTo>
                    <a:pt x="3131" y="5091"/>
                  </a:lnTo>
                  <a:lnTo>
                    <a:pt x="3126" y="5100"/>
                  </a:lnTo>
                  <a:lnTo>
                    <a:pt x="3121" y="5108"/>
                  </a:lnTo>
                  <a:lnTo>
                    <a:pt x="3114" y="5125"/>
                  </a:lnTo>
                  <a:lnTo>
                    <a:pt x="3106" y="5143"/>
                  </a:lnTo>
                  <a:lnTo>
                    <a:pt x="3102" y="5152"/>
                  </a:lnTo>
                  <a:lnTo>
                    <a:pt x="3098" y="5161"/>
                  </a:lnTo>
                  <a:lnTo>
                    <a:pt x="3093" y="5168"/>
                  </a:lnTo>
                  <a:lnTo>
                    <a:pt x="3086" y="5177"/>
                  </a:lnTo>
                  <a:lnTo>
                    <a:pt x="3079" y="5185"/>
                  </a:lnTo>
                  <a:lnTo>
                    <a:pt x="3070" y="5192"/>
                  </a:lnTo>
                  <a:lnTo>
                    <a:pt x="3060" y="5198"/>
                  </a:lnTo>
                  <a:lnTo>
                    <a:pt x="3049" y="5205"/>
                  </a:lnTo>
                  <a:lnTo>
                    <a:pt x="3049" y="5205"/>
                  </a:lnTo>
                  <a:lnTo>
                    <a:pt x="3037" y="5192"/>
                  </a:lnTo>
                  <a:lnTo>
                    <a:pt x="3019" y="5171"/>
                  </a:lnTo>
                  <a:lnTo>
                    <a:pt x="3009" y="5159"/>
                  </a:lnTo>
                  <a:lnTo>
                    <a:pt x="3002" y="5150"/>
                  </a:lnTo>
                  <a:lnTo>
                    <a:pt x="2995" y="5141"/>
                  </a:lnTo>
                  <a:lnTo>
                    <a:pt x="2992" y="5134"/>
                  </a:lnTo>
                  <a:lnTo>
                    <a:pt x="2991" y="5129"/>
                  </a:lnTo>
                  <a:lnTo>
                    <a:pt x="2990" y="5122"/>
                  </a:lnTo>
                  <a:lnTo>
                    <a:pt x="2990" y="5115"/>
                  </a:lnTo>
                  <a:lnTo>
                    <a:pt x="2990" y="5109"/>
                  </a:lnTo>
                  <a:lnTo>
                    <a:pt x="2990" y="5102"/>
                  </a:lnTo>
                  <a:lnTo>
                    <a:pt x="2990" y="5095"/>
                  </a:lnTo>
                  <a:lnTo>
                    <a:pt x="2988" y="5089"/>
                  </a:lnTo>
                  <a:lnTo>
                    <a:pt x="2986" y="5083"/>
                  </a:lnTo>
                  <a:lnTo>
                    <a:pt x="2981" y="5075"/>
                  </a:lnTo>
                  <a:lnTo>
                    <a:pt x="2975" y="5071"/>
                  </a:lnTo>
                  <a:lnTo>
                    <a:pt x="2968" y="5067"/>
                  </a:lnTo>
                  <a:lnTo>
                    <a:pt x="2961" y="5066"/>
                  </a:lnTo>
                  <a:lnTo>
                    <a:pt x="2953" y="5064"/>
                  </a:lnTo>
                  <a:lnTo>
                    <a:pt x="2945" y="5066"/>
                  </a:lnTo>
                  <a:lnTo>
                    <a:pt x="2936" y="5067"/>
                  </a:lnTo>
                  <a:lnTo>
                    <a:pt x="2929" y="5068"/>
                  </a:lnTo>
                  <a:lnTo>
                    <a:pt x="2911" y="5071"/>
                  </a:lnTo>
                  <a:lnTo>
                    <a:pt x="2894" y="5073"/>
                  </a:lnTo>
                  <a:lnTo>
                    <a:pt x="2887" y="5072"/>
                  </a:lnTo>
                  <a:lnTo>
                    <a:pt x="2879" y="5071"/>
                  </a:lnTo>
                  <a:lnTo>
                    <a:pt x="2872" y="5068"/>
                  </a:lnTo>
                  <a:lnTo>
                    <a:pt x="2865" y="5063"/>
                  </a:lnTo>
                  <a:lnTo>
                    <a:pt x="2861" y="5059"/>
                  </a:lnTo>
                  <a:lnTo>
                    <a:pt x="2858" y="5054"/>
                  </a:lnTo>
                  <a:lnTo>
                    <a:pt x="2854" y="5049"/>
                  </a:lnTo>
                  <a:lnTo>
                    <a:pt x="2852" y="5045"/>
                  </a:lnTo>
                  <a:lnTo>
                    <a:pt x="2849" y="5035"/>
                  </a:lnTo>
                  <a:lnTo>
                    <a:pt x="2848" y="5025"/>
                  </a:lnTo>
                  <a:lnTo>
                    <a:pt x="2849" y="5015"/>
                  </a:lnTo>
                  <a:lnTo>
                    <a:pt x="2851" y="5004"/>
                  </a:lnTo>
                  <a:lnTo>
                    <a:pt x="2854" y="4994"/>
                  </a:lnTo>
                  <a:lnTo>
                    <a:pt x="2859" y="4983"/>
                  </a:lnTo>
                  <a:lnTo>
                    <a:pt x="2862" y="4974"/>
                  </a:lnTo>
                  <a:lnTo>
                    <a:pt x="2864" y="4967"/>
                  </a:lnTo>
                  <a:lnTo>
                    <a:pt x="2864" y="4961"/>
                  </a:lnTo>
                  <a:lnTo>
                    <a:pt x="2863" y="4955"/>
                  </a:lnTo>
                  <a:lnTo>
                    <a:pt x="2861" y="4951"/>
                  </a:lnTo>
                  <a:lnTo>
                    <a:pt x="2858" y="4945"/>
                  </a:lnTo>
                  <a:lnTo>
                    <a:pt x="2854" y="4942"/>
                  </a:lnTo>
                  <a:lnTo>
                    <a:pt x="2849" y="4937"/>
                  </a:lnTo>
                  <a:lnTo>
                    <a:pt x="2827" y="4924"/>
                  </a:lnTo>
                  <a:lnTo>
                    <a:pt x="2802" y="4911"/>
                  </a:lnTo>
                  <a:lnTo>
                    <a:pt x="2793" y="4904"/>
                  </a:lnTo>
                  <a:lnTo>
                    <a:pt x="2788" y="4896"/>
                  </a:lnTo>
                  <a:lnTo>
                    <a:pt x="2785" y="4889"/>
                  </a:lnTo>
                  <a:lnTo>
                    <a:pt x="2782" y="4881"/>
                  </a:lnTo>
                  <a:lnTo>
                    <a:pt x="2781" y="4864"/>
                  </a:lnTo>
                  <a:lnTo>
                    <a:pt x="2782" y="4850"/>
                  </a:lnTo>
                  <a:lnTo>
                    <a:pt x="2781" y="4843"/>
                  </a:lnTo>
                  <a:lnTo>
                    <a:pt x="2780" y="4838"/>
                  </a:lnTo>
                  <a:lnTo>
                    <a:pt x="2778" y="4832"/>
                  </a:lnTo>
                  <a:lnTo>
                    <a:pt x="2774" y="4829"/>
                  </a:lnTo>
                  <a:lnTo>
                    <a:pt x="2767" y="4827"/>
                  </a:lnTo>
                  <a:lnTo>
                    <a:pt x="2758" y="4827"/>
                  </a:lnTo>
                  <a:lnTo>
                    <a:pt x="2746" y="4827"/>
                  </a:lnTo>
                  <a:lnTo>
                    <a:pt x="2730" y="4830"/>
                  </a:lnTo>
                  <a:lnTo>
                    <a:pt x="2718" y="4838"/>
                  </a:lnTo>
                  <a:lnTo>
                    <a:pt x="2706" y="4846"/>
                  </a:lnTo>
                  <a:lnTo>
                    <a:pt x="2694" y="4854"/>
                  </a:lnTo>
                  <a:lnTo>
                    <a:pt x="2682" y="4863"/>
                  </a:lnTo>
                  <a:lnTo>
                    <a:pt x="2657" y="4882"/>
                  </a:lnTo>
                  <a:lnTo>
                    <a:pt x="2633" y="4899"/>
                  </a:lnTo>
                  <a:lnTo>
                    <a:pt x="2621" y="4905"/>
                  </a:lnTo>
                  <a:lnTo>
                    <a:pt x="2609" y="4911"/>
                  </a:lnTo>
                  <a:lnTo>
                    <a:pt x="2596" y="4914"/>
                  </a:lnTo>
                  <a:lnTo>
                    <a:pt x="2584" y="4915"/>
                  </a:lnTo>
                  <a:lnTo>
                    <a:pt x="2579" y="4915"/>
                  </a:lnTo>
                  <a:lnTo>
                    <a:pt x="2572" y="4914"/>
                  </a:lnTo>
                  <a:lnTo>
                    <a:pt x="2566" y="4913"/>
                  </a:lnTo>
                  <a:lnTo>
                    <a:pt x="2560" y="4910"/>
                  </a:lnTo>
                  <a:lnTo>
                    <a:pt x="2554" y="4907"/>
                  </a:lnTo>
                  <a:lnTo>
                    <a:pt x="2549" y="4903"/>
                  </a:lnTo>
                  <a:lnTo>
                    <a:pt x="2543" y="4899"/>
                  </a:lnTo>
                  <a:lnTo>
                    <a:pt x="2537" y="4893"/>
                  </a:lnTo>
                  <a:lnTo>
                    <a:pt x="2524" y="4880"/>
                  </a:lnTo>
                  <a:lnTo>
                    <a:pt x="2512" y="4871"/>
                  </a:lnTo>
                  <a:lnTo>
                    <a:pt x="2501" y="4864"/>
                  </a:lnTo>
                  <a:lnTo>
                    <a:pt x="2491" y="4861"/>
                  </a:lnTo>
                  <a:lnTo>
                    <a:pt x="2487" y="4860"/>
                  </a:lnTo>
                  <a:lnTo>
                    <a:pt x="2482" y="4860"/>
                  </a:lnTo>
                  <a:lnTo>
                    <a:pt x="2478" y="4860"/>
                  </a:lnTo>
                  <a:lnTo>
                    <a:pt x="2473" y="4861"/>
                  </a:lnTo>
                  <a:lnTo>
                    <a:pt x="2466" y="4863"/>
                  </a:lnTo>
                  <a:lnTo>
                    <a:pt x="2458" y="4869"/>
                  </a:lnTo>
                  <a:lnTo>
                    <a:pt x="2450" y="4875"/>
                  </a:lnTo>
                  <a:lnTo>
                    <a:pt x="2442" y="4882"/>
                  </a:lnTo>
                  <a:lnTo>
                    <a:pt x="2435" y="4891"/>
                  </a:lnTo>
                  <a:lnTo>
                    <a:pt x="2426" y="4901"/>
                  </a:lnTo>
                  <a:lnTo>
                    <a:pt x="2409" y="4921"/>
                  </a:lnTo>
                  <a:lnTo>
                    <a:pt x="2388" y="4941"/>
                  </a:lnTo>
                  <a:lnTo>
                    <a:pt x="2228" y="5083"/>
                  </a:lnTo>
                  <a:lnTo>
                    <a:pt x="2218" y="5092"/>
                  </a:lnTo>
                  <a:lnTo>
                    <a:pt x="2208" y="5099"/>
                  </a:lnTo>
                  <a:lnTo>
                    <a:pt x="2198" y="5103"/>
                  </a:lnTo>
                  <a:lnTo>
                    <a:pt x="2188" y="5108"/>
                  </a:lnTo>
                  <a:lnTo>
                    <a:pt x="2178" y="5110"/>
                  </a:lnTo>
                  <a:lnTo>
                    <a:pt x="2168" y="5112"/>
                  </a:lnTo>
                  <a:lnTo>
                    <a:pt x="2157" y="5113"/>
                  </a:lnTo>
                  <a:lnTo>
                    <a:pt x="2147" y="5112"/>
                  </a:lnTo>
                  <a:lnTo>
                    <a:pt x="2126" y="5110"/>
                  </a:lnTo>
                  <a:lnTo>
                    <a:pt x="2104" y="5104"/>
                  </a:lnTo>
                  <a:lnTo>
                    <a:pt x="2080" y="5099"/>
                  </a:lnTo>
                  <a:lnTo>
                    <a:pt x="2055" y="5091"/>
                  </a:lnTo>
                  <a:lnTo>
                    <a:pt x="2038" y="5087"/>
                  </a:lnTo>
                  <a:lnTo>
                    <a:pt x="2020" y="5083"/>
                  </a:lnTo>
                  <a:lnTo>
                    <a:pt x="2002" y="5081"/>
                  </a:lnTo>
                  <a:lnTo>
                    <a:pt x="1984" y="5080"/>
                  </a:lnTo>
                  <a:lnTo>
                    <a:pt x="1946" y="5079"/>
                  </a:lnTo>
                  <a:lnTo>
                    <a:pt x="1907" y="5079"/>
                  </a:lnTo>
                  <a:lnTo>
                    <a:pt x="1869" y="5081"/>
                  </a:lnTo>
                  <a:lnTo>
                    <a:pt x="1831" y="5081"/>
                  </a:lnTo>
                  <a:lnTo>
                    <a:pt x="1812" y="5081"/>
                  </a:lnTo>
                  <a:lnTo>
                    <a:pt x="1793" y="5081"/>
                  </a:lnTo>
                  <a:lnTo>
                    <a:pt x="1776" y="5080"/>
                  </a:lnTo>
                  <a:lnTo>
                    <a:pt x="1757" y="5079"/>
                  </a:lnTo>
                  <a:lnTo>
                    <a:pt x="1730" y="5082"/>
                  </a:lnTo>
                  <a:lnTo>
                    <a:pt x="1705" y="5084"/>
                  </a:lnTo>
                  <a:lnTo>
                    <a:pt x="1680" y="5085"/>
                  </a:lnTo>
                  <a:lnTo>
                    <a:pt x="1657" y="5084"/>
                  </a:lnTo>
                  <a:lnTo>
                    <a:pt x="1633" y="5082"/>
                  </a:lnTo>
                  <a:lnTo>
                    <a:pt x="1608" y="5078"/>
                  </a:lnTo>
                  <a:lnTo>
                    <a:pt x="1584" y="5071"/>
                  </a:lnTo>
                  <a:lnTo>
                    <a:pt x="1558" y="5062"/>
                  </a:lnTo>
                  <a:lnTo>
                    <a:pt x="1548" y="5058"/>
                  </a:lnTo>
                  <a:lnTo>
                    <a:pt x="1540" y="5052"/>
                  </a:lnTo>
                  <a:lnTo>
                    <a:pt x="1538" y="5049"/>
                  </a:lnTo>
                  <a:lnTo>
                    <a:pt x="1535" y="5046"/>
                  </a:lnTo>
                  <a:lnTo>
                    <a:pt x="1534" y="5042"/>
                  </a:lnTo>
                  <a:lnTo>
                    <a:pt x="1533" y="5039"/>
                  </a:lnTo>
                  <a:lnTo>
                    <a:pt x="1533" y="5032"/>
                  </a:lnTo>
                  <a:lnTo>
                    <a:pt x="1534" y="5025"/>
                  </a:lnTo>
                  <a:lnTo>
                    <a:pt x="1538" y="5018"/>
                  </a:lnTo>
                  <a:lnTo>
                    <a:pt x="1543" y="5011"/>
                  </a:lnTo>
                  <a:lnTo>
                    <a:pt x="1549" y="5004"/>
                  </a:lnTo>
                  <a:lnTo>
                    <a:pt x="1555" y="4997"/>
                  </a:lnTo>
                  <a:lnTo>
                    <a:pt x="1562" y="4991"/>
                  </a:lnTo>
                  <a:lnTo>
                    <a:pt x="1570" y="4985"/>
                  </a:lnTo>
                  <a:lnTo>
                    <a:pt x="1585" y="4976"/>
                  </a:lnTo>
                  <a:lnTo>
                    <a:pt x="1597" y="4969"/>
                  </a:lnTo>
                  <a:lnTo>
                    <a:pt x="1598" y="4968"/>
                  </a:lnTo>
                  <a:lnTo>
                    <a:pt x="1600" y="4967"/>
                  </a:lnTo>
                  <a:lnTo>
                    <a:pt x="1598" y="4965"/>
                  </a:lnTo>
                  <a:lnTo>
                    <a:pt x="1598" y="4962"/>
                  </a:lnTo>
                  <a:lnTo>
                    <a:pt x="1590" y="4957"/>
                  </a:lnTo>
                  <a:lnTo>
                    <a:pt x="1576" y="4952"/>
                  </a:lnTo>
                  <a:lnTo>
                    <a:pt x="1560" y="4946"/>
                  </a:lnTo>
                  <a:lnTo>
                    <a:pt x="1541" y="4941"/>
                  </a:lnTo>
                  <a:lnTo>
                    <a:pt x="1505" y="4932"/>
                  </a:lnTo>
                  <a:lnTo>
                    <a:pt x="1480" y="4926"/>
                  </a:lnTo>
                  <a:lnTo>
                    <a:pt x="1461" y="4924"/>
                  </a:lnTo>
                  <a:lnTo>
                    <a:pt x="1441" y="4922"/>
                  </a:lnTo>
                  <a:lnTo>
                    <a:pt x="1422" y="4922"/>
                  </a:lnTo>
                  <a:lnTo>
                    <a:pt x="1402" y="4921"/>
                  </a:lnTo>
                  <a:lnTo>
                    <a:pt x="1384" y="4921"/>
                  </a:lnTo>
                  <a:lnTo>
                    <a:pt x="1364" y="4921"/>
                  </a:lnTo>
                  <a:lnTo>
                    <a:pt x="1345" y="4920"/>
                  </a:lnTo>
                  <a:lnTo>
                    <a:pt x="1325" y="4919"/>
                  </a:lnTo>
                  <a:lnTo>
                    <a:pt x="1318" y="4917"/>
                  </a:lnTo>
                  <a:lnTo>
                    <a:pt x="1312" y="4915"/>
                  </a:lnTo>
                  <a:lnTo>
                    <a:pt x="1307" y="4914"/>
                  </a:lnTo>
                  <a:lnTo>
                    <a:pt x="1304" y="4912"/>
                  </a:lnTo>
                  <a:lnTo>
                    <a:pt x="1301" y="4910"/>
                  </a:lnTo>
                  <a:lnTo>
                    <a:pt x="1299" y="4907"/>
                  </a:lnTo>
                  <a:lnTo>
                    <a:pt x="1298" y="4904"/>
                  </a:lnTo>
                  <a:lnTo>
                    <a:pt x="1297" y="4901"/>
                  </a:lnTo>
                  <a:lnTo>
                    <a:pt x="1298" y="4885"/>
                  </a:lnTo>
                  <a:lnTo>
                    <a:pt x="1297" y="4865"/>
                  </a:lnTo>
                  <a:lnTo>
                    <a:pt x="1295" y="4858"/>
                  </a:lnTo>
                  <a:lnTo>
                    <a:pt x="1292" y="4851"/>
                  </a:lnTo>
                  <a:lnTo>
                    <a:pt x="1287" y="4846"/>
                  </a:lnTo>
                  <a:lnTo>
                    <a:pt x="1282" y="4840"/>
                  </a:lnTo>
                  <a:lnTo>
                    <a:pt x="1271" y="4831"/>
                  </a:lnTo>
                  <a:lnTo>
                    <a:pt x="1260" y="4823"/>
                  </a:lnTo>
                  <a:lnTo>
                    <a:pt x="1255" y="4819"/>
                  </a:lnTo>
                  <a:lnTo>
                    <a:pt x="1251" y="4815"/>
                  </a:lnTo>
                  <a:lnTo>
                    <a:pt x="1246" y="4810"/>
                  </a:lnTo>
                  <a:lnTo>
                    <a:pt x="1244" y="4805"/>
                  </a:lnTo>
                  <a:lnTo>
                    <a:pt x="1243" y="4799"/>
                  </a:lnTo>
                  <a:lnTo>
                    <a:pt x="1243" y="4793"/>
                  </a:lnTo>
                  <a:lnTo>
                    <a:pt x="1244" y="4785"/>
                  </a:lnTo>
                  <a:lnTo>
                    <a:pt x="1247" y="4776"/>
                  </a:lnTo>
                  <a:lnTo>
                    <a:pt x="1253" y="4769"/>
                  </a:lnTo>
                  <a:lnTo>
                    <a:pt x="1264" y="4758"/>
                  </a:lnTo>
                  <a:lnTo>
                    <a:pt x="1280" y="4744"/>
                  </a:lnTo>
                  <a:lnTo>
                    <a:pt x="1297" y="4727"/>
                  </a:lnTo>
                  <a:lnTo>
                    <a:pt x="1316" y="4712"/>
                  </a:lnTo>
                  <a:lnTo>
                    <a:pt x="1333" y="4699"/>
                  </a:lnTo>
                  <a:lnTo>
                    <a:pt x="1346" y="4689"/>
                  </a:lnTo>
                  <a:lnTo>
                    <a:pt x="1356" y="4683"/>
                  </a:lnTo>
                  <a:lnTo>
                    <a:pt x="1363" y="4681"/>
                  </a:lnTo>
                  <a:lnTo>
                    <a:pt x="1369" y="4681"/>
                  </a:lnTo>
                  <a:lnTo>
                    <a:pt x="1376" y="4681"/>
                  </a:lnTo>
                  <a:lnTo>
                    <a:pt x="1381" y="4682"/>
                  </a:lnTo>
                  <a:lnTo>
                    <a:pt x="1386" y="4685"/>
                  </a:lnTo>
                  <a:lnTo>
                    <a:pt x="1390" y="4687"/>
                  </a:lnTo>
                  <a:lnTo>
                    <a:pt x="1395" y="4691"/>
                  </a:lnTo>
                  <a:lnTo>
                    <a:pt x="1399" y="4695"/>
                  </a:lnTo>
                  <a:lnTo>
                    <a:pt x="1407" y="4704"/>
                  </a:lnTo>
                  <a:lnTo>
                    <a:pt x="1414" y="4712"/>
                  </a:lnTo>
                  <a:lnTo>
                    <a:pt x="1418" y="4716"/>
                  </a:lnTo>
                  <a:lnTo>
                    <a:pt x="1422" y="4720"/>
                  </a:lnTo>
                  <a:lnTo>
                    <a:pt x="1426" y="4723"/>
                  </a:lnTo>
                  <a:lnTo>
                    <a:pt x="1430" y="4725"/>
                  </a:lnTo>
                  <a:lnTo>
                    <a:pt x="1438" y="4710"/>
                  </a:lnTo>
                  <a:lnTo>
                    <a:pt x="1446" y="4692"/>
                  </a:lnTo>
                  <a:lnTo>
                    <a:pt x="1455" y="4675"/>
                  </a:lnTo>
                  <a:lnTo>
                    <a:pt x="1463" y="4661"/>
                  </a:lnTo>
                  <a:lnTo>
                    <a:pt x="1471" y="4652"/>
                  </a:lnTo>
                  <a:lnTo>
                    <a:pt x="1481" y="4642"/>
                  </a:lnTo>
                  <a:lnTo>
                    <a:pt x="1491" y="4632"/>
                  </a:lnTo>
                  <a:lnTo>
                    <a:pt x="1497" y="4624"/>
                  </a:lnTo>
                  <a:lnTo>
                    <a:pt x="1476" y="4621"/>
                  </a:lnTo>
                  <a:lnTo>
                    <a:pt x="1447" y="4620"/>
                  </a:lnTo>
                  <a:lnTo>
                    <a:pt x="1433" y="4618"/>
                  </a:lnTo>
                  <a:lnTo>
                    <a:pt x="1421" y="4615"/>
                  </a:lnTo>
                  <a:lnTo>
                    <a:pt x="1417" y="4612"/>
                  </a:lnTo>
                  <a:lnTo>
                    <a:pt x="1414" y="4610"/>
                  </a:lnTo>
                  <a:lnTo>
                    <a:pt x="1411" y="4606"/>
                  </a:lnTo>
                  <a:lnTo>
                    <a:pt x="1410" y="4601"/>
                  </a:lnTo>
                  <a:lnTo>
                    <a:pt x="1410" y="4596"/>
                  </a:lnTo>
                  <a:lnTo>
                    <a:pt x="1411" y="4591"/>
                  </a:lnTo>
                  <a:lnTo>
                    <a:pt x="1412" y="4586"/>
                  </a:lnTo>
                  <a:lnTo>
                    <a:pt x="1415" y="4580"/>
                  </a:lnTo>
                  <a:lnTo>
                    <a:pt x="1419" y="4571"/>
                  </a:lnTo>
                  <a:lnTo>
                    <a:pt x="1424" y="4561"/>
                  </a:lnTo>
                  <a:lnTo>
                    <a:pt x="1429" y="4552"/>
                  </a:lnTo>
                  <a:lnTo>
                    <a:pt x="1433" y="4543"/>
                  </a:lnTo>
                  <a:lnTo>
                    <a:pt x="1435" y="4537"/>
                  </a:lnTo>
                  <a:lnTo>
                    <a:pt x="1436" y="4533"/>
                  </a:lnTo>
                  <a:lnTo>
                    <a:pt x="1437" y="4528"/>
                  </a:lnTo>
                  <a:lnTo>
                    <a:pt x="1437" y="4523"/>
                  </a:lnTo>
                  <a:lnTo>
                    <a:pt x="1435" y="4516"/>
                  </a:lnTo>
                  <a:lnTo>
                    <a:pt x="1431" y="4511"/>
                  </a:lnTo>
                  <a:lnTo>
                    <a:pt x="1428" y="4505"/>
                  </a:lnTo>
                  <a:lnTo>
                    <a:pt x="1424" y="4500"/>
                  </a:lnTo>
                  <a:lnTo>
                    <a:pt x="1419" y="4494"/>
                  </a:lnTo>
                  <a:lnTo>
                    <a:pt x="1415" y="4489"/>
                  </a:lnTo>
                  <a:lnTo>
                    <a:pt x="1412" y="4482"/>
                  </a:lnTo>
                  <a:lnTo>
                    <a:pt x="1411" y="4474"/>
                  </a:lnTo>
                  <a:lnTo>
                    <a:pt x="1411" y="4468"/>
                  </a:lnTo>
                  <a:lnTo>
                    <a:pt x="1412" y="4462"/>
                  </a:lnTo>
                  <a:lnTo>
                    <a:pt x="1414" y="4458"/>
                  </a:lnTo>
                  <a:lnTo>
                    <a:pt x="1416" y="4453"/>
                  </a:lnTo>
                  <a:lnTo>
                    <a:pt x="1420" y="4444"/>
                  </a:lnTo>
                  <a:lnTo>
                    <a:pt x="1425" y="4437"/>
                  </a:lnTo>
                  <a:lnTo>
                    <a:pt x="1429" y="4429"/>
                  </a:lnTo>
                  <a:lnTo>
                    <a:pt x="1431" y="4419"/>
                  </a:lnTo>
                  <a:lnTo>
                    <a:pt x="1432" y="4413"/>
                  </a:lnTo>
                  <a:lnTo>
                    <a:pt x="1432" y="4407"/>
                  </a:lnTo>
                  <a:lnTo>
                    <a:pt x="1431" y="4400"/>
                  </a:lnTo>
                  <a:lnTo>
                    <a:pt x="1430" y="4391"/>
                  </a:lnTo>
                  <a:lnTo>
                    <a:pt x="1428" y="4386"/>
                  </a:lnTo>
                  <a:lnTo>
                    <a:pt x="1425" y="4382"/>
                  </a:lnTo>
                  <a:lnTo>
                    <a:pt x="1420" y="4379"/>
                  </a:lnTo>
                  <a:lnTo>
                    <a:pt x="1415" y="4377"/>
                  </a:lnTo>
                  <a:lnTo>
                    <a:pt x="1400" y="4376"/>
                  </a:lnTo>
                  <a:lnTo>
                    <a:pt x="1385" y="4375"/>
                  </a:lnTo>
                  <a:lnTo>
                    <a:pt x="1368" y="4376"/>
                  </a:lnTo>
                  <a:lnTo>
                    <a:pt x="1352" y="4376"/>
                  </a:lnTo>
                  <a:lnTo>
                    <a:pt x="1344" y="4376"/>
                  </a:lnTo>
                  <a:lnTo>
                    <a:pt x="1337" y="4375"/>
                  </a:lnTo>
                  <a:lnTo>
                    <a:pt x="1330" y="4372"/>
                  </a:lnTo>
                  <a:lnTo>
                    <a:pt x="1324" y="4370"/>
                  </a:lnTo>
                  <a:lnTo>
                    <a:pt x="1316" y="4366"/>
                  </a:lnTo>
                  <a:lnTo>
                    <a:pt x="1307" y="4361"/>
                  </a:lnTo>
                  <a:lnTo>
                    <a:pt x="1301" y="4358"/>
                  </a:lnTo>
                  <a:lnTo>
                    <a:pt x="1293" y="4356"/>
                  </a:lnTo>
                  <a:lnTo>
                    <a:pt x="1285" y="4355"/>
                  </a:lnTo>
                  <a:lnTo>
                    <a:pt x="1276" y="4356"/>
                  </a:lnTo>
                  <a:lnTo>
                    <a:pt x="1267" y="4357"/>
                  </a:lnTo>
                  <a:lnTo>
                    <a:pt x="1256" y="4360"/>
                  </a:lnTo>
                  <a:lnTo>
                    <a:pt x="1251" y="4363"/>
                  </a:lnTo>
                  <a:lnTo>
                    <a:pt x="1245" y="4364"/>
                  </a:lnTo>
                  <a:lnTo>
                    <a:pt x="1241" y="4364"/>
                  </a:lnTo>
                  <a:lnTo>
                    <a:pt x="1236" y="4364"/>
                  </a:lnTo>
                  <a:lnTo>
                    <a:pt x="1232" y="4363"/>
                  </a:lnTo>
                  <a:lnTo>
                    <a:pt x="1229" y="4361"/>
                  </a:lnTo>
                  <a:lnTo>
                    <a:pt x="1225" y="4359"/>
                  </a:lnTo>
                  <a:lnTo>
                    <a:pt x="1223" y="4357"/>
                  </a:lnTo>
                  <a:lnTo>
                    <a:pt x="1212" y="4345"/>
                  </a:lnTo>
                  <a:lnTo>
                    <a:pt x="1199" y="4330"/>
                  </a:lnTo>
                  <a:lnTo>
                    <a:pt x="1185" y="4318"/>
                  </a:lnTo>
                  <a:lnTo>
                    <a:pt x="1175" y="4309"/>
                  </a:lnTo>
                  <a:lnTo>
                    <a:pt x="1167" y="4303"/>
                  </a:lnTo>
                  <a:lnTo>
                    <a:pt x="1158" y="4297"/>
                  </a:lnTo>
                  <a:lnTo>
                    <a:pt x="1149" y="4293"/>
                  </a:lnTo>
                  <a:lnTo>
                    <a:pt x="1138" y="4288"/>
                  </a:lnTo>
                  <a:lnTo>
                    <a:pt x="1123" y="4284"/>
                  </a:lnTo>
                  <a:lnTo>
                    <a:pt x="1106" y="4280"/>
                  </a:lnTo>
                  <a:lnTo>
                    <a:pt x="1080" y="4277"/>
                  </a:lnTo>
                  <a:lnTo>
                    <a:pt x="1054" y="4275"/>
                  </a:lnTo>
                  <a:lnTo>
                    <a:pt x="1040" y="4274"/>
                  </a:lnTo>
                  <a:lnTo>
                    <a:pt x="1027" y="4273"/>
                  </a:lnTo>
                  <a:lnTo>
                    <a:pt x="1015" y="4271"/>
                  </a:lnTo>
                  <a:lnTo>
                    <a:pt x="1003" y="4267"/>
                  </a:lnTo>
                  <a:lnTo>
                    <a:pt x="992" y="4264"/>
                  </a:lnTo>
                  <a:lnTo>
                    <a:pt x="982" y="4259"/>
                  </a:lnTo>
                  <a:lnTo>
                    <a:pt x="972" y="4252"/>
                  </a:lnTo>
                  <a:lnTo>
                    <a:pt x="963" y="4244"/>
                  </a:lnTo>
                  <a:lnTo>
                    <a:pt x="955" y="4235"/>
                  </a:lnTo>
                  <a:lnTo>
                    <a:pt x="948" y="4224"/>
                  </a:lnTo>
                  <a:lnTo>
                    <a:pt x="943" y="4211"/>
                  </a:lnTo>
                  <a:lnTo>
                    <a:pt x="940" y="4196"/>
                  </a:lnTo>
                  <a:lnTo>
                    <a:pt x="938" y="4189"/>
                  </a:lnTo>
                  <a:lnTo>
                    <a:pt x="936" y="4183"/>
                  </a:lnTo>
                  <a:lnTo>
                    <a:pt x="933" y="4178"/>
                  </a:lnTo>
                  <a:lnTo>
                    <a:pt x="930" y="4173"/>
                  </a:lnTo>
                  <a:lnTo>
                    <a:pt x="926" y="4170"/>
                  </a:lnTo>
                  <a:lnTo>
                    <a:pt x="922" y="4168"/>
                  </a:lnTo>
                  <a:lnTo>
                    <a:pt x="917" y="4165"/>
                  </a:lnTo>
                  <a:lnTo>
                    <a:pt x="913" y="4164"/>
                  </a:lnTo>
                  <a:lnTo>
                    <a:pt x="903" y="4161"/>
                  </a:lnTo>
                  <a:lnTo>
                    <a:pt x="892" y="4160"/>
                  </a:lnTo>
                  <a:lnTo>
                    <a:pt x="881" y="4160"/>
                  </a:lnTo>
                  <a:lnTo>
                    <a:pt x="870" y="4161"/>
                  </a:lnTo>
                  <a:lnTo>
                    <a:pt x="859" y="4161"/>
                  </a:lnTo>
                  <a:lnTo>
                    <a:pt x="848" y="4162"/>
                  </a:lnTo>
                  <a:lnTo>
                    <a:pt x="839" y="4161"/>
                  </a:lnTo>
                  <a:lnTo>
                    <a:pt x="830" y="4159"/>
                  </a:lnTo>
                  <a:lnTo>
                    <a:pt x="827" y="4158"/>
                  </a:lnTo>
                  <a:lnTo>
                    <a:pt x="823" y="4156"/>
                  </a:lnTo>
                  <a:lnTo>
                    <a:pt x="821" y="4152"/>
                  </a:lnTo>
                  <a:lnTo>
                    <a:pt x="819" y="4149"/>
                  </a:lnTo>
                  <a:lnTo>
                    <a:pt x="818" y="4145"/>
                  </a:lnTo>
                  <a:lnTo>
                    <a:pt x="818" y="4140"/>
                  </a:lnTo>
                  <a:lnTo>
                    <a:pt x="818" y="4135"/>
                  </a:lnTo>
                  <a:lnTo>
                    <a:pt x="818" y="4128"/>
                  </a:lnTo>
                  <a:lnTo>
                    <a:pt x="821" y="4113"/>
                  </a:lnTo>
                  <a:lnTo>
                    <a:pt x="825" y="4097"/>
                  </a:lnTo>
                  <a:lnTo>
                    <a:pt x="831" y="4081"/>
                  </a:lnTo>
                  <a:lnTo>
                    <a:pt x="838" y="4065"/>
                  </a:lnTo>
                  <a:lnTo>
                    <a:pt x="852" y="4033"/>
                  </a:lnTo>
                  <a:lnTo>
                    <a:pt x="866" y="4004"/>
                  </a:lnTo>
                  <a:lnTo>
                    <a:pt x="880" y="3982"/>
                  </a:lnTo>
                  <a:lnTo>
                    <a:pt x="889" y="3962"/>
                  </a:lnTo>
                  <a:lnTo>
                    <a:pt x="892" y="3954"/>
                  </a:lnTo>
                  <a:lnTo>
                    <a:pt x="894" y="3946"/>
                  </a:lnTo>
                  <a:lnTo>
                    <a:pt x="895" y="3939"/>
                  </a:lnTo>
                  <a:lnTo>
                    <a:pt x="895" y="3933"/>
                  </a:lnTo>
                  <a:lnTo>
                    <a:pt x="894" y="3927"/>
                  </a:lnTo>
                  <a:lnTo>
                    <a:pt x="891" y="3921"/>
                  </a:lnTo>
                  <a:lnTo>
                    <a:pt x="886" y="3917"/>
                  </a:lnTo>
                  <a:lnTo>
                    <a:pt x="881" y="3912"/>
                  </a:lnTo>
                  <a:lnTo>
                    <a:pt x="873" y="3908"/>
                  </a:lnTo>
                  <a:lnTo>
                    <a:pt x="863" y="3904"/>
                  </a:lnTo>
                  <a:lnTo>
                    <a:pt x="852" y="3900"/>
                  </a:lnTo>
                  <a:lnTo>
                    <a:pt x="839" y="3897"/>
                  </a:lnTo>
                  <a:lnTo>
                    <a:pt x="831" y="3895"/>
                  </a:lnTo>
                  <a:lnTo>
                    <a:pt x="824" y="3893"/>
                  </a:lnTo>
                  <a:lnTo>
                    <a:pt x="820" y="3889"/>
                  </a:lnTo>
                  <a:lnTo>
                    <a:pt x="815" y="3887"/>
                  </a:lnTo>
                  <a:lnTo>
                    <a:pt x="812" y="3884"/>
                  </a:lnTo>
                  <a:lnTo>
                    <a:pt x="810" y="3881"/>
                  </a:lnTo>
                  <a:lnTo>
                    <a:pt x="808" y="3877"/>
                  </a:lnTo>
                  <a:lnTo>
                    <a:pt x="807" y="3873"/>
                  </a:lnTo>
                  <a:lnTo>
                    <a:pt x="804" y="3855"/>
                  </a:lnTo>
                  <a:lnTo>
                    <a:pt x="800" y="3833"/>
                  </a:lnTo>
                  <a:lnTo>
                    <a:pt x="799" y="3830"/>
                  </a:lnTo>
                  <a:lnTo>
                    <a:pt x="797" y="3826"/>
                  </a:lnTo>
                  <a:lnTo>
                    <a:pt x="793" y="3823"/>
                  </a:lnTo>
                  <a:lnTo>
                    <a:pt x="789" y="3820"/>
                  </a:lnTo>
                  <a:lnTo>
                    <a:pt x="778" y="3814"/>
                  </a:lnTo>
                  <a:lnTo>
                    <a:pt x="767" y="3809"/>
                  </a:lnTo>
                  <a:lnTo>
                    <a:pt x="741" y="3800"/>
                  </a:lnTo>
                  <a:lnTo>
                    <a:pt x="722" y="3791"/>
                  </a:lnTo>
                  <a:lnTo>
                    <a:pt x="714" y="3788"/>
                  </a:lnTo>
                  <a:lnTo>
                    <a:pt x="706" y="3784"/>
                  </a:lnTo>
                  <a:lnTo>
                    <a:pt x="698" y="3782"/>
                  </a:lnTo>
                  <a:lnTo>
                    <a:pt x="691" y="3781"/>
                  </a:lnTo>
                  <a:lnTo>
                    <a:pt x="685" y="3781"/>
                  </a:lnTo>
                  <a:lnTo>
                    <a:pt x="678" y="3782"/>
                  </a:lnTo>
                  <a:lnTo>
                    <a:pt x="672" y="3783"/>
                  </a:lnTo>
                  <a:lnTo>
                    <a:pt x="666" y="3785"/>
                  </a:lnTo>
                  <a:lnTo>
                    <a:pt x="654" y="3792"/>
                  </a:lnTo>
                  <a:lnTo>
                    <a:pt x="643" y="3801"/>
                  </a:lnTo>
                  <a:lnTo>
                    <a:pt x="631" y="3812"/>
                  </a:lnTo>
                  <a:lnTo>
                    <a:pt x="618" y="3824"/>
                  </a:lnTo>
                  <a:lnTo>
                    <a:pt x="607" y="3833"/>
                  </a:lnTo>
                  <a:lnTo>
                    <a:pt x="593" y="3843"/>
                  </a:lnTo>
                  <a:lnTo>
                    <a:pt x="576" y="3852"/>
                  </a:lnTo>
                  <a:lnTo>
                    <a:pt x="559" y="3861"/>
                  </a:lnTo>
                  <a:lnTo>
                    <a:pt x="539" y="3868"/>
                  </a:lnTo>
                  <a:lnTo>
                    <a:pt x="519" y="3875"/>
                  </a:lnTo>
                  <a:lnTo>
                    <a:pt x="498" y="3881"/>
                  </a:lnTo>
                  <a:lnTo>
                    <a:pt x="478" y="3884"/>
                  </a:lnTo>
                  <a:lnTo>
                    <a:pt x="458" y="3886"/>
                  </a:lnTo>
                  <a:lnTo>
                    <a:pt x="439" y="3886"/>
                  </a:lnTo>
                  <a:lnTo>
                    <a:pt x="429" y="3885"/>
                  </a:lnTo>
                  <a:lnTo>
                    <a:pt x="421" y="3884"/>
                  </a:lnTo>
                  <a:lnTo>
                    <a:pt x="413" y="3882"/>
                  </a:lnTo>
                  <a:lnTo>
                    <a:pt x="406" y="3878"/>
                  </a:lnTo>
                  <a:lnTo>
                    <a:pt x="399" y="3875"/>
                  </a:lnTo>
                  <a:lnTo>
                    <a:pt x="394" y="3871"/>
                  </a:lnTo>
                  <a:lnTo>
                    <a:pt x="388" y="3865"/>
                  </a:lnTo>
                  <a:lnTo>
                    <a:pt x="384" y="3860"/>
                  </a:lnTo>
                  <a:lnTo>
                    <a:pt x="380" y="3852"/>
                  </a:lnTo>
                  <a:lnTo>
                    <a:pt x="377" y="3844"/>
                  </a:lnTo>
                  <a:lnTo>
                    <a:pt x="376" y="3835"/>
                  </a:lnTo>
                  <a:lnTo>
                    <a:pt x="375" y="3826"/>
                  </a:lnTo>
                  <a:lnTo>
                    <a:pt x="375" y="3826"/>
                  </a:lnTo>
                  <a:lnTo>
                    <a:pt x="370" y="3781"/>
                  </a:lnTo>
                  <a:lnTo>
                    <a:pt x="369" y="3774"/>
                  </a:lnTo>
                  <a:lnTo>
                    <a:pt x="367" y="3769"/>
                  </a:lnTo>
                  <a:lnTo>
                    <a:pt x="365" y="3764"/>
                  </a:lnTo>
                  <a:lnTo>
                    <a:pt x="361" y="3760"/>
                  </a:lnTo>
                  <a:lnTo>
                    <a:pt x="355" y="3751"/>
                  </a:lnTo>
                  <a:lnTo>
                    <a:pt x="346" y="3745"/>
                  </a:lnTo>
                  <a:lnTo>
                    <a:pt x="338" y="3737"/>
                  </a:lnTo>
                  <a:lnTo>
                    <a:pt x="332" y="3728"/>
                  </a:lnTo>
                  <a:lnTo>
                    <a:pt x="329" y="3722"/>
                  </a:lnTo>
                  <a:lnTo>
                    <a:pt x="327" y="3717"/>
                  </a:lnTo>
                  <a:lnTo>
                    <a:pt x="326" y="3710"/>
                  </a:lnTo>
                  <a:lnTo>
                    <a:pt x="325" y="3704"/>
                  </a:lnTo>
                  <a:lnTo>
                    <a:pt x="325" y="3679"/>
                  </a:lnTo>
                  <a:lnTo>
                    <a:pt x="324" y="3658"/>
                  </a:lnTo>
                  <a:lnTo>
                    <a:pt x="322" y="3648"/>
                  </a:lnTo>
                  <a:lnTo>
                    <a:pt x="318" y="3638"/>
                  </a:lnTo>
                  <a:lnTo>
                    <a:pt x="314" y="3629"/>
                  </a:lnTo>
                  <a:lnTo>
                    <a:pt x="307" y="3617"/>
                  </a:lnTo>
                  <a:lnTo>
                    <a:pt x="303" y="3610"/>
                  </a:lnTo>
                  <a:lnTo>
                    <a:pt x="301" y="3602"/>
                  </a:lnTo>
                  <a:lnTo>
                    <a:pt x="299" y="3593"/>
                  </a:lnTo>
                  <a:lnTo>
                    <a:pt x="298" y="3585"/>
                  </a:lnTo>
                  <a:lnTo>
                    <a:pt x="299" y="3568"/>
                  </a:lnTo>
                  <a:lnTo>
                    <a:pt x="299" y="3551"/>
                  </a:lnTo>
                  <a:lnTo>
                    <a:pt x="297" y="3537"/>
                  </a:lnTo>
                  <a:lnTo>
                    <a:pt x="294" y="3525"/>
                  </a:lnTo>
                  <a:lnTo>
                    <a:pt x="289" y="3514"/>
                  </a:lnTo>
                  <a:lnTo>
                    <a:pt x="284" y="3501"/>
                  </a:lnTo>
                  <a:lnTo>
                    <a:pt x="279" y="3490"/>
                  </a:lnTo>
                  <a:lnTo>
                    <a:pt x="275" y="3479"/>
                  </a:lnTo>
                  <a:lnTo>
                    <a:pt x="272" y="3468"/>
                  </a:lnTo>
                  <a:lnTo>
                    <a:pt x="269" y="3455"/>
                  </a:lnTo>
                  <a:lnTo>
                    <a:pt x="268" y="3432"/>
                  </a:lnTo>
                  <a:lnTo>
                    <a:pt x="268" y="3406"/>
                  </a:lnTo>
                  <a:lnTo>
                    <a:pt x="269" y="3393"/>
                  </a:lnTo>
                  <a:lnTo>
                    <a:pt x="271" y="3381"/>
                  </a:lnTo>
                  <a:lnTo>
                    <a:pt x="274" y="3369"/>
                  </a:lnTo>
                  <a:lnTo>
                    <a:pt x="277" y="3359"/>
                  </a:lnTo>
                  <a:lnTo>
                    <a:pt x="281" y="3348"/>
                  </a:lnTo>
                  <a:lnTo>
                    <a:pt x="282" y="3338"/>
                  </a:lnTo>
                  <a:lnTo>
                    <a:pt x="282" y="3329"/>
                  </a:lnTo>
                  <a:lnTo>
                    <a:pt x="281" y="3320"/>
                  </a:lnTo>
                  <a:lnTo>
                    <a:pt x="276" y="3302"/>
                  </a:lnTo>
                  <a:lnTo>
                    <a:pt x="271" y="3286"/>
                  </a:lnTo>
                  <a:lnTo>
                    <a:pt x="267" y="3278"/>
                  </a:lnTo>
                  <a:lnTo>
                    <a:pt x="265" y="3269"/>
                  </a:lnTo>
                  <a:lnTo>
                    <a:pt x="264" y="3262"/>
                  </a:lnTo>
                  <a:lnTo>
                    <a:pt x="263" y="3253"/>
                  </a:lnTo>
                  <a:lnTo>
                    <a:pt x="264" y="3243"/>
                  </a:lnTo>
                  <a:lnTo>
                    <a:pt x="266" y="3234"/>
                  </a:lnTo>
                  <a:lnTo>
                    <a:pt x="271" y="3224"/>
                  </a:lnTo>
                  <a:lnTo>
                    <a:pt x="276" y="3213"/>
                  </a:lnTo>
                  <a:lnTo>
                    <a:pt x="279" y="3207"/>
                  </a:lnTo>
                  <a:lnTo>
                    <a:pt x="281" y="3203"/>
                  </a:lnTo>
                  <a:lnTo>
                    <a:pt x="282" y="3199"/>
                  </a:lnTo>
                  <a:lnTo>
                    <a:pt x="283" y="3195"/>
                  </a:lnTo>
                  <a:lnTo>
                    <a:pt x="282" y="3185"/>
                  </a:lnTo>
                  <a:lnTo>
                    <a:pt x="282" y="3174"/>
                  </a:lnTo>
                  <a:lnTo>
                    <a:pt x="243" y="3121"/>
                  </a:lnTo>
                  <a:lnTo>
                    <a:pt x="246" y="3126"/>
                  </a:lnTo>
                  <a:lnTo>
                    <a:pt x="244" y="3113"/>
                  </a:lnTo>
                  <a:lnTo>
                    <a:pt x="244" y="3099"/>
                  </a:lnTo>
                  <a:lnTo>
                    <a:pt x="245" y="3082"/>
                  </a:lnTo>
                  <a:lnTo>
                    <a:pt x="247" y="3065"/>
                  </a:lnTo>
                  <a:lnTo>
                    <a:pt x="251" y="3029"/>
                  </a:lnTo>
                  <a:lnTo>
                    <a:pt x="253" y="3000"/>
                  </a:lnTo>
                  <a:lnTo>
                    <a:pt x="252" y="2974"/>
                  </a:lnTo>
                  <a:lnTo>
                    <a:pt x="250" y="2949"/>
                  </a:lnTo>
                  <a:lnTo>
                    <a:pt x="245" y="2922"/>
                  </a:lnTo>
                  <a:lnTo>
                    <a:pt x="242" y="2897"/>
                  </a:lnTo>
                  <a:lnTo>
                    <a:pt x="238" y="2870"/>
                  </a:lnTo>
                  <a:lnTo>
                    <a:pt x="236" y="2844"/>
                  </a:lnTo>
                  <a:lnTo>
                    <a:pt x="236" y="2830"/>
                  </a:lnTo>
                  <a:lnTo>
                    <a:pt x="237" y="2817"/>
                  </a:lnTo>
                  <a:lnTo>
                    <a:pt x="240" y="2804"/>
                  </a:lnTo>
                  <a:lnTo>
                    <a:pt x="242" y="2791"/>
                  </a:lnTo>
                  <a:lnTo>
                    <a:pt x="244" y="2784"/>
                  </a:lnTo>
                  <a:lnTo>
                    <a:pt x="247" y="2778"/>
                  </a:lnTo>
                  <a:lnTo>
                    <a:pt x="252" y="2773"/>
                  </a:lnTo>
                  <a:lnTo>
                    <a:pt x="256" y="2767"/>
                  </a:lnTo>
                  <a:lnTo>
                    <a:pt x="261" y="2762"/>
                  </a:lnTo>
                  <a:lnTo>
                    <a:pt x="265" y="2756"/>
                  </a:lnTo>
                  <a:lnTo>
                    <a:pt x="268" y="2750"/>
                  </a:lnTo>
                  <a:lnTo>
                    <a:pt x="271" y="2743"/>
                  </a:lnTo>
                  <a:lnTo>
                    <a:pt x="272" y="2733"/>
                  </a:lnTo>
                  <a:lnTo>
                    <a:pt x="271" y="2722"/>
                  </a:lnTo>
                  <a:lnTo>
                    <a:pt x="269" y="2712"/>
                  </a:lnTo>
                  <a:lnTo>
                    <a:pt x="267" y="2701"/>
                  </a:lnTo>
                  <a:lnTo>
                    <a:pt x="266" y="2690"/>
                  </a:lnTo>
                  <a:lnTo>
                    <a:pt x="265" y="2680"/>
                  </a:lnTo>
                  <a:lnTo>
                    <a:pt x="265" y="2676"/>
                  </a:lnTo>
                  <a:lnTo>
                    <a:pt x="266" y="2670"/>
                  </a:lnTo>
                  <a:lnTo>
                    <a:pt x="267" y="2666"/>
                  </a:lnTo>
                  <a:lnTo>
                    <a:pt x="268" y="2662"/>
                  </a:lnTo>
                  <a:lnTo>
                    <a:pt x="271" y="2659"/>
                  </a:lnTo>
                  <a:lnTo>
                    <a:pt x="274" y="2656"/>
                  </a:lnTo>
                  <a:lnTo>
                    <a:pt x="278" y="2652"/>
                  </a:lnTo>
                  <a:lnTo>
                    <a:pt x="283" y="2650"/>
                  </a:lnTo>
                  <a:lnTo>
                    <a:pt x="294" y="2645"/>
                  </a:lnTo>
                  <a:lnTo>
                    <a:pt x="306" y="2640"/>
                  </a:lnTo>
                  <a:lnTo>
                    <a:pt x="317" y="2635"/>
                  </a:lnTo>
                  <a:lnTo>
                    <a:pt x="327" y="2629"/>
                  </a:lnTo>
                  <a:lnTo>
                    <a:pt x="330" y="2627"/>
                  </a:lnTo>
                  <a:lnTo>
                    <a:pt x="334" y="2624"/>
                  </a:lnTo>
                  <a:lnTo>
                    <a:pt x="336" y="2620"/>
                  </a:lnTo>
                  <a:lnTo>
                    <a:pt x="337" y="2617"/>
                  </a:lnTo>
                  <a:lnTo>
                    <a:pt x="332" y="2613"/>
                  </a:lnTo>
                  <a:lnTo>
                    <a:pt x="325" y="2608"/>
                  </a:lnTo>
                  <a:lnTo>
                    <a:pt x="319" y="2605"/>
                  </a:lnTo>
                  <a:lnTo>
                    <a:pt x="313" y="2603"/>
                  </a:lnTo>
                  <a:lnTo>
                    <a:pt x="299" y="2598"/>
                  </a:lnTo>
                  <a:lnTo>
                    <a:pt x="285" y="2596"/>
                  </a:lnTo>
                  <a:lnTo>
                    <a:pt x="271" y="2594"/>
                  </a:lnTo>
                  <a:lnTo>
                    <a:pt x="260" y="2591"/>
                  </a:lnTo>
                  <a:lnTo>
                    <a:pt x="252" y="2587"/>
                  </a:lnTo>
                  <a:lnTo>
                    <a:pt x="245" y="2584"/>
                  </a:lnTo>
                  <a:lnTo>
                    <a:pt x="242" y="2581"/>
                  </a:lnTo>
                  <a:lnTo>
                    <a:pt x="241" y="2577"/>
                  </a:lnTo>
                  <a:lnTo>
                    <a:pt x="241" y="2573"/>
                  </a:lnTo>
                  <a:lnTo>
                    <a:pt x="242" y="2568"/>
                  </a:lnTo>
                  <a:lnTo>
                    <a:pt x="258" y="2550"/>
                  </a:lnTo>
                  <a:lnTo>
                    <a:pt x="279" y="2526"/>
                  </a:lnTo>
                  <a:lnTo>
                    <a:pt x="286" y="2518"/>
                  </a:lnTo>
                  <a:lnTo>
                    <a:pt x="291" y="2508"/>
                  </a:lnTo>
                  <a:lnTo>
                    <a:pt x="296" y="2498"/>
                  </a:lnTo>
                  <a:lnTo>
                    <a:pt x="301" y="2487"/>
                  </a:lnTo>
                  <a:lnTo>
                    <a:pt x="305" y="2474"/>
                  </a:lnTo>
                  <a:lnTo>
                    <a:pt x="310" y="2463"/>
                  </a:lnTo>
                  <a:lnTo>
                    <a:pt x="316" y="2452"/>
                  </a:lnTo>
                  <a:lnTo>
                    <a:pt x="323" y="2441"/>
                  </a:lnTo>
                  <a:lnTo>
                    <a:pt x="327" y="2432"/>
                  </a:lnTo>
                  <a:lnTo>
                    <a:pt x="330" y="2424"/>
                  </a:lnTo>
                  <a:lnTo>
                    <a:pt x="330" y="2414"/>
                  </a:lnTo>
                  <a:lnTo>
                    <a:pt x="329" y="2404"/>
                  </a:lnTo>
                  <a:lnTo>
                    <a:pt x="326" y="2395"/>
                  </a:lnTo>
                  <a:lnTo>
                    <a:pt x="322" y="2386"/>
                  </a:lnTo>
                  <a:lnTo>
                    <a:pt x="315" y="2379"/>
                  </a:lnTo>
                  <a:lnTo>
                    <a:pt x="306" y="2373"/>
                  </a:lnTo>
                  <a:lnTo>
                    <a:pt x="282" y="2358"/>
                  </a:lnTo>
                  <a:lnTo>
                    <a:pt x="250" y="2339"/>
                  </a:lnTo>
                  <a:lnTo>
                    <a:pt x="234" y="2329"/>
                  </a:lnTo>
                  <a:lnTo>
                    <a:pt x="220" y="2318"/>
                  </a:lnTo>
                  <a:lnTo>
                    <a:pt x="207" y="2308"/>
                  </a:lnTo>
                  <a:lnTo>
                    <a:pt x="200" y="2299"/>
                  </a:lnTo>
                  <a:lnTo>
                    <a:pt x="199" y="2294"/>
                  </a:lnTo>
                  <a:lnTo>
                    <a:pt x="198" y="2290"/>
                  </a:lnTo>
                  <a:lnTo>
                    <a:pt x="199" y="2284"/>
                  </a:lnTo>
                  <a:lnTo>
                    <a:pt x="201" y="2280"/>
                  </a:lnTo>
                  <a:lnTo>
                    <a:pt x="203" y="2274"/>
                  </a:lnTo>
                  <a:lnTo>
                    <a:pt x="207" y="2269"/>
                  </a:lnTo>
                  <a:lnTo>
                    <a:pt x="212" y="2263"/>
                  </a:lnTo>
                  <a:lnTo>
                    <a:pt x="217" y="2258"/>
                  </a:lnTo>
                  <a:lnTo>
                    <a:pt x="229" y="2249"/>
                  </a:lnTo>
                  <a:lnTo>
                    <a:pt x="242" y="2242"/>
                  </a:lnTo>
                  <a:lnTo>
                    <a:pt x="247" y="2240"/>
                  </a:lnTo>
                  <a:lnTo>
                    <a:pt x="254" y="2238"/>
                  </a:lnTo>
                  <a:lnTo>
                    <a:pt x="260" y="2237"/>
                  </a:lnTo>
                  <a:lnTo>
                    <a:pt x="264" y="2238"/>
                  </a:lnTo>
                  <a:lnTo>
                    <a:pt x="277" y="2239"/>
                  </a:lnTo>
                  <a:lnTo>
                    <a:pt x="288" y="2238"/>
                  </a:lnTo>
                  <a:lnTo>
                    <a:pt x="297" y="2235"/>
                  </a:lnTo>
                  <a:lnTo>
                    <a:pt x="306" y="2230"/>
                  </a:lnTo>
                  <a:lnTo>
                    <a:pt x="313" y="2225"/>
                  </a:lnTo>
                  <a:lnTo>
                    <a:pt x="319" y="2217"/>
                  </a:lnTo>
                  <a:lnTo>
                    <a:pt x="325" y="2208"/>
                  </a:lnTo>
                  <a:lnTo>
                    <a:pt x="332" y="2198"/>
                  </a:lnTo>
                  <a:lnTo>
                    <a:pt x="345" y="2179"/>
                  </a:lnTo>
                  <a:lnTo>
                    <a:pt x="360" y="2157"/>
                  </a:lnTo>
                  <a:lnTo>
                    <a:pt x="364" y="2152"/>
                  </a:lnTo>
                  <a:lnTo>
                    <a:pt x="366" y="2145"/>
                  </a:lnTo>
                  <a:lnTo>
                    <a:pt x="367" y="2140"/>
                  </a:lnTo>
                  <a:lnTo>
                    <a:pt x="367" y="2135"/>
                  </a:lnTo>
                  <a:lnTo>
                    <a:pt x="367" y="2130"/>
                  </a:lnTo>
                  <a:lnTo>
                    <a:pt x="365" y="2125"/>
                  </a:lnTo>
                  <a:lnTo>
                    <a:pt x="360" y="2121"/>
                  </a:lnTo>
                  <a:lnTo>
                    <a:pt x="356" y="2116"/>
                  </a:lnTo>
                  <a:lnTo>
                    <a:pt x="348" y="2112"/>
                  </a:lnTo>
                  <a:lnTo>
                    <a:pt x="343" y="2105"/>
                  </a:lnTo>
                  <a:lnTo>
                    <a:pt x="338" y="2100"/>
                  </a:lnTo>
                  <a:lnTo>
                    <a:pt x="336" y="2092"/>
                  </a:lnTo>
                  <a:lnTo>
                    <a:pt x="334" y="2084"/>
                  </a:lnTo>
                  <a:lnTo>
                    <a:pt x="333" y="2077"/>
                  </a:lnTo>
                  <a:lnTo>
                    <a:pt x="333" y="2068"/>
                  </a:lnTo>
                  <a:lnTo>
                    <a:pt x="333" y="2060"/>
                  </a:lnTo>
                  <a:lnTo>
                    <a:pt x="335" y="2042"/>
                  </a:lnTo>
                  <a:lnTo>
                    <a:pt x="337" y="2023"/>
                  </a:lnTo>
                  <a:lnTo>
                    <a:pt x="339" y="2007"/>
                  </a:lnTo>
                  <a:lnTo>
                    <a:pt x="338" y="1990"/>
                  </a:lnTo>
                  <a:lnTo>
                    <a:pt x="339" y="1983"/>
                  </a:lnTo>
                  <a:lnTo>
                    <a:pt x="340" y="1974"/>
                  </a:lnTo>
                  <a:lnTo>
                    <a:pt x="339" y="1964"/>
                  </a:lnTo>
                  <a:lnTo>
                    <a:pt x="338" y="1955"/>
                  </a:lnTo>
                  <a:lnTo>
                    <a:pt x="337" y="1945"/>
                  </a:lnTo>
                  <a:lnTo>
                    <a:pt x="335" y="1935"/>
                  </a:lnTo>
                  <a:lnTo>
                    <a:pt x="332" y="1926"/>
                  </a:lnTo>
                  <a:lnTo>
                    <a:pt x="327" y="1916"/>
                  </a:lnTo>
                  <a:lnTo>
                    <a:pt x="323" y="1907"/>
                  </a:lnTo>
                  <a:lnTo>
                    <a:pt x="318" y="1900"/>
                  </a:lnTo>
                  <a:lnTo>
                    <a:pt x="312" y="1892"/>
                  </a:lnTo>
                  <a:lnTo>
                    <a:pt x="306" y="1886"/>
                  </a:lnTo>
                  <a:lnTo>
                    <a:pt x="298" y="1881"/>
                  </a:lnTo>
                  <a:lnTo>
                    <a:pt x="291" y="1876"/>
                  </a:lnTo>
                  <a:lnTo>
                    <a:pt x="283" y="1874"/>
                  </a:lnTo>
                  <a:lnTo>
                    <a:pt x="274" y="1873"/>
                  </a:lnTo>
                  <a:lnTo>
                    <a:pt x="244" y="1874"/>
                  </a:lnTo>
                  <a:lnTo>
                    <a:pt x="217" y="1876"/>
                  </a:lnTo>
                  <a:lnTo>
                    <a:pt x="195" y="1878"/>
                  </a:lnTo>
                  <a:lnTo>
                    <a:pt x="173" y="1878"/>
                  </a:lnTo>
                  <a:lnTo>
                    <a:pt x="162" y="1878"/>
                  </a:lnTo>
                  <a:lnTo>
                    <a:pt x="151" y="1876"/>
                  </a:lnTo>
                  <a:lnTo>
                    <a:pt x="140" y="1874"/>
                  </a:lnTo>
                  <a:lnTo>
                    <a:pt x="128" y="1872"/>
                  </a:lnTo>
                  <a:lnTo>
                    <a:pt x="116" y="1868"/>
                  </a:lnTo>
                  <a:lnTo>
                    <a:pt x="102" y="1863"/>
                  </a:lnTo>
                  <a:lnTo>
                    <a:pt x="88" y="1857"/>
                  </a:lnTo>
                  <a:lnTo>
                    <a:pt x="72" y="1849"/>
                  </a:lnTo>
                  <a:lnTo>
                    <a:pt x="59" y="1841"/>
                  </a:lnTo>
                  <a:lnTo>
                    <a:pt x="48" y="1832"/>
                  </a:lnTo>
                  <a:lnTo>
                    <a:pt x="38" y="1821"/>
                  </a:lnTo>
                  <a:lnTo>
                    <a:pt x="29" y="1810"/>
                  </a:lnTo>
                  <a:lnTo>
                    <a:pt x="23" y="1797"/>
                  </a:lnTo>
                  <a:lnTo>
                    <a:pt x="17" y="1784"/>
                  </a:lnTo>
                  <a:lnTo>
                    <a:pt x="11" y="1770"/>
                  </a:lnTo>
                  <a:lnTo>
                    <a:pt x="8" y="1756"/>
                  </a:lnTo>
                  <a:lnTo>
                    <a:pt x="5" y="1742"/>
                  </a:lnTo>
                  <a:lnTo>
                    <a:pt x="4" y="1726"/>
                  </a:lnTo>
                  <a:lnTo>
                    <a:pt x="1" y="1711"/>
                  </a:lnTo>
                  <a:lnTo>
                    <a:pt x="1" y="1696"/>
                  </a:lnTo>
                  <a:lnTo>
                    <a:pt x="0" y="1666"/>
                  </a:lnTo>
                  <a:lnTo>
                    <a:pt x="0" y="1639"/>
                  </a:lnTo>
                  <a:lnTo>
                    <a:pt x="1" y="1639"/>
                  </a:lnTo>
                  <a:lnTo>
                    <a:pt x="1" y="1638"/>
                  </a:lnTo>
                  <a:lnTo>
                    <a:pt x="6" y="1639"/>
                  </a:lnTo>
                  <a:lnTo>
                    <a:pt x="11" y="1641"/>
                  </a:lnTo>
                  <a:lnTo>
                    <a:pt x="17" y="1644"/>
                  </a:lnTo>
                  <a:lnTo>
                    <a:pt x="23" y="1650"/>
                  </a:lnTo>
                  <a:lnTo>
                    <a:pt x="35" y="1659"/>
                  </a:lnTo>
                  <a:lnTo>
                    <a:pt x="46" y="1666"/>
                  </a:lnTo>
                  <a:lnTo>
                    <a:pt x="57" y="1670"/>
                  </a:lnTo>
                  <a:lnTo>
                    <a:pt x="69" y="1672"/>
                  </a:lnTo>
                  <a:lnTo>
                    <a:pt x="80" y="1673"/>
                  </a:lnTo>
                  <a:lnTo>
                    <a:pt x="91" y="1675"/>
                  </a:lnTo>
                  <a:lnTo>
                    <a:pt x="97" y="1676"/>
                  </a:lnTo>
                  <a:lnTo>
                    <a:pt x="101" y="1678"/>
                  </a:lnTo>
                  <a:lnTo>
                    <a:pt x="106" y="1680"/>
                  </a:lnTo>
                  <a:lnTo>
                    <a:pt x="110" y="1683"/>
                  </a:lnTo>
                  <a:lnTo>
                    <a:pt x="113" y="1686"/>
                  </a:lnTo>
                  <a:lnTo>
                    <a:pt x="117" y="1691"/>
                  </a:lnTo>
                  <a:lnTo>
                    <a:pt x="119" y="1696"/>
                  </a:lnTo>
                  <a:lnTo>
                    <a:pt x="121" y="1703"/>
                  </a:lnTo>
                  <a:lnTo>
                    <a:pt x="126" y="1722"/>
                  </a:lnTo>
                  <a:lnTo>
                    <a:pt x="131" y="1736"/>
                  </a:lnTo>
                  <a:lnTo>
                    <a:pt x="134" y="1741"/>
                  </a:lnTo>
                  <a:lnTo>
                    <a:pt x="138" y="1745"/>
                  </a:lnTo>
                  <a:lnTo>
                    <a:pt x="141" y="1747"/>
                  </a:lnTo>
                  <a:lnTo>
                    <a:pt x="144" y="1749"/>
                  </a:lnTo>
                  <a:lnTo>
                    <a:pt x="148" y="1750"/>
                  </a:lnTo>
                  <a:lnTo>
                    <a:pt x="151" y="1750"/>
                  </a:lnTo>
                  <a:lnTo>
                    <a:pt x="154" y="1750"/>
                  </a:lnTo>
                  <a:lnTo>
                    <a:pt x="158" y="1749"/>
                  </a:lnTo>
                  <a:lnTo>
                    <a:pt x="165" y="1745"/>
                  </a:lnTo>
                  <a:lnTo>
                    <a:pt x="172" y="1738"/>
                  </a:lnTo>
                  <a:lnTo>
                    <a:pt x="188" y="1722"/>
                  </a:lnTo>
                  <a:lnTo>
                    <a:pt x="202" y="1703"/>
                  </a:lnTo>
                  <a:lnTo>
                    <a:pt x="209" y="1693"/>
                  </a:lnTo>
                  <a:lnTo>
                    <a:pt x="215" y="1685"/>
                  </a:lnTo>
                  <a:lnTo>
                    <a:pt x="222" y="1679"/>
                  </a:lnTo>
                  <a:lnTo>
                    <a:pt x="227" y="1674"/>
                  </a:lnTo>
                  <a:lnTo>
                    <a:pt x="234" y="1671"/>
                  </a:lnTo>
                  <a:lnTo>
                    <a:pt x="242" y="1670"/>
                  </a:lnTo>
                  <a:lnTo>
                    <a:pt x="250" y="1670"/>
                  </a:lnTo>
                  <a:lnTo>
                    <a:pt x="257" y="1670"/>
                  </a:lnTo>
                  <a:lnTo>
                    <a:pt x="265" y="1670"/>
                  </a:lnTo>
                  <a:lnTo>
                    <a:pt x="272" y="1670"/>
                  </a:lnTo>
                  <a:lnTo>
                    <a:pt x="278" y="1669"/>
                  </a:lnTo>
                  <a:lnTo>
                    <a:pt x="285" y="1666"/>
                  </a:lnTo>
                  <a:lnTo>
                    <a:pt x="291" y="1663"/>
                  </a:lnTo>
                  <a:lnTo>
                    <a:pt x="294" y="1659"/>
                  </a:lnTo>
                  <a:lnTo>
                    <a:pt x="297" y="1653"/>
                  </a:lnTo>
                  <a:lnTo>
                    <a:pt x="299" y="1648"/>
                  </a:lnTo>
                  <a:lnTo>
                    <a:pt x="303" y="1641"/>
                  </a:lnTo>
                  <a:lnTo>
                    <a:pt x="305" y="1635"/>
                  </a:lnTo>
                  <a:lnTo>
                    <a:pt x="309" y="1630"/>
                  </a:lnTo>
                  <a:lnTo>
                    <a:pt x="314" y="1624"/>
                  </a:lnTo>
                  <a:lnTo>
                    <a:pt x="324" y="1617"/>
                  </a:lnTo>
                  <a:lnTo>
                    <a:pt x="333" y="1612"/>
                  </a:lnTo>
                  <a:lnTo>
                    <a:pt x="340" y="1609"/>
                  </a:lnTo>
                  <a:lnTo>
                    <a:pt x="348" y="1607"/>
                  </a:lnTo>
                  <a:lnTo>
                    <a:pt x="354" y="1603"/>
                  </a:lnTo>
                  <a:lnTo>
                    <a:pt x="360" y="1597"/>
                  </a:lnTo>
                  <a:lnTo>
                    <a:pt x="366" y="1588"/>
                  </a:lnTo>
                  <a:lnTo>
                    <a:pt x="372" y="1575"/>
                  </a:lnTo>
                  <a:lnTo>
                    <a:pt x="379" y="1565"/>
                  </a:lnTo>
                  <a:lnTo>
                    <a:pt x="388" y="1553"/>
                  </a:lnTo>
                  <a:lnTo>
                    <a:pt x="392" y="1547"/>
                  </a:lnTo>
                  <a:lnTo>
                    <a:pt x="395" y="1540"/>
                  </a:lnTo>
                  <a:lnTo>
                    <a:pt x="395" y="1537"/>
                  </a:lnTo>
                  <a:lnTo>
                    <a:pt x="395" y="1535"/>
                  </a:lnTo>
                  <a:lnTo>
                    <a:pt x="395" y="1532"/>
                  </a:lnTo>
                  <a:lnTo>
                    <a:pt x="392" y="1528"/>
                  </a:lnTo>
                  <a:lnTo>
                    <a:pt x="388" y="1519"/>
                  </a:lnTo>
                  <a:lnTo>
                    <a:pt x="384" y="1508"/>
                  </a:lnTo>
                  <a:lnTo>
                    <a:pt x="380" y="1496"/>
                  </a:lnTo>
                  <a:lnTo>
                    <a:pt x="377" y="1485"/>
                  </a:lnTo>
                  <a:lnTo>
                    <a:pt x="374" y="1473"/>
                  </a:lnTo>
                  <a:lnTo>
                    <a:pt x="370" y="1463"/>
                  </a:lnTo>
                  <a:lnTo>
                    <a:pt x="367" y="1455"/>
                  </a:lnTo>
                  <a:lnTo>
                    <a:pt x="364" y="1450"/>
                  </a:lnTo>
                  <a:lnTo>
                    <a:pt x="359" y="1445"/>
                  </a:lnTo>
                  <a:lnTo>
                    <a:pt x="354" y="1442"/>
                  </a:lnTo>
                  <a:lnTo>
                    <a:pt x="349" y="1440"/>
                  </a:lnTo>
                  <a:lnTo>
                    <a:pt x="344" y="1438"/>
                  </a:lnTo>
                  <a:lnTo>
                    <a:pt x="335" y="1435"/>
                  </a:lnTo>
                  <a:lnTo>
                    <a:pt x="327" y="1433"/>
                  </a:lnTo>
                  <a:lnTo>
                    <a:pt x="324" y="1431"/>
                  </a:lnTo>
                  <a:lnTo>
                    <a:pt x="322" y="1428"/>
                  </a:lnTo>
                  <a:lnTo>
                    <a:pt x="319" y="1424"/>
                  </a:lnTo>
                  <a:lnTo>
                    <a:pt x="317" y="1419"/>
                  </a:lnTo>
                  <a:lnTo>
                    <a:pt x="316" y="1412"/>
                  </a:lnTo>
                  <a:lnTo>
                    <a:pt x="315" y="1404"/>
                  </a:lnTo>
                  <a:lnTo>
                    <a:pt x="315" y="1395"/>
                  </a:lnTo>
                  <a:lnTo>
                    <a:pt x="315" y="1381"/>
                  </a:lnTo>
                  <a:lnTo>
                    <a:pt x="322" y="1377"/>
                  </a:lnTo>
                  <a:lnTo>
                    <a:pt x="330" y="1371"/>
                  </a:lnTo>
                  <a:lnTo>
                    <a:pt x="343" y="1367"/>
                  </a:lnTo>
                  <a:lnTo>
                    <a:pt x="356" y="1361"/>
                  </a:lnTo>
                  <a:lnTo>
                    <a:pt x="389" y="1350"/>
                  </a:lnTo>
                  <a:lnTo>
                    <a:pt x="422" y="1338"/>
                  </a:lnTo>
                  <a:lnTo>
                    <a:pt x="439" y="1332"/>
                  </a:lnTo>
                  <a:lnTo>
                    <a:pt x="453" y="1325"/>
                  </a:lnTo>
                  <a:lnTo>
                    <a:pt x="467" y="1317"/>
                  </a:lnTo>
                  <a:lnTo>
                    <a:pt x="478" y="1308"/>
                  </a:lnTo>
                  <a:lnTo>
                    <a:pt x="482" y="1304"/>
                  </a:lnTo>
                  <a:lnTo>
                    <a:pt x="485" y="1299"/>
                  </a:lnTo>
                  <a:lnTo>
                    <a:pt x="488" y="1295"/>
                  </a:lnTo>
                  <a:lnTo>
                    <a:pt x="489" y="1291"/>
                  </a:lnTo>
                  <a:lnTo>
                    <a:pt x="490" y="1286"/>
                  </a:lnTo>
                  <a:lnTo>
                    <a:pt x="489" y="1281"/>
                  </a:lnTo>
                  <a:lnTo>
                    <a:pt x="488" y="1275"/>
                  </a:lnTo>
                  <a:lnTo>
                    <a:pt x="484" y="1271"/>
                  </a:lnTo>
                  <a:lnTo>
                    <a:pt x="481" y="1264"/>
                  </a:lnTo>
                  <a:lnTo>
                    <a:pt x="479" y="1257"/>
                  </a:lnTo>
                  <a:lnTo>
                    <a:pt x="477" y="1251"/>
                  </a:lnTo>
                  <a:lnTo>
                    <a:pt x="475" y="1243"/>
                  </a:lnTo>
                  <a:lnTo>
                    <a:pt x="473" y="1228"/>
                  </a:lnTo>
                  <a:lnTo>
                    <a:pt x="471" y="1212"/>
                  </a:lnTo>
                  <a:lnTo>
                    <a:pt x="469" y="1205"/>
                  </a:lnTo>
                  <a:lnTo>
                    <a:pt x="468" y="1199"/>
                  </a:lnTo>
                  <a:lnTo>
                    <a:pt x="464" y="1192"/>
                  </a:lnTo>
                  <a:lnTo>
                    <a:pt x="462" y="1187"/>
                  </a:lnTo>
                  <a:lnTo>
                    <a:pt x="458" y="1182"/>
                  </a:lnTo>
                  <a:lnTo>
                    <a:pt x="453" y="1180"/>
                  </a:lnTo>
                  <a:lnTo>
                    <a:pt x="448" y="1178"/>
                  </a:lnTo>
                  <a:lnTo>
                    <a:pt x="441" y="1178"/>
                  </a:lnTo>
                  <a:lnTo>
                    <a:pt x="416" y="1179"/>
                  </a:lnTo>
                  <a:lnTo>
                    <a:pt x="387" y="1179"/>
                  </a:lnTo>
                  <a:lnTo>
                    <a:pt x="379" y="1178"/>
                  </a:lnTo>
                  <a:lnTo>
                    <a:pt x="372" y="1176"/>
                  </a:lnTo>
                  <a:lnTo>
                    <a:pt x="366" y="1173"/>
                  </a:lnTo>
                  <a:lnTo>
                    <a:pt x="360" y="1171"/>
                  </a:lnTo>
                  <a:lnTo>
                    <a:pt x="356" y="1167"/>
                  </a:lnTo>
                  <a:lnTo>
                    <a:pt x="351" y="1162"/>
                  </a:lnTo>
                  <a:lnTo>
                    <a:pt x="348" y="1157"/>
                  </a:lnTo>
                  <a:lnTo>
                    <a:pt x="346" y="1149"/>
                  </a:lnTo>
                  <a:lnTo>
                    <a:pt x="351" y="1146"/>
                  </a:lnTo>
                  <a:lnTo>
                    <a:pt x="358" y="1144"/>
                  </a:lnTo>
                  <a:lnTo>
                    <a:pt x="365" y="1142"/>
                  </a:lnTo>
                  <a:lnTo>
                    <a:pt x="370" y="1141"/>
                  </a:lnTo>
                  <a:lnTo>
                    <a:pt x="376" y="1139"/>
                  </a:lnTo>
                  <a:lnTo>
                    <a:pt x="382" y="1136"/>
                  </a:lnTo>
                  <a:lnTo>
                    <a:pt x="387" y="1130"/>
                  </a:lnTo>
                  <a:lnTo>
                    <a:pt x="392" y="1121"/>
                  </a:lnTo>
                  <a:lnTo>
                    <a:pt x="401" y="1099"/>
                  </a:lnTo>
                  <a:lnTo>
                    <a:pt x="411" y="1066"/>
                  </a:lnTo>
                  <a:lnTo>
                    <a:pt x="416" y="1049"/>
                  </a:lnTo>
                  <a:lnTo>
                    <a:pt x="419" y="1033"/>
                  </a:lnTo>
                  <a:lnTo>
                    <a:pt x="422" y="1020"/>
                  </a:lnTo>
                  <a:lnTo>
                    <a:pt x="422" y="1011"/>
                  </a:lnTo>
                  <a:lnTo>
                    <a:pt x="420" y="1002"/>
                  </a:lnTo>
                  <a:lnTo>
                    <a:pt x="417" y="993"/>
                  </a:lnTo>
                  <a:lnTo>
                    <a:pt x="413" y="986"/>
                  </a:lnTo>
                  <a:lnTo>
                    <a:pt x="409" y="977"/>
                  </a:lnTo>
                  <a:lnTo>
                    <a:pt x="405" y="968"/>
                  </a:lnTo>
                  <a:lnTo>
                    <a:pt x="400" y="959"/>
                  </a:lnTo>
                  <a:lnTo>
                    <a:pt x="397" y="949"/>
                  </a:lnTo>
                  <a:lnTo>
                    <a:pt x="395" y="939"/>
                  </a:lnTo>
                  <a:lnTo>
                    <a:pt x="390" y="909"/>
                  </a:lnTo>
                  <a:lnTo>
                    <a:pt x="385" y="875"/>
                  </a:lnTo>
                  <a:lnTo>
                    <a:pt x="384" y="866"/>
                  </a:lnTo>
                  <a:lnTo>
                    <a:pt x="384" y="857"/>
                  </a:lnTo>
                  <a:lnTo>
                    <a:pt x="384" y="850"/>
                  </a:lnTo>
                  <a:lnTo>
                    <a:pt x="385" y="842"/>
                  </a:lnTo>
                  <a:lnTo>
                    <a:pt x="387" y="835"/>
                  </a:lnTo>
                  <a:lnTo>
                    <a:pt x="390" y="829"/>
                  </a:lnTo>
                  <a:lnTo>
                    <a:pt x="394" y="823"/>
                  </a:lnTo>
                  <a:lnTo>
                    <a:pt x="399" y="819"/>
                  </a:lnTo>
                  <a:lnTo>
                    <a:pt x="413" y="809"/>
                  </a:lnTo>
                  <a:lnTo>
                    <a:pt x="429" y="798"/>
                  </a:lnTo>
                  <a:lnTo>
                    <a:pt x="447" y="788"/>
                  </a:lnTo>
                  <a:lnTo>
                    <a:pt x="466" y="779"/>
                  </a:lnTo>
                  <a:lnTo>
                    <a:pt x="502" y="761"/>
                  </a:lnTo>
                  <a:lnTo>
                    <a:pt x="536" y="747"/>
                  </a:lnTo>
                  <a:lnTo>
                    <a:pt x="553" y="739"/>
                  </a:lnTo>
                  <a:lnTo>
                    <a:pt x="567" y="730"/>
                  </a:lnTo>
                  <a:lnTo>
                    <a:pt x="582" y="720"/>
                  </a:lnTo>
                  <a:lnTo>
                    <a:pt x="596" y="711"/>
                  </a:lnTo>
                  <a:lnTo>
                    <a:pt x="603" y="708"/>
                  </a:lnTo>
                  <a:lnTo>
                    <a:pt x="609" y="705"/>
                  </a:lnTo>
                  <a:lnTo>
                    <a:pt x="617" y="703"/>
                  </a:lnTo>
                  <a:lnTo>
                    <a:pt x="625" y="701"/>
                  </a:lnTo>
                  <a:lnTo>
                    <a:pt x="633" y="703"/>
                  </a:lnTo>
                  <a:lnTo>
                    <a:pt x="641" y="704"/>
                  </a:lnTo>
                  <a:lnTo>
                    <a:pt x="649" y="707"/>
                  </a:lnTo>
                  <a:lnTo>
                    <a:pt x="659" y="712"/>
                  </a:lnTo>
                  <a:lnTo>
                    <a:pt x="685" y="728"/>
                  </a:lnTo>
                  <a:lnTo>
                    <a:pt x="710" y="741"/>
                  </a:lnTo>
                  <a:lnTo>
                    <a:pt x="724" y="746"/>
                  </a:lnTo>
                  <a:lnTo>
                    <a:pt x="738" y="749"/>
                  </a:lnTo>
                  <a:lnTo>
                    <a:pt x="746" y="750"/>
                  </a:lnTo>
                  <a:lnTo>
                    <a:pt x="752" y="750"/>
                  </a:lnTo>
                  <a:lnTo>
                    <a:pt x="760" y="750"/>
                  </a:lnTo>
                  <a:lnTo>
                    <a:pt x="768" y="749"/>
                  </a:lnTo>
                  <a:lnTo>
                    <a:pt x="773" y="747"/>
                  </a:lnTo>
                  <a:lnTo>
                    <a:pt x="779" y="743"/>
                  </a:lnTo>
                  <a:lnTo>
                    <a:pt x="784" y="740"/>
                  </a:lnTo>
                  <a:lnTo>
                    <a:pt x="789" y="735"/>
                  </a:lnTo>
                  <a:lnTo>
                    <a:pt x="797" y="724"/>
                  </a:lnTo>
                  <a:lnTo>
                    <a:pt x="804" y="711"/>
                  </a:lnTo>
                  <a:lnTo>
                    <a:pt x="812" y="700"/>
                  </a:lnTo>
                  <a:lnTo>
                    <a:pt x="820" y="690"/>
                  </a:lnTo>
                  <a:lnTo>
                    <a:pt x="823" y="687"/>
                  </a:lnTo>
                  <a:lnTo>
                    <a:pt x="828" y="684"/>
                  </a:lnTo>
                  <a:lnTo>
                    <a:pt x="831" y="683"/>
                  </a:lnTo>
                  <a:lnTo>
                    <a:pt x="835" y="683"/>
                  </a:lnTo>
                  <a:lnTo>
                    <a:pt x="845" y="685"/>
                  </a:lnTo>
                  <a:lnTo>
                    <a:pt x="854" y="689"/>
                  </a:lnTo>
                  <a:lnTo>
                    <a:pt x="865" y="695"/>
                  </a:lnTo>
                  <a:lnTo>
                    <a:pt x="875" y="700"/>
                  </a:lnTo>
                  <a:lnTo>
                    <a:pt x="896" y="714"/>
                  </a:lnTo>
                  <a:lnTo>
                    <a:pt x="918" y="725"/>
                  </a:lnTo>
                  <a:lnTo>
                    <a:pt x="930" y="730"/>
                  </a:lnTo>
                  <a:lnTo>
                    <a:pt x="941" y="733"/>
                  </a:lnTo>
                  <a:lnTo>
                    <a:pt x="952" y="736"/>
                  </a:lnTo>
                  <a:lnTo>
                    <a:pt x="963" y="737"/>
                  </a:lnTo>
                  <a:lnTo>
                    <a:pt x="968" y="736"/>
                  </a:lnTo>
                  <a:lnTo>
                    <a:pt x="974" y="735"/>
                  </a:lnTo>
                  <a:lnTo>
                    <a:pt x="978" y="732"/>
                  </a:lnTo>
                  <a:lnTo>
                    <a:pt x="984" y="730"/>
                  </a:lnTo>
                  <a:lnTo>
                    <a:pt x="989" y="727"/>
                  </a:lnTo>
                  <a:lnTo>
                    <a:pt x="994" y="724"/>
                  </a:lnTo>
                  <a:lnTo>
                    <a:pt x="999" y="719"/>
                  </a:lnTo>
                  <a:lnTo>
                    <a:pt x="1004" y="714"/>
                  </a:lnTo>
                  <a:lnTo>
                    <a:pt x="1019" y="693"/>
                  </a:lnTo>
                  <a:lnTo>
                    <a:pt x="1030" y="676"/>
                  </a:lnTo>
                  <a:lnTo>
                    <a:pt x="1035" y="669"/>
                  </a:lnTo>
                  <a:lnTo>
                    <a:pt x="1039" y="665"/>
                  </a:lnTo>
                  <a:lnTo>
                    <a:pt x="1043" y="661"/>
                  </a:lnTo>
                  <a:lnTo>
                    <a:pt x="1046" y="658"/>
                  </a:lnTo>
                  <a:lnTo>
                    <a:pt x="1049" y="657"/>
                  </a:lnTo>
                  <a:lnTo>
                    <a:pt x="1054" y="658"/>
                  </a:lnTo>
                  <a:lnTo>
                    <a:pt x="1058" y="661"/>
                  </a:lnTo>
                  <a:lnTo>
                    <a:pt x="1062" y="664"/>
                  </a:lnTo>
                  <a:lnTo>
                    <a:pt x="1075" y="677"/>
                  </a:lnTo>
                  <a:lnTo>
                    <a:pt x="1092" y="697"/>
                  </a:lnTo>
                  <a:lnTo>
                    <a:pt x="1101" y="707"/>
                  </a:lnTo>
                  <a:lnTo>
                    <a:pt x="1111" y="715"/>
                  </a:lnTo>
                  <a:lnTo>
                    <a:pt x="1122" y="721"/>
                  </a:lnTo>
                  <a:lnTo>
                    <a:pt x="1133" y="726"/>
                  </a:lnTo>
                  <a:lnTo>
                    <a:pt x="1144" y="728"/>
                  </a:lnTo>
                  <a:lnTo>
                    <a:pt x="1157" y="729"/>
                  </a:lnTo>
                  <a:lnTo>
                    <a:pt x="1169" y="730"/>
                  </a:lnTo>
                  <a:lnTo>
                    <a:pt x="1182" y="729"/>
                  </a:lnTo>
                  <a:lnTo>
                    <a:pt x="1194" y="727"/>
                  </a:lnTo>
                  <a:lnTo>
                    <a:pt x="1208" y="724"/>
                  </a:lnTo>
                  <a:lnTo>
                    <a:pt x="1221" y="720"/>
                  </a:lnTo>
                  <a:lnTo>
                    <a:pt x="1234" y="716"/>
                  </a:lnTo>
                  <a:lnTo>
                    <a:pt x="1260" y="707"/>
                  </a:lnTo>
                  <a:lnTo>
                    <a:pt x="1285" y="696"/>
                  </a:lnTo>
                  <a:lnTo>
                    <a:pt x="1291" y="694"/>
                  </a:lnTo>
                  <a:lnTo>
                    <a:pt x="1296" y="689"/>
                  </a:lnTo>
                  <a:lnTo>
                    <a:pt x="1301" y="686"/>
                  </a:lnTo>
                  <a:lnTo>
                    <a:pt x="1304" y="682"/>
                  </a:lnTo>
                  <a:lnTo>
                    <a:pt x="1311" y="672"/>
                  </a:lnTo>
                  <a:lnTo>
                    <a:pt x="1316" y="661"/>
                  </a:lnTo>
                  <a:lnTo>
                    <a:pt x="1323" y="637"/>
                  </a:lnTo>
                  <a:lnTo>
                    <a:pt x="1329" y="614"/>
                  </a:lnTo>
                  <a:lnTo>
                    <a:pt x="1334" y="603"/>
                  </a:lnTo>
                  <a:lnTo>
                    <a:pt x="1339" y="594"/>
                  </a:lnTo>
                  <a:lnTo>
                    <a:pt x="1343" y="590"/>
                  </a:lnTo>
                  <a:lnTo>
                    <a:pt x="1346" y="586"/>
                  </a:lnTo>
                  <a:lnTo>
                    <a:pt x="1350" y="583"/>
                  </a:lnTo>
                  <a:lnTo>
                    <a:pt x="1356" y="581"/>
                  </a:lnTo>
                  <a:lnTo>
                    <a:pt x="1361" y="580"/>
                  </a:lnTo>
                  <a:lnTo>
                    <a:pt x="1368" y="578"/>
                  </a:lnTo>
                  <a:lnTo>
                    <a:pt x="1375" y="578"/>
                  </a:lnTo>
                  <a:lnTo>
                    <a:pt x="1384" y="578"/>
                  </a:lnTo>
                  <a:lnTo>
                    <a:pt x="1392" y="579"/>
                  </a:lnTo>
                  <a:lnTo>
                    <a:pt x="1402" y="581"/>
                  </a:lnTo>
                  <a:lnTo>
                    <a:pt x="1414" y="583"/>
                  </a:lnTo>
                  <a:lnTo>
                    <a:pt x="1426" y="588"/>
                  </a:lnTo>
                  <a:lnTo>
                    <a:pt x="1450" y="595"/>
                  </a:lnTo>
                  <a:lnTo>
                    <a:pt x="1470" y="603"/>
                  </a:lnTo>
                  <a:lnTo>
                    <a:pt x="1488" y="612"/>
                  </a:lnTo>
                  <a:lnTo>
                    <a:pt x="1503" y="621"/>
                  </a:lnTo>
                  <a:lnTo>
                    <a:pt x="1518" y="632"/>
                  </a:lnTo>
                  <a:lnTo>
                    <a:pt x="1531" y="646"/>
                  </a:lnTo>
                  <a:lnTo>
                    <a:pt x="1544" y="662"/>
                  </a:lnTo>
                  <a:lnTo>
                    <a:pt x="1558" y="682"/>
                  </a:lnTo>
                  <a:lnTo>
                    <a:pt x="1560" y="684"/>
                  </a:lnTo>
                  <a:lnTo>
                    <a:pt x="1562" y="685"/>
                  </a:lnTo>
                  <a:lnTo>
                    <a:pt x="1564" y="686"/>
                  </a:lnTo>
                  <a:lnTo>
                    <a:pt x="1566" y="687"/>
                  </a:lnTo>
                  <a:lnTo>
                    <a:pt x="1572" y="686"/>
                  </a:lnTo>
                  <a:lnTo>
                    <a:pt x="1577" y="684"/>
                  </a:lnTo>
                  <a:lnTo>
                    <a:pt x="1584" y="680"/>
                  </a:lnTo>
                  <a:lnTo>
                    <a:pt x="1590" y="675"/>
                  </a:lnTo>
                  <a:lnTo>
                    <a:pt x="1596" y="668"/>
                  </a:lnTo>
                  <a:lnTo>
                    <a:pt x="1602" y="662"/>
                  </a:lnTo>
                  <a:lnTo>
                    <a:pt x="1607" y="653"/>
                  </a:lnTo>
                  <a:lnTo>
                    <a:pt x="1613" y="645"/>
                  </a:lnTo>
                  <a:lnTo>
                    <a:pt x="1617" y="636"/>
                  </a:lnTo>
                  <a:lnTo>
                    <a:pt x="1622" y="628"/>
                  </a:lnTo>
                  <a:lnTo>
                    <a:pt x="1625" y="620"/>
                  </a:lnTo>
                  <a:lnTo>
                    <a:pt x="1627" y="612"/>
                  </a:lnTo>
                  <a:lnTo>
                    <a:pt x="1628" y="605"/>
                  </a:lnTo>
                  <a:lnTo>
                    <a:pt x="1628" y="600"/>
                  </a:lnTo>
                  <a:lnTo>
                    <a:pt x="1625" y="584"/>
                  </a:lnTo>
                  <a:lnTo>
                    <a:pt x="1621" y="571"/>
                  </a:lnTo>
                  <a:lnTo>
                    <a:pt x="1615" y="560"/>
                  </a:lnTo>
                  <a:lnTo>
                    <a:pt x="1612" y="550"/>
                  </a:lnTo>
                  <a:lnTo>
                    <a:pt x="1611" y="546"/>
                  </a:lnTo>
                  <a:lnTo>
                    <a:pt x="1611" y="540"/>
                  </a:lnTo>
                  <a:lnTo>
                    <a:pt x="1611" y="536"/>
                  </a:lnTo>
                  <a:lnTo>
                    <a:pt x="1612" y="530"/>
                  </a:lnTo>
                  <a:lnTo>
                    <a:pt x="1615" y="523"/>
                  </a:lnTo>
                  <a:lnTo>
                    <a:pt x="1618" y="517"/>
                  </a:lnTo>
                  <a:lnTo>
                    <a:pt x="1623" y="510"/>
                  </a:lnTo>
                  <a:lnTo>
                    <a:pt x="1628" y="502"/>
                  </a:lnTo>
                  <a:lnTo>
                    <a:pt x="1639" y="489"/>
                  </a:lnTo>
                  <a:lnTo>
                    <a:pt x="1648" y="478"/>
                  </a:lnTo>
                  <a:lnTo>
                    <a:pt x="1656" y="469"/>
                  </a:lnTo>
                  <a:lnTo>
                    <a:pt x="1664" y="464"/>
                  </a:lnTo>
                  <a:lnTo>
                    <a:pt x="1668" y="462"/>
                  </a:lnTo>
                  <a:lnTo>
                    <a:pt x="1673" y="460"/>
                  </a:lnTo>
                  <a:lnTo>
                    <a:pt x="1677" y="460"/>
                  </a:lnTo>
                  <a:lnTo>
                    <a:pt x="1682" y="462"/>
                  </a:lnTo>
                  <a:lnTo>
                    <a:pt x="1687" y="464"/>
                  </a:lnTo>
                  <a:lnTo>
                    <a:pt x="1693" y="467"/>
                  </a:lnTo>
                  <a:lnTo>
                    <a:pt x="1699" y="472"/>
                  </a:lnTo>
                  <a:lnTo>
                    <a:pt x="1707" y="477"/>
                  </a:lnTo>
                  <a:lnTo>
                    <a:pt x="1735" y="498"/>
                  </a:lnTo>
                  <a:lnTo>
                    <a:pt x="1778" y="528"/>
                  </a:lnTo>
                  <a:lnTo>
                    <a:pt x="1801" y="542"/>
                  </a:lnTo>
                  <a:lnTo>
                    <a:pt x="1821" y="553"/>
                  </a:lnTo>
                  <a:lnTo>
                    <a:pt x="1829" y="557"/>
                  </a:lnTo>
                  <a:lnTo>
                    <a:pt x="1835" y="560"/>
                  </a:lnTo>
                  <a:lnTo>
                    <a:pt x="1841" y="560"/>
                  </a:lnTo>
                  <a:lnTo>
                    <a:pt x="1845" y="560"/>
                  </a:lnTo>
                  <a:lnTo>
                    <a:pt x="1857" y="552"/>
                  </a:lnTo>
                  <a:lnTo>
                    <a:pt x="1867" y="547"/>
                  </a:lnTo>
                  <a:lnTo>
                    <a:pt x="1875" y="544"/>
                  </a:lnTo>
                  <a:lnTo>
                    <a:pt x="1884" y="543"/>
                  </a:lnTo>
                  <a:lnTo>
                    <a:pt x="1893" y="543"/>
                  </a:lnTo>
                  <a:lnTo>
                    <a:pt x="1901" y="546"/>
                  </a:lnTo>
                  <a:lnTo>
                    <a:pt x="1909" y="548"/>
                  </a:lnTo>
                  <a:lnTo>
                    <a:pt x="1916" y="551"/>
                  </a:lnTo>
                  <a:lnTo>
                    <a:pt x="1931" y="559"/>
                  </a:lnTo>
                  <a:lnTo>
                    <a:pt x="1947" y="567"/>
                  </a:lnTo>
                  <a:lnTo>
                    <a:pt x="1955" y="569"/>
                  </a:lnTo>
                  <a:lnTo>
                    <a:pt x="1965" y="570"/>
                  </a:lnTo>
                  <a:lnTo>
                    <a:pt x="1974" y="570"/>
                  </a:lnTo>
                  <a:lnTo>
                    <a:pt x="1985" y="568"/>
                  </a:lnTo>
                  <a:lnTo>
                    <a:pt x="1991" y="565"/>
                  </a:lnTo>
                  <a:lnTo>
                    <a:pt x="1995" y="562"/>
                  </a:lnTo>
                  <a:lnTo>
                    <a:pt x="1998" y="557"/>
                  </a:lnTo>
                  <a:lnTo>
                    <a:pt x="2002" y="550"/>
                  </a:lnTo>
                  <a:lnTo>
                    <a:pt x="2005" y="536"/>
                  </a:lnTo>
                  <a:lnTo>
                    <a:pt x="2007" y="520"/>
                  </a:lnTo>
                  <a:lnTo>
                    <a:pt x="2009" y="505"/>
                  </a:lnTo>
                  <a:lnTo>
                    <a:pt x="2014" y="491"/>
                  </a:lnTo>
                  <a:lnTo>
                    <a:pt x="2017" y="486"/>
                  </a:lnTo>
                  <a:lnTo>
                    <a:pt x="2022" y="481"/>
                  </a:lnTo>
                  <a:lnTo>
                    <a:pt x="2027" y="479"/>
                  </a:lnTo>
                  <a:lnTo>
                    <a:pt x="2033" y="478"/>
                  </a:lnTo>
                  <a:lnTo>
                    <a:pt x="2053" y="478"/>
                  </a:lnTo>
                  <a:lnTo>
                    <a:pt x="2079" y="477"/>
                  </a:lnTo>
                  <a:lnTo>
                    <a:pt x="2091" y="475"/>
                  </a:lnTo>
                  <a:lnTo>
                    <a:pt x="2104" y="473"/>
                  </a:lnTo>
                  <a:lnTo>
                    <a:pt x="2112" y="470"/>
                  </a:lnTo>
                  <a:lnTo>
                    <a:pt x="2119" y="466"/>
                  </a:lnTo>
                  <a:lnTo>
                    <a:pt x="2123" y="460"/>
                  </a:lnTo>
                  <a:lnTo>
                    <a:pt x="2125" y="456"/>
                  </a:lnTo>
                  <a:lnTo>
                    <a:pt x="2123" y="452"/>
                  </a:lnTo>
                  <a:lnTo>
                    <a:pt x="2121" y="446"/>
                  </a:lnTo>
                  <a:lnTo>
                    <a:pt x="2112" y="436"/>
                  </a:lnTo>
                  <a:lnTo>
                    <a:pt x="2100" y="426"/>
                  </a:lnTo>
                  <a:lnTo>
                    <a:pt x="2095" y="421"/>
                  </a:lnTo>
                  <a:lnTo>
                    <a:pt x="2089" y="415"/>
                  </a:lnTo>
                  <a:lnTo>
                    <a:pt x="2084" y="409"/>
                  </a:lnTo>
                  <a:lnTo>
                    <a:pt x="2080" y="403"/>
                  </a:lnTo>
                  <a:lnTo>
                    <a:pt x="2077" y="396"/>
                  </a:lnTo>
                  <a:lnTo>
                    <a:pt x="2076" y="390"/>
                  </a:lnTo>
                  <a:lnTo>
                    <a:pt x="2077" y="382"/>
                  </a:lnTo>
                  <a:lnTo>
                    <a:pt x="2080" y="374"/>
                  </a:lnTo>
                  <a:lnTo>
                    <a:pt x="2084" y="371"/>
                  </a:lnTo>
                  <a:lnTo>
                    <a:pt x="2089" y="368"/>
                  </a:lnTo>
                  <a:lnTo>
                    <a:pt x="2096" y="363"/>
                  </a:lnTo>
                  <a:lnTo>
                    <a:pt x="2104" y="359"/>
                  </a:lnTo>
                  <a:lnTo>
                    <a:pt x="2120" y="350"/>
                  </a:lnTo>
                  <a:lnTo>
                    <a:pt x="2132" y="342"/>
                  </a:lnTo>
                  <a:lnTo>
                    <a:pt x="2137" y="337"/>
                  </a:lnTo>
                  <a:lnTo>
                    <a:pt x="2140" y="331"/>
                  </a:lnTo>
                  <a:lnTo>
                    <a:pt x="2141" y="327"/>
                  </a:lnTo>
                  <a:lnTo>
                    <a:pt x="2141" y="322"/>
                  </a:lnTo>
                  <a:lnTo>
                    <a:pt x="2140" y="317"/>
                  </a:lnTo>
                  <a:lnTo>
                    <a:pt x="2140" y="312"/>
                  </a:lnTo>
                  <a:lnTo>
                    <a:pt x="2140" y="307"/>
                  </a:lnTo>
                  <a:lnTo>
                    <a:pt x="2141" y="300"/>
                  </a:lnTo>
                  <a:lnTo>
                    <a:pt x="2164" y="299"/>
                  </a:lnTo>
                  <a:lnTo>
                    <a:pt x="2192" y="298"/>
                  </a:lnTo>
                  <a:lnTo>
                    <a:pt x="2199" y="297"/>
                  </a:lnTo>
                  <a:lnTo>
                    <a:pt x="2205" y="296"/>
                  </a:lnTo>
                  <a:lnTo>
                    <a:pt x="2211" y="295"/>
                  </a:lnTo>
                  <a:lnTo>
                    <a:pt x="2216" y="292"/>
                  </a:lnTo>
                  <a:lnTo>
                    <a:pt x="2221" y="289"/>
                  </a:lnTo>
                  <a:lnTo>
                    <a:pt x="2225" y="286"/>
                  </a:lnTo>
                  <a:lnTo>
                    <a:pt x="2228" y="281"/>
                  </a:lnTo>
                  <a:lnTo>
                    <a:pt x="2230" y="276"/>
                  </a:lnTo>
                  <a:lnTo>
                    <a:pt x="2232" y="264"/>
                  </a:lnTo>
                  <a:lnTo>
                    <a:pt x="2231" y="250"/>
                  </a:lnTo>
                  <a:lnTo>
                    <a:pt x="2230" y="237"/>
                  </a:lnTo>
                  <a:lnTo>
                    <a:pt x="2228" y="224"/>
                  </a:lnTo>
                  <a:lnTo>
                    <a:pt x="2226" y="212"/>
                  </a:lnTo>
                  <a:lnTo>
                    <a:pt x="2226" y="198"/>
                  </a:lnTo>
                  <a:lnTo>
                    <a:pt x="2228" y="193"/>
                  </a:lnTo>
                  <a:lnTo>
                    <a:pt x="2229" y="186"/>
                  </a:lnTo>
                  <a:lnTo>
                    <a:pt x="2231" y="181"/>
                  </a:lnTo>
                  <a:lnTo>
                    <a:pt x="2234" y="175"/>
                  </a:lnTo>
                  <a:lnTo>
                    <a:pt x="2236" y="168"/>
                  </a:lnTo>
                  <a:lnTo>
                    <a:pt x="2240" y="161"/>
                  </a:lnTo>
                  <a:lnTo>
                    <a:pt x="2245" y="155"/>
                  </a:lnTo>
                  <a:lnTo>
                    <a:pt x="2251" y="151"/>
                  </a:lnTo>
                  <a:lnTo>
                    <a:pt x="2265" y="143"/>
                  </a:lnTo>
                  <a:lnTo>
                    <a:pt x="2281" y="135"/>
                  </a:lnTo>
                  <a:lnTo>
                    <a:pt x="2288" y="132"/>
                  </a:lnTo>
                  <a:lnTo>
                    <a:pt x="2296" y="129"/>
                  </a:lnTo>
                  <a:lnTo>
                    <a:pt x="2303" y="124"/>
                  </a:lnTo>
                  <a:lnTo>
                    <a:pt x="2310" y="120"/>
                  </a:lnTo>
                  <a:lnTo>
                    <a:pt x="2315" y="114"/>
                  </a:lnTo>
                  <a:lnTo>
                    <a:pt x="2319" y="108"/>
                  </a:lnTo>
                  <a:lnTo>
                    <a:pt x="2323" y="100"/>
                  </a:lnTo>
                  <a:lnTo>
                    <a:pt x="2324" y="92"/>
                  </a:lnTo>
                  <a:lnTo>
                    <a:pt x="2325" y="84"/>
                  </a:lnTo>
                  <a:lnTo>
                    <a:pt x="2327" y="77"/>
                  </a:lnTo>
                  <a:lnTo>
                    <a:pt x="2331" y="71"/>
                  </a:lnTo>
                  <a:lnTo>
                    <a:pt x="2334" y="67"/>
                  </a:lnTo>
                  <a:lnTo>
                    <a:pt x="2343" y="58"/>
                  </a:lnTo>
                  <a:lnTo>
                    <a:pt x="2356" y="48"/>
                  </a:lnTo>
                  <a:lnTo>
                    <a:pt x="2362" y="43"/>
                  </a:lnTo>
                  <a:lnTo>
                    <a:pt x="2366" y="37"/>
                  </a:lnTo>
                  <a:lnTo>
                    <a:pt x="2369" y="32"/>
                  </a:lnTo>
                  <a:lnTo>
                    <a:pt x="2373" y="25"/>
                  </a:lnTo>
                  <a:lnTo>
                    <a:pt x="2378" y="13"/>
                  </a:lnTo>
                  <a:lnTo>
                    <a:pt x="2384" y="0"/>
                  </a:lnTo>
                  <a:lnTo>
                    <a:pt x="2384" y="0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08062E8A-E8BC-4870-B567-06C0FA4BB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797"/>
              <a:ext cx="994" cy="1301"/>
            </a:xfrm>
            <a:custGeom>
              <a:avLst/>
              <a:gdLst>
                <a:gd name="T0" fmla="*/ 2537 w 3977"/>
                <a:gd name="T1" fmla="*/ 177 h 5205"/>
                <a:gd name="T2" fmla="*/ 2749 w 3977"/>
                <a:gd name="T3" fmla="*/ 206 h 5205"/>
                <a:gd name="T4" fmla="*/ 3030 w 3977"/>
                <a:gd name="T5" fmla="*/ 424 h 5205"/>
                <a:gd name="T6" fmla="*/ 3223 w 3977"/>
                <a:gd name="T7" fmla="*/ 710 h 5205"/>
                <a:gd name="T8" fmla="*/ 3200 w 3977"/>
                <a:gd name="T9" fmla="*/ 907 h 5205"/>
                <a:gd name="T10" fmla="*/ 3143 w 3977"/>
                <a:gd name="T11" fmla="*/ 1087 h 5205"/>
                <a:gd name="T12" fmla="*/ 3166 w 3977"/>
                <a:gd name="T13" fmla="*/ 1303 h 5205"/>
                <a:gd name="T14" fmla="*/ 3059 w 3977"/>
                <a:gd name="T15" fmla="*/ 1556 h 5205"/>
                <a:gd name="T16" fmla="*/ 3068 w 3977"/>
                <a:gd name="T17" fmla="*/ 1921 h 5205"/>
                <a:gd name="T18" fmla="*/ 3191 w 3977"/>
                <a:gd name="T19" fmla="*/ 2056 h 5205"/>
                <a:gd name="T20" fmla="*/ 3249 w 3977"/>
                <a:gd name="T21" fmla="*/ 2172 h 5205"/>
                <a:gd name="T22" fmla="*/ 3212 w 3977"/>
                <a:gd name="T23" fmla="*/ 2386 h 5205"/>
                <a:gd name="T24" fmla="*/ 3324 w 3977"/>
                <a:gd name="T25" fmla="*/ 2636 h 5205"/>
                <a:gd name="T26" fmla="*/ 3537 w 3977"/>
                <a:gd name="T27" fmla="*/ 2998 h 5205"/>
                <a:gd name="T28" fmla="*/ 3631 w 3977"/>
                <a:gd name="T29" fmla="*/ 3247 h 5205"/>
                <a:gd name="T30" fmla="*/ 3733 w 3977"/>
                <a:gd name="T31" fmla="*/ 3455 h 5205"/>
                <a:gd name="T32" fmla="*/ 3977 w 3977"/>
                <a:gd name="T33" fmla="*/ 3685 h 5205"/>
                <a:gd name="T34" fmla="*/ 3714 w 3977"/>
                <a:gd name="T35" fmla="*/ 3753 h 5205"/>
                <a:gd name="T36" fmla="*/ 3808 w 3977"/>
                <a:gd name="T37" fmla="*/ 3887 h 5205"/>
                <a:gd name="T38" fmla="*/ 3913 w 3977"/>
                <a:gd name="T39" fmla="*/ 4192 h 5205"/>
                <a:gd name="T40" fmla="*/ 3850 w 3977"/>
                <a:gd name="T41" fmla="*/ 4657 h 5205"/>
                <a:gd name="T42" fmla="*/ 3485 w 3977"/>
                <a:gd name="T43" fmla="*/ 4808 h 5205"/>
                <a:gd name="T44" fmla="*/ 3177 w 3977"/>
                <a:gd name="T45" fmla="*/ 5051 h 5205"/>
                <a:gd name="T46" fmla="*/ 2990 w 3977"/>
                <a:gd name="T47" fmla="*/ 5122 h 5205"/>
                <a:gd name="T48" fmla="*/ 2849 w 3977"/>
                <a:gd name="T49" fmla="*/ 5015 h 5205"/>
                <a:gd name="T50" fmla="*/ 2730 w 3977"/>
                <a:gd name="T51" fmla="*/ 4830 h 5205"/>
                <a:gd name="T52" fmla="*/ 2466 w 3977"/>
                <a:gd name="T53" fmla="*/ 4863 h 5205"/>
                <a:gd name="T54" fmla="*/ 1869 w 3977"/>
                <a:gd name="T55" fmla="*/ 5081 h 5205"/>
                <a:gd name="T56" fmla="*/ 1570 w 3977"/>
                <a:gd name="T57" fmla="*/ 4985 h 5205"/>
                <a:gd name="T58" fmla="*/ 1298 w 3977"/>
                <a:gd name="T59" fmla="*/ 4904 h 5205"/>
                <a:gd name="T60" fmla="*/ 1369 w 3977"/>
                <a:gd name="T61" fmla="*/ 4681 h 5205"/>
                <a:gd name="T62" fmla="*/ 1411 w 3977"/>
                <a:gd name="T63" fmla="*/ 4606 h 5205"/>
                <a:gd name="T64" fmla="*/ 1425 w 3977"/>
                <a:gd name="T65" fmla="*/ 4437 h 5205"/>
                <a:gd name="T66" fmla="*/ 1251 w 3977"/>
                <a:gd name="T67" fmla="*/ 4363 h 5205"/>
                <a:gd name="T68" fmla="*/ 963 w 3977"/>
                <a:gd name="T69" fmla="*/ 4244 h 5205"/>
                <a:gd name="T70" fmla="*/ 818 w 3977"/>
                <a:gd name="T71" fmla="*/ 4135 h 5205"/>
                <a:gd name="T72" fmla="*/ 810 w 3977"/>
                <a:gd name="T73" fmla="*/ 3881 h 5205"/>
                <a:gd name="T74" fmla="*/ 576 w 3977"/>
                <a:gd name="T75" fmla="*/ 3852 h 5205"/>
                <a:gd name="T76" fmla="*/ 346 w 3977"/>
                <a:gd name="T77" fmla="*/ 3745 h 5205"/>
                <a:gd name="T78" fmla="*/ 268 w 3977"/>
                <a:gd name="T79" fmla="*/ 3432 h 5205"/>
                <a:gd name="T80" fmla="*/ 246 w 3977"/>
                <a:gd name="T81" fmla="*/ 3126 h 5205"/>
                <a:gd name="T82" fmla="*/ 269 w 3977"/>
                <a:gd name="T83" fmla="*/ 2712 h 5205"/>
                <a:gd name="T84" fmla="*/ 260 w 3977"/>
                <a:gd name="T85" fmla="*/ 2591 h 5205"/>
                <a:gd name="T86" fmla="*/ 234 w 3977"/>
                <a:gd name="T87" fmla="*/ 2329 h 5205"/>
                <a:gd name="T88" fmla="*/ 360 w 3977"/>
                <a:gd name="T89" fmla="*/ 2157 h 5205"/>
                <a:gd name="T90" fmla="*/ 332 w 3977"/>
                <a:gd name="T91" fmla="*/ 1926 h 5205"/>
                <a:gd name="T92" fmla="*/ 17 w 3977"/>
                <a:gd name="T93" fmla="*/ 1784 h 5205"/>
                <a:gd name="T94" fmla="*/ 119 w 3977"/>
                <a:gd name="T95" fmla="*/ 1696 h 5205"/>
                <a:gd name="T96" fmla="*/ 285 w 3977"/>
                <a:gd name="T97" fmla="*/ 1666 h 5205"/>
                <a:gd name="T98" fmla="*/ 380 w 3977"/>
                <a:gd name="T99" fmla="*/ 1496 h 5205"/>
                <a:gd name="T100" fmla="*/ 453 w 3977"/>
                <a:gd name="T101" fmla="*/ 1325 h 5205"/>
                <a:gd name="T102" fmla="*/ 379 w 3977"/>
                <a:gd name="T103" fmla="*/ 1178 h 5205"/>
                <a:gd name="T104" fmla="*/ 400 w 3977"/>
                <a:gd name="T105" fmla="*/ 959 h 5205"/>
                <a:gd name="T106" fmla="*/ 633 w 3977"/>
                <a:gd name="T107" fmla="*/ 703 h 5205"/>
                <a:gd name="T108" fmla="*/ 875 w 3977"/>
                <a:gd name="T109" fmla="*/ 700 h 5205"/>
                <a:gd name="T110" fmla="*/ 1101 w 3977"/>
                <a:gd name="T111" fmla="*/ 707 h 5205"/>
                <a:gd name="T112" fmla="*/ 1356 w 3977"/>
                <a:gd name="T113" fmla="*/ 581 h 5205"/>
                <a:gd name="T114" fmla="*/ 1607 w 3977"/>
                <a:gd name="T115" fmla="*/ 653 h 5205"/>
                <a:gd name="T116" fmla="*/ 1682 w 3977"/>
                <a:gd name="T117" fmla="*/ 462 h 5205"/>
                <a:gd name="T118" fmla="*/ 1991 w 3977"/>
                <a:gd name="T119" fmla="*/ 565 h 5205"/>
                <a:gd name="T120" fmla="*/ 2080 w 3977"/>
                <a:gd name="T121" fmla="*/ 403 h 5205"/>
                <a:gd name="T122" fmla="*/ 2228 w 3977"/>
                <a:gd name="T123" fmla="*/ 281 h 5205"/>
                <a:gd name="T124" fmla="*/ 2327 w 3977"/>
                <a:gd name="T125" fmla="*/ 77 h 5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7" h="5205">
                  <a:moveTo>
                    <a:pt x="2384" y="0"/>
                  </a:moveTo>
                  <a:lnTo>
                    <a:pt x="2451" y="18"/>
                  </a:lnTo>
                  <a:lnTo>
                    <a:pt x="2451" y="18"/>
                  </a:lnTo>
                  <a:lnTo>
                    <a:pt x="2460" y="19"/>
                  </a:lnTo>
                  <a:lnTo>
                    <a:pt x="2467" y="22"/>
                  </a:lnTo>
                  <a:lnTo>
                    <a:pt x="2473" y="23"/>
                  </a:lnTo>
                  <a:lnTo>
                    <a:pt x="2478" y="25"/>
                  </a:lnTo>
                  <a:lnTo>
                    <a:pt x="2483" y="28"/>
                  </a:lnTo>
                  <a:lnTo>
                    <a:pt x="2487" y="32"/>
                  </a:lnTo>
                  <a:lnTo>
                    <a:pt x="2490" y="35"/>
                  </a:lnTo>
                  <a:lnTo>
                    <a:pt x="2492" y="39"/>
                  </a:lnTo>
                  <a:lnTo>
                    <a:pt x="2493" y="45"/>
                  </a:lnTo>
                  <a:lnTo>
                    <a:pt x="2494" y="50"/>
                  </a:lnTo>
                  <a:lnTo>
                    <a:pt x="2494" y="57"/>
                  </a:lnTo>
                  <a:lnTo>
                    <a:pt x="2494" y="64"/>
                  </a:lnTo>
                  <a:lnTo>
                    <a:pt x="2491" y="81"/>
                  </a:lnTo>
                  <a:lnTo>
                    <a:pt x="2486" y="102"/>
                  </a:lnTo>
                  <a:lnTo>
                    <a:pt x="2483" y="112"/>
                  </a:lnTo>
                  <a:lnTo>
                    <a:pt x="2483" y="122"/>
                  </a:lnTo>
                  <a:lnTo>
                    <a:pt x="2486" y="132"/>
                  </a:lnTo>
                  <a:lnTo>
                    <a:pt x="2489" y="140"/>
                  </a:lnTo>
                  <a:lnTo>
                    <a:pt x="2494" y="149"/>
                  </a:lnTo>
                  <a:lnTo>
                    <a:pt x="2501" y="155"/>
                  </a:lnTo>
                  <a:lnTo>
                    <a:pt x="2509" y="162"/>
                  </a:lnTo>
                  <a:lnTo>
                    <a:pt x="2518" y="169"/>
                  </a:lnTo>
                  <a:lnTo>
                    <a:pt x="2527" y="173"/>
                  </a:lnTo>
                  <a:lnTo>
                    <a:pt x="2537" y="177"/>
                  </a:lnTo>
                  <a:lnTo>
                    <a:pt x="2548" y="182"/>
                  </a:lnTo>
                  <a:lnTo>
                    <a:pt x="2558" y="184"/>
                  </a:lnTo>
                  <a:lnTo>
                    <a:pt x="2568" y="186"/>
                  </a:lnTo>
                  <a:lnTo>
                    <a:pt x="2579" y="187"/>
                  </a:lnTo>
                  <a:lnTo>
                    <a:pt x="2587" y="187"/>
                  </a:lnTo>
                  <a:lnTo>
                    <a:pt x="2596" y="187"/>
                  </a:lnTo>
                  <a:lnTo>
                    <a:pt x="2611" y="183"/>
                  </a:lnTo>
                  <a:lnTo>
                    <a:pt x="2630" y="176"/>
                  </a:lnTo>
                  <a:lnTo>
                    <a:pt x="2640" y="174"/>
                  </a:lnTo>
                  <a:lnTo>
                    <a:pt x="2647" y="172"/>
                  </a:lnTo>
                  <a:lnTo>
                    <a:pt x="2652" y="172"/>
                  </a:lnTo>
                  <a:lnTo>
                    <a:pt x="2654" y="173"/>
                  </a:lnTo>
                  <a:lnTo>
                    <a:pt x="2657" y="174"/>
                  </a:lnTo>
                  <a:lnTo>
                    <a:pt x="2658" y="176"/>
                  </a:lnTo>
                  <a:lnTo>
                    <a:pt x="2663" y="183"/>
                  </a:lnTo>
                  <a:lnTo>
                    <a:pt x="2667" y="190"/>
                  </a:lnTo>
                  <a:lnTo>
                    <a:pt x="2671" y="194"/>
                  </a:lnTo>
                  <a:lnTo>
                    <a:pt x="2675" y="197"/>
                  </a:lnTo>
                  <a:lnTo>
                    <a:pt x="2678" y="200"/>
                  </a:lnTo>
                  <a:lnTo>
                    <a:pt x="2683" y="201"/>
                  </a:lnTo>
                  <a:lnTo>
                    <a:pt x="2687" y="201"/>
                  </a:lnTo>
                  <a:lnTo>
                    <a:pt x="2692" y="202"/>
                  </a:lnTo>
                  <a:lnTo>
                    <a:pt x="2702" y="201"/>
                  </a:lnTo>
                  <a:lnTo>
                    <a:pt x="2712" y="200"/>
                  </a:lnTo>
                  <a:lnTo>
                    <a:pt x="2724" y="200"/>
                  </a:lnTo>
                  <a:lnTo>
                    <a:pt x="2738" y="203"/>
                  </a:lnTo>
                  <a:lnTo>
                    <a:pt x="2749" y="206"/>
                  </a:lnTo>
                  <a:lnTo>
                    <a:pt x="2762" y="212"/>
                  </a:lnTo>
                  <a:lnTo>
                    <a:pt x="2777" y="218"/>
                  </a:lnTo>
                  <a:lnTo>
                    <a:pt x="2792" y="226"/>
                  </a:lnTo>
                  <a:lnTo>
                    <a:pt x="2807" y="235"/>
                  </a:lnTo>
                  <a:lnTo>
                    <a:pt x="2821" y="244"/>
                  </a:lnTo>
                  <a:lnTo>
                    <a:pt x="2833" y="252"/>
                  </a:lnTo>
                  <a:lnTo>
                    <a:pt x="2842" y="258"/>
                  </a:lnTo>
                  <a:lnTo>
                    <a:pt x="2854" y="269"/>
                  </a:lnTo>
                  <a:lnTo>
                    <a:pt x="2868" y="284"/>
                  </a:lnTo>
                  <a:lnTo>
                    <a:pt x="2881" y="300"/>
                  </a:lnTo>
                  <a:lnTo>
                    <a:pt x="2895" y="317"/>
                  </a:lnTo>
                  <a:lnTo>
                    <a:pt x="2910" y="332"/>
                  </a:lnTo>
                  <a:lnTo>
                    <a:pt x="2925" y="347"/>
                  </a:lnTo>
                  <a:lnTo>
                    <a:pt x="2933" y="353"/>
                  </a:lnTo>
                  <a:lnTo>
                    <a:pt x="2941" y="358"/>
                  </a:lnTo>
                  <a:lnTo>
                    <a:pt x="2949" y="362"/>
                  </a:lnTo>
                  <a:lnTo>
                    <a:pt x="2957" y="364"/>
                  </a:lnTo>
                  <a:lnTo>
                    <a:pt x="2962" y="367"/>
                  </a:lnTo>
                  <a:lnTo>
                    <a:pt x="2966" y="369"/>
                  </a:lnTo>
                  <a:lnTo>
                    <a:pt x="2972" y="372"/>
                  </a:lnTo>
                  <a:lnTo>
                    <a:pt x="2977" y="376"/>
                  </a:lnTo>
                  <a:lnTo>
                    <a:pt x="2988" y="386"/>
                  </a:lnTo>
                  <a:lnTo>
                    <a:pt x="2999" y="397"/>
                  </a:lnTo>
                  <a:lnTo>
                    <a:pt x="3011" y="409"/>
                  </a:lnTo>
                  <a:lnTo>
                    <a:pt x="3022" y="417"/>
                  </a:lnTo>
                  <a:lnTo>
                    <a:pt x="3026" y="421"/>
                  </a:lnTo>
                  <a:lnTo>
                    <a:pt x="3030" y="424"/>
                  </a:lnTo>
                  <a:lnTo>
                    <a:pt x="3035" y="425"/>
                  </a:lnTo>
                  <a:lnTo>
                    <a:pt x="3038" y="426"/>
                  </a:lnTo>
                  <a:lnTo>
                    <a:pt x="3061" y="427"/>
                  </a:lnTo>
                  <a:lnTo>
                    <a:pt x="3086" y="431"/>
                  </a:lnTo>
                  <a:lnTo>
                    <a:pt x="3099" y="433"/>
                  </a:lnTo>
                  <a:lnTo>
                    <a:pt x="3110" y="436"/>
                  </a:lnTo>
                  <a:lnTo>
                    <a:pt x="3122" y="439"/>
                  </a:lnTo>
                  <a:lnTo>
                    <a:pt x="3133" y="444"/>
                  </a:lnTo>
                  <a:lnTo>
                    <a:pt x="3145" y="449"/>
                  </a:lnTo>
                  <a:lnTo>
                    <a:pt x="3156" y="455"/>
                  </a:lnTo>
                  <a:lnTo>
                    <a:pt x="3166" y="462"/>
                  </a:lnTo>
                  <a:lnTo>
                    <a:pt x="3174" y="469"/>
                  </a:lnTo>
                  <a:lnTo>
                    <a:pt x="3182" y="478"/>
                  </a:lnTo>
                  <a:lnTo>
                    <a:pt x="3190" y="488"/>
                  </a:lnTo>
                  <a:lnTo>
                    <a:pt x="3196" y="498"/>
                  </a:lnTo>
                  <a:lnTo>
                    <a:pt x="3201" y="510"/>
                  </a:lnTo>
                  <a:lnTo>
                    <a:pt x="3205" y="526"/>
                  </a:lnTo>
                  <a:lnTo>
                    <a:pt x="3209" y="542"/>
                  </a:lnTo>
                  <a:lnTo>
                    <a:pt x="3210" y="558"/>
                  </a:lnTo>
                  <a:lnTo>
                    <a:pt x="3209" y="574"/>
                  </a:lnTo>
                  <a:lnTo>
                    <a:pt x="3207" y="605"/>
                  </a:lnTo>
                  <a:lnTo>
                    <a:pt x="3205" y="638"/>
                  </a:lnTo>
                  <a:lnTo>
                    <a:pt x="3205" y="654"/>
                  </a:lnTo>
                  <a:lnTo>
                    <a:pt x="3208" y="667"/>
                  </a:lnTo>
                  <a:lnTo>
                    <a:pt x="3210" y="678"/>
                  </a:lnTo>
                  <a:lnTo>
                    <a:pt x="3213" y="689"/>
                  </a:lnTo>
                  <a:lnTo>
                    <a:pt x="3223" y="710"/>
                  </a:lnTo>
                  <a:lnTo>
                    <a:pt x="3238" y="735"/>
                  </a:lnTo>
                  <a:lnTo>
                    <a:pt x="3246" y="749"/>
                  </a:lnTo>
                  <a:lnTo>
                    <a:pt x="3254" y="762"/>
                  </a:lnTo>
                  <a:lnTo>
                    <a:pt x="3258" y="770"/>
                  </a:lnTo>
                  <a:lnTo>
                    <a:pt x="3260" y="778"/>
                  </a:lnTo>
                  <a:lnTo>
                    <a:pt x="3261" y="785"/>
                  </a:lnTo>
                  <a:lnTo>
                    <a:pt x="3260" y="795"/>
                  </a:lnTo>
                  <a:lnTo>
                    <a:pt x="3259" y="801"/>
                  </a:lnTo>
                  <a:lnTo>
                    <a:pt x="3256" y="806"/>
                  </a:lnTo>
                  <a:lnTo>
                    <a:pt x="3253" y="810"/>
                  </a:lnTo>
                  <a:lnTo>
                    <a:pt x="3250" y="814"/>
                  </a:lnTo>
                  <a:lnTo>
                    <a:pt x="3240" y="820"/>
                  </a:lnTo>
                  <a:lnTo>
                    <a:pt x="3229" y="825"/>
                  </a:lnTo>
                  <a:lnTo>
                    <a:pt x="3218" y="831"/>
                  </a:lnTo>
                  <a:lnTo>
                    <a:pt x="3208" y="837"/>
                  </a:lnTo>
                  <a:lnTo>
                    <a:pt x="3203" y="843"/>
                  </a:lnTo>
                  <a:lnTo>
                    <a:pt x="3199" y="847"/>
                  </a:lnTo>
                  <a:lnTo>
                    <a:pt x="3197" y="854"/>
                  </a:lnTo>
                  <a:lnTo>
                    <a:pt x="3194" y="862"/>
                  </a:lnTo>
                  <a:lnTo>
                    <a:pt x="3194" y="867"/>
                  </a:lnTo>
                  <a:lnTo>
                    <a:pt x="3194" y="873"/>
                  </a:lnTo>
                  <a:lnTo>
                    <a:pt x="3196" y="878"/>
                  </a:lnTo>
                  <a:lnTo>
                    <a:pt x="3198" y="885"/>
                  </a:lnTo>
                  <a:lnTo>
                    <a:pt x="3199" y="890"/>
                  </a:lnTo>
                  <a:lnTo>
                    <a:pt x="3200" y="896"/>
                  </a:lnTo>
                  <a:lnTo>
                    <a:pt x="3201" y="902"/>
                  </a:lnTo>
                  <a:lnTo>
                    <a:pt x="3200" y="907"/>
                  </a:lnTo>
                  <a:lnTo>
                    <a:pt x="3198" y="913"/>
                  </a:lnTo>
                  <a:lnTo>
                    <a:pt x="3191" y="918"/>
                  </a:lnTo>
                  <a:lnTo>
                    <a:pt x="3182" y="924"/>
                  </a:lnTo>
                  <a:lnTo>
                    <a:pt x="3173" y="930"/>
                  </a:lnTo>
                  <a:lnTo>
                    <a:pt x="3163" y="936"/>
                  </a:lnTo>
                  <a:lnTo>
                    <a:pt x="3156" y="942"/>
                  </a:lnTo>
                  <a:lnTo>
                    <a:pt x="3152" y="946"/>
                  </a:lnTo>
                  <a:lnTo>
                    <a:pt x="3149" y="948"/>
                  </a:lnTo>
                  <a:lnTo>
                    <a:pt x="3148" y="951"/>
                  </a:lnTo>
                  <a:lnTo>
                    <a:pt x="3147" y="953"/>
                  </a:lnTo>
                  <a:lnTo>
                    <a:pt x="3148" y="965"/>
                  </a:lnTo>
                  <a:lnTo>
                    <a:pt x="3149" y="976"/>
                  </a:lnTo>
                  <a:lnTo>
                    <a:pt x="3152" y="988"/>
                  </a:lnTo>
                  <a:lnTo>
                    <a:pt x="3157" y="1001"/>
                  </a:lnTo>
                  <a:lnTo>
                    <a:pt x="3160" y="1013"/>
                  </a:lnTo>
                  <a:lnTo>
                    <a:pt x="3162" y="1025"/>
                  </a:lnTo>
                  <a:lnTo>
                    <a:pt x="3163" y="1036"/>
                  </a:lnTo>
                  <a:lnTo>
                    <a:pt x="3163" y="1046"/>
                  </a:lnTo>
                  <a:lnTo>
                    <a:pt x="3162" y="1051"/>
                  </a:lnTo>
                  <a:lnTo>
                    <a:pt x="3160" y="1055"/>
                  </a:lnTo>
                  <a:lnTo>
                    <a:pt x="3159" y="1057"/>
                  </a:lnTo>
                  <a:lnTo>
                    <a:pt x="3157" y="1060"/>
                  </a:lnTo>
                  <a:lnTo>
                    <a:pt x="3151" y="1064"/>
                  </a:lnTo>
                  <a:lnTo>
                    <a:pt x="3145" y="1071"/>
                  </a:lnTo>
                  <a:lnTo>
                    <a:pt x="3142" y="1074"/>
                  </a:lnTo>
                  <a:lnTo>
                    <a:pt x="3142" y="1079"/>
                  </a:lnTo>
                  <a:lnTo>
                    <a:pt x="3143" y="1087"/>
                  </a:lnTo>
                  <a:lnTo>
                    <a:pt x="3145" y="1096"/>
                  </a:lnTo>
                  <a:lnTo>
                    <a:pt x="3146" y="1105"/>
                  </a:lnTo>
                  <a:lnTo>
                    <a:pt x="3147" y="1114"/>
                  </a:lnTo>
                  <a:lnTo>
                    <a:pt x="3146" y="1118"/>
                  </a:lnTo>
                  <a:lnTo>
                    <a:pt x="3145" y="1123"/>
                  </a:lnTo>
                  <a:lnTo>
                    <a:pt x="3143" y="1126"/>
                  </a:lnTo>
                  <a:lnTo>
                    <a:pt x="3141" y="1130"/>
                  </a:lnTo>
                  <a:lnTo>
                    <a:pt x="3138" y="1136"/>
                  </a:lnTo>
                  <a:lnTo>
                    <a:pt x="3137" y="1141"/>
                  </a:lnTo>
                  <a:lnTo>
                    <a:pt x="3137" y="1148"/>
                  </a:lnTo>
                  <a:lnTo>
                    <a:pt x="3138" y="1155"/>
                  </a:lnTo>
                  <a:lnTo>
                    <a:pt x="3142" y="1170"/>
                  </a:lnTo>
                  <a:lnTo>
                    <a:pt x="3149" y="1187"/>
                  </a:lnTo>
                  <a:lnTo>
                    <a:pt x="3158" y="1203"/>
                  </a:lnTo>
                  <a:lnTo>
                    <a:pt x="3166" y="1220"/>
                  </a:lnTo>
                  <a:lnTo>
                    <a:pt x="3169" y="1228"/>
                  </a:lnTo>
                  <a:lnTo>
                    <a:pt x="3172" y="1235"/>
                  </a:lnTo>
                  <a:lnTo>
                    <a:pt x="3174" y="1243"/>
                  </a:lnTo>
                  <a:lnTo>
                    <a:pt x="3176" y="1251"/>
                  </a:lnTo>
                  <a:lnTo>
                    <a:pt x="3177" y="1259"/>
                  </a:lnTo>
                  <a:lnTo>
                    <a:pt x="3177" y="1266"/>
                  </a:lnTo>
                  <a:lnTo>
                    <a:pt x="3176" y="1273"/>
                  </a:lnTo>
                  <a:lnTo>
                    <a:pt x="3174" y="1280"/>
                  </a:lnTo>
                  <a:lnTo>
                    <a:pt x="3173" y="1286"/>
                  </a:lnTo>
                  <a:lnTo>
                    <a:pt x="3171" y="1292"/>
                  </a:lnTo>
                  <a:lnTo>
                    <a:pt x="3169" y="1297"/>
                  </a:lnTo>
                  <a:lnTo>
                    <a:pt x="3166" y="1303"/>
                  </a:lnTo>
                  <a:lnTo>
                    <a:pt x="3158" y="1312"/>
                  </a:lnTo>
                  <a:lnTo>
                    <a:pt x="3149" y="1320"/>
                  </a:lnTo>
                  <a:lnTo>
                    <a:pt x="3139" y="1328"/>
                  </a:lnTo>
                  <a:lnTo>
                    <a:pt x="3128" y="1336"/>
                  </a:lnTo>
                  <a:lnTo>
                    <a:pt x="3105" y="1349"/>
                  </a:lnTo>
                  <a:lnTo>
                    <a:pt x="3080" y="1362"/>
                  </a:lnTo>
                  <a:lnTo>
                    <a:pt x="3068" y="1370"/>
                  </a:lnTo>
                  <a:lnTo>
                    <a:pt x="3056" y="1378"/>
                  </a:lnTo>
                  <a:lnTo>
                    <a:pt x="3045" y="1386"/>
                  </a:lnTo>
                  <a:lnTo>
                    <a:pt x="3036" y="1396"/>
                  </a:lnTo>
                  <a:lnTo>
                    <a:pt x="3027" y="1404"/>
                  </a:lnTo>
                  <a:lnTo>
                    <a:pt x="3021" y="1412"/>
                  </a:lnTo>
                  <a:lnTo>
                    <a:pt x="3016" y="1419"/>
                  </a:lnTo>
                  <a:lnTo>
                    <a:pt x="3012" y="1425"/>
                  </a:lnTo>
                  <a:lnTo>
                    <a:pt x="3009" y="1431"/>
                  </a:lnTo>
                  <a:lnTo>
                    <a:pt x="3008" y="1437"/>
                  </a:lnTo>
                  <a:lnTo>
                    <a:pt x="3008" y="1441"/>
                  </a:lnTo>
                  <a:lnTo>
                    <a:pt x="3009" y="1446"/>
                  </a:lnTo>
                  <a:lnTo>
                    <a:pt x="3014" y="1455"/>
                  </a:lnTo>
                  <a:lnTo>
                    <a:pt x="3021" y="1464"/>
                  </a:lnTo>
                  <a:lnTo>
                    <a:pt x="3029" y="1475"/>
                  </a:lnTo>
                  <a:lnTo>
                    <a:pt x="3039" y="1488"/>
                  </a:lnTo>
                  <a:lnTo>
                    <a:pt x="3046" y="1498"/>
                  </a:lnTo>
                  <a:lnTo>
                    <a:pt x="3052" y="1512"/>
                  </a:lnTo>
                  <a:lnTo>
                    <a:pt x="3056" y="1526"/>
                  </a:lnTo>
                  <a:lnTo>
                    <a:pt x="3058" y="1542"/>
                  </a:lnTo>
                  <a:lnTo>
                    <a:pt x="3059" y="1556"/>
                  </a:lnTo>
                  <a:lnTo>
                    <a:pt x="3059" y="1571"/>
                  </a:lnTo>
                  <a:lnTo>
                    <a:pt x="3057" y="1585"/>
                  </a:lnTo>
                  <a:lnTo>
                    <a:pt x="3054" y="1597"/>
                  </a:lnTo>
                  <a:lnTo>
                    <a:pt x="3046" y="1621"/>
                  </a:lnTo>
                  <a:lnTo>
                    <a:pt x="3042" y="1642"/>
                  </a:lnTo>
                  <a:lnTo>
                    <a:pt x="3038" y="1660"/>
                  </a:lnTo>
                  <a:lnTo>
                    <a:pt x="3038" y="1678"/>
                  </a:lnTo>
                  <a:lnTo>
                    <a:pt x="3039" y="1712"/>
                  </a:lnTo>
                  <a:lnTo>
                    <a:pt x="3040" y="1756"/>
                  </a:lnTo>
                  <a:lnTo>
                    <a:pt x="3042" y="1769"/>
                  </a:lnTo>
                  <a:lnTo>
                    <a:pt x="3043" y="1781"/>
                  </a:lnTo>
                  <a:lnTo>
                    <a:pt x="3044" y="1792"/>
                  </a:lnTo>
                  <a:lnTo>
                    <a:pt x="3047" y="1802"/>
                  </a:lnTo>
                  <a:lnTo>
                    <a:pt x="3050" y="1812"/>
                  </a:lnTo>
                  <a:lnTo>
                    <a:pt x="3055" y="1822"/>
                  </a:lnTo>
                  <a:lnTo>
                    <a:pt x="3059" y="1833"/>
                  </a:lnTo>
                  <a:lnTo>
                    <a:pt x="3066" y="1844"/>
                  </a:lnTo>
                  <a:lnTo>
                    <a:pt x="3068" y="1849"/>
                  </a:lnTo>
                  <a:lnTo>
                    <a:pt x="3070" y="1854"/>
                  </a:lnTo>
                  <a:lnTo>
                    <a:pt x="3071" y="1859"/>
                  </a:lnTo>
                  <a:lnTo>
                    <a:pt x="3071" y="1864"/>
                  </a:lnTo>
                  <a:lnTo>
                    <a:pt x="3070" y="1875"/>
                  </a:lnTo>
                  <a:lnTo>
                    <a:pt x="3069" y="1886"/>
                  </a:lnTo>
                  <a:lnTo>
                    <a:pt x="3067" y="1897"/>
                  </a:lnTo>
                  <a:lnTo>
                    <a:pt x="3067" y="1909"/>
                  </a:lnTo>
                  <a:lnTo>
                    <a:pt x="3067" y="1915"/>
                  </a:lnTo>
                  <a:lnTo>
                    <a:pt x="3068" y="1921"/>
                  </a:lnTo>
                  <a:lnTo>
                    <a:pt x="3069" y="1926"/>
                  </a:lnTo>
                  <a:lnTo>
                    <a:pt x="3071" y="1931"/>
                  </a:lnTo>
                  <a:lnTo>
                    <a:pt x="3075" y="1936"/>
                  </a:lnTo>
                  <a:lnTo>
                    <a:pt x="3079" y="1941"/>
                  </a:lnTo>
                  <a:lnTo>
                    <a:pt x="3085" y="1944"/>
                  </a:lnTo>
                  <a:lnTo>
                    <a:pt x="3090" y="1946"/>
                  </a:lnTo>
                  <a:lnTo>
                    <a:pt x="3104" y="1949"/>
                  </a:lnTo>
                  <a:lnTo>
                    <a:pt x="3118" y="1953"/>
                  </a:lnTo>
                  <a:lnTo>
                    <a:pt x="3126" y="1955"/>
                  </a:lnTo>
                  <a:lnTo>
                    <a:pt x="3132" y="1957"/>
                  </a:lnTo>
                  <a:lnTo>
                    <a:pt x="3138" y="1960"/>
                  </a:lnTo>
                  <a:lnTo>
                    <a:pt x="3143" y="1965"/>
                  </a:lnTo>
                  <a:lnTo>
                    <a:pt x="3149" y="1969"/>
                  </a:lnTo>
                  <a:lnTo>
                    <a:pt x="3152" y="1976"/>
                  </a:lnTo>
                  <a:lnTo>
                    <a:pt x="3155" y="1984"/>
                  </a:lnTo>
                  <a:lnTo>
                    <a:pt x="3157" y="1994"/>
                  </a:lnTo>
                  <a:lnTo>
                    <a:pt x="3158" y="2012"/>
                  </a:lnTo>
                  <a:lnTo>
                    <a:pt x="3159" y="2027"/>
                  </a:lnTo>
                  <a:lnTo>
                    <a:pt x="3160" y="2032"/>
                  </a:lnTo>
                  <a:lnTo>
                    <a:pt x="3162" y="2037"/>
                  </a:lnTo>
                  <a:lnTo>
                    <a:pt x="3163" y="2040"/>
                  </a:lnTo>
                  <a:lnTo>
                    <a:pt x="3166" y="2043"/>
                  </a:lnTo>
                  <a:lnTo>
                    <a:pt x="3166" y="2043"/>
                  </a:lnTo>
                  <a:lnTo>
                    <a:pt x="3170" y="2048"/>
                  </a:lnTo>
                  <a:lnTo>
                    <a:pt x="3176" y="2050"/>
                  </a:lnTo>
                  <a:lnTo>
                    <a:pt x="3182" y="2053"/>
                  </a:lnTo>
                  <a:lnTo>
                    <a:pt x="3191" y="2056"/>
                  </a:lnTo>
                  <a:lnTo>
                    <a:pt x="3201" y="2059"/>
                  </a:lnTo>
                  <a:lnTo>
                    <a:pt x="3213" y="2062"/>
                  </a:lnTo>
                  <a:lnTo>
                    <a:pt x="3227" y="2068"/>
                  </a:lnTo>
                  <a:lnTo>
                    <a:pt x="3242" y="2074"/>
                  </a:lnTo>
                  <a:lnTo>
                    <a:pt x="3245" y="2075"/>
                  </a:lnTo>
                  <a:lnTo>
                    <a:pt x="3246" y="2078"/>
                  </a:lnTo>
                  <a:lnTo>
                    <a:pt x="3248" y="2080"/>
                  </a:lnTo>
                  <a:lnTo>
                    <a:pt x="3249" y="2082"/>
                  </a:lnTo>
                  <a:lnTo>
                    <a:pt x="3248" y="2086"/>
                  </a:lnTo>
                  <a:lnTo>
                    <a:pt x="3245" y="2092"/>
                  </a:lnTo>
                  <a:lnTo>
                    <a:pt x="3238" y="2104"/>
                  </a:lnTo>
                  <a:lnTo>
                    <a:pt x="3225" y="2119"/>
                  </a:lnTo>
                  <a:lnTo>
                    <a:pt x="3214" y="2133"/>
                  </a:lnTo>
                  <a:lnTo>
                    <a:pt x="3207" y="2147"/>
                  </a:lnTo>
                  <a:lnTo>
                    <a:pt x="3204" y="2154"/>
                  </a:lnTo>
                  <a:lnTo>
                    <a:pt x="3203" y="2159"/>
                  </a:lnTo>
                  <a:lnTo>
                    <a:pt x="3204" y="2163"/>
                  </a:lnTo>
                  <a:lnTo>
                    <a:pt x="3205" y="2166"/>
                  </a:lnTo>
                  <a:lnTo>
                    <a:pt x="3207" y="2168"/>
                  </a:lnTo>
                  <a:lnTo>
                    <a:pt x="3210" y="2171"/>
                  </a:lnTo>
                  <a:lnTo>
                    <a:pt x="3214" y="2173"/>
                  </a:lnTo>
                  <a:lnTo>
                    <a:pt x="3220" y="2174"/>
                  </a:lnTo>
                  <a:lnTo>
                    <a:pt x="3225" y="2173"/>
                  </a:lnTo>
                  <a:lnTo>
                    <a:pt x="3233" y="2172"/>
                  </a:lnTo>
                  <a:lnTo>
                    <a:pt x="3240" y="2171"/>
                  </a:lnTo>
                  <a:lnTo>
                    <a:pt x="3245" y="2171"/>
                  </a:lnTo>
                  <a:lnTo>
                    <a:pt x="3249" y="2172"/>
                  </a:lnTo>
                  <a:lnTo>
                    <a:pt x="3251" y="2173"/>
                  </a:lnTo>
                  <a:lnTo>
                    <a:pt x="3253" y="2174"/>
                  </a:lnTo>
                  <a:lnTo>
                    <a:pt x="3255" y="2176"/>
                  </a:lnTo>
                  <a:lnTo>
                    <a:pt x="3256" y="2178"/>
                  </a:lnTo>
                  <a:lnTo>
                    <a:pt x="3256" y="2182"/>
                  </a:lnTo>
                  <a:lnTo>
                    <a:pt x="3256" y="2186"/>
                  </a:lnTo>
                  <a:lnTo>
                    <a:pt x="3255" y="2190"/>
                  </a:lnTo>
                  <a:lnTo>
                    <a:pt x="3253" y="2198"/>
                  </a:lnTo>
                  <a:lnTo>
                    <a:pt x="3253" y="2206"/>
                  </a:lnTo>
                  <a:lnTo>
                    <a:pt x="3255" y="2214"/>
                  </a:lnTo>
                  <a:lnTo>
                    <a:pt x="3261" y="2222"/>
                  </a:lnTo>
                  <a:lnTo>
                    <a:pt x="3267" y="2231"/>
                  </a:lnTo>
                  <a:lnTo>
                    <a:pt x="3274" y="2241"/>
                  </a:lnTo>
                  <a:lnTo>
                    <a:pt x="3280" y="2250"/>
                  </a:lnTo>
                  <a:lnTo>
                    <a:pt x="3283" y="2260"/>
                  </a:lnTo>
                  <a:lnTo>
                    <a:pt x="3284" y="2264"/>
                  </a:lnTo>
                  <a:lnTo>
                    <a:pt x="3283" y="2269"/>
                  </a:lnTo>
                  <a:lnTo>
                    <a:pt x="3281" y="2273"/>
                  </a:lnTo>
                  <a:lnTo>
                    <a:pt x="3277" y="2277"/>
                  </a:lnTo>
                  <a:lnTo>
                    <a:pt x="3267" y="2289"/>
                  </a:lnTo>
                  <a:lnTo>
                    <a:pt x="3259" y="2302"/>
                  </a:lnTo>
                  <a:lnTo>
                    <a:pt x="3251" y="2316"/>
                  </a:lnTo>
                  <a:lnTo>
                    <a:pt x="3243" y="2331"/>
                  </a:lnTo>
                  <a:lnTo>
                    <a:pt x="3236" y="2345"/>
                  </a:lnTo>
                  <a:lnTo>
                    <a:pt x="3230" y="2358"/>
                  </a:lnTo>
                  <a:lnTo>
                    <a:pt x="3221" y="2373"/>
                  </a:lnTo>
                  <a:lnTo>
                    <a:pt x="3212" y="2386"/>
                  </a:lnTo>
                  <a:lnTo>
                    <a:pt x="3202" y="2398"/>
                  </a:lnTo>
                  <a:lnTo>
                    <a:pt x="3194" y="2410"/>
                  </a:lnTo>
                  <a:lnTo>
                    <a:pt x="3188" y="2423"/>
                  </a:lnTo>
                  <a:lnTo>
                    <a:pt x="3181" y="2435"/>
                  </a:lnTo>
                  <a:lnTo>
                    <a:pt x="3178" y="2448"/>
                  </a:lnTo>
                  <a:lnTo>
                    <a:pt x="3176" y="2461"/>
                  </a:lnTo>
                  <a:lnTo>
                    <a:pt x="3176" y="2476"/>
                  </a:lnTo>
                  <a:lnTo>
                    <a:pt x="3178" y="2491"/>
                  </a:lnTo>
                  <a:lnTo>
                    <a:pt x="3182" y="2511"/>
                  </a:lnTo>
                  <a:lnTo>
                    <a:pt x="3187" y="2526"/>
                  </a:lnTo>
                  <a:lnTo>
                    <a:pt x="3192" y="2539"/>
                  </a:lnTo>
                  <a:lnTo>
                    <a:pt x="3198" y="2547"/>
                  </a:lnTo>
                  <a:lnTo>
                    <a:pt x="3204" y="2554"/>
                  </a:lnTo>
                  <a:lnTo>
                    <a:pt x="3211" y="2559"/>
                  </a:lnTo>
                  <a:lnTo>
                    <a:pt x="3219" y="2561"/>
                  </a:lnTo>
                  <a:lnTo>
                    <a:pt x="3227" y="2562"/>
                  </a:lnTo>
                  <a:lnTo>
                    <a:pt x="3243" y="2563"/>
                  </a:lnTo>
                  <a:lnTo>
                    <a:pt x="3262" y="2565"/>
                  </a:lnTo>
                  <a:lnTo>
                    <a:pt x="3272" y="2567"/>
                  </a:lnTo>
                  <a:lnTo>
                    <a:pt x="3283" y="2572"/>
                  </a:lnTo>
                  <a:lnTo>
                    <a:pt x="3294" y="2578"/>
                  </a:lnTo>
                  <a:lnTo>
                    <a:pt x="3305" y="2587"/>
                  </a:lnTo>
                  <a:lnTo>
                    <a:pt x="3308" y="2593"/>
                  </a:lnTo>
                  <a:lnTo>
                    <a:pt x="3312" y="2598"/>
                  </a:lnTo>
                  <a:lnTo>
                    <a:pt x="3315" y="2606"/>
                  </a:lnTo>
                  <a:lnTo>
                    <a:pt x="3318" y="2615"/>
                  </a:lnTo>
                  <a:lnTo>
                    <a:pt x="3324" y="2636"/>
                  </a:lnTo>
                  <a:lnTo>
                    <a:pt x="3327" y="2659"/>
                  </a:lnTo>
                  <a:lnTo>
                    <a:pt x="3333" y="2704"/>
                  </a:lnTo>
                  <a:lnTo>
                    <a:pt x="3336" y="2738"/>
                  </a:lnTo>
                  <a:lnTo>
                    <a:pt x="3337" y="2744"/>
                  </a:lnTo>
                  <a:lnTo>
                    <a:pt x="3342" y="2752"/>
                  </a:lnTo>
                  <a:lnTo>
                    <a:pt x="3347" y="2761"/>
                  </a:lnTo>
                  <a:lnTo>
                    <a:pt x="3355" y="2771"/>
                  </a:lnTo>
                  <a:lnTo>
                    <a:pt x="3375" y="2791"/>
                  </a:lnTo>
                  <a:lnTo>
                    <a:pt x="3398" y="2812"/>
                  </a:lnTo>
                  <a:lnTo>
                    <a:pt x="3446" y="2850"/>
                  </a:lnTo>
                  <a:lnTo>
                    <a:pt x="3482" y="2877"/>
                  </a:lnTo>
                  <a:lnTo>
                    <a:pt x="3496" y="2887"/>
                  </a:lnTo>
                  <a:lnTo>
                    <a:pt x="3511" y="2897"/>
                  </a:lnTo>
                  <a:lnTo>
                    <a:pt x="3528" y="2909"/>
                  </a:lnTo>
                  <a:lnTo>
                    <a:pt x="3543" y="2922"/>
                  </a:lnTo>
                  <a:lnTo>
                    <a:pt x="3549" y="2929"/>
                  </a:lnTo>
                  <a:lnTo>
                    <a:pt x="3554" y="2935"/>
                  </a:lnTo>
                  <a:lnTo>
                    <a:pt x="3559" y="2943"/>
                  </a:lnTo>
                  <a:lnTo>
                    <a:pt x="3561" y="2950"/>
                  </a:lnTo>
                  <a:lnTo>
                    <a:pt x="3561" y="2958"/>
                  </a:lnTo>
                  <a:lnTo>
                    <a:pt x="3559" y="2964"/>
                  </a:lnTo>
                  <a:lnTo>
                    <a:pt x="3554" y="2972"/>
                  </a:lnTo>
                  <a:lnTo>
                    <a:pt x="3548" y="2980"/>
                  </a:lnTo>
                  <a:lnTo>
                    <a:pt x="3543" y="2984"/>
                  </a:lnTo>
                  <a:lnTo>
                    <a:pt x="3540" y="2989"/>
                  </a:lnTo>
                  <a:lnTo>
                    <a:pt x="3538" y="2994"/>
                  </a:lnTo>
                  <a:lnTo>
                    <a:pt x="3537" y="2998"/>
                  </a:lnTo>
                  <a:lnTo>
                    <a:pt x="3536" y="3004"/>
                  </a:lnTo>
                  <a:lnTo>
                    <a:pt x="3536" y="3010"/>
                  </a:lnTo>
                  <a:lnTo>
                    <a:pt x="3536" y="3015"/>
                  </a:lnTo>
                  <a:lnTo>
                    <a:pt x="3537" y="3022"/>
                  </a:lnTo>
                  <a:lnTo>
                    <a:pt x="3543" y="3045"/>
                  </a:lnTo>
                  <a:lnTo>
                    <a:pt x="3550" y="3069"/>
                  </a:lnTo>
                  <a:lnTo>
                    <a:pt x="3551" y="3077"/>
                  </a:lnTo>
                  <a:lnTo>
                    <a:pt x="3554" y="3082"/>
                  </a:lnTo>
                  <a:lnTo>
                    <a:pt x="3558" y="3088"/>
                  </a:lnTo>
                  <a:lnTo>
                    <a:pt x="3561" y="3092"/>
                  </a:lnTo>
                  <a:lnTo>
                    <a:pt x="3564" y="3095"/>
                  </a:lnTo>
                  <a:lnTo>
                    <a:pt x="3569" y="3098"/>
                  </a:lnTo>
                  <a:lnTo>
                    <a:pt x="3573" y="3099"/>
                  </a:lnTo>
                  <a:lnTo>
                    <a:pt x="3579" y="3100"/>
                  </a:lnTo>
                  <a:lnTo>
                    <a:pt x="3589" y="3102"/>
                  </a:lnTo>
                  <a:lnTo>
                    <a:pt x="3599" y="3105"/>
                  </a:lnTo>
                  <a:lnTo>
                    <a:pt x="3603" y="3107"/>
                  </a:lnTo>
                  <a:lnTo>
                    <a:pt x="3607" y="3109"/>
                  </a:lnTo>
                  <a:lnTo>
                    <a:pt x="3612" y="3112"/>
                  </a:lnTo>
                  <a:lnTo>
                    <a:pt x="3616" y="3116"/>
                  </a:lnTo>
                  <a:lnTo>
                    <a:pt x="3620" y="3122"/>
                  </a:lnTo>
                  <a:lnTo>
                    <a:pt x="3623" y="3133"/>
                  </a:lnTo>
                  <a:lnTo>
                    <a:pt x="3626" y="3148"/>
                  </a:lnTo>
                  <a:lnTo>
                    <a:pt x="3629" y="3164"/>
                  </a:lnTo>
                  <a:lnTo>
                    <a:pt x="3633" y="3195"/>
                  </a:lnTo>
                  <a:lnTo>
                    <a:pt x="3635" y="3215"/>
                  </a:lnTo>
                  <a:lnTo>
                    <a:pt x="3631" y="3247"/>
                  </a:lnTo>
                  <a:lnTo>
                    <a:pt x="3627" y="3274"/>
                  </a:lnTo>
                  <a:lnTo>
                    <a:pt x="3629" y="3280"/>
                  </a:lnTo>
                  <a:lnTo>
                    <a:pt x="3630" y="3286"/>
                  </a:lnTo>
                  <a:lnTo>
                    <a:pt x="3633" y="3291"/>
                  </a:lnTo>
                  <a:lnTo>
                    <a:pt x="3636" y="3297"/>
                  </a:lnTo>
                  <a:lnTo>
                    <a:pt x="3642" y="3302"/>
                  </a:lnTo>
                  <a:lnTo>
                    <a:pt x="3648" y="3309"/>
                  </a:lnTo>
                  <a:lnTo>
                    <a:pt x="3657" y="3315"/>
                  </a:lnTo>
                  <a:lnTo>
                    <a:pt x="3667" y="3320"/>
                  </a:lnTo>
                  <a:lnTo>
                    <a:pt x="3676" y="3326"/>
                  </a:lnTo>
                  <a:lnTo>
                    <a:pt x="3684" y="3330"/>
                  </a:lnTo>
                  <a:lnTo>
                    <a:pt x="3689" y="3336"/>
                  </a:lnTo>
                  <a:lnTo>
                    <a:pt x="3693" y="3340"/>
                  </a:lnTo>
                  <a:lnTo>
                    <a:pt x="3696" y="3346"/>
                  </a:lnTo>
                  <a:lnTo>
                    <a:pt x="3698" y="3351"/>
                  </a:lnTo>
                  <a:lnTo>
                    <a:pt x="3701" y="3358"/>
                  </a:lnTo>
                  <a:lnTo>
                    <a:pt x="3702" y="3363"/>
                  </a:lnTo>
                  <a:lnTo>
                    <a:pt x="3703" y="3376"/>
                  </a:lnTo>
                  <a:lnTo>
                    <a:pt x="3704" y="3390"/>
                  </a:lnTo>
                  <a:lnTo>
                    <a:pt x="3704" y="3397"/>
                  </a:lnTo>
                  <a:lnTo>
                    <a:pt x="3706" y="3405"/>
                  </a:lnTo>
                  <a:lnTo>
                    <a:pt x="3708" y="3413"/>
                  </a:lnTo>
                  <a:lnTo>
                    <a:pt x="3710" y="3422"/>
                  </a:lnTo>
                  <a:lnTo>
                    <a:pt x="3715" y="3430"/>
                  </a:lnTo>
                  <a:lnTo>
                    <a:pt x="3719" y="3437"/>
                  </a:lnTo>
                  <a:lnTo>
                    <a:pt x="3726" y="3446"/>
                  </a:lnTo>
                  <a:lnTo>
                    <a:pt x="3733" y="3455"/>
                  </a:lnTo>
                  <a:lnTo>
                    <a:pt x="3748" y="3472"/>
                  </a:lnTo>
                  <a:lnTo>
                    <a:pt x="3760" y="3485"/>
                  </a:lnTo>
                  <a:lnTo>
                    <a:pt x="3786" y="3514"/>
                  </a:lnTo>
                  <a:lnTo>
                    <a:pt x="3811" y="3540"/>
                  </a:lnTo>
                  <a:lnTo>
                    <a:pt x="3817" y="3546"/>
                  </a:lnTo>
                  <a:lnTo>
                    <a:pt x="3825" y="3550"/>
                  </a:lnTo>
                  <a:lnTo>
                    <a:pt x="3831" y="3556"/>
                  </a:lnTo>
                  <a:lnTo>
                    <a:pt x="3839" y="3560"/>
                  </a:lnTo>
                  <a:lnTo>
                    <a:pt x="3848" y="3563"/>
                  </a:lnTo>
                  <a:lnTo>
                    <a:pt x="3857" y="3568"/>
                  </a:lnTo>
                  <a:lnTo>
                    <a:pt x="3867" y="3570"/>
                  </a:lnTo>
                  <a:lnTo>
                    <a:pt x="3877" y="3572"/>
                  </a:lnTo>
                  <a:lnTo>
                    <a:pt x="3889" y="3575"/>
                  </a:lnTo>
                  <a:lnTo>
                    <a:pt x="3900" y="3579"/>
                  </a:lnTo>
                  <a:lnTo>
                    <a:pt x="3910" y="3582"/>
                  </a:lnTo>
                  <a:lnTo>
                    <a:pt x="3919" y="3587"/>
                  </a:lnTo>
                  <a:lnTo>
                    <a:pt x="3926" y="3591"/>
                  </a:lnTo>
                  <a:lnTo>
                    <a:pt x="3934" y="3596"/>
                  </a:lnTo>
                  <a:lnTo>
                    <a:pt x="3941" y="3602"/>
                  </a:lnTo>
                  <a:lnTo>
                    <a:pt x="3946" y="3608"/>
                  </a:lnTo>
                  <a:lnTo>
                    <a:pt x="3952" y="3614"/>
                  </a:lnTo>
                  <a:lnTo>
                    <a:pt x="3956" y="3622"/>
                  </a:lnTo>
                  <a:lnTo>
                    <a:pt x="3961" y="3630"/>
                  </a:lnTo>
                  <a:lnTo>
                    <a:pt x="3965" y="3637"/>
                  </a:lnTo>
                  <a:lnTo>
                    <a:pt x="3971" y="3656"/>
                  </a:lnTo>
                  <a:lnTo>
                    <a:pt x="3976" y="3676"/>
                  </a:lnTo>
                  <a:lnTo>
                    <a:pt x="3977" y="3685"/>
                  </a:lnTo>
                  <a:lnTo>
                    <a:pt x="3977" y="3694"/>
                  </a:lnTo>
                  <a:lnTo>
                    <a:pt x="3974" y="3700"/>
                  </a:lnTo>
                  <a:lnTo>
                    <a:pt x="3971" y="3707"/>
                  </a:lnTo>
                  <a:lnTo>
                    <a:pt x="3965" y="3713"/>
                  </a:lnTo>
                  <a:lnTo>
                    <a:pt x="3959" y="3718"/>
                  </a:lnTo>
                  <a:lnTo>
                    <a:pt x="3951" y="3722"/>
                  </a:lnTo>
                  <a:lnTo>
                    <a:pt x="3942" y="3726"/>
                  </a:lnTo>
                  <a:lnTo>
                    <a:pt x="3933" y="3729"/>
                  </a:lnTo>
                  <a:lnTo>
                    <a:pt x="3924" y="3731"/>
                  </a:lnTo>
                  <a:lnTo>
                    <a:pt x="3914" y="3732"/>
                  </a:lnTo>
                  <a:lnTo>
                    <a:pt x="3904" y="3734"/>
                  </a:lnTo>
                  <a:lnTo>
                    <a:pt x="3894" y="3734"/>
                  </a:lnTo>
                  <a:lnTo>
                    <a:pt x="3885" y="3734"/>
                  </a:lnTo>
                  <a:lnTo>
                    <a:pt x="3877" y="3732"/>
                  </a:lnTo>
                  <a:lnTo>
                    <a:pt x="3869" y="3731"/>
                  </a:lnTo>
                  <a:lnTo>
                    <a:pt x="3845" y="3726"/>
                  </a:lnTo>
                  <a:lnTo>
                    <a:pt x="3822" y="3720"/>
                  </a:lnTo>
                  <a:lnTo>
                    <a:pt x="3810" y="3719"/>
                  </a:lnTo>
                  <a:lnTo>
                    <a:pt x="3798" y="3719"/>
                  </a:lnTo>
                  <a:lnTo>
                    <a:pt x="3786" y="3720"/>
                  </a:lnTo>
                  <a:lnTo>
                    <a:pt x="3771" y="3724"/>
                  </a:lnTo>
                  <a:lnTo>
                    <a:pt x="3759" y="3727"/>
                  </a:lnTo>
                  <a:lnTo>
                    <a:pt x="3748" y="3731"/>
                  </a:lnTo>
                  <a:lnTo>
                    <a:pt x="3738" y="3736"/>
                  </a:lnTo>
                  <a:lnTo>
                    <a:pt x="3729" y="3741"/>
                  </a:lnTo>
                  <a:lnTo>
                    <a:pt x="3722" y="3748"/>
                  </a:lnTo>
                  <a:lnTo>
                    <a:pt x="3714" y="3753"/>
                  </a:lnTo>
                  <a:lnTo>
                    <a:pt x="3707" y="3761"/>
                  </a:lnTo>
                  <a:lnTo>
                    <a:pt x="3702" y="3769"/>
                  </a:lnTo>
                  <a:lnTo>
                    <a:pt x="3697" y="3778"/>
                  </a:lnTo>
                  <a:lnTo>
                    <a:pt x="3694" y="3787"/>
                  </a:lnTo>
                  <a:lnTo>
                    <a:pt x="3691" y="3795"/>
                  </a:lnTo>
                  <a:lnTo>
                    <a:pt x="3688" y="3805"/>
                  </a:lnTo>
                  <a:lnTo>
                    <a:pt x="3688" y="3816"/>
                  </a:lnTo>
                  <a:lnTo>
                    <a:pt x="3688" y="3827"/>
                  </a:lnTo>
                  <a:lnTo>
                    <a:pt x="3688" y="3840"/>
                  </a:lnTo>
                  <a:lnTo>
                    <a:pt x="3691" y="3852"/>
                  </a:lnTo>
                  <a:lnTo>
                    <a:pt x="3693" y="3860"/>
                  </a:lnTo>
                  <a:lnTo>
                    <a:pt x="3697" y="3867"/>
                  </a:lnTo>
                  <a:lnTo>
                    <a:pt x="3703" y="3875"/>
                  </a:lnTo>
                  <a:lnTo>
                    <a:pt x="3709" y="3882"/>
                  </a:lnTo>
                  <a:lnTo>
                    <a:pt x="3716" y="3887"/>
                  </a:lnTo>
                  <a:lnTo>
                    <a:pt x="3725" y="3891"/>
                  </a:lnTo>
                  <a:lnTo>
                    <a:pt x="3728" y="3893"/>
                  </a:lnTo>
                  <a:lnTo>
                    <a:pt x="3733" y="3893"/>
                  </a:lnTo>
                  <a:lnTo>
                    <a:pt x="3737" y="3893"/>
                  </a:lnTo>
                  <a:lnTo>
                    <a:pt x="3742" y="3893"/>
                  </a:lnTo>
                  <a:lnTo>
                    <a:pt x="3754" y="3889"/>
                  </a:lnTo>
                  <a:lnTo>
                    <a:pt x="3768" y="3887"/>
                  </a:lnTo>
                  <a:lnTo>
                    <a:pt x="3781" y="3885"/>
                  </a:lnTo>
                  <a:lnTo>
                    <a:pt x="3794" y="3884"/>
                  </a:lnTo>
                  <a:lnTo>
                    <a:pt x="3799" y="3885"/>
                  </a:lnTo>
                  <a:lnTo>
                    <a:pt x="3804" y="3886"/>
                  </a:lnTo>
                  <a:lnTo>
                    <a:pt x="3808" y="3887"/>
                  </a:lnTo>
                  <a:lnTo>
                    <a:pt x="3812" y="3889"/>
                  </a:lnTo>
                  <a:lnTo>
                    <a:pt x="3815" y="3893"/>
                  </a:lnTo>
                  <a:lnTo>
                    <a:pt x="3817" y="3897"/>
                  </a:lnTo>
                  <a:lnTo>
                    <a:pt x="3818" y="3902"/>
                  </a:lnTo>
                  <a:lnTo>
                    <a:pt x="3817" y="3908"/>
                  </a:lnTo>
                  <a:lnTo>
                    <a:pt x="3816" y="3928"/>
                  </a:lnTo>
                  <a:lnTo>
                    <a:pt x="3815" y="3945"/>
                  </a:lnTo>
                  <a:lnTo>
                    <a:pt x="3817" y="3960"/>
                  </a:lnTo>
                  <a:lnTo>
                    <a:pt x="3819" y="3975"/>
                  </a:lnTo>
                  <a:lnTo>
                    <a:pt x="3823" y="3986"/>
                  </a:lnTo>
                  <a:lnTo>
                    <a:pt x="3829" y="3997"/>
                  </a:lnTo>
                  <a:lnTo>
                    <a:pt x="3835" y="4007"/>
                  </a:lnTo>
                  <a:lnTo>
                    <a:pt x="3840" y="4015"/>
                  </a:lnTo>
                  <a:lnTo>
                    <a:pt x="3853" y="4033"/>
                  </a:lnTo>
                  <a:lnTo>
                    <a:pt x="3866" y="4052"/>
                  </a:lnTo>
                  <a:lnTo>
                    <a:pt x="3871" y="4063"/>
                  </a:lnTo>
                  <a:lnTo>
                    <a:pt x="3876" y="4075"/>
                  </a:lnTo>
                  <a:lnTo>
                    <a:pt x="3879" y="4087"/>
                  </a:lnTo>
                  <a:lnTo>
                    <a:pt x="3880" y="4103"/>
                  </a:lnTo>
                  <a:lnTo>
                    <a:pt x="3883" y="4126"/>
                  </a:lnTo>
                  <a:lnTo>
                    <a:pt x="3885" y="4146"/>
                  </a:lnTo>
                  <a:lnTo>
                    <a:pt x="3889" y="4160"/>
                  </a:lnTo>
                  <a:lnTo>
                    <a:pt x="3893" y="4172"/>
                  </a:lnTo>
                  <a:lnTo>
                    <a:pt x="3898" y="4181"/>
                  </a:lnTo>
                  <a:lnTo>
                    <a:pt x="3902" y="4187"/>
                  </a:lnTo>
                  <a:lnTo>
                    <a:pt x="3908" y="4191"/>
                  </a:lnTo>
                  <a:lnTo>
                    <a:pt x="3913" y="4192"/>
                  </a:lnTo>
                  <a:lnTo>
                    <a:pt x="3921" y="4271"/>
                  </a:lnTo>
                  <a:lnTo>
                    <a:pt x="3923" y="4290"/>
                  </a:lnTo>
                  <a:lnTo>
                    <a:pt x="3926" y="4314"/>
                  </a:lnTo>
                  <a:lnTo>
                    <a:pt x="3928" y="4343"/>
                  </a:lnTo>
                  <a:lnTo>
                    <a:pt x="3929" y="4374"/>
                  </a:lnTo>
                  <a:lnTo>
                    <a:pt x="3928" y="4403"/>
                  </a:lnTo>
                  <a:lnTo>
                    <a:pt x="3925" y="4432"/>
                  </a:lnTo>
                  <a:lnTo>
                    <a:pt x="3924" y="4444"/>
                  </a:lnTo>
                  <a:lnTo>
                    <a:pt x="3921" y="4455"/>
                  </a:lnTo>
                  <a:lnTo>
                    <a:pt x="3919" y="4465"/>
                  </a:lnTo>
                  <a:lnTo>
                    <a:pt x="3915" y="4472"/>
                  </a:lnTo>
                  <a:lnTo>
                    <a:pt x="3914" y="4483"/>
                  </a:lnTo>
                  <a:lnTo>
                    <a:pt x="3912" y="4495"/>
                  </a:lnTo>
                  <a:lnTo>
                    <a:pt x="3908" y="4510"/>
                  </a:lnTo>
                  <a:lnTo>
                    <a:pt x="3903" y="4525"/>
                  </a:lnTo>
                  <a:lnTo>
                    <a:pt x="3898" y="4539"/>
                  </a:lnTo>
                  <a:lnTo>
                    <a:pt x="3892" y="4553"/>
                  </a:lnTo>
                  <a:lnTo>
                    <a:pt x="3887" y="4565"/>
                  </a:lnTo>
                  <a:lnTo>
                    <a:pt x="3880" y="4573"/>
                  </a:lnTo>
                  <a:lnTo>
                    <a:pt x="3878" y="4580"/>
                  </a:lnTo>
                  <a:lnTo>
                    <a:pt x="3873" y="4587"/>
                  </a:lnTo>
                  <a:lnTo>
                    <a:pt x="3871" y="4598"/>
                  </a:lnTo>
                  <a:lnTo>
                    <a:pt x="3866" y="4611"/>
                  </a:lnTo>
                  <a:lnTo>
                    <a:pt x="3859" y="4623"/>
                  </a:lnTo>
                  <a:lnTo>
                    <a:pt x="3852" y="4633"/>
                  </a:lnTo>
                  <a:lnTo>
                    <a:pt x="3852" y="4645"/>
                  </a:lnTo>
                  <a:lnTo>
                    <a:pt x="3850" y="4657"/>
                  </a:lnTo>
                  <a:lnTo>
                    <a:pt x="3848" y="4666"/>
                  </a:lnTo>
                  <a:lnTo>
                    <a:pt x="3843" y="4675"/>
                  </a:lnTo>
                  <a:lnTo>
                    <a:pt x="3839" y="4684"/>
                  </a:lnTo>
                  <a:lnTo>
                    <a:pt x="3835" y="4693"/>
                  </a:lnTo>
                  <a:lnTo>
                    <a:pt x="3828" y="4701"/>
                  </a:lnTo>
                  <a:lnTo>
                    <a:pt x="3822" y="4708"/>
                  </a:lnTo>
                  <a:lnTo>
                    <a:pt x="3809" y="4724"/>
                  </a:lnTo>
                  <a:lnTo>
                    <a:pt x="3796" y="4737"/>
                  </a:lnTo>
                  <a:lnTo>
                    <a:pt x="3782" y="4752"/>
                  </a:lnTo>
                  <a:lnTo>
                    <a:pt x="3771" y="4767"/>
                  </a:lnTo>
                  <a:lnTo>
                    <a:pt x="3765" y="4777"/>
                  </a:lnTo>
                  <a:lnTo>
                    <a:pt x="3756" y="4785"/>
                  </a:lnTo>
                  <a:lnTo>
                    <a:pt x="3747" y="4791"/>
                  </a:lnTo>
                  <a:lnTo>
                    <a:pt x="3738" y="4796"/>
                  </a:lnTo>
                  <a:lnTo>
                    <a:pt x="3728" y="4799"/>
                  </a:lnTo>
                  <a:lnTo>
                    <a:pt x="3718" y="4802"/>
                  </a:lnTo>
                  <a:lnTo>
                    <a:pt x="3707" y="4804"/>
                  </a:lnTo>
                  <a:lnTo>
                    <a:pt x="3696" y="4805"/>
                  </a:lnTo>
                  <a:lnTo>
                    <a:pt x="3674" y="4804"/>
                  </a:lnTo>
                  <a:lnTo>
                    <a:pt x="3651" y="4801"/>
                  </a:lnTo>
                  <a:lnTo>
                    <a:pt x="3627" y="4799"/>
                  </a:lnTo>
                  <a:lnTo>
                    <a:pt x="3605" y="4797"/>
                  </a:lnTo>
                  <a:lnTo>
                    <a:pt x="3584" y="4797"/>
                  </a:lnTo>
                  <a:lnTo>
                    <a:pt x="3561" y="4798"/>
                  </a:lnTo>
                  <a:lnTo>
                    <a:pt x="3537" y="4800"/>
                  </a:lnTo>
                  <a:lnTo>
                    <a:pt x="3510" y="4804"/>
                  </a:lnTo>
                  <a:lnTo>
                    <a:pt x="3485" y="4808"/>
                  </a:lnTo>
                  <a:lnTo>
                    <a:pt x="3458" y="4814"/>
                  </a:lnTo>
                  <a:lnTo>
                    <a:pt x="3431" y="4821"/>
                  </a:lnTo>
                  <a:lnTo>
                    <a:pt x="3406" y="4830"/>
                  </a:lnTo>
                  <a:lnTo>
                    <a:pt x="3380" y="4840"/>
                  </a:lnTo>
                  <a:lnTo>
                    <a:pt x="3357" y="4852"/>
                  </a:lnTo>
                  <a:lnTo>
                    <a:pt x="3347" y="4859"/>
                  </a:lnTo>
                  <a:lnTo>
                    <a:pt x="3336" y="4867"/>
                  </a:lnTo>
                  <a:lnTo>
                    <a:pt x="3326" y="4873"/>
                  </a:lnTo>
                  <a:lnTo>
                    <a:pt x="3317" y="4882"/>
                  </a:lnTo>
                  <a:lnTo>
                    <a:pt x="3308" y="4890"/>
                  </a:lnTo>
                  <a:lnTo>
                    <a:pt x="3302" y="4899"/>
                  </a:lnTo>
                  <a:lnTo>
                    <a:pt x="3294" y="4909"/>
                  </a:lnTo>
                  <a:lnTo>
                    <a:pt x="3289" y="4919"/>
                  </a:lnTo>
                  <a:lnTo>
                    <a:pt x="3283" y="4930"/>
                  </a:lnTo>
                  <a:lnTo>
                    <a:pt x="3279" y="4940"/>
                  </a:lnTo>
                  <a:lnTo>
                    <a:pt x="3275" y="4952"/>
                  </a:lnTo>
                  <a:lnTo>
                    <a:pt x="3274" y="4964"/>
                  </a:lnTo>
                  <a:lnTo>
                    <a:pt x="3272" y="4973"/>
                  </a:lnTo>
                  <a:lnTo>
                    <a:pt x="3267" y="4982"/>
                  </a:lnTo>
                  <a:lnTo>
                    <a:pt x="3262" y="4990"/>
                  </a:lnTo>
                  <a:lnTo>
                    <a:pt x="3255" y="4998"/>
                  </a:lnTo>
                  <a:lnTo>
                    <a:pt x="3246" y="5006"/>
                  </a:lnTo>
                  <a:lnTo>
                    <a:pt x="3238" y="5014"/>
                  </a:lnTo>
                  <a:lnTo>
                    <a:pt x="3228" y="5020"/>
                  </a:lnTo>
                  <a:lnTo>
                    <a:pt x="3218" y="5027"/>
                  </a:lnTo>
                  <a:lnTo>
                    <a:pt x="3197" y="5040"/>
                  </a:lnTo>
                  <a:lnTo>
                    <a:pt x="3177" y="5051"/>
                  </a:lnTo>
                  <a:lnTo>
                    <a:pt x="3167" y="5058"/>
                  </a:lnTo>
                  <a:lnTo>
                    <a:pt x="3158" y="5063"/>
                  </a:lnTo>
                  <a:lnTo>
                    <a:pt x="3150" y="5069"/>
                  </a:lnTo>
                  <a:lnTo>
                    <a:pt x="3143" y="5075"/>
                  </a:lnTo>
                  <a:lnTo>
                    <a:pt x="3137" y="5083"/>
                  </a:lnTo>
                  <a:lnTo>
                    <a:pt x="3131" y="5091"/>
                  </a:lnTo>
                  <a:lnTo>
                    <a:pt x="3126" y="5100"/>
                  </a:lnTo>
                  <a:lnTo>
                    <a:pt x="3121" y="5108"/>
                  </a:lnTo>
                  <a:lnTo>
                    <a:pt x="3114" y="5125"/>
                  </a:lnTo>
                  <a:lnTo>
                    <a:pt x="3106" y="5143"/>
                  </a:lnTo>
                  <a:lnTo>
                    <a:pt x="3102" y="5152"/>
                  </a:lnTo>
                  <a:lnTo>
                    <a:pt x="3098" y="5161"/>
                  </a:lnTo>
                  <a:lnTo>
                    <a:pt x="3093" y="5168"/>
                  </a:lnTo>
                  <a:lnTo>
                    <a:pt x="3086" y="5177"/>
                  </a:lnTo>
                  <a:lnTo>
                    <a:pt x="3079" y="5185"/>
                  </a:lnTo>
                  <a:lnTo>
                    <a:pt x="3070" y="5192"/>
                  </a:lnTo>
                  <a:lnTo>
                    <a:pt x="3060" y="5198"/>
                  </a:lnTo>
                  <a:lnTo>
                    <a:pt x="3049" y="5205"/>
                  </a:lnTo>
                  <a:lnTo>
                    <a:pt x="3049" y="5205"/>
                  </a:lnTo>
                  <a:lnTo>
                    <a:pt x="3037" y="5192"/>
                  </a:lnTo>
                  <a:lnTo>
                    <a:pt x="3019" y="5171"/>
                  </a:lnTo>
                  <a:lnTo>
                    <a:pt x="3009" y="5159"/>
                  </a:lnTo>
                  <a:lnTo>
                    <a:pt x="3002" y="5150"/>
                  </a:lnTo>
                  <a:lnTo>
                    <a:pt x="2995" y="5141"/>
                  </a:lnTo>
                  <a:lnTo>
                    <a:pt x="2992" y="5134"/>
                  </a:lnTo>
                  <a:lnTo>
                    <a:pt x="2991" y="5129"/>
                  </a:lnTo>
                  <a:lnTo>
                    <a:pt x="2990" y="5122"/>
                  </a:lnTo>
                  <a:lnTo>
                    <a:pt x="2990" y="5115"/>
                  </a:lnTo>
                  <a:lnTo>
                    <a:pt x="2990" y="5109"/>
                  </a:lnTo>
                  <a:lnTo>
                    <a:pt x="2990" y="5102"/>
                  </a:lnTo>
                  <a:lnTo>
                    <a:pt x="2990" y="5095"/>
                  </a:lnTo>
                  <a:lnTo>
                    <a:pt x="2988" y="5089"/>
                  </a:lnTo>
                  <a:lnTo>
                    <a:pt x="2986" y="5083"/>
                  </a:lnTo>
                  <a:lnTo>
                    <a:pt x="2981" y="5075"/>
                  </a:lnTo>
                  <a:lnTo>
                    <a:pt x="2975" y="5071"/>
                  </a:lnTo>
                  <a:lnTo>
                    <a:pt x="2968" y="5067"/>
                  </a:lnTo>
                  <a:lnTo>
                    <a:pt x="2961" y="5066"/>
                  </a:lnTo>
                  <a:lnTo>
                    <a:pt x="2953" y="5064"/>
                  </a:lnTo>
                  <a:lnTo>
                    <a:pt x="2945" y="5066"/>
                  </a:lnTo>
                  <a:lnTo>
                    <a:pt x="2936" y="5067"/>
                  </a:lnTo>
                  <a:lnTo>
                    <a:pt x="2929" y="5068"/>
                  </a:lnTo>
                  <a:lnTo>
                    <a:pt x="2911" y="5071"/>
                  </a:lnTo>
                  <a:lnTo>
                    <a:pt x="2894" y="5073"/>
                  </a:lnTo>
                  <a:lnTo>
                    <a:pt x="2887" y="5072"/>
                  </a:lnTo>
                  <a:lnTo>
                    <a:pt x="2879" y="5071"/>
                  </a:lnTo>
                  <a:lnTo>
                    <a:pt x="2872" y="5068"/>
                  </a:lnTo>
                  <a:lnTo>
                    <a:pt x="2865" y="5063"/>
                  </a:lnTo>
                  <a:lnTo>
                    <a:pt x="2861" y="5059"/>
                  </a:lnTo>
                  <a:lnTo>
                    <a:pt x="2858" y="5054"/>
                  </a:lnTo>
                  <a:lnTo>
                    <a:pt x="2854" y="5049"/>
                  </a:lnTo>
                  <a:lnTo>
                    <a:pt x="2852" y="5045"/>
                  </a:lnTo>
                  <a:lnTo>
                    <a:pt x="2849" y="5035"/>
                  </a:lnTo>
                  <a:lnTo>
                    <a:pt x="2848" y="5025"/>
                  </a:lnTo>
                  <a:lnTo>
                    <a:pt x="2849" y="5015"/>
                  </a:lnTo>
                  <a:lnTo>
                    <a:pt x="2851" y="5004"/>
                  </a:lnTo>
                  <a:lnTo>
                    <a:pt x="2854" y="4994"/>
                  </a:lnTo>
                  <a:lnTo>
                    <a:pt x="2859" y="4983"/>
                  </a:lnTo>
                  <a:lnTo>
                    <a:pt x="2862" y="4974"/>
                  </a:lnTo>
                  <a:lnTo>
                    <a:pt x="2864" y="4967"/>
                  </a:lnTo>
                  <a:lnTo>
                    <a:pt x="2864" y="4961"/>
                  </a:lnTo>
                  <a:lnTo>
                    <a:pt x="2863" y="4955"/>
                  </a:lnTo>
                  <a:lnTo>
                    <a:pt x="2861" y="4951"/>
                  </a:lnTo>
                  <a:lnTo>
                    <a:pt x="2858" y="4945"/>
                  </a:lnTo>
                  <a:lnTo>
                    <a:pt x="2854" y="4942"/>
                  </a:lnTo>
                  <a:lnTo>
                    <a:pt x="2849" y="4937"/>
                  </a:lnTo>
                  <a:lnTo>
                    <a:pt x="2827" y="4924"/>
                  </a:lnTo>
                  <a:lnTo>
                    <a:pt x="2802" y="4911"/>
                  </a:lnTo>
                  <a:lnTo>
                    <a:pt x="2793" y="4904"/>
                  </a:lnTo>
                  <a:lnTo>
                    <a:pt x="2788" y="4896"/>
                  </a:lnTo>
                  <a:lnTo>
                    <a:pt x="2785" y="4889"/>
                  </a:lnTo>
                  <a:lnTo>
                    <a:pt x="2782" y="4881"/>
                  </a:lnTo>
                  <a:lnTo>
                    <a:pt x="2781" y="4864"/>
                  </a:lnTo>
                  <a:lnTo>
                    <a:pt x="2782" y="4850"/>
                  </a:lnTo>
                  <a:lnTo>
                    <a:pt x="2781" y="4843"/>
                  </a:lnTo>
                  <a:lnTo>
                    <a:pt x="2780" y="4838"/>
                  </a:lnTo>
                  <a:lnTo>
                    <a:pt x="2778" y="4832"/>
                  </a:lnTo>
                  <a:lnTo>
                    <a:pt x="2774" y="4829"/>
                  </a:lnTo>
                  <a:lnTo>
                    <a:pt x="2767" y="4827"/>
                  </a:lnTo>
                  <a:lnTo>
                    <a:pt x="2758" y="4827"/>
                  </a:lnTo>
                  <a:lnTo>
                    <a:pt x="2746" y="4827"/>
                  </a:lnTo>
                  <a:lnTo>
                    <a:pt x="2730" y="4830"/>
                  </a:lnTo>
                  <a:lnTo>
                    <a:pt x="2718" y="4838"/>
                  </a:lnTo>
                  <a:lnTo>
                    <a:pt x="2706" y="4846"/>
                  </a:lnTo>
                  <a:lnTo>
                    <a:pt x="2694" y="4854"/>
                  </a:lnTo>
                  <a:lnTo>
                    <a:pt x="2682" y="4863"/>
                  </a:lnTo>
                  <a:lnTo>
                    <a:pt x="2657" y="4882"/>
                  </a:lnTo>
                  <a:lnTo>
                    <a:pt x="2633" y="4899"/>
                  </a:lnTo>
                  <a:lnTo>
                    <a:pt x="2621" y="4905"/>
                  </a:lnTo>
                  <a:lnTo>
                    <a:pt x="2609" y="4911"/>
                  </a:lnTo>
                  <a:lnTo>
                    <a:pt x="2596" y="4914"/>
                  </a:lnTo>
                  <a:lnTo>
                    <a:pt x="2584" y="4915"/>
                  </a:lnTo>
                  <a:lnTo>
                    <a:pt x="2579" y="4915"/>
                  </a:lnTo>
                  <a:lnTo>
                    <a:pt x="2572" y="4914"/>
                  </a:lnTo>
                  <a:lnTo>
                    <a:pt x="2566" y="4913"/>
                  </a:lnTo>
                  <a:lnTo>
                    <a:pt x="2560" y="4910"/>
                  </a:lnTo>
                  <a:lnTo>
                    <a:pt x="2554" y="4907"/>
                  </a:lnTo>
                  <a:lnTo>
                    <a:pt x="2549" y="4903"/>
                  </a:lnTo>
                  <a:lnTo>
                    <a:pt x="2543" y="4899"/>
                  </a:lnTo>
                  <a:lnTo>
                    <a:pt x="2537" y="4893"/>
                  </a:lnTo>
                  <a:lnTo>
                    <a:pt x="2524" y="4880"/>
                  </a:lnTo>
                  <a:lnTo>
                    <a:pt x="2512" y="4871"/>
                  </a:lnTo>
                  <a:lnTo>
                    <a:pt x="2501" y="4864"/>
                  </a:lnTo>
                  <a:lnTo>
                    <a:pt x="2491" y="4861"/>
                  </a:lnTo>
                  <a:lnTo>
                    <a:pt x="2487" y="4860"/>
                  </a:lnTo>
                  <a:lnTo>
                    <a:pt x="2482" y="4860"/>
                  </a:lnTo>
                  <a:lnTo>
                    <a:pt x="2478" y="4860"/>
                  </a:lnTo>
                  <a:lnTo>
                    <a:pt x="2473" y="4861"/>
                  </a:lnTo>
                  <a:lnTo>
                    <a:pt x="2466" y="4863"/>
                  </a:lnTo>
                  <a:lnTo>
                    <a:pt x="2458" y="4869"/>
                  </a:lnTo>
                  <a:lnTo>
                    <a:pt x="2450" y="4875"/>
                  </a:lnTo>
                  <a:lnTo>
                    <a:pt x="2442" y="4882"/>
                  </a:lnTo>
                  <a:lnTo>
                    <a:pt x="2435" y="4891"/>
                  </a:lnTo>
                  <a:lnTo>
                    <a:pt x="2426" y="4901"/>
                  </a:lnTo>
                  <a:lnTo>
                    <a:pt x="2409" y="4921"/>
                  </a:lnTo>
                  <a:lnTo>
                    <a:pt x="2388" y="4941"/>
                  </a:lnTo>
                  <a:lnTo>
                    <a:pt x="2228" y="5083"/>
                  </a:lnTo>
                  <a:lnTo>
                    <a:pt x="2218" y="5092"/>
                  </a:lnTo>
                  <a:lnTo>
                    <a:pt x="2208" y="5099"/>
                  </a:lnTo>
                  <a:lnTo>
                    <a:pt x="2198" y="5103"/>
                  </a:lnTo>
                  <a:lnTo>
                    <a:pt x="2188" y="5108"/>
                  </a:lnTo>
                  <a:lnTo>
                    <a:pt x="2178" y="5110"/>
                  </a:lnTo>
                  <a:lnTo>
                    <a:pt x="2168" y="5112"/>
                  </a:lnTo>
                  <a:lnTo>
                    <a:pt x="2157" y="5113"/>
                  </a:lnTo>
                  <a:lnTo>
                    <a:pt x="2147" y="5112"/>
                  </a:lnTo>
                  <a:lnTo>
                    <a:pt x="2126" y="5110"/>
                  </a:lnTo>
                  <a:lnTo>
                    <a:pt x="2104" y="5104"/>
                  </a:lnTo>
                  <a:lnTo>
                    <a:pt x="2080" y="5099"/>
                  </a:lnTo>
                  <a:lnTo>
                    <a:pt x="2055" y="5091"/>
                  </a:lnTo>
                  <a:lnTo>
                    <a:pt x="2038" y="5087"/>
                  </a:lnTo>
                  <a:lnTo>
                    <a:pt x="2020" y="5083"/>
                  </a:lnTo>
                  <a:lnTo>
                    <a:pt x="2002" y="5081"/>
                  </a:lnTo>
                  <a:lnTo>
                    <a:pt x="1984" y="5080"/>
                  </a:lnTo>
                  <a:lnTo>
                    <a:pt x="1946" y="5079"/>
                  </a:lnTo>
                  <a:lnTo>
                    <a:pt x="1907" y="5079"/>
                  </a:lnTo>
                  <a:lnTo>
                    <a:pt x="1869" y="5081"/>
                  </a:lnTo>
                  <a:lnTo>
                    <a:pt x="1831" y="5081"/>
                  </a:lnTo>
                  <a:lnTo>
                    <a:pt x="1812" y="5081"/>
                  </a:lnTo>
                  <a:lnTo>
                    <a:pt x="1793" y="5081"/>
                  </a:lnTo>
                  <a:lnTo>
                    <a:pt x="1776" y="5080"/>
                  </a:lnTo>
                  <a:lnTo>
                    <a:pt x="1757" y="5079"/>
                  </a:lnTo>
                  <a:lnTo>
                    <a:pt x="1730" y="5082"/>
                  </a:lnTo>
                  <a:lnTo>
                    <a:pt x="1705" y="5084"/>
                  </a:lnTo>
                  <a:lnTo>
                    <a:pt x="1680" y="5085"/>
                  </a:lnTo>
                  <a:lnTo>
                    <a:pt x="1657" y="5084"/>
                  </a:lnTo>
                  <a:lnTo>
                    <a:pt x="1633" y="5082"/>
                  </a:lnTo>
                  <a:lnTo>
                    <a:pt x="1608" y="5078"/>
                  </a:lnTo>
                  <a:lnTo>
                    <a:pt x="1584" y="5071"/>
                  </a:lnTo>
                  <a:lnTo>
                    <a:pt x="1558" y="5062"/>
                  </a:lnTo>
                  <a:lnTo>
                    <a:pt x="1548" y="5058"/>
                  </a:lnTo>
                  <a:lnTo>
                    <a:pt x="1540" y="5052"/>
                  </a:lnTo>
                  <a:lnTo>
                    <a:pt x="1538" y="5049"/>
                  </a:lnTo>
                  <a:lnTo>
                    <a:pt x="1535" y="5046"/>
                  </a:lnTo>
                  <a:lnTo>
                    <a:pt x="1534" y="5042"/>
                  </a:lnTo>
                  <a:lnTo>
                    <a:pt x="1533" y="5039"/>
                  </a:lnTo>
                  <a:lnTo>
                    <a:pt x="1533" y="5032"/>
                  </a:lnTo>
                  <a:lnTo>
                    <a:pt x="1534" y="5025"/>
                  </a:lnTo>
                  <a:lnTo>
                    <a:pt x="1538" y="5018"/>
                  </a:lnTo>
                  <a:lnTo>
                    <a:pt x="1543" y="5011"/>
                  </a:lnTo>
                  <a:lnTo>
                    <a:pt x="1549" y="5004"/>
                  </a:lnTo>
                  <a:lnTo>
                    <a:pt x="1555" y="4997"/>
                  </a:lnTo>
                  <a:lnTo>
                    <a:pt x="1562" y="4991"/>
                  </a:lnTo>
                  <a:lnTo>
                    <a:pt x="1570" y="4985"/>
                  </a:lnTo>
                  <a:lnTo>
                    <a:pt x="1585" y="4976"/>
                  </a:lnTo>
                  <a:lnTo>
                    <a:pt x="1597" y="4969"/>
                  </a:lnTo>
                  <a:lnTo>
                    <a:pt x="1598" y="4968"/>
                  </a:lnTo>
                  <a:lnTo>
                    <a:pt x="1600" y="4967"/>
                  </a:lnTo>
                  <a:lnTo>
                    <a:pt x="1598" y="4965"/>
                  </a:lnTo>
                  <a:lnTo>
                    <a:pt x="1598" y="4962"/>
                  </a:lnTo>
                  <a:lnTo>
                    <a:pt x="1590" y="4957"/>
                  </a:lnTo>
                  <a:lnTo>
                    <a:pt x="1576" y="4952"/>
                  </a:lnTo>
                  <a:lnTo>
                    <a:pt x="1560" y="4946"/>
                  </a:lnTo>
                  <a:lnTo>
                    <a:pt x="1541" y="4941"/>
                  </a:lnTo>
                  <a:lnTo>
                    <a:pt x="1505" y="4932"/>
                  </a:lnTo>
                  <a:lnTo>
                    <a:pt x="1480" y="4926"/>
                  </a:lnTo>
                  <a:lnTo>
                    <a:pt x="1461" y="4924"/>
                  </a:lnTo>
                  <a:lnTo>
                    <a:pt x="1441" y="4922"/>
                  </a:lnTo>
                  <a:lnTo>
                    <a:pt x="1422" y="4922"/>
                  </a:lnTo>
                  <a:lnTo>
                    <a:pt x="1402" y="4921"/>
                  </a:lnTo>
                  <a:lnTo>
                    <a:pt x="1384" y="4921"/>
                  </a:lnTo>
                  <a:lnTo>
                    <a:pt x="1364" y="4921"/>
                  </a:lnTo>
                  <a:lnTo>
                    <a:pt x="1345" y="4920"/>
                  </a:lnTo>
                  <a:lnTo>
                    <a:pt x="1325" y="4919"/>
                  </a:lnTo>
                  <a:lnTo>
                    <a:pt x="1318" y="4917"/>
                  </a:lnTo>
                  <a:lnTo>
                    <a:pt x="1312" y="4915"/>
                  </a:lnTo>
                  <a:lnTo>
                    <a:pt x="1307" y="4914"/>
                  </a:lnTo>
                  <a:lnTo>
                    <a:pt x="1304" y="4912"/>
                  </a:lnTo>
                  <a:lnTo>
                    <a:pt x="1301" y="4910"/>
                  </a:lnTo>
                  <a:lnTo>
                    <a:pt x="1299" y="4907"/>
                  </a:lnTo>
                  <a:lnTo>
                    <a:pt x="1298" y="4904"/>
                  </a:lnTo>
                  <a:lnTo>
                    <a:pt x="1297" y="4901"/>
                  </a:lnTo>
                  <a:lnTo>
                    <a:pt x="1298" y="4885"/>
                  </a:lnTo>
                  <a:lnTo>
                    <a:pt x="1297" y="4865"/>
                  </a:lnTo>
                  <a:lnTo>
                    <a:pt x="1295" y="4858"/>
                  </a:lnTo>
                  <a:lnTo>
                    <a:pt x="1292" y="4851"/>
                  </a:lnTo>
                  <a:lnTo>
                    <a:pt x="1287" y="4846"/>
                  </a:lnTo>
                  <a:lnTo>
                    <a:pt x="1282" y="4840"/>
                  </a:lnTo>
                  <a:lnTo>
                    <a:pt x="1271" y="4831"/>
                  </a:lnTo>
                  <a:lnTo>
                    <a:pt x="1260" y="4823"/>
                  </a:lnTo>
                  <a:lnTo>
                    <a:pt x="1255" y="4819"/>
                  </a:lnTo>
                  <a:lnTo>
                    <a:pt x="1251" y="4815"/>
                  </a:lnTo>
                  <a:lnTo>
                    <a:pt x="1246" y="4810"/>
                  </a:lnTo>
                  <a:lnTo>
                    <a:pt x="1244" y="4805"/>
                  </a:lnTo>
                  <a:lnTo>
                    <a:pt x="1243" y="4799"/>
                  </a:lnTo>
                  <a:lnTo>
                    <a:pt x="1243" y="4793"/>
                  </a:lnTo>
                  <a:lnTo>
                    <a:pt x="1244" y="4785"/>
                  </a:lnTo>
                  <a:lnTo>
                    <a:pt x="1247" y="4776"/>
                  </a:lnTo>
                  <a:lnTo>
                    <a:pt x="1253" y="4769"/>
                  </a:lnTo>
                  <a:lnTo>
                    <a:pt x="1264" y="4758"/>
                  </a:lnTo>
                  <a:lnTo>
                    <a:pt x="1280" y="4744"/>
                  </a:lnTo>
                  <a:lnTo>
                    <a:pt x="1297" y="4727"/>
                  </a:lnTo>
                  <a:lnTo>
                    <a:pt x="1316" y="4712"/>
                  </a:lnTo>
                  <a:lnTo>
                    <a:pt x="1333" y="4699"/>
                  </a:lnTo>
                  <a:lnTo>
                    <a:pt x="1346" y="4689"/>
                  </a:lnTo>
                  <a:lnTo>
                    <a:pt x="1356" y="4683"/>
                  </a:lnTo>
                  <a:lnTo>
                    <a:pt x="1363" y="4681"/>
                  </a:lnTo>
                  <a:lnTo>
                    <a:pt x="1369" y="4681"/>
                  </a:lnTo>
                  <a:lnTo>
                    <a:pt x="1376" y="4681"/>
                  </a:lnTo>
                  <a:lnTo>
                    <a:pt x="1381" y="4682"/>
                  </a:lnTo>
                  <a:lnTo>
                    <a:pt x="1386" y="4685"/>
                  </a:lnTo>
                  <a:lnTo>
                    <a:pt x="1390" y="4687"/>
                  </a:lnTo>
                  <a:lnTo>
                    <a:pt x="1395" y="4691"/>
                  </a:lnTo>
                  <a:lnTo>
                    <a:pt x="1399" y="4695"/>
                  </a:lnTo>
                  <a:lnTo>
                    <a:pt x="1407" y="4704"/>
                  </a:lnTo>
                  <a:lnTo>
                    <a:pt x="1414" y="4712"/>
                  </a:lnTo>
                  <a:lnTo>
                    <a:pt x="1418" y="4716"/>
                  </a:lnTo>
                  <a:lnTo>
                    <a:pt x="1422" y="4720"/>
                  </a:lnTo>
                  <a:lnTo>
                    <a:pt x="1426" y="4723"/>
                  </a:lnTo>
                  <a:lnTo>
                    <a:pt x="1430" y="4725"/>
                  </a:lnTo>
                  <a:lnTo>
                    <a:pt x="1438" y="4710"/>
                  </a:lnTo>
                  <a:lnTo>
                    <a:pt x="1446" y="4692"/>
                  </a:lnTo>
                  <a:lnTo>
                    <a:pt x="1455" y="4675"/>
                  </a:lnTo>
                  <a:lnTo>
                    <a:pt x="1463" y="4661"/>
                  </a:lnTo>
                  <a:lnTo>
                    <a:pt x="1471" y="4652"/>
                  </a:lnTo>
                  <a:lnTo>
                    <a:pt x="1481" y="4642"/>
                  </a:lnTo>
                  <a:lnTo>
                    <a:pt x="1491" y="4632"/>
                  </a:lnTo>
                  <a:lnTo>
                    <a:pt x="1497" y="4624"/>
                  </a:lnTo>
                  <a:lnTo>
                    <a:pt x="1476" y="4621"/>
                  </a:lnTo>
                  <a:lnTo>
                    <a:pt x="1447" y="4620"/>
                  </a:lnTo>
                  <a:lnTo>
                    <a:pt x="1433" y="4618"/>
                  </a:lnTo>
                  <a:lnTo>
                    <a:pt x="1421" y="4615"/>
                  </a:lnTo>
                  <a:lnTo>
                    <a:pt x="1417" y="4612"/>
                  </a:lnTo>
                  <a:lnTo>
                    <a:pt x="1414" y="4610"/>
                  </a:lnTo>
                  <a:lnTo>
                    <a:pt x="1411" y="4606"/>
                  </a:lnTo>
                  <a:lnTo>
                    <a:pt x="1410" y="4601"/>
                  </a:lnTo>
                  <a:lnTo>
                    <a:pt x="1410" y="4596"/>
                  </a:lnTo>
                  <a:lnTo>
                    <a:pt x="1411" y="4591"/>
                  </a:lnTo>
                  <a:lnTo>
                    <a:pt x="1412" y="4586"/>
                  </a:lnTo>
                  <a:lnTo>
                    <a:pt x="1415" y="4580"/>
                  </a:lnTo>
                  <a:lnTo>
                    <a:pt x="1419" y="4571"/>
                  </a:lnTo>
                  <a:lnTo>
                    <a:pt x="1424" y="4561"/>
                  </a:lnTo>
                  <a:lnTo>
                    <a:pt x="1429" y="4552"/>
                  </a:lnTo>
                  <a:lnTo>
                    <a:pt x="1433" y="4543"/>
                  </a:lnTo>
                  <a:lnTo>
                    <a:pt x="1435" y="4537"/>
                  </a:lnTo>
                  <a:lnTo>
                    <a:pt x="1436" y="4533"/>
                  </a:lnTo>
                  <a:lnTo>
                    <a:pt x="1437" y="4528"/>
                  </a:lnTo>
                  <a:lnTo>
                    <a:pt x="1437" y="4523"/>
                  </a:lnTo>
                  <a:lnTo>
                    <a:pt x="1435" y="4516"/>
                  </a:lnTo>
                  <a:lnTo>
                    <a:pt x="1431" y="4511"/>
                  </a:lnTo>
                  <a:lnTo>
                    <a:pt x="1428" y="4505"/>
                  </a:lnTo>
                  <a:lnTo>
                    <a:pt x="1424" y="4500"/>
                  </a:lnTo>
                  <a:lnTo>
                    <a:pt x="1419" y="4494"/>
                  </a:lnTo>
                  <a:lnTo>
                    <a:pt x="1415" y="4489"/>
                  </a:lnTo>
                  <a:lnTo>
                    <a:pt x="1412" y="4482"/>
                  </a:lnTo>
                  <a:lnTo>
                    <a:pt x="1411" y="4474"/>
                  </a:lnTo>
                  <a:lnTo>
                    <a:pt x="1411" y="4468"/>
                  </a:lnTo>
                  <a:lnTo>
                    <a:pt x="1412" y="4462"/>
                  </a:lnTo>
                  <a:lnTo>
                    <a:pt x="1414" y="4458"/>
                  </a:lnTo>
                  <a:lnTo>
                    <a:pt x="1416" y="4453"/>
                  </a:lnTo>
                  <a:lnTo>
                    <a:pt x="1420" y="4444"/>
                  </a:lnTo>
                  <a:lnTo>
                    <a:pt x="1425" y="4437"/>
                  </a:lnTo>
                  <a:lnTo>
                    <a:pt x="1429" y="4429"/>
                  </a:lnTo>
                  <a:lnTo>
                    <a:pt x="1431" y="4419"/>
                  </a:lnTo>
                  <a:lnTo>
                    <a:pt x="1432" y="4413"/>
                  </a:lnTo>
                  <a:lnTo>
                    <a:pt x="1432" y="4407"/>
                  </a:lnTo>
                  <a:lnTo>
                    <a:pt x="1431" y="4400"/>
                  </a:lnTo>
                  <a:lnTo>
                    <a:pt x="1430" y="4391"/>
                  </a:lnTo>
                  <a:lnTo>
                    <a:pt x="1428" y="4386"/>
                  </a:lnTo>
                  <a:lnTo>
                    <a:pt x="1425" y="4382"/>
                  </a:lnTo>
                  <a:lnTo>
                    <a:pt x="1420" y="4379"/>
                  </a:lnTo>
                  <a:lnTo>
                    <a:pt x="1415" y="4377"/>
                  </a:lnTo>
                  <a:lnTo>
                    <a:pt x="1400" y="4376"/>
                  </a:lnTo>
                  <a:lnTo>
                    <a:pt x="1385" y="4375"/>
                  </a:lnTo>
                  <a:lnTo>
                    <a:pt x="1368" y="4376"/>
                  </a:lnTo>
                  <a:lnTo>
                    <a:pt x="1352" y="4376"/>
                  </a:lnTo>
                  <a:lnTo>
                    <a:pt x="1344" y="4376"/>
                  </a:lnTo>
                  <a:lnTo>
                    <a:pt x="1337" y="4375"/>
                  </a:lnTo>
                  <a:lnTo>
                    <a:pt x="1330" y="4372"/>
                  </a:lnTo>
                  <a:lnTo>
                    <a:pt x="1324" y="4370"/>
                  </a:lnTo>
                  <a:lnTo>
                    <a:pt x="1316" y="4366"/>
                  </a:lnTo>
                  <a:lnTo>
                    <a:pt x="1307" y="4361"/>
                  </a:lnTo>
                  <a:lnTo>
                    <a:pt x="1301" y="4358"/>
                  </a:lnTo>
                  <a:lnTo>
                    <a:pt x="1293" y="4356"/>
                  </a:lnTo>
                  <a:lnTo>
                    <a:pt x="1285" y="4355"/>
                  </a:lnTo>
                  <a:lnTo>
                    <a:pt x="1276" y="4356"/>
                  </a:lnTo>
                  <a:lnTo>
                    <a:pt x="1267" y="4357"/>
                  </a:lnTo>
                  <a:lnTo>
                    <a:pt x="1256" y="4360"/>
                  </a:lnTo>
                  <a:lnTo>
                    <a:pt x="1251" y="4363"/>
                  </a:lnTo>
                  <a:lnTo>
                    <a:pt x="1245" y="4364"/>
                  </a:lnTo>
                  <a:lnTo>
                    <a:pt x="1241" y="4364"/>
                  </a:lnTo>
                  <a:lnTo>
                    <a:pt x="1236" y="4364"/>
                  </a:lnTo>
                  <a:lnTo>
                    <a:pt x="1232" y="4363"/>
                  </a:lnTo>
                  <a:lnTo>
                    <a:pt x="1229" y="4361"/>
                  </a:lnTo>
                  <a:lnTo>
                    <a:pt x="1225" y="4359"/>
                  </a:lnTo>
                  <a:lnTo>
                    <a:pt x="1223" y="4357"/>
                  </a:lnTo>
                  <a:lnTo>
                    <a:pt x="1212" y="4345"/>
                  </a:lnTo>
                  <a:lnTo>
                    <a:pt x="1199" y="4330"/>
                  </a:lnTo>
                  <a:lnTo>
                    <a:pt x="1185" y="4318"/>
                  </a:lnTo>
                  <a:lnTo>
                    <a:pt x="1175" y="4309"/>
                  </a:lnTo>
                  <a:lnTo>
                    <a:pt x="1167" y="4303"/>
                  </a:lnTo>
                  <a:lnTo>
                    <a:pt x="1158" y="4297"/>
                  </a:lnTo>
                  <a:lnTo>
                    <a:pt x="1149" y="4293"/>
                  </a:lnTo>
                  <a:lnTo>
                    <a:pt x="1138" y="4288"/>
                  </a:lnTo>
                  <a:lnTo>
                    <a:pt x="1123" y="4284"/>
                  </a:lnTo>
                  <a:lnTo>
                    <a:pt x="1106" y="4280"/>
                  </a:lnTo>
                  <a:lnTo>
                    <a:pt x="1080" y="4277"/>
                  </a:lnTo>
                  <a:lnTo>
                    <a:pt x="1054" y="4275"/>
                  </a:lnTo>
                  <a:lnTo>
                    <a:pt x="1040" y="4274"/>
                  </a:lnTo>
                  <a:lnTo>
                    <a:pt x="1027" y="4273"/>
                  </a:lnTo>
                  <a:lnTo>
                    <a:pt x="1015" y="4271"/>
                  </a:lnTo>
                  <a:lnTo>
                    <a:pt x="1003" y="4267"/>
                  </a:lnTo>
                  <a:lnTo>
                    <a:pt x="992" y="4264"/>
                  </a:lnTo>
                  <a:lnTo>
                    <a:pt x="982" y="4259"/>
                  </a:lnTo>
                  <a:lnTo>
                    <a:pt x="972" y="4252"/>
                  </a:lnTo>
                  <a:lnTo>
                    <a:pt x="963" y="4244"/>
                  </a:lnTo>
                  <a:lnTo>
                    <a:pt x="955" y="4235"/>
                  </a:lnTo>
                  <a:lnTo>
                    <a:pt x="948" y="4224"/>
                  </a:lnTo>
                  <a:lnTo>
                    <a:pt x="943" y="4211"/>
                  </a:lnTo>
                  <a:lnTo>
                    <a:pt x="940" y="4196"/>
                  </a:lnTo>
                  <a:lnTo>
                    <a:pt x="938" y="4189"/>
                  </a:lnTo>
                  <a:lnTo>
                    <a:pt x="936" y="4183"/>
                  </a:lnTo>
                  <a:lnTo>
                    <a:pt x="933" y="4178"/>
                  </a:lnTo>
                  <a:lnTo>
                    <a:pt x="930" y="4173"/>
                  </a:lnTo>
                  <a:lnTo>
                    <a:pt x="926" y="4170"/>
                  </a:lnTo>
                  <a:lnTo>
                    <a:pt x="922" y="4168"/>
                  </a:lnTo>
                  <a:lnTo>
                    <a:pt x="917" y="4165"/>
                  </a:lnTo>
                  <a:lnTo>
                    <a:pt x="913" y="4164"/>
                  </a:lnTo>
                  <a:lnTo>
                    <a:pt x="903" y="4161"/>
                  </a:lnTo>
                  <a:lnTo>
                    <a:pt x="892" y="4160"/>
                  </a:lnTo>
                  <a:lnTo>
                    <a:pt x="881" y="4160"/>
                  </a:lnTo>
                  <a:lnTo>
                    <a:pt x="870" y="4161"/>
                  </a:lnTo>
                  <a:lnTo>
                    <a:pt x="859" y="4161"/>
                  </a:lnTo>
                  <a:lnTo>
                    <a:pt x="848" y="4162"/>
                  </a:lnTo>
                  <a:lnTo>
                    <a:pt x="839" y="4161"/>
                  </a:lnTo>
                  <a:lnTo>
                    <a:pt x="830" y="4159"/>
                  </a:lnTo>
                  <a:lnTo>
                    <a:pt x="827" y="4158"/>
                  </a:lnTo>
                  <a:lnTo>
                    <a:pt x="823" y="4156"/>
                  </a:lnTo>
                  <a:lnTo>
                    <a:pt x="821" y="4152"/>
                  </a:lnTo>
                  <a:lnTo>
                    <a:pt x="819" y="4149"/>
                  </a:lnTo>
                  <a:lnTo>
                    <a:pt x="818" y="4145"/>
                  </a:lnTo>
                  <a:lnTo>
                    <a:pt x="818" y="4140"/>
                  </a:lnTo>
                  <a:lnTo>
                    <a:pt x="818" y="4135"/>
                  </a:lnTo>
                  <a:lnTo>
                    <a:pt x="818" y="4128"/>
                  </a:lnTo>
                  <a:lnTo>
                    <a:pt x="821" y="4113"/>
                  </a:lnTo>
                  <a:lnTo>
                    <a:pt x="825" y="4097"/>
                  </a:lnTo>
                  <a:lnTo>
                    <a:pt x="831" y="4081"/>
                  </a:lnTo>
                  <a:lnTo>
                    <a:pt x="838" y="4065"/>
                  </a:lnTo>
                  <a:lnTo>
                    <a:pt x="852" y="4033"/>
                  </a:lnTo>
                  <a:lnTo>
                    <a:pt x="866" y="4004"/>
                  </a:lnTo>
                  <a:lnTo>
                    <a:pt x="880" y="3982"/>
                  </a:lnTo>
                  <a:lnTo>
                    <a:pt x="889" y="3962"/>
                  </a:lnTo>
                  <a:lnTo>
                    <a:pt x="892" y="3954"/>
                  </a:lnTo>
                  <a:lnTo>
                    <a:pt x="894" y="3946"/>
                  </a:lnTo>
                  <a:lnTo>
                    <a:pt x="895" y="3939"/>
                  </a:lnTo>
                  <a:lnTo>
                    <a:pt x="895" y="3933"/>
                  </a:lnTo>
                  <a:lnTo>
                    <a:pt x="894" y="3927"/>
                  </a:lnTo>
                  <a:lnTo>
                    <a:pt x="891" y="3921"/>
                  </a:lnTo>
                  <a:lnTo>
                    <a:pt x="886" y="3917"/>
                  </a:lnTo>
                  <a:lnTo>
                    <a:pt x="881" y="3912"/>
                  </a:lnTo>
                  <a:lnTo>
                    <a:pt x="873" y="3908"/>
                  </a:lnTo>
                  <a:lnTo>
                    <a:pt x="863" y="3904"/>
                  </a:lnTo>
                  <a:lnTo>
                    <a:pt x="852" y="3900"/>
                  </a:lnTo>
                  <a:lnTo>
                    <a:pt x="839" y="3897"/>
                  </a:lnTo>
                  <a:lnTo>
                    <a:pt x="831" y="3895"/>
                  </a:lnTo>
                  <a:lnTo>
                    <a:pt x="824" y="3893"/>
                  </a:lnTo>
                  <a:lnTo>
                    <a:pt x="820" y="3889"/>
                  </a:lnTo>
                  <a:lnTo>
                    <a:pt x="815" y="3887"/>
                  </a:lnTo>
                  <a:lnTo>
                    <a:pt x="812" y="3884"/>
                  </a:lnTo>
                  <a:lnTo>
                    <a:pt x="810" y="3881"/>
                  </a:lnTo>
                  <a:lnTo>
                    <a:pt x="808" y="3877"/>
                  </a:lnTo>
                  <a:lnTo>
                    <a:pt x="807" y="3873"/>
                  </a:lnTo>
                  <a:lnTo>
                    <a:pt x="804" y="3855"/>
                  </a:lnTo>
                  <a:lnTo>
                    <a:pt x="800" y="3833"/>
                  </a:lnTo>
                  <a:lnTo>
                    <a:pt x="799" y="3830"/>
                  </a:lnTo>
                  <a:lnTo>
                    <a:pt x="797" y="3826"/>
                  </a:lnTo>
                  <a:lnTo>
                    <a:pt x="793" y="3823"/>
                  </a:lnTo>
                  <a:lnTo>
                    <a:pt x="789" y="3820"/>
                  </a:lnTo>
                  <a:lnTo>
                    <a:pt x="778" y="3814"/>
                  </a:lnTo>
                  <a:lnTo>
                    <a:pt x="767" y="3809"/>
                  </a:lnTo>
                  <a:lnTo>
                    <a:pt x="741" y="3800"/>
                  </a:lnTo>
                  <a:lnTo>
                    <a:pt x="722" y="3791"/>
                  </a:lnTo>
                  <a:lnTo>
                    <a:pt x="714" y="3788"/>
                  </a:lnTo>
                  <a:lnTo>
                    <a:pt x="706" y="3784"/>
                  </a:lnTo>
                  <a:lnTo>
                    <a:pt x="698" y="3782"/>
                  </a:lnTo>
                  <a:lnTo>
                    <a:pt x="691" y="3781"/>
                  </a:lnTo>
                  <a:lnTo>
                    <a:pt x="685" y="3781"/>
                  </a:lnTo>
                  <a:lnTo>
                    <a:pt x="678" y="3782"/>
                  </a:lnTo>
                  <a:lnTo>
                    <a:pt x="672" y="3783"/>
                  </a:lnTo>
                  <a:lnTo>
                    <a:pt x="666" y="3785"/>
                  </a:lnTo>
                  <a:lnTo>
                    <a:pt x="654" y="3792"/>
                  </a:lnTo>
                  <a:lnTo>
                    <a:pt x="643" y="3801"/>
                  </a:lnTo>
                  <a:lnTo>
                    <a:pt x="631" y="3812"/>
                  </a:lnTo>
                  <a:lnTo>
                    <a:pt x="618" y="3824"/>
                  </a:lnTo>
                  <a:lnTo>
                    <a:pt x="607" y="3833"/>
                  </a:lnTo>
                  <a:lnTo>
                    <a:pt x="593" y="3843"/>
                  </a:lnTo>
                  <a:lnTo>
                    <a:pt x="576" y="3852"/>
                  </a:lnTo>
                  <a:lnTo>
                    <a:pt x="559" y="3861"/>
                  </a:lnTo>
                  <a:lnTo>
                    <a:pt x="539" y="3868"/>
                  </a:lnTo>
                  <a:lnTo>
                    <a:pt x="519" y="3875"/>
                  </a:lnTo>
                  <a:lnTo>
                    <a:pt x="498" y="3881"/>
                  </a:lnTo>
                  <a:lnTo>
                    <a:pt x="478" y="3884"/>
                  </a:lnTo>
                  <a:lnTo>
                    <a:pt x="458" y="3886"/>
                  </a:lnTo>
                  <a:lnTo>
                    <a:pt x="439" y="3886"/>
                  </a:lnTo>
                  <a:lnTo>
                    <a:pt x="429" y="3885"/>
                  </a:lnTo>
                  <a:lnTo>
                    <a:pt x="421" y="3884"/>
                  </a:lnTo>
                  <a:lnTo>
                    <a:pt x="413" y="3882"/>
                  </a:lnTo>
                  <a:lnTo>
                    <a:pt x="406" y="3878"/>
                  </a:lnTo>
                  <a:lnTo>
                    <a:pt x="399" y="3875"/>
                  </a:lnTo>
                  <a:lnTo>
                    <a:pt x="394" y="3871"/>
                  </a:lnTo>
                  <a:lnTo>
                    <a:pt x="388" y="3865"/>
                  </a:lnTo>
                  <a:lnTo>
                    <a:pt x="384" y="3860"/>
                  </a:lnTo>
                  <a:lnTo>
                    <a:pt x="380" y="3852"/>
                  </a:lnTo>
                  <a:lnTo>
                    <a:pt x="377" y="3844"/>
                  </a:lnTo>
                  <a:lnTo>
                    <a:pt x="376" y="3835"/>
                  </a:lnTo>
                  <a:lnTo>
                    <a:pt x="375" y="3826"/>
                  </a:lnTo>
                  <a:lnTo>
                    <a:pt x="375" y="3826"/>
                  </a:lnTo>
                  <a:lnTo>
                    <a:pt x="370" y="3781"/>
                  </a:lnTo>
                  <a:lnTo>
                    <a:pt x="369" y="3774"/>
                  </a:lnTo>
                  <a:lnTo>
                    <a:pt x="367" y="3769"/>
                  </a:lnTo>
                  <a:lnTo>
                    <a:pt x="365" y="3764"/>
                  </a:lnTo>
                  <a:lnTo>
                    <a:pt x="361" y="3760"/>
                  </a:lnTo>
                  <a:lnTo>
                    <a:pt x="355" y="3751"/>
                  </a:lnTo>
                  <a:lnTo>
                    <a:pt x="346" y="3745"/>
                  </a:lnTo>
                  <a:lnTo>
                    <a:pt x="338" y="3737"/>
                  </a:lnTo>
                  <a:lnTo>
                    <a:pt x="332" y="3728"/>
                  </a:lnTo>
                  <a:lnTo>
                    <a:pt x="329" y="3722"/>
                  </a:lnTo>
                  <a:lnTo>
                    <a:pt x="327" y="3717"/>
                  </a:lnTo>
                  <a:lnTo>
                    <a:pt x="326" y="3710"/>
                  </a:lnTo>
                  <a:lnTo>
                    <a:pt x="325" y="3704"/>
                  </a:lnTo>
                  <a:lnTo>
                    <a:pt x="325" y="3679"/>
                  </a:lnTo>
                  <a:lnTo>
                    <a:pt x="324" y="3658"/>
                  </a:lnTo>
                  <a:lnTo>
                    <a:pt x="322" y="3648"/>
                  </a:lnTo>
                  <a:lnTo>
                    <a:pt x="318" y="3638"/>
                  </a:lnTo>
                  <a:lnTo>
                    <a:pt x="314" y="3629"/>
                  </a:lnTo>
                  <a:lnTo>
                    <a:pt x="307" y="3617"/>
                  </a:lnTo>
                  <a:lnTo>
                    <a:pt x="303" y="3610"/>
                  </a:lnTo>
                  <a:lnTo>
                    <a:pt x="301" y="3602"/>
                  </a:lnTo>
                  <a:lnTo>
                    <a:pt x="299" y="3593"/>
                  </a:lnTo>
                  <a:lnTo>
                    <a:pt x="298" y="3585"/>
                  </a:lnTo>
                  <a:lnTo>
                    <a:pt x="299" y="3568"/>
                  </a:lnTo>
                  <a:lnTo>
                    <a:pt x="299" y="3551"/>
                  </a:lnTo>
                  <a:lnTo>
                    <a:pt x="297" y="3537"/>
                  </a:lnTo>
                  <a:lnTo>
                    <a:pt x="294" y="3525"/>
                  </a:lnTo>
                  <a:lnTo>
                    <a:pt x="289" y="3514"/>
                  </a:lnTo>
                  <a:lnTo>
                    <a:pt x="284" y="3501"/>
                  </a:lnTo>
                  <a:lnTo>
                    <a:pt x="279" y="3490"/>
                  </a:lnTo>
                  <a:lnTo>
                    <a:pt x="275" y="3479"/>
                  </a:lnTo>
                  <a:lnTo>
                    <a:pt x="272" y="3468"/>
                  </a:lnTo>
                  <a:lnTo>
                    <a:pt x="269" y="3455"/>
                  </a:lnTo>
                  <a:lnTo>
                    <a:pt x="268" y="3432"/>
                  </a:lnTo>
                  <a:lnTo>
                    <a:pt x="268" y="3406"/>
                  </a:lnTo>
                  <a:lnTo>
                    <a:pt x="269" y="3393"/>
                  </a:lnTo>
                  <a:lnTo>
                    <a:pt x="271" y="3381"/>
                  </a:lnTo>
                  <a:lnTo>
                    <a:pt x="274" y="3369"/>
                  </a:lnTo>
                  <a:lnTo>
                    <a:pt x="277" y="3359"/>
                  </a:lnTo>
                  <a:lnTo>
                    <a:pt x="281" y="3348"/>
                  </a:lnTo>
                  <a:lnTo>
                    <a:pt x="282" y="3338"/>
                  </a:lnTo>
                  <a:lnTo>
                    <a:pt x="282" y="3329"/>
                  </a:lnTo>
                  <a:lnTo>
                    <a:pt x="281" y="3320"/>
                  </a:lnTo>
                  <a:lnTo>
                    <a:pt x="276" y="3302"/>
                  </a:lnTo>
                  <a:lnTo>
                    <a:pt x="271" y="3286"/>
                  </a:lnTo>
                  <a:lnTo>
                    <a:pt x="267" y="3278"/>
                  </a:lnTo>
                  <a:lnTo>
                    <a:pt x="265" y="3269"/>
                  </a:lnTo>
                  <a:lnTo>
                    <a:pt x="264" y="3262"/>
                  </a:lnTo>
                  <a:lnTo>
                    <a:pt x="263" y="3253"/>
                  </a:lnTo>
                  <a:lnTo>
                    <a:pt x="264" y="3243"/>
                  </a:lnTo>
                  <a:lnTo>
                    <a:pt x="266" y="3234"/>
                  </a:lnTo>
                  <a:lnTo>
                    <a:pt x="271" y="3224"/>
                  </a:lnTo>
                  <a:lnTo>
                    <a:pt x="276" y="3213"/>
                  </a:lnTo>
                  <a:lnTo>
                    <a:pt x="279" y="3207"/>
                  </a:lnTo>
                  <a:lnTo>
                    <a:pt x="281" y="3203"/>
                  </a:lnTo>
                  <a:lnTo>
                    <a:pt x="282" y="3199"/>
                  </a:lnTo>
                  <a:lnTo>
                    <a:pt x="283" y="3195"/>
                  </a:lnTo>
                  <a:lnTo>
                    <a:pt x="282" y="3185"/>
                  </a:lnTo>
                  <a:lnTo>
                    <a:pt x="282" y="3174"/>
                  </a:lnTo>
                  <a:lnTo>
                    <a:pt x="243" y="3121"/>
                  </a:lnTo>
                  <a:lnTo>
                    <a:pt x="246" y="3126"/>
                  </a:lnTo>
                  <a:lnTo>
                    <a:pt x="244" y="3113"/>
                  </a:lnTo>
                  <a:lnTo>
                    <a:pt x="244" y="3099"/>
                  </a:lnTo>
                  <a:lnTo>
                    <a:pt x="245" y="3082"/>
                  </a:lnTo>
                  <a:lnTo>
                    <a:pt x="247" y="3065"/>
                  </a:lnTo>
                  <a:lnTo>
                    <a:pt x="251" y="3029"/>
                  </a:lnTo>
                  <a:lnTo>
                    <a:pt x="253" y="3000"/>
                  </a:lnTo>
                  <a:lnTo>
                    <a:pt x="252" y="2974"/>
                  </a:lnTo>
                  <a:lnTo>
                    <a:pt x="250" y="2949"/>
                  </a:lnTo>
                  <a:lnTo>
                    <a:pt x="245" y="2922"/>
                  </a:lnTo>
                  <a:lnTo>
                    <a:pt x="242" y="2897"/>
                  </a:lnTo>
                  <a:lnTo>
                    <a:pt x="238" y="2870"/>
                  </a:lnTo>
                  <a:lnTo>
                    <a:pt x="236" y="2844"/>
                  </a:lnTo>
                  <a:lnTo>
                    <a:pt x="236" y="2830"/>
                  </a:lnTo>
                  <a:lnTo>
                    <a:pt x="237" y="2817"/>
                  </a:lnTo>
                  <a:lnTo>
                    <a:pt x="240" y="2804"/>
                  </a:lnTo>
                  <a:lnTo>
                    <a:pt x="242" y="2791"/>
                  </a:lnTo>
                  <a:lnTo>
                    <a:pt x="244" y="2784"/>
                  </a:lnTo>
                  <a:lnTo>
                    <a:pt x="247" y="2778"/>
                  </a:lnTo>
                  <a:lnTo>
                    <a:pt x="252" y="2773"/>
                  </a:lnTo>
                  <a:lnTo>
                    <a:pt x="256" y="2767"/>
                  </a:lnTo>
                  <a:lnTo>
                    <a:pt x="261" y="2762"/>
                  </a:lnTo>
                  <a:lnTo>
                    <a:pt x="265" y="2756"/>
                  </a:lnTo>
                  <a:lnTo>
                    <a:pt x="268" y="2750"/>
                  </a:lnTo>
                  <a:lnTo>
                    <a:pt x="271" y="2743"/>
                  </a:lnTo>
                  <a:lnTo>
                    <a:pt x="272" y="2733"/>
                  </a:lnTo>
                  <a:lnTo>
                    <a:pt x="271" y="2722"/>
                  </a:lnTo>
                  <a:lnTo>
                    <a:pt x="269" y="2712"/>
                  </a:lnTo>
                  <a:lnTo>
                    <a:pt x="267" y="2701"/>
                  </a:lnTo>
                  <a:lnTo>
                    <a:pt x="266" y="2690"/>
                  </a:lnTo>
                  <a:lnTo>
                    <a:pt x="265" y="2680"/>
                  </a:lnTo>
                  <a:lnTo>
                    <a:pt x="265" y="2676"/>
                  </a:lnTo>
                  <a:lnTo>
                    <a:pt x="266" y="2670"/>
                  </a:lnTo>
                  <a:lnTo>
                    <a:pt x="267" y="2666"/>
                  </a:lnTo>
                  <a:lnTo>
                    <a:pt x="268" y="2662"/>
                  </a:lnTo>
                  <a:lnTo>
                    <a:pt x="271" y="2659"/>
                  </a:lnTo>
                  <a:lnTo>
                    <a:pt x="274" y="2656"/>
                  </a:lnTo>
                  <a:lnTo>
                    <a:pt x="278" y="2652"/>
                  </a:lnTo>
                  <a:lnTo>
                    <a:pt x="283" y="2650"/>
                  </a:lnTo>
                  <a:lnTo>
                    <a:pt x="294" y="2645"/>
                  </a:lnTo>
                  <a:lnTo>
                    <a:pt x="306" y="2640"/>
                  </a:lnTo>
                  <a:lnTo>
                    <a:pt x="317" y="2635"/>
                  </a:lnTo>
                  <a:lnTo>
                    <a:pt x="327" y="2629"/>
                  </a:lnTo>
                  <a:lnTo>
                    <a:pt x="330" y="2627"/>
                  </a:lnTo>
                  <a:lnTo>
                    <a:pt x="334" y="2624"/>
                  </a:lnTo>
                  <a:lnTo>
                    <a:pt x="336" y="2620"/>
                  </a:lnTo>
                  <a:lnTo>
                    <a:pt x="337" y="2617"/>
                  </a:lnTo>
                  <a:lnTo>
                    <a:pt x="332" y="2613"/>
                  </a:lnTo>
                  <a:lnTo>
                    <a:pt x="325" y="2608"/>
                  </a:lnTo>
                  <a:lnTo>
                    <a:pt x="319" y="2605"/>
                  </a:lnTo>
                  <a:lnTo>
                    <a:pt x="313" y="2603"/>
                  </a:lnTo>
                  <a:lnTo>
                    <a:pt x="299" y="2598"/>
                  </a:lnTo>
                  <a:lnTo>
                    <a:pt x="285" y="2596"/>
                  </a:lnTo>
                  <a:lnTo>
                    <a:pt x="271" y="2594"/>
                  </a:lnTo>
                  <a:lnTo>
                    <a:pt x="260" y="2591"/>
                  </a:lnTo>
                  <a:lnTo>
                    <a:pt x="252" y="2587"/>
                  </a:lnTo>
                  <a:lnTo>
                    <a:pt x="245" y="2584"/>
                  </a:lnTo>
                  <a:lnTo>
                    <a:pt x="242" y="2581"/>
                  </a:lnTo>
                  <a:lnTo>
                    <a:pt x="241" y="2577"/>
                  </a:lnTo>
                  <a:lnTo>
                    <a:pt x="241" y="2573"/>
                  </a:lnTo>
                  <a:lnTo>
                    <a:pt x="242" y="2568"/>
                  </a:lnTo>
                  <a:lnTo>
                    <a:pt x="258" y="2550"/>
                  </a:lnTo>
                  <a:lnTo>
                    <a:pt x="279" y="2526"/>
                  </a:lnTo>
                  <a:lnTo>
                    <a:pt x="286" y="2518"/>
                  </a:lnTo>
                  <a:lnTo>
                    <a:pt x="291" y="2508"/>
                  </a:lnTo>
                  <a:lnTo>
                    <a:pt x="296" y="2498"/>
                  </a:lnTo>
                  <a:lnTo>
                    <a:pt x="301" y="2487"/>
                  </a:lnTo>
                  <a:lnTo>
                    <a:pt x="305" y="2474"/>
                  </a:lnTo>
                  <a:lnTo>
                    <a:pt x="310" y="2463"/>
                  </a:lnTo>
                  <a:lnTo>
                    <a:pt x="316" y="2452"/>
                  </a:lnTo>
                  <a:lnTo>
                    <a:pt x="323" y="2441"/>
                  </a:lnTo>
                  <a:lnTo>
                    <a:pt x="327" y="2432"/>
                  </a:lnTo>
                  <a:lnTo>
                    <a:pt x="330" y="2424"/>
                  </a:lnTo>
                  <a:lnTo>
                    <a:pt x="330" y="2414"/>
                  </a:lnTo>
                  <a:lnTo>
                    <a:pt x="329" y="2404"/>
                  </a:lnTo>
                  <a:lnTo>
                    <a:pt x="326" y="2395"/>
                  </a:lnTo>
                  <a:lnTo>
                    <a:pt x="322" y="2386"/>
                  </a:lnTo>
                  <a:lnTo>
                    <a:pt x="315" y="2379"/>
                  </a:lnTo>
                  <a:lnTo>
                    <a:pt x="306" y="2373"/>
                  </a:lnTo>
                  <a:lnTo>
                    <a:pt x="282" y="2358"/>
                  </a:lnTo>
                  <a:lnTo>
                    <a:pt x="250" y="2339"/>
                  </a:lnTo>
                  <a:lnTo>
                    <a:pt x="234" y="2329"/>
                  </a:lnTo>
                  <a:lnTo>
                    <a:pt x="220" y="2318"/>
                  </a:lnTo>
                  <a:lnTo>
                    <a:pt x="207" y="2308"/>
                  </a:lnTo>
                  <a:lnTo>
                    <a:pt x="200" y="2299"/>
                  </a:lnTo>
                  <a:lnTo>
                    <a:pt x="199" y="2294"/>
                  </a:lnTo>
                  <a:lnTo>
                    <a:pt x="198" y="2290"/>
                  </a:lnTo>
                  <a:lnTo>
                    <a:pt x="199" y="2284"/>
                  </a:lnTo>
                  <a:lnTo>
                    <a:pt x="201" y="2280"/>
                  </a:lnTo>
                  <a:lnTo>
                    <a:pt x="203" y="2274"/>
                  </a:lnTo>
                  <a:lnTo>
                    <a:pt x="207" y="2269"/>
                  </a:lnTo>
                  <a:lnTo>
                    <a:pt x="212" y="2263"/>
                  </a:lnTo>
                  <a:lnTo>
                    <a:pt x="217" y="2258"/>
                  </a:lnTo>
                  <a:lnTo>
                    <a:pt x="229" y="2249"/>
                  </a:lnTo>
                  <a:lnTo>
                    <a:pt x="242" y="2242"/>
                  </a:lnTo>
                  <a:lnTo>
                    <a:pt x="247" y="2240"/>
                  </a:lnTo>
                  <a:lnTo>
                    <a:pt x="254" y="2238"/>
                  </a:lnTo>
                  <a:lnTo>
                    <a:pt x="260" y="2237"/>
                  </a:lnTo>
                  <a:lnTo>
                    <a:pt x="264" y="2238"/>
                  </a:lnTo>
                  <a:lnTo>
                    <a:pt x="277" y="2239"/>
                  </a:lnTo>
                  <a:lnTo>
                    <a:pt x="288" y="2238"/>
                  </a:lnTo>
                  <a:lnTo>
                    <a:pt x="297" y="2235"/>
                  </a:lnTo>
                  <a:lnTo>
                    <a:pt x="306" y="2230"/>
                  </a:lnTo>
                  <a:lnTo>
                    <a:pt x="313" y="2225"/>
                  </a:lnTo>
                  <a:lnTo>
                    <a:pt x="319" y="2217"/>
                  </a:lnTo>
                  <a:lnTo>
                    <a:pt x="325" y="2208"/>
                  </a:lnTo>
                  <a:lnTo>
                    <a:pt x="332" y="2198"/>
                  </a:lnTo>
                  <a:lnTo>
                    <a:pt x="345" y="2179"/>
                  </a:lnTo>
                  <a:lnTo>
                    <a:pt x="360" y="2157"/>
                  </a:lnTo>
                  <a:lnTo>
                    <a:pt x="364" y="2152"/>
                  </a:lnTo>
                  <a:lnTo>
                    <a:pt x="366" y="2145"/>
                  </a:lnTo>
                  <a:lnTo>
                    <a:pt x="367" y="2140"/>
                  </a:lnTo>
                  <a:lnTo>
                    <a:pt x="367" y="2135"/>
                  </a:lnTo>
                  <a:lnTo>
                    <a:pt x="367" y="2130"/>
                  </a:lnTo>
                  <a:lnTo>
                    <a:pt x="365" y="2125"/>
                  </a:lnTo>
                  <a:lnTo>
                    <a:pt x="360" y="2121"/>
                  </a:lnTo>
                  <a:lnTo>
                    <a:pt x="356" y="2116"/>
                  </a:lnTo>
                  <a:lnTo>
                    <a:pt x="348" y="2112"/>
                  </a:lnTo>
                  <a:lnTo>
                    <a:pt x="343" y="2105"/>
                  </a:lnTo>
                  <a:lnTo>
                    <a:pt x="338" y="2100"/>
                  </a:lnTo>
                  <a:lnTo>
                    <a:pt x="336" y="2092"/>
                  </a:lnTo>
                  <a:lnTo>
                    <a:pt x="334" y="2084"/>
                  </a:lnTo>
                  <a:lnTo>
                    <a:pt x="333" y="2077"/>
                  </a:lnTo>
                  <a:lnTo>
                    <a:pt x="333" y="2068"/>
                  </a:lnTo>
                  <a:lnTo>
                    <a:pt x="333" y="2060"/>
                  </a:lnTo>
                  <a:lnTo>
                    <a:pt x="335" y="2042"/>
                  </a:lnTo>
                  <a:lnTo>
                    <a:pt x="337" y="2023"/>
                  </a:lnTo>
                  <a:lnTo>
                    <a:pt x="339" y="2007"/>
                  </a:lnTo>
                  <a:lnTo>
                    <a:pt x="338" y="1990"/>
                  </a:lnTo>
                  <a:lnTo>
                    <a:pt x="339" y="1983"/>
                  </a:lnTo>
                  <a:lnTo>
                    <a:pt x="340" y="1974"/>
                  </a:lnTo>
                  <a:lnTo>
                    <a:pt x="339" y="1964"/>
                  </a:lnTo>
                  <a:lnTo>
                    <a:pt x="338" y="1955"/>
                  </a:lnTo>
                  <a:lnTo>
                    <a:pt x="337" y="1945"/>
                  </a:lnTo>
                  <a:lnTo>
                    <a:pt x="335" y="1935"/>
                  </a:lnTo>
                  <a:lnTo>
                    <a:pt x="332" y="1926"/>
                  </a:lnTo>
                  <a:lnTo>
                    <a:pt x="327" y="1916"/>
                  </a:lnTo>
                  <a:lnTo>
                    <a:pt x="323" y="1907"/>
                  </a:lnTo>
                  <a:lnTo>
                    <a:pt x="318" y="1900"/>
                  </a:lnTo>
                  <a:lnTo>
                    <a:pt x="312" y="1892"/>
                  </a:lnTo>
                  <a:lnTo>
                    <a:pt x="306" y="1886"/>
                  </a:lnTo>
                  <a:lnTo>
                    <a:pt x="298" y="1881"/>
                  </a:lnTo>
                  <a:lnTo>
                    <a:pt x="291" y="1876"/>
                  </a:lnTo>
                  <a:lnTo>
                    <a:pt x="283" y="1874"/>
                  </a:lnTo>
                  <a:lnTo>
                    <a:pt x="274" y="1873"/>
                  </a:lnTo>
                  <a:lnTo>
                    <a:pt x="244" y="1874"/>
                  </a:lnTo>
                  <a:lnTo>
                    <a:pt x="217" y="1876"/>
                  </a:lnTo>
                  <a:lnTo>
                    <a:pt x="195" y="1878"/>
                  </a:lnTo>
                  <a:lnTo>
                    <a:pt x="173" y="1878"/>
                  </a:lnTo>
                  <a:lnTo>
                    <a:pt x="162" y="1878"/>
                  </a:lnTo>
                  <a:lnTo>
                    <a:pt x="151" y="1876"/>
                  </a:lnTo>
                  <a:lnTo>
                    <a:pt x="140" y="1874"/>
                  </a:lnTo>
                  <a:lnTo>
                    <a:pt x="128" y="1872"/>
                  </a:lnTo>
                  <a:lnTo>
                    <a:pt x="116" y="1868"/>
                  </a:lnTo>
                  <a:lnTo>
                    <a:pt x="102" y="1863"/>
                  </a:lnTo>
                  <a:lnTo>
                    <a:pt x="88" y="1857"/>
                  </a:lnTo>
                  <a:lnTo>
                    <a:pt x="72" y="1849"/>
                  </a:lnTo>
                  <a:lnTo>
                    <a:pt x="59" y="1841"/>
                  </a:lnTo>
                  <a:lnTo>
                    <a:pt x="48" y="1832"/>
                  </a:lnTo>
                  <a:lnTo>
                    <a:pt x="38" y="1821"/>
                  </a:lnTo>
                  <a:lnTo>
                    <a:pt x="29" y="1810"/>
                  </a:lnTo>
                  <a:lnTo>
                    <a:pt x="23" y="1797"/>
                  </a:lnTo>
                  <a:lnTo>
                    <a:pt x="17" y="1784"/>
                  </a:lnTo>
                  <a:lnTo>
                    <a:pt x="11" y="1770"/>
                  </a:lnTo>
                  <a:lnTo>
                    <a:pt x="8" y="1756"/>
                  </a:lnTo>
                  <a:lnTo>
                    <a:pt x="5" y="1742"/>
                  </a:lnTo>
                  <a:lnTo>
                    <a:pt x="4" y="1726"/>
                  </a:lnTo>
                  <a:lnTo>
                    <a:pt x="1" y="1711"/>
                  </a:lnTo>
                  <a:lnTo>
                    <a:pt x="1" y="1696"/>
                  </a:lnTo>
                  <a:lnTo>
                    <a:pt x="0" y="1666"/>
                  </a:lnTo>
                  <a:lnTo>
                    <a:pt x="0" y="1639"/>
                  </a:lnTo>
                  <a:lnTo>
                    <a:pt x="1" y="1639"/>
                  </a:lnTo>
                  <a:lnTo>
                    <a:pt x="1" y="1638"/>
                  </a:lnTo>
                  <a:lnTo>
                    <a:pt x="6" y="1639"/>
                  </a:lnTo>
                  <a:lnTo>
                    <a:pt x="11" y="1641"/>
                  </a:lnTo>
                  <a:lnTo>
                    <a:pt x="17" y="1644"/>
                  </a:lnTo>
                  <a:lnTo>
                    <a:pt x="23" y="1650"/>
                  </a:lnTo>
                  <a:lnTo>
                    <a:pt x="35" y="1659"/>
                  </a:lnTo>
                  <a:lnTo>
                    <a:pt x="46" y="1666"/>
                  </a:lnTo>
                  <a:lnTo>
                    <a:pt x="57" y="1670"/>
                  </a:lnTo>
                  <a:lnTo>
                    <a:pt x="69" y="1672"/>
                  </a:lnTo>
                  <a:lnTo>
                    <a:pt x="80" y="1673"/>
                  </a:lnTo>
                  <a:lnTo>
                    <a:pt x="91" y="1675"/>
                  </a:lnTo>
                  <a:lnTo>
                    <a:pt x="97" y="1676"/>
                  </a:lnTo>
                  <a:lnTo>
                    <a:pt x="101" y="1678"/>
                  </a:lnTo>
                  <a:lnTo>
                    <a:pt x="106" y="1680"/>
                  </a:lnTo>
                  <a:lnTo>
                    <a:pt x="110" y="1683"/>
                  </a:lnTo>
                  <a:lnTo>
                    <a:pt x="113" y="1686"/>
                  </a:lnTo>
                  <a:lnTo>
                    <a:pt x="117" y="1691"/>
                  </a:lnTo>
                  <a:lnTo>
                    <a:pt x="119" y="1696"/>
                  </a:lnTo>
                  <a:lnTo>
                    <a:pt x="121" y="1703"/>
                  </a:lnTo>
                  <a:lnTo>
                    <a:pt x="126" y="1722"/>
                  </a:lnTo>
                  <a:lnTo>
                    <a:pt x="131" y="1736"/>
                  </a:lnTo>
                  <a:lnTo>
                    <a:pt x="134" y="1741"/>
                  </a:lnTo>
                  <a:lnTo>
                    <a:pt x="138" y="1745"/>
                  </a:lnTo>
                  <a:lnTo>
                    <a:pt x="141" y="1747"/>
                  </a:lnTo>
                  <a:lnTo>
                    <a:pt x="144" y="1749"/>
                  </a:lnTo>
                  <a:lnTo>
                    <a:pt x="148" y="1750"/>
                  </a:lnTo>
                  <a:lnTo>
                    <a:pt x="151" y="1750"/>
                  </a:lnTo>
                  <a:lnTo>
                    <a:pt x="154" y="1750"/>
                  </a:lnTo>
                  <a:lnTo>
                    <a:pt x="158" y="1749"/>
                  </a:lnTo>
                  <a:lnTo>
                    <a:pt x="165" y="1745"/>
                  </a:lnTo>
                  <a:lnTo>
                    <a:pt x="172" y="1738"/>
                  </a:lnTo>
                  <a:lnTo>
                    <a:pt x="188" y="1722"/>
                  </a:lnTo>
                  <a:lnTo>
                    <a:pt x="202" y="1703"/>
                  </a:lnTo>
                  <a:lnTo>
                    <a:pt x="209" y="1693"/>
                  </a:lnTo>
                  <a:lnTo>
                    <a:pt x="215" y="1685"/>
                  </a:lnTo>
                  <a:lnTo>
                    <a:pt x="222" y="1679"/>
                  </a:lnTo>
                  <a:lnTo>
                    <a:pt x="227" y="1674"/>
                  </a:lnTo>
                  <a:lnTo>
                    <a:pt x="234" y="1671"/>
                  </a:lnTo>
                  <a:lnTo>
                    <a:pt x="242" y="1670"/>
                  </a:lnTo>
                  <a:lnTo>
                    <a:pt x="250" y="1670"/>
                  </a:lnTo>
                  <a:lnTo>
                    <a:pt x="257" y="1670"/>
                  </a:lnTo>
                  <a:lnTo>
                    <a:pt x="265" y="1670"/>
                  </a:lnTo>
                  <a:lnTo>
                    <a:pt x="272" y="1670"/>
                  </a:lnTo>
                  <a:lnTo>
                    <a:pt x="278" y="1669"/>
                  </a:lnTo>
                  <a:lnTo>
                    <a:pt x="285" y="1666"/>
                  </a:lnTo>
                  <a:lnTo>
                    <a:pt x="291" y="1663"/>
                  </a:lnTo>
                  <a:lnTo>
                    <a:pt x="294" y="1659"/>
                  </a:lnTo>
                  <a:lnTo>
                    <a:pt x="297" y="1653"/>
                  </a:lnTo>
                  <a:lnTo>
                    <a:pt x="299" y="1648"/>
                  </a:lnTo>
                  <a:lnTo>
                    <a:pt x="303" y="1641"/>
                  </a:lnTo>
                  <a:lnTo>
                    <a:pt x="305" y="1635"/>
                  </a:lnTo>
                  <a:lnTo>
                    <a:pt x="309" y="1630"/>
                  </a:lnTo>
                  <a:lnTo>
                    <a:pt x="314" y="1624"/>
                  </a:lnTo>
                  <a:lnTo>
                    <a:pt x="324" y="1617"/>
                  </a:lnTo>
                  <a:lnTo>
                    <a:pt x="333" y="1612"/>
                  </a:lnTo>
                  <a:lnTo>
                    <a:pt x="340" y="1609"/>
                  </a:lnTo>
                  <a:lnTo>
                    <a:pt x="348" y="1607"/>
                  </a:lnTo>
                  <a:lnTo>
                    <a:pt x="354" y="1603"/>
                  </a:lnTo>
                  <a:lnTo>
                    <a:pt x="360" y="1597"/>
                  </a:lnTo>
                  <a:lnTo>
                    <a:pt x="366" y="1588"/>
                  </a:lnTo>
                  <a:lnTo>
                    <a:pt x="372" y="1575"/>
                  </a:lnTo>
                  <a:lnTo>
                    <a:pt x="379" y="1565"/>
                  </a:lnTo>
                  <a:lnTo>
                    <a:pt x="388" y="1553"/>
                  </a:lnTo>
                  <a:lnTo>
                    <a:pt x="392" y="1547"/>
                  </a:lnTo>
                  <a:lnTo>
                    <a:pt x="395" y="1540"/>
                  </a:lnTo>
                  <a:lnTo>
                    <a:pt x="395" y="1537"/>
                  </a:lnTo>
                  <a:lnTo>
                    <a:pt x="395" y="1535"/>
                  </a:lnTo>
                  <a:lnTo>
                    <a:pt x="395" y="1532"/>
                  </a:lnTo>
                  <a:lnTo>
                    <a:pt x="392" y="1528"/>
                  </a:lnTo>
                  <a:lnTo>
                    <a:pt x="388" y="1519"/>
                  </a:lnTo>
                  <a:lnTo>
                    <a:pt x="384" y="1508"/>
                  </a:lnTo>
                  <a:lnTo>
                    <a:pt x="380" y="1496"/>
                  </a:lnTo>
                  <a:lnTo>
                    <a:pt x="377" y="1485"/>
                  </a:lnTo>
                  <a:lnTo>
                    <a:pt x="374" y="1473"/>
                  </a:lnTo>
                  <a:lnTo>
                    <a:pt x="370" y="1463"/>
                  </a:lnTo>
                  <a:lnTo>
                    <a:pt x="367" y="1455"/>
                  </a:lnTo>
                  <a:lnTo>
                    <a:pt x="364" y="1450"/>
                  </a:lnTo>
                  <a:lnTo>
                    <a:pt x="359" y="1445"/>
                  </a:lnTo>
                  <a:lnTo>
                    <a:pt x="354" y="1442"/>
                  </a:lnTo>
                  <a:lnTo>
                    <a:pt x="349" y="1440"/>
                  </a:lnTo>
                  <a:lnTo>
                    <a:pt x="344" y="1438"/>
                  </a:lnTo>
                  <a:lnTo>
                    <a:pt x="335" y="1435"/>
                  </a:lnTo>
                  <a:lnTo>
                    <a:pt x="327" y="1433"/>
                  </a:lnTo>
                  <a:lnTo>
                    <a:pt x="324" y="1431"/>
                  </a:lnTo>
                  <a:lnTo>
                    <a:pt x="322" y="1428"/>
                  </a:lnTo>
                  <a:lnTo>
                    <a:pt x="319" y="1424"/>
                  </a:lnTo>
                  <a:lnTo>
                    <a:pt x="317" y="1419"/>
                  </a:lnTo>
                  <a:lnTo>
                    <a:pt x="316" y="1412"/>
                  </a:lnTo>
                  <a:lnTo>
                    <a:pt x="315" y="1404"/>
                  </a:lnTo>
                  <a:lnTo>
                    <a:pt x="315" y="1395"/>
                  </a:lnTo>
                  <a:lnTo>
                    <a:pt x="315" y="1381"/>
                  </a:lnTo>
                  <a:lnTo>
                    <a:pt x="322" y="1377"/>
                  </a:lnTo>
                  <a:lnTo>
                    <a:pt x="330" y="1371"/>
                  </a:lnTo>
                  <a:lnTo>
                    <a:pt x="343" y="1367"/>
                  </a:lnTo>
                  <a:lnTo>
                    <a:pt x="356" y="1361"/>
                  </a:lnTo>
                  <a:lnTo>
                    <a:pt x="389" y="1350"/>
                  </a:lnTo>
                  <a:lnTo>
                    <a:pt x="422" y="1338"/>
                  </a:lnTo>
                  <a:lnTo>
                    <a:pt x="439" y="1332"/>
                  </a:lnTo>
                  <a:lnTo>
                    <a:pt x="453" y="1325"/>
                  </a:lnTo>
                  <a:lnTo>
                    <a:pt x="467" y="1317"/>
                  </a:lnTo>
                  <a:lnTo>
                    <a:pt x="478" y="1308"/>
                  </a:lnTo>
                  <a:lnTo>
                    <a:pt x="482" y="1304"/>
                  </a:lnTo>
                  <a:lnTo>
                    <a:pt x="485" y="1299"/>
                  </a:lnTo>
                  <a:lnTo>
                    <a:pt x="488" y="1295"/>
                  </a:lnTo>
                  <a:lnTo>
                    <a:pt x="489" y="1291"/>
                  </a:lnTo>
                  <a:lnTo>
                    <a:pt x="490" y="1286"/>
                  </a:lnTo>
                  <a:lnTo>
                    <a:pt x="489" y="1281"/>
                  </a:lnTo>
                  <a:lnTo>
                    <a:pt x="488" y="1275"/>
                  </a:lnTo>
                  <a:lnTo>
                    <a:pt x="484" y="1271"/>
                  </a:lnTo>
                  <a:lnTo>
                    <a:pt x="481" y="1264"/>
                  </a:lnTo>
                  <a:lnTo>
                    <a:pt x="479" y="1257"/>
                  </a:lnTo>
                  <a:lnTo>
                    <a:pt x="477" y="1251"/>
                  </a:lnTo>
                  <a:lnTo>
                    <a:pt x="475" y="1243"/>
                  </a:lnTo>
                  <a:lnTo>
                    <a:pt x="473" y="1228"/>
                  </a:lnTo>
                  <a:lnTo>
                    <a:pt x="471" y="1212"/>
                  </a:lnTo>
                  <a:lnTo>
                    <a:pt x="469" y="1205"/>
                  </a:lnTo>
                  <a:lnTo>
                    <a:pt x="468" y="1199"/>
                  </a:lnTo>
                  <a:lnTo>
                    <a:pt x="464" y="1192"/>
                  </a:lnTo>
                  <a:lnTo>
                    <a:pt x="462" y="1187"/>
                  </a:lnTo>
                  <a:lnTo>
                    <a:pt x="458" y="1182"/>
                  </a:lnTo>
                  <a:lnTo>
                    <a:pt x="453" y="1180"/>
                  </a:lnTo>
                  <a:lnTo>
                    <a:pt x="448" y="1178"/>
                  </a:lnTo>
                  <a:lnTo>
                    <a:pt x="441" y="1178"/>
                  </a:lnTo>
                  <a:lnTo>
                    <a:pt x="416" y="1179"/>
                  </a:lnTo>
                  <a:lnTo>
                    <a:pt x="387" y="1179"/>
                  </a:lnTo>
                  <a:lnTo>
                    <a:pt x="379" y="1178"/>
                  </a:lnTo>
                  <a:lnTo>
                    <a:pt x="372" y="1176"/>
                  </a:lnTo>
                  <a:lnTo>
                    <a:pt x="366" y="1173"/>
                  </a:lnTo>
                  <a:lnTo>
                    <a:pt x="360" y="1171"/>
                  </a:lnTo>
                  <a:lnTo>
                    <a:pt x="356" y="1167"/>
                  </a:lnTo>
                  <a:lnTo>
                    <a:pt x="351" y="1162"/>
                  </a:lnTo>
                  <a:lnTo>
                    <a:pt x="348" y="1157"/>
                  </a:lnTo>
                  <a:lnTo>
                    <a:pt x="346" y="1149"/>
                  </a:lnTo>
                  <a:lnTo>
                    <a:pt x="351" y="1146"/>
                  </a:lnTo>
                  <a:lnTo>
                    <a:pt x="358" y="1144"/>
                  </a:lnTo>
                  <a:lnTo>
                    <a:pt x="365" y="1142"/>
                  </a:lnTo>
                  <a:lnTo>
                    <a:pt x="370" y="1141"/>
                  </a:lnTo>
                  <a:lnTo>
                    <a:pt x="376" y="1139"/>
                  </a:lnTo>
                  <a:lnTo>
                    <a:pt x="382" y="1136"/>
                  </a:lnTo>
                  <a:lnTo>
                    <a:pt x="387" y="1130"/>
                  </a:lnTo>
                  <a:lnTo>
                    <a:pt x="392" y="1121"/>
                  </a:lnTo>
                  <a:lnTo>
                    <a:pt x="401" y="1099"/>
                  </a:lnTo>
                  <a:lnTo>
                    <a:pt x="411" y="1066"/>
                  </a:lnTo>
                  <a:lnTo>
                    <a:pt x="416" y="1049"/>
                  </a:lnTo>
                  <a:lnTo>
                    <a:pt x="419" y="1033"/>
                  </a:lnTo>
                  <a:lnTo>
                    <a:pt x="422" y="1020"/>
                  </a:lnTo>
                  <a:lnTo>
                    <a:pt x="422" y="1011"/>
                  </a:lnTo>
                  <a:lnTo>
                    <a:pt x="420" y="1002"/>
                  </a:lnTo>
                  <a:lnTo>
                    <a:pt x="417" y="993"/>
                  </a:lnTo>
                  <a:lnTo>
                    <a:pt x="413" y="986"/>
                  </a:lnTo>
                  <a:lnTo>
                    <a:pt x="409" y="977"/>
                  </a:lnTo>
                  <a:lnTo>
                    <a:pt x="405" y="968"/>
                  </a:lnTo>
                  <a:lnTo>
                    <a:pt x="400" y="959"/>
                  </a:lnTo>
                  <a:lnTo>
                    <a:pt x="397" y="949"/>
                  </a:lnTo>
                  <a:lnTo>
                    <a:pt x="395" y="939"/>
                  </a:lnTo>
                  <a:lnTo>
                    <a:pt x="390" y="909"/>
                  </a:lnTo>
                  <a:lnTo>
                    <a:pt x="385" y="875"/>
                  </a:lnTo>
                  <a:lnTo>
                    <a:pt x="384" y="866"/>
                  </a:lnTo>
                  <a:lnTo>
                    <a:pt x="384" y="857"/>
                  </a:lnTo>
                  <a:lnTo>
                    <a:pt x="384" y="850"/>
                  </a:lnTo>
                  <a:lnTo>
                    <a:pt x="385" y="842"/>
                  </a:lnTo>
                  <a:lnTo>
                    <a:pt x="387" y="835"/>
                  </a:lnTo>
                  <a:lnTo>
                    <a:pt x="390" y="829"/>
                  </a:lnTo>
                  <a:lnTo>
                    <a:pt x="394" y="823"/>
                  </a:lnTo>
                  <a:lnTo>
                    <a:pt x="399" y="819"/>
                  </a:lnTo>
                  <a:lnTo>
                    <a:pt x="413" y="809"/>
                  </a:lnTo>
                  <a:lnTo>
                    <a:pt x="429" y="798"/>
                  </a:lnTo>
                  <a:lnTo>
                    <a:pt x="447" y="788"/>
                  </a:lnTo>
                  <a:lnTo>
                    <a:pt x="466" y="779"/>
                  </a:lnTo>
                  <a:lnTo>
                    <a:pt x="502" y="761"/>
                  </a:lnTo>
                  <a:lnTo>
                    <a:pt x="536" y="747"/>
                  </a:lnTo>
                  <a:lnTo>
                    <a:pt x="553" y="739"/>
                  </a:lnTo>
                  <a:lnTo>
                    <a:pt x="567" y="730"/>
                  </a:lnTo>
                  <a:lnTo>
                    <a:pt x="582" y="720"/>
                  </a:lnTo>
                  <a:lnTo>
                    <a:pt x="596" y="711"/>
                  </a:lnTo>
                  <a:lnTo>
                    <a:pt x="603" y="708"/>
                  </a:lnTo>
                  <a:lnTo>
                    <a:pt x="609" y="705"/>
                  </a:lnTo>
                  <a:lnTo>
                    <a:pt x="617" y="703"/>
                  </a:lnTo>
                  <a:lnTo>
                    <a:pt x="625" y="701"/>
                  </a:lnTo>
                  <a:lnTo>
                    <a:pt x="633" y="703"/>
                  </a:lnTo>
                  <a:lnTo>
                    <a:pt x="641" y="704"/>
                  </a:lnTo>
                  <a:lnTo>
                    <a:pt x="649" y="707"/>
                  </a:lnTo>
                  <a:lnTo>
                    <a:pt x="659" y="712"/>
                  </a:lnTo>
                  <a:lnTo>
                    <a:pt x="685" y="728"/>
                  </a:lnTo>
                  <a:lnTo>
                    <a:pt x="710" y="741"/>
                  </a:lnTo>
                  <a:lnTo>
                    <a:pt x="724" y="746"/>
                  </a:lnTo>
                  <a:lnTo>
                    <a:pt x="738" y="749"/>
                  </a:lnTo>
                  <a:lnTo>
                    <a:pt x="746" y="750"/>
                  </a:lnTo>
                  <a:lnTo>
                    <a:pt x="752" y="750"/>
                  </a:lnTo>
                  <a:lnTo>
                    <a:pt x="760" y="750"/>
                  </a:lnTo>
                  <a:lnTo>
                    <a:pt x="768" y="749"/>
                  </a:lnTo>
                  <a:lnTo>
                    <a:pt x="773" y="747"/>
                  </a:lnTo>
                  <a:lnTo>
                    <a:pt x="779" y="743"/>
                  </a:lnTo>
                  <a:lnTo>
                    <a:pt x="784" y="740"/>
                  </a:lnTo>
                  <a:lnTo>
                    <a:pt x="789" y="735"/>
                  </a:lnTo>
                  <a:lnTo>
                    <a:pt x="797" y="724"/>
                  </a:lnTo>
                  <a:lnTo>
                    <a:pt x="804" y="711"/>
                  </a:lnTo>
                  <a:lnTo>
                    <a:pt x="812" y="700"/>
                  </a:lnTo>
                  <a:lnTo>
                    <a:pt x="820" y="690"/>
                  </a:lnTo>
                  <a:lnTo>
                    <a:pt x="823" y="687"/>
                  </a:lnTo>
                  <a:lnTo>
                    <a:pt x="828" y="684"/>
                  </a:lnTo>
                  <a:lnTo>
                    <a:pt x="831" y="683"/>
                  </a:lnTo>
                  <a:lnTo>
                    <a:pt x="835" y="683"/>
                  </a:lnTo>
                  <a:lnTo>
                    <a:pt x="845" y="685"/>
                  </a:lnTo>
                  <a:lnTo>
                    <a:pt x="854" y="689"/>
                  </a:lnTo>
                  <a:lnTo>
                    <a:pt x="865" y="695"/>
                  </a:lnTo>
                  <a:lnTo>
                    <a:pt x="875" y="700"/>
                  </a:lnTo>
                  <a:lnTo>
                    <a:pt x="896" y="714"/>
                  </a:lnTo>
                  <a:lnTo>
                    <a:pt x="918" y="725"/>
                  </a:lnTo>
                  <a:lnTo>
                    <a:pt x="930" y="730"/>
                  </a:lnTo>
                  <a:lnTo>
                    <a:pt x="941" y="733"/>
                  </a:lnTo>
                  <a:lnTo>
                    <a:pt x="952" y="736"/>
                  </a:lnTo>
                  <a:lnTo>
                    <a:pt x="963" y="737"/>
                  </a:lnTo>
                  <a:lnTo>
                    <a:pt x="968" y="736"/>
                  </a:lnTo>
                  <a:lnTo>
                    <a:pt x="974" y="735"/>
                  </a:lnTo>
                  <a:lnTo>
                    <a:pt x="978" y="732"/>
                  </a:lnTo>
                  <a:lnTo>
                    <a:pt x="984" y="730"/>
                  </a:lnTo>
                  <a:lnTo>
                    <a:pt x="989" y="727"/>
                  </a:lnTo>
                  <a:lnTo>
                    <a:pt x="994" y="724"/>
                  </a:lnTo>
                  <a:lnTo>
                    <a:pt x="999" y="719"/>
                  </a:lnTo>
                  <a:lnTo>
                    <a:pt x="1004" y="714"/>
                  </a:lnTo>
                  <a:lnTo>
                    <a:pt x="1019" y="693"/>
                  </a:lnTo>
                  <a:lnTo>
                    <a:pt x="1030" y="676"/>
                  </a:lnTo>
                  <a:lnTo>
                    <a:pt x="1035" y="669"/>
                  </a:lnTo>
                  <a:lnTo>
                    <a:pt x="1039" y="665"/>
                  </a:lnTo>
                  <a:lnTo>
                    <a:pt x="1043" y="661"/>
                  </a:lnTo>
                  <a:lnTo>
                    <a:pt x="1046" y="658"/>
                  </a:lnTo>
                  <a:lnTo>
                    <a:pt x="1049" y="657"/>
                  </a:lnTo>
                  <a:lnTo>
                    <a:pt x="1054" y="658"/>
                  </a:lnTo>
                  <a:lnTo>
                    <a:pt x="1058" y="661"/>
                  </a:lnTo>
                  <a:lnTo>
                    <a:pt x="1062" y="664"/>
                  </a:lnTo>
                  <a:lnTo>
                    <a:pt x="1075" y="677"/>
                  </a:lnTo>
                  <a:lnTo>
                    <a:pt x="1092" y="697"/>
                  </a:lnTo>
                  <a:lnTo>
                    <a:pt x="1101" y="707"/>
                  </a:lnTo>
                  <a:lnTo>
                    <a:pt x="1111" y="715"/>
                  </a:lnTo>
                  <a:lnTo>
                    <a:pt x="1122" y="721"/>
                  </a:lnTo>
                  <a:lnTo>
                    <a:pt x="1133" y="726"/>
                  </a:lnTo>
                  <a:lnTo>
                    <a:pt x="1144" y="728"/>
                  </a:lnTo>
                  <a:lnTo>
                    <a:pt x="1157" y="729"/>
                  </a:lnTo>
                  <a:lnTo>
                    <a:pt x="1169" y="730"/>
                  </a:lnTo>
                  <a:lnTo>
                    <a:pt x="1182" y="729"/>
                  </a:lnTo>
                  <a:lnTo>
                    <a:pt x="1194" y="727"/>
                  </a:lnTo>
                  <a:lnTo>
                    <a:pt x="1208" y="724"/>
                  </a:lnTo>
                  <a:lnTo>
                    <a:pt x="1221" y="720"/>
                  </a:lnTo>
                  <a:lnTo>
                    <a:pt x="1234" y="716"/>
                  </a:lnTo>
                  <a:lnTo>
                    <a:pt x="1260" y="707"/>
                  </a:lnTo>
                  <a:lnTo>
                    <a:pt x="1285" y="696"/>
                  </a:lnTo>
                  <a:lnTo>
                    <a:pt x="1291" y="694"/>
                  </a:lnTo>
                  <a:lnTo>
                    <a:pt x="1296" y="689"/>
                  </a:lnTo>
                  <a:lnTo>
                    <a:pt x="1301" y="686"/>
                  </a:lnTo>
                  <a:lnTo>
                    <a:pt x="1304" y="682"/>
                  </a:lnTo>
                  <a:lnTo>
                    <a:pt x="1311" y="672"/>
                  </a:lnTo>
                  <a:lnTo>
                    <a:pt x="1316" y="661"/>
                  </a:lnTo>
                  <a:lnTo>
                    <a:pt x="1323" y="637"/>
                  </a:lnTo>
                  <a:lnTo>
                    <a:pt x="1329" y="614"/>
                  </a:lnTo>
                  <a:lnTo>
                    <a:pt x="1334" y="603"/>
                  </a:lnTo>
                  <a:lnTo>
                    <a:pt x="1339" y="594"/>
                  </a:lnTo>
                  <a:lnTo>
                    <a:pt x="1343" y="590"/>
                  </a:lnTo>
                  <a:lnTo>
                    <a:pt x="1346" y="586"/>
                  </a:lnTo>
                  <a:lnTo>
                    <a:pt x="1350" y="583"/>
                  </a:lnTo>
                  <a:lnTo>
                    <a:pt x="1356" y="581"/>
                  </a:lnTo>
                  <a:lnTo>
                    <a:pt x="1361" y="580"/>
                  </a:lnTo>
                  <a:lnTo>
                    <a:pt x="1368" y="578"/>
                  </a:lnTo>
                  <a:lnTo>
                    <a:pt x="1375" y="578"/>
                  </a:lnTo>
                  <a:lnTo>
                    <a:pt x="1384" y="578"/>
                  </a:lnTo>
                  <a:lnTo>
                    <a:pt x="1392" y="579"/>
                  </a:lnTo>
                  <a:lnTo>
                    <a:pt x="1402" y="581"/>
                  </a:lnTo>
                  <a:lnTo>
                    <a:pt x="1414" y="583"/>
                  </a:lnTo>
                  <a:lnTo>
                    <a:pt x="1426" y="588"/>
                  </a:lnTo>
                  <a:lnTo>
                    <a:pt x="1450" y="595"/>
                  </a:lnTo>
                  <a:lnTo>
                    <a:pt x="1470" y="603"/>
                  </a:lnTo>
                  <a:lnTo>
                    <a:pt x="1488" y="612"/>
                  </a:lnTo>
                  <a:lnTo>
                    <a:pt x="1503" y="621"/>
                  </a:lnTo>
                  <a:lnTo>
                    <a:pt x="1518" y="632"/>
                  </a:lnTo>
                  <a:lnTo>
                    <a:pt x="1531" y="646"/>
                  </a:lnTo>
                  <a:lnTo>
                    <a:pt x="1544" y="662"/>
                  </a:lnTo>
                  <a:lnTo>
                    <a:pt x="1558" y="682"/>
                  </a:lnTo>
                  <a:lnTo>
                    <a:pt x="1560" y="684"/>
                  </a:lnTo>
                  <a:lnTo>
                    <a:pt x="1562" y="685"/>
                  </a:lnTo>
                  <a:lnTo>
                    <a:pt x="1564" y="686"/>
                  </a:lnTo>
                  <a:lnTo>
                    <a:pt x="1566" y="687"/>
                  </a:lnTo>
                  <a:lnTo>
                    <a:pt x="1572" y="686"/>
                  </a:lnTo>
                  <a:lnTo>
                    <a:pt x="1577" y="684"/>
                  </a:lnTo>
                  <a:lnTo>
                    <a:pt x="1584" y="680"/>
                  </a:lnTo>
                  <a:lnTo>
                    <a:pt x="1590" y="675"/>
                  </a:lnTo>
                  <a:lnTo>
                    <a:pt x="1596" y="668"/>
                  </a:lnTo>
                  <a:lnTo>
                    <a:pt x="1602" y="662"/>
                  </a:lnTo>
                  <a:lnTo>
                    <a:pt x="1607" y="653"/>
                  </a:lnTo>
                  <a:lnTo>
                    <a:pt x="1613" y="645"/>
                  </a:lnTo>
                  <a:lnTo>
                    <a:pt x="1617" y="636"/>
                  </a:lnTo>
                  <a:lnTo>
                    <a:pt x="1622" y="628"/>
                  </a:lnTo>
                  <a:lnTo>
                    <a:pt x="1625" y="620"/>
                  </a:lnTo>
                  <a:lnTo>
                    <a:pt x="1627" y="612"/>
                  </a:lnTo>
                  <a:lnTo>
                    <a:pt x="1628" y="605"/>
                  </a:lnTo>
                  <a:lnTo>
                    <a:pt x="1628" y="600"/>
                  </a:lnTo>
                  <a:lnTo>
                    <a:pt x="1625" y="584"/>
                  </a:lnTo>
                  <a:lnTo>
                    <a:pt x="1621" y="571"/>
                  </a:lnTo>
                  <a:lnTo>
                    <a:pt x="1615" y="560"/>
                  </a:lnTo>
                  <a:lnTo>
                    <a:pt x="1612" y="550"/>
                  </a:lnTo>
                  <a:lnTo>
                    <a:pt x="1611" y="546"/>
                  </a:lnTo>
                  <a:lnTo>
                    <a:pt x="1611" y="540"/>
                  </a:lnTo>
                  <a:lnTo>
                    <a:pt x="1611" y="536"/>
                  </a:lnTo>
                  <a:lnTo>
                    <a:pt x="1612" y="530"/>
                  </a:lnTo>
                  <a:lnTo>
                    <a:pt x="1615" y="523"/>
                  </a:lnTo>
                  <a:lnTo>
                    <a:pt x="1618" y="517"/>
                  </a:lnTo>
                  <a:lnTo>
                    <a:pt x="1623" y="510"/>
                  </a:lnTo>
                  <a:lnTo>
                    <a:pt x="1628" y="502"/>
                  </a:lnTo>
                  <a:lnTo>
                    <a:pt x="1639" y="489"/>
                  </a:lnTo>
                  <a:lnTo>
                    <a:pt x="1648" y="478"/>
                  </a:lnTo>
                  <a:lnTo>
                    <a:pt x="1656" y="469"/>
                  </a:lnTo>
                  <a:lnTo>
                    <a:pt x="1664" y="464"/>
                  </a:lnTo>
                  <a:lnTo>
                    <a:pt x="1668" y="462"/>
                  </a:lnTo>
                  <a:lnTo>
                    <a:pt x="1673" y="460"/>
                  </a:lnTo>
                  <a:lnTo>
                    <a:pt x="1677" y="460"/>
                  </a:lnTo>
                  <a:lnTo>
                    <a:pt x="1682" y="462"/>
                  </a:lnTo>
                  <a:lnTo>
                    <a:pt x="1687" y="464"/>
                  </a:lnTo>
                  <a:lnTo>
                    <a:pt x="1693" y="467"/>
                  </a:lnTo>
                  <a:lnTo>
                    <a:pt x="1699" y="472"/>
                  </a:lnTo>
                  <a:lnTo>
                    <a:pt x="1707" y="477"/>
                  </a:lnTo>
                  <a:lnTo>
                    <a:pt x="1735" y="498"/>
                  </a:lnTo>
                  <a:lnTo>
                    <a:pt x="1778" y="528"/>
                  </a:lnTo>
                  <a:lnTo>
                    <a:pt x="1801" y="542"/>
                  </a:lnTo>
                  <a:lnTo>
                    <a:pt x="1821" y="553"/>
                  </a:lnTo>
                  <a:lnTo>
                    <a:pt x="1829" y="557"/>
                  </a:lnTo>
                  <a:lnTo>
                    <a:pt x="1835" y="560"/>
                  </a:lnTo>
                  <a:lnTo>
                    <a:pt x="1841" y="560"/>
                  </a:lnTo>
                  <a:lnTo>
                    <a:pt x="1845" y="560"/>
                  </a:lnTo>
                  <a:lnTo>
                    <a:pt x="1857" y="552"/>
                  </a:lnTo>
                  <a:lnTo>
                    <a:pt x="1867" y="547"/>
                  </a:lnTo>
                  <a:lnTo>
                    <a:pt x="1875" y="544"/>
                  </a:lnTo>
                  <a:lnTo>
                    <a:pt x="1884" y="543"/>
                  </a:lnTo>
                  <a:lnTo>
                    <a:pt x="1893" y="543"/>
                  </a:lnTo>
                  <a:lnTo>
                    <a:pt x="1901" y="546"/>
                  </a:lnTo>
                  <a:lnTo>
                    <a:pt x="1909" y="548"/>
                  </a:lnTo>
                  <a:lnTo>
                    <a:pt x="1916" y="551"/>
                  </a:lnTo>
                  <a:lnTo>
                    <a:pt x="1931" y="559"/>
                  </a:lnTo>
                  <a:lnTo>
                    <a:pt x="1947" y="567"/>
                  </a:lnTo>
                  <a:lnTo>
                    <a:pt x="1955" y="569"/>
                  </a:lnTo>
                  <a:lnTo>
                    <a:pt x="1965" y="570"/>
                  </a:lnTo>
                  <a:lnTo>
                    <a:pt x="1974" y="570"/>
                  </a:lnTo>
                  <a:lnTo>
                    <a:pt x="1985" y="568"/>
                  </a:lnTo>
                  <a:lnTo>
                    <a:pt x="1991" y="565"/>
                  </a:lnTo>
                  <a:lnTo>
                    <a:pt x="1995" y="562"/>
                  </a:lnTo>
                  <a:lnTo>
                    <a:pt x="1998" y="557"/>
                  </a:lnTo>
                  <a:lnTo>
                    <a:pt x="2002" y="550"/>
                  </a:lnTo>
                  <a:lnTo>
                    <a:pt x="2005" y="536"/>
                  </a:lnTo>
                  <a:lnTo>
                    <a:pt x="2007" y="520"/>
                  </a:lnTo>
                  <a:lnTo>
                    <a:pt x="2009" y="505"/>
                  </a:lnTo>
                  <a:lnTo>
                    <a:pt x="2014" y="491"/>
                  </a:lnTo>
                  <a:lnTo>
                    <a:pt x="2017" y="486"/>
                  </a:lnTo>
                  <a:lnTo>
                    <a:pt x="2022" y="481"/>
                  </a:lnTo>
                  <a:lnTo>
                    <a:pt x="2027" y="479"/>
                  </a:lnTo>
                  <a:lnTo>
                    <a:pt x="2033" y="478"/>
                  </a:lnTo>
                  <a:lnTo>
                    <a:pt x="2053" y="478"/>
                  </a:lnTo>
                  <a:lnTo>
                    <a:pt x="2079" y="477"/>
                  </a:lnTo>
                  <a:lnTo>
                    <a:pt x="2091" y="475"/>
                  </a:lnTo>
                  <a:lnTo>
                    <a:pt x="2104" y="473"/>
                  </a:lnTo>
                  <a:lnTo>
                    <a:pt x="2112" y="470"/>
                  </a:lnTo>
                  <a:lnTo>
                    <a:pt x="2119" y="466"/>
                  </a:lnTo>
                  <a:lnTo>
                    <a:pt x="2123" y="460"/>
                  </a:lnTo>
                  <a:lnTo>
                    <a:pt x="2125" y="456"/>
                  </a:lnTo>
                  <a:lnTo>
                    <a:pt x="2123" y="452"/>
                  </a:lnTo>
                  <a:lnTo>
                    <a:pt x="2121" y="446"/>
                  </a:lnTo>
                  <a:lnTo>
                    <a:pt x="2112" y="436"/>
                  </a:lnTo>
                  <a:lnTo>
                    <a:pt x="2100" y="426"/>
                  </a:lnTo>
                  <a:lnTo>
                    <a:pt x="2095" y="421"/>
                  </a:lnTo>
                  <a:lnTo>
                    <a:pt x="2089" y="415"/>
                  </a:lnTo>
                  <a:lnTo>
                    <a:pt x="2084" y="409"/>
                  </a:lnTo>
                  <a:lnTo>
                    <a:pt x="2080" y="403"/>
                  </a:lnTo>
                  <a:lnTo>
                    <a:pt x="2077" y="396"/>
                  </a:lnTo>
                  <a:lnTo>
                    <a:pt x="2076" y="390"/>
                  </a:lnTo>
                  <a:lnTo>
                    <a:pt x="2077" y="382"/>
                  </a:lnTo>
                  <a:lnTo>
                    <a:pt x="2080" y="374"/>
                  </a:lnTo>
                  <a:lnTo>
                    <a:pt x="2084" y="371"/>
                  </a:lnTo>
                  <a:lnTo>
                    <a:pt x="2089" y="368"/>
                  </a:lnTo>
                  <a:lnTo>
                    <a:pt x="2096" y="363"/>
                  </a:lnTo>
                  <a:lnTo>
                    <a:pt x="2104" y="359"/>
                  </a:lnTo>
                  <a:lnTo>
                    <a:pt x="2120" y="350"/>
                  </a:lnTo>
                  <a:lnTo>
                    <a:pt x="2132" y="342"/>
                  </a:lnTo>
                  <a:lnTo>
                    <a:pt x="2137" y="337"/>
                  </a:lnTo>
                  <a:lnTo>
                    <a:pt x="2140" y="331"/>
                  </a:lnTo>
                  <a:lnTo>
                    <a:pt x="2141" y="327"/>
                  </a:lnTo>
                  <a:lnTo>
                    <a:pt x="2141" y="322"/>
                  </a:lnTo>
                  <a:lnTo>
                    <a:pt x="2140" y="317"/>
                  </a:lnTo>
                  <a:lnTo>
                    <a:pt x="2140" y="312"/>
                  </a:lnTo>
                  <a:lnTo>
                    <a:pt x="2140" y="307"/>
                  </a:lnTo>
                  <a:lnTo>
                    <a:pt x="2141" y="300"/>
                  </a:lnTo>
                  <a:lnTo>
                    <a:pt x="2164" y="299"/>
                  </a:lnTo>
                  <a:lnTo>
                    <a:pt x="2192" y="298"/>
                  </a:lnTo>
                  <a:lnTo>
                    <a:pt x="2199" y="297"/>
                  </a:lnTo>
                  <a:lnTo>
                    <a:pt x="2205" y="296"/>
                  </a:lnTo>
                  <a:lnTo>
                    <a:pt x="2211" y="295"/>
                  </a:lnTo>
                  <a:lnTo>
                    <a:pt x="2216" y="292"/>
                  </a:lnTo>
                  <a:lnTo>
                    <a:pt x="2221" y="289"/>
                  </a:lnTo>
                  <a:lnTo>
                    <a:pt x="2225" y="286"/>
                  </a:lnTo>
                  <a:lnTo>
                    <a:pt x="2228" y="281"/>
                  </a:lnTo>
                  <a:lnTo>
                    <a:pt x="2230" y="276"/>
                  </a:lnTo>
                  <a:lnTo>
                    <a:pt x="2232" y="264"/>
                  </a:lnTo>
                  <a:lnTo>
                    <a:pt x="2231" y="250"/>
                  </a:lnTo>
                  <a:lnTo>
                    <a:pt x="2230" y="237"/>
                  </a:lnTo>
                  <a:lnTo>
                    <a:pt x="2228" y="224"/>
                  </a:lnTo>
                  <a:lnTo>
                    <a:pt x="2226" y="212"/>
                  </a:lnTo>
                  <a:lnTo>
                    <a:pt x="2226" y="198"/>
                  </a:lnTo>
                  <a:lnTo>
                    <a:pt x="2228" y="193"/>
                  </a:lnTo>
                  <a:lnTo>
                    <a:pt x="2229" y="186"/>
                  </a:lnTo>
                  <a:lnTo>
                    <a:pt x="2231" y="181"/>
                  </a:lnTo>
                  <a:lnTo>
                    <a:pt x="2234" y="175"/>
                  </a:lnTo>
                  <a:lnTo>
                    <a:pt x="2236" y="168"/>
                  </a:lnTo>
                  <a:lnTo>
                    <a:pt x="2240" y="161"/>
                  </a:lnTo>
                  <a:lnTo>
                    <a:pt x="2245" y="155"/>
                  </a:lnTo>
                  <a:lnTo>
                    <a:pt x="2251" y="151"/>
                  </a:lnTo>
                  <a:lnTo>
                    <a:pt x="2265" y="143"/>
                  </a:lnTo>
                  <a:lnTo>
                    <a:pt x="2281" y="135"/>
                  </a:lnTo>
                  <a:lnTo>
                    <a:pt x="2288" y="132"/>
                  </a:lnTo>
                  <a:lnTo>
                    <a:pt x="2296" y="129"/>
                  </a:lnTo>
                  <a:lnTo>
                    <a:pt x="2303" y="124"/>
                  </a:lnTo>
                  <a:lnTo>
                    <a:pt x="2310" y="120"/>
                  </a:lnTo>
                  <a:lnTo>
                    <a:pt x="2315" y="114"/>
                  </a:lnTo>
                  <a:lnTo>
                    <a:pt x="2319" y="108"/>
                  </a:lnTo>
                  <a:lnTo>
                    <a:pt x="2323" y="100"/>
                  </a:lnTo>
                  <a:lnTo>
                    <a:pt x="2324" y="92"/>
                  </a:lnTo>
                  <a:lnTo>
                    <a:pt x="2325" y="84"/>
                  </a:lnTo>
                  <a:lnTo>
                    <a:pt x="2327" y="77"/>
                  </a:lnTo>
                  <a:lnTo>
                    <a:pt x="2331" y="71"/>
                  </a:lnTo>
                  <a:lnTo>
                    <a:pt x="2334" y="67"/>
                  </a:lnTo>
                  <a:lnTo>
                    <a:pt x="2343" y="58"/>
                  </a:lnTo>
                  <a:lnTo>
                    <a:pt x="2356" y="48"/>
                  </a:lnTo>
                  <a:lnTo>
                    <a:pt x="2362" y="43"/>
                  </a:lnTo>
                  <a:lnTo>
                    <a:pt x="2366" y="37"/>
                  </a:lnTo>
                  <a:lnTo>
                    <a:pt x="2369" y="32"/>
                  </a:lnTo>
                  <a:lnTo>
                    <a:pt x="2373" y="25"/>
                  </a:lnTo>
                  <a:lnTo>
                    <a:pt x="2378" y="13"/>
                  </a:lnTo>
                  <a:lnTo>
                    <a:pt x="2384" y="0"/>
                  </a:lnTo>
                  <a:lnTo>
                    <a:pt x="2384" y="0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46C2EAD0-959D-4C12-AA63-AC61A6D33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1376"/>
              <a:ext cx="938" cy="1426"/>
            </a:xfrm>
            <a:custGeom>
              <a:avLst/>
              <a:gdLst>
                <a:gd name="T0" fmla="*/ 3381 w 3752"/>
                <a:gd name="T1" fmla="*/ 4829 h 5704"/>
                <a:gd name="T2" fmla="*/ 3633 w 3752"/>
                <a:gd name="T3" fmla="*/ 4661 h 5704"/>
                <a:gd name="T4" fmla="*/ 3719 w 3752"/>
                <a:gd name="T5" fmla="*/ 4109 h 5704"/>
                <a:gd name="T6" fmla="*/ 3747 w 3752"/>
                <a:gd name="T7" fmla="*/ 3905 h 5704"/>
                <a:gd name="T8" fmla="*/ 3653 w 3752"/>
                <a:gd name="T9" fmla="*/ 3623 h 5704"/>
                <a:gd name="T10" fmla="*/ 3693 w 3752"/>
                <a:gd name="T11" fmla="*/ 3354 h 5704"/>
                <a:gd name="T12" fmla="*/ 3562 w 3752"/>
                <a:gd name="T13" fmla="*/ 3174 h 5704"/>
                <a:gd name="T14" fmla="*/ 3203 w 3752"/>
                <a:gd name="T15" fmla="*/ 1987 h 5704"/>
                <a:gd name="T16" fmla="*/ 3121 w 3752"/>
                <a:gd name="T17" fmla="*/ 1620 h 5704"/>
                <a:gd name="T18" fmla="*/ 3024 w 3752"/>
                <a:gd name="T19" fmla="*/ 1194 h 5704"/>
                <a:gd name="T20" fmla="*/ 3080 w 3752"/>
                <a:gd name="T21" fmla="*/ 1020 h 5704"/>
                <a:gd name="T22" fmla="*/ 2998 w 3752"/>
                <a:gd name="T23" fmla="*/ 676 h 5704"/>
                <a:gd name="T24" fmla="*/ 2858 w 3752"/>
                <a:gd name="T25" fmla="*/ 517 h 5704"/>
                <a:gd name="T26" fmla="*/ 2654 w 3752"/>
                <a:gd name="T27" fmla="*/ 415 h 5704"/>
                <a:gd name="T28" fmla="*/ 2474 w 3752"/>
                <a:gd name="T29" fmla="*/ 290 h 5704"/>
                <a:gd name="T30" fmla="*/ 2324 w 3752"/>
                <a:gd name="T31" fmla="*/ 262 h 5704"/>
                <a:gd name="T32" fmla="*/ 2232 w 3752"/>
                <a:gd name="T33" fmla="*/ 131 h 5704"/>
                <a:gd name="T34" fmla="*/ 2060 w 3752"/>
                <a:gd name="T35" fmla="*/ 29 h 5704"/>
                <a:gd name="T36" fmla="*/ 1960 w 3752"/>
                <a:gd name="T37" fmla="*/ 49 h 5704"/>
                <a:gd name="T38" fmla="*/ 1875 w 3752"/>
                <a:gd name="T39" fmla="*/ 229 h 5704"/>
                <a:gd name="T40" fmla="*/ 1785 w 3752"/>
                <a:gd name="T41" fmla="*/ 343 h 5704"/>
                <a:gd name="T42" fmla="*/ 1647 w 3752"/>
                <a:gd name="T43" fmla="*/ 370 h 5704"/>
                <a:gd name="T44" fmla="*/ 1533 w 3752"/>
                <a:gd name="T45" fmla="*/ 436 h 5704"/>
                <a:gd name="T46" fmla="*/ 1413 w 3752"/>
                <a:gd name="T47" fmla="*/ 562 h 5704"/>
                <a:gd name="T48" fmla="*/ 1593 w 3752"/>
                <a:gd name="T49" fmla="*/ 775 h 5704"/>
                <a:gd name="T50" fmla="*/ 1730 w 3752"/>
                <a:gd name="T51" fmla="*/ 1091 h 5704"/>
                <a:gd name="T52" fmla="*/ 1900 w 3752"/>
                <a:gd name="T53" fmla="*/ 1388 h 5704"/>
                <a:gd name="T54" fmla="*/ 1807 w 3752"/>
                <a:gd name="T55" fmla="*/ 1644 h 5704"/>
                <a:gd name="T56" fmla="*/ 1661 w 3752"/>
                <a:gd name="T57" fmla="*/ 1797 h 5704"/>
                <a:gd name="T58" fmla="*/ 1503 w 3752"/>
                <a:gd name="T59" fmla="*/ 1909 h 5704"/>
                <a:gd name="T60" fmla="*/ 1370 w 3752"/>
                <a:gd name="T61" fmla="*/ 1979 h 5704"/>
                <a:gd name="T62" fmla="*/ 1152 w 3752"/>
                <a:gd name="T63" fmla="*/ 2125 h 5704"/>
                <a:gd name="T64" fmla="*/ 813 w 3752"/>
                <a:gd name="T65" fmla="*/ 2387 h 5704"/>
                <a:gd name="T66" fmla="*/ 662 w 3752"/>
                <a:gd name="T67" fmla="*/ 2469 h 5704"/>
                <a:gd name="T68" fmla="*/ 484 w 3752"/>
                <a:gd name="T69" fmla="*/ 2509 h 5704"/>
                <a:gd name="T70" fmla="*/ 191 w 3752"/>
                <a:gd name="T71" fmla="*/ 2499 h 5704"/>
                <a:gd name="T72" fmla="*/ 15 w 3752"/>
                <a:gd name="T73" fmla="*/ 2630 h 5704"/>
                <a:gd name="T74" fmla="*/ 102 w 3752"/>
                <a:gd name="T75" fmla="*/ 2817 h 5704"/>
                <a:gd name="T76" fmla="*/ 169 w 3752"/>
                <a:gd name="T77" fmla="*/ 2966 h 5704"/>
                <a:gd name="T78" fmla="*/ 92 w 3752"/>
                <a:gd name="T79" fmla="*/ 3092 h 5704"/>
                <a:gd name="T80" fmla="*/ 119 w 3752"/>
                <a:gd name="T81" fmla="*/ 3291 h 5704"/>
                <a:gd name="T82" fmla="*/ 246 w 3752"/>
                <a:gd name="T83" fmla="*/ 3518 h 5704"/>
                <a:gd name="T84" fmla="*/ 469 w 3752"/>
                <a:gd name="T85" fmla="*/ 3642 h 5704"/>
                <a:gd name="T86" fmla="*/ 511 w 3752"/>
                <a:gd name="T87" fmla="*/ 3706 h 5704"/>
                <a:gd name="T88" fmla="*/ 510 w 3752"/>
                <a:gd name="T89" fmla="*/ 3819 h 5704"/>
                <a:gd name="T90" fmla="*/ 651 w 3752"/>
                <a:gd name="T91" fmla="*/ 4020 h 5704"/>
                <a:gd name="T92" fmla="*/ 749 w 3752"/>
                <a:gd name="T93" fmla="*/ 4225 h 5704"/>
                <a:gd name="T94" fmla="*/ 920 w 3752"/>
                <a:gd name="T95" fmla="*/ 4195 h 5704"/>
                <a:gd name="T96" fmla="*/ 1102 w 3752"/>
                <a:gd name="T97" fmla="*/ 4122 h 5704"/>
                <a:gd name="T98" fmla="*/ 1061 w 3752"/>
                <a:gd name="T99" fmla="*/ 4304 h 5704"/>
                <a:gd name="T100" fmla="*/ 1155 w 3752"/>
                <a:gd name="T101" fmla="*/ 4515 h 5704"/>
                <a:gd name="T102" fmla="*/ 1249 w 3752"/>
                <a:gd name="T103" fmla="*/ 4370 h 5704"/>
                <a:gd name="T104" fmla="*/ 1369 w 3752"/>
                <a:gd name="T105" fmla="*/ 4411 h 5704"/>
                <a:gd name="T106" fmla="*/ 1352 w 3752"/>
                <a:gd name="T107" fmla="*/ 4664 h 5704"/>
                <a:gd name="T108" fmla="*/ 1312 w 3752"/>
                <a:gd name="T109" fmla="*/ 4841 h 5704"/>
                <a:gd name="T110" fmla="*/ 1469 w 3752"/>
                <a:gd name="T111" fmla="*/ 5037 h 5704"/>
                <a:gd name="T112" fmla="*/ 1509 w 3752"/>
                <a:gd name="T113" fmla="*/ 5238 h 5704"/>
                <a:gd name="T114" fmla="*/ 1632 w 3752"/>
                <a:gd name="T115" fmla="*/ 5422 h 5704"/>
                <a:gd name="T116" fmla="*/ 1965 w 3752"/>
                <a:gd name="T117" fmla="*/ 5483 h 5704"/>
                <a:gd name="T118" fmla="*/ 2197 w 3752"/>
                <a:gd name="T119" fmla="*/ 5502 h 5704"/>
                <a:gd name="T120" fmla="*/ 2342 w 3752"/>
                <a:gd name="T121" fmla="*/ 5689 h 5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2" h="5704">
                  <a:moveTo>
                    <a:pt x="2455" y="5686"/>
                  </a:moveTo>
                  <a:lnTo>
                    <a:pt x="2522" y="5704"/>
                  </a:lnTo>
                  <a:lnTo>
                    <a:pt x="2522" y="5704"/>
                  </a:lnTo>
                  <a:lnTo>
                    <a:pt x="2801" y="5222"/>
                  </a:lnTo>
                  <a:lnTo>
                    <a:pt x="3015" y="4968"/>
                  </a:lnTo>
                  <a:lnTo>
                    <a:pt x="3186" y="4880"/>
                  </a:lnTo>
                  <a:lnTo>
                    <a:pt x="3197" y="4877"/>
                  </a:lnTo>
                  <a:lnTo>
                    <a:pt x="3207" y="4874"/>
                  </a:lnTo>
                  <a:lnTo>
                    <a:pt x="3218" y="4871"/>
                  </a:lnTo>
                  <a:lnTo>
                    <a:pt x="3229" y="4865"/>
                  </a:lnTo>
                  <a:lnTo>
                    <a:pt x="3251" y="4855"/>
                  </a:lnTo>
                  <a:lnTo>
                    <a:pt x="3273" y="4844"/>
                  </a:lnTo>
                  <a:lnTo>
                    <a:pt x="3296" y="4835"/>
                  </a:lnTo>
                  <a:lnTo>
                    <a:pt x="3319" y="4828"/>
                  </a:lnTo>
                  <a:lnTo>
                    <a:pt x="3330" y="4824"/>
                  </a:lnTo>
                  <a:lnTo>
                    <a:pt x="3341" y="4823"/>
                  </a:lnTo>
                  <a:lnTo>
                    <a:pt x="3351" y="4822"/>
                  </a:lnTo>
                  <a:lnTo>
                    <a:pt x="3362" y="4823"/>
                  </a:lnTo>
                  <a:lnTo>
                    <a:pt x="3368" y="4824"/>
                  </a:lnTo>
                  <a:lnTo>
                    <a:pt x="3375" y="4827"/>
                  </a:lnTo>
                  <a:lnTo>
                    <a:pt x="3381" y="4829"/>
                  </a:lnTo>
                  <a:lnTo>
                    <a:pt x="3385" y="4832"/>
                  </a:lnTo>
                  <a:lnTo>
                    <a:pt x="3393" y="4838"/>
                  </a:lnTo>
                  <a:lnTo>
                    <a:pt x="3398" y="4842"/>
                  </a:lnTo>
                  <a:lnTo>
                    <a:pt x="3402" y="4844"/>
                  </a:lnTo>
                  <a:lnTo>
                    <a:pt x="3405" y="4845"/>
                  </a:lnTo>
                  <a:lnTo>
                    <a:pt x="3409" y="4845"/>
                  </a:lnTo>
                  <a:lnTo>
                    <a:pt x="3413" y="4845"/>
                  </a:lnTo>
                  <a:lnTo>
                    <a:pt x="3418" y="4844"/>
                  </a:lnTo>
                  <a:lnTo>
                    <a:pt x="3424" y="4842"/>
                  </a:lnTo>
                  <a:lnTo>
                    <a:pt x="3429" y="4838"/>
                  </a:lnTo>
                  <a:lnTo>
                    <a:pt x="3437" y="4832"/>
                  </a:lnTo>
                  <a:lnTo>
                    <a:pt x="3460" y="4816"/>
                  </a:lnTo>
                  <a:lnTo>
                    <a:pt x="3485" y="4798"/>
                  </a:lnTo>
                  <a:lnTo>
                    <a:pt x="3508" y="4778"/>
                  </a:lnTo>
                  <a:lnTo>
                    <a:pt x="3531" y="4759"/>
                  </a:lnTo>
                  <a:lnTo>
                    <a:pt x="3554" y="4738"/>
                  </a:lnTo>
                  <a:lnTo>
                    <a:pt x="3577" y="4718"/>
                  </a:lnTo>
                  <a:lnTo>
                    <a:pt x="3598" y="4697"/>
                  </a:lnTo>
                  <a:lnTo>
                    <a:pt x="3618" y="4675"/>
                  </a:lnTo>
                  <a:lnTo>
                    <a:pt x="3625" y="4667"/>
                  </a:lnTo>
                  <a:lnTo>
                    <a:pt x="3633" y="4661"/>
                  </a:lnTo>
                  <a:lnTo>
                    <a:pt x="3641" y="4655"/>
                  </a:lnTo>
                  <a:lnTo>
                    <a:pt x="3650" y="4650"/>
                  </a:lnTo>
                  <a:lnTo>
                    <a:pt x="3667" y="4640"/>
                  </a:lnTo>
                  <a:lnTo>
                    <a:pt x="3685" y="4630"/>
                  </a:lnTo>
                  <a:lnTo>
                    <a:pt x="3694" y="4624"/>
                  </a:lnTo>
                  <a:lnTo>
                    <a:pt x="3703" y="4619"/>
                  </a:lnTo>
                  <a:lnTo>
                    <a:pt x="3711" y="4613"/>
                  </a:lnTo>
                  <a:lnTo>
                    <a:pt x="3719" y="4606"/>
                  </a:lnTo>
                  <a:lnTo>
                    <a:pt x="3726" y="4598"/>
                  </a:lnTo>
                  <a:lnTo>
                    <a:pt x="3734" y="4589"/>
                  </a:lnTo>
                  <a:lnTo>
                    <a:pt x="3739" y="4578"/>
                  </a:lnTo>
                  <a:lnTo>
                    <a:pt x="3745" y="4566"/>
                  </a:lnTo>
                  <a:lnTo>
                    <a:pt x="3744" y="4302"/>
                  </a:lnTo>
                  <a:lnTo>
                    <a:pt x="3717" y="4257"/>
                  </a:lnTo>
                  <a:lnTo>
                    <a:pt x="3715" y="4236"/>
                  </a:lnTo>
                  <a:lnTo>
                    <a:pt x="3714" y="4215"/>
                  </a:lnTo>
                  <a:lnTo>
                    <a:pt x="3714" y="4194"/>
                  </a:lnTo>
                  <a:lnTo>
                    <a:pt x="3715" y="4173"/>
                  </a:lnTo>
                  <a:lnTo>
                    <a:pt x="3717" y="4152"/>
                  </a:lnTo>
                  <a:lnTo>
                    <a:pt x="3718" y="4130"/>
                  </a:lnTo>
                  <a:lnTo>
                    <a:pt x="3719" y="4109"/>
                  </a:lnTo>
                  <a:lnTo>
                    <a:pt x="3721" y="4089"/>
                  </a:lnTo>
                  <a:lnTo>
                    <a:pt x="3717" y="4056"/>
                  </a:lnTo>
                  <a:lnTo>
                    <a:pt x="3712" y="4017"/>
                  </a:lnTo>
                  <a:lnTo>
                    <a:pt x="3710" y="3999"/>
                  </a:lnTo>
                  <a:lnTo>
                    <a:pt x="3710" y="3980"/>
                  </a:lnTo>
                  <a:lnTo>
                    <a:pt x="3710" y="3972"/>
                  </a:lnTo>
                  <a:lnTo>
                    <a:pt x="3711" y="3964"/>
                  </a:lnTo>
                  <a:lnTo>
                    <a:pt x="3713" y="3958"/>
                  </a:lnTo>
                  <a:lnTo>
                    <a:pt x="3715" y="3951"/>
                  </a:lnTo>
                  <a:lnTo>
                    <a:pt x="3717" y="3951"/>
                  </a:lnTo>
                  <a:lnTo>
                    <a:pt x="3726" y="3945"/>
                  </a:lnTo>
                  <a:lnTo>
                    <a:pt x="3734" y="3938"/>
                  </a:lnTo>
                  <a:lnTo>
                    <a:pt x="3738" y="3937"/>
                  </a:lnTo>
                  <a:lnTo>
                    <a:pt x="3743" y="3935"/>
                  </a:lnTo>
                  <a:lnTo>
                    <a:pt x="3746" y="3932"/>
                  </a:lnTo>
                  <a:lnTo>
                    <a:pt x="3750" y="3929"/>
                  </a:lnTo>
                  <a:lnTo>
                    <a:pt x="3752" y="3925"/>
                  </a:lnTo>
                  <a:lnTo>
                    <a:pt x="3752" y="3919"/>
                  </a:lnTo>
                  <a:lnTo>
                    <a:pt x="3752" y="3915"/>
                  </a:lnTo>
                  <a:lnTo>
                    <a:pt x="3750" y="3911"/>
                  </a:lnTo>
                  <a:lnTo>
                    <a:pt x="3747" y="3905"/>
                  </a:lnTo>
                  <a:lnTo>
                    <a:pt x="3743" y="3898"/>
                  </a:lnTo>
                  <a:lnTo>
                    <a:pt x="3737" y="3893"/>
                  </a:lnTo>
                  <a:lnTo>
                    <a:pt x="3733" y="3886"/>
                  </a:lnTo>
                  <a:lnTo>
                    <a:pt x="3732" y="3883"/>
                  </a:lnTo>
                  <a:lnTo>
                    <a:pt x="3729" y="3879"/>
                  </a:lnTo>
                  <a:lnTo>
                    <a:pt x="3729" y="3875"/>
                  </a:lnTo>
                  <a:lnTo>
                    <a:pt x="3728" y="3870"/>
                  </a:lnTo>
                  <a:lnTo>
                    <a:pt x="3728" y="3854"/>
                  </a:lnTo>
                  <a:lnTo>
                    <a:pt x="3727" y="3835"/>
                  </a:lnTo>
                  <a:lnTo>
                    <a:pt x="3725" y="3814"/>
                  </a:lnTo>
                  <a:lnTo>
                    <a:pt x="3723" y="3793"/>
                  </a:lnTo>
                  <a:lnTo>
                    <a:pt x="3718" y="3772"/>
                  </a:lnTo>
                  <a:lnTo>
                    <a:pt x="3714" y="3752"/>
                  </a:lnTo>
                  <a:lnTo>
                    <a:pt x="3708" y="3734"/>
                  </a:lnTo>
                  <a:lnTo>
                    <a:pt x="3703" y="3720"/>
                  </a:lnTo>
                  <a:lnTo>
                    <a:pt x="3691" y="3695"/>
                  </a:lnTo>
                  <a:lnTo>
                    <a:pt x="3681" y="3671"/>
                  </a:lnTo>
                  <a:lnTo>
                    <a:pt x="3675" y="3660"/>
                  </a:lnTo>
                  <a:lnTo>
                    <a:pt x="3670" y="3648"/>
                  </a:lnTo>
                  <a:lnTo>
                    <a:pt x="3663" y="3636"/>
                  </a:lnTo>
                  <a:lnTo>
                    <a:pt x="3653" y="3623"/>
                  </a:lnTo>
                  <a:lnTo>
                    <a:pt x="3650" y="3617"/>
                  </a:lnTo>
                  <a:lnTo>
                    <a:pt x="3646" y="3612"/>
                  </a:lnTo>
                  <a:lnTo>
                    <a:pt x="3644" y="3606"/>
                  </a:lnTo>
                  <a:lnTo>
                    <a:pt x="3643" y="3601"/>
                  </a:lnTo>
                  <a:lnTo>
                    <a:pt x="3641" y="3589"/>
                  </a:lnTo>
                  <a:lnTo>
                    <a:pt x="3640" y="3576"/>
                  </a:lnTo>
                  <a:lnTo>
                    <a:pt x="3641" y="3564"/>
                  </a:lnTo>
                  <a:lnTo>
                    <a:pt x="3644" y="3552"/>
                  </a:lnTo>
                  <a:lnTo>
                    <a:pt x="3647" y="3540"/>
                  </a:lnTo>
                  <a:lnTo>
                    <a:pt x="3652" y="3527"/>
                  </a:lnTo>
                  <a:lnTo>
                    <a:pt x="3664" y="3502"/>
                  </a:lnTo>
                  <a:lnTo>
                    <a:pt x="3676" y="3479"/>
                  </a:lnTo>
                  <a:lnTo>
                    <a:pt x="3687" y="3457"/>
                  </a:lnTo>
                  <a:lnTo>
                    <a:pt x="3696" y="3437"/>
                  </a:lnTo>
                  <a:lnTo>
                    <a:pt x="3703" y="3418"/>
                  </a:lnTo>
                  <a:lnTo>
                    <a:pt x="3706" y="3403"/>
                  </a:lnTo>
                  <a:lnTo>
                    <a:pt x="3707" y="3390"/>
                  </a:lnTo>
                  <a:lnTo>
                    <a:pt x="3706" y="3379"/>
                  </a:lnTo>
                  <a:lnTo>
                    <a:pt x="3703" y="3369"/>
                  </a:lnTo>
                  <a:lnTo>
                    <a:pt x="3698" y="3361"/>
                  </a:lnTo>
                  <a:lnTo>
                    <a:pt x="3693" y="3354"/>
                  </a:lnTo>
                  <a:lnTo>
                    <a:pt x="3685" y="3349"/>
                  </a:lnTo>
                  <a:lnTo>
                    <a:pt x="3669" y="3338"/>
                  </a:lnTo>
                  <a:lnTo>
                    <a:pt x="3650" y="3325"/>
                  </a:lnTo>
                  <a:lnTo>
                    <a:pt x="3641" y="3318"/>
                  </a:lnTo>
                  <a:lnTo>
                    <a:pt x="3631" y="3310"/>
                  </a:lnTo>
                  <a:lnTo>
                    <a:pt x="3623" y="3300"/>
                  </a:lnTo>
                  <a:lnTo>
                    <a:pt x="3614" y="3288"/>
                  </a:lnTo>
                  <a:lnTo>
                    <a:pt x="3616" y="3269"/>
                  </a:lnTo>
                  <a:lnTo>
                    <a:pt x="3616" y="3248"/>
                  </a:lnTo>
                  <a:lnTo>
                    <a:pt x="3615" y="3227"/>
                  </a:lnTo>
                  <a:lnTo>
                    <a:pt x="3614" y="3208"/>
                  </a:lnTo>
                  <a:lnTo>
                    <a:pt x="3613" y="3202"/>
                  </a:lnTo>
                  <a:lnTo>
                    <a:pt x="3612" y="3198"/>
                  </a:lnTo>
                  <a:lnTo>
                    <a:pt x="3610" y="3195"/>
                  </a:lnTo>
                  <a:lnTo>
                    <a:pt x="3609" y="3193"/>
                  </a:lnTo>
                  <a:lnTo>
                    <a:pt x="3602" y="3191"/>
                  </a:lnTo>
                  <a:lnTo>
                    <a:pt x="3592" y="3187"/>
                  </a:lnTo>
                  <a:lnTo>
                    <a:pt x="3584" y="3185"/>
                  </a:lnTo>
                  <a:lnTo>
                    <a:pt x="3577" y="3182"/>
                  </a:lnTo>
                  <a:lnTo>
                    <a:pt x="3570" y="3178"/>
                  </a:lnTo>
                  <a:lnTo>
                    <a:pt x="3562" y="3174"/>
                  </a:lnTo>
                  <a:lnTo>
                    <a:pt x="3557" y="3169"/>
                  </a:lnTo>
                  <a:lnTo>
                    <a:pt x="3551" y="3162"/>
                  </a:lnTo>
                  <a:lnTo>
                    <a:pt x="3547" y="3155"/>
                  </a:lnTo>
                  <a:lnTo>
                    <a:pt x="3543" y="3148"/>
                  </a:lnTo>
                  <a:lnTo>
                    <a:pt x="3541" y="3140"/>
                  </a:lnTo>
                  <a:lnTo>
                    <a:pt x="3537" y="3131"/>
                  </a:lnTo>
                  <a:lnTo>
                    <a:pt x="3531" y="3122"/>
                  </a:lnTo>
                  <a:lnTo>
                    <a:pt x="3526" y="3114"/>
                  </a:lnTo>
                  <a:lnTo>
                    <a:pt x="3523" y="3109"/>
                  </a:lnTo>
                  <a:lnTo>
                    <a:pt x="3521" y="3103"/>
                  </a:lnTo>
                  <a:lnTo>
                    <a:pt x="3520" y="3098"/>
                  </a:lnTo>
                  <a:lnTo>
                    <a:pt x="3519" y="3091"/>
                  </a:lnTo>
                  <a:lnTo>
                    <a:pt x="3517" y="3080"/>
                  </a:lnTo>
                  <a:lnTo>
                    <a:pt x="3513" y="3069"/>
                  </a:lnTo>
                  <a:lnTo>
                    <a:pt x="3383" y="2663"/>
                  </a:lnTo>
                  <a:lnTo>
                    <a:pt x="3291" y="2401"/>
                  </a:lnTo>
                  <a:lnTo>
                    <a:pt x="3214" y="2076"/>
                  </a:lnTo>
                  <a:lnTo>
                    <a:pt x="3213" y="2054"/>
                  </a:lnTo>
                  <a:lnTo>
                    <a:pt x="3211" y="2032"/>
                  </a:lnTo>
                  <a:lnTo>
                    <a:pt x="3208" y="2009"/>
                  </a:lnTo>
                  <a:lnTo>
                    <a:pt x="3203" y="1987"/>
                  </a:lnTo>
                  <a:lnTo>
                    <a:pt x="3199" y="1964"/>
                  </a:lnTo>
                  <a:lnTo>
                    <a:pt x="3195" y="1942"/>
                  </a:lnTo>
                  <a:lnTo>
                    <a:pt x="3190" y="1919"/>
                  </a:lnTo>
                  <a:lnTo>
                    <a:pt x="3186" y="1898"/>
                  </a:lnTo>
                  <a:lnTo>
                    <a:pt x="3180" y="1867"/>
                  </a:lnTo>
                  <a:lnTo>
                    <a:pt x="3173" y="1837"/>
                  </a:lnTo>
                  <a:lnTo>
                    <a:pt x="3169" y="1822"/>
                  </a:lnTo>
                  <a:lnTo>
                    <a:pt x="3162" y="1808"/>
                  </a:lnTo>
                  <a:lnTo>
                    <a:pt x="3158" y="1801"/>
                  </a:lnTo>
                  <a:lnTo>
                    <a:pt x="3154" y="1795"/>
                  </a:lnTo>
                  <a:lnTo>
                    <a:pt x="3149" y="1789"/>
                  </a:lnTo>
                  <a:lnTo>
                    <a:pt x="3142" y="1783"/>
                  </a:lnTo>
                  <a:lnTo>
                    <a:pt x="3134" y="1776"/>
                  </a:lnTo>
                  <a:lnTo>
                    <a:pt x="3127" y="1768"/>
                  </a:lnTo>
                  <a:lnTo>
                    <a:pt x="3123" y="1762"/>
                  </a:lnTo>
                  <a:lnTo>
                    <a:pt x="3121" y="1756"/>
                  </a:lnTo>
                  <a:lnTo>
                    <a:pt x="3121" y="1741"/>
                  </a:lnTo>
                  <a:lnTo>
                    <a:pt x="3123" y="1718"/>
                  </a:lnTo>
                  <a:lnTo>
                    <a:pt x="3123" y="1678"/>
                  </a:lnTo>
                  <a:lnTo>
                    <a:pt x="3121" y="1640"/>
                  </a:lnTo>
                  <a:lnTo>
                    <a:pt x="3121" y="1620"/>
                  </a:lnTo>
                  <a:lnTo>
                    <a:pt x="3123" y="1600"/>
                  </a:lnTo>
                  <a:lnTo>
                    <a:pt x="3124" y="1580"/>
                  </a:lnTo>
                  <a:lnTo>
                    <a:pt x="3126" y="1561"/>
                  </a:lnTo>
                  <a:lnTo>
                    <a:pt x="3127" y="1551"/>
                  </a:lnTo>
                  <a:lnTo>
                    <a:pt x="3128" y="1544"/>
                  </a:lnTo>
                  <a:lnTo>
                    <a:pt x="3127" y="1537"/>
                  </a:lnTo>
                  <a:lnTo>
                    <a:pt x="3126" y="1531"/>
                  </a:lnTo>
                  <a:lnTo>
                    <a:pt x="3123" y="1526"/>
                  </a:lnTo>
                  <a:lnTo>
                    <a:pt x="3119" y="1520"/>
                  </a:lnTo>
                  <a:lnTo>
                    <a:pt x="3115" y="1515"/>
                  </a:lnTo>
                  <a:lnTo>
                    <a:pt x="3108" y="1509"/>
                  </a:lnTo>
                  <a:lnTo>
                    <a:pt x="3100" y="1500"/>
                  </a:lnTo>
                  <a:lnTo>
                    <a:pt x="3094" y="1494"/>
                  </a:lnTo>
                  <a:lnTo>
                    <a:pt x="3089" y="1488"/>
                  </a:lnTo>
                  <a:lnTo>
                    <a:pt x="3086" y="1482"/>
                  </a:lnTo>
                  <a:lnTo>
                    <a:pt x="3080" y="1468"/>
                  </a:lnTo>
                  <a:lnTo>
                    <a:pt x="3073" y="1447"/>
                  </a:lnTo>
                  <a:lnTo>
                    <a:pt x="3059" y="1236"/>
                  </a:lnTo>
                  <a:lnTo>
                    <a:pt x="3059" y="1236"/>
                  </a:lnTo>
                  <a:lnTo>
                    <a:pt x="3030" y="1202"/>
                  </a:lnTo>
                  <a:lnTo>
                    <a:pt x="3024" y="1194"/>
                  </a:lnTo>
                  <a:lnTo>
                    <a:pt x="3020" y="1185"/>
                  </a:lnTo>
                  <a:lnTo>
                    <a:pt x="3014" y="1174"/>
                  </a:lnTo>
                  <a:lnTo>
                    <a:pt x="3010" y="1162"/>
                  </a:lnTo>
                  <a:lnTo>
                    <a:pt x="3007" y="1151"/>
                  </a:lnTo>
                  <a:lnTo>
                    <a:pt x="3006" y="1139"/>
                  </a:lnTo>
                  <a:lnTo>
                    <a:pt x="3007" y="1135"/>
                  </a:lnTo>
                  <a:lnTo>
                    <a:pt x="3008" y="1129"/>
                  </a:lnTo>
                  <a:lnTo>
                    <a:pt x="3010" y="1125"/>
                  </a:lnTo>
                  <a:lnTo>
                    <a:pt x="3012" y="1120"/>
                  </a:lnTo>
                  <a:lnTo>
                    <a:pt x="3018" y="1114"/>
                  </a:lnTo>
                  <a:lnTo>
                    <a:pt x="3025" y="1107"/>
                  </a:lnTo>
                  <a:lnTo>
                    <a:pt x="3033" y="1100"/>
                  </a:lnTo>
                  <a:lnTo>
                    <a:pt x="3039" y="1094"/>
                  </a:lnTo>
                  <a:lnTo>
                    <a:pt x="3047" y="1087"/>
                  </a:lnTo>
                  <a:lnTo>
                    <a:pt x="3054" y="1080"/>
                  </a:lnTo>
                  <a:lnTo>
                    <a:pt x="3061" y="1073"/>
                  </a:lnTo>
                  <a:lnTo>
                    <a:pt x="3066" y="1064"/>
                  </a:lnTo>
                  <a:lnTo>
                    <a:pt x="3070" y="1054"/>
                  </a:lnTo>
                  <a:lnTo>
                    <a:pt x="3075" y="1044"/>
                  </a:lnTo>
                  <a:lnTo>
                    <a:pt x="3078" y="1032"/>
                  </a:lnTo>
                  <a:lnTo>
                    <a:pt x="3080" y="1020"/>
                  </a:lnTo>
                  <a:lnTo>
                    <a:pt x="3082" y="1006"/>
                  </a:lnTo>
                  <a:lnTo>
                    <a:pt x="3083" y="993"/>
                  </a:lnTo>
                  <a:lnTo>
                    <a:pt x="3083" y="979"/>
                  </a:lnTo>
                  <a:lnTo>
                    <a:pt x="3083" y="965"/>
                  </a:lnTo>
                  <a:lnTo>
                    <a:pt x="3080" y="937"/>
                  </a:lnTo>
                  <a:lnTo>
                    <a:pt x="3077" y="910"/>
                  </a:lnTo>
                  <a:lnTo>
                    <a:pt x="3072" y="886"/>
                  </a:lnTo>
                  <a:lnTo>
                    <a:pt x="3065" y="865"/>
                  </a:lnTo>
                  <a:lnTo>
                    <a:pt x="3058" y="853"/>
                  </a:lnTo>
                  <a:lnTo>
                    <a:pt x="3053" y="842"/>
                  </a:lnTo>
                  <a:lnTo>
                    <a:pt x="3048" y="831"/>
                  </a:lnTo>
                  <a:lnTo>
                    <a:pt x="3045" y="818"/>
                  </a:lnTo>
                  <a:lnTo>
                    <a:pt x="3039" y="796"/>
                  </a:lnTo>
                  <a:lnTo>
                    <a:pt x="3036" y="774"/>
                  </a:lnTo>
                  <a:lnTo>
                    <a:pt x="3033" y="752"/>
                  </a:lnTo>
                  <a:lnTo>
                    <a:pt x="3027" y="730"/>
                  </a:lnTo>
                  <a:lnTo>
                    <a:pt x="3023" y="719"/>
                  </a:lnTo>
                  <a:lnTo>
                    <a:pt x="3018" y="709"/>
                  </a:lnTo>
                  <a:lnTo>
                    <a:pt x="3013" y="698"/>
                  </a:lnTo>
                  <a:lnTo>
                    <a:pt x="3006" y="687"/>
                  </a:lnTo>
                  <a:lnTo>
                    <a:pt x="2998" y="676"/>
                  </a:lnTo>
                  <a:lnTo>
                    <a:pt x="2991" y="667"/>
                  </a:lnTo>
                  <a:lnTo>
                    <a:pt x="2982" y="660"/>
                  </a:lnTo>
                  <a:lnTo>
                    <a:pt x="2974" y="654"/>
                  </a:lnTo>
                  <a:lnTo>
                    <a:pt x="2958" y="644"/>
                  </a:lnTo>
                  <a:lnTo>
                    <a:pt x="2942" y="635"/>
                  </a:lnTo>
                  <a:lnTo>
                    <a:pt x="2934" y="631"/>
                  </a:lnTo>
                  <a:lnTo>
                    <a:pt x="2927" y="625"/>
                  </a:lnTo>
                  <a:lnTo>
                    <a:pt x="2920" y="619"/>
                  </a:lnTo>
                  <a:lnTo>
                    <a:pt x="2913" y="612"/>
                  </a:lnTo>
                  <a:lnTo>
                    <a:pt x="2907" y="604"/>
                  </a:lnTo>
                  <a:lnTo>
                    <a:pt x="2901" y="594"/>
                  </a:lnTo>
                  <a:lnTo>
                    <a:pt x="2895" y="582"/>
                  </a:lnTo>
                  <a:lnTo>
                    <a:pt x="2891" y="568"/>
                  </a:lnTo>
                  <a:lnTo>
                    <a:pt x="2888" y="558"/>
                  </a:lnTo>
                  <a:lnTo>
                    <a:pt x="2883" y="549"/>
                  </a:lnTo>
                  <a:lnTo>
                    <a:pt x="2880" y="541"/>
                  </a:lnTo>
                  <a:lnTo>
                    <a:pt x="2876" y="534"/>
                  </a:lnTo>
                  <a:lnTo>
                    <a:pt x="2871" y="530"/>
                  </a:lnTo>
                  <a:lnTo>
                    <a:pt x="2867" y="524"/>
                  </a:lnTo>
                  <a:lnTo>
                    <a:pt x="2862" y="521"/>
                  </a:lnTo>
                  <a:lnTo>
                    <a:pt x="2858" y="517"/>
                  </a:lnTo>
                  <a:lnTo>
                    <a:pt x="2848" y="511"/>
                  </a:lnTo>
                  <a:lnTo>
                    <a:pt x="2837" y="505"/>
                  </a:lnTo>
                  <a:lnTo>
                    <a:pt x="2826" y="497"/>
                  </a:lnTo>
                  <a:lnTo>
                    <a:pt x="2814" y="486"/>
                  </a:lnTo>
                  <a:lnTo>
                    <a:pt x="2808" y="479"/>
                  </a:lnTo>
                  <a:lnTo>
                    <a:pt x="2804" y="471"/>
                  </a:lnTo>
                  <a:lnTo>
                    <a:pt x="2799" y="464"/>
                  </a:lnTo>
                  <a:lnTo>
                    <a:pt x="2795" y="456"/>
                  </a:lnTo>
                  <a:lnTo>
                    <a:pt x="2789" y="448"/>
                  </a:lnTo>
                  <a:lnTo>
                    <a:pt x="2784" y="442"/>
                  </a:lnTo>
                  <a:lnTo>
                    <a:pt x="2779" y="439"/>
                  </a:lnTo>
                  <a:lnTo>
                    <a:pt x="2776" y="436"/>
                  </a:lnTo>
                  <a:lnTo>
                    <a:pt x="2770" y="434"/>
                  </a:lnTo>
                  <a:lnTo>
                    <a:pt x="2765" y="432"/>
                  </a:lnTo>
                  <a:lnTo>
                    <a:pt x="2753" y="428"/>
                  </a:lnTo>
                  <a:lnTo>
                    <a:pt x="2740" y="426"/>
                  </a:lnTo>
                  <a:lnTo>
                    <a:pt x="2727" y="424"/>
                  </a:lnTo>
                  <a:lnTo>
                    <a:pt x="2715" y="423"/>
                  </a:lnTo>
                  <a:lnTo>
                    <a:pt x="2691" y="421"/>
                  </a:lnTo>
                  <a:lnTo>
                    <a:pt x="2666" y="417"/>
                  </a:lnTo>
                  <a:lnTo>
                    <a:pt x="2654" y="415"/>
                  </a:lnTo>
                  <a:lnTo>
                    <a:pt x="2643" y="412"/>
                  </a:lnTo>
                  <a:lnTo>
                    <a:pt x="2632" y="408"/>
                  </a:lnTo>
                  <a:lnTo>
                    <a:pt x="2621" y="403"/>
                  </a:lnTo>
                  <a:lnTo>
                    <a:pt x="2611" y="397"/>
                  </a:lnTo>
                  <a:lnTo>
                    <a:pt x="2602" y="390"/>
                  </a:lnTo>
                  <a:lnTo>
                    <a:pt x="2593" y="381"/>
                  </a:lnTo>
                  <a:lnTo>
                    <a:pt x="2585" y="371"/>
                  </a:lnTo>
                  <a:lnTo>
                    <a:pt x="2574" y="356"/>
                  </a:lnTo>
                  <a:lnTo>
                    <a:pt x="2565" y="345"/>
                  </a:lnTo>
                  <a:lnTo>
                    <a:pt x="2559" y="339"/>
                  </a:lnTo>
                  <a:lnTo>
                    <a:pt x="2551" y="333"/>
                  </a:lnTo>
                  <a:lnTo>
                    <a:pt x="2542" y="331"/>
                  </a:lnTo>
                  <a:lnTo>
                    <a:pt x="2532" y="330"/>
                  </a:lnTo>
                  <a:lnTo>
                    <a:pt x="2519" y="330"/>
                  </a:lnTo>
                  <a:lnTo>
                    <a:pt x="2501" y="330"/>
                  </a:lnTo>
                  <a:lnTo>
                    <a:pt x="2493" y="329"/>
                  </a:lnTo>
                  <a:lnTo>
                    <a:pt x="2488" y="325"/>
                  </a:lnTo>
                  <a:lnTo>
                    <a:pt x="2482" y="322"/>
                  </a:lnTo>
                  <a:lnTo>
                    <a:pt x="2479" y="317"/>
                  </a:lnTo>
                  <a:lnTo>
                    <a:pt x="2476" y="303"/>
                  </a:lnTo>
                  <a:lnTo>
                    <a:pt x="2474" y="290"/>
                  </a:lnTo>
                  <a:lnTo>
                    <a:pt x="2471" y="283"/>
                  </a:lnTo>
                  <a:lnTo>
                    <a:pt x="2470" y="278"/>
                  </a:lnTo>
                  <a:lnTo>
                    <a:pt x="2468" y="273"/>
                  </a:lnTo>
                  <a:lnTo>
                    <a:pt x="2465" y="271"/>
                  </a:lnTo>
                  <a:lnTo>
                    <a:pt x="2461" y="270"/>
                  </a:lnTo>
                  <a:lnTo>
                    <a:pt x="2456" y="271"/>
                  </a:lnTo>
                  <a:lnTo>
                    <a:pt x="2448" y="275"/>
                  </a:lnTo>
                  <a:lnTo>
                    <a:pt x="2439" y="281"/>
                  </a:lnTo>
                  <a:lnTo>
                    <a:pt x="2424" y="293"/>
                  </a:lnTo>
                  <a:lnTo>
                    <a:pt x="2413" y="299"/>
                  </a:lnTo>
                  <a:lnTo>
                    <a:pt x="2408" y="301"/>
                  </a:lnTo>
                  <a:lnTo>
                    <a:pt x="2405" y="301"/>
                  </a:lnTo>
                  <a:lnTo>
                    <a:pt x="2402" y="301"/>
                  </a:lnTo>
                  <a:lnTo>
                    <a:pt x="2398" y="300"/>
                  </a:lnTo>
                  <a:lnTo>
                    <a:pt x="2392" y="296"/>
                  </a:lnTo>
                  <a:lnTo>
                    <a:pt x="2383" y="290"/>
                  </a:lnTo>
                  <a:lnTo>
                    <a:pt x="2372" y="283"/>
                  </a:lnTo>
                  <a:lnTo>
                    <a:pt x="2355" y="278"/>
                  </a:lnTo>
                  <a:lnTo>
                    <a:pt x="2340" y="271"/>
                  </a:lnTo>
                  <a:lnTo>
                    <a:pt x="2328" y="266"/>
                  </a:lnTo>
                  <a:lnTo>
                    <a:pt x="2324" y="262"/>
                  </a:lnTo>
                  <a:lnTo>
                    <a:pt x="2321" y="259"/>
                  </a:lnTo>
                  <a:lnTo>
                    <a:pt x="2317" y="256"/>
                  </a:lnTo>
                  <a:lnTo>
                    <a:pt x="2316" y="252"/>
                  </a:lnTo>
                  <a:lnTo>
                    <a:pt x="2314" y="248"/>
                  </a:lnTo>
                  <a:lnTo>
                    <a:pt x="2314" y="244"/>
                  </a:lnTo>
                  <a:lnTo>
                    <a:pt x="2314" y="238"/>
                  </a:lnTo>
                  <a:lnTo>
                    <a:pt x="2314" y="234"/>
                  </a:lnTo>
                  <a:lnTo>
                    <a:pt x="2317" y="222"/>
                  </a:lnTo>
                  <a:lnTo>
                    <a:pt x="2321" y="206"/>
                  </a:lnTo>
                  <a:lnTo>
                    <a:pt x="2323" y="197"/>
                  </a:lnTo>
                  <a:lnTo>
                    <a:pt x="2323" y="189"/>
                  </a:lnTo>
                  <a:lnTo>
                    <a:pt x="2322" y="183"/>
                  </a:lnTo>
                  <a:lnTo>
                    <a:pt x="2320" y="176"/>
                  </a:lnTo>
                  <a:lnTo>
                    <a:pt x="2316" y="171"/>
                  </a:lnTo>
                  <a:lnTo>
                    <a:pt x="2311" y="166"/>
                  </a:lnTo>
                  <a:lnTo>
                    <a:pt x="2305" y="163"/>
                  </a:lnTo>
                  <a:lnTo>
                    <a:pt x="2299" y="160"/>
                  </a:lnTo>
                  <a:lnTo>
                    <a:pt x="2283" y="153"/>
                  </a:lnTo>
                  <a:lnTo>
                    <a:pt x="2266" y="147"/>
                  </a:lnTo>
                  <a:lnTo>
                    <a:pt x="2250" y="140"/>
                  </a:lnTo>
                  <a:lnTo>
                    <a:pt x="2232" y="131"/>
                  </a:lnTo>
                  <a:lnTo>
                    <a:pt x="2230" y="130"/>
                  </a:lnTo>
                  <a:lnTo>
                    <a:pt x="2229" y="126"/>
                  </a:lnTo>
                  <a:lnTo>
                    <a:pt x="2229" y="124"/>
                  </a:lnTo>
                  <a:lnTo>
                    <a:pt x="2229" y="121"/>
                  </a:lnTo>
                  <a:lnTo>
                    <a:pt x="2232" y="113"/>
                  </a:lnTo>
                  <a:lnTo>
                    <a:pt x="2237" y="105"/>
                  </a:lnTo>
                  <a:lnTo>
                    <a:pt x="2248" y="91"/>
                  </a:lnTo>
                  <a:lnTo>
                    <a:pt x="2253" y="81"/>
                  </a:lnTo>
                  <a:lnTo>
                    <a:pt x="2252" y="79"/>
                  </a:lnTo>
                  <a:lnTo>
                    <a:pt x="2251" y="77"/>
                  </a:lnTo>
                  <a:lnTo>
                    <a:pt x="2248" y="73"/>
                  </a:lnTo>
                  <a:lnTo>
                    <a:pt x="2244" y="71"/>
                  </a:lnTo>
                  <a:lnTo>
                    <a:pt x="2235" y="67"/>
                  </a:lnTo>
                  <a:lnTo>
                    <a:pt x="2223" y="62"/>
                  </a:lnTo>
                  <a:lnTo>
                    <a:pt x="2192" y="55"/>
                  </a:lnTo>
                  <a:lnTo>
                    <a:pt x="2158" y="48"/>
                  </a:lnTo>
                  <a:lnTo>
                    <a:pt x="2122" y="41"/>
                  </a:lnTo>
                  <a:lnTo>
                    <a:pt x="2090" y="37"/>
                  </a:lnTo>
                  <a:lnTo>
                    <a:pt x="2077" y="34"/>
                  </a:lnTo>
                  <a:lnTo>
                    <a:pt x="2067" y="31"/>
                  </a:lnTo>
                  <a:lnTo>
                    <a:pt x="2060" y="29"/>
                  </a:lnTo>
                  <a:lnTo>
                    <a:pt x="2057" y="27"/>
                  </a:lnTo>
                  <a:lnTo>
                    <a:pt x="2056" y="23"/>
                  </a:lnTo>
                  <a:lnTo>
                    <a:pt x="2056" y="18"/>
                  </a:lnTo>
                  <a:lnTo>
                    <a:pt x="2057" y="13"/>
                  </a:lnTo>
                  <a:lnTo>
                    <a:pt x="2058" y="8"/>
                  </a:lnTo>
                  <a:lnTo>
                    <a:pt x="2059" y="5"/>
                  </a:lnTo>
                  <a:lnTo>
                    <a:pt x="2057" y="2"/>
                  </a:lnTo>
                  <a:lnTo>
                    <a:pt x="2054" y="0"/>
                  </a:lnTo>
                  <a:lnTo>
                    <a:pt x="2047" y="2"/>
                  </a:lnTo>
                  <a:lnTo>
                    <a:pt x="2035" y="5"/>
                  </a:lnTo>
                  <a:lnTo>
                    <a:pt x="2023" y="8"/>
                  </a:lnTo>
                  <a:lnTo>
                    <a:pt x="2011" y="10"/>
                  </a:lnTo>
                  <a:lnTo>
                    <a:pt x="1997" y="12"/>
                  </a:lnTo>
                  <a:lnTo>
                    <a:pt x="1991" y="13"/>
                  </a:lnTo>
                  <a:lnTo>
                    <a:pt x="1986" y="15"/>
                  </a:lnTo>
                  <a:lnTo>
                    <a:pt x="1981" y="18"/>
                  </a:lnTo>
                  <a:lnTo>
                    <a:pt x="1976" y="23"/>
                  </a:lnTo>
                  <a:lnTo>
                    <a:pt x="1971" y="28"/>
                  </a:lnTo>
                  <a:lnTo>
                    <a:pt x="1967" y="35"/>
                  </a:lnTo>
                  <a:lnTo>
                    <a:pt x="1963" y="41"/>
                  </a:lnTo>
                  <a:lnTo>
                    <a:pt x="1960" y="49"/>
                  </a:lnTo>
                  <a:lnTo>
                    <a:pt x="1947" y="79"/>
                  </a:lnTo>
                  <a:lnTo>
                    <a:pt x="1941" y="104"/>
                  </a:lnTo>
                  <a:lnTo>
                    <a:pt x="1901" y="135"/>
                  </a:lnTo>
                  <a:lnTo>
                    <a:pt x="1901" y="135"/>
                  </a:lnTo>
                  <a:lnTo>
                    <a:pt x="1904" y="142"/>
                  </a:lnTo>
                  <a:lnTo>
                    <a:pt x="1908" y="149"/>
                  </a:lnTo>
                  <a:lnTo>
                    <a:pt x="1910" y="156"/>
                  </a:lnTo>
                  <a:lnTo>
                    <a:pt x="1912" y="163"/>
                  </a:lnTo>
                  <a:lnTo>
                    <a:pt x="1913" y="170"/>
                  </a:lnTo>
                  <a:lnTo>
                    <a:pt x="1913" y="176"/>
                  </a:lnTo>
                  <a:lnTo>
                    <a:pt x="1913" y="182"/>
                  </a:lnTo>
                  <a:lnTo>
                    <a:pt x="1912" y="187"/>
                  </a:lnTo>
                  <a:lnTo>
                    <a:pt x="1910" y="192"/>
                  </a:lnTo>
                  <a:lnTo>
                    <a:pt x="1906" y="196"/>
                  </a:lnTo>
                  <a:lnTo>
                    <a:pt x="1902" y="199"/>
                  </a:lnTo>
                  <a:lnTo>
                    <a:pt x="1898" y="202"/>
                  </a:lnTo>
                  <a:lnTo>
                    <a:pt x="1889" y="208"/>
                  </a:lnTo>
                  <a:lnTo>
                    <a:pt x="1881" y="215"/>
                  </a:lnTo>
                  <a:lnTo>
                    <a:pt x="1878" y="220"/>
                  </a:lnTo>
                  <a:lnTo>
                    <a:pt x="1875" y="225"/>
                  </a:lnTo>
                  <a:lnTo>
                    <a:pt x="1875" y="229"/>
                  </a:lnTo>
                  <a:lnTo>
                    <a:pt x="1877" y="234"/>
                  </a:lnTo>
                  <a:lnTo>
                    <a:pt x="1881" y="241"/>
                  </a:lnTo>
                  <a:lnTo>
                    <a:pt x="1888" y="249"/>
                  </a:lnTo>
                  <a:lnTo>
                    <a:pt x="1895" y="257"/>
                  </a:lnTo>
                  <a:lnTo>
                    <a:pt x="1901" y="266"/>
                  </a:lnTo>
                  <a:lnTo>
                    <a:pt x="1903" y="270"/>
                  </a:lnTo>
                  <a:lnTo>
                    <a:pt x="1903" y="276"/>
                  </a:lnTo>
                  <a:lnTo>
                    <a:pt x="1902" y="282"/>
                  </a:lnTo>
                  <a:lnTo>
                    <a:pt x="1900" y="289"/>
                  </a:lnTo>
                  <a:lnTo>
                    <a:pt x="1897" y="296"/>
                  </a:lnTo>
                  <a:lnTo>
                    <a:pt x="1891" y="302"/>
                  </a:lnTo>
                  <a:lnTo>
                    <a:pt x="1885" y="308"/>
                  </a:lnTo>
                  <a:lnTo>
                    <a:pt x="1879" y="313"/>
                  </a:lnTo>
                  <a:lnTo>
                    <a:pt x="1871" y="318"/>
                  </a:lnTo>
                  <a:lnTo>
                    <a:pt x="1863" y="322"/>
                  </a:lnTo>
                  <a:lnTo>
                    <a:pt x="1856" y="325"/>
                  </a:lnTo>
                  <a:lnTo>
                    <a:pt x="1849" y="328"/>
                  </a:lnTo>
                  <a:lnTo>
                    <a:pt x="1825" y="332"/>
                  </a:lnTo>
                  <a:lnTo>
                    <a:pt x="1805" y="337"/>
                  </a:lnTo>
                  <a:lnTo>
                    <a:pt x="1795" y="339"/>
                  </a:lnTo>
                  <a:lnTo>
                    <a:pt x="1785" y="343"/>
                  </a:lnTo>
                  <a:lnTo>
                    <a:pt x="1775" y="349"/>
                  </a:lnTo>
                  <a:lnTo>
                    <a:pt x="1764" y="356"/>
                  </a:lnTo>
                  <a:lnTo>
                    <a:pt x="1754" y="363"/>
                  </a:lnTo>
                  <a:lnTo>
                    <a:pt x="1745" y="370"/>
                  </a:lnTo>
                  <a:lnTo>
                    <a:pt x="1739" y="372"/>
                  </a:lnTo>
                  <a:lnTo>
                    <a:pt x="1734" y="373"/>
                  </a:lnTo>
                  <a:lnTo>
                    <a:pt x="1728" y="373"/>
                  </a:lnTo>
                  <a:lnTo>
                    <a:pt x="1722" y="371"/>
                  </a:lnTo>
                  <a:lnTo>
                    <a:pt x="1709" y="365"/>
                  </a:lnTo>
                  <a:lnTo>
                    <a:pt x="1697" y="358"/>
                  </a:lnTo>
                  <a:lnTo>
                    <a:pt x="1692" y="353"/>
                  </a:lnTo>
                  <a:lnTo>
                    <a:pt x="1686" y="350"/>
                  </a:lnTo>
                  <a:lnTo>
                    <a:pt x="1681" y="348"/>
                  </a:lnTo>
                  <a:lnTo>
                    <a:pt x="1675" y="346"/>
                  </a:lnTo>
                  <a:lnTo>
                    <a:pt x="1669" y="346"/>
                  </a:lnTo>
                  <a:lnTo>
                    <a:pt x="1666" y="348"/>
                  </a:lnTo>
                  <a:lnTo>
                    <a:pt x="1662" y="350"/>
                  </a:lnTo>
                  <a:lnTo>
                    <a:pt x="1660" y="352"/>
                  </a:lnTo>
                  <a:lnTo>
                    <a:pt x="1654" y="356"/>
                  </a:lnTo>
                  <a:lnTo>
                    <a:pt x="1651" y="363"/>
                  </a:lnTo>
                  <a:lnTo>
                    <a:pt x="1647" y="370"/>
                  </a:lnTo>
                  <a:lnTo>
                    <a:pt x="1643" y="375"/>
                  </a:lnTo>
                  <a:lnTo>
                    <a:pt x="1641" y="379"/>
                  </a:lnTo>
                  <a:lnTo>
                    <a:pt x="1638" y="381"/>
                  </a:lnTo>
                  <a:lnTo>
                    <a:pt x="1635" y="382"/>
                  </a:lnTo>
                  <a:lnTo>
                    <a:pt x="1632" y="384"/>
                  </a:lnTo>
                  <a:lnTo>
                    <a:pt x="1624" y="391"/>
                  </a:lnTo>
                  <a:lnTo>
                    <a:pt x="1617" y="395"/>
                  </a:lnTo>
                  <a:lnTo>
                    <a:pt x="1611" y="397"/>
                  </a:lnTo>
                  <a:lnTo>
                    <a:pt x="1604" y="398"/>
                  </a:lnTo>
                  <a:lnTo>
                    <a:pt x="1591" y="398"/>
                  </a:lnTo>
                  <a:lnTo>
                    <a:pt x="1574" y="398"/>
                  </a:lnTo>
                  <a:lnTo>
                    <a:pt x="1570" y="398"/>
                  </a:lnTo>
                  <a:lnTo>
                    <a:pt x="1566" y="400"/>
                  </a:lnTo>
                  <a:lnTo>
                    <a:pt x="1562" y="401"/>
                  </a:lnTo>
                  <a:lnTo>
                    <a:pt x="1560" y="403"/>
                  </a:lnTo>
                  <a:lnTo>
                    <a:pt x="1554" y="407"/>
                  </a:lnTo>
                  <a:lnTo>
                    <a:pt x="1551" y="413"/>
                  </a:lnTo>
                  <a:lnTo>
                    <a:pt x="1548" y="419"/>
                  </a:lnTo>
                  <a:lnTo>
                    <a:pt x="1543" y="426"/>
                  </a:lnTo>
                  <a:lnTo>
                    <a:pt x="1539" y="432"/>
                  </a:lnTo>
                  <a:lnTo>
                    <a:pt x="1533" y="436"/>
                  </a:lnTo>
                  <a:lnTo>
                    <a:pt x="1517" y="443"/>
                  </a:lnTo>
                  <a:lnTo>
                    <a:pt x="1502" y="448"/>
                  </a:lnTo>
                  <a:lnTo>
                    <a:pt x="1499" y="453"/>
                  </a:lnTo>
                  <a:lnTo>
                    <a:pt x="1496" y="456"/>
                  </a:lnTo>
                  <a:lnTo>
                    <a:pt x="1493" y="460"/>
                  </a:lnTo>
                  <a:lnTo>
                    <a:pt x="1491" y="465"/>
                  </a:lnTo>
                  <a:lnTo>
                    <a:pt x="1488" y="475"/>
                  </a:lnTo>
                  <a:lnTo>
                    <a:pt x="1483" y="485"/>
                  </a:lnTo>
                  <a:lnTo>
                    <a:pt x="1478" y="497"/>
                  </a:lnTo>
                  <a:lnTo>
                    <a:pt x="1471" y="506"/>
                  </a:lnTo>
                  <a:lnTo>
                    <a:pt x="1465" y="512"/>
                  </a:lnTo>
                  <a:lnTo>
                    <a:pt x="1457" y="517"/>
                  </a:lnTo>
                  <a:lnTo>
                    <a:pt x="1440" y="524"/>
                  </a:lnTo>
                  <a:lnTo>
                    <a:pt x="1419" y="531"/>
                  </a:lnTo>
                  <a:lnTo>
                    <a:pt x="1415" y="532"/>
                  </a:lnTo>
                  <a:lnTo>
                    <a:pt x="1413" y="535"/>
                  </a:lnTo>
                  <a:lnTo>
                    <a:pt x="1410" y="539"/>
                  </a:lnTo>
                  <a:lnTo>
                    <a:pt x="1409" y="543"/>
                  </a:lnTo>
                  <a:lnTo>
                    <a:pt x="1409" y="549"/>
                  </a:lnTo>
                  <a:lnTo>
                    <a:pt x="1410" y="555"/>
                  </a:lnTo>
                  <a:lnTo>
                    <a:pt x="1413" y="562"/>
                  </a:lnTo>
                  <a:lnTo>
                    <a:pt x="1415" y="569"/>
                  </a:lnTo>
                  <a:lnTo>
                    <a:pt x="1420" y="585"/>
                  </a:lnTo>
                  <a:lnTo>
                    <a:pt x="1429" y="603"/>
                  </a:lnTo>
                  <a:lnTo>
                    <a:pt x="1439" y="621"/>
                  </a:lnTo>
                  <a:lnTo>
                    <a:pt x="1450" y="639"/>
                  </a:lnTo>
                  <a:lnTo>
                    <a:pt x="1462" y="658"/>
                  </a:lnTo>
                  <a:lnTo>
                    <a:pt x="1476" y="677"/>
                  </a:lnTo>
                  <a:lnTo>
                    <a:pt x="1488" y="694"/>
                  </a:lnTo>
                  <a:lnTo>
                    <a:pt x="1500" y="710"/>
                  </a:lnTo>
                  <a:lnTo>
                    <a:pt x="1511" y="723"/>
                  </a:lnTo>
                  <a:lnTo>
                    <a:pt x="1521" y="734"/>
                  </a:lnTo>
                  <a:lnTo>
                    <a:pt x="1530" y="742"/>
                  </a:lnTo>
                  <a:lnTo>
                    <a:pt x="1535" y="746"/>
                  </a:lnTo>
                  <a:lnTo>
                    <a:pt x="1547" y="750"/>
                  </a:lnTo>
                  <a:lnTo>
                    <a:pt x="1554" y="752"/>
                  </a:lnTo>
                  <a:lnTo>
                    <a:pt x="1562" y="752"/>
                  </a:lnTo>
                  <a:lnTo>
                    <a:pt x="1568" y="753"/>
                  </a:lnTo>
                  <a:lnTo>
                    <a:pt x="1573" y="755"/>
                  </a:lnTo>
                  <a:lnTo>
                    <a:pt x="1579" y="759"/>
                  </a:lnTo>
                  <a:lnTo>
                    <a:pt x="1585" y="765"/>
                  </a:lnTo>
                  <a:lnTo>
                    <a:pt x="1593" y="775"/>
                  </a:lnTo>
                  <a:lnTo>
                    <a:pt x="1607" y="797"/>
                  </a:lnTo>
                  <a:lnTo>
                    <a:pt x="1622" y="824"/>
                  </a:lnTo>
                  <a:lnTo>
                    <a:pt x="1630" y="837"/>
                  </a:lnTo>
                  <a:lnTo>
                    <a:pt x="1635" y="851"/>
                  </a:lnTo>
                  <a:lnTo>
                    <a:pt x="1641" y="864"/>
                  </a:lnTo>
                  <a:lnTo>
                    <a:pt x="1644" y="875"/>
                  </a:lnTo>
                  <a:lnTo>
                    <a:pt x="1648" y="893"/>
                  </a:lnTo>
                  <a:lnTo>
                    <a:pt x="1651" y="908"/>
                  </a:lnTo>
                  <a:lnTo>
                    <a:pt x="1652" y="923"/>
                  </a:lnTo>
                  <a:lnTo>
                    <a:pt x="1652" y="938"/>
                  </a:lnTo>
                  <a:lnTo>
                    <a:pt x="1651" y="968"/>
                  </a:lnTo>
                  <a:lnTo>
                    <a:pt x="1651" y="1001"/>
                  </a:lnTo>
                  <a:lnTo>
                    <a:pt x="1663" y="1013"/>
                  </a:lnTo>
                  <a:lnTo>
                    <a:pt x="1677" y="1025"/>
                  </a:lnTo>
                  <a:lnTo>
                    <a:pt x="1692" y="1036"/>
                  </a:lnTo>
                  <a:lnTo>
                    <a:pt x="1706" y="1048"/>
                  </a:lnTo>
                  <a:lnTo>
                    <a:pt x="1712" y="1055"/>
                  </a:lnTo>
                  <a:lnTo>
                    <a:pt x="1716" y="1062"/>
                  </a:lnTo>
                  <a:lnTo>
                    <a:pt x="1720" y="1068"/>
                  </a:lnTo>
                  <a:lnTo>
                    <a:pt x="1725" y="1076"/>
                  </a:lnTo>
                  <a:lnTo>
                    <a:pt x="1730" y="1091"/>
                  </a:lnTo>
                  <a:lnTo>
                    <a:pt x="1736" y="1108"/>
                  </a:lnTo>
                  <a:lnTo>
                    <a:pt x="1746" y="1146"/>
                  </a:lnTo>
                  <a:lnTo>
                    <a:pt x="1755" y="1188"/>
                  </a:lnTo>
                  <a:lnTo>
                    <a:pt x="1757" y="1198"/>
                  </a:lnTo>
                  <a:lnTo>
                    <a:pt x="1760" y="1208"/>
                  </a:lnTo>
                  <a:lnTo>
                    <a:pt x="1765" y="1218"/>
                  </a:lnTo>
                  <a:lnTo>
                    <a:pt x="1769" y="1226"/>
                  </a:lnTo>
                  <a:lnTo>
                    <a:pt x="1774" y="1234"/>
                  </a:lnTo>
                  <a:lnTo>
                    <a:pt x="1779" y="1242"/>
                  </a:lnTo>
                  <a:lnTo>
                    <a:pt x="1786" y="1248"/>
                  </a:lnTo>
                  <a:lnTo>
                    <a:pt x="1794" y="1254"/>
                  </a:lnTo>
                  <a:lnTo>
                    <a:pt x="1812" y="1266"/>
                  </a:lnTo>
                  <a:lnTo>
                    <a:pt x="1830" y="1278"/>
                  </a:lnTo>
                  <a:lnTo>
                    <a:pt x="1847" y="1292"/>
                  </a:lnTo>
                  <a:lnTo>
                    <a:pt x="1863" y="1306"/>
                  </a:lnTo>
                  <a:lnTo>
                    <a:pt x="1873" y="1318"/>
                  </a:lnTo>
                  <a:lnTo>
                    <a:pt x="1882" y="1331"/>
                  </a:lnTo>
                  <a:lnTo>
                    <a:pt x="1890" y="1345"/>
                  </a:lnTo>
                  <a:lnTo>
                    <a:pt x="1894" y="1358"/>
                  </a:lnTo>
                  <a:lnTo>
                    <a:pt x="1899" y="1372"/>
                  </a:lnTo>
                  <a:lnTo>
                    <a:pt x="1900" y="1388"/>
                  </a:lnTo>
                  <a:lnTo>
                    <a:pt x="1901" y="1404"/>
                  </a:lnTo>
                  <a:lnTo>
                    <a:pt x="1899" y="1420"/>
                  </a:lnTo>
                  <a:lnTo>
                    <a:pt x="1895" y="1437"/>
                  </a:lnTo>
                  <a:lnTo>
                    <a:pt x="1893" y="1453"/>
                  </a:lnTo>
                  <a:lnTo>
                    <a:pt x="1890" y="1466"/>
                  </a:lnTo>
                  <a:lnTo>
                    <a:pt x="1885" y="1479"/>
                  </a:lnTo>
                  <a:lnTo>
                    <a:pt x="1880" y="1491"/>
                  </a:lnTo>
                  <a:lnTo>
                    <a:pt x="1872" y="1503"/>
                  </a:lnTo>
                  <a:lnTo>
                    <a:pt x="1861" y="1515"/>
                  </a:lnTo>
                  <a:lnTo>
                    <a:pt x="1848" y="1527"/>
                  </a:lnTo>
                  <a:lnTo>
                    <a:pt x="1833" y="1537"/>
                  </a:lnTo>
                  <a:lnTo>
                    <a:pt x="1823" y="1546"/>
                  </a:lnTo>
                  <a:lnTo>
                    <a:pt x="1816" y="1551"/>
                  </a:lnTo>
                  <a:lnTo>
                    <a:pt x="1811" y="1557"/>
                  </a:lnTo>
                  <a:lnTo>
                    <a:pt x="1809" y="1563"/>
                  </a:lnTo>
                  <a:lnTo>
                    <a:pt x="1808" y="1572"/>
                  </a:lnTo>
                  <a:lnTo>
                    <a:pt x="1808" y="1584"/>
                  </a:lnTo>
                  <a:lnTo>
                    <a:pt x="1809" y="1602"/>
                  </a:lnTo>
                  <a:lnTo>
                    <a:pt x="1809" y="1617"/>
                  </a:lnTo>
                  <a:lnTo>
                    <a:pt x="1808" y="1631"/>
                  </a:lnTo>
                  <a:lnTo>
                    <a:pt x="1807" y="1644"/>
                  </a:lnTo>
                  <a:lnTo>
                    <a:pt x="1805" y="1659"/>
                  </a:lnTo>
                  <a:lnTo>
                    <a:pt x="1802" y="1671"/>
                  </a:lnTo>
                  <a:lnTo>
                    <a:pt x="1798" y="1684"/>
                  </a:lnTo>
                  <a:lnTo>
                    <a:pt x="1794" y="1696"/>
                  </a:lnTo>
                  <a:lnTo>
                    <a:pt x="1789" y="1707"/>
                  </a:lnTo>
                  <a:lnTo>
                    <a:pt x="1782" y="1719"/>
                  </a:lnTo>
                  <a:lnTo>
                    <a:pt x="1776" y="1730"/>
                  </a:lnTo>
                  <a:lnTo>
                    <a:pt x="1767" y="1740"/>
                  </a:lnTo>
                  <a:lnTo>
                    <a:pt x="1758" y="1750"/>
                  </a:lnTo>
                  <a:lnTo>
                    <a:pt x="1748" y="1760"/>
                  </a:lnTo>
                  <a:lnTo>
                    <a:pt x="1738" y="1770"/>
                  </a:lnTo>
                  <a:lnTo>
                    <a:pt x="1726" y="1779"/>
                  </a:lnTo>
                  <a:lnTo>
                    <a:pt x="1714" y="1788"/>
                  </a:lnTo>
                  <a:lnTo>
                    <a:pt x="1705" y="1792"/>
                  </a:lnTo>
                  <a:lnTo>
                    <a:pt x="1697" y="1796"/>
                  </a:lnTo>
                  <a:lnTo>
                    <a:pt x="1691" y="1797"/>
                  </a:lnTo>
                  <a:lnTo>
                    <a:pt x="1685" y="1797"/>
                  </a:lnTo>
                  <a:lnTo>
                    <a:pt x="1676" y="1797"/>
                  </a:lnTo>
                  <a:lnTo>
                    <a:pt x="1668" y="1796"/>
                  </a:lnTo>
                  <a:lnTo>
                    <a:pt x="1665" y="1796"/>
                  </a:lnTo>
                  <a:lnTo>
                    <a:pt x="1661" y="1797"/>
                  </a:lnTo>
                  <a:lnTo>
                    <a:pt x="1657" y="1800"/>
                  </a:lnTo>
                  <a:lnTo>
                    <a:pt x="1654" y="1804"/>
                  </a:lnTo>
                  <a:lnTo>
                    <a:pt x="1650" y="1811"/>
                  </a:lnTo>
                  <a:lnTo>
                    <a:pt x="1645" y="1820"/>
                  </a:lnTo>
                  <a:lnTo>
                    <a:pt x="1641" y="1832"/>
                  </a:lnTo>
                  <a:lnTo>
                    <a:pt x="1635" y="1848"/>
                  </a:lnTo>
                  <a:lnTo>
                    <a:pt x="1630" y="1859"/>
                  </a:lnTo>
                  <a:lnTo>
                    <a:pt x="1624" y="1869"/>
                  </a:lnTo>
                  <a:lnTo>
                    <a:pt x="1617" y="1874"/>
                  </a:lnTo>
                  <a:lnTo>
                    <a:pt x="1611" y="1879"/>
                  </a:lnTo>
                  <a:lnTo>
                    <a:pt x="1603" y="1881"/>
                  </a:lnTo>
                  <a:lnTo>
                    <a:pt x="1595" y="1882"/>
                  </a:lnTo>
                  <a:lnTo>
                    <a:pt x="1586" y="1882"/>
                  </a:lnTo>
                  <a:lnTo>
                    <a:pt x="1579" y="1881"/>
                  </a:lnTo>
                  <a:lnTo>
                    <a:pt x="1561" y="1880"/>
                  </a:lnTo>
                  <a:lnTo>
                    <a:pt x="1544" y="1880"/>
                  </a:lnTo>
                  <a:lnTo>
                    <a:pt x="1535" y="1882"/>
                  </a:lnTo>
                  <a:lnTo>
                    <a:pt x="1528" y="1885"/>
                  </a:lnTo>
                  <a:lnTo>
                    <a:pt x="1520" y="1891"/>
                  </a:lnTo>
                  <a:lnTo>
                    <a:pt x="1512" y="1898"/>
                  </a:lnTo>
                  <a:lnTo>
                    <a:pt x="1503" y="1909"/>
                  </a:lnTo>
                  <a:lnTo>
                    <a:pt x="1493" y="1918"/>
                  </a:lnTo>
                  <a:lnTo>
                    <a:pt x="1482" y="1926"/>
                  </a:lnTo>
                  <a:lnTo>
                    <a:pt x="1471" y="1933"/>
                  </a:lnTo>
                  <a:lnTo>
                    <a:pt x="1459" y="1937"/>
                  </a:lnTo>
                  <a:lnTo>
                    <a:pt x="1447" y="1940"/>
                  </a:lnTo>
                  <a:lnTo>
                    <a:pt x="1432" y="1943"/>
                  </a:lnTo>
                  <a:lnTo>
                    <a:pt x="1419" y="1944"/>
                  </a:lnTo>
                  <a:lnTo>
                    <a:pt x="1409" y="1940"/>
                  </a:lnTo>
                  <a:lnTo>
                    <a:pt x="1401" y="1938"/>
                  </a:lnTo>
                  <a:lnTo>
                    <a:pt x="1395" y="1937"/>
                  </a:lnTo>
                  <a:lnTo>
                    <a:pt x="1389" y="1937"/>
                  </a:lnTo>
                  <a:lnTo>
                    <a:pt x="1386" y="1938"/>
                  </a:lnTo>
                  <a:lnTo>
                    <a:pt x="1383" y="1939"/>
                  </a:lnTo>
                  <a:lnTo>
                    <a:pt x="1380" y="1943"/>
                  </a:lnTo>
                  <a:lnTo>
                    <a:pt x="1379" y="1945"/>
                  </a:lnTo>
                  <a:lnTo>
                    <a:pt x="1378" y="1953"/>
                  </a:lnTo>
                  <a:lnTo>
                    <a:pt x="1377" y="1961"/>
                  </a:lnTo>
                  <a:lnTo>
                    <a:pt x="1376" y="1966"/>
                  </a:lnTo>
                  <a:lnTo>
                    <a:pt x="1375" y="1970"/>
                  </a:lnTo>
                  <a:lnTo>
                    <a:pt x="1374" y="1975"/>
                  </a:lnTo>
                  <a:lnTo>
                    <a:pt x="1370" y="1979"/>
                  </a:lnTo>
                  <a:lnTo>
                    <a:pt x="1367" y="1984"/>
                  </a:lnTo>
                  <a:lnTo>
                    <a:pt x="1362" y="1988"/>
                  </a:lnTo>
                  <a:lnTo>
                    <a:pt x="1357" y="1991"/>
                  </a:lnTo>
                  <a:lnTo>
                    <a:pt x="1352" y="1993"/>
                  </a:lnTo>
                  <a:lnTo>
                    <a:pt x="1339" y="1997"/>
                  </a:lnTo>
                  <a:lnTo>
                    <a:pt x="1326" y="1999"/>
                  </a:lnTo>
                  <a:lnTo>
                    <a:pt x="1314" y="2000"/>
                  </a:lnTo>
                  <a:lnTo>
                    <a:pt x="1301" y="2002"/>
                  </a:lnTo>
                  <a:lnTo>
                    <a:pt x="1294" y="2003"/>
                  </a:lnTo>
                  <a:lnTo>
                    <a:pt x="1289" y="2006"/>
                  </a:lnTo>
                  <a:lnTo>
                    <a:pt x="1283" y="2008"/>
                  </a:lnTo>
                  <a:lnTo>
                    <a:pt x="1277" y="2011"/>
                  </a:lnTo>
                  <a:lnTo>
                    <a:pt x="1266" y="2019"/>
                  </a:lnTo>
                  <a:lnTo>
                    <a:pt x="1256" y="2027"/>
                  </a:lnTo>
                  <a:lnTo>
                    <a:pt x="1246" y="2035"/>
                  </a:lnTo>
                  <a:lnTo>
                    <a:pt x="1236" y="2044"/>
                  </a:lnTo>
                  <a:lnTo>
                    <a:pt x="1219" y="2063"/>
                  </a:lnTo>
                  <a:lnTo>
                    <a:pt x="1201" y="2082"/>
                  </a:lnTo>
                  <a:lnTo>
                    <a:pt x="1182" y="2100"/>
                  </a:lnTo>
                  <a:lnTo>
                    <a:pt x="1162" y="2117"/>
                  </a:lnTo>
                  <a:lnTo>
                    <a:pt x="1152" y="2125"/>
                  </a:lnTo>
                  <a:lnTo>
                    <a:pt x="1141" y="2133"/>
                  </a:lnTo>
                  <a:lnTo>
                    <a:pt x="1130" y="2139"/>
                  </a:lnTo>
                  <a:lnTo>
                    <a:pt x="1118" y="2145"/>
                  </a:lnTo>
                  <a:lnTo>
                    <a:pt x="1109" y="2149"/>
                  </a:lnTo>
                  <a:lnTo>
                    <a:pt x="1099" y="2155"/>
                  </a:lnTo>
                  <a:lnTo>
                    <a:pt x="1090" y="2162"/>
                  </a:lnTo>
                  <a:lnTo>
                    <a:pt x="1080" y="2169"/>
                  </a:lnTo>
                  <a:lnTo>
                    <a:pt x="1059" y="2186"/>
                  </a:lnTo>
                  <a:lnTo>
                    <a:pt x="1038" y="2206"/>
                  </a:lnTo>
                  <a:lnTo>
                    <a:pt x="995" y="2249"/>
                  </a:lnTo>
                  <a:lnTo>
                    <a:pt x="950" y="2294"/>
                  </a:lnTo>
                  <a:lnTo>
                    <a:pt x="926" y="2316"/>
                  </a:lnTo>
                  <a:lnTo>
                    <a:pt x="903" y="2336"/>
                  </a:lnTo>
                  <a:lnTo>
                    <a:pt x="892" y="2346"/>
                  </a:lnTo>
                  <a:lnTo>
                    <a:pt x="880" y="2354"/>
                  </a:lnTo>
                  <a:lnTo>
                    <a:pt x="869" y="2362"/>
                  </a:lnTo>
                  <a:lnTo>
                    <a:pt x="858" y="2369"/>
                  </a:lnTo>
                  <a:lnTo>
                    <a:pt x="847" y="2375"/>
                  </a:lnTo>
                  <a:lnTo>
                    <a:pt x="836" y="2380"/>
                  </a:lnTo>
                  <a:lnTo>
                    <a:pt x="824" y="2385"/>
                  </a:lnTo>
                  <a:lnTo>
                    <a:pt x="813" y="2387"/>
                  </a:lnTo>
                  <a:lnTo>
                    <a:pt x="802" y="2389"/>
                  </a:lnTo>
                  <a:lnTo>
                    <a:pt x="792" y="2389"/>
                  </a:lnTo>
                  <a:lnTo>
                    <a:pt x="781" y="2388"/>
                  </a:lnTo>
                  <a:lnTo>
                    <a:pt x="771" y="2386"/>
                  </a:lnTo>
                  <a:lnTo>
                    <a:pt x="750" y="2395"/>
                  </a:lnTo>
                  <a:lnTo>
                    <a:pt x="736" y="2402"/>
                  </a:lnTo>
                  <a:lnTo>
                    <a:pt x="730" y="2406"/>
                  </a:lnTo>
                  <a:lnTo>
                    <a:pt x="726" y="2409"/>
                  </a:lnTo>
                  <a:lnTo>
                    <a:pt x="723" y="2414"/>
                  </a:lnTo>
                  <a:lnTo>
                    <a:pt x="719" y="2417"/>
                  </a:lnTo>
                  <a:lnTo>
                    <a:pt x="712" y="2437"/>
                  </a:lnTo>
                  <a:lnTo>
                    <a:pt x="700" y="2467"/>
                  </a:lnTo>
                  <a:lnTo>
                    <a:pt x="696" y="2474"/>
                  </a:lnTo>
                  <a:lnTo>
                    <a:pt x="692" y="2481"/>
                  </a:lnTo>
                  <a:lnTo>
                    <a:pt x="687" y="2484"/>
                  </a:lnTo>
                  <a:lnTo>
                    <a:pt x="684" y="2487"/>
                  </a:lnTo>
                  <a:lnTo>
                    <a:pt x="679" y="2487"/>
                  </a:lnTo>
                  <a:lnTo>
                    <a:pt x="676" y="2484"/>
                  </a:lnTo>
                  <a:lnTo>
                    <a:pt x="672" y="2482"/>
                  </a:lnTo>
                  <a:lnTo>
                    <a:pt x="668" y="2478"/>
                  </a:lnTo>
                  <a:lnTo>
                    <a:pt x="662" y="2469"/>
                  </a:lnTo>
                  <a:lnTo>
                    <a:pt x="656" y="2457"/>
                  </a:lnTo>
                  <a:lnTo>
                    <a:pt x="652" y="2446"/>
                  </a:lnTo>
                  <a:lnTo>
                    <a:pt x="648" y="2437"/>
                  </a:lnTo>
                  <a:lnTo>
                    <a:pt x="647" y="2433"/>
                  </a:lnTo>
                  <a:lnTo>
                    <a:pt x="644" y="2430"/>
                  </a:lnTo>
                  <a:lnTo>
                    <a:pt x="641" y="2428"/>
                  </a:lnTo>
                  <a:lnTo>
                    <a:pt x="637" y="2427"/>
                  </a:lnTo>
                  <a:lnTo>
                    <a:pt x="633" y="2427"/>
                  </a:lnTo>
                  <a:lnTo>
                    <a:pt x="628" y="2427"/>
                  </a:lnTo>
                  <a:lnTo>
                    <a:pt x="623" y="2427"/>
                  </a:lnTo>
                  <a:lnTo>
                    <a:pt x="617" y="2428"/>
                  </a:lnTo>
                  <a:lnTo>
                    <a:pt x="604" y="2431"/>
                  </a:lnTo>
                  <a:lnTo>
                    <a:pt x="591" y="2437"/>
                  </a:lnTo>
                  <a:lnTo>
                    <a:pt x="575" y="2444"/>
                  </a:lnTo>
                  <a:lnTo>
                    <a:pt x="561" y="2452"/>
                  </a:lnTo>
                  <a:lnTo>
                    <a:pt x="545" y="2461"/>
                  </a:lnTo>
                  <a:lnTo>
                    <a:pt x="531" y="2471"/>
                  </a:lnTo>
                  <a:lnTo>
                    <a:pt x="517" y="2481"/>
                  </a:lnTo>
                  <a:lnTo>
                    <a:pt x="504" y="2491"/>
                  </a:lnTo>
                  <a:lnTo>
                    <a:pt x="493" y="2500"/>
                  </a:lnTo>
                  <a:lnTo>
                    <a:pt x="484" y="2509"/>
                  </a:lnTo>
                  <a:lnTo>
                    <a:pt x="477" y="2516"/>
                  </a:lnTo>
                  <a:lnTo>
                    <a:pt x="473" y="2523"/>
                  </a:lnTo>
                  <a:lnTo>
                    <a:pt x="462" y="2545"/>
                  </a:lnTo>
                  <a:lnTo>
                    <a:pt x="453" y="2562"/>
                  </a:lnTo>
                  <a:lnTo>
                    <a:pt x="449" y="2567"/>
                  </a:lnTo>
                  <a:lnTo>
                    <a:pt x="445" y="2572"/>
                  </a:lnTo>
                  <a:lnTo>
                    <a:pt x="439" y="2576"/>
                  </a:lnTo>
                  <a:lnTo>
                    <a:pt x="435" y="2578"/>
                  </a:lnTo>
                  <a:lnTo>
                    <a:pt x="429" y="2579"/>
                  </a:lnTo>
                  <a:lnTo>
                    <a:pt x="422" y="2579"/>
                  </a:lnTo>
                  <a:lnTo>
                    <a:pt x="416" y="2578"/>
                  </a:lnTo>
                  <a:lnTo>
                    <a:pt x="409" y="2576"/>
                  </a:lnTo>
                  <a:lnTo>
                    <a:pt x="391" y="2568"/>
                  </a:lnTo>
                  <a:lnTo>
                    <a:pt x="370" y="2556"/>
                  </a:lnTo>
                  <a:lnTo>
                    <a:pt x="348" y="2544"/>
                  </a:lnTo>
                  <a:lnTo>
                    <a:pt x="324" y="2533"/>
                  </a:lnTo>
                  <a:lnTo>
                    <a:pt x="298" y="2524"/>
                  </a:lnTo>
                  <a:lnTo>
                    <a:pt x="272" y="2516"/>
                  </a:lnTo>
                  <a:lnTo>
                    <a:pt x="245" y="2509"/>
                  </a:lnTo>
                  <a:lnTo>
                    <a:pt x="218" y="2503"/>
                  </a:lnTo>
                  <a:lnTo>
                    <a:pt x="191" y="2499"/>
                  </a:lnTo>
                  <a:lnTo>
                    <a:pt x="166" y="2494"/>
                  </a:lnTo>
                  <a:lnTo>
                    <a:pt x="158" y="2494"/>
                  </a:lnTo>
                  <a:lnTo>
                    <a:pt x="151" y="2494"/>
                  </a:lnTo>
                  <a:lnTo>
                    <a:pt x="144" y="2495"/>
                  </a:lnTo>
                  <a:lnTo>
                    <a:pt x="138" y="2496"/>
                  </a:lnTo>
                  <a:lnTo>
                    <a:pt x="127" y="2501"/>
                  </a:lnTo>
                  <a:lnTo>
                    <a:pt x="116" y="2506"/>
                  </a:lnTo>
                  <a:lnTo>
                    <a:pt x="106" y="2512"/>
                  </a:lnTo>
                  <a:lnTo>
                    <a:pt x="96" y="2517"/>
                  </a:lnTo>
                  <a:lnTo>
                    <a:pt x="90" y="2520"/>
                  </a:lnTo>
                  <a:lnTo>
                    <a:pt x="84" y="2522"/>
                  </a:lnTo>
                  <a:lnTo>
                    <a:pt x="78" y="2523"/>
                  </a:lnTo>
                  <a:lnTo>
                    <a:pt x="71" y="2524"/>
                  </a:lnTo>
                  <a:lnTo>
                    <a:pt x="0" y="2524"/>
                  </a:lnTo>
                  <a:lnTo>
                    <a:pt x="0" y="2524"/>
                  </a:lnTo>
                  <a:lnTo>
                    <a:pt x="0" y="2554"/>
                  </a:lnTo>
                  <a:lnTo>
                    <a:pt x="3" y="2578"/>
                  </a:lnTo>
                  <a:lnTo>
                    <a:pt x="4" y="2589"/>
                  </a:lnTo>
                  <a:lnTo>
                    <a:pt x="6" y="2603"/>
                  </a:lnTo>
                  <a:lnTo>
                    <a:pt x="10" y="2616"/>
                  </a:lnTo>
                  <a:lnTo>
                    <a:pt x="15" y="2630"/>
                  </a:lnTo>
                  <a:lnTo>
                    <a:pt x="19" y="2640"/>
                  </a:lnTo>
                  <a:lnTo>
                    <a:pt x="24" y="2649"/>
                  </a:lnTo>
                  <a:lnTo>
                    <a:pt x="30" y="2659"/>
                  </a:lnTo>
                  <a:lnTo>
                    <a:pt x="36" y="2668"/>
                  </a:lnTo>
                  <a:lnTo>
                    <a:pt x="41" y="2677"/>
                  </a:lnTo>
                  <a:lnTo>
                    <a:pt x="46" y="2685"/>
                  </a:lnTo>
                  <a:lnTo>
                    <a:pt x="47" y="2691"/>
                  </a:lnTo>
                  <a:lnTo>
                    <a:pt x="48" y="2695"/>
                  </a:lnTo>
                  <a:lnTo>
                    <a:pt x="48" y="2701"/>
                  </a:lnTo>
                  <a:lnTo>
                    <a:pt x="48" y="2706"/>
                  </a:lnTo>
                  <a:lnTo>
                    <a:pt x="47" y="2713"/>
                  </a:lnTo>
                  <a:lnTo>
                    <a:pt x="49" y="2720"/>
                  </a:lnTo>
                  <a:lnTo>
                    <a:pt x="51" y="2727"/>
                  </a:lnTo>
                  <a:lnTo>
                    <a:pt x="56" y="2734"/>
                  </a:lnTo>
                  <a:lnTo>
                    <a:pt x="66" y="2748"/>
                  </a:lnTo>
                  <a:lnTo>
                    <a:pt x="77" y="2763"/>
                  </a:lnTo>
                  <a:lnTo>
                    <a:pt x="88" y="2777"/>
                  </a:lnTo>
                  <a:lnTo>
                    <a:pt x="97" y="2793"/>
                  </a:lnTo>
                  <a:lnTo>
                    <a:pt x="100" y="2800"/>
                  </a:lnTo>
                  <a:lnTo>
                    <a:pt x="102" y="2808"/>
                  </a:lnTo>
                  <a:lnTo>
                    <a:pt x="102" y="2817"/>
                  </a:lnTo>
                  <a:lnTo>
                    <a:pt x="101" y="2826"/>
                  </a:lnTo>
                  <a:lnTo>
                    <a:pt x="97" y="2847"/>
                  </a:lnTo>
                  <a:lnTo>
                    <a:pt x="94" y="2865"/>
                  </a:lnTo>
                  <a:lnTo>
                    <a:pt x="94" y="2872"/>
                  </a:lnTo>
                  <a:lnTo>
                    <a:pt x="94" y="2879"/>
                  </a:lnTo>
                  <a:lnTo>
                    <a:pt x="95" y="2886"/>
                  </a:lnTo>
                  <a:lnTo>
                    <a:pt x="97" y="2891"/>
                  </a:lnTo>
                  <a:lnTo>
                    <a:pt x="100" y="2897"/>
                  </a:lnTo>
                  <a:lnTo>
                    <a:pt x="103" y="2901"/>
                  </a:lnTo>
                  <a:lnTo>
                    <a:pt x="109" y="2907"/>
                  </a:lnTo>
                  <a:lnTo>
                    <a:pt x="115" y="2911"/>
                  </a:lnTo>
                  <a:lnTo>
                    <a:pt x="130" y="2920"/>
                  </a:lnTo>
                  <a:lnTo>
                    <a:pt x="151" y="2930"/>
                  </a:lnTo>
                  <a:lnTo>
                    <a:pt x="154" y="2935"/>
                  </a:lnTo>
                  <a:lnTo>
                    <a:pt x="161" y="2942"/>
                  </a:lnTo>
                  <a:lnTo>
                    <a:pt x="168" y="2947"/>
                  </a:lnTo>
                  <a:lnTo>
                    <a:pt x="172" y="2952"/>
                  </a:lnTo>
                  <a:lnTo>
                    <a:pt x="172" y="2956"/>
                  </a:lnTo>
                  <a:lnTo>
                    <a:pt x="172" y="2960"/>
                  </a:lnTo>
                  <a:lnTo>
                    <a:pt x="171" y="2963"/>
                  </a:lnTo>
                  <a:lnTo>
                    <a:pt x="169" y="2966"/>
                  </a:lnTo>
                  <a:lnTo>
                    <a:pt x="163" y="2972"/>
                  </a:lnTo>
                  <a:lnTo>
                    <a:pt x="157" y="2977"/>
                  </a:lnTo>
                  <a:lnTo>
                    <a:pt x="142" y="2987"/>
                  </a:lnTo>
                  <a:lnTo>
                    <a:pt x="129" y="2996"/>
                  </a:lnTo>
                  <a:lnTo>
                    <a:pt x="123" y="3001"/>
                  </a:lnTo>
                  <a:lnTo>
                    <a:pt x="118" y="3003"/>
                  </a:lnTo>
                  <a:lnTo>
                    <a:pt x="113" y="3005"/>
                  </a:lnTo>
                  <a:lnTo>
                    <a:pt x="109" y="3006"/>
                  </a:lnTo>
                  <a:lnTo>
                    <a:pt x="101" y="3008"/>
                  </a:lnTo>
                  <a:lnTo>
                    <a:pt x="95" y="3009"/>
                  </a:lnTo>
                  <a:lnTo>
                    <a:pt x="92" y="3012"/>
                  </a:lnTo>
                  <a:lnTo>
                    <a:pt x="91" y="3013"/>
                  </a:lnTo>
                  <a:lnTo>
                    <a:pt x="90" y="3016"/>
                  </a:lnTo>
                  <a:lnTo>
                    <a:pt x="89" y="3020"/>
                  </a:lnTo>
                  <a:lnTo>
                    <a:pt x="90" y="3034"/>
                  </a:lnTo>
                  <a:lnTo>
                    <a:pt x="94" y="3054"/>
                  </a:lnTo>
                  <a:lnTo>
                    <a:pt x="97" y="3066"/>
                  </a:lnTo>
                  <a:lnTo>
                    <a:pt x="98" y="3075"/>
                  </a:lnTo>
                  <a:lnTo>
                    <a:pt x="98" y="3082"/>
                  </a:lnTo>
                  <a:lnTo>
                    <a:pt x="96" y="3088"/>
                  </a:lnTo>
                  <a:lnTo>
                    <a:pt x="92" y="3092"/>
                  </a:lnTo>
                  <a:lnTo>
                    <a:pt x="88" y="3097"/>
                  </a:lnTo>
                  <a:lnTo>
                    <a:pt x="81" y="3102"/>
                  </a:lnTo>
                  <a:lnTo>
                    <a:pt x="72" y="3108"/>
                  </a:lnTo>
                  <a:lnTo>
                    <a:pt x="70" y="3110"/>
                  </a:lnTo>
                  <a:lnTo>
                    <a:pt x="69" y="3112"/>
                  </a:lnTo>
                  <a:lnTo>
                    <a:pt x="68" y="3114"/>
                  </a:lnTo>
                  <a:lnTo>
                    <a:pt x="68" y="3117"/>
                  </a:lnTo>
                  <a:lnTo>
                    <a:pt x="69" y="3122"/>
                  </a:lnTo>
                  <a:lnTo>
                    <a:pt x="70" y="3129"/>
                  </a:lnTo>
                  <a:lnTo>
                    <a:pt x="78" y="3144"/>
                  </a:lnTo>
                  <a:lnTo>
                    <a:pt x="88" y="3161"/>
                  </a:lnTo>
                  <a:lnTo>
                    <a:pt x="99" y="3178"/>
                  </a:lnTo>
                  <a:lnTo>
                    <a:pt x="110" y="3195"/>
                  </a:lnTo>
                  <a:lnTo>
                    <a:pt x="113" y="3203"/>
                  </a:lnTo>
                  <a:lnTo>
                    <a:pt x="117" y="3211"/>
                  </a:lnTo>
                  <a:lnTo>
                    <a:pt x="119" y="3217"/>
                  </a:lnTo>
                  <a:lnTo>
                    <a:pt x="120" y="3223"/>
                  </a:lnTo>
                  <a:lnTo>
                    <a:pt x="119" y="3246"/>
                  </a:lnTo>
                  <a:lnTo>
                    <a:pt x="118" y="3269"/>
                  </a:lnTo>
                  <a:lnTo>
                    <a:pt x="118" y="3280"/>
                  </a:lnTo>
                  <a:lnTo>
                    <a:pt x="119" y="3291"/>
                  </a:lnTo>
                  <a:lnTo>
                    <a:pt x="122" y="3303"/>
                  </a:lnTo>
                  <a:lnTo>
                    <a:pt x="127" y="3316"/>
                  </a:lnTo>
                  <a:lnTo>
                    <a:pt x="137" y="3335"/>
                  </a:lnTo>
                  <a:lnTo>
                    <a:pt x="143" y="3350"/>
                  </a:lnTo>
                  <a:lnTo>
                    <a:pt x="146" y="3356"/>
                  </a:lnTo>
                  <a:lnTo>
                    <a:pt x="148" y="3365"/>
                  </a:lnTo>
                  <a:lnTo>
                    <a:pt x="150" y="3375"/>
                  </a:lnTo>
                  <a:lnTo>
                    <a:pt x="151" y="3387"/>
                  </a:lnTo>
                  <a:lnTo>
                    <a:pt x="153" y="3400"/>
                  </a:lnTo>
                  <a:lnTo>
                    <a:pt x="159" y="3414"/>
                  </a:lnTo>
                  <a:lnTo>
                    <a:pt x="166" y="3432"/>
                  </a:lnTo>
                  <a:lnTo>
                    <a:pt x="173" y="3448"/>
                  </a:lnTo>
                  <a:lnTo>
                    <a:pt x="182" y="3466"/>
                  </a:lnTo>
                  <a:lnTo>
                    <a:pt x="191" y="3481"/>
                  </a:lnTo>
                  <a:lnTo>
                    <a:pt x="200" y="3495"/>
                  </a:lnTo>
                  <a:lnTo>
                    <a:pt x="208" y="3503"/>
                  </a:lnTo>
                  <a:lnTo>
                    <a:pt x="215" y="3509"/>
                  </a:lnTo>
                  <a:lnTo>
                    <a:pt x="223" y="3513"/>
                  </a:lnTo>
                  <a:lnTo>
                    <a:pt x="231" y="3517"/>
                  </a:lnTo>
                  <a:lnTo>
                    <a:pt x="239" y="3518"/>
                  </a:lnTo>
                  <a:lnTo>
                    <a:pt x="246" y="3518"/>
                  </a:lnTo>
                  <a:lnTo>
                    <a:pt x="254" y="3518"/>
                  </a:lnTo>
                  <a:lnTo>
                    <a:pt x="262" y="3516"/>
                  </a:lnTo>
                  <a:lnTo>
                    <a:pt x="270" y="3515"/>
                  </a:lnTo>
                  <a:lnTo>
                    <a:pt x="285" y="3511"/>
                  </a:lnTo>
                  <a:lnTo>
                    <a:pt x="301" y="3508"/>
                  </a:lnTo>
                  <a:lnTo>
                    <a:pt x="309" y="3508"/>
                  </a:lnTo>
                  <a:lnTo>
                    <a:pt x="317" y="3508"/>
                  </a:lnTo>
                  <a:lnTo>
                    <a:pt x="325" y="3510"/>
                  </a:lnTo>
                  <a:lnTo>
                    <a:pt x="333" y="3513"/>
                  </a:lnTo>
                  <a:lnTo>
                    <a:pt x="349" y="3541"/>
                  </a:lnTo>
                  <a:lnTo>
                    <a:pt x="372" y="3580"/>
                  </a:lnTo>
                  <a:lnTo>
                    <a:pt x="384" y="3599"/>
                  </a:lnTo>
                  <a:lnTo>
                    <a:pt x="396" y="3615"/>
                  </a:lnTo>
                  <a:lnTo>
                    <a:pt x="407" y="3629"/>
                  </a:lnTo>
                  <a:lnTo>
                    <a:pt x="416" y="3637"/>
                  </a:lnTo>
                  <a:lnTo>
                    <a:pt x="427" y="3644"/>
                  </a:lnTo>
                  <a:lnTo>
                    <a:pt x="437" y="3647"/>
                  </a:lnTo>
                  <a:lnTo>
                    <a:pt x="446" y="3648"/>
                  </a:lnTo>
                  <a:lnTo>
                    <a:pt x="455" y="3648"/>
                  </a:lnTo>
                  <a:lnTo>
                    <a:pt x="462" y="3645"/>
                  </a:lnTo>
                  <a:lnTo>
                    <a:pt x="469" y="3642"/>
                  </a:lnTo>
                  <a:lnTo>
                    <a:pt x="476" y="3636"/>
                  </a:lnTo>
                  <a:lnTo>
                    <a:pt x="481" y="3631"/>
                  </a:lnTo>
                  <a:lnTo>
                    <a:pt x="491" y="3618"/>
                  </a:lnTo>
                  <a:lnTo>
                    <a:pt x="500" y="3606"/>
                  </a:lnTo>
                  <a:lnTo>
                    <a:pt x="503" y="3602"/>
                  </a:lnTo>
                  <a:lnTo>
                    <a:pt x="508" y="3599"/>
                  </a:lnTo>
                  <a:lnTo>
                    <a:pt x="511" y="3597"/>
                  </a:lnTo>
                  <a:lnTo>
                    <a:pt x="514" y="3597"/>
                  </a:lnTo>
                  <a:lnTo>
                    <a:pt x="528" y="3638"/>
                  </a:lnTo>
                  <a:lnTo>
                    <a:pt x="542" y="3677"/>
                  </a:lnTo>
                  <a:lnTo>
                    <a:pt x="543" y="3685"/>
                  </a:lnTo>
                  <a:lnTo>
                    <a:pt x="543" y="3692"/>
                  </a:lnTo>
                  <a:lnTo>
                    <a:pt x="542" y="3695"/>
                  </a:lnTo>
                  <a:lnTo>
                    <a:pt x="541" y="3698"/>
                  </a:lnTo>
                  <a:lnTo>
                    <a:pt x="540" y="3700"/>
                  </a:lnTo>
                  <a:lnTo>
                    <a:pt x="538" y="3702"/>
                  </a:lnTo>
                  <a:lnTo>
                    <a:pt x="534" y="3704"/>
                  </a:lnTo>
                  <a:lnTo>
                    <a:pt x="531" y="3705"/>
                  </a:lnTo>
                  <a:lnTo>
                    <a:pt x="528" y="3706"/>
                  </a:lnTo>
                  <a:lnTo>
                    <a:pt x="522" y="3706"/>
                  </a:lnTo>
                  <a:lnTo>
                    <a:pt x="511" y="3706"/>
                  </a:lnTo>
                  <a:lnTo>
                    <a:pt x="496" y="3702"/>
                  </a:lnTo>
                  <a:lnTo>
                    <a:pt x="492" y="3702"/>
                  </a:lnTo>
                  <a:lnTo>
                    <a:pt x="489" y="3704"/>
                  </a:lnTo>
                  <a:lnTo>
                    <a:pt x="484" y="3707"/>
                  </a:lnTo>
                  <a:lnTo>
                    <a:pt x="479" y="3710"/>
                  </a:lnTo>
                  <a:lnTo>
                    <a:pt x="474" y="3715"/>
                  </a:lnTo>
                  <a:lnTo>
                    <a:pt x="469" y="3720"/>
                  </a:lnTo>
                  <a:lnTo>
                    <a:pt x="463" y="3727"/>
                  </a:lnTo>
                  <a:lnTo>
                    <a:pt x="459" y="3732"/>
                  </a:lnTo>
                  <a:lnTo>
                    <a:pt x="456" y="3740"/>
                  </a:lnTo>
                  <a:lnTo>
                    <a:pt x="452" y="3747"/>
                  </a:lnTo>
                  <a:lnTo>
                    <a:pt x="450" y="3753"/>
                  </a:lnTo>
                  <a:lnTo>
                    <a:pt x="450" y="3761"/>
                  </a:lnTo>
                  <a:lnTo>
                    <a:pt x="451" y="3768"/>
                  </a:lnTo>
                  <a:lnTo>
                    <a:pt x="455" y="3774"/>
                  </a:lnTo>
                  <a:lnTo>
                    <a:pt x="460" y="3780"/>
                  </a:lnTo>
                  <a:lnTo>
                    <a:pt x="468" y="3785"/>
                  </a:lnTo>
                  <a:lnTo>
                    <a:pt x="480" y="3793"/>
                  </a:lnTo>
                  <a:lnTo>
                    <a:pt x="490" y="3801"/>
                  </a:lnTo>
                  <a:lnTo>
                    <a:pt x="500" y="3810"/>
                  </a:lnTo>
                  <a:lnTo>
                    <a:pt x="510" y="3819"/>
                  </a:lnTo>
                  <a:lnTo>
                    <a:pt x="520" y="3828"/>
                  </a:lnTo>
                  <a:lnTo>
                    <a:pt x="530" y="3837"/>
                  </a:lnTo>
                  <a:lnTo>
                    <a:pt x="541" y="3845"/>
                  </a:lnTo>
                  <a:lnTo>
                    <a:pt x="555" y="3854"/>
                  </a:lnTo>
                  <a:lnTo>
                    <a:pt x="572" y="3863"/>
                  </a:lnTo>
                  <a:lnTo>
                    <a:pt x="587" y="3873"/>
                  </a:lnTo>
                  <a:lnTo>
                    <a:pt x="602" y="3884"/>
                  </a:lnTo>
                  <a:lnTo>
                    <a:pt x="615" y="3895"/>
                  </a:lnTo>
                  <a:lnTo>
                    <a:pt x="642" y="3919"/>
                  </a:lnTo>
                  <a:lnTo>
                    <a:pt x="668" y="3947"/>
                  </a:lnTo>
                  <a:lnTo>
                    <a:pt x="675" y="3953"/>
                  </a:lnTo>
                  <a:lnTo>
                    <a:pt x="680" y="3960"/>
                  </a:lnTo>
                  <a:lnTo>
                    <a:pt x="684" y="3967"/>
                  </a:lnTo>
                  <a:lnTo>
                    <a:pt x="685" y="3972"/>
                  </a:lnTo>
                  <a:lnTo>
                    <a:pt x="684" y="3978"/>
                  </a:lnTo>
                  <a:lnTo>
                    <a:pt x="682" y="3984"/>
                  </a:lnTo>
                  <a:lnTo>
                    <a:pt x="677" y="3990"/>
                  </a:lnTo>
                  <a:lnTo>
                    <a:pt x="669" y="3998"/>
                  </a:lnTo>
                  <a:lnTo>
                    <a:pt x="661" y="4005"/>
                  </a:lnTo>
                  <a:lnTo>
                    <a:pt x="655" y="4013"/>
                  </a:lnTo>
                  <a:lnTo>
                    <a:pt x="651" y="4020"/>
                  </a:lnTo>
                  <a:lnTo>
                    <a:pt x="649" y="4026"/>
                  </a:lnTo>
                  <a:lnTo>
                    <a:pt x="648" y="4041"/>
                  </a:lnTo>
                  <a:lnTo>
                    <a:pt x="649" y="4062"/>
                  </a:lnTo>
                  <a:lnTo>
                    <a:pt x="651" y="4069"/>
                  </a:lnTo>
                  <a:lnTo>
                    <a:pt x="652" y="4076"/>
                  </a:lnTo>
                  <a:lnTo>
                    <a:pt x="654" y="4083"/>
                  </a:lnTo>
                  <a:lnTo>
                    <a:pt x="656" y="4087"/>
                  </a:lnTo>
                  <a:lnTo>
                    <a:pt x="661" y="4095"/>
                  </a:lnTo>
                  <a:lnTo>
                    <a:pt x="667" y="4101"/>
                  </a:lnTo>
                  <a:lnTo>
                    <a:pt x="673" y="4107"/>
                  </a:lnTo>
                  <a:lnTo>
                    <a:pt x="679" y="4114"/>
                  </a:lnTo>
                  <a:lnTo>
                    <a:pt x="686" y="4121"/>
                  </a:lnTo>
                  <a:lnTo>
                    <a:pt x="692" y="4131"/>
                  </a:lnTo>
                  <a:lnTo>
                    <a:pt x="700" y="4149"/>
                  </a:lnTo>
                  <a:lnTo>
                    <a:pt x="710" y="4167"/>
                  </a:lnTo>
                  <a:lnTo>
                    <a:pt x="720" y="4184"/>
                  </a:lnTo>
                  <a:lnTo>
                    <a:pt x="730" y="4201"/>
                  </a:lnTo>
                  <a:lnTo>
                    <a:pt x="737" y="4213"/>
                  </a:lnTo>
                  <a:lnTo>
                    <a:pt x="744" y="4221"/>
                  </a:lnTo>
                  <a:lnTo>
                    <a:pt x="746" y="4224"/>
                  </a:lnTo>
                  <a:lnTo>
                    <a:pt x="749" y="4225"/>
                  </a:lnTo>
                  <a:lnTo>
                    <a:pt x="751" y="4227"/>
                  </a:lnTo>
                  <a:lnTo>
                    <a:pt x="754" y="4227"/>
                  </a:lnTo>
                  <a:lnTo>
                    <a:pt x="759" y="4226"/>
                  </a:lnTo>
                  <a:lnTo>
                    <a:pt x="765" y="4223"/>
                  </a:lnTo>
                  <a:lnTo>
                    <a:pt x="771" y="4218"/>
                  </a:lnTo>
                  <a:lnTo>
                    <a:pt x="779" y="4209"/>
                  </a:lnTo>
                  <a:lnTo>
                    <a:pt x="786" y="4203"/>
                  </a:lnTo>
                  <a:lnTo>
                    <a:pt x="792" y="4200"/>
                  </a:lnTo>
                  <a:lnTo>
                    <a:pt x="798" y="4199"/>
                  </a:lnTo>
                  <a:lnTo>
                    <a:pt x="805" y="4200"/>
                  </a:lnTo>
                  <a:lnTo>
                    <a:pt x="817" y="4204"/>
                  </a:lnTo>
                  <a:lnTo>
                    <a:pt x="830" y="4209"/>
                  </a:lnTo>
                  <a:lnTo>
                    <a:pt x="837" y="4210"/>
                  </a:lnTo>
                  <a:lnTo>
                    <a:pt x="843" y="4211"/>
                  </a:lnTo>
                  <a:lnTo>
                    <a:pt x="850" y="4211"/>
                  </a:lnTo>
                  <a:lnTo>
                    <a:pt x="855" y="4210"/>
                  </a:lnTo>
                  <a:lnTo>
                    <a:pt x="868" y="4208"/>
                  </a:lnTo>
                  <a:lnTo>
                    <a:pt x="880" y="4204"/>
                  </a:lnTo>
                  <a:lnTo>
                    <a:pt x="893" y="4201"/>
                  </a:lnTo>
                  <a:lnTo>
                    <a:pt x="905" y="4198"/>
                  </a:lnTo>
                  <a:lnTo>
                    <a:pt x="920" y="4195"/>
                  </a:lnTo>
                  <a:lnTo>
                    <a:pt x="934" y="4197"/>
                  </a:lnTo>
                  <a:lnTo>
                    <a:pt x="941" y="4197"/>
                  </a:lnTo>
                  <a:lnTo>
                    <a:pt x="946" y="4197"/>
                  </a:lnTo>
                  <a:lnTo>
                    <a:pt x="951" y="4195"/>
                  </a:lnTo>
                  <a:lnTo>
                    <a:pt x="955" y="4193"/>
                  </a:lnTo>
                  <a:lnTo>
                    <a:pt x="960" y="4191"/>
                  </a:lnTo>
                  <a:lnTo>
                    <a:pt x="963" y="4189"/>
                  </a:lnTo>
                  <a:lnTo>
                    <a:pt x="966" y="4185"/>
                  </a:lnTo>
                  <a:lnTo>
                    <a:pt x="968" y="4182"/>
                  </a:lnTo>
                  <a:lnTo>
                    <a:pt x="977" y="4166"/>
                  </a:lnTo>
                  <a:lnTo>
                    <a:pt x="984" y="4147"/>
                  </a:lnTo>
                  <a:lnTo>
                    <a:pt x="987" y="4141"/>
                  </a:lnTo>
                  <a:lnTo>
                    <a:pt x="992" y="4138"/>
                  </a:lnTo>
                  <a:lnTo>
                    <a:pt x="996" y="4135"/>
                  </a:lnTo>
                  <a:lnTo>
                    <a:pt x="1003" y="4131"/>
                  </a:lnTo>
                  <a:lnTo>
                    <a:pt x="1016" y="4128"/>
                  </a:lnTo>
                  <a:lnTo>
                    <a:pt x="1032" y="4126"/>
                  </a:lnTo>
                  <a:lnTo>
                    <a:pt x="1064" y="4124"/>
                  </a:lnTo>
                  <a:lnTo>
                    <a:pt x="1090" y="4122"/>
                  </a:lnTo>
                  <a:lnTo>
                    <a:pt x="1097" y="4121"/>
                  </a:lnTo>
                  <a:lnTo>
                    <a:pt x="1102" y="4122"/>
                  </a:lnTo>
                  <a:lnTo>
                    <a:pt x="1106" y="4125"/>
                  </a:lnTo>
                  <a:lnTo>
                    <a:pt x="1109" y="4127"/>
                  </a:lnTo>
                  <a:lnTo>
                    <a:pt x="1111" y="4131"/>
                  </a:lnTo>
                  <a:lnTo>
                    <a:pt x="1111" y="4136"/>
                  </a:lnTo>
                  <a:lnTo>
                    <a:pt x="1111" y="4141"/>
                  </a:lnTo>
                  <a:lnTo>
                    <a:pt x="1111" y="4147"/>
                  </a:lnTo>
                  <a:lnTo>
                    <a:pt x="1105" y="4171"/>
                  </a:lnTo>
                  <a:lnTo>
                    <a:pt x="1097" y="4190"/>
                  </a:lnTo>
                  <a:lnTo>
                    <a:pt x="1088" y="4200"/>
                  </a:lnTo>
                  <a:lnTo>
                    <a:pt x="1079" y="4209"/>
                  </a:lnTo>
                  <a:lnTo>
                    <a:pt x="1073" y="4218"/>
                  </a:lnTo>
                  <a:lnTo>
                    <a:pt x="1067" y="4225"/>
                  </a:lnTo>
                  <a:lnTo>
                    <a:pt x="1061" y="4234"/>
                  </a:lnTo>
                  <a:lnTo>
                    <a:pt x="1058" y="4242"/>
                  </a:lnTo>
                  <a:lnTo>
                    <a:pt x="1055" y="4251"/>
                  </a:lnTo>
                  <a:lnTo>
                    <a:pt x="1054" y="4258"/>
                  </a:lnTo>
                  <a:lnTo>
                    <a:pt x="1053" y="4267"/>
                  </a:lnTo>
                  <a:lnTo>
                    <a:pt x="1054" y="4276"/>
                  </a:lnTo>
                  <a:lnTo>
                    <a:pt x="1055" y="4285"/>
                  </a:lnTo>
                  <a:lnTo>
                    <a:pt x="1057" y="4294"/>
                  </a:lnTo>
                  <a:lnTo>
                    <a:pt x="1061" y="4304"/>
                  </a:lnTo>
                  <a:lnTo>
                    <a:pt x="1066" y="4314"/>
                  </a:lnTo>
                  <a:lnTo>
                    <a:pt x="1071" y="4324"/>
                  </a:lnTo>
                  <a:lnTo>
                    <a:pt x="1079" y="4335"/>
                  </a:lnTo>
                  <a:lnTo>
                    <a:pt x="1095" y="4358"/>
                  </a:lnTo>
                  <a:lnTo>
                    <a:pt x="1108" y="4377"/>
                  </a:lnTo>
                  <a:lnTo>
                    <a:pt x="1112" y="4387"/>
                  </a:lnTo>
                  <a:lnTo>
                    <a:pt x="1117" y="4398"/>
                  </a:lnTo>
                  <a:lnTo>
                    <a:pt x="1119" y="4410"/>
                  </a:lnTo>
                  <a:lnTo>
                    <a:pt x="1120" y="4425"/>
                  </a:lnTo>
                  <a:lnTo>
                    <a:pt x="1121" y="4442"/>
                  </a:lnTo>
                  <a:lnTo>
                    <a:pt x="1123" y="4465"/>
                  </a:lnTo>
                  <a:lnTo>
                    <a:pt x="1125" y="4476"/>
                  </a:lnTo>
                  <a:lnTo>
                    <a:pt x="1127" y="4487"/>
                  </a:lnTo>
                  <a:lnTo>
                    <a:pt x="1129" y="4496"/>
                  </a:lnTo>
                  <a:lnTo>
                    <a:pt x="1132" y="4503"/>
                  </a:lnTo>
                  <a:lnTo>
                    <a:pt x="1137" y="4509"/>
                  </a:lnTo>
                  <a:lnTo>
                    <a:pt x="1140" y="4514"/>
                  </a:lnTo>
                  <a:lnTo>
                    <a:pt x="1145" y="4516"/>
                  </a:lnTo>
                  <a:lnTo>
                    <a:pt x="1148" y="4517"/>
                  </a:lnTo>
                  <a:lnTo>
                    <a:pt x="1151" y="4517"/>
                  </a:lnTo>
                  <a:lnTo>
                    <a:pt x="1155" y="4515"/>
                  </a:lnTo>
                  <a:lnTo>
                    <a:pt x="1157" y="4512"/>
                  </a:lnTo>
                  <a:lnTo>
                    <a:pt x="1160" y="4508"/>
                  </a:lnTo>
                  <a:lnTo>
                    <a:pt x="1164" y="4498"/>
                  </a:lnTo>
                  <a:lnTo>
                    <a:pt x="1168" y="4487"/>
                  </a:lnTo>
                  <a:lnTo>
                    <a:pt x="1170" y="4477"/>
                  </a:lnTo>
                  <a:lnTo>
                    <a:pt x="1172" y="4468"/>
                  </a:lnTo>
                  <a:lnTo>
                    <a:pt x="1173" y="4460"/>
                  </a:lnTo>
                  <a:lnTo>
                    <a:pt x="1177" y="4452"/>
                  </a:lnTo>
                  <a:lnTo>
                    <a:pt x="1180" y="4443"/>
                  </a:lnTo>
                  <a:lnTo>
                    <a:pt x="1183" y="4435"/>
                  </a:lnTo>
                  <a:lnTo>
                    <a:pt x="1193" y="4421"/>
                  </a:lnTo>
                  <a:lnTo>
                    <a:pt x="1203" y="4407"/>
                  </a:lnTo>
                  <a:lnTo>
                    <a:pt x="1209" y="4402"/>
                  </a:lnTo>
                  <a:lnTo>
                    <a:pt x="1214" y="4399"/>
                  </a:lnTo>
                  <a:lnTo>
                    <a:pt x="1221" y="4396"/>
                  </a:lnTo>
                  <a:lnTo>
                    <a:pt x="1228" y="4392"/>
                  </a:lnTo>
                  <a:lnTo>
                    <a:pt x="1234" y="4390"/>
                  </a:lnTo>
                  <a:lnTo>
                    <a:pt x="1240" y="4386"/>
                  </a:lnTo>
                  <a:lnTo>
                    <a:pt x="1244" y="4382"/>
                  </a:lnTo>
                  <a:lnTo>
                    <a:pt x="1246" y="4377"/>
                  </a:lnTo>
                  <a:lnTo>
                    <a:pt x="1249" y="4370"/>
                  </a:lnTo>
                  <a:lnTo>
                    <a:pt x="1252" y="4366"/>
                  </a:lnTo>
                  <a:lnTo>
                    <a:pt x="1255" y="4362"/>
                  </a:lnTo>
                  <a:lnTo>
                    <a:pt x="1260" y="4359"/>
                  </a:lnTo>
                  <a:lnTo>
                    <a:pt x="1265" y="4358"/>
                  </a:lnTo>
                  <a:lnTo>
                    <a:pt x="1271" y="4357"/>
                  </a:lnTo>
                  <a:lnTo>
                    <a:pt x="1277" y="4357"/>
                  </a:lnTo>
                  <a:lnTo>
                    <a:pt x="1283" y="4358"/>
                  </a:lnTo>
                  <a:lnTo>
                    <a:pt x="1311" y="4363"/>
                  </a:lnTo>
                  <a:lnTo>
                    <a:pt x="1335" y="4367"/>
                  </a:lnTo>
                  <a:lnTo>
                    <a:pt x="1349" y="4368"/>
                  </a:lnTo>
                  <a:lnTo>
                    <a:pt x="1360" y="4370"/>
                  </a:lnTo>
                  <a:lnTo>
                    <a:pt x="1365" y="4372"/>
                  </a:lnTo>
                  <a:lnTo>
                    <a:pt x="1368" y="4375"/>
                  </a:lnTo>
                  <a:lnTo>
                    <a:pt x="1370" y="4377"/>
                  </a:lnTo>
                  <a:lnTo>
                    <a:pt x="1373" y="4379"/>
                  </a:lnTo>
                  <a:lnTo>
                    <a:pt x="1374" y="4382"/>
                  </a:lnTo>
                  <a:lnTo>
                    <a:pt x="1375" y="4386"/>
                  </a:lnTo>
                  <a:lnTo>
                    <a:pt x="1375" y="4390"/>
                  </a:lnTo>
                  <a:lnTo>
                    <a:pt x="1375" y="4393"/>
                  </a:lnTo>
                  <a:lnTo>
                    <a:pt x="1373" y="4402"/>
                  </a:lnTo>
                  <a:lnTo>
                    <a:pt x="1369" y="4411"/>
                  </a:lnTo>
                  <a:lnTo>
                    <a:pt x="1363" y="4431"/>
                  </a:lnTo>
                  <a:lnTo>
                    <a:pt x="1355" y="4453"/>
                  </a:lnTo>
                  <a:lnTo>
                    <a:pt x="1353" y="4464"/>
                  </a:lnTo>
                  <a:lnTo>
                    <a:pt x="1352" y="4475"/>
                  </a:lnTo>
                  <a:lnTo>
                    <a:pt x="1353" y="4481"/>
                  </a:lnTo>
                  <a:lnTo>
                    <a:pt x="1353" y="4485"/>
                  </a:lnTo>
                  <a:lnTo>
                    <a:pt x="1355" y="4491"/>
                  </a:lnTo>
                  <a:lnTo>
                    <a:pt x="1356" y="4496"/>
                  </a:lnTo>
                  <a:lnTo>
                    <a:pt x="1362" y="4508"/>
                  </a:lnTo>
                  <a:lnTo>
                    <a:pt x="1365" y="4520"/>
                  </a:lnTo>
                  <a:lnTo>
                    <a:pt x="1367" y="4531"/>
                  </a:lnTo>
                  <a:lnTo>
                    <a:pt x="1369" y="4543"/>
                  </a:lnTo>
                  <a:lnTo>
                    <a:pt x="1369" y="4552"/>
                  </a:lnTo>
                  <a:lnTo>
                    <a:pt x="1368" y="4564"/>
                  </a:lnTo>
                  <a:lnTo>
                    <a:pt x="1367" y="4573"/>
                  </a:lnTo>
                  <a:lnTo>
                    <a:pt x="1366" y="4585"/>
                  </a:lnTo>
                  <a:lnTo>
                    <a:pt x="1362" y="4606"/>
                  </a:lnTo>
                  <a:lnTo>
                    <a:pt x="1357" y="4628"/>
                  </a:lnTo>
                  <a:lnTo>
                    <a:pt x="1355" y="4639"/>
                  </a:lnTo>
                  <a:lnTo>
                    <a:pt x="1353" y="4651"/>
                  </a:lnTo>
                  <a:lnTo>
                    <a:pt x="1352" y="4664"/>
                  </a:lnTo>
                  <a:lnTo>
                    <a:pt x="1352" y="4677"/>
                  </a:lnTo>
                  <a:lnTo>
                    <a:pt x="1353" y="4687"/>
                  </a:lnTo>
                  <a:lnTo>
                    <a:pt x="1355" y="4697"/>
                  </a:lnTo>
                  <a:lnTo>
                    <a:pt x="1358" y="4705"/>
                  </a:lnTo>
                  <a:lnTo>
                    <a:pt x="1362" y="4712"/>
                  </a:lnTo>
                  <a:lnTo>
                    <a:pt x="1369" y="4724"/>
                  </a:lnTo>
                  <a:lnTo>
                    <a:pt x="1376" y="4736"/>
                  </a:lnTo>
                  <a:lnTo>
                    <a:pt x="1378" y="4742"/>
                  </a:lnTo>
                  <a:lnTo>
                    <a:pt x="1380" y="4747"/>
                  </a:lnTo>
                  <a:lnTo>
                    <a:pt x="1380" y="4754"/>
                  </a:lnTo>
                  <a:lnTo>
                    <a:pt x="1380" y="4761"/>
                  </a:lnTo>
                  <a:lnTo>
                    <a:pt x="1379" y="4769"/>
                  </a:lnTo>
                  <a:lnTo>
                    <a:pt x="1376" y="4778"/>
                  </a:lnTo>
                  <a:lnTo>
                    <a:pt x="1372" y="4789"/>
                  </a:lnTo>
                  <a:lnTo>
                    <a:pt x="1365" y="4801"/>
                  </a:lnTo>
                  <a:lnTo>
                    <a:pt x="1358" y="4810"/>
                  </a:lnTo>
                  <a:lnTo>
                    <a:pt x="1351" y="4817"/>
                  </a:lnTo>
                  <a:lnTo>
                    <a:pt x="1341" y="4823"/>
                  </a:lnTo>
                  <a:lnTo>
                    <a:pt x="1331" y="4830"/>
                  </a:lnTo>
                  <a:lnTo>
                    <a:pt x="1321" y="4835"/>
                  </a:lnTo>
                  <a:lnTo>
                    <a:pt x="1312" y="4841"/>
                  </a:lnTo>
                  <a:lnTo>
                    <a:pt x="1303" y="4848"/>
                  </a:lnTo>
                  <a:lnTo>
                    <a:pt x="1296" y="4854"/>
                  </a:lnTo>
                  <a:lnTo>
                    <a:pt x="1308" y="4859"/>
                  </a:lnTo>
                  <a:lnTo>
                    <a:pt x="1323" y="4866"/>
                  </a:lnTo>
                  <a:lnTo>
                    <a:pt x="1338" y="4875"/>
                  </a:lnTo>
                  <a:lnTo>
                    <a:pt x="1354" y="4887"/>
                  </a:lnTo>
                  <a:lnTo>
                    <a:pt x="1368" y="4900"/>
                  </a:lnTo>
                  <a:lnTo>
                    <a:pt x="1380" y="4913"/>
                  </a:lnTo>
                  <a:lnTo>
                    <a:pt x="1385" y="4918"/>
                  </a:lnTo>
                  <a:lnTo>
                    <a:pt x="1389" y="4925"/>
                  </a:lnTo>
                  <a:lnTo>
                    <a:pt x="1393" y="4932"/>
                  </a:lnTo>
                  <a:lnTo>
                    <a:pt x="1395" y="4937"/>
                  </a:lnTo>
                  <a:lnTo>
                    <a:pt x="1397" y="4946"/>
                  </a:lnTo>
                  <a:lnTo>
                    <a:pt x="1403" y="4956"/>
                  </a:lnTo>
                  <a:lnTo>
                    <a:pt x="1408" y="4965"/>
                  </a:lnTo>
                  <a:lnTo>
                    <a:pt x="1415" y="4974"/>
                  </a:lnTo>
                  <a:lnTo>
                    <a:pt x="1431" y="4991"/>
                  </a:lnTo>
                  <a:lnTo>
                    <a:pt x="1448" y="5009"/>
                  </a:lnTo>
                  <a:lnTo>
                    <a:pt x="1456" y="5018"/>
                  </a:lnTo>
                  <a:lnTo>
                    <a:pt x="1462" y="5028"/>
                  </a:lnTo>
                  <a:lnTo>
                    <a:pt x="1469" y="5037"/>
                  </a:lnTo>
                  <a:lnTo>
                    <a:pt x="1473" y="5047"/>
                  </a:lnTo>
                  <a:lnTo>
                    <a:pt x="1478" y="5057"/>
                  </a:lnTo>
                  <a:lnTo>
                    <a:pt x="1479" y="5066"/>
                  </a:lnTo>
                  <a:lnTo>
                    <a:pt x="1480" y="5071"/>
                  </a:lnTo>
                  <a:lnTo>
                    <a:pt x="1479" y="5076"/>
                  </a:lnTo>
                  <a:lnTo>
                    <a:pt x="1479" y="5081"/>
                  </a:lnTo>
                  <a:lnTo>
                    <a:pt x="1477" y="5086"/>
                  </a:lnTo>
                  <a:lnTo>
                    <a:pt x="1473" y="5099"/>
                  </a:lnTo>
                  <a:lnTo>
                    <a:pt x="1469" y="5111"/>
                  </a:lnTo>
                  <a:lnTo>
                    <a:pt x="1466" y="5123"/>
                  </a:lnTo>
                  <a:lnTo>
                    <a:pt x="1462" y="5135"/>
                  </a:lnTo>
                  <a:lnTo>
                    <a:pt x="1461" y="5148"/>
                  </a:lnTo>
                  <a:lnTo>
                    <a:pt x="1463" y="5159"/>
                  </a:lnTo>
                  <a:lnTo>
                    <a:pt x="1465" y="5166"/>
                  </a:lnTo>
                  <a:lnTo>
                    <a:pt x="1467" y="5172"/>
                  </a:lnTo>
                  <a:lnTo>
                    <a:pt x="1470" y="5177"/>
                  </a:lnTo>
                  <a:lnTo>
                    <a:pt x="1475" y="5183"/>
                  </a:lnTo>
                  <a:lnTo>
                    <a:pt x="1490" y="5201"/>
                  </a:lnTo>
                  <a:lnTo>
                    <a:pt x="1502" y="5219"/>
                  </a:lnTo>
                  <a:lnTo>
                    <a:pt x="1507" y="5228"/>
                  </a:lnTo>
                  <a:lnTo>
                    <a:pt x="1509" y="5238"/>
                  </a:lnTo>
                  <a:lnTo>
                    <a:pt x="1511" y="5249"/>
                  </a:lnTo>
                  <a:lnTo>
                    <a:pt x="1512" y="5263"/>
                  </a:lnTo>
                  <a:lnTo>
                    <a:pt x="1510" y="5269"/>
                  </a:lnTo>
                  <a:lnTo>
                    <a:pt x="1510" y="5275"/>
                  </a:lnTo>
                  <a:lnTo>
                    <a:pt x="1511" y="5282"/>
                  </a:lnTo>
                  <a:lnTo>
                    <a:pt x="1513" y="5290"/>
                  </a:lnTo>
                  <a:lnTo>
                    <a:pt x="1518" y="5305"/>
                  </a:lnTo>
                  <a:lnTo>
                    <a:pt x="1526" y="5321"/>
                  </a:lnTo>
                  <a:lnTo>
                    <a:pt x="1543" y="5351"/>
                  </a:lnTo>
                  <a:lnTo>
                    <a:pt x="1560" y="5375"/>
                  </a:lnTo>
                  <a:lnTo>
                    <a:pt x="1566" y="5384"/>
                  </a:lnTo>
                  <a:lnTo>
                    <a:pt x="1573" y="5391"/>
                  </a:lnTo>
                  <a:lnTo>
                    <a:pt x="1580" y="5398"/>
                  </a:lnTo>
                  <a:lnTo>
                    <a:pt x="1586" y="5405"/>
                  </a:lnTo>
                  <a:lnTo>
                    <a:pt x="1593" y="5409"/>
                  </a:lnTo>
                  <a:lnTo>
                    <a:pt x="1599" y="5414"/>
                  </a:lnTo>
                  <a:lnTo>
                    <a:pt x="1605" y="5417"/>
                  </a:lnTo>
                  <a:lnTo>
                    <a:pt x="1612" y="5419"/>
                  </a:lnTo>
                  <a:lnTo>
                    <a:pt x="1619" y="5421"/>
                  </a:lnTo>
                  <a:lnTo>
                    <a:pt x="1625" y="5422"/>
                  </a:lnTo>
                  <a:lnTo>
                    <a:pt x="1632" y="5422"/>
                  </a:lnTo>
                  <a:lnTo>
                    <a:pt x="1638" y="5422"/>
                  </a:lnTo>
                  <a:lnTo>
                    <a:pt x="1651" y="5421"/>
                  </a:lnTo>
                  <a:lnTo>
                    <a:pt x="1665" y="5419"/>
                  </a:lnTo>
                  <a:lnTo>
                    <a:pt x="1693" y="5412"/>
                  </a:lnTo>
                  <a:lnTo>
                    <a:pt x="1723" y="5406"/>
                  </a:lnTo>
                  <a:lnTo>
                    <a:pt x="1739" y="5404"/>
                  </a:lnTo>
                  <a:lnTo>
                    <a:pt x="1756" y="5405"/>
                  </a:lnTo>
                  <a:lnTo>
                    <a:pt x="1764" y="5405"/>
                  </a:lnTo>
                  <a:lnTo>
                    <a:pt x="1772" y="5407"/>
                  </a:lnTo>
                  <a:lnTo>
                    <a:pt x="1781" y="5409"/>
                  </a:lnTo>
                  <a:lnTo>
                    <a:pt x="1791" y="5411"/>
                  </a:lnTo>
                  <a:lnTo>
                    <a:pt x="1826" y="5424"/>
                  </a:lnTo>
                  <a:lnTo>
                    <a:pt x="1864" y="5438"/>
                  </a:lnTo>
                  <a:lnTo>
                    <a:pt x="1884" y="5445"/>
                  </a:lnTo>
                  <a:lnTo>
                    <a:pt x="1902" y="5453"/>
                  </a:lnTo>
                  <a:lnTo>
                    <a:pt x="1920" y="5461"/>
                  </a:lnTo>
                  <a:lnTo>
                    <a:pt x="1934" y="5470"/>
                  </a:lnTo>
                  <a:lnTo>
                    <a:pt x="1942" y="5474"/>
                  </a:lnTo>
                  <a:lnTo>
                    <a:pt x="1950" y="5479"/>
                  </a:lnTo>
                  <a:lnTo>
                    <a:pt x="1957" y="5481"/>
                  </a:lnTo>
                  <a:lnTo>
                    <a:pt x="1965" y="5483"/>
                  </a:lnTo>
                  <a:lnTo>
                    <a:pt x="1974" y="5485"/>
                  </a:lnTo>
                  <a:lnTo>
                    <a:pt x="1982" y="5485"/>
                  </a:lnTo>
                  <a:lnTo>
                    <a:pt x="1991" y="5485"/>
                  </a:lnTo>
                  <a:lnTo>
                    <a:pt x="1998" y="5485"/>
                  </a:lnTo>
                  <a:lnTo>
                    <a:pt x="2015" y="5483"/>
                  </a:lnTo>
                  <a:lnTo>
                    <a:pt x="2033" y="5480"/>
                  </a:lnTo>
                  <a:lnTo>
                    <a:pt x="2049" y="5475"/>
                  </a:lnTo>
                  <a:lnTo>
                    <a:pt x="2066" y="5471"/>
                  </a:lnTo>
                  <a:lnTo>
                    <a:pt x="2083" y="5468"/>
                  </a:lnTo>
                  <a:lnTo>
                    <a:pt x="2098" y="5464"/>
                  </a:lnTo>
                  <a:lnTo>
                    <a:pt x="2114" y="5462"/>
                  </a:lnTo>
                  <a:lnTo>
                    <a:pt x="2129" y="5462"/>
                  </a:lnTo>
                  <a:lnTo>
                    <a:pt x="2137" y="5462"/>
                  </a:lnTo>
                  <a:lnTo>
                    <a:pt x="2145" y="5464"/>
                  </a:lnTo>
                  <a:lnTo>
                    <a:pt x="2151" y="5467"/>
                  </a:lnTo>
                  <a:lnTo>
                    <a:pt x="2159" y="5469"/>
                  </a:lnTo>
                  <a:lnTo>
                    <a:pt x="2166" y="5473"/>
                  </a:lnTo>
                  <a:lnTo>
                    <a:pt x="2172" y="5478"/>
                  </a:lnTo>
                  <a:lnTo>
                    <a:pt x="2179" y="5483"/>
                  </a:lnTo>
                  <a:lnTo>
                    <a:pt x="2186" y="5490"/>
                  </a:lnTo>
                  <a:lnTo>
                    <a:pt x="2197" y="5502"/>
                  </a:lnTo>
                  <a:lnTo>
                    <a:pt x="2208" y="5512"/>
                  </a:lnTo>
                  <a:lnTo>
                    <a:pt x="2220" y="5521"/>
                  </a:lnTo>
                  <a:lnTo>
                    <a:pt x="2231" y="5529"/>
                  </a:lnTo>
                  <a:lnTo>
                    <a:pt x="2254" y="5541"/>
                  </a:lnTo>
                  <a:lnTo>
                    <a:pt x="2274" y="5552"/>
                  </a:lnTo>
                  <a:lnTo>
                    <a:pt x="2284" y="5558"/>
                  </a:lnTo>
                  <a:lnTo>
                    <a:pt x="2293" y="5566"/>
                  </a:lnTo>
                  <a:lnTo>
                    <a:pt x="2301" y="5575"/>
                  </a:lnTo>
                  <a:lnTo>
                    <a:pt x="2306" y="5585"/>
                  </a:lnTo>
                  <a:lnTo>
                    <a:pt x="2312" y="5597"/>
                  </a:lnTo>
                  <a:lnTo>
                    <a:pt x="2316" y="5611"/>
                  </a:lnTo>
                  <a:lnTo>
                    <a:pt x="2318" y="5629"/>
                  </a:lnTo>
                  <a:lnTo>
                    <a:pt x="2320" y="5649"/>
                  </a:lnTo>
                  <a:lnTo>
                    <a:pt x="2316" y="5657"/>
                  </a:lnTo>
                  <a:lnTo>
                    <a:pt x="2316" y="5662"/>
                  </a:lnTo>
                  <a:lnTo>
                    <a:pt x="2317" y="5667"/>
                  </a:lnTo>
                  <a:lnTo>
                    <a:pt x="2322" y="5673"/>
                  </a:lnTo>
                  <a:lnTo>
                    <a:pt x="2327" y="5680"/>
                  </a:lnTo>
                  <a:lnTo>
                    <a:pt x="2334" y="5686"/>
                  </a:lnTo>
                  <a:lnTo>
                    <a:pt x="2337" y="5687"/>
                  </a:lnTo>
                  <a:lnTo>
                    <a:pt x="2342" y="5689"/>
                  </a:lnTo>
                  <a:lnTo>
                    <a:pt x="2345" y="5690"/>
                  </a:lnTo>
                  <a:lnTo>
                    <a:pt x="2349" y="5690"/>
                  </a:lnTo>
                  <a:lnTo>
                    <a:pt x="2355" y="5690"/>
                  </a:lnTo>
                  <a:lnTo>
                    <a:pt x="2361" y="5688"/>
                  </a:lnTo>
                  <a:lnTo>
                    <a:pt x="2364" y="5686"/>
                  </a:lnTo>
                  <a:lnTo>
                    <a:pt x="2368" y="5682"/>
                  </a:lnTo>
                  <a:lnTo>
                    <a:pt x="2375" y="5673"/>
                  </a:lnTo>
                  <a:lnTo>
                    <a:pt x="2383" y="5667"/>
                  </a:lnTo>
                  <a:lnTo>
                    <a:pt x="2387" y="5665"/>
                  </a:lnTo>
                  <a:lnTo>
                    <a:pt x="2392" y="5662"/>
                  </a:lnTo>
                  <a:lnTo>
                    <a:pt x="2397" y="5660"/>
                  </a:lnTo>
                  <a:lnTo>
                    <a:pt x="2404" y="5659"/>
                  </a:lnTo>
                  <a:lnTo>
                    <a:pt x="2409" y="5658"/>
                  </a:lnTo>
                  <a:lnTo>
                    <a:pt x="2416" y="5658"/>
                  </a:lnTo>
                  <a:lnTo>
                    <a:pt x="2421" y="5658"/>
                  </a:lnTo>
                  <a:lnTo>
                    <a:pt x="2427" y="5659"/>
                  </a:lnTo>
                  <a:lnTo>
                    <a:pt x="2455" y="5686"/>
                  </a:lnTo>
                  <a:lnTo>
                    <a:pt x="2455" y="5686"/>
                  </a:lnTo>
                  <a:close/>
                </a:path>
              </a:pathLst>
            </a:custGeom>
            <a:grpFill/>
            <a:ln w="9525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917A177F-FA88-4AF4-80A7-08AC61FB3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1376"/>
              <a:ext cx="938" cy="1426"/>
            </a:xfrm>
            <a:custGeom>
              <a:avLst/>
              <a:gdLst>
                <a:gd name="T0" fmla="*/ 3381 w 3752"/>
                <a:gd name="T1" fmla="*/ 4829 h 5704"/>
                <a:gd name="T2" fmla="*/ 3633 w 3752"/>
                <a:gd name="T3" fmla="*/ 4661 h 5704"/>
                <a:gd name="T4" fmla="*/ 3719 w 3752"/>
                <a:gd name="T5" fmla="*/ 4109 h 5704"/>
                <a:gd name="T6" fmla="*/ 3747 w 3752"/>
                <a:gd name="T7" fmla="*/ 3905 h 5704"/>
                <a:gd name="T8" fmla="*/ 3653 w 3752"/>
                <a:gd name="T9" fmla="*/ 3623 h 5704"/>
                <a:gd name="T10" fmla="*/ 3693 w 3752"/>
                <a:gd name="T11" fmla="*/ 3354 h 5704"/>
                <a:gd name="T12" fmla="*/ 3562 w 3752"/>
                <a:gd name="T13" fmla="*/ 3174 h 5704"/>
                <a:gd name="T14" fmla="*/ 3203 w 3752"/>
                <a:gd name="T15" fmla="*/ 1987 h 5704"/>
                <a:gd name="T16" fmla="*/ 3121 w 3752"/>
                <a:gd name="T17" fmla="*/ 1620 h 5704"/>
                <a:gd name="T18" fmla="*/ 3024 w 3752"/>
                <a:gd name="T19" fmla="*/ 1194 h 5704"/>
                <a:gd name="T20" fmla="*/ 3080 w 3752"/>
                <a:gd name="T21" fmla="*/ 1020 h 5704"/>
                <a:gd name="T22" fmla="*/ 2998 w 3752"/>
                <a:gd name="T23" fmla="*/ 676 h 5704"/>
                <a:gd name="T24" fmla="*/ 2858 w 3752"/>
                <a:gd name="T25" fmla="*/ 517 h 5704"/>
                <a:gd name="T26" fmla="*/ 2654 w 3752"/>
                <a:gd name="T27" fmla="*/ 415 h 5704"/>
                <a:gd name="T28" fmla="*/ 2474 w 3752"/>
                <a:gd name="T29" fmla="*/ 290 h 5704"/>
                <a:gd name="T30" fmla="*/ 2324 w 3752"/>
                <a:gd name="T31" fmla="*/ 262 h 5704"/>
                <a:gd name="T32" fmla="*/ 2232 w 3752"/>
                <a:gd name="T33" fmla="*/ 131 h 5704"/>
                <a:gd name="T34" fmla="*/ 2060 w 3752"/>
                <a:gd name="T35" fmla="*/ 29 h 5704"/>
                <a:gd name="T36" fmla="*/ 1960 w 3752"/>
                <a:gd name="T37" fmla="*/ 49 h 5704"/>
                <a:gd name="T38" fmla="*/ 1875 w 3752"/>
                <a:gd name="T39" fmla="*/ 229 h 5704"/>
                <a:gd name="T40" fmla="*/ 1785 w 3752"/>
                <a:gd name="T41" fmla="*/ 343 h 5704"/>
                <a:gd name="T42" fmla="*/ 1647 w 3752"/>
                <a:gd name="T43" fmla="*/ 370 h 5704"/>
                <a:gd name="T44" fmla="*/ 1533 w 3752"/>
                <a:gd name="T45" fmla="*/ 436 h 5704"/>
                <a:gd name="T46" fmla="*/ 1413 w 3752"/>
                <a:gd name="T47" fmla="*/ 562 h 5704"/>
                <a:gd name="T48" fmla="*/ 1593 w 3752"/>
                <a:gd name="T49" fmla="*/ 775 h 5704"/>
                <a:gd name="T50" fmla="*/ 1730 w 3752"/>
                <a:gd name="T51" fmla="*/ 1091 h 5704"/>
                <a:gd name="T52" fmla="*/ 1900 w 3752"/>
                <a:gd name="T53" fmla="*/ 1388 h 5704"/>
                <a:gd name="T54" fmla="*/ 1807 w 3752"/>
                <a:gd name="T55" fmla="*/ 1644 h 5704"/>
                <a:gd name="T56" fmla="*/ 1661 w 3752"/>
                <a:gd name="T57" fmla="*/ 1797 h 5704"/>
                <a:gd name="T58" fmla="*/ 1503 w 3752"/>
                <a:gd name="T59" fmla="*/ 1909 h 5704"/>
                <a:gd name="T60" fmla="*/ 1370 w 3752"/>
                <a:gd name="T61" fmla="*/ 1979 h 5704"/>
                <a:gd name="T62" fmla="*/ 1152 w 3752"/>
                <a:gd name="T63" fmla="*/ 2125 h 5704"/>
                <a:gd name="T64" fmla="*/ 813 w 3752"/>
                <a:gd name="T65" fmla="*/ 2387 h 5704"/>
                <a:gd name="T66" fmla="*/ 662 w 3752"/>
                <a:gd name="T67" fmla="*/ 2469 h 5704"/>
                <a:gd name="T68" fmla="*/ 484 w 3752"/>
                <a:gd name="T69" fmla="*/ 2509 h 5704"/>
                <a:gd name="T70" fmla="*/ 191 w 3752"/>
                <a:gd name="T71" fmla="*/ 2499 h 5704"/>
                <a:gd name="T72" fmla="*/ 15 w 3752"/>
                <a:gd name="T73" fmla="*/ 2630 h 5704"/>
                <a:gd name="T74" fmla="*/ 102 w 3752"/>
                <a:gd name="T75" fmla="*/ 2817 h 5704"/>
                <a:gd name="T76" fmla="*/ 169 w 3752"/>
                <a:gd name="T77" fmla="*/ 2966 h 5704"/>
                <a:gd name="T78" fmla="*/ 92 w 3752"/>
                <a:gd name="T79" fmla="*/ 3092 h 5704"/>
                <a:gd name="T80" fmla="*/ 119 w 3752"/>
                <a:gd name="T81" fmla="*/ 3291 h 5704"/>
                <a:gd name="T82" fmla="*/ 246 w 3752"/>
                <a:gd name="T83" fmla="*/ 3518 h 5704"/>
                <a:gd name="T84" fmla="*/ 469 w 3752"/>
                <a:gd name="T85" fmla="*/ 3642 h 5704"/>
                <a:gd name="T86" fmla="*/ 511 w 3752"/>
                <a:gd name="T87" fmla="*/ 3706 h 5704"/>
                <a:gd name="T88" fmla="*/ 510 w 3752"/>
                <a:gd name="T89" fmla="*/ 3819 h 5704"/>
                <a:gd name="T90" fmla="*/ 651 w 3752"/>
                <a:gd name="T91" fmla="*/ 4020 h 5704"/>
                <a:gd name="T92" fmla="*/ 749 w 3752"/>
                <a:gd name="T93" fmla="*/ 4225 h 5704"/>
                <a:gd name="T94" fmla="*/ 920 w 3752"/>
                <a:gd name="T95" fmla="*/ 4195 h 5704"/>
                <a:gd name="T96" fmla="*/ 1102 w 3752"/>
                <a:gd name="T97" fmla="*/ 4122 h 5704"/>
                <a:gd name="T98" fmla="*/ 1061 w 3752"/>
                <a:gd name="T99" fmla="*/ 4304 h 5704"/>
                <a:gd name="T100" fmla="*/ 1155 w 3752"/>
                <a:gd name="T101" fmla="*/ 4515 h 5704"/>
                <a:gd name="T102" fmla="*/ 1249 w 3752"/>
                <a:gd name="T103" fmla="*/ 4370 h 5704"/>
                <a:gd name="T104" fmla="*/ 1369 w 3752"/>
                <a:gd name="T105" fmla="*/ 4411 h 5704"/>
                <a:gd name="T106" fmla="*/ 1352 w 3752"/>
                <a:gd name="T107" fmla="*/ 4664 h 5704"/>
                <a:gd name="T108" fmla="*/ 1312 w 3752"/>
                <a:gd name="T109" fmla="*/ 4841 h 5704"/>
                <a:gd name="T110" fmla="*/ 1469 w 3752"/>
                <a:gd name="T111" fmla="*/ 5037 h 5704"/>
                <a:gd name="T112" fmla="*/ 1509 w 3752"/>
                <a:gd name="T113" fmla="*/ 5238 h 5704"/>
                <a:gd name="T114" fmla="*/ 1632 w 3752"/>
                <a:gd name="T115" fmla="*/ 5422 h 5704"/>
                <a:gd name="T116" fmla="*/ 1965 w 3752"/>
                <a:gd name="T117" fmla="*/ 5483 h 5704"/>
                <a:gd name="T118" fmla="*/ 2197 w 3752"/>
                <a:gd name="T119" fmla="*/ 5502 h 5704"/>
                <a:gd name="T120" fmla="*/ 2342 w 3752"/>
                <a:gd name="T121" fmla="*/ 5689 h 5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2" h="5704">
                  <a:moveTo>
                    <a:pt x="2455" y="5686"/>
                  </a:moveTo>
                  <a:lnTo>
                    <a:pt x="2522" y="5704"/>
                  </a:lnTo>
                  <a:lnTo>
                    <a:pt x="2522" y="5704"/>
                  </a:lnTo>
                  <a:lnTo>
                    <a:pt x="2801" y="5222"/>
                  </a:lnTo>
                  <a:lnTo>
                    <a:pt x="3015" y="4968"/>
                  </a:lnTo>
                  <a:lnTo>
                    <a:pt x="3186" y="4880"/>
                  </a:lnTo>
                  <a:lnTo>
                    <a:pt x="3197" y="4877"/>
                  </a:lnTo>
                  <a:lnTo>
                    <a:pt x="3207" y="4874"/>
                  </a:lnTo>
                  <a:lnTo>
                    <a:pt x="3218" y="4871"/>
                  </a:lnTo>
                  <a:lnTo>
                    <a:pt x="3229" y="4865"/>
                  </a:lnTo>
                  <a:lnTo>
                    <a:pt x="3251" y="4855"/>
                  </a:lnTo>
                  <a:lnTo>
                    <a:pt x="3273" y="4844"/>
                  </a:lnTo>
                  <a:lnTo>
                    <a:pt x="3296" y="4835"/>
                  </a:lnTo>
                  <a:lnTo>
                    <a:pt x="3319" y="4828"/>
                  </a:lnTo>
                  <a:lnTo>
                    <a:pt x="3330" y="4824"/>
                  </a:lnTo>
                  <a:lnTo>
                    <a:pt x="3341" y="4823"/>
                  </a:lnTo>
                  <a:lnTo>
                    <a:pt x="3351" y="4822"/>
                  </a:lnTo>
                  <a:lnTo>
                    <a:pt x="3362" y="4823"/>
                  </a:lnTo>
                  <a:lnTo>
                    <a:pt x="3368" y="4824"/>
                  </a:lnTo>
                  <a:lnTo>
                    <a:pt x="3375" y="4827"/>
                  </a:lnTo>
                  <a:lnTo>
                    <a:pt x="3381" y="4829"/>
                  </a:lnTo>
                  <a:lnTo>
                    <a:pt x="3385" y="4832"/>
                  </a:lnTo>
                  <a:lnTo>
                    <a:pt x="3393" y="4838"/>
                  </a:lnTo>
                  <a:lnTo>
                    <a:pt x="3398" y="4842"/>
                  </a:lnTo>
                  <a:lnTo>
                    <a:pt x="3402" y="4844"/>
                  </a:lnTo>
                  <a:lnTo>
                    <a:pt x="3405" y="4845"/>
                  </a:lnTo>
                  <a:lnTo>
                    <a:pt x="3409" y="4845"/>
                  </a:lnTo>
                  <a:lnTo>
                    <a:pt x="3413" y="4845"/>
                  </a:lnTo>
                  <a:lnTo>
                    <a:pt x="3418" y="4844"/>
                  </a:lnTo>
                  <a:lnTo>
                    <a:pt x="3424" y="4842"/>
                  </a:lnTo>
                  <a:lnTo>
                    <a:pt x="3429" y="4838"/>
                  </a:lnTo>
                  <a:lnTo>
                    <a:pt x="3437" y="4832"/>
                  </a:lnTo>
                  <a:lnTo>
                    <a:pt x="3460" y="4816"/>
                  </a:lnTo>
                  <a:lnTo>
                    <a:pt x="3485" y="4798"/>
                  </a:lnTo>
                  <a:lnTo>
                    <a:pt x="3508" y="4778"/>
                  </a:lnTo>
                  <a:lnTo>
                    <a:pt x="3531" y="4759"/>
                  </a:lnTo>
                  <a:lnTo>
                    <a:pt x="3554" y="4738"/>
                  </a:lnTo>
                  <a:lnTo>
                    <a:pt x="3577" y="4718"/>
                  </a:lnTo>
                  <a:lnTo>
                    <a:pt x="3598" y="4697"/>
                  </a:lnTo>
                  <a:lnTo>
                    <a:pt x="3618" y="4675"/>
                  </a:lnTo>
                  <a:lnTo>
                    <a:pt x="3625" y="4667"/>
                  </a:lnTo>
                  <a:lnTo>
                    <a:pt x="3633" y="4661"/>
                  </a:lnTo>
                  <a:lnTo>
                    <a:pt x="3641" y="4655"/>
                  </a:lnTo>
                  <a:lnTo>
                    <a:pt x="3650" y="4650"/>
                  </a:lnTo>
                  <a:lnTo>
                    <a:pt x="3667" y="4640"/>
                  </a:lnTo>
                  <a:lnTo>
                    <a:pt x="3685" y="4630"/>
                  </a:lnTo>
                  <a:lnTo>
                    <a:pt x="3694" y="4624"/>
                  </a:lnTo>
                  <a:lnTo>
                    <a:pt x="3703" y="4619"/>
                  </a:lnTo>
                  <a:lnTo>
                    <a:pt x="3711" y="4613"/>
                  </a:lnTo>
                  <a:lnTo>
                    <a:pt x="3719" y="4606"/>
                  </a:lnTo>
                  <a:lnTo>
                    <a:pt x="3726" y="4598"/>
                  </a:lnTo>
                  <a:lnTo>
                    <a:pt x="3734" y="4589"/>
                  </a:lnTo>
                  <a:lnTo>
                    <a:pt x="3739" y="4578"/>
                  </a:lnTo>
                  <a:lnTo>
                    <a:pt x="3745" y="4566"/>
                  </a:lnTo>
                  <a:lnTo>
                    <a:pt x="3744" y="4302"/>
                  </a:lnTo>
                  <a:lnTo>
                    <a:pt x="3717" y="4257"/>
                  </a:lnTo>
                  <a:lnTo>
                    <a:pt x="3715" y="4236"/>
                  </a:lnTo>
                  <a:lnTo>
                    <a:pt x="3714" y="4215"/>
                  </a:lnTo>
                  <a:lnTo>
                    <a:pt x="3714" y="4194"/>
                  </a:lnTo>
                  <a:lnTo>
                    <a:pt x="3715" y="4173"/>
                  </a:lnTo>
                  <a:lnTo>
                    <a:pt x="3717" y="4152"/>
                  </a:lnTo>
                  <a:lnTo>
                    <a:pt x="3718" y="4130"/>
                  </a:lnTo>
                  <a:lnTo>
                    <a:pt x="3719" y="4109"/>
                  </a:lnTo>
                  <a:lnTo>
                    <a:pt x="3721" y="4089"/>
                  </a:lnTo>
                  <a:lnTo>
                    <a:pt x="3717" y="4056"/>
                  </a:lnTo>
                  <a:lnTo>
                    <a:pt x="3712" y="4017"/>
                  </a:lnTo>
                  <a:lnTo>
                    <a:pt x="3710" y="3999"/>
                  </a:lnTo>
                  <a:lnTo>
                    <a:pt x="3710" y="3980"/>
                  </a:lnTo>
                  <a:lnTo>
                    <a:pt x="3710" y="3972"/>
                  </a:lnTo>
                  <a:lnTo>
                    <a:pt x="3711" y="3964"/>
                  </a:lnTo>
                  <a:lnTo>
                    <a:pt x="3713" y="3958"/>
                  </a:lnTo>
                  <a:lnTo>
                    <a:pt x="3715" y="3951"/>
                  </a:lnTo>
                  <a:lnTo>
                    <a:pt x="3717" y="3951"/>
                  </a:lnTo>
                  <a:lnTo>
                    <a:pt x="3726" y="3945"/>
                  </a:lnTo>
                  <a:lnTo>
                    <a:pt x="3734" y="3938"/>
                  </a:lnTo>
                  <a:lnTo>
                    <a:pt x="3738" y="3937"/>
                  </a:lnTo>
                  <a:lnTo>
                    <a:pt x="3743" y="3935"/>
                  </a:lnTo>
                  <a:lnTo>
                    <a:pt x="3746" y="3932"/>
                  </a:lnTo>
                  <a:lnTo>
                    <a:pt x="3750" y="3929"/>
                  </a:lnTo>
                  <a:lnTo>
                    <a:pt x="3752" y="3925"/>
                  </a:lnTo>
                  <a:lnTo>
                    <a:pt x="3752" y="3919"/>
                  </a:lnTo>
                  <a:lnTo>
                    <a:pt x="3752" y="3915"/>
                  </a:lnTo>
                  <a:lnTo>
                    <a:pt x="3750" y="3911"/>
                  </a:lnTo>
                  <a:lnTo>
                    <a:pt x="3747" y="3905"/>
                  </a:lnTo>
                  <a:lnTo>
                    <a:pt x="3743" y="3898"/>
                  </a:lnTo>
                  <a:lnTo>
                    <a:pt x="3737" y="3893"/>
                  </a:lnTo>
                  <a:lnTo>
                    <a:pt x="3733" y="3886"/>
                  </a:lnTo>
                  <a:lnTo>
                    <a:pt x="3732" y="3883"/>
                  </a:lnTo>
                  <a:lnTo>
                    <a:pt x="3729" y="3879"/>
                  </a:lnTo>
                  <a:lnTo>
                    <a:pt x="3729" y="3875"/>
                  </a:lnTo>
                  <a:lnTo>
                    <a:pt x="3728" y="3870"/>
                  </a:lnTo>
                  <a:lnTo>
                    <a:pt x="3728" y="3854"/>
                  </a:lnTo>
                  <a:lnTo>
                    <a:pt x="3727" y="3835"/>
                  </a:lnTo>
                  <a:lnTo>
                    <a:pt x="3725" y="3814"/>
                  </a:lnTo>
                  <a:lnTo>
                    <a:pt x="3723" y="3793"/>
                  </a:lnTo>
                  <a:lnTo>
                    <a:pt x="3718" y="3772"/>
                  </a:lnTo>
                  <a:lnTo>
                    <a:pt x="3714" y="3752"/>
                  </a:lnTo>
                  <a:lnTo>
                    <a:pt x="3708" y="3734"/>
                  </a:lnTo>
                  <a:lnTo>
                    <a:pt x="3703" y="3720"/>
                  </a:lnTo>
                  <a:lnTo>
                    <a:pt x="3691" y="3695"/>
                  </a:lnTo>
                  <a:lnTo>
                    <a:pt x="3681" y="3671"/>
                  </a:lnTo>
                  <a:lnTo>
                    <a:pt x="3675" y="3660"/>
                  </a:lnTo>
                  <a:lnTo>
                    <a:pt x="3670" y="3648"/>
                  </a:lnTo>
                  <a:lnTo>
                    <a:pt x="3663" y="3636"/>
                  </a:lnTo>
                  <a:lnTo>
                    <a:pt x="3653" y="3623"/>
                  </a:lnTo>
                  <a:lnTo>
                    <a:pt x="3650" y="3617"/>
                  </a:lnTo>
                  <a:lnTo>
                    <a:pt x="3646" y="3612"/>
                  </a:lnTo>
                  <a:lnTo>
                    <a:pt x="3644" y="3606"/>
                  </a:lnTo>
                  <a:lnTo>
                    <a:pt x="3643" y="3601"/>
                  </a:lnTo>
                  <a:lnTo>
                    <a:pt x="3641" y="3589"/>
                  </a:lnTo>
                  <a:lnTo>
                    <a:pt x="3640" y="3576"/>
                  </a:lnTo>
                  <a:lnTo>
                    <a:pt x="3641" y="3564"/>
                  </a:lnTo>
                  <a:lnTo>
                    <a:pt x="3644" y="3552"/>
                  </a:lnTo>
                  <a:lnTo>
                    <a:pt x="3647" y="3540"/>
                  </a:lnTo>
                  <a:lnTo>
                    <a:pt x="3652" y="3527"/>
                  </a:lnTo>
                  <a:lnTo>
                    <a:pt x="3664" y="3502"/>
                  </a:lnTo>
                  <a:lnTo>
                    <a:pt x="3676" y="3479"/>
                  </a:lnTo>
                  <a:lnTo>
                    <a:pt x="3687" y="3457"/>
                  </a:lnTo>
                  <a:lnTo>
                    <a:pt x="3696" y="3437"/>
                  </a:lnTo>
                  <a:lnTo>
                    <a:pt x="3703" y="3418"/>
                  </a:lnTo>
                  <a:lnTo>
                    <a:pt x="3706" y="3403"/>
                  </a:lnTo>
                  <a:lnTo>
                    <a:pt x="3707" y="3390"/>
                  </a:lnTo>
                  <a:lnTo>
                    <a:pt x="3706" y="3379"/>
                  </a:lnTo>
                  <a:lnTo>
                    <a:pt x="3703" y="3369"/>
                  </a:lnTo>
                  <a:lnTo>
                    <a:pt x="3698" y="3361"/>
                  </a:lnTo>
                  <a:lnTo>
                    <a:pt x="3693" y="3354"/>
                  </a:lnTo>
                  <a:lnTo>
                    <a:pt x="3685" y="3349"/>
                  </a:lnTo>
                  <a:lnTo>
                    <a:pt x="3669" y="3338"/>
                  </a:lnTo>
                  <a:lnTo>
                    <a:pt x="3650" y="3325"/>
                  </a:lnTo>
                  <a:lnTo>
                    <a:pt x="3641" y="3318"/>
                  </a:lnTo>
                  <a:lnTo>
                    <a:pt x="3631" y="3310"/>
                  </a:lnTo>
                  <a:lnTo>
                    <a:pt x="3623" y="3300"/>
                  </a:lnTo>
                  <a:lnTo>
                    <a:pt x="3614" y="3288"/>
                  </a:lnTo>
                  <a:lnTo>
                    <a:pt x="3616" y="3269"/>
                  </a:lnTo>
                  <a:lnTo>
                    <a:pt x="3616" y="3248"/>
                  </a:lnTo>
                  <a:lnTo>
                    <a:pt x="3615" y="3227"/>
                  </a:lnTo>
                  <a:lnTo>
                    <a:pt x="3614" y="3208"/>
                  </a:lnTo>
                  <a:lnTo>
                    <a:pt x="3613" y="3202"/>
                  </a:lnTo>
                  <a:lnTo>
                    <a:pt x="3612" y="3198"/>
                  </a:lnTo>
                  <a:lnTo>
                    <a:pt x="3610" y="3195"/>
                  </a:lnTo>
                  <a:lnTo>
                    <a:pt x="3609" y="3193"/>
                  </a:lnTo>
                  <a:lnTo>
                    <a:pt x="3602" y="3191"/>
                  </a:lnTo>
                  <a:lnTo>
                    <a:pt x="3592" y="3187"/>
                  </a:lnTo>
                  <a:lnTo>
                    <a:pt x="3584" y="3185"/>
                  </a:lnTo>
                  <a:lnTo>
                    <a:pt x="3577" y="3182"/>
                  </a:lnTo>
                  <a:lnTo>
                    <a:pt x="3570" y="3178"/>
                  </a:lnTo>
                  <a:lnTo>
                    <a:pt x="3562" y="3174"/>
                  </a:lnTo>
                  <a:lnTo>
                    <a:pt x="3557" y="3169"/>
                  </a:lnTo>
                  <a:lnTo>
                    <a:pt x="3551" y="3162"/>
                  </a:lnTo>
                  <a:lnTo>
                    <a:pt x="3547" y="3155"/>
                  </a:lnTo>
                  <a:lnTo>
                    <a:pt x="3543" y="3148"/>
                  </a:lnTo>
                  <a:lnTo>
                    <a:pt x="3541" y="3140"/>
                  </a:lnTo>
                  <a:lnTo>
                    <a:pt x="3537" y="3131"/>
                  </a:lnTo>
                  <a:lnTo>
                    <a:pt x="3531" y="3122"/>
                  </a:lnTo>
                  <a:lnTo>
                    <a:pt x="3526" y="3114"/>
                  </a:lnTo>
                  <a:lnTo>
                    <a:pt x="3523" y="3109"/>
                  </a:lnTo>
                  <a:lnTo>
                    <a:pt x="3521" y="3103"/>
                  </a:lnTo>
                  <a:lnTo>
                    <a:pt x="3520" y="3098"/>
                  </a:lnTo>
                  <a:lnTo>
                    <a:pt x="3519" y="3091"/>
                  </a:lnTo>
                  <a:lnTo>
                    <a:pt x="3517" y="3080"/>
                  </a:lnTo>
                  <a:lnTo>
                    <a:pt x="3513" y="3069"/>
                  </a:lnTo>
                  <a:lnTo>
                    <a:pt x="3383" y="2663"/>
                  </a:lnTo>
                  <a:lnTo>
                    <a:pt x="3291" y="2401"/>
                  </a:lnTo>
                  <a:lnTo>
                    <a:pt x="3214" y="2076"/>
                  </a:lnTo>
                  <a:lnTo>
                    <a:pt x="3213" y="2054"/>
                  </a:lnTo>
                  <a:lnTo>
                    <a:pt x="3211" y="2032"/>
                  </a:lnTo>
                  <a:lnTo>
                    <a:pt x="3208" y="2009"/>
                  </a:lnTo>
                  <a:lnTo>
                    <a:pt x="3203" y="1987"/>
                  </a:lnTo>
                  <a:lnTo>
                    <a:pt x="3199" y="1964"/>
                  </a:lnTo>
                  <a:lnTo>
                    <a:pt x="3195" y="1942"/>
                  </a:lnTo>
                  <a:lnTo>
                    <a:pt x="3190" y="1919"/>
                  </a:lnTo>
                  <a:lnTo>
                    <a:pt x="3186" y="1898"/>
                  </a:lnTo>
                  <a:lnTo>
                    <a:pt x="3180" y="1867"/>
                  </a:lnTo>
                  <a:lnTo>
                    <a:pt x="3173" y="1837"/>
                  </a:lnTo>
                  <a:lnTo>
                    <a:pt x="3169" y="1822"/>
                  </a:lnTo>
                  <a:lnTo>
                    <a:pt x="3162" y="1808"/>
                  </a:lnTo>
                  <a:lnTo>
                    <a:pt x="3158" y="1801"/>
                  </a:lnTo>
                  <a:lnTo>
                    <a:pt x="3154" y="1795"/>
                  </a:lnTo>
                  <a:lnTo>
                    <a:pt x="3149" y="1789"/>
                  </a:lnTo>
                  <a:lnTo>
                    <a:pt x="3142" y="1783"/>
                  </a:lnTo>
                  <a:lnTo>
                    <a:pt x="3134" y="1776"/>
                  </a:lnTo>
                  <a:lnTo>
                    <a:pt x="3127" y="1768"/>
                  </a:lnTo>
                  <a:lnTo>
                    <a:pt x="3123" y="1762"/>
                  </a:lnTo>
                  <a:lnTo>
                    <a:pt x="3121" y="1756"/>
                  </a:lnTo>
                  <a:lnTo>
                    <a:pt x="3121" y="1741"/>
                  </a:lnTo>
                  <a:lnTo>
                    <a:pt x="3123" y="1718"/>
                  </a:lnTo>
                  <a:lnTo>
                    <a:pt x="3123" y="1678"/>
                  </a:lnTo>
                  <a:lnTo>
                    <a:pt x="3121" y="1640"/>
                  </a:lnTo>
                  <a:lnTo>
                    <a:pt x="3121" y="1620"/>
                  </a:lnTo>
                  <a:lnTo>
                    <a:pt x="3123" y="1600"/>
                  </a:lnTo>
                  <a:lnTo>
                    <a:pt x="3124" y="1580"/>
                  </a:lnTo>
                  <a:lnTo>
                    <a:pt x="3126" y="1561"/>
                  </a:lnTo>
                  <a:lnTo>
                    <a:pt x="3127" y="1551"/>
                  </a:lnTo>
                  <a:lnTo>
                    <a:pt x="3128" y="1544"/>
                  </a:lnTo>
                  <a:lnTo>
                    <a:pt x="3127" y="1537"/>
                  </a:lnTo>
                  <a:lnTo>
                    <a:pt x="3126" y="1531"/>
                  </a:lnTo>
                  <a:lnTo>
                    <a:pt x="3123" y="1526"/>
                  </a:lnTo>
                  <a:lnTo>
                    <a:pt x="3119" y="1520"/>
                  </a:lnTo>
                  <a:lnTo>
                    <a:pt x="3115" y="1515"/>
                  </a:lnTo>
                  <a:lnTo>
                    <a:pt x="3108" y="1509"/>
                  </a:lnTo>
                  <a:lnTo>
                    <a:pt x="3100" y="1500"/>
                  </a:lnTo>
                  <a:lnTo>
                    <a:pt x="3094" y="1494"/>
                  </a:lnTo>
                  <a:lnTo>
                    <a:pt x="3089" y="1488"/>
                  </a:lnTo>
                  <a:lnTo>
                    <a:pt x="3086" y="1482"/>
                  </a:lnTo>
                  <a:lnTo>
                    <a:pt x="3080" y="1468"/>
                  </a:lnTo>
                  <a:lnTo>
                    <a:pt x="3073" y="1447"/>
                  </a:lnTo>
                  <a:lnTo>
                    <a:pt x="3059" y="1236"/>
                  </a:lnTo>
                  <a:lnTo>
                    <a:pt x="3059" y="1236"/>
                  </a:lnTo>
                  <a:lnTo>
                    <a:pt x="3030" y="1202"/>
                  </a:lnTo>
                  <a:lnTo>
                    <a:pt x="3024" y="1194"/>
                  </a:lnTo>
                  <a:lnTo>
                    <a:pt x="3020" y="1185"/>
                  </a:lnTo>
                  <a:lnTo>
                    <a:pt x="3014" y="1174"/>
                  </a:lnTo>
                  <a:lnTo>
                    <a:pt x="3010" y="1162"/>
                  </a:lnTo>
                  <a:lnTo>
                    <a:pt x="3007" y="1151"/>
                  </a:lnTo>
                  <a:lnTo>
                    <a:pt x="3006" y="1139"/>
                  </a:lnTo>
                  <a:lnTo>
                    <a:pt x="3007" y="1135"/>
                  </a:lnTo>
                  <a:lnTo>
                    <a:pt x="3008" y="1129"/>
                  </a:lnTo>
                  <a:lnTo>
                    <a:pt x="3010" y="1125"/>
                  </a:lnTo>
                  <a:lnTo>
                    <a:pt x="3012" y="1120"/>
                  </a:lnTo>
                  <a:lnTo>
                    <a:pt x="3018" y="1114"/>
                  </a:lnTo>
                  <a:lnTo>
                    <a:pt x="3025" y="1107"/>
                  </a:lnTo>
                  <a:lnTo>
                    <a:pt x="3033" y="1100"/>
                  </a:lnTo>
                  <a:lnTo>
                    <a:pt x="3039" y="1094"/>
                  </a:lnTo>
                  <a:lnTo>
                    <a:pt x="3047" y="1087"/>
                  </a:lnTo>
                  <a:lnTo>
                    <a:pt x="3054" y="1080"/>
                  </a:lnTo>
                  <a:lnTo>
                    <a:pt x="3061" y="1073"/>
                  </a:lnTo>
                  <a:lnTo>
                    <a:pt x="3066" y="1064"/>
                  </a:lnTo>
                  <a:lnTo>
                    <a:pt x="3070" y="1054"/>
                  </a:lnTo>
                  <a:lnTo>
                    <a:pt x="3075" y="1044"/>
                  </a:lnTo>
                  <a:lnTo>
                    <a:pt x="3078" y="1032"/>
                  </a:lnTo>
                  <a:lnTo>
                    <a:pt x="3080" y="1020"/>
                  </a:lnTo>
                  <a:lnTo>
                    <a:pt x="3082" y="1006"/>
                  </a:lnTo>
                  <a:lnTo>
                    <a:pt x="3083" y="993"/>
                  </a:lnTo>
                  <a:lnTo>
                    <a:pt x="3083" y="979"/>
                  </a:lnTo>
                  <a:lnTo>
                    <a:pt x="3083" y="965"/>
                  </a:lnTo>
                  <a:lnTo>
                    <a:pt x="3080" y="937"/>
                  </a:lnTo>
                  <a:lnTo>
                    <a:pt x="3077" y="910"/>
                  </a:lnTo>
                  <a:lnTo>
                    <a:pt x="3072" y="886"/>
                  </a:lnTo>
                  <a:lnTo>
                    <a:pt x="3065" y="865"/>
                  </a:lnTo>
                  <a:lnTo>
                    <a:pt x="3058" y="853"/>
                  </a:lnTo>
                  <a:lnTo>
                    <a:pt x="3053" y="842"/>
                  </a:lnTo>
                  <a:lnTo>
                    <a:pt x="3048" y="831"/>
                  </a:lnTo>
                  <a:lnTo>
                    <a:pt x="3045" y="818"/>
                  </a:lnTo>
                  <a:lnTo>
                    <a:pt x="3039" y="796"/>
                  </a:lnTo>
                  <a:lnTo>
                    <a:pt x="3036" y="774"/>
                  </a:lnTo>
                  <a:lnTo>
                    <a:pt x="3033" y="752"/>
                  </a:lnTo>
                  <a:lnTo>
                    <a:pt x="3027" y="730"/>
                  </a:lnTo>
                  <a:lnTo>
                    <a:pt x="3023" y="719"/>
                  </a:lnTo>
                  <a:lnTo>
                    <a:pt x="3018" y="709"/>
                  </a:lnTo>
                  <a:lnTo>
                    <a:pt x="3013" y="698"/>
                  </a:lnTo>
                  <a:lnTo>
                    <a:pt x="3006" y="687"/>
                  </a:lnTo>
                  <a:lnTo>
                    <a:pt x="2998" y="676"/>
                  </a:lnTo>
                  <a:lnTo>
                    <a:pt x="2991" y="667"/>
                  </a:lnTo>
                  <a:lnTo>
                    <a:pt x="2982" y="660"/>
                  </a:lnTo>
                  <a:lnTo>
                    <a:pt x="2974" y="654"/>
                  </a:lnTo>
                  <a:lnTo>
                    <a:pt x="2958" y="644"/>
                  </a:lnTo>
                  <a:lnTo>
                    <a:pt x="2942" y="635"/>
                  </a:lnTo>
                  <a:lnTo>
                    <a:pt x="2934" y="631"/>
                  </a:lnTo>
                  <a:lnTo>
                    <a:pt x="2927" y="625"/>
                  </a:lnTo>
                  <a:lnTo>
                    <a:pt x="2920" y="619"/>
                  </a:lnTo>
                  <a:lnTo>
                    <a:pt x="2913" y="612"/>
                  </a:lnTo>
                  <a:lnTo>
                    <a:pt x="2907" y="604"/>
                  </a:lnTo>
                  <a:lnTo>
                    <a:pt x="2901" y="594"/>
                  </a:lnTo>
                  <a:lnTo>
                    <a:pt x="2895" y="582"/>
                  </a:lnTo>
                  <a:lnTo>
                    <a:pt x="2891" y="568"/>
                  </a:lnTo>
                  <a:lnTo>
                    <a:pt x="2888" y="558"/>
                  </a:lnTo>
                  <a:lnTo>
                    <a:pt x="2883" y="549"/>
                  </a:lnTo>
                  <a:lnTo>
                    <a:pt x="2880" y="541"/>
                  </a:lnTo>
                  <a:lnTo>
                    <a:pt x="2876" y="534"/>
                  </a:lnTo>
                  <a:lnTo>
                    <a:pt x="2871" y="530"/>
                  </a:lnTo>
                  <a:lnTo>
                    <a:pt x="2867" y="524"/>
                  </a:lnTo>
                  <a:lnTo>
                    <a:pt x="2862" y="521"/>
                  </a:lnTo>
                  <a:lnTo>
                    <a:pt x="2858" y="517"/>
                  </a:lnTo>
                  <a:lnTo>
                    <a:pt x="2848" y="511"/>
                  </a:lnTo>
                  <a:lnTo>
                    <a:pt x="2837" y="505"/>
                  </a:lnTo>
                  <a:lnTo>
                    <a:pt x="2826" y="497"/>
                  </a:lnTo>
                  <a:lnTo>
                    <a:pt x="2814" y="486"/>
                  </a:lnTo>
                  <a:lnTo>
                    <a:pt x="2808" y="479"/>
                  </a:lnTo>
                  <a:lnTo>
                    <a:pt x="2804" y="471"/>
                  </a:lnTo>
                  <a:lnTo>
                    <a:pt x="2799" y="464"/>
                  </a:lnTo>
                  <a:lnTo>
                    <a:pt x="2795" y="456"/>
                  </a:lnTo>
                  <a:lnTo>
                    <a:pt x="2789" y="448"/>
                  </a:lnTo>
                  <a:lnTo>
                    <a:pt x="2784" y="442"/>
                  </a:lnTo>
                  <a:lnTo>
                    <a:pt x="2779" y="439"/>
                  </a:lnTo>
                  <a:lnTo>
                    <a:pt x="2776" y="436"/>
                  </a:lnTo>
                  <a:lnTo>
                    <a:pt x="2770" y="434"/>
                  </a:lnTo>
                  <a:lnTo>
                    <a:pt x="2765" y="432"/>
                  </a:lnTo>
                  <a:lnTo>
                    <a:pt x="2753" y="428"/>
                  </a:lnTo>
                  <a:lnTo>
                    <a:pt x="2740" y="426"/>
                  </a:lnTo>
                  <a:lnTo>
                    <a:pt x="2727" y="424"/>
                  </a:lnTo>
                  <a:lnTo>
                    <a:pt x="2715" y="423"/>
                  </a:lnTo>
                  <a:lnTo>
                    <a:pt x="2691" y="421"/>
                  </a:lnTo>
                  <a:lnTo>
                    <a:pt x="2666" y="417"/>
                  </a:lnTo>
                  <a:lnTo>
                    <a:pt x="2654" y="415"/>
                  </a:lnTo>
                  <a:lnTo>
                    <a:pt x="2643" y="412"/>
                  </a:lnTo>
                  <a:lnTo>
                    <a:pt x="2632" y="408"/>
                  </a:lnTo>
                  <a:lnTo>
                    <a:pt x="2621" y="403"/>
                  </a:lnTo>
                  <a:lnTo>
                    <a:pt x="2611" y="397"/>
                  </a:lnTo>
                  <a:lnTo>
                    <a:pt x="2602" y="390"/>
                  </a:lnTo>
                  <a:lnTo>
                    <a:pt x="2593" y="381"/>
                  </a:lnTo>
                  <a:lnTo>
                    <a:pt x="2585" y="371"/>
                  </a:lnTo>
                  <a:lnTo>
                    <a:pt x="2574" y="356"/>
                  </a:lnTo>
                  <a:lnTo>
                    <a:pt x="2565" y="345"/>
                  </a:lnTo>
                  <a:lnTo>
                    <a:pt x="2559" y="339"/>
                  </a:lnTo>
                  <a:lnTo>
                    <a:pt x="2551" y="333"/>
                  </a:lnTo>
                  <a:lnTo>
                    <a:pt x="2542" y="331"/>
                  </a:lnTo>
                  <a:lnTo>
                    <a:pt x="2532" y="330"/>
                  </a:lnTo>
                  <a:lnTo>
                    <a:pt x="2519" y="330"/>
                  </a:lnTo>
                  <a:lnTo>
                    <a:pt x="2501" y="330"/>
                  </a:lnTo>
                  <a:lnTo>
                    <a:pt x="2493" y="329"/>
                  </a:lnTo>
                  <a:lnTo>
                    <a:pt x="2488" y="325"/>
                  </a:lnTo>
                  <a:lnTo>
                    <a:pt x="2482" y="322"/>
                  </a:lnTo>
                  <a:lnTo>
                    <a:pt x="2479" y="317"/>
                  </a:lnTo>
                  <a:lnTo>
                    <a:pt x="2476" y="303"/>
                  </a:lnTo>
                  <a:lnTo>
                    <a:pt x="2474" y="290"/>
                  </a:lnTo>
                  <a:lnTo>
                    <a:pt x="2471" y="283"/>
                  </a:lnTo>
                  <a:lnTo>
                    <a:pt x="2470" y="278"/>
                  </a:lnTo>
                  <a:lnTo>
                    <a:pt x="2468" y="273"/>
                  </a:lnTo>
                  <a:lnTo>
                    <a:pt x="2465" y="271"/>
                  </a:lnTo>
                  <a:lnTo>
                    <a:pt x="2461" y="270"/>
                  </a:lnTo>
                  <a:lnTo>
                    <a:pt x="2456" y="271"/>
                  </a:lnTo>
                  <a:lnTo>
                    <a:pt x="2448" y="275"/>
                  </a:lnTo>
                  <a:lnTo>
                    <a:pt x="2439" y="281"/>
                  </a:lnTo>
                  <a:lnTo>
                    <a:pt x="2424" y="293"/>
                  </a:lnTo>
                  <a:lnTo>
                    <a:pt x="2413" y="299"/>
                  </a:lnTo>
                  <a:lnTo>
                    <a:pt x="2408" y="301"/>
                  </a:lnTo>
                  <a:lnTo>
                    <a:pt x="2405" y="301"/>
                  </a:lnTo>
                  <a:lnTo>
                    <a:pt x="2402" y="301"/>
                  </a:lnTo>
                  <a:lnTo>
                    <a:pt x="2398" y="300"/>
                  </a:lnTo>
                  <a:lnTo>
                    <a:pt x="2392" y="296"/>
                  </a:lnTo>
                  <a:lnTo>
                    <a:pt x="2383" y="290"/>
                  </a:lnTo>
                  <a:lnTo>
                    <a:pt x="2372" y="283"/>
                  </a:lnTo>
                  <a:lnTo>
                    <a:pt x="2355" y="278"/>
                  </a:lnTo>
                  <a:lnTo>
                    <a:pt x="2340" y="271"/>
                  </a:lnTo>
                  <a:lnTo>
                    <a:pt x="2328" y="266"/>
                  </a:lnTo>
                  <a:lnTo>
                    <a:pt x="2324" y="262"/>
                  </a:lnTo>
                  <a:lnTo>
                    <a:pt x="2321" y="259"/>
                  </a:lnTo>
                  <a:lnTo>
                    <a:pt x="2317" y="256"/>
                  </a:lnTo>
                  <a:lnTo>
                    <a:pt x="2316" y="252"/>
                  </a:lnTo>
                  <a:lnTo>
                    <a:pt x="2314" y="248"/>
                  </a:lnTo>
                  <a:lnTo>
                    <a:pt x="2314" y="244"/>
                  </a:lnTo>
                  <a:lnTo>
                    <a:pt x="2314" y="238"/>
                  </a:lnTo>
                  <a:lnTo>
                    <a:pt x="2314" y="234"/>
                  </a:lnTo>
                  <a:lnTo>
                    <a:pt x="2317" y="222"/>
                  </a:lnTo>
                  <a:lnTo>
                    <a:pt x="2321" y="206"/>
                  </a:lnTo>
                  <a:lnTo>
                    <a:pt x="2323" y="197"/>
                  </a:lnTo>
                  <a:lnTo>
                    <a:pt x="2323" y="189"/>
                  </a:lnTo>
                  <a:lnTo>
                    <a:pt x="2322" y="183"/>
                  </a:lnTo>
                  <a:lnTo>
                    <a:pt x="2320" y="176"/>
                  </a:lnTo>
                  <a:lnTo>
                    <a:pt x="2316" y="171"/>
                  </a:lnTo>
                  <a:lnTo>
                    <a:pt x="2311" y="166"/>
                  </a:lnTo>
                  <a:lnTo>
                    <a:pt x="2305" y="163"/>
                  </a:lnTo>
                  <a:lnTo>
                    <a:pt x="2299" y="160"/>
                  </a:lnTo>
                  <a:lnTo>
                    <a:pt x="2283" y="153"/>
                  </a:lnTo>
                  <a:lnTo>
                    <a:pt x="2266" y="147"/>
                  </a:lnTo>
                  <a:lnTo>
                    <a:pt x="2250" y="140"/>
                  </a:lnTo>
                  <a:lnTo>
                    <a:pt x="2232" y="131"/>
                  </a:lnTo>
                  <a:lnTo>
                    <a:pt x="2230" y="130"/>
                  </a:lnTo>
                  <a:lnTo>
                    <a:pt x="2229" y="126"/>
                  </a:lnTo>
                  <a:lnTo>
                    <a:pt x="2229" y="124"/>
                  </a:lnTo>
                  <a:lnTo>
                    <a:pt x="2229" y="121"/>
                  </a:lnTo>
                  <a:lnTo>
                    <a:pt x="2232" y="113"/>
                  </a:lnTo>
                  <a:lnTo>
                    <a:pt x="2237" y="105"/>
                  </a:lnTo>
                  <a:lnTo>
                    <a:pt x="2248" y="91"/>
                  </a:lnTo>
                  <a:lnTo>
                    <a:pt x="2253" y="81"/>
                  </a:lnTo>
                  <a:lnTo>
                    <a:pt x="2252" y="79"/>
                  </a:lnTo>
                  <a:lnTo>
                    <a:pt x="2251" y="77"/>
                  </a:lnTo>
                  <a:lnTo>
                    <a:pt x="2248" y="73"/>
                  </a:lnTo>
                  <a:lnTo>
                    <a:pt x="2244" y="71"/>
                  </a:lnTo>
                  <a:lnTo>
                    <a:pt x="2235" y="67"/>
                  </a:lnTo>
                  <a:lnTo>
                    <a:pt x="2223" y="62"/>
                  </a:lnTo>
                  <a:lnTo>
                    <a:pt x="2192" y="55"/>
                  </a:lnTo>
                  <a:lnTo>
                    <a:pt x="2158" y="48"/>
                  </a:lnTo>
                  <a:lnTo>
                    <a:pt x="2122" y="41"/>
                  </a:lnTo>
                  <a:lnTo>
                    <a:pt x="2090" y="37"/>
                  </a:lnTo>
                  <a:lnTo>
                    <a:pt x="2077" y="34"/>
                  </a:lnTo>
                  <a:lnTo>
                    <a:pt x="2067" y="31"/>
                  </a:lnTo>
                  <a:lnTo>
                    <a:pt x="2060" y="29"/>
                  </a:lnTo>
                  <a:lnTo>
                    <a:pt x="2057" y="27"/>
                  </a:lnTo>
                  <a:lnTo>
                    <a:pt x="2056" y="23"/>
                  </a:lnTo>
                  <a:lnTo>
                    <a:pt x="2056" y="18"/>
                  </a:lnTo>
                  <a:lnTo>
                    <a:pt x="2057" y="13"/>
                  </a:lnTo>
                  <a:lnTo>
                    <a:pt x="2058" y="8"/>
                  </a:lnTo>
                  <a:lnTo>
                    <a:pt x="2059" y="5"/>
                  </a:lnTo>
                  <a:lnTo>
                    <a:pt x="2057" y="2"/>
                  </a:lnTo>
                  <a:lnTo>
                    <a:pt x="2054" y="0"/>
                  </a:lnTo>
                  <a:lnTo>
                    <a:pt x="2047" y="2"/>
                  </a:lnTo>
                  <a:lnTo>
                    <a:pt x="2035" y="5"/>
                  </a:lnTo>
                  <a:lnTo>
                    <a:pt x="2023" y="8"/>
                  </a:lnTo>
                  <a:lnTo>
                    <a:pt x="2011" y="10"/>
                  </a:lnTo>
                  <a:lnTo>
                    <a:pt x="1997" y="12"/>
                  </a:lnTo>
                  <a:lnTo>
                    <a:pt x="1991" y="13"/>
                  </a:lnTo>
                  <a:lnTo>
                    <a:pt x="1986" y="15"/>
                  </a:lnTo>
                  <a:lnTo>
                    <a:pt x="1981" y="18"/>
                  </a:lnTo>
                  <a:lnTo>
                    <a:pt x="1976" y="23"/>
                  </a:lnTo>
                  <a:lnTo>
                    <a:pt x="1971" y="28"/>
                  </a:lnTo>
                  <a:lnTo>
                    <a:pt x="1967" y="35"/>
                  </a:lnTo>
                  <a:lnTo>
                    <a:pt x="1963" y="41"/>
                  </a:lnTo>
                  <a:lnTo>
                    <a:pt x="1960" y="49"/>
                  </a:lnTo>
                  <a:lnTo>
                    <a:pt x="1947" y="79"/>
                  </a:lnTo>
                  <a:lnTo>
                    <a:pt x="1941" y="104"/>
                  </a:lnTo>
                  <a:lnTo>
                    <a:pt x="1901" y="135"/>
                  </a:lnTo>
                  <a:lnTo>
                    <a:pt x="1901" y="135"/>
                  </a:lnTo>
                  <a:lnTo>
                    <a:pt x="1904" y="142"/>
                  </a:lnTo>
                  <a:lnTo>
                    <a:pt x="1908" y="149"/>
                  </a:lnTo>
                  <a:lnTo>
                    <a:pt x="1910" y="156"/>
                  </a:lnTo>
                  <a:lnTo>
                    <a:pt x="1912" y="163"/>
                  </a:lnTo>
                  <a:lnTo>
                    <a:pt x="1913" y="170"/>
                  </a:lnTo>
                  <a:lnTo>
                    <a:pt x="1913" y="176"/>
                  </a:lnTo>
                  <a:lnTo>
                    <a:pt x="1913" y="182"/>
                  </a:lnTo>
                  <a:lnTo>
                    <a:pt x="1912" y="187"/>
                  </a:lnTo>
                  <a:lnTo>
                    <a:pt x="1910" y="192"/>
                  </a:lnTo>
                  <a:lnTo>
                    <a:pt x="1906" y="196"/>
                  </a:lnTo>
                  <a:lnTo>
                    <a:pt x="1902" y="199"/>
                  </a:lnTo>
                  <a:lnTo>
                    <a:pt x="1898" y="202"/>
                  </a:lnTo>
                  <a:lnTo>
                    <a:pt x="1889" y="208"/>
                  </a:lnTo>
                  <a:lnTo>
                    <a:pt x="1881" y="215"/>
                  </a:lnTo>
                  <a:lnTo>
                    <a:pt x="1878" y="220"/>
                  </a:lnTo>
                  <a:lnTo>
                    <a:pt x="1875" y="225"/>
                  </a:lnTo>
                  <a:lnTo>
                    <a:pt x="1875" y="229"/>
                  </a:lnTo>
                  <a:lnTo>
                    <a:pt x="1877" y="234"/>
                  </a:lnTo>
                  <a:lnTo>
                    <a:pt x="1881" y="241"/>
                  </a:lnTo>
                  <a:lnTo>
                    <a:pt x="1888" y="249"/>
                  </a:lnTo>
                  <a:lnTo>
                    <a:pt x="1895" y="257"/>
                  </a:lnTo>
                  <a:lnTo>
                    <a:pt x="1901" y="266"/>
                  </a:lnTo>
                  <a:lnTo>
                    <a:pt x="1903" y="270"/>
                  </a:lnTo>
                  <a:lnTo>
                    <a:pt x="1903" y="276"/>
                  </a:lnTo>
                  <a:lnTo>
                    <a:pt x="1902" y="282"/>
                  </a:lnTo>
                  <a:lnTo>
                    <a:pt x="1900" y="289"/>
                  </a:lnTo>
                  <a:lnTo>
                    <a:pt x="1897" y="296"/>
                  </a:lnTo>
                  <a:lnTo>
                    <a:pt x="1891" y="302"/>
                  </a:lnTo>
                  <a:lnTo>
                    <a:pt x="1885" y="308"/>
                  </a:lnTo>
                  <a:lnTo>
                    <a:pt x="1879" y="313"/>
                  </a:lnTo>
                  <a:lnTo>
                    <a:pt x="1871" y="318"/>
                  </a:lnTo>
                  <a:lnTo>
                    <a:pt x="1863" y="322"/>
                  </a:lnTo>
                  <a:lnTo>
                    <a:pt x="1856" y="325"/>
                  </a:lnTo>
                  <a:lnTo>
                    <a:pt x="1849" y="328"/>
                  </a:lnTo>
                  <a:lnTo>
                    <a:pt x="1825" y="332"/>
                  </a:lnTo>
                  <a:lnTo>
                    <a:pt x="1805" y="337"/>
                  </a:lnTo>
                  <a:lnTo>
                    <a:pt x="1795" y="339"/>
                  </a:lnTo>
                  <a:lnTo>
                    <a:pt x="1785" y="343"/>
                  </a:lnTo>
                  <a:lnTo>
                    <a:pt x="1775" y="349"/>
                  </a:lnTo>
                  <a:lnTo>
                    <a:pt x="1764" y="356"/>
                  </a:lnTo>
                  <a:lnTo>
                    <a:pt x="1754" y="363"/>
                  </a:lnTo>
                  <a:lnTo>
                    <a:pt x="1745" y="370"/>
                  </a:lnTo>
                  <a:lnTo>
                    <a:pt x="1739" y="372"/>
                  </a:lnTo>
                  <a:lnTo>
                    <a:pt x="1734" y="373"/>
                  </a:lnTo>
                  <a:lnTo>
                    <a:pt x="1728" y="373"/>
                  </a:lnTo>
                  <a:lnTo>
                    <a:pt x="1722" y="371"/>
                  </a:lnTo>
                  <a:lnTo>
                    <a:pt x="1709" y="365"/>
                  </a:lnTo>
                  <a:lnTo>
                    <a:pt x="1697" y="358"/>
                  </a:lnTo>
                  <a:lnTo>
                    <a:pt x="1692" y="353"/>
                  </a:lnTo>
                  <a:lnTo>
                    <a:pt x="1686" y="350"/>
                  </a:lnTo>
                  <a:lnTo>
                    <a:pt x="1681" y="348"/>
                  </a:lnTo>
                  <a:lnTo>
                    <a:pt x="1675" y="346"/>
                  </a:lnTo>
                  <a:lnTo>
                    <a:pt x="1669" y="346"/>
                  </a:lnTo>
                  <a:lnTo>
                    <a:pt x="1666" y="348"/>
                  </a:lnTo>
                  <a:lnTo>
                    <a:pt x="1662" y="350"/>
                  </a:lnTo>
                  <a:lnTo>
                    <a:pt x="1660" y="352"/>
                  </a:lnTo>
                  <a:lnTo>
                    <a:pt x="1654" y="356"/>
                  </a:lnTo>
                  <a:lnTo>
                    <a:pt x="1651" y="363"/>
                  </a:lnTo>
                  <a:lnTo>
                    <a:pt x="1647" y="370"/>
                  </a:lnTo>
                  <a:lnTo>
                    <a:pt x="1643" y="375"/>
                  </a:lnTo>
                  <a:lnTo>
                    <a:pt x="1641" y="379"/>
                  </a:lnTo>
                  <a:lnTo>
                    <a:pt x="1638" y="381"/>
                  </a:lnTo>
                  <a:lnTo>
                    <a:pt x="1635" y="382"/>
                  </a:lnTo>
                  <a:lnTo>
                    <a:pt x="1632" y="384"/>
                  </a:lnTo>
                  <a:lnTo>
                    <a:pt x="1624" y="391"/>
                  </a:lnTo>
                  <a:lnTo>
                    <a:pt x="1617" y="395"/>
                  </a:lnTo>
                  <a:lnTo>
                    <a:pt x="1611" y="397"/>
                  </a:lnTo>
                  <a:lnTo>
                    <a:pt x="1604" y="398"/>
                  </a:lnTo>
                  <a:lnTo>
                    <a:pt x="1591" y="398"/>
                  </a:lnTo>
                  <a:lnTo>
                    <a:pt x="1574" y="398"/>
                  </a:lnTo>
                  <a:lnTo>
                    <a:pt x="1570" y="398"/>
                  </a:lnTo>
                  <a:lnTo>
                    <a:pt x="1566" y="400"/>
                  </a:lnTo>
                  <a:lnTo>
                    <a:pt x="1562" y="401"/>
                  </a:lnTo>
                  <a:lnTo>
                    <a:pt x="1560" y="403"/>
                  </a:lnTo>
                  <a:lnTo>
                    <a:pt x="1554" y="407"/>
                  </a:lnTo>
                  <a:lnTo>
                    <a:pt x="1551" y="413"/>
                  </a:lnTo>
                  <a:lnTo>
                    <a:pt x="1548" y="419"/>
                  </a:lnTo>
                  <a:lnTo>
                    <a:pt x="1543" y="426"/>
                  </a:lnTo>
                  <a:lnTo>
                    <a:pt x="1539" y="432"/>
                  </a:lnTo>
                  <a:lnTo>
                    <a:pt x="1533" y="436"/>
                  </a:lnTo>
                  <a:lnTo>
                    <a:pt x="1517" y="443"/>
                  </a:lnTo>
                  <a:lnTo>
                    <a:pt x="1502" y="448"/>
                  </a:lnTo>
                  <a:lnTo>
                    <a:pt x="1499" y="453"/>
                  </a:lnTo>
                  <a:lnTo>
                    <a:pt x="1496" y="456"/>
                  </a:lnTo>
                  <a:lnTo>
                    <a:pt x="1493" y="460"/>
                  </a:lnTo>
                  <a:lnTo>
                    <a:pt x="1491" y="465"/>
                  </a:lnTo>
                  <a:lnTo>
                    <a:pt x="1488" y="475"/>
                  </a:lnTo>
                  <a:lnTo>
                    <a:pt x="1483" y="485"/>
                  </a:lnTo>
                  <a:lnTo>
                    <a:pt x="1478" y="497"/>
                  </a:lnTo>
                  <a:lnTo>
                    <a:pt x="1471" y="506"/>
                  </a:lnTo>
                  <a:lnTo>
                    <a:pt x="1465" y="512"/>
                  </a:lnTo>
                  <a:lnTo>
                    <a:pt x="1457" y="517"/>
                  </a:lnTo>
                  <a:lnTo>
                    <a:pt x="1440" y="524"/>
                  </a:lnTo>
                  <a:lnTo>
                    <a:pt x="1419" y="531"/>
                  </a:lnTo>
                  <a:lnTo>
                    <a:pt x="1415" y="532"/>
                  </a:lnTo>
                  <a:lnTo>
                    <a:pt x="1413" y="535"/>
                  </a:lnTo>
                  <a:lnTo>
                    <a:pt x="1410" y="539"/>
                  </a:lnTo>
                  <a:lnTo>
                    <a:pt x="1409" y="543"/>
                  </a:lnTo>
                  <a:lnTo>
                    <a:pt x="1409" y="549"/>
                  </a:lnTo>
                  <a:lnTo>
                    <a:pt x="1410" y="555"/>
                  </a:lnTo>
                  <a:lnTo>
                    <a:pt x="1413" y="562"/>
                  </a:lnTo>
                  <a:lnTo>
                    <a:pt x="1415" y="569"/>
                  </a:lnTo>
                  <a:lnTo>
                    <a:pt x="1420" y="585"/>
                  </a:lnTo>
                  <a:lnTo>
                    <a:pt x="1429" y="603"/>
                  </a:lnTo>
                  <a:lnTo>
                    <a:pt x="1439" y="621"/>
                  </a:lnTo>
                  <a:lnTo>
                    <a:pt x="1450" y="639"/>
                  </a:lnTo>
                  <a:lnTo>
                    <a:pt x="1462" y="658"/>
                  </a:lnTo>
                  <a:lnTo>
                    <a:pt x="1476" y="677"/>
                  </a:lnTo>
                  <a:lnTo>
                    <a:pt x="1488" y="694"/>
                  </a:lnTo>
                  <a:lnTo>
                    <a:pt x="1500" y="710"/>
                  </a:lnTo>
                  <a:lnTo>
                    <a:pt x="1511" y="723"/>
                  </a:lnTo>
                  <a:lnTo>
                    <a:pt x="1521" y="734"/>
                  </a:lnTo>
                  <a:lnTo>
                    <a:pt x="1530" y="742"/>
                  </a:lnTo>
                  <a:lnTo>
                    <a:pt x="1535" y="746"/>
                  </a:lnTo>
                  <a:lnTo>
                    <a:pt x="1547" y="750"/>
                  </a:lnTo>
                  <a:lnTo>
                    <a:pt x="1554" y="752"/>
                  </a:lnTo>
                  <a:lnTo>
                    <a:pt x="1562" y="752"/>
                  </a:lnTo>
                  <a:lnTo>
                    <a:pt x="1568" y="753"/>
                  </a:lnTo>
                  <a:lnTo>
                    <a:pt x="1573" y="755"/>
                  </a:lnTo>
                  <a:lnTo>
                    <a:pt x="1579" y="759"/>
                  </a:lnTo>
                  <a:lnTo>
                    <a:pt x="1585" y="765"/>
                  </a:lnTo>
                  <a:lnTo>
                    <a:pt x="1593" y="775"/>
                  </a:lnTo>
                  <a:lnTo>
                    <a:pt x="1607" y="797"/>
                  </a:lnTo>
                  <a:lnTo>
                    <a:pt x="1622" y="824"/>
                  </a:lnTo>
                  <a:lnTo>
                    <a:pt x="1630" y="837"/>
                  </a:lnTo>
                  <a:lnTo>
                    <a:pt x="1635" y="851"/>
                  </a:lnTo>
                  <a:lnTo>
                    <a:pt x="1641" y="864"/>
                  </a:lnTo>
                  <a:lnTo>
                    <a:pt x="1644" y="875"/>
                  </a:lnTo>
                  <a:lnTo>
                    <a:pt x="1648" y="893"/>
                  </a:lnTo>
                  <a:lnTo>
                    <a:pt x="1651" y="908"/>
                  </a:lnTo>
                  <a:lnTo>
                    <a:pt x="1652" y="923"/>
                  </a:lnTo>
                  <a:lnTo>
                    <a:pt x="1652" y="938"/>
                  </a:lnTo>
                  <a:lnTo>
                    <a:pt x="1651" y="968"/>
                  </a:lnTo>
                  <a:lnTo>
                    <a:pt x="1651" y="1001"/>
                  </a:lnTo>
                  <a:lnTo>
                    <a:pt x="1663" y="1013"/>
                  </a:lnTo>
                  <a:lnTo>
                    <a:pt x="1677" y="1025"/>
                  </a:lnTo>
                  <a:lnTo>
                    <a:pt x="1692" y="1036"/>
                  </a:lnTo>
                  <a:lnTo>
                    <a:pt x="1706" y="1048"/>
                  </a:lnTo>
                  <a:lnTo>
                    <a:pt x="1712" y="1055"/>
                  </a:lnTo>
                  <a:lnTo>
                    <a:pt x="1716" y="1062"/>
                  </a:lnTo>
                  <a:lnTo>
                    <a:pt x="1720" y="1068"/>
                  </a:lnTo>
                  <a:lnTo>
                    <a:pt x="1725" y="1076"/>
                  </a:lnTo>
                  <a:lnTo>
                    <a:pt x="1730" y="1091"/>
                  </a:lnTo>
                  <a:lnTo>
                    <a:pt x="1736" y="1108"/>
                  </a:lnTo>
                  <a:lnTo>
                    <a:pt x="1746" y="1146"/>
                  </a:lnTo>
                  <a:lnTo>
                    <a:pt x="1755" y="1188"/>
                  </a:lnTo>
                  <a:lnTo>
                    <a:pt x="1757" y="1198"/>
                  </a:lnTo>
                  <a:lnTo>
                    <a:pt x="1760" y="1208"/>
                  </a:lnTo>
                  <a:lnTo>
                    <a:pt x="1765" y="1218"/>
                  </a:lnTo>
                  <a:lnTo>
                    <a:pt x="1769" y="1226"/>
                  </a:lnTo>
                  <a:lnTo>
                    <a:pt x="1774" y="1234"/>
                  </a:lnTo>
                  <a:lnTo>
                    <a:pt x="1779" y="1242"/>
                  </a:lnTo>
                  <a:lnTo>
                    <a:pt x="1786" y="1248"/>
                  </a:lnTo>
                  <a:lnTo>
                    <a:pt x="1794" y="1254"/>
                  </a:lnTo>
                  <a:lnTo>
                    <a:pt x="1812" y="1266"/>
                  </a:lnTo>
                  <a:lnTo>
                    <a:pt x="1830" y="1278"/>
                  </a:lnTo>
                  <a:lnTo>
                    <a:pt x="1847" y="1292"/>
                  </a:lnTo>
                  <a:lnTo>
                    <a:pt x="1863" y="1306"/>
                  </a:lnTo>
                  <a:lnTo>
                    <a:pt x="1873" y="1318"/>
                  </a:lnTo>
                  <a:lnTo>
                    <a:pt x="1882" y="1331"/>
                  </a:lnTo>
                  <a:lnTo>
                    <a:pt x="1890" y="1345"/>
                  </a:lnTo>
                  <a:lnTo>
                    <a:pt x="1894" y="1358"/>
                  </a:lnTo>
                  <a:lnTo>
                    <a:pt x="1899" y="1372"/>
                  </a:lnTo>
                  <a:lnTo>
                    <a:pt x="1900" y="1388"/>
                  </a:lnTo>
                  <a:lnTo>
                    <a:pt x="1901" y="1404"/>
                  </a:lnTo>
                  <a:lnTo>
                    <a:pt x="1899" y="1420"/>
                  </a:lnTo>
                  <a:lnTo>
                    <a:pt x="1895" y="1437"/>
                  </a:lnTo>
                  <a:lnTo>
                    <a:pt x="1893" y="1453"/>
                  </a:lnTo>
                  <a:lnTo>
                    <a:pt x="1890" y="1466"/>
                  </a:lnTo>
                  <a:lnTo>
                    <a:pt x="1885" y="1479"/>
                  </a:lnTo>
                  <a:lnTo>
                    <a:pt x="1880" y="1491"/>
                  </a:lnTo>
                  <a:lnTo>
                    <a:pt x="1872" y="1503"/>
                  </a:lnTo>
                  <a:lnTo>
                    <a:pt x="1861" y="1515"/>
                  </a:lnTo>
                  <a:lnTo>
                    <a:pt x="1848" y="1527"/>
                  </a:lnTo>
                  <a:lnTo>
                    <a:pt x="1833" y="1537"/>
                  </a:lnTo>
                  <a:lnTo>
                    <a:pt x="1823" y="1546"/>
                  </a:lnTo>
                  <a:lnTo>
                    <a:pt x="1816" y="1551"/>
                  </a:lnTo>
                  <a:lnTo>
                    <a:pt x="1811" y="1557"/>
                  </a:lnTo>
                  <a:lnTo>
                    <a:pt x="1809" y="1563"/>
                  </a:lnTo>
                  <a:lnTo>
                    <a:pt x="1808" y="1572"/>
                  </a:lnTo>
                  <a:lnTo>
                    <a:pt x="1808" y="1584"/>
                  </a:lnTo>
                  <a:lnTo>
                    <a:pt x="1809" y="1602"/>
                  </a:lnTo>
                  <a:lnTo>
                    <a:pt x="1809" y="1617"/>
                  </a:lnTo>
                  <a:lnTo>
                    <a:pt x="1808" y="1631"/>
                  </a:lnTo>
                  <a:lnTo>
                    <a:pt x="1807" y="1644"/>
                  </a:lnTo>
                  <a:lnTo>
                    <a:pt x="1805" y="1659"/>
                  </a:lnTo>
                  <a:lnTo>
                    <a:pt x="1802" y="1671"/>
                  </a:lnTo>
                  <a:lnTo>
                    <a:pt x="1798" y="1684"/>
                  </a:lnTo>
                  <a:lnTo>
                    <a:pt x="1794" y="1696"/>
                  </a:lnTo>
                  <a:lnTo>
                    <a:pt x="1789" y="1707"/>
                  </a:lnTo>
                  <a:lnTo>
                    <a:pt x="1782" y="1719"/>
                  </a:lnTo>
                  <a:lnTo>
                    <a:pt x="1776" y="1730"/>
                  </a:lnTo>
                  <a:lnTo>
                    <a:pt x="1767" y="1740"/>
                  </a:lnTo>
                  <a:lnTo>
                    <a:pt x="1758" y="1750"/>
                  </a:lnTo>
                  <a:lnTo>
                    <a:pt x="1748" y="1760"/>
                  </a:lnTo>
                  <a:lnTo>
                    <a:pt x="1738" y="1770"/>
                  </a:lnTo>
                  <a:lnTo>
                    <a:pt x="1726" y="1779"/>
                  </a:lnTo>
                  <a:lnTo>
                    <a:pt x="1714" y="1788"/>
                  </a:lnTo>
                  <a:lnTo>
                    <a:pt x="1705" y="1792"/>
                  </a:lnTo>
                  <a:lnTo>
                    <a:pt x="1697" y="1796"/>
                  </a:lnTo>
                  <a:lnTo>
                    <a:pt x="1691" y="1797"/>
                  </a:lnTo>
                  <a:lnTo>
                    <a:pt x="1685" y="1797"/>
                  </a:lnTo>
                  <a:lnTo>
                    <a:pt x="1676" y="1797"/>
                  </a:lnTo>
                  <a:lnTo>
                    <a:pt x="1668" y="1796"/>
                  </a:lnTo>
                  <a:lnTo>
                    <a:pt x="1665" y="1796"/>
                  </a:lnTo>
                  <a:lnTo>
                    <a:pt x="1661" y="1797"/>
                  </a:lnTo>
                  <a:lnTo>
                    <a:pt x="1657" y="1800"/>
                  </a:lnTo>
                  <a:lnTo>
                    <a:pt x="1654" y="1804"/>
                  </a:lnTo>
                  <a:lnTo>
                    <a:pt x="1650" y="1811"/>
                  </a:lnTo>
                  <a:lnTo>
                    <a:pt x="1645" y="1820"/>
                  </a:lnTo>
                  <a:lnTo>
                    <a:pt x="1641" y="1832"/>
                  </a:lnTo>
                  <a:lnTo>
                    <a:pt x="1635" y="1848"/>
                  </a:lnTo>
                  <a:lnTo>
                    <a:pt x="1630" y="1859"/>
                  </a:lnTo>
                  <a:lnTo>
                    <a:pt x="1624" y="1869"/>
                  </a:lnTo>
                  <a:lnTo>
                    <a:pt x="1617" y="1874"/>
                  </a:lnTo>
                  <a:lnTo>
                    <a:pt x="1611" y="1879"/>
                  </a:lnTo>
                  <a:lnTo>
                    <a:pt x="1603" y="1881"/>
                  </a:lnTo>
                  <a:lnTo>
                    <a:pt x="1595" y="1882"/>
                  </a:lnTo>
                  <a:lnTo>
                    <a:pt x="1586" y="1882"/>
                  </a:lnTo>
                  <a:lnTo>
                    <a:pt x="1579" y="1881"/>
                  </a:lnTo>
                  <a:lnTo>
                    <a:pt x="1561" y="1880"/>
                  </a:lnTo>
                  <a:lnTo>
                    <a:pt x="1544" y="1880"/>
                  </a:lnTo>
                  <a:lnTo>
                    <a:pt x="1535" y="1882"/>
                  </a:lnTo>
                  <a:lnTo>
                    <a:pt x="1528" y="1885"/>
                  </a:lnTo>
                  <a:lnTo>
                    <a:pt x="1520" y="1891"/>
                  </a:lnTo>
                  <a:lnTo>
                    <a:pt x="1512" y="1898"/>
                  </a:lnTo>
                  <a:lnTo>
                    <a:pt x="1503" y="1909"/>
                  </a:lnTo>
                  <a:lnTo>
                    <a:pt x="1493" y="1918"/>
                  </a:lnTo>
                  <a:lnTo>
                    <a:pt x="1482" y="1926"/>
                  </a:lnTo>
                  <a:lnTo>
                    <a:pt x="1471" y="1933"/>
                  </a:lnTo>
                  <a:lnTo>
                    <a:pt x="1459" y="1937"/>
                  </a:lnTo>
                  <a:lnTo>
                    <a:pt x="1447" y="1940"/>
                  </a:lnTo>
                  <a:lnTo>
                    <a:pt x="1432" y="1943"/>
                  </a:lnTo>
                  <a:lnTo>
                    <a:pt x="1419" y="1944"/>
                  </a:lnTo>
                  <a:lnTo>
                    <a:pt x="1409" y="1940"/>
                  </a:lnTo>
                  <a:lnTo>
                    <a:pt x="1401" y="1938"/>
                  </a:lnTo>
                  <a:lnTo>
                    <a:pt x="1395" y="1937"/>
                  </a:lnTo>
                  <a:lnTo>
                    <a:pt x="1389" y="1937"/>
                  </a:lnTo>
                  <a:lnTo>
                    <a:pt x="1386" y="1938"/>
                  </a:lnTo>
                  <a:lnTo>
                    <a:pt x="1383" y="1939"/>
                  </a:lnTo>
                  <a:lnTo>
                    <a:pt x="1380" y="1943"/>
                  </a:lnTo>
                  <a:lnTo>
                    <a:pt x="1379" y="1945"/>
                  </a:lnTo>
                  <a:lnTo>
                    <a:pt x="1378" y="1953"/>
                  </a:lnTo>
                  <a:lnTo>
                    <a:pt x="1377" y="1961"/>
                  </a:lnTo>
                  <a:lnTo>
                    <a:pt x="1376" y="1966"/>
                  </a:lnTo>
                  <a:lnTo>
                    <a:pt x="1375" y="1970"/>
                  </a:lnTo>
                  <a:lnTo>
                    <a:pt x="1374" y="1975"/>
                  </a:lnTo>
                  <a:lnTo>
                    <a:pt x="1370" y="1979"/>
                  </a:lnTo>
                  <a:lnTo>
                    <a:pt x="1367" y="1984"/>
                  </a:lnTo>
                  <a:lnTo>
                    <a:pt x="1362" y="1988"/>
                  </a:lnTo>
                  <a:lnTo>
                    <a:pt x="1357" y="1991"/>
                  </a:lnTo>
                  <a:lnTo>
                    <a:pt x="1352" y="1993"/>
                  </a:lnTo>
                  <a:lnTo>
                    <a:pt x="1339" y="1997"/>
                  </a:lnTo>
                  <a:lnTo>
                    <a:pt x="1326" y="1999"/>
                  </a:lnTo>
                  <a:lnTo>
                    <a:pt x="1314" y="2000"/>
                  </a:lnTo>
                  <a:lnTo>
                    <a:pt x="1301" y="2002"/>
                  </a:lnTo>
                  <a:lnTo>
                    <a:pt x="1294" y="2003"/>
                  </a:lnTo>
                  <a:lnTo>
                    <a:pt x="1289" y="2006"/>
                  </a:lnTo>
                  <a:lnTo>
                    <a:pt x="1283" y="2008"/>
                  </a:lnTo>
                  <a:lnTo>
                    <a:pt x="1277" y="2011"/>
                  </a:lnTo>
                  <a:lnTo>
                    <a:pt x="1266" y="2019"/>
                  </a:lnTo>
                  <a:lnTo>
                    <a:pt x="1256" y="2027"/>
                  </a:lnTo>
                  <a:lnTo>
                    <a:pt x="1246" y="2035"/>
                  </a:lnTo>
                  <a:lnTo>
                    <a:pt x="1236" y="2044"/>
                  </a:lnTo>
                  <a:lnTo>
                    <a:pt x="1219" y="2063"/>
                  </a:lnTo>
                  <a:lnTo>
                    <a:pt x="1201" y="2082"/>
                  </a:lnTo>
                  <a:lnTo>
                    <a:pt x="1182" y="2100"/>
                  </a:lnTo>
                  <a:lnTo>
                    <a:pt x="1162" y="2117"/>
                  </a:lnTo>
                  <a:lnTo>
                    <a:pt x="1152" y="2125"/>
                  </a:lnTo>
                  <a:lnTo>
                    <a:pt x="1141" y="2133"/>
                  </a:lnTo>
                  <a:lnTo>
                    <a:pt x="1130" y="2139"/>
                  </a:lnTo>
                  <a:lnTo>
                    <a:pt x="1118" y="2145"/>
                  </a:lnTo>
                  <a:lnTo>
                    <a:pt x="1109" y="2149"/>
                  </a:lnTo>
                  <a:lnTo>
                    <a:pt x="1099" y="2155"/>
                  </a:lnTo>
                  <a:lnTo>
                    <a:pt x="1090" y="2162"/>
                  </a:lnTo>
                  <a:lnTo>
                    <a:pt x="1080" y="2169"/>
                  </a:lnTo>
                  <a:lnTo>
                    <a:pt x="1059" y="2186"/>
                  </a:lnTo>
                  <a:lnTo>
                    <a:pt x="1038" y="2206"/>
                  </a:lnTo>
                  <a:lnTo>
                    <a:pt x="995" y="2249"/>
                  </a:lnTo>
                  <a:lnTo>
                    <a:pt x="950" y="2294"/>
                  </a:lnTo>
                  <a:lnTo>
                    <a:pt x="926" y="2316"/>
                  </a:lnTo>
                  <a:lnTo>
                    <a:pt x="903" y="2336"/>
                  </a:lnTo>
                  <a:lnTo>
                    <a:pt x="892" y="2346"/>
                  </a:lnTo>
                  <a:lnTo>
                    <a:pt x="880" y="2354"/>
                  </a:lnTo>
                  <a:lnTo>
                    <a:pt x="869" y="2362"/>
                  </a:lnTo>
                  <a:lnTo>
                    <a:pt x="858" y="2369"/>
                  </a:lnTo>
                  <a:lnTo>
                    <a:pt x="847" y="2375"/>
                  </a:lnTo>
                  <a:lnTo>
                    <a:pt x="836" y="2380"/>
                  </a:lnTo>
                  <a:lnTo>
                    <a:pt x="824" y="2385"/>
                  </a:lnTo>
                  <a:lnTo>
                    <a:pt x="813" y="2387"/>
                  </a:lnTo>
                  <a:lnTo>
                    <a:pt x="802" y="2389"/>
                  </a:lnTo>
                  <a:lnTo>
                    <a:pt x="792" y="2389"/>
                  </a:lnTo>
                  <a:lnTo>
                    <a:pt x="781" y="2388"/>
                  </a:lnTo>
                  <a:lnTo>
                    <a:pt x="771" y="2386"/>
                  </a:lnTo>
                  <a:lnTo>
                    <a:pt x="750" y="2395"/>
                  </a:lnTo>
                  <a:lnTo>
                    <a:pt x="736" y="2402"/>
                  </a:lnTo>
                  <a:lnTo>
                    <a:pt x="730" y="2406"/>
                  </a:lnTo>
                  <a:lnTo>
                    <a:pt x="726" y="2409"/>
                  </a:lnTo>
                  <a:lnTo>
                    <a:pt x="723" y="2414"/>
                  </a:lnTo>
                  <a:lnTo>
                    <a:pt x="719" y="2417"/>
                  </a:lnTo>
                  <a:lnTo>
                    <a:pt x="712" y="2437"/>
                  </a:lnTo>
                  <a:lnTo>
                    <a:pt x="700" y="2467"/>
                  </a:lnTo>
                  <a:lnTo>
                    <a:pt x="696" y="2474"/>
                  </a:lnTo>
                  <a:lnTo>
                    <a:pt x="692" y="2481"/>
                  </a:lnTo>
                  <a:lnTo>
                    <a:pt x="687" y="2484"/>
                  </a:lnTo>
                  <a:lnTo>
                    <a:pt x="684" y="2487"/>
                  </a:lnTo>
                  <a:lnTo>
                    <a:pt x="679" y="2487"/>
                  </a:lnTo>
                  <a:lnTo>
                    <a:pt x="676" y="2484"/>
                  </a:lnTo>
                  <a:lnTo>
                    <a:pt x="672" y="2482"/>
                  </a:lnTo>
                  <a:lnTo>
                    <a:pt x="668" y="2478"/>
                  </a:lnTo>
                  <a:lnTo>
                    <a:pt x="662" y="2469"/>
                  </a:lnTo>
                  <a:lnTo>
                    <a:pt x="656" y="2457"/>
                  </a:lnTo>
                  <a:lnTo>
                    <a:pt x="652" y="2446"/>
                  </a:lnTo>
                  <a:lnTo>
                    <a:pt x="648" y="2437"/>
                  </a:lnTo>
                  <a:lnTo>
                    <a:pt x="647" y="2433"/>
                  </a:lnTo>
                  <a:lnTo>
                    <a:pt x="644" y="2430"/>
                  </a:lnTo>
                  <a:lnTo>
                    <a:pt x="641" y="2428"/>
                  </a:lnTo>
                  <a:lnTo>
                    <a:pt x="637" y="2427"/>
                  </a:lnTo>
                  <a:lnTo>
                    <a:pt x="633" y="2427"/>
                  </a:lnTo>
                  <a:lnTo>
                    <a:pt x="628" y="2427"/>
                  </a:lnTo>
                  <a:lnTo>
                    <a:pt x="623" y="2427"/>
                  </a:lnTo>
                  <a:lnTo>
                    <a:pt x="617" y="2428"/>
                  </a:lnTo>
                  <a:lnTo>
                    <a:pt x="604" y="2431"/>
                  </a:lnTo>
                  <a:lnTo>
                    <a:pt x="591" y="2437"/>
                  </a:lnTo>
                  <a:lnTo>
                    <a:pt x="575" y="2444"/>
                  </a:lnTo>
                  <a:lnTo>
                    <a:pt x="561" y="2452"/>
                  </a:lnTo>
                  <a:lnTo>
                    <a:pt x="545" y="2461"/>
                  </a:lnTo>
                  <a:lnTo>
                    <a:pt x="531" y="2471"/>
                  </a:lnTo>
                  <a:lnTo>
                    <a:pt x="517" y="2481"/>
                  </a:lnTo>
                  <a:lnTo>
                    <a:pt x="504" y="2491"/>
                  </a:lnTo>
                  <a:lnTo>
                    <a:pt x="493" y="2500"/>
                  </a:lnTo>
                  <a:lnTo>
                    <a:pt x="484" y="2509"/>
                  </a:lnTo>
                  <a:lnTo>
                    <a:pt x="477" y="2516"/>
                  </a:lnTo>
                  <a:lnTo>
                    <a:pt x="473" y="2523"/>
                  </a:lnTo>
                  <a:lnTo>
                    <a:pt x="462" y="2545"/>
                  </a:lnTo>
                  <a:lnTo>
                    <a:pt x="453" y="2562"/>
                  </a:lnTo>
                  <a:lnTo>
                    <a:pt x="449" y="2567"/>
                  </a:lnTo>
                  <a:lnTo>
                    <a:pt x="445" y="2572"/>
                  </a:lnTo>
                  <a:lnTo>
                    <a:pt x="439" y="2576"/>
                  </a:lnTo>
                  <a:lnTo>
                    <a:pt x="435" y="2578"/>
                  </a:lnTo>
                  <a:lnTo>
                    <a:pt x="429" y="2579"/>
                  </a:lnTo>
                  <a:lnTo>
                    <a:pt x="422" y="2579"/>
                  </a:lnTo>
                  <a:lnTo>
                    <a:pt x="416" y="2578"/>
                  </a:lnTo>
                  <a:lnTo>
                    <a:pt x="409" y="2576"/>
                  </a:lnTo>
                  <a:lnTo>
                    <a:pt x="391" y="2568"/>
                  </a:lnTo>
                  <a:lnTo>
                    <a:pt x="370" y="2556"/>
                  </a:lnTo>
                  <a:lnTo>
                    <a:pt x="348" y="2544"/>
                  </a:lnTo>
                  <a:lnTo>
                    <a:pt x="324" y="2533"/>
                  </a:lnTo>
                  <a:lnTo>
                    <a:pt x="298" y="2524"/>
                  </a:lnTo>
                  <a:lnTo>
                    <a:pt x="272" y="2516"/>
                  </a:lnTo>
                  <a:lnTo>
                    <a:pt x="245" y="2509"/>
                  </a:lnTo>
                  <a:lnTo>
                    <a:pt x="218" y="2503"/>
                  </a:lnTo>
                  <a:lnTo>
                    <a:pt x="191" y="2499"/>
                  </a:lnTo>
                  <a:lnTo>
                    <a:pt x="166" y="2494"/>
                  </a:lnTo>
                  <a:lnTo>
                    <a:pt x="158" y="2494"/>
                  </a:lnTo>
                  <a:lnTo>
                    <a:pt x="151" y="2494"/>
                  </a:lnTo>
                  <a:lnTo>
                    <a:pt x="144" y="2495"/>
                  </a:lnTo>
                  <a:lnTo>
                    <a:pt x="138" y="2496"/>
                  </a:lnTo>
                  <a:lnTo>
                    <a:pt x="127" y="2501"/>
                  </a:lnTo>
                  <a:lnTo>
                    <a:pt x="116" y="2506"/>
                  </a:lnTo>
                  <a:lnTo>
                    <a:pt x="106" y="2512"/>
                  </a:lnTo>
                  <a:lnTo>
                    <a:pt x="96" y="2517"/>
                  </a:lnTo>
                  <a:lnTo>
                    <a:pt x="90" y="2520"/>
                  </a:lnTo>
                  <a:lnTo>
                    <a:pt x="84" y="2522"/>
                  </a:lnTo>
                  <a:lnTo>
                    <a:pt x="78" y="2523"/>
                  </a:lnTo>
                  <a:lnTo>
                    <a:pt x="71" y="2524"/>
                  </a:lnTo>
                  <a:lnTo>
                    <a:pt x="0" y="2524"/>
                  </a:lnTo>
                  <a:lnTo>
                    <a:pt x="0" y="2524"/>
                  </a:lnTo>
                  <a:lnTo>
                    <a:pt x="0" y="2554"/>
                  </a:lnTo>
                  <a:lnTo>
                    <a:pt x="3" y="2578"/>
                  </a:lnTo>
                  <a:lnTo>
                    <a:pt x="4" y="2589"/>
                  </a:lnTo>
                  <a:lnTo>
                    <a:pt x="6" y="2603"/>
                  </a:lnTo>
                  <a:lnTo>
                    <a:pt x="10" y="2616"/>
                  </a:lnTo>
                  <a:lnTo>
                    <a:pt x="15" y="2630"/>
                  </a:lnTo>
                  <a:lnTo>
                    <a:pt x="19" y="2640"/>
                  </a:lnTo>
                  <a:lnTo>
                    <a:pt x="24" y="2649"/>
                  </a:lnTo>
                  <a:lnTo>
                    <a:pt x="30" y="2659"/>
                  </a:lnTo>
                  <a:lnTo>
                    <a:pt x="36" y="2668"/>
                  </a:lnTo>
                  <a:lnTo>
                    <a:pt x="41" y="2677"/>
                  </a:lnTo>
                  <a:lnTo>
                    <a:pt x="46" y="2685"/>
                  </a:lnTo>
                  <a:lnTo>
                    <a:pt x="47" y="2691"/>
                  </a:lnTo>
                  <a:lnTo>
                    <a:pt x="48" y="2695"/>
                  </a:lnTo>
                  <a:lnTo>
                    <a:pt x="48" y="2701"/>
                  </a:lnTo>
                  <a:lnTo>
                    <a:pt x="48" y="2706"/>
                  </a:lnTo>
                  <a:lnTo>
                    <a:pt x="47" y="2713"/>
                  </a:lnTo>
                  <a:lnTo>
                    <a:pt x="49" y="2720"/>
                  </a:lnTo>
                  <a:lnTo>
                    <a:pt x="51" y="2727"/>
                  </a:lnTo>
                  <a:lnTo>
                    <a:pt x="56" y="2734"/>
                  </a:lnTo>
                  <a:lnTo>
                    <a:pt x="66" y="2748"/>
                  </a:lnTo>
                  <a:lnTo>
                    <a:pt x="77" y="2763"/>
                  </a:lnTo>
                  <a:lnTo>
                    <a:pt x="88" y="2777"/>
                  </a:lnTo>
                  <a:lnTo>
                    <a:pt x="97" y="2793"/>
                  </a:lnTo>
                  <a:lnTo>
                    <a:pt x="100" y="2800"/>
                  </a:lnTo>
                  <a:lnTo>
                    <a:pt x="102" y="2808"/>
                  </a:lnTo>
                  <a:lnTo>
                    <a:pt x="102" y="2817"/>
                  </a:lnTo>
                  <a:lnTo>
                    <a:pt x="101" y="2826"/>
                  </a:lnTo>
                  <a:lnTo>
                    <a:pt x="97" y="2847"/>
                  </a:lnTo>
                  <a:lnTo>
                    <a:pt x="94" y="2865"/>
                  </a:lnTo>
                  <a:lnTo>
                    <a:pt x="94" y="2872"/>
                  </a:lnTo>
                  <a:lnTo>
                    <a:pt x="94" y="2879"/>
                  </a:lnTo>
                  <a:lnTo>
                    <a:pt x="95" y="2886"/>
                  </a:lnTo>
                  <a:lnTo>
                    <a:pt x="97" y="2891"/>
                  </a:lnTo>
                  <a:lnTo>
                    <a:pt x="100" y="2897"/>
                  </a:lnTo>
                  <a:lnTo>
                    <a:pt x="103" y="2901"/>
                  </a:lnTo>
                  <a:lnTo>
                    <a:pt x="109" y="2907"/>
                  </a:lnTo>
                  <a:lnTo>
                    <a:pt x="115" y="2911"/>
                  </a:lnTo>
                  <a:lnTo>
                    <a:pt x="130" y="2920"/>
                  </a:lnTo>
                  <a:lnTo>
                    <a:pt x="151" y="2930"/>
                  </a:lnTo>
                  <a:lnTo>
                    <a:pt x="154" y="2935"/>
                  </a:lnTo>
                  <a:lnTo>
                    <a:pt x="161" y="2942"/>
                  </a:lnTo>
                  <a:lnTo>
                    <a:pt x="168" y="2947"/>
                  </a:lnTo>
                  <a:lnTo>
                    <a:pt x="172" y="2952"/>
                  </a:lnTo>
                  <a:lnTo>
                    <a:pt x="172" y="2956"/>
                  </a:lnTo>
                  <a:lnTo>
                    <a:pt x="172" y="2960"/>
                  </a:lnTo>
                  <a:lnTo>
                    <a:pt x="171" y="2963"/>
                  </a:lnTo>
                  <a:lnTo>
                    <a:pt x="169" y="2966"/>
                  </a:lnTo>
                  <a:lnTo>
                    <a:pt x="163" y="2972"/>
                  </a:lnTo>
                  <a:lnTo>
                    <a:pt x="157" y="2977"/>
                  </a:lnTo>
                  <a:lnTo>
                    <a:pt x="142" y="2987"/>
                  </a:lnTo>
                  <a:lnTo>
                    <a:pt x="129" y="2996"/>
                  </a:lnTo>
                  <a:lnTo>
                    <a:pt x="123" y="3001"/>
                  </a:lnTo>
                  <a:lnTo>
                    <a:pt x="118" y="3003"/>
                  </a:lnTo>
                  <a:lnTo>
                    <a:pt x="113" y="3005"/>
                  </a:lnTo>
                  <a:lnTo>
                    <a:pt x="109" y="3006"/>
                  </a:lnTo>
                  <a:lnTo>
                    <a:pt x="101" y="3008"/>
                  </a:lnTo>
                  <a:lnTo>
                    <a:pt x="95" y="3009"/>
                  </a:lnTo>
                  <a:lnTo>
                    <a:pt x="92" y="3012"/>
                  </a:lnTo>
                  <a:lnTo>
                    <a:pt x="91" y="3013"/>
                  </a:lnTo>
                  <a:lnTo>
                    <a:pt x="90" y="3016"/>
                  </a:lnTo>
                  <a:lnTo>
                    <a:pt x="89" y="3020"/>
                  </a:lnTo>
                  <a:lnTo>
                    <a:pt x="90" y="3034"/>
                  </a:lnTo>
                  <a:lnTo>
                    <a:pt x="94" y="3054"/>
                  </a:lnTo>
                  <a:lnTo>
                    <a:pt x="97" y="3066"/>
                  </a:lnTo>
                  <a:lnTo>
                    <a:pt x="98" y="3075"/>
                  </a:lnTo>
                  <a:lnTo>
                    <a:pt x="98" y="3082"/>
                  </a:lnTo>
                  <a:lnTo>
                    <a:pt x="96" y="3088"/>
                  </a:lnTo>
                  <a:lnTo>
                    <a:pt x="92" y="3092"/>
                  </a:lnTo>
                  <a:lnTo>
                    <a:pt x="88" y="3097"/>
                  </a:lnTo>
                  <a:lnTo>
                    <a:pt x="81" y="3102"/>
                  </a:lnTo>
                  <a:lnTo>
                    <a:pt x="72" y="3108"/>
                  </a:lnTo>
                  <a:lnTo>
                    <a:pt x="70" y="3110"/>
                  </a:lnTo>
                  <a:lnTo>
                    <a:pt x="69" y="3112"/>
                  </a:lnTo>
                  <a:lnTo>
                    <a:pt x="68" y="3114"/>
                  </a:lnTo>
                  <a:lnTo>
                    <a:pt x="68" y="3117"/>
                  </a:lnTo>
                  <a:lnTo>
                    <a:pt x="69" y="3122"/>
                  </a:lnTo>
                  <a:lnTo>
                    <a:pt x="70" y="3129"/>
                  </a:lnTo>
                  <a:lnTo>
                    <a:pt x="78" y="3144"/>
                  </a:lnTo>
                  <a:lnTo>
                    <a:pt x="88" y="3161"/>
                  </a:lnTo>
                  <a:lnTo>
                    <a:pt x="99" y="3178"/>
                  </a:lnTo>
                  <a:lnTo>
                    <a:pt x="110" y="3195"/>
                  </a:lnTo>
                  <a:lnTo>
                    <a:pt x="113" y="3203"/>
                  </a:lnTo>
                  <a:lnTo>
                    <a:pt x="117" y="3211"/>
                  </a:lnTo>
                  <a:lnTo>
                    <a:pt x="119" y="3217"/>
                  </a:lnTo>
                  <a:lnTo>
                    <a:pt x="120" y="3223"/>
                  </a:lnTo>
                  <a:lnTo>
                    <a:pt x="119" y="3246"/>
                  </a:lnTo>
                  <a:lnTo>
                    <a:pt x="118" y="3269"/>
                  </a:lnTo>
                  <a:lnTo>
                    <a:pt x="118" y="3280"/>
                  </a:lnTo>
                  <a:lnTo>
                    <a:pt x="119" y="3291"/>
                  </a:lnTo>
                  <a:lnTo>
                    <a:pt x="122" y="3303"/>
                  </a:lnTo>
                  <a:lnTo>
                    <a:pt x="127" y="3316"/>
                  </a:lnTo>
                  <a:lnTo>
                    <a:pt x="137" y="3335"/>
                  </a:lnTo>
                  <a:lnTo>
                    <a:pt x="143" y="3350"/>
                  </a:lnTo>
                  <a:lnTo>
                    <a:pt x="146" y="3356"/>
                  </a:lnTo>
                  <a:lnTo>
                    <a:pt x="148" y="3365"/>
                  </a:lnTo>
                  <a:lnTo>
                    <a:pt x="150" y="3375"/>
                  </a:lnTo>
                  <a:lnTo>
                    <a:pt x="151" y="3387"/>
                  </a:lnTo>
                  <a:lnTo>
                    <a:pt x="153" y="3400"/>
                  </a:lnTo>
                  <a:lnTo>
                    <a:pt x="159" y="3414"/>
                  </a:lnTo>
                  <a:lnTo>
                    <a:pt x="166" y="3432"/>
                  </a:lnTo>
                  <a:lnTo>
                    <a:pt x="173" y="3448"/>
                  </a:lnTo>
                  <a:lnTo>
                    <a:pt x="182" y="3466"/>
                  </a:lnTo>
                  <a:lnTo>
                    <a:pt x="191" y="3481"/>
                  </a:lnTo>
                  <a:lnTo>
                    <a:pt x="200" y="3495"/>
                  </a:lnTo>
                  <a:lnTo>
                    <a:pt x="208" y="3503"/>
                  </a:lnTo>
                  <a:lnTo>
                    <a:pt x="215" y="3509"/>
                  </a:lnTo>
                  <a:lnTo>
                    <a:pt x="223" y="3513"/>
                  </a:lnTo>
                  <a:lnTo>
                    <a:pt x="231" y="3517"/>
                  </a:lnTo>
                  <a:lnTo>
                    <a:pt x="239" y="3518"/>
                  </a:lnTo>
                  <a:lnTo>
                    <a:pt x="246" y="3518"/>
                  </a:lnTo>
                  <a:lnTo>
                    <a:pt x="254" y="3518"/>
                  </a:lnTo>
                  <a:lnTo>
                    <a:pt x="262" y="3516"/>
                  </a:lnTo>
                  <a:lnTo>
                    <a:pt x="270" y="3515"/>
                  </a:lnTo>
                  <a:lnTo>
                    <a:pt x="285" y="3511"/>
                  </a:lnTo>
                  <a:lnTo>
                    <a:pt x="301" y="3508"/>
                  </a:lnTo>
                  <a:lnTo>
                    <a:pt x="309" y="3508"/>
                  </a:lnTo>
                  <a:lnTo>
                    <a:pt x="317" y="3508"/>
                  </a:lnTo>
                  <a:lnTo>
                    <a:pt x="325" y="3510"/>
                  </a:lnTo>
                  <a:lnTo>
                    <a:pt x="333" y="3513"/>
                  </a:lnTo>
                  <a:lnTo>
                    <a:pt x="349" y="3541"/>
                  </a:lnTo>
                  <a:lnTo>
                    <a:pt x="372" y="3580"/>
                  </a:lnTo>
                  <a:lnTo>
                    <a:pt x="384" y="3599"/>
                  </a:lnTo>
                  <a:lnTo>
                    <a:pt x="396" y="3615"/>
                  </a:lnTo>
                  <a:lnTo>
                    <a:pt x="407" y="3629"/>
                  </a:lnTo>
                  <a:lnTo>
                    <a:pt x="416" y="3637"/>
                  </a:lnTo>
                  <a:lnTo>
                    <a:pt x="427" y="3644"/>
                  </a:lnTo>
                  <a:lnTo>
                    <a:pt x="437" y="3647"/>
                  </a:lnTo>
                  <a:lnTo>
                    <a:pt x="446" y="3648"/>
                  </a:lnTo>
                  <a:lnTo>
                    <a:pt x="455" y="3648"/>
                  </a:lnTo>
                  <a:lnTo>
                    <a:pt x="462" y="3645"/>
                  </a:lnTo>
                  <a:lnTo>
                    <a:pt x="469" y="3642"/>
                  </a:lnTo>
                  <a:lnTo>
                    <a:pt x="476" y="3636"/>
                  </a:lnTo>
                  <a:lnTo>
                    <a:pt x="481" y="3631"/>
                  </a:lnTo>
                  <a:lnTo>
                    <a:pt x="491" y="3618"/>
                  </a:lnTo>
                  <a:lnTo>
                    <a:pt x="500" y="3606"/>
                  </a:lnTo>
                  <a:lnTo>
                    <a:pt x="503" y="3602"/>
                  </a:lnTo>
                  <a:lnTo>
                    <a:pt x="508" y="3599"/>
                  </a:lnTo>
                  <a:lnTo>
                    <a:pt x="511" y="3597"/>
                  </a:lnTo>
                  <a:lnTo>
                    <a:pt x="514" y="3597"/>
                  </a:lnTo>
                  <a:lnTo>
                    <a:pt x="528" y="3638"/>
                  </a:lnTo>
                  <a:lnTo>
                    <a:pt x="542" y="3677"/>
                  </a:lnTo>
                  <a:lnTo>
                    <a:pt x="543" y="3685"/>
                  </a:lnTo>
                  <a:lnTo>
                    <a:pt x="543" y="3692"/>
                  </a:lnTo>
                  <a:lnTo>
                    <a:pt x="542" y="3695"/>
                  </a:lnTo>
                  <a:lnTo>
                    <a:pt x="541" y="3698"/>
                  </a:lnTo>
                  <a:lnTo>
                    <a:pt x="540" y="3700"/>
                  </a:lnTo>
                  <a:lnTo>
                    <a:pt x="538" y="3702"/>
                  </a:lnTo>
                  <a:lnTo>
                    <a:pt x="534" y="3704"/>
                  </a:lnTo>
                  <a:lnTo>
                    <a:pt x="531" y="3705"/>
                  </a:lnTo>
                  <a:lnTo>
                    <a:pt x="528" y="3706"/>
                  </a:lnTo>
                  <a:lnTo>
                    <a:pt x="522" y="3706"/>
                  </a:lnTo>
                  <a:lnTo>
                    <a:pt x="511" y="3706"/>
                  </a:lnTo>
                  <a:lnTo>
                    <a:pt x="496" y="3702"/>
                  </a:lnTo>
                  <a:lnTo>
                    <a:pt x="492" y="3702"/>
                  </a:lnTo>
                  <a:lnTo>
                    <a:pt x="489" y="3704"/>
                  </a:lnTo>
                  <a:lnTo>
                    <a:pt x="484" y="3707"/>
                  </a:lnTo>
                  <a:lnTo>
                    <a:pt x="479" y="3710"/>
                  </a:lnTo>
                  <a:lnTo>
                    <a:pt x="474" y="3715"/>
                  </a:lnTo>
                  <a:lnTo>
                    <a:pt x="469" y="3720"/>
                  </a:lnTo>
                  <a:lnTo>
                    <a:pt x="463" y="3727"/>
                  </a:lnTo>
                  <a:lnTo>
                    <a:pt x="459" y="3732"/>
                  </a:lnTo>
                  <a:lnTo>
                    <a:pt x="456" y="3740"/>
                  </a:lnTo>
                  <a:lnTo>
                    <a:pt x="452" y="3747"/>
                  </a:lnTo>
                  <a:lnTo>
                    <a:pt x="450" y="3753"/>
                  </a:lnTo>
                  <a:lnTo>
                    <a:pt x="450" y="3761"/>
                  </a:lnTo>
                  <a:lnTo>
                    <a:pt x="451" y="3768"/>
                  </a:lnTo>
                  <a:lnTo>
                    <a:pt x="455" y="3774"/>
                  </a:lnTo>
                  <a:lnTo>
                    <a:pt x="460" y="3780"/>
                  </a:lnTo>
                  <a:lnTo>
                    <a:pt x="468" y="3785"/>
                  </a:lnTo>
                  <a:lnTo>
                    <a:pt x="480" y="3793"/>
                  </a:lnTo>
                  <a:lnTo>
                    <a:pt x="490" y="3801"/>
                  </a:lnTo>
                  <a:lnTo>
                    <a:pt x="500" y="3810"/>
                  </a:lnTo>
                  <a:lnTo>
                    <a:pt x="510" y="3819"/>
                  </a:lnTo>
                  <a:lnTo>
                    <a:pt x="520" y="3828"/>
                  </a:lnTo>
                  <a:lnTo>
                    <a:pt x="530" y="3837"/>
                  </a:lnTo>
                  <a:lnTo>
                    <a:pt x="541" y="3845"/>
                  </a:lnTo>
                  <a:lnTo>
                    <a:pt x="555" y="3854"/>
                  </a:lnTo>
                  <a:lnTo>
                    <a:pt x="572" y="3863"/>
                  </a:lnTo>
                  <a:lnTo>
                    <a:pt x="587" y="3873"/>
                  </a:lnTo>
                  <a:lnTo>
                    <a:pt x="602" y="3884"/>
                  </a:lnTo>
                  <a:lnTo>
                    <a:pt x="615" y="3895"/>
                  </a:lnTo>
                  <a:lnTo>
                    <a:pt x="642" y="3919"/>
                  </a:lnTo>
                  <a:lnTo>
                    <a:pt x="668" y="3947"/>
                  </a:lnTo>
                  <a:lnTo>
                    <a:pt x="675" y="3953"/>
                  </a:lnTo>
                  <a:lnTo>
                    <a:pt x="680" y="3960"/>
                  </a:lnTo>
                  <a:lnTo>
                    <a:pt x="684" y="3967"/>
                  </a:lnTo>
                  <a:lnTo>
                    <a:pt x="685" y="3972"/>
                  </a:lnTo>
                  <a:lnTo>
                    <a:pt x="684" y="3978"/>
                  </a:lnTo>
                  <a:lnTo>
                    <a:pt x="682" y="3984"/>
                  </a:lnTo>
                  <a:lnTo>
                    <a:pt x="677" y="3990"/>
                  </a:lnTo>
                  <a:lnTo>
                    <a:pt x="669" y="3998"/>
                  </a:lnTo>
                  <a:lnTo>
                    <a:pt x="661" y="4005"/>
                  </a:lnTo>
                  <a:lnTo>
                    <a:pt x="655" y="4013"/>
                  </a:lnTo>
                  <a:lnTo>
                    <a:pt x="651" y="4020"/>
                  </a:lnTo>
                  <a:lnTo>
                    <a:pt x="649" y="4026"/>
                  </a:lnTo>
                  <a:lnTo>
                    <a:pt x="648" y="4041"/>
                  </a:lnTo>
                  <a:lnTo>
                    <a:pt x="649" y="4062"/>
                  </a:lnTo>
                  <a:lnTo>
                    <a:pt x="651" y="4069"/>
                  </a:lnTo>
                  <a:lnTo>
                    <a:pt x="652" y="4076"/>
                  </a:lnTo>
                  <a:lnTo>
                    <a:pt x="654" y="4083"/>
                  </a:lnTo>
                  <a:lnTo>
                    <a:pt x="656" y="4087"/>
                  </a:lnTo>
                  <a:lnTo>
                    <a:pt x="661" y="4095"/>
                  </a:lnTo>
                  <a:lnTo>
                    <a:pt x="667" y="4101"/>
                  </a:lnTo>
                  <a:lnTo>
                    <a:pt x="673" y="4107"/>
                  </a:lnTo>
                  <a:lnTo>
                    <a:pt x="679" y="4114"/>
                  </a:lnTo>
                  <a:lnTo>
                    <a:pt x="686" y="4121"/>
                  </a:lnTo>
                  <a:lnTo>
                    <a:pt x="692" y="4131"/>
                  </a:lnTo>
                  <a:lnTo>
                    <a:pt x="700" y="4149"/>
                  </a:lnTo>
                  <a:lnTo>
                    <a:pt x="710" y="4167"/>
                  </a:lnTo>
                  <a:lnTo>
                    <a:pt x="720" y="4184"/>
                  </a:lnTo>
                  <a:lnTo>
                    <a:pt x="730" y="4201"/>
                  </a:lnTo>
                  <a:lnTo>
                    <a:pt x="737" y="4213"/>
                  </a:lnTo>
                  <a:lnTo>
                    <a:pt x="744" y="4221"/>
                  </a:lnTo>
                  <a:lnTo>
                    <a:pt x="746" y="4224"/>
                  </a:lnTo>
                  <a:lnTo>
                    <a:pt x="749" y="4225"/>
                  </a:lnTo>
                  <a:lnTo>
                    <a:pt x="751" y="4227"/>
                  </a:lnTo>
                  <a:lnTo>
                    <a:pt x="754" y="4227"/>
                  </a:lnTo>
                  <a:lnTo>
                    <a:pt x="759" y="4226"/>
                  </a:lnTo>
                  <a:lnTo>
                    <a:pt x="765" y="4223"/>
                  </a:lnTo>
                  <a:lnTo>
                    <a:pt x="771" y="4218"/>
                  </a:lnTo>
                  <a:lnTo>
                    <a:pt x="779" y="4209"/>
                  </a:lnTo>
                  <a:lnTo>
                    <a:pt x="786" y="4203"/>
                  </a:lnTo>
                  <a:lnTo>
                    <a:pt x="792" y="4200"/>
                  </a:lnTo>
                  <a:lnTo>
                    <a:pt x="798" y="4199"/>
                  </a:lnTo>
                  <a:lnTo>
                    <a:pt x="805" y="4200"/>
                  </a:lnTo>
                  <a:lnTo>
                    <a:pt x="817" y="4204"/>
                  </a:lnTo>
                  <a:lnTo>
                    <a:pt x="830" y="4209"/>
                  </a:lnTo>
                  <a:lnTo>
                    <a:pt x="837" y="4210"/>
                  </a:lnTo>
                  <a:lnTo>
                    <a:pt x="843" y="4211"/>
                  </a:lnTo>
                  <a:lnTo>
                    <a:pt x="850" y="4211"/>
                  </a:lnTo>
                  <a:lnTo>
                    <a:pt x="855" y="4210"/>
                  </a:lnTo>
                  <a:lnTo>
                    <a:pt x="868" y="4208"/>
                  </a:lnTo>
                  <a:lnTo>
                    <a:pt x="880" y="4204"/>
                  </a:lnTo>
                  <a:lnTo>
                    <a:pt x="893" y="4201"/>
                  </a:lnTo>
                  <a:lnTo>
                    <a:pt x="905" y="4198"/>
                  </a:lnTo>
                  <a:lnTo>
                    <a:pt x="920" y="4195"/>
                  </a:lnTo>
                  <a:lnTo>
                    <a:pt x="934" y="4197"/>
                  </a:lnTo>
                  <a:lnTo>
                    <a:pt x="941" y="4197"/>
                  </a:lnTo>
                  <a:lnTo>
                    <a:pt x="946" y="4197"/>
                  </a:lnTo>
                  <a:lnTo>
                    <a:pt x="951" y="4195"/>
                  </a:lnTo>
                  <a:lnTo>
                    <a:pt x="955" y="4193"/>
                  </a:lnTo>
                  <a:lnTo>
                    <a:pt x="960" y="4191"/>
                  </a:lnTo>
                  <a:lnTo>
                    <a:pt x="963" y="4189"/>
                  </a:lnTo>
                  <a:lnTo>
                    <a:pt x="966" y="4185"/>
                  </a:lnTo>
                  <a:lnTo>
                    <a:pt x="968" y="4182"/>
                  </a:lnTo>
                  <a:lnTo>
                    <a:pt x="977" y="4166"/>
                  </a:lnTo>
                  <a:lnTo>
                    <a:pt x="984" y="4147"/>
                  </a:lnTo>
                  <a:lnTo>
                    <a:pt x="987" y="4141"/>
                  </a:lnTo>
                  <a:lnTo>
                    <a:pt x="992" y="4138"/>
                  </a:lnTo>
                  <a:lnTo>
                    <a:pt x="996" y="4135"/>
                  </a:lnTo>
                  <a:lnTo>
                    <a:pt x="1003" y="4131"/>
                  </a:lnTo>
                  <a:lnTo>
                    <a:pt x="1016" y="4128"/>
                  </a:lnTo>
                  <a:lnTo>
                    <a:pt x="1032" y="4126"/>
                  </a:lnTo>
                  <a:lnTo>
                    <a:pt x="1064" y="4124"/>
                  </a:lnTo>
                  <a:lnTo>
                    <a:pt x="1090" y="4122"/>
                  </a:lnTo>
                  <a:lnTo>
                    <a:pt x="1097" y="4121"/>
                  </a:lnTo>
                  <a:lnTo>
                    <a:pt x="1102" y="4122"/>
                  </a:lnTo>
                  <a:lnTo>
                    <a:pt x="1106" y="4125"/>
                  </a:lnTo>
                  <a:lnTo>
                    <a:pt x="1109" y="4127"/>
                  </a:lnTo>
                  <a:lnTo>
                    <a:pt x="1111" y="4131"/>
                  </a:lnTo>
                  <a:lnTo>
                    <a:pt x="1111" y="4136"/>
                  </a:lnTo>
                  <a:lnTo>
                    <a:pt x="1111" y="4141"/>
                  </a:lnTo>
                  <a:lnTo>
                    <a:pt x="1111" y="4147"/>
                  </a:lnTo>
                  <a:lnTo>
                    <a:pt x="1105" y="4171"/>
                  </a:lnTo>
                  <a:lnTo>
                    <a:pt x="1097" y="4190"/>
                  </a:lnTo>
                  <a:lnTo>
                    <a:pt x="1088" y="4200"/>
                  </a:lnTo>
                  <a:lnTo>
                    <a:pt x="1079" y="4209"/>
                  </a:lnTo>
                  <a:lnTo>
                    <a:pt x="1073" y="4218"/>
                  </a:lnTo>
                  <a:lnTo>
                    <a:pt x="1067" y="4225"/>
                  </a:lnTo>
                  <a:lnTo>
                    <a:pt x="1061" y="4234"/>
                  </a:lnTo>
                  <a:lnTo>
                    <a:pt x="1058" y="4242"/>
                  </a:lnTo>
                  <a:lnTo>
                    <a:pt x="1055" y="4251"/>
                  </a:lnTo>
                  <a:lnTo>
                    <a:pt x="1054" y="4258"/>
                  </a:lnTo>
                  <a:lnTo>
                    <a:pt x="1053" y="4267"/>
                  </a:lnTo>
                  <a:lnTo>
                    <a:pt x="1054" y="4276"/>
                  </a:lnTo>
                  <a:lnTo>
                    <a:pt x="1055" y="4285"/>
                  </a:lnTo>
                  <a:lnTo>
                    <a:pt x="1057" y="4294"/>
                  </a:lnTo>
                  <a:lnTo>
                    <a:pt x="1061" y="4304"/>
                  </a:lnTo>
                  <a:lnTo>
                    <a:pt x="1066" y="4314"/>
                  </a:lnTo>
                  <a:lnTo>
                    <a:pt x="1071" y="4324"/>
                  </a:lnTo>
                  <a:lnTo>
                    <a:pt x="1079" y="4335"/>
                  </a:lnTo>
                  <a:lnTo>
                    <a:pt x="1095" y="4358"/>
                  </a:lnTo>
                  <a:lnTo>
                    <a:pt x="1108" y="4377"/>
                  </a:lnTo>
                  <a:lnTo>
                    <a:pt x="1112" y="4387"/>
                  </a:lnTo>
                  <a:lnTo>
                    <a:pt x="1117" y="4398"/>
                  </a:lnTo>
                  <a:lnTo>
                    <a:pt x="1119" y="4410"/>
                  </a:lnTo>
                  <a:lnTo>
                    <a:pt x="1120" y="4425"/>
                  </a:lnTo>
                  <a:lnTo>
                    <a:pt x="1121" y="4442"/>
                  </a:lnTo>
                  <a:lnTo>
                    <a:pt x="1123" y="4465"/>
                  </a:lnTo>
                  <a:lnTo>
                    <a:pt x="1125" y="4476"/>
                  </a:lnTo>
                  <a:lnTo>
                    <a:pt x="1127" y="4487"/>
                  </a:lnTo>
                  <a:lnTo>
                    <a:pt x="1129" y="4496"/>
                  </a:lnTo>
                  <a:lnTo>
                    <a:pt x="1132" y="4503"/>
                  </a:lnTo>
                  <a:lnTo>
                    <a:pt x="1137" y="4509"/>
                  </a:lnTo>
                  <a:lnTo>
                    <a:pt x="1140" y="4514"/>
                  </a:lnTo>
                  <a:lnTo>
                    <a:pt x="1145" y="4516"/>
                  </a:lnTo>
                  <a:lnTo>
                    <a:pt x="1148" y="4517"/>
                  </a:lnTo>
                  <a:lnTo>
                    <a:pt x="1151" y="4517"/>
                  </a:lnTo>
                  <a:lnTo>
                    <a:pt x="1155" y="4515"/>
                  </a:lnTo>
                  <a:lnTo>
                    <a:pt x="1157" y="4512"/>
                  </a:lnTo>
                  <a:lnTo>
                    <a:pt x="1160" y="4508"/>
                  </a:lnTo>
                  <a:lnTo>
                    <a:pt x="1164" y="4498"/>
                  </a:lnTo>
                  <a:lnTo>
                    <a:pt x="1168" y="4487"/>
                  </a:lnTo>
                  <a:lnTo>
                    <a:pt x="1170" y="4477"/>
                  </a:lnTo>
                  <a:lnTo>
                    <a:pt x="1172" y="4468"/>
                  </a:lnTo>
                  <a:lnTo>
                    <a:pt x="1173" y="4460"/>
                  </a:lnTo>
                  <a:lnTo>
                    <a:pt x="1177" y="4452"/>
                  </a:lnTo>
                  <a:lnTo>
                    <a:pt x="1180" y="4443"/>
                  </a:lnTo>
                  <a:lnTo>
                    <a:pt x="1183" y="4435"/>
                  </a:lnTo>
                  <a:lnTo>
                    <a:pt x="1193" y="4421"/>
                  </a:lnTo>
                  <a:lnTo>
                    <a:pt x="1203" y="4407"/>
                  </a:lnTo>
                  <a:lnTo>
                    <a:pt x="1209" y="4402"/>
                  </a:lnTo>
                  <a:lnTo>
                    <a:pt x="1214" y="4399"/>
                  </a:lnTo>
                  <a:lnTo>
                    <a:pt x="1221" y="4396"/>
                  </a:lnTo>
                  <a:lnTo>
                    <a:pt x="1228" y="4392"/>
                  </a:lnTo>
                  <a:lnTo>
                    <a:pt x="1234" y="4390"/>
                  </a:lnTo>
                  <a:lnTo>
                    <a:pt x="1240" y="4386"/>
                  </a:lnTo>
                  <a:lnTo>
                    <a:pt x="1244" y="4382"/>
                  </a:lnTo>
                  <a:lnTo>
                    <a:pt x="1246" y="4377"/>
                  </a:lnTo>
                  <a:lnTo>
                    <a:pt x="1249" y="4370"/>
                  </a:lnTo>
                  <a:lnTo>
                    <a:pt x="1252" y="4366"/>
                  </a:lnTo>
                  <a:lnTo>
                    <a:pt x="1255" y="4362"/>
                  </a:lnTo>
                  <a:lnTo>
                    <a:pt x="1260" y="4359"/>
                  </a:lnTo>
                  <a:lnTo>
                    <a:pt x="1265" y="4358"/>
                  </a:lnTo>
                  <a:lnTo>
                    <a:pt x="1271" y="4357"/>
                  </a:lnTo>
                  <a:lnTo>
                    <a:pt x="1277" y="4357"/>
                  </a:lnTo>
                  <a:lnTo>
                    <a:pt x="1283" y="4358"/>
                  </a:lnTo>
                  <a:lnTo>
                    <a:pt x="1311" y="4363"/>
                  </a:lnTo>
                  <a:lnTo>
                    <a:pt x="1335" y="4367"/>
                  </a:lnTo>
                  <a:lnTo>
                    <a:pt x="1349" y="4368"/>
                  </a:lnTo>
                  <a:lnTo>
                    <a:pt x="1360" y="4370"/>
                  </a:lnTo>
                  <a:lnTo>
                    <a:pt x="1365" y="4372"/>
                  </a:lnTo>
                  <a:lnTo>
                    <a:pt x="1368" y="4375"/>
                  </a:lnTo>
                  <a:lnTo>
                    <a:pt x="1370" y="4377"/>
                  </a:lnTo>
                  <a:lnTo>
                    <a:pt x="1373" y="4379"/>
                  </a:lnTo>
                  <a:lnTo>
                    <a:pt x="1374" y="4382"/>
                  </a:lnTo>
                  <a:lnTo>
                    <a:pt x="1375" y="4386"/>
                  </a:lnTo>
                  <a:lnTo>
                    <a:pt x="1375" y="4390"/>
                  </a:lnTo>
                  <a:lnTo>
                    <a:pt x="1375" y="4393"/>
                  </a:lnTo>
                  <a:lnTo>
                    <a:pt x="1373" y="4402"/>
                  </a:lnTo>
                  <a:lnTo>
                    <a:pt x="1369" y="4411"/>
                  </a:lnTo>
                  <a:lnTo>
                    <a:pt x="1363" y="4431"/>
                  </a:lnTo>
                  <a:lnTo>
                    <a:pt x="1355" y="4453"/>
                  </a:lnTo>
                  <a:lnTo>
                    <a:pt x="1353" y="4464"/>
                  </a:lnTo>
                  <a:lnTo>
                    <a:pt x="1352" y="4475"/>
                  </a:lnTo>
                  <a:lnTo>
                    <a:pt x="1353" y="4481"/>
                  </a:lnTo>
                  <a:lnTo>
                    <a:pt x="1353" y="4485"/>
                  </a:lnTo>
                  <a:lnTo>
                    <a:pt x="1355" y="4491"/>
                  </a:lnTo>
                  <a:lnTo>
                    <a:pt x="1356" y="4496"/>
                  </a:lnTo>
                  <a:lnTo>
                    <a:pt x="1362" y="4508"/>
                  </a:lnTo>
                  <a:lnTo>
                    <a:pt x="1365" y="4520"/>
                  </a:lnTo>
                  <a:lnTo>
                    <a:pt x="1367" y="4531"/>
                  </a:lnTo>
                  <a:lnTo>
                    <a:pt x="1369" y="4543"/>
                  </a:lnTo>
                  <a:lnTo>
                    <a:pt x="1369" y="4552"/>
                  </a:lnTo>
                  <a:lnTo>
                    <a:pt x="1368" y="4564"/>
                  </a:lnTo>
                  <a:lnTo>
                    <a:pt x="1367" y="4573"/>
                  </a:lnTo>
                  <a:lnTo>
                    <a:pt x="1366" y="4585"/>
                  </a:lnTo>
                  <a:lnTo>
                    <a:pt x="1362" y="4606"/>
                  </a:lnTo>
                  <a:lnTo>
                    <a:pt x="1357" y="4628"/>
                  </a:lnTo>
                  <a:lnTo>
                    <a:pt x="1355" y="4639"/>
                  </a:lnTo>
                  <a:lnTo>
                    <a:pt x="1353" y="4651"/>
                  </a:lnTo>
                  <a:lnTo>
                    <a:pt x="1352" y="4664"/>
                  </a:lnTo>
                  <a:lnTo>
                    <a:pt x="1352" y="4677"/>
                  </a:lnTo>
                  <a:lnTo>
                    <a:pt x="1353" y="4687"/>
                  </a:lnTo>
                  <a:lnTo>
                    <a:pt x="1355" y="4697"/>
                  </a:lnTo>
                  <a:lnTo>
                    <a:pt x="1358" y="4705"/>
                  </a:lnTo>
                  <a:lnTo>
                    <a:pt x="1362" y="4712"/>
                  </a:lnTo>
                  <a:lnTo>
                    <a:pt x="1369" y="4724"/>
                  </a:lnTo>
                  <a:lnTo>
                    <a:pt x="1376" y="4736"/>
                  </a:lnTo>
                  <a:lnTo>
                    <a:pt x="1378" y="4742"/>
                  </a:lnTo>
                  <a:lnTo>
                    <a:pt x="1380" y="4747"/>
                  </a:lnTo>
                  <a:lnTo>
                    <a:pt x="1380" y="4754"/>
                  </a:lnTo>
                  <a:lnTo>
                    <a:pt x="1380" y="4761"/>
                  </a:lnTo>
                  <a:lnTo>
                    <a:pt x="1379" y="4769"/>
                  </a:lnTo>
                  <a:lnTo>
                    <a:pt x="1376" y="4778"/>
                  </a:lnTo>
                  <a:lnTo>
                    <a:pt x="1372" y="4789"/>
                  </a:lnTo>
                  <a:lnTo>
                    <a:pt x="1365" y="4801"/>
                  </a:lnTo>
                  <a:lnTo>
                    <a:pt x="1358" y="4810"/>
                  </a:lnTo>
                  <a:lnTo>
                    <a:pt x="1351" y="4817"/>
                  </a:lnTo>
                  <a:lnTo>
                    <a:pt x="1341" y="4823"/>
                  </a:lnTo>
                  <a:lnTo>
                    <a:pt x="1331" y="4830"/>
                  </a:lnTo>
                  <a:lnTo>
                    <a:pt x="1321" y="4835"/>
                  </a:lnTo>
                  <a:lnTo>
                    <a:pt x="1312" y="4841"/>
                  </a:lnTo>
                  <a:lnTo>
                    <a:pt x="1303" y="4848"/>
                  </a:lnTo>
                  <a:lnTo>
                    <a:pt x="1296" y="4854"/>
                  </a:lnTo>
                  <a:lnTo>
                    <a:pt x="1308" y="4859"/>
                  </a:lnTo>
                  <a:lnTo>
                    <a:pt x="1323" y="4866"/>
                  </a:lnTo>
                  <a:lnTo>
                    <a:pt x="1338" y="4875"/>
                  </a:lnTo>
                  <a:lnTo>
                    <a:pt x="1354" y="4887"/>
                  </a:lnTo>
                  <a:lnTo>
                    <a:pt x="1368" y="4900"/>
                  </a:lnTo>
                  <a:lnTo>
                    <a:pt x="1380" y="4913"/>
                  </a:lnTo>
                  <a:lnTo>
                    <a:pt x="1385" y="4918"/>
                  </a:lnTo>
                  <a:lnTo>
                    <a:pt x="1389" y="4925"/>
                  </a:lnTo>
                  <a:lnTo>
                    <a:pt x="1393" y="4932"/>
                  </a:lnTo>
                  <a:lnTo>
                    <a:pt x="1395" y="4937"/>
                  </a:lnTo>
                  <a:lnTo>
                    <a:pt x="1397" y="4946"/>
                  </a:lnTo>
                  <a:lnTo>
                    <a:pt x="1403" y="4956"/>
                  </a:lnTo>
                  <a:lnTo>
                    <a:pt x="1408" y="4965"/>
                  </a:lnTo>
                  <a:lnTo>
                    <a:pt x="1415" y="4974"/>
                  </a:lnTo>
                  <a:lnTo>
                    <a:pt x="1431" y="4991"/>
                  </a:lnTo>
                  <a:lnTo>
                    <a:pt x="1448" y="5009"/>
                  </a:lnTo>
                  <a:lnTo>
                    <a:pt x="1456" y="5018"/>
                  </a:lnTo>
                  <a:lnTo>
                    <a:pt x="1462" y="5028"/>
                  </a:lnTo>
                  <a:lnTo>
                    <a:pt x="1469" y="5037"/>
                  </a:lnTo>
                  <a:lnTo>
                    <a:pt x="1473" y="5047"/>
                  </a:lnTo>
                  <a:lnTo>
                    <a:pt x="1478" y="5057"/>
                  </a:lnTo>
                  <a:lnTo>
                    <a:pt x="1479" y="5066"/>
                  </a:lnTo>
                  <a:lnTo>
                    <a:pt x="1480" y="5071"/>
                  </a:lnTo>
                  <a:lnTo>
                    <a:pt x="1479" y="5076"/>
                  </a:lnTo>
                  <a:lnTo>
                    <a:pt x="1479" y="5081"/>
                  </a:lnTo>
                  <a:lnTo>
                    <a:pt x="1477" y="5086"/>
                  </a:lnTo>
                  <a:lnTo>
                    <a:pt x="1473" y="5099"/>
                  </a:lnTo>
                  <a:lnTo>
                    <a:pt x="1469" y="5111"/>
                  </a:lnTo>
                  <a:lnTo>
                    <a:pt x="1466" y="5123"/>
                  </a:lnTo>
                  <a:lnTo>
                    <a:pt x="1462" y="5135"/>
                  </a:lnTo>
                  <a:lnTo>
                    <a:pt x="1461" y="5148"/>
                  </a:lnTo>
                  <a:lnTo>
                    <a:pt x="1463" y="5159"/>
                  </a:lnTo>
                  <a:lnTo>
                    <a:pt x="1465" y="5166"/>
                  </a:lnTo>
                  <a:lnTo>
                    <a:pt x="1467" y="5172"/>
                  </a:lnTo>
                  <a:lnTo>
                    <a:pt x="1470" y="5177"/>
                  </a:lnTo>
                  <a:lnTo>
                    <a:pt x="1475" y="5183"/>
                  </a:lnTo>
                  <a:lnTo>
                    <a:pt x="1490" y="5201"/>
                  </a:lnTo>
                  <a:lnTo>
                    <a:pt x="1502" y="5219"/>
                  </a:lnTo>
                  <a:lnTo>
                    <a:pt x="1507" y="5228"/>
                  </a:lnTo>
                  <a:lnTo>
                    <a:pt x="1509" y="5238"/>
                  </a:lnTo>
                  <a:lnTo>
                    <a:pt x="1511" y="5249"/>
                  </a:lnTo>
                  <a:lnTo>
                    <a:pt x="1512" y="5263"/>
                  </a:lnTo>
                  <a:lnTo>
                    <a:pt x="1510" y="5269"/>
                  </a:lnTo>
                  <a:lnTo>
                    <a:pt x="1510" y="5275"/>
                  </a:lnTo>
                  <a:lnTo>
                    <a:pt x="1511" y="5282"/>
                  </a:lnTo>
                  <a:lnTo>
                    <a:pt x="1513" y="5290"/>
                  </a:lnTo>
                  <a:lnTo>
                    <a:pt x="1518" y="5305"/>
                  </a:lnTo>
                  <a:lnTo>
                    <a:pt x="1526" y="5321"/>
                  </a:lnTo>
                  <a:lnTo>
                    <a:pt x="1543" y="5351"/>
                  </a:lnTo>
                  <a:lnTo>
                    <a:pt x="1560" y="5375"/>
                  </a:lnTo>
                  <a:lnTo>
                    <a:pt x="1566" y="5384"/>
                  </a:lnTo>
                  <a:lnTo>
                    <a:pt x="1573" y="5391"/>
                  </a:lnTo>
                  <a:lnTo>
                    <a:pt x="1580" y="5398"/>
                  </a:lnTo>
                  <a:lnTo>
                    <a:pt x="1586" y="5405"/>
                  </a:lnTo>
                  <a:lnTo>
                    <a:pt x="1593" y="5409"/>
                  </a:lnTo>
                  <a:lnTo>
                    <a:pt x="1599" y="5414"/>
                  </a:lnTo>
                  <a:lnTo>
                    <a:pt x="1605" y="5417"/>
                  </a:lnTo>
                  <a:lnTo>
                    <a:pt x="1612" y="5419"/>
                  </a:lnTo>
                  <a:lnTo>
                    <a:pt x="1619" y="5421"/>
                  </a:lnTo>
                  <a:lnTo>
                    <a:pt x="1625" y="5422"/>
                  </a:lnTo>
                  <a:lnTo>
                    <a:pt x="1632" y="5422"/>
                  </a:lnTo>
                  <a:lnTo>
                    <a:pt x="1638" y="5422"/>
                  </a:lnTo>
                  <a:lnTo>
                    <a:pt x="1651" y="5421"/>
                  </a:lnTo>
                  <a:lnTo>
                    <a:pt x="1665" y="5419"/>
                  </a:lnTo>
                  <a:lnTo>
                    <a:pt x="1693" y="5412"/>
                  </a:lnTo>
                  <a:lnTo>
                    <a:pt x="1723" y="5406"/>
                  </a:lnTo>
                  <a:lnTo>
                    <a:pt x="1739" y="5404"/>
                  </a:lnTo>
                  <a:lnTo>
                    <a:pt x="1756" y="5405"/>
                  </a:lnTo>
                  <a:lnTo>
                    <a:pt x="1764" y="5405"/>
                  </a:lnTo>
                  <a:lnTo>
                    <a:pt x="1772" y="5407"/>
                  </a:lnTo>
                  <a:lnTo>
                    <a:pt x="1781" y="5409"/>
                  </a:lnTo>
                  <a:lnTo>
                    <a:pt x="1791" y="5411"/>
                  </a:lnTo>
                  <a:lnTo>
                    <a:pt x="1826" y="5424"/>
                  </a:lnTo>
                  <a:lnTo>
                    <a:pt x="1864" y="5438"/>
                  </a:lnTo>
                  <a:lnTo>
                    <a:pt x="1884" y="5445"/>
                  </a:lnTo>
                  <a:lnTo>
                    <a:pt x="1902" y="5453"/>
                  </a:lnTo>
                  <a:lnTo>
                    <a:pt x="1920" y="5461"/>
                  </a:lnTo>
                  <a:lnTo>
                    <a:pt x="1934" y="5470"/>
                  </a:lnTo>
                  <a:lnTo>
                    <a:pt x="1942" y="5474"/>
                  </a:lnTo>
                  <a:lnTo>
                    <a:pt x="1950" y="5479"/>
                  </a:lnTo>
                  <a:lnTo>
                    <a:pt x="1957" y="5481"/>
                  </a:lnTo>
                  <a:lnTo>
                    <a:pt x="1965" y="5483"/>
                  </a:lnTo>
                  <a:lnTo>
                    <a:pt x="1974" y="5485"/>
                  </a:lnTo>
                  <a:lnTo>
                    <a:pt x="1982" y="5485"/>
                  </a:lnTo>
                  <a:lnTo>
                    <a:pt x="1991" y="5485"/>
                  </a:lnTo>
                  <a:lnTo>
                    <a:pt x="1998" y="5485"/>
                  </a:lnTo>
                  <a:lnTo>
                    <a:pt x="2015" y="5483"/>
                  </a:lnTo>
                  <a:lnTo>
                    <a:pt x="2033" y="5480"/>
                  </a:lnTo>
                  <a:lnTo>
                    <a:pt x="2049" y="5475"/>
                  </a:lnTo>
                  <a:lnTo>
                    <a:pt x="2066" y="5471"/>
                  </a:lnTo>
                  <a:lnTo>
                    <a:pt x="2083" y="5468"/>
                  </a:lnTo>
                  <a:lnTo>
                    <a:pt x="2098" y="5464"/>
                  </a:lnTo>
                  <a:lnTo>
                    <a:pt x="2114" y="5462"/>
                  </a:lnTo>
                  <a:lnTo>
                    <a:pt x="2129" y="5462"/>
                  </a:lnTo>
                  <a:lnTo>
                    <a:pt x="2137" y="5462"/>
                  </a:lnTo>
                  <a:lnTo>
                    <a:pt x="2145" y="5464"/>
                  </a:lnTo>
                  <a:lnTo>
                    <a:pt x="2151" y="5467"/>
                  </a:lnTo>
                  <a:lnTo>
                    <a:pt x="2159" y="5469"/>
                  </a:lnTo>
                  <a:lnTo>
                    <a:pt x="2166" y="5473"/>
                  </a:lnTo>
                  <a:lnTo>
                    <a:pt x="2172" y="5478"/>
                  </a:lnTo>
                  <a:lnTo>
                    <a:pt x="2179" y="5483"/>
                  </a:lnTo>
                  <a:lnTo>
                    <a:pt x="2186" y="5490"/>
                  </a:lnTo>
                  <a:lnTo>
                    <a:pt x="2197" y="5502"/>
                  </a:lnTo>
                  <a:lnTo>
                    <a:pt x="2208" y="5512"/>
                  </a:lnTo>
                  <a:lnTo>
                    <a:pt x="2220" y="5521"/>
                  </a:lnTo>
                  <a:lnTo>
                    <a:pt x="2231" y="5529"/>
                  </a:lnTo>
                  <a:lnTo>
                    <a:pt x="2254" y="5541"/>
                  </a:lnTo>
                  <a:lnTo>
                    <a:pt x="2274" y="5552"/>
                  </a:lnTo>
                  <a:lnTo>
                    <a:pt x="2284" y="5558"/>
                  </a:lnTo>
                  <a:lnTo>
                    <a:pt x="2293" y="5566"/>
                  </a:lnTo>
                  <a:lnTo>
                    <a:pt x="2301" y="5575"/>
                  </a:lnTo>
                  <a:lnTo>
                    <a:pt x="2306" y="5585"/>
                  </a:lnTo>
                  <a:lnTo>
                    <a:pt x="2312" y="5597"/>
                  </a:lnTo>
                  <a:lnTo>
                    <a:pt x="2316" y="5611"/>
                  </a:lnTo>
                  <a:lnTo>
                    <a:pt x="2318" y="5629"/>
                  </a:lnTo>
                  <a:lnTo>
                    <a:pt x="2320" y="5649"/>
                  </a:lnTo>
                  <a:lnTo>
                    <a:pt x="2316" y="5657"/>
                  </a:lnTo>
                  <a:lnTo>
                    <a:pt x="2316" y="5662"/>
                  </a:lnTo>
                  <a:lnTo>
                    <a:pt x="2317" y="5667"/>
                  </a:lnTo>
                  <a:lnTo>
                    <a:pt x="2322" y="5673"/>
                  </a:lnTo>
                  <a:lnTo>
                    <a:pt x="2327" y="5680"/>
                  </a:lnTo>
                  <a:lnTo>
                    <a:pt x="2334" y="5686"/>
                  </a:lnTo>
                  <a:lnTo>
                    <a:pt x="2337" y="5687"/>
                  </a:lnTo>
                  <a:lnTo>
                    <a:pt x="2342" y="5689"/>
                  </a:lnTo>
                  <a:lnTo>
                    <a:pt x="2345" y="5690"/>
                  </a:lnTo>
                  <a:lnTo>
                    <a:pt x="2349" y="5690"/>
                  </a:lnTo>
                  <a:lnTo>
                    <a:pt x="2355" y="5690"/>
                  </a:lnTo>
                  <a:lnTo>
                    <a:pt x="2361" y="5688"/>
                  </a:lnTo>
                  <a:lnTo>
                    <a:pt x="2364" y="5686"/>
                  </a:lnTo>
                  <a:lnTo>
                    <a:pt x="2368" y="5682"/>
                  </a:lnTo>
                  <a:lnTo>
                    <a:pt x="2375" y="5673"/>
                  </a:lnTo>
                  <a:lnTo>
                    <a:pt x="2383" y="5667"/>
                  </a:lnTo>
                  <a:lnTo>
                    <a:pt x="2387" y="5665"/>
                  </a:lnTo>
                  <a:lnTo>
                    <a:pt x="2392" y="5662"/>
                  </a:lnTo>
                  <a:lnTo>
                    <a:pt x="2397" y="5660"/>
                  </a:lnTo>
                  <a:lnTo>
                    <a:pt x="2404" y="5659"/>
                  </a:lnTo>
                  <a:lnTo>
                    <a:pt x="2409" y="5658"/>
                  </a:lnTo>
                  <a:lnTo>
                    <a:pt x="2416" y="5658"/>
                  </a:lnTo>
                  <a:lnTo>
                    <a:pt x="2421" y="5658"/>
                  </a:lnTo>
                  <a:lnTo>
                    <a:pt x="2427" y="5659"/>
                  </a:lnTo>
                  <a:lnTo>
                    <a:pt x="2455" y="5686"/>
                  </a:lnTo>
                  <a:lnTo>
                    <a:pt x="2455" y="5686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0E9BE86B-746A-47A7-89C3-E2A5C1266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1635"/>
              <a:ext cx="231" cy="154"/>
            </a:xfrm>
            <a:custGeom>
              <a:avLst/>
              <a:gdLst>
                <a:gd name="T0" fmla="*/ 0 w 925"/>
                <a:gd name="T1" fmla="*/ 430 h 615"/>
                <a:gd name="T2" fmla="*/ 32 w 925"/>
                <a:gd name="T3" fmla="*/ 450 h 615"/>
                <a:gd name="T4" fmla="*/ 98 w 925"/>
                <a:gd name="T5" fmla="*/ 530 h 615"/>
                <a:gd name="T6" fmla="*/ 126 w 925"/>
                <a:gd name="T7" fmla="*/ 552 h 615"/>
                <a:gd name="T8" fmla="*/ 163 w 925"/>
                <a:gd name="T9" fmla="*/ 566 h 615"/>
                <a:gd name="T10" fmla="*/ 182 w 925"/>
                <a:gd name="T11" fmla="*/ 586 h 615"/>
                <a:gd name="T12" fmla="*/ 206 w 925"/>
                <a:gd name="T13" fmla="*/ 607 h 615"/>
                <a:gd name="T14" fmla="*/ 218 w 925"/>
                <a:gd name="T15" fmla="*/ 607 h 615"/>
                <a:gd name="T16" fmla="*/ 223 w 925"/>
                <a:gd name="T17" fmla="*/ 590 h 615"/>
                <a:gd name="T18" fmla="*/ 226 w 925"/>
                <a:gd name="T19" fmla="*/ 560 h 615"/>
                <a:gd name="T20" fmla="*/ 239 w 925"/>
                <a:gd name="T21" fmla="*/ 541 h 615"/>
                <a:gd name="T22" fmla="*/ 270 w 925"/>
                <a:gd name="T23" fmla="*/ 538 h 615"/>
                <a:gd name="T24" fmla="*/ 319 w 925"/>
                <a:gd name="T25" fmla="*/ 528 h 615"/>
                <a:gd name="T26" fmla="*/ 338 w 925"/>
                <a:gd name="T27" fmla="*/ 507 h 615"/>
                <a:gd name="T28" fmla="*/ 337 w 925"/>
                <a:gd name="T29" fmla="*/ 470 h 615"/>
                <a:gd name="T30" fmla="*/ 314 w 925"/>
                <a:gd name="T31" fmla="*/ 410 h 615"/>
                <a:gd name="T32" fmla="*/ 317 w 925"/>
                <a:gd name="T33" fmla="*/ 383 h 615"/>
                <a:gd name="T34" fmla="*/ 342 w 925"/>
                <a:gd name="T35" fmla="*/ 372 h 615"/>
                <a:gd name="T36" fmla="*/ 356 w 925"/>
                <a:gd name="T37" fmla="*/ 399 h 615"/>
                <a:gd name="T38" fmla="*/ 357 w 925"/>
                <a:gd name="T39" fmla="*/ 446 h 615"/>
                <a:gd name="T40" fmla="*/ 378 w 925"/>
                <a:gd name="T41" fmla="*/ 459 h 615"/>
                <a:gd name="T42" fmla="*/ 429 w 925"/>
                <a:gd name="T43" fmla="*/ 451 h 615"/>
                <a:gd name="T44" fmla="*/ 487 w 925"/>
                <a:gd name="T45" fmla="*/ 452 h 615"/>
                <a:gd name="T46" fmla="*/ 551 w 925"/>
                <a:gd name="T47" fmla="*/ 466 h 615"/>
                <a:gd name="T48" fmla="*/ 593 w 925"/>
                <a:gd name="T49" fmla="*/ 491 h 615"/>
                <a:gd name="T50" fmla="*/ 607 w 925"/>
                <a:gd name="T51" fmla="*/ 513 h 615"/>
                <a:gd name="T52" fmla="*/ 605 w 925"/>
                <a:gd name="T53" fmla="*/ 536 h 615"/>
                <a:gd name="T54" fmla="*/ 595 w 925"/>
                <a:gd name="T55" fmla="*/ 555 h 615"/>
                <a:gd name="T56" fmla="*/ 602 w 925"/>
                <a:gd name="T57" fmla="*/ 588 h 615"/>
                <a:gd name="T58" fmla="*/ 618 w 925"/>
                <a:gd name="T59" fmla="*/ 614 h 615"/>
                <a:gd name="T60" fmla="*/ 628 w 925"/>
                <a:gd name="T61" fmla="*/ 590 h 615"/>
                <a:gd name="T62" fmla="*/ 643 w 925"/>
                <a:gd name="T63" fmla="*/ 556 h 615"/>
                <a:gd name="T64" fmla="*/ 649 w 925"/>
                <a:gd name="T65" fmla="*/ 534 h 615"/>
                <a:gd name="T66" fmla="*/ 666 w 925"/>
                <a:gd name="T67" fmla="*/ 468 h 615"/>
                <a:gd name="T68" fmla="*/ 699 w 925"/>
                <a:gd name="T69" fmla="*/ 389 h 615"/>
                <a:gd name="T70" fmla="*/ 738 w 925"/>
                <a:gd name="T71" fmla="*/ 319 h 615"/>
                <a:gd name="T72" fmla="*/ 772 w 925"/>
                <a:gd name="T73" fmla="*/ 278 h 615"/>
                <a:gd name="T74" fmla="*/ 792 w 925"/>
                <a:gd name="T75" fmla="*/ 248 h 615"/>
                <a:gd name="T76" fmla="*/ 801 w 925"/>
                <a:gd name="T77" fmla="*/ 208 h 615"/>
                <a:gd name="T78" fmla="*/ 801 w 925"/>
                <a:gd name="T79" fmla="*/ 136 h 615"/>
                <a:gd name="T80" fmla="*/ 813 w 925"/>
                <a:gd name="T81" fmla="*/ 93 h 615"/>
                <a:gd name="T82" fmla="*/ 846 w 925"/>
                <a:gd name="T83" fmla="*/ 73 h 615"/>
                <a:gd name="T84" fmla="*/ 892 w 925"/>
                <a:gd name="T85" fmla="*/ 53 h 615"/>
                <a:gd name="T86" fmla="*/ 924 w 925"/>
                <a:gd name="T87" fmla="*/ 17 h 615"/>
                <a:gd name="T88" fmla="*/ 920 w 925"/>
                <a:gd name="T89" fmla="*/ 1 h 615"/>
                <a:gd name="T90" fmla="*/ 906 w 925"/>
                <a:gd name="T91" fmla="*/ 1 h 615"/>
                <a:gd name="T92" fmla="*/ 862 w 925"/>
                <a:gd name="T93" fmla="*/ 22 h 615"/>
                <a:gd name="T94" fmla="*/ 749 w 925"/>
                <a:gd name="T95" fmla="*/ 79 h 615"/>
                <a:gd name="T96" fmla="*/ 567 w 925"/>
                <a:gd name="T97" fmla="*/ 157 h 615"/>
                <a:gd name="T98" fmla="*/ 482 w 925"/>
                <a:gd name="T99" fmla="*/ 210 h 615"/>
                <a:gd name="T100" fmla="*/ 417 w 925"/>
                <a:gd name="T101" fmla="*/ 258 h 615"/>
                <a:gd name="T102" fmla="*/ 355 w 925"/>
                <a:gd name="T103" fmla="*/ 292 h 615"/>
                <a:gd name="T104" fmla="*/ 289 w 925"/>
                <a:gd name="T105" fmla="*/ 323 h 615"/>
                <a:gd name="T106" fmla="*/ 244 w 925"/>
                <a:gd name="T107" fmla="*/ 333 h 615"/>
                <a:gd name="T108" fmla="*/ 184 w 925"/>
                <a:gd name="T109" fmla="*/ 325 h 615"/>
                <a:gd name="T110" fmla="*/ 84 w 925"/>
                <a:gd name="T111" fmla="*/ 290 h 615"/>
                <a:gd name="T112" fmla="*/ 46 w 925"/>
                <a:gd name="T113" fmla="*/ 272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615">
                  <a:moveTo>
                    <a:pt x="46" y="272"/>
                  </a:moveTo>
                  <a:lnTo>
                    <a:pt x="1" y="315"/>
                  </a:lnTo>
                  <a:lnTo>
                    <a:pt x="8" y="372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11" y="435"/>
                  </a:lnTo>
                  <a:lnTo>
                    <a:pt x="22" y="441"/>
                  </a:lnTo>
                  <a:lnTo>
                    <a:pt x="32" y="450"/>
                  </a:lnTo>
                  <a:lnTo>
                    <a:pt x="42" y="461"/>
                  </a:lnTo>
                  <a:lnTo>
                    <a:pt x="68" y="494"/>
                  </a:lnTo>
                  <a:lnTo>
                    <a:pt x="91" y="524"/>
                  </a:lnTo>
                  <a:lnTo>
                    <a:pt x="98" y="530"/>
                  </a:lnTo>
                  <a:lnTo>
                    <a:pt x="104" y="536"/>
                  </a:lnTo>
                  <a:lnTo>
                    <a:pt x="111" y="542"/>
                  </a:lnTo>
                  <a:lnTo>
                    <a:pt x="119" y="547"/>
                  </a:lnTo>
                  <a:lnTo>
                    <a:pt x="126" y="552"/>
                  </a:lnTo>
                  <a:lnTo>
                    <a:pt x="135" y="556"/>
                  </a:lnTo>
                  <a:lnTo>
                    <a:pt x="145" y="560"/>
                  </a:lnTo>
                  <a:lnTo>
                    <a:pt x="155" y="563"/>
                  </a:lnTo>
                  <a:lnTo>
                    <a:pt x="163" y="566"/>
                  </a:lnTo>
                  <a:lnTo>
                    <a:pt x="170" y="571"/>
                  </a:lnTo>
                  <a:lnTo>
                    <a:pt x="174" y="575"/>
                  </a:lnTo>
                  <a:lnTo>
                    <a:pt x="178" y="581"/>
                  </a:lnTo>
                  <a:lnTo>
                    <a:pt x="182" y="586"/>
                  </a:lnTo>
                  <a:lnTo>
                    <a:pt x="186" y="592"/>
                  </a:lnTo>
                  <a:lnTo>
                    <a:pt x="192" y="597"/>
                  </a:lnTo>
                  <a:lnTo>
                    <a:pt x="198" y="603"/>
                  </a:lnTo>
                  <a:lnTo>
                    <a:pt x="206" y="607"/>
                  </a:lnTo>
                  <a:lnTo>
                    <a:pt x="212" y="608"/>
                  </a:lnTo>
                  <a:lnTo>
                    <a:pt x="215" y="608"/>
                  </a:lnTo>
                  <a:lnTo>
                    <a:pt x="216" y="608"/>
                  </a:lnTo>
                  <a:lnTo>
                    <a:pt x="218" y="607"/>
                  </a:lnTo>
                  <a:lnTo>
                    <a:pt x="219" y="606"/>
                  </a:lnTo>
                  <a:lnTo>
                    <a:pt x="222" y="602"/>
                  </a:lnTo>
                  <a:lnTo>
                    <a:pt x="223" y="596"/>
                  </a:lnTo>
                  <a:lnTo>
                    <a:pt x="223" y="590"/>
                  </a:lnTo>
                  <a:lnTo>
                    <a:pt x="224" y="582"/>
                  </a:lnTo>
                  <a:lnTo>
                    <a:pt x="224" y="574"/>
                  </a:lnTo>
                  <a:lnTo>
                    <a:pt x="224" y="567"/>
                  </a:lnTo>
                  <a:lnTo>
                    <a:pt x="226" y="560"/>
                  </a:lnTo>
                  <a:lnTo>
                    <a:pt x="228" y="553"/>
                  </a:lnTo>
                  <a:lnTo>
                    <a:pt x="232" y="547"/>
                  </a:lnTo>
                  <a:lnTo>
                    <a:pt x="236" y="543"/>
                  </a:lnTo>
                  <a:lnTo>
                    <a:pt x="239" y="541"/>
                  </a:lnTo>
                  <a:lnTo>
                    <a:pt x="243" y="540"/>
                  </a:lnTo>
                  <a:lnTo>
                    <a:pt x="247" y="539"/>
                  </a:lnTo>
                  <a:lnTo>
                    <a:pt x="252" y="539"/>
                  </a:lnTo>
                  <a:lnTo>
                    <a:pt x="270" y="538"/>
                  </a:lnTo>
                  <a:lnTo>
                    <a:pt x="285" y="536"/>
                  </a:lnTo>
                  <a:lnTo>
                    <a:pt x="298" y="534"/>
                  </a:lnTo>
                  <a:lnTo>
                    <a:pt x="309" y="531"/>
                  </a:lnTo>
                  <a:lnTo>
                    <a:pt x="319" y="528"/>
                  </a:lnTo>
                  <a:lnTo>
                    <a:pt x="326" y="523"/>
                  </a:lnTo>
                  <a:lnTo>
                    <a:pt x="331" y="518"/>
                  </a:lnTo>
                  <a:lnTo>
                    <a:pt x="336" y="512"/>
                  </a:lnTo>
                  <a:lnTo>
                    <a:pt x="338" y="507"/>
                  </a:lnTo>
                  <a:lnTo>
                    <a:pt x="340" y="500"/>
                  </a:lnTo>
                  <a:lnTo>
                    <a:pt x="340" y="493"/>
                  </a:lnTo>
                  <a:lnTo>
                    <a:pt x="340" y="486"/>
                  </a:lnTo>
                  <a:lnTo>
                    <a:pt x="337" y="470"/>
                  </a:lnTo>
                  <a:lnTo>
                    <a:pt x="331" y="455"/>
                  </a:lnTo>
                  <a:lnTo>
                    <a:pt x="325" y="439"/>
                  </a:lnTo>
                  <a:lnTo>
                    <a:pt x="319" y="425"/>
                  </a:lnTo>
                  <a:lnTo>
                    <a:pt x="314" y="410"/>
                  </a:lnTo>
                  <a:lnTo>
                    <a:pt x="312" y="397"/>
                  </a:lnTo>
                  <a:lnTo>
                    <a:pt x="312" y="392"/>
                  </a:lnTo>
                  <a:lnTo>
                    <a:pt x="314" y="387"/>
                  </a:lnTo>
                  <a:lnTo>
                    <a:pt x="317" y="383"/>
                  </a:lnTo>
                  <a:lnTo>
                    <a:pt x="320" y="378"/>
                  </a:lnTo>
                  <a:lnTo>
                    <a:pt x="326" y="375"/>
                  </a:lnTo>
                  <a:lnTo>
                    <a:pt x="334" y="373"/>
                  </a:lnTo>
                  <a:lnTo>
                    <a:pt x="342" y="372"/>
                  </a:lnTo>
                  <a:lnTo>
                    <a:pt x="353" y="372"/>
                  </a:lnTo>
                  <a:lnTo>
                    <a:pt x="355" y="381"/>
                  </a:lnTo>
                  <a:lnTo>
                    <a:pt x="356" y="391"/>
                  </a:lnTo>
                  <a:lnTo>
                    <a:pt x="356" y="399"/>
                  </a:lnTo>
                  <a:lnTo>
                    <a:pt x="356" y="408"/>
                  </a:lnTo>
                  <a:lnTo>
                    <a:pt x="355" y="425"/>
                  </a:lnTo>
                  <a:lnTo>
                    <a:pt x="355" y="439"/>
                  </a:lnTo>
                  <a:lnTo>
                    <a:pt x="357" y="446"/>
                  </a:lnTo>
                  <a:lnTo>
                    <a:pt x="359" y="450"/>
                  </a:lnTo>
                  <a:lnTo>
                    <a:pt x="363" y="455"/>
                  </a:lnTo>
                  <a:lnTo>
                    <a:pt x="369" y="457"/>
                  </a:lnTo>
                  <a:lnTo>
                    <a:pt x="378" y="459"/>
                  </a:lnTo>
                  <a:lnTo>
                    <a:pt x="388" y="458"/>
                  </a:lnTo>
                  <a:lnTo>
                    <a:pt x="401" y="457"/>
                  </a:lnTo>
                  <a:lnTo>
                    <a:pt x="417" y="454"/>
                  </a:lnTo>
                  <a:lnTo>
                    <a:pt x="429" y="451"/>
                  </a:lnTo>
                  <a:lnTo>
                    <a:pt x="442" y="451"/>
                  </a:lnTo>
                  <a:lnTo>
                    <a:pt x="456" y="450"/>
                  </a:lnTo>
                  <a:lnTo>
                    <a:pt x="471" y="451"/>
                  </a:lnTo>
                  <a:lnTo>
                    <a:pt x="487" y="452"/>
                  </a:lnTo>
                  <a:lnTo>
                    <a:pt x="503" y="454"/>
                  </a:lnTo>
                  <a:lnTo>
                    <a:pt x="520" y="457"/>
                  </a:lnTo>
                  <a:lnTo>
                    <a:pt x="535" y="460"/>
                  </a:lnTo>
                  <a:lnTo>
                    <a:pt x="551" y="466"/>
                  </a:lnTo>
                  <a:lnTo>
                    <a:pt x="564" y="471"/>
                  </a:lnTo>
                  <a:lnTo>
                    <a:pt x="577" y="478"/>
                  </a:lnTo>
                  <a:lnTo>
                    <a:pt x="588" y="487"/>
                  </a:lnTo>
                  <a:lnTo>
                    <a:pt x="593" y="491"/>
                  </a:lnTo>
                  <a:lnTo>
                    <a:pt x="597" y="497"/>
                  </a:lnTo>
                  <a:lnTo>
                    <a:pt x="600" y="502"/>
                  </a:lnTo>
                  <a:lnTo>
                    <a:pt x="604" y="508"/>
                  </a:lnTo>
                  <a:lnTo>
                    <a:pt x="607" y="513"/>
                  </a:lnTo>
                  <a:lnTo>
                    <a:pt x="608" y="520"/>
                  </a:lnTo>
                  <a:lnTo>
                    <a:pt x="609" y="526"/>
                  </a:lnTo>
                  <a:lnTo>
                    <a:pt x="610" y="534"/>
                  </a:lnTo>
                  <a:lnTo>
                    <a:pt x="605" y="536"/>
                  </a:lnTo>
                  <a:lnTo>
                    <a:pt x="600" y="540"/>
                  </a:lnTo>
                  <a:lnTo>
                    <a:pt x="597" y="544"/>
                  </a:lnTo>
                  <a:lnTo>
                    <a:pt x="596" y="550"/>
                  </a:lnTo>
                  <a:lnTo>
                    <a:pt x="595" y="555"/>
                  </a:lnTo>
                  <a:lnTo>
                    <a:pt x="595" y="562"/>
                  </a:lnTo>
                  <a:lnTo>
                    <a:pt x="596" y="569"/>
                  </a:lnTo>
                  <a:lnTo>
                    <a:pt x="597" y="575"/>
                  </a:lnTo>
                  <a:lnTo>
                    <a:pt x="602" y="588"/>
                  </a:lnTo>
                  <a:lnTo>
                    <a:pt x="606" y="601"/>
                  </a:lnTo>
                  <a:lnTo>
                    <a:pt x="612" y="609"/>
                  </a:lnTo>
                  <a:lnTo>
                    <a:pt x="617" y="615"/>
                  </a:lnTo>
                  <a:lnTo>
                    <a:pt x="618" y="614"/>
                  </a:lnTo>
                  <a:lnTo>
                    <a:pt x="620" y="612"/>
                  </a:lnTo>
                  <a:lnTo>
                    <a:pt x="621" y="606"/>
                  </a:lnTo>
                  <a:lnTo>
                    <a:pt x="624" y="601"/>
                  </a:lnTo>
                  <a:lnTo>
                    <a:pt x="628" y="590"/>
                  </a:lnTo>
                  <a:lnTo>
                    <a:pt x="633" y="580"/>
                  </a:lnTo>
                  <a:lnTo>
                    <a:pt x="636" y="573"/>
                  </a:lnTo>
                  <a:lnTo>
                    <a:pt x="640" y="562"/>
                  </a:lnTo>
                  <a:lnTo>
                    <a:pt x="643" y="556"/>
                  </a:lnTo>
                  <a:lnTo>
                    <a:pt x="644" y="551"/>
                  </a:lnTo>
                  <a:lnTo>
                    <a:pt x="646" y="547"/>
                  </a:lnTo>
                  <a:lnTo>
                    <a:pt x="648" y="546"/>
                  </a:lnTo>
                  <a:lnTo>
                    <a:pt x="649" y="534"/>
                  </a:lnTo>
                  <a:lnTo>
                    <a:pt x="651" y="520"/>
                  </a:lnTo>
                  <a:lnTo>
                    <a:pt x="655" y="504"/>
                  </a:lnTo>
                  <a:lnTo>
                    <a:pt x="660" y="487"/>
                  </a:lnTo>
                  <a:lnTo>
                    <a:pt x="666" y="468"/>
                  </a:lnTo>
                  <a:lnTo>
                    <a:pt x="674" y="449"/>
                  </a:lnTo>
                  <a:lnTo>
                    <a:pt x="681" y="429"/>
                  </a:lnTo>
                  <a:lnTo>
                    <a:pt x="690" y="409"/>
                  </a:lnTo>
                  <a:lnTo>
                    <a:pt x="699" y="389"/>
                  </a:lnTo>
                  <a:lnTo>
                    <a:pt x="709" y="370"/>
                  </a:lnTo>
                  <a:lnTo>
                    <a:pt x="719" y="352"/>
                  </a:lnTo>
                  <a:lnTo>
                    <a:pt x="728" y="334"/>
                  </a:lnTo>
                  <a:lnTo>
                    <a:pt x="738" y="319"/>
                  </a:lnTo>
                  <a:lnTo>
                    <a:pt x="748" y="305"/>
                  </a:lnTo>
                  <a:lnTo>
                    <a:pt x="757" y="293"/>
                  </a:lnTo>
                  <a:lnTo>
                    <a:pt x="765" y="284"/>
                  </a:lnTo>
                  <a:lnTo>
                    <a:pt x="772" y="278"/>
                  </a:lnTo>
                  <a:lnTo>
                    <a:pt x="779" y="270"/>
                  </a:lnTo>
                  <a:lnTo>
                    <a:pt x="784" y="262"/>
                  </a:lnTo>
                  <a:lnTo>
                    <a:pt x="789" y="256"/>
                  </a:lnTo>
                  <a:lnTo>
                    <a:pt x="792" y="248"/>
                  </a:lnTo>
                  <a:lnTo>
                    <a:pt x="794" y="240"/>
                  </a:lnTo>
                  <a:lnTo>
                    <a:pt x="796" y="232"/>
                  </a:lnTo>
                  <a:lnTo>
                    <a:pt x="799" y="225"/>
                  </a:lnTo>
                  <a:lnTo>
                    <a:pt x="801" y="208"/>
                  </a:lnTo>
                  <a:lnTo>
                    <a:pt x="801" y="190"/>
                  </a:lnTo>
                  <a:lnTo>
                    <a:pt x="801" y="173"/>
                  </a:lnTo>
                  <a:lnTo>
                    <a:pt x="801" y="154"/>
                  </a:lnTo>
                  <a:lnTo>
                    <a:pt x="801" y="136"/>
                  </a:lnTo>
                  <a:lnTo>
                    <a:pt x="803" y="122"/>
                  </a:lnTo>
                  <a:lnTo>
                    <a:pt x="805" y="111"/>
                  </a:lnTo>
                  <a:lnTo>
                    <a:pt x="809" y="101"/>
                  </a:lnTo>
                  <a:lnTo>
                    <a:pt x="813" y="93"/>
                  </a:lnTo>
                  <a:lnTo>
                    <a:pt x="819" y="88"/>
                  </a:lnTo>
                  <a:lnTo>
                    <a:pt x="824" y="83"/>
                  </a:lnTo>
                  <a:lnTo>
                    <a:pt x="831" y="79"/>
                  </a:lnTo>
                  <a:lnTo>
                    <a:pt x="846" y="73"/>
                  </a:lnTo>
                  <a:lnTo>
                    <a:pt x="863" y="67"/>
                  </a:lnTo>
                  <a:lnTo>
                    <a:pt x="873" y="63"/>
                  </a:lnTo>
                  <a:lnTo>
                    <a:pt x="882" y="59"/>
                  </a:lnTo>
                  <a:lnTo>
                    <a:pt x="892" y="53"/>
                  </a:lnTo>
                  <a:lnTo>
                    <a:pt x="902" y="46"/>
                  </a:lnTo>
                  <a:lnTo>
                    <a:pt x="918" y="29"/>
                  </a:lnTo>
                  <a:lnTo>
                    <a:pt x="922" y="22"/>
                  </a:lnTo>
                  <a:lnTo>
                    <a:pt x="924" y="17"/>
                  </a:lnTo>
                  <a:lnTo>
                    <a:pt x="925" y="10"/>
                  </a:lnTo>
                  <a:lnTo>
                    <a:pt x="923" y="5"/>
                  </a:lnTo>
                  <a:lnTo>
                    <a:pt x="922" y="3"/>
                  </a:lnTo>
                  <a:lnTo>
                    <a:pt x="920" y="1"/>
                  </a:lnTo>
                  <a:lnTo>
                    <a:pt x="918" y="0"/>
                  </a:lnTo>
                  <a:lnTo>
                    <a:pt x="915" y="0"/>
                  </a:lnTo>
                  <a:lnTo>
                    <a:pt x="911" y="1"/>
                  </a:lnTo>
                  <a:lnTo>
                    <a:pt x="906" y="1"/>
                  </a:lnTo>
                  <a:lnTo>
                    <a:pt x="894" y="6"/>
                  </a:lnTo>
                  <a:lnTo>
                    <a:pt x="883" y="11"/>
                  </a:lnTo>
                  <a:lnTo>
                    <a:pt x="873" y="17"/>
                  </a:lnTo>
                  <a:lnTo>
                    <a:pt x="862" y="22"/>
                  </a:lnTo>
                  <a:lnTo>
                    <a:pt x="851" y="29"/>
                  </a:lnTo>
                  <a:lnTo>
                    <a:pt x="840" y="37"/>
                  </a:lnTo>
                  <a:lnTo>
                    <a:pt x="794" y="58"/>
                  </a:lnTo>
                  <a:lnTo>
                    <a:pt x="749" y="79"/>
                  </a:lnTo>
                  <a:lnTo>
                    <a:pt x="703" y="98"/>
                  </a:lnTo>
                  <a:lnTo>
                    <a:pt x="657" y="116"/>
                  </a:lnTo>
                  <a:lnTo>
                    <a:pt x="612" y="136"/>
                  </a:lnTo>
                  <a:lnTo>
                    <a:pt x="567" y="157"/>
                  </a:lnTo>
                  <a:lnTo>
                    <a:pt x="545" y="169"/>
                  </a:lnTo>
                  <a:lnTo>
                    <a:pt x="524" y="182"/>
                  </a:lnTo>
                  <a:lnTo>
                    <a:pt x="503" y="196"/>
                  </a:lnTo>
                  <a:lnTo>
                    <a:pt x="482" y="210"/>
                  </a:lnTo>
                  <a:lnTo>
                    <a:pt x="462" y="226"/>
                  </a:lnTo>
                  <a:lnTo>
                    <a:pt x="439" y="242"/>
                  </a:lnTo>
                  <a:lnTo>
                    <a:pt x="428" y="250"/>
                  </a:lnTo>
                  <a:lnTo>
                    <a:pt x="417" y="258"/>
                  </a:lnTo>
                  <a:lnTo>
                    <a:pt x="406" y="265"/>
                  </a:lnTo>
                  <a:lnTo>
                    <a:pt x="394" y="269"/>
                  </a:lnTo>
                  <a:lnTo>
                    <a:pt x="374" y="281"/>
                  </a:lnTo>
                  <a:lnTo>
                    <a:pt x="355" y="292"/>
                  </a:lnTo>
                  <a:lnTo>
                    <a:pt x="334" y="304"/>
                  </a:lnTo>
                  <a:lnTo>
                    <a:pt x="311" y="314"/>
                  </a:lnTo>
                  <a:lnTo>
                    <a:pt x="300" y="319"/>
                  </a:lnTo>
                  <a:lnTo>
                    <a:pt x="289" y="323"/>
                  </a:lnTo>
                  <a:lnTo>
                    <a:pt x="278" y="326"/>
                  </a:lnTo>
                  <a:lnTo>
                    <a:pt x="267" y="330"/>
                  </a:lnTo>
                  <a:lnTo>
                    <a:pt x="255" y="332"/>
                  </a:lnTo>
                  <a:lnTo>
                    <a:pt x="244" y="333"/>
                  </a:lnTo>
                  <a:lnTo>
                    <a:pt x="232" y="333"/>
                  </a:lnTo>
                  <a:lnTo>
                    <a:pt x="221" y="333"/>
                  </a:lnTo>
                  <a:lnTo>
                    <a:pt x="202" y="330"/>
                  </a:lnTo>
                  <a:lnTo>
                    <a:pt x="184" y="325"/>
                  </a:lnTo>
                  <a:lnTo>
                    <a:pt x="166" y="321"/>
                  </a:lnTo>
                  <a:lnTo>
                    <a:pt x="151" y="314"/>
                  </a:lnTo>
                  <a:lnTo>
                    <a:pt x="119" y="302"/>
                  </a:lnTo>
                  <a:lnTo>
                    <a:pt x="84" y="290"/>
                  </a:lnTo>
                  <a:lnTo>
                    <a:pt x="73" y="287"/>
                  </a:lnTo>
                  <a:lnTo>
                    <a:pt x="64" y="282"/>
                  </a:lnTo>
                  <a:lnTo>
                    <a:pt x="54" y="278"/>
                  </a:lnTo>
                  <a:lnTo>
                    <a:pt x="46" y="272"/>
                  </a:lnTo>
                  <a:lnTo>
                    <a:pt x="46" y="272"/>
                  </a:lnTo>
                  <a:close/>
                </a:path>
              </a:pathLst>
            </a:custGeom>
            <a:grpFill/>
            <a:ln w="3175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5D625E7-82D4-4592-B400-F9A227B7285C}"/>
              </a:ext>
            </a:extLst>
          </p:cNvPr>
          <p:cNvSpPr/>
          <p:nvPr/>
        </p:nvSpPr>
        <p:spPr>
          <a:xfrm>
            <a:off x="10777972" y="7680960"/>
            <a:ext cx="1383548" cy="25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Arial" panose="020B0604020202020204" pitchFamily="34" charset="0"/>
              </a:rPr>
              <a:t>5-10yrs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63B01C-3364-4BA8-A3A8-132DBA52EDE5}"/>
              </a:ext>
            </a:extLst>
          </p:cNvPr>
          <p:cNvSpPr/>
          <p:nvPr/>
        </p:nvSpPr>
        <p:spPr>
          <a:xfrm>
            <a:off x="12515332" y="7680960"/>
            <a:ext cx="1383548" cy="25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Arial" panose="020B0604020202020204" pitchFamily="34" charset="0"/>
              </a:rPr>
              <a:t>10+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958F519-DFF4-4938-8DE9-B54BE8BD0FCE}"/>
              </a:ext>
            </a:extLst>
          </p:cNvPr>
          <p:cNvSpPr/>
          <p:nvPr/>
        </p:nvSpPr>
        <p:spPr>
          <a:xfrm>
            <a:off x="9372600" y="7680960"/>
            <a:ext cx="1383548" cy="25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Arial" panose="020B0604020202020204" pitchFamily="34" charset="0"/>
              </a:rPr>
              <a:t>2-5yrs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8FB30F-DF3F-450F-B510-0970361A91F5}"/>
              </a:ext>
            </a:extLst>
          </p:cNvPr>
          <p:cNvSpPr/>
          <p:nvPr/>
        </p:nvSpPr>
        <p:spPr>
          <a:xfrm>
            <a:off x="7818120" y="7680960"/>
            <a:ext cx="1383548" cy="254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cs typeface="Arial" panose="020B0604020202020204" pitchFamily="34" charset="0"/>
              </a:rPr>
              <a:t>&gt;2yrs</a:t>
            </a:r>
          </a:p>
        </p:txBody>
      </p:sp>
    </p:spTree>
    <p:extLst>
      <p:ext uri="{BB962C8B-B14F-4D97-AF65-F5344CB8AC3E}">
        <p14:creationId xmlns:p14="http://schemas.microsoft.com/office/powerpoint/2010/main" val="2707270797"/>
      </p:ext>
    </p:extLst>
  </p:cSld>
  <p:clrMapOvr>
    <a:masterClrMapping/>
  </p:clrMapOvr>
</p:sld>
</file>

<file path=ppt/theme/theme1.xml><?xml version="1.0" encoding="utf-8"?>
<a:theme xmlns:a="http://schemas.openxmlformats.org/drawingml/2006/main" name="GBS-OM-2019-DARK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BS-OM-2019-LIGHT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BS-OM-2019-WHITE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BS-OM-2019-BLUE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GBS-OM-2019-NAVY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GBS-OM-2019-WHITE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249173</TotalTime>
  <Words>179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.AppleSystemUIFont</vt:lpstr>
      <vt:lpstr>Arial</vt:lpstr>
      <vt:lpstr>Arial Regular</vt:lpstr>
      <vt:lpstr>Calibri</vt:lpstr>
      <vt:lpstr>IBM Plex Sans</vt:lpstr>
      <vt:lpstr>IBM Plex Sans Light</vt:lpstr>
      <vt:lpstr>LucidaGrande</vt:lpstr>
      <vt:lpstr>GBS-OM-2019-DARK</vt:lpstr>
      <vt:lpstr>GBS-OM-2019-LIGHT</vt:lpstr>
      <vt:lpstr>GBS-OM-2019-WHITE</vt:lpstr>
      <vt:lpstr>GBS-OM-2019-BLUE</vt:lpstr>
      <vt:lpstr>GBS-OM-2019-NAVY</vt:lpstr>
      <vt:lpstr>1_GBS-OM-2019-WHITE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Austin J. Nam</dc:creator>
  <cp:keywords/>
  <dc:description>Designed by Austin J. Nam</dc:description>
  <cp:lastModifiedBy>Juan Jose Gomez Vanolli</cp:lastModifiedBy>
  <cp:revision>5680</cp:revision>
  <cp:lastPrinted>2019-12-19T19:39:54Z</cp:lastPrinted>
  <dcterms:created xsi:type="dcterms:W3CDTF">2017-10-15T17:28:19Z</dcterms:created>
  <dcterms:modified xsi:type="dcterms:W3CDTF">2022-08-13T21:55:54Z</dcterms:modified>
  <cp:category/>
</cp:coreProperties>
</file>