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60" r:id="rId4"/>
    <p:sldId id="291" r:id="rId5"/>
    <p:sldId id="264" r:id="rId6"/>
    <p:sldId id="289" r:id="rId7"/>
    <p:sldId id="270" r:id="rId8"/>
    <p:sldId id="269" r:id="rId9"/>
    <p:sldId id="290" r:id="rId10"/>
    <p:sldId id="275" r:id="rId11"/>
    <p:sldId id="280" r:id="rId12"/>
    <p:sldId id="292" r:id="rId13"/>
    <p:sldId id="306" r:id="rId14"/>
    <p:sldId id="294" r:id="rId15"/>
    <p:sldId id="293" r:id="rId16"/>
    <p:sldId id="304" r:id="rId17"/>
    <p:sldId id="307" r:id="rId18"/>
    <p:sldId id="309" r:id="rId19"/>
    <p:sldId id="308" r:id="rId20"/>
    <p:sldId id="310" r:id="rId21"/>
    <p:sldId id="311" r:id="rId22"/>
    <p:sldId id="312"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lvl1pPr>
    <a:lvl2pPr marL="0" marR="0" indent="34290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lvl2pPr>
    <a:lvl3pPr marL="0" marR="0" indent="68580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lvl3pPr>
    <a:lvl4pPr marL="0" marR="0" indent="102870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lvl4pPr>
    <a:lvl5pPr marL="0" marR="0" indent="137160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lvl5pPr>
    <a:lvl6pPr marL="0" marR="0" indent="171450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lvl6pPr>
    <a:lvl7pPr marL="0" marR="0" indent="205740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lvl7pPr>
    <a:lvl8pPr marL="0" marR="0" indent="240030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lvl8pPr>
    <a:lvl9pPr marL="0" marR="0" indent="274320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D78"/>
    <a:srgbClr val="0080FF"/>
    <a:srgbClr val="00A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Helvetica Neue"/>
          <a:ea typeface="Helvetica Neue"/>
          <a:cs typeface="Helvetica Neue"/>
        </a:font>
        <a:srgbClr val="71787F"/>
      </a:tcTxStyle>
      <a:tcStyle>
        <a:tcBdr>
          <a:left>
            <a:ln w="9525" cap="flat">
              <a:solidFill>
                <a:srgbClr val="A8B3BD"/>
              </a:solidFill>
              <a:custDash>
                <a:ds d="600000" sp="600000"/>
              </a:custDash>
              <a:miter lim="400000"/>
            </a:ln>
          </a:left>
          <a:right>
            <a:ln w="9525" cap="flat">
              <a:solidFill>
                <a:srgbClr val="A8B3BD"/>
              </a:solidFill>
              <a:custDash>
                <a:ds d="600000" sp="600000"/>
              </a:custDash>
              <a:miter lim="400000"/>
            </a:ln>
          </a:right>
          <a:top>
            <a:ln w="9525" cap="flat">
              <a:solidFill>
                <a:srgbClr val="A8B3BD"/>
              </a:solidFill>
              <a:custDash>
                <a:ds d="600000" sp="600000"/>
              </a:custDash>
              <a:miter lim="400000"/>
            </a:ln>
          </a:top>
          <a:bottom>
            <a:ln w="9525" cap="flat">
              <a:solidFill>
                <a:srgbClr val="A8B3BD"/>
              </a:solidFill>
              <a:custDash>
                <a:ds d="600000" sp="600000"/>
              </a:custDash>
              <a:miter lim="400000"/>
            </a:ln>
          </a:bottom>
          <a:insideH>
            <a:ln w="9525" cap="flat">
              <a:solidFill>
                <a:srgbClr val="A8B3BD"/>
              </a:solidFill>
              <a:custDash>
                <a:ds d="600000" sp="600000"/>
              </a:custDash>
              <a:miter lim="400000"/>
            </a:ln>
          </a:insideH>
          <a:insideV>
            <a:ln w="9525" cap="flat">
              <a:solidFill>
                <a:srgbClr val="A8B3BD"/>
              </a:solidFill>
              <a:custDash>
                <a:ds d="600000" sp="600000"/>
              </a:custDash>
              <a:miter lim="400000"/>
            </a:ln>
          </a:insideV>
        </a:tcBdr>
        <a:fill>
          <a:noFill/>
        </a:fill>
      </a:tcStyle>
    </a:wholeTbl>
    <a:band2H>
      <a:tcTxStyle/>
      <a:tcStyle>
        <a:tcBdr/>
        <a:fill>
          <a:solidFill>
            <a:srgbClr val="AFAFAF">
              <a:alpha val="20000"/>
            </a:srgbClr>
          </a:solidFill>
        </a:fill>
      </a:tcStyle>
    </a:band2H>
    <a:firstCol>
      <a:tcTxStyle b="off" i="off">
        <a:font>
          <a:latin typeface="American Typewriter"/>
          <a:ea typeface="American Typewriter"/>
          <a:cs typeface="American Typewriter"/>
        </a:font>
        <a:srgbClr val="FFFFFF"/>
      </a:tcTxStyle>
      <a:tcStyle>
        <a:tcBdr>
          <a:left>
            <a:ln w="9525" cap="flat">
              <a:solidFill>
                <a:srgbClr val="A7A7A7"/>
              </a:solidFill>
              <a:custDash>
                <a:ds d="600000" sp="600000"/>
              </a:custDash>
              <a:miter lim="400000"/>
            </a:ln>
          </a:left>
          <a:right>
            <a:ln w="9525" cap="flat">
              <a:solidFill>
                <a:srgbClr val="A7A7A7"/>
              </a:solidFill>
              <a:custDash>
                <a:ds d="600000" sp="600000"/>
              </a:custDash>
              <a:miter lim="400000"/>
            </a:ln>
          </a:right>
          <a:top>
            <a:ln w="9525" cap="flat">
              <a:solidFill>
                <a:srgbClr val="A7A7A7"/>
              </a:solidFill>
              <a:custDash>
                <a:ds d="600000" sp="600000"/>
              </a:custDash>
              <a:miter lim="400000"/>
            </a:ln>
          </a:top>
          <a:bottom>
            <a:ln w="9525" cap="flat">
              <a:solidFill>
                <a:srgbClr val="A7A7A7"/>
              </a:solidFill>
              <a:custDash>
                <a:ds d="600000" sp="600000"/>
              </a:custDash>
              <a:miter lim="400000"/>
            </a:ln>
          </a:bottom>
          <a:insideH>
            <a:ln w="9525" cap="flat">
              <a:solidFill>
                <a:srgbClr val="A7A7A7"/>
              </a:solidFill>
              <a:custDash>
                <a:ds d="600000" sp="600000"/>
              </a:custDash>
              <a:miter lim="400000"/>
            </a:ln>
          </a:insideH>
          <a:insideV>
            <a:ln w="9525" cap="flat">
              <a:solidFill>
                <a:srgbClr val="A7A7A7"/>
              </a:solidFill>
              <a:custDash>
                <a:ds d="600000" sp="600000"/>
              </a:custDash>
              <a:miter lim="400000"/>
            </a:ln>
          </a:insideV>
        </a:tcBdr>
        <a:fill>
          <a:gradFill>
            <a:gsLst>
              <a:gs pos="0">
                <a:srgbClr val="BEDF55"/>
              </a:gs>
              <a:gs pos="100000">
                <a:srgbClr val="A1C51F"/>
              </a:gs>
            </a:gsLst>
            <a:lin ang="5400000"/>
          </a:gradFill>
        </a:fill>
      </a:tcStyle>
    </a:firstCol>
    <a:lastRow>
      <a:tcTxStyle b="off" i="off">
        <a:font>
          <a:latin typeface="American Typewriter"/>
          <a:ea typeface="American Typewriter"/>
          <a:cs typeface="American Typewriter"/>
        </a:font>
        <a:srgbClr val="FFFFFF"/>
      </a:tcTxStyle>
      <a:tcStyle>
        <a:tcBdr>
          <a:left>
            <a:ln w="9525" cap="flat">
              <a:solidFill>
                <a:srgbClr val="A7A7A7"/>
              </a:solidFill>
              <a:custDash>
                <a:ds d="600000" sp="600000"/>
              </a:custDash>
              <a:miter lim="400000"/>
            </a:ln>
          </a:left>
          <a:right>
            <a:ln w="9525" cap="flat">
              <a:solidFill>
                <a:srgbClr val="A7A7A7"/>
              </a:solidFill>
              <a:custDash>
                <a:ds d="600000" sp="600000"/>
              </a:custDash>
              <a:miter lim="400000"/>
            </a:ln>
          </a:right>
          <a:top>
            <a:ln w="9525" cap="flat">
              <a:solidFill>
                <a:srgbClr val="A7A7A7"/>
              </a:solidFill>
              <a:custDash>
                <a:ds d="600000" sp="600000"/>
              </a:custDash>
              <a:miter lim="400000"/>
            </a:ln>
          </a:top>
          <a:bottom>
            <a:ln w="9525" cap="flat">
              <a:solidFill>
                <a:srgbClr val="A7A7A7"/>
              </a:solidFill>
              <a:custDash>
                <a:ds d="600000" sp="600000"/>
              </a:custDash>
              <a:miter lim="400000"/>
            </a:ln>
          </a:bottom>
          <a:insideH>
            <a:ln w="9525" cap="flat">
              <a:solidFill>
                <a:srgbClr val="A7A7A7"/>
              </a:solidFill>
              <a:custDash>
                <a:ds d="600000" sp="600000"/>
              </a:custDash>
              <a:miter lim="400000"/>
            </a:ln>
          </a:insideH>
          <a:insideV>
            <a:ln w="9525" cap="flat">
              <a:solidFill>
                <a:srgbClr val="A7A7A7"/>
              </a:solidFill>
              <a:custDash>
                <a:ds d="600000" sp="600000"/>
              </a:custDash>
              <a:miter lim="400000"/>
            </a:ln>
          </a:insideV>
        </a:tcBdr>
        <a:fill>
          <a:gradFill>
            <a:gsLst>
              <a:gs pos="0">
                <a:srgbClr val="BEDF55"/>
              </a:gs>
              <a:gs pos="100000">
                <a:srgbClr val="A1C51F"/>
              </a:gs>
            </a:gsLst>
            <a:lin ang="5400000"/>
          </a:gradFill>
        </a:fill>
      </a:tcStyle>
    </a:lastRow>
    <a:firstRow>
      <a:tcTxStyle b="off" i="off">
        <a:font>
          <a:latin typeface="American Typewriter"/>
          <a:ea typeface="American Typewriter"/>
          <a:cs typeface="American Typewriter"/>
        </a:font>
        <a:srgbClr val="FFFFFF"/>
      </a:tcTxStyle>
      <a:tcStyle>
        <a:tcBdr>
          <a:left>
            <a:ln w="9525" cap="flat">
              <a:solidFill>
                <a:srgbClr val="A7A7A7"/>
              </a:solidFill>
              <a:custDash>
                <a:ds d="600000" sp="600000"/>
              </a:custDash>
              <a:miter lim="400000"/>
            </a:ln>
          </a:left>
          <a:right>
            <a:ln w="9525" cap="flat">
              <a:solidFill>
                <a:srgbClr val="A7A7A7"/>
              </a:solidFill>
              <a:custDash>
                <a:ds d="600000" sp="600000"/>
              </a:custDash>
              <a:miter lim="400000"/>
            </a:ln>
          </a:right>
          <a:top>
            <a:ln w="9525" cap="flat">
              <a:solidFill>
                <a:srgbClr val="A7A7A7"/>
              </a:solidFill>
              <a:custDash>
                <a:ds d="600000" sp="600000"/>
              </a:custDash>
              <a:miter lim="400000"/>
            </a:ln>
          </a:top>
          <a:bottom>
            <a:ln w="9525" cap="flat">
              <a:solidFill>
                <a:srgbClr val="A7A7A7"/>
              </a:solidFill>
              <a:custDash>
                <a:ds d="600000" sp="600000"/>
              </a:custDash>
              <a:miter lim="400000"/>
            </a:ln>
          </a:bottom>
          <a:insideH>
            <a:ln w="9525" cap="flat">
              <a:solidFill>
                <a:srgbClr val="A7A7A7"/>
              </a:solidFill>
              <a:custDash>
                <a:ds d="600000" sp="600000"/>
              </a:custDash>
              <a:miter lim="400000"/>
            </a:ln>
          </a:insideH>
          <a:insideV>
            <a:ln w="9525" cap="flat">
              <a:solidFill>
                <a:srgbClr val="A7A7A7"/>
              </a:solidFill>
              <a:custDash>
                <a:ds d="600000" sp="600000"/>
              </a:custDash>
              <a:miter lim="400000"/>
            </a:ln>
          </a:insideV>
        </a:tcBdr>
        <a:fill>
          <a:gradFill>
            <a:gsLst>
              <a:gs pos="0">
                <a:srgbClr val="BEDF55"/>
              </a:gs>
              <a:gs pos="100000">
                <a:srgbClr val="A1C51F"/>
              </a:gs>
            </a:gsLst>
            <a:lin ang="5400000"/>
          </a:gra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p:restoredTop sz="92724"/>
  </p:normalViewPr>
  <p:slideViewPr>
    <p:cSldViewPr snapToGrid="0" snapToObjects="1">
      <p:cViewPr varScale="1">
        <p:scale>
          <a:sx n="40" d="100"/>
          <a:sy n="40" d="100"/>
        </p:scale>
        <p:origin x="8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7" name="Shape 567"/>
          <p:cNvSpPr>
            <a:spLocks noGrp="1" noRot="1" noChangeAspect="1"/>
          </p:cNvSpPr>
          <p:nvPr>
            <p:ph type="sldImg"/>
          </p:nvPr>
        </p:nvSpPr>
        <p:spPr>
          <a:xfrm>
            <a:off x="1143000" y="685800"/>
            <a:ext cx="4572000" cy="3429000"/>
          </a:xfrm>
          <a:prstGeom prst="rect">
            <a:avLst/>
          </a:prstGeom>
        </p:spPr>
        <p:txBody>
          <a:bodyPr/>
          <a:lstStyle/>
          <a:p>
            <a:endParaRPr/>
          </a:p>
        </p:txBody>
      </p:sp>
      <p:sp>
        <p:nvSpPr>
          <p:cNvPr id="568" name="Shape 56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Rectángulo"/>
          <p:cNvSpPr>
            <a:spLocks noGrp="1"/>
          </p:cNvSpPr>
          <p:nvPr>
            <p:ph type="body" sz="quarter" idx="13"/>
          </p:nvPr>
        </p:nvSpPr>
        <p:spPr>
          <a:xfrm>
            <a:off x="3517900" y="8451448"/>
            <a:ext cx="6082705" cy="981672"/>
          </a:xfrm>
          <a:prstGeom prst="rect">
            <a:avLst/>
          </a:prstGeom>
          <a:ln w="76200">
            <a:solidFill>
              <a:srgbClr val="53585F"/>
            </a:solidFill>
          </a:ln>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2" name="Rectángulo"/>
          <p:cNvSpPr>
            <a:spLocks noGrp="1"/>
          </p:cNvSpPr>
          <p:nvPr>
            <p:ph type="body" sz="quarter" idx="14"/>
          </p:nvPr>
        </p:nvSpPr>
        <p:spPr>
          <a:xfrm>
            <a:off x="3517900" y="9442048"/>
            <a:ext cx="6082705" cy="645921"/>
          </a:xfrm>
          <a:prstGeom prst="rect">
            <a:avLst/>
          </a:prstGeom>
          <a:ln w="76200">
            <a:solidFill>
              <a:srgbClr val="53585F"/>
            </a:solidFill>
          </a:ln>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3" name="Imagen"/>
          <p:cNvSpPr>
            <a:spLocks noGrp="1"/>
          </p:cNvSpPr>
          <p:nvPr>
            <p:ph type="pic" sz="quarter" idx="15"/>
          </p:nvPr>
        </p:nvSpPr>
        <p:spPr>
          <a:xfrm>
            <a:off x="2019299" y="3296476"/>
            <a:ext cx="10361558" cy="5044446"/>
          </a:xfrm>
          <a:prstGeom prst="rect">
            <a:avLst/>
          </a:prstGeom>
        </p:spPr>
        <p:txBody>
          <a:bodyPr lIns="91439" tIns="45719" rIns="91439" bIns="45719" anchor="t">
            <a:noAutofit/>
          </a:bodyPr>
          <a:lstStyle/>
          <a:p>
            <a:endParaRPr/>
          </a:p>
        </p:txBody>
      </p:sp>
      <p:sp>
        <p:nvSpPr>
          <p:cNvPr id="14" name="Imagen"/>
          <p:cNvSpPr>
            <a:spLocks noGrp="1"/>
          </p:cNvSpPr>
          <p:nvPr>
            <p:ph type="pic" sz="quarter" idx="16"/>
          </p:nvPr>
        </p:nvSpPr>
        <p:spPr>
          <a:xfrm flipH="1">
            <a:off x="14430345" y="2884980"/>
            <a:ext cx="6888597" cy="6888596"/>
          </a:xfrm>
          <a:prstGeom prst="rect">
            <a:avLst/>
          </a:prstGeom>
          <a:ln w="1397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15" name="Designed by: InfiniteLoopApps.net"/>
          <p:cNvSpPr txBox="1">
            <a:spLocks noGrp="1"/>
          </p:cNvSpPr>
          <p:nvPr>
            <p:ph type="body" sz="quarter" idx="17"/>
          </p:nvPr>
        </p:nvSpPr>
        <p:spPr>
          <a:xfrm>
            <a:off x="13730672" y="10615815"/>
            <a:ext cx="8287978" cy="533401"/>
          </a:xfrm>
          <a:prstGeom prst="rect">
            <a:avLst/>
          </a:prstGeom>
        </p:spPr>
        <p:txBody>
          <a:bodyPr wrap="none" lIns="50800" tIns="50800" rIns="50800" bIns="50800">
            <a:spAutoFit/>
          </a:bodyPr>
          <a:lstStyle>
            <a:lvl1pPr algn="ctr">
              <a:spcBef>
                <a:spcPts val="0"/>
              </a:spcBef>
              <a:defRPr sz="3000" spc="150">
                <a:effectLst>
                  <a:outerShdw blurRad="25400" dist="12700" dir="13500000" rotWithShape="0">
                    <a:srgbClr val="FFFFFF"/>
                  </a:outerShdw>
                </a:effectLst>
              </a:defRPr>
            </a:lvl1pPr>
          </a:lstStyle>
          <a:p>
            <a:r>
              <a:t>Designed by: InfiniteLoopApps.net</a:t>
            </a:r>
          </a:p>
        </p:txBody>
      </p:sp>
      <p:sp>
        <p:nvSpPr>
          <p:cNvPr id="16" name="Rectángulo"/>
          <p:cNvSpPr>
            <a:spLocks noGrp="1"/>
          </p:cNvSpPr>
          <p:nvPr>
            <p:ph type="body" sz="quarter" idx="18"/>
          </p:nvPr>
        </p:nvSpPr>
        <p:spPr>
          <a:xfrm>
            <a:off x="-65386" y="-60698"/>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7" name="name surname"/>
          <p:cNvSpPr txBox="1">
            <a:spLocks noGrp="1"/>
          </p:cNvSpPr>
          <p:nvPr>
            <p:ph type="body" sz="quarter" idx="19"/>
          </p:nvPr>
        </p:nvSpPr>
        <p:spPr>
          <a:xfrm>
            <a:off x="3756292" y="8671117"/>
            <a:ext cx="5162015" cy="736603"/>
          </a:xfrm>
          <a:prstGeom prst="rect">
            <a:avLst/>
          </a:prstGeom>
        </p:spPr>
        <p:txBody>
          <a:bodyPr lIns="50800" tIns="50800" rIns="50800" bIns="50800">
            <a:spAutoFit/>
          </a:bodyPr>
          <a:lstStyle>
            <a:lvl1pPr algn="ctr">
              <a:lnSpc>
                <a:spcPct val="90000"/>
              </a:lnSpc>
              <a:spcBef>
                <a:spcPts val="0"/>
              </a:spcBef>
              <a:buClrTx/>
              <a:defRPr sz="5000" cap="all" spc="1150">
                <a:effectLst>
                  <a:outerShdw blurRad="25400" dist="25400" dir="13500000" rotWithShape="0">
                    <a:srgbClr val="555555">
                      <a:alpha val="25000"/>
                    </a:srgbClr>
                  </a:outerShdw>
                </a:effectLst>
                <a:latin typeface="+mn-lt"/>
                <a:ea typeface="+mn-ea"/>
                <a:cs typeface="+mn-cs"/>
                <a:sym typeface="DIN Condensed"/>
              </a:defRPr>
            </a:lvl1pPr>
          </a:lstStyle>
          <a:p>
            <a:r>
              <a:t>name surname</a:t>
            </a:r>
          </a:p>
        </p:txBody>
      </p:sp>
      <p:sp>
        <p:nvSpPr>
          <p:cNvPr id="18" name="Imagen"/>
          <p:cNvSpPr>
            <a:spLocks noGrp="1"/>
          </p:cNvSpPr>
          <p:nvPr>
            <p:ph type="pic" sz="quarter" idx="20"/>
          </p:nvPr>
        </p:nvSpPr>
        <p:spPr>
          <a:xfrm>
            <a:off x="3926324" y="10388441"/>
            <a:ext cx="901701" cy="1041401"/>
          </a:xfrm>
          <a:prstGeom prst="rect">
            <a:avLst/>
          </a:prstGeom>
        </p:spPr>
        <p:txBody>
          <a:bodyPr lIns="91439" tIns="45719" rIns="91439" bIns="45719" anchor="t">
            <a:noAutofit/>
          </a:bodyPr>
          <a:lstStyle/>
          <a:p>
            <a:endParaRPr/>
          </a:p>
        </p:txBody>
      </p:sp>
      <p:sp>
        <p:nvSpPr>
          <p:cNvPr id="19" name="Imagen"/>
          <p:cNvSpPr>
            <a:spLocks noGrp="1"/>
          </p:cNvSpPr>
          <p:nvPr>
            <p:ph type="pic" sz="quarter" idx="21"/>
          </p:nvPr>
        </p:nvSpPr>
        <p:spPr>
          <a:xfrm>
            <a:off x="5440309" y="10487800"/>
            <a:ext cx="939801" cy="889001"/>
          </a:xfrm>
          <a:prstGeom prst="rect">
            <a:avLst/>
          </a:prstGeom>
        </p:spPr>
        <p:txBody>
          <a:bodyPr lIns="91439" tIns="45719" rIns="91439" bIns="45719" anchor="t">
            <a:noAutofit/>
          </a:bodyPr>
          <a:lstStyle/>
          <a:p>
            <a:endParaRPr/>
          </a:p>
        </p:txBody>
      </p:sp>
      <p:sp>
        <p:nvSpPr>
          <p:cNvPr id="20" name="Imagen"/>
          <p:cNvSpPr>
            <a:spLocks noGrp="1"/>
          </p:cNvSpPr>
          <p:nvPr>
            <p:ph type="pic" sz="quarter" idx="22"/>
          </p:nvPr>
        </p:nvSpPr>
        <p:spPr>
          <a:xfrm>
            <a:off x="8633380" y="10540294"/>
            <a:ext cx="558801" cy="863601"/>
          </a:xfrm>
          <a:prstGeom prst="rect">
            <a:avLst/>
          </a:prstGeom>
        </p:spPr>
        <p:txBody>
          <a:bodyPr lIns="91439" tIns="45719" rIns="91439" bIns="45719" anchor="t">
            <a:noAutofit/>
          </a:bodyPr>
          <a:lstStyle/>
          <a:p>
            <a:endParaRPr/>
          </a:p>
        </p:txBody>
      </p:sp>
      <p:sp>
        <p:nvSpPr>
          <p:cNvPr id="21" name="Imagen"/>
          <p:cNvSpPr>
            <a:spLocks noGrp="1"/>
          </p:cNvSpPr>
          <p:nvPr>
            <p:ph type="pic" sz="quarter" idx="23"/>
          </p:nvPr>
        </p:nvSpPr>
        <p:spPr>
          <a:xfrm>
            <a:off x="7093994" y="10585862"/>
            <a:ext cx="673101" cy="787401"/>
          </a:xfrm>
          <a:prstGeom prst="rect">
            <a:avLst/>
          </a:prstGeom>
        </p:spPr>
        <p:txBody>
          <a:bodyPr lIns="91439" tIns="45719" rIns="91439" bIns="45719" anchor="t">
            <a:noAutofit/>
          </a:bodyPr>
          <a:lstStyle/>
          <a:p>
            <a:endParaRPr/>
          </a:p>
        </p:txBody>
      </p:sp>
      <p:sp>
        <p:nvSpPr>
          <p:cNvPr id="22" name="home"/>
          <p:cNvSpPr txBox="1">
            <a:spLocks noGrp="1"/>
          </p:cNvSpPr>
          <p:nvPr>
            <p:ph type="body" sz="quarter" idx="24"/>
          </p:nvPr>
        </p:nvSpPr>
        <p:spPr>
          <a:xfrm>
            <a:off x="6907827" y="377576"/>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23" name="Línea"/>
          <p:cNvSpPr>
            <a:spLocks noGrp="1"/>
          </p:cNvSpPr>
          <p:nvPr>
            <p:ph type="body" sz="quarter" idx="25"/>
          </p:nvPr>
        </p:nvSpPr>
        <p:spPr>
          <a:xfrm flipV="1">
            <a:off x="6595020" y="837058"/>
            <a:ext cx="1668861"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4" name="about"/>
          <p:cNvSpPr txBox="1">
            <a:spLocks noGrp="1"/>
          </p:cNvSpPr>
          <p:nvPr>
            <p:ph type="body" sz="quarter" idx="26"/>
          </p:nvPr>
        </p:nvSpPr>
        <p:spPr>
          <a:xfrm>
            <a:off x="9016027" y="377576"/>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25" name="portfolio"/>
          <p:cNvSpPr txBox="1">
            <a:spLocks noGrp="1"/>
          </p:cNvSpPr>
          <p:nvPr>
            <p:ph type="body" sz="quarter" idx="27"/>
          </p:nvPr>
        </p:nvSpPr>
        <p:spPr>
          <a:xfrm>
            <a:off x="10889555" y="390276"/>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26" name="info"/>
          <p:cNvSpPr txBox="1">
            <a:spLocks noGrp="1"/>
          </p:cNvSpPr>
          <p:nvPr>
            <p:ph type="body" sz="quarter" idx="28"/>
          </p:nvPr>
        </p:nvSpPr>
        <p:spPr>
          <a:xfrm>
            <a:off x="13588026" y="390276"/>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27" name="contacts"/>
          <p:cNvSpPr txBox="1">
            <a:spLocks noGrp="1"/>
          </p:cNvSpPr>
          <p:nvPr>
            <p:ph type="body" sz="quarter" idx="29"/>
          </p:nvPr>
        </p:nvSpPr>
        <p:spPr>
          <a:xfrm>
            <a:off x="15184090" y="390276"/>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28" name="Occupation"/>
          <p:cNvSpPr txBox="1">
            <a:spLocks noGrp="1"/>
          </p:cNvSpPr>
          <p:nvPr>
            <p:ph type="body" sz="quarter" idx="30"/>
          </p:nvPr>
        </p:nvSpPr>
        <p:spPr>
          <a:xfrm>
            <a:off x="3835213" y="9511008"/>
            <a:ext cx="2591174" cy="533401"/>
          </a:xfrm>
          <a:prstGeom prst="rect">
            <a:avLst/>
          </a:prstGeom>
        </p:spPr>
        <p:txBody>
          <a:bodyPr wrap="none" lIns="50800" tIns="50800" rIns="50800" bIns="50800">
            <a:spAutoFit/>
          </a:bodyPr>
          <a:lstStyle>
            <a:lvl1pPr algn="ctr">
              <a:spcBef>
                <a:spcPts val="0"/>
              </a:spcBef>
              <a:defRPr sz="3000" spc="150">
                <a:effectLst>
                  <a:outerShdw blurRad="25400" dist="12700" dir="13500000" rotWithShape="0">
                    <a:srgbClr val="FFFFFF"/>
                  </a:outerShdw>
                </a:effectLst>
              </a:defRPr>
            </a:lvl1pPr>
          </a:lstStyle>
          <a:p>
            <a:r>
              <a:t>Occupation</a:t>
            </a:r>
          </a:p>
        </p:txBody>
      </p:sp>
      <p:sp>
        <p:nvSpPr>
          <p:cNvPr id="29" name="Número de diapositiva"/>
          <p:cNvSpPr txBox="1">
            <a:spLocks noGrp="1"/>
          </p:cNvSpPr>
          <p:nvPr>
            <p:ph type="sldNum" sz="quarter" idx="2"/>
          </p:nvPr>
        </p:nvSpPr>
        <p:spPr>
          <a:xfrm>
            <a:off x="12064432" y="12696547"/>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 2 Column ">
    <p:spTree>
      <p:nvGrpSpPr>
        <p:cNvPr id="1" name=""/>
        <p:cNvGrpSpPr/>
        <p:nvPr/>
      </p:nvGrpSpPr>
      <p:grpSpPr>
        <a:xfrm>
          <a:off x="0" y="0"/>
          <a:ext cx="0" cy="0"/>
          <a:chOff x="0" y="0"/>
          <a:chExt cx="0" cy="0"/>
        </a:xfrm>
      </p:grpSpPr>
      <p:sp>
        <p:nvSpPr>
          <p:cNvPr id="163" name="Nivel de texto 1…"/>
          <p:cNvSpPr txBox="1">
            <a:spLocks noGrp="1"/>
          </p:cNvSpPr>
          <p:nvPr>
            <p:ph type="body" sz="half" idx="1"/>
          </p:nvPr>
        </p:nvSpPr>
        <p:spPr>
          <a:xfrm>
            <a:off x="4801936" y="4097337"/>
            <a:ext cx="14780127" cy="5521326"/>
          </a:xfrm>
          <a:prstGeom prst="rect">
            <a:avLst/>
          </a:prstGeom>
        </p:spPr>
        <p:txBody>
          <a:bodyPr numCol="2" spcCol="629834"/>
          <a:lstStyle>
            <a:lvl1pPr marL="266326" indent="-266326">
              <a:buClrTx/>
              <a:buSzPct val="50000"/>
              <a:buChar char="•"/>
            </a:lvl1pPr>
            <a:lvl2pPr marL="710826" indent="-266326">
              <a:buClrTx/>
              <a:buSzPct val="50000"/>
              <a:buChar char="•"/>
            </a:lvl2pPr>
            <a:lvl3pPr marL="1155326" indent="-266326">
              <a:buClrTx/>
              <a:buSzPct val="50000"/>
              <a:buChar char="•"/>
            </a:lvl3pPr>
            <a:lvl4pPr marL="1599826" indent="-266326">
              <a:buClrTx/>
              <a:buSzPct val="50000"/>
              <a:buChar char="•"/>
            </a:lvl4pPr>
            <a:lvl5pPr marL="2044326" indent="-266326">
              <a:buClrTx/>
              <a:buSzPct val="50000"/>
              <a:buChar char="•"/>
            </a:lvl5pPr>
          </a:lstStyle>
          <a:p>
            <a:r>
              <a:t>Nivel de texto 1</a:t>
            </a:r>
          </a:p>
          <a:p>
            <a:pPr lvl="1"/>
            <a:r>
              <a:t>Nivel de texto 2</a:t>
            </a:r>
          </a:p>
          <a:p>
            <a:pPr lvl="2"/>
            <a:r>
              <a:t>Nivel de texto 3</a:t>
            </a:r>
          </a:p>
          <a:p>
            <a:pPr lvl="3"/>
            <a:r>
              <a:t>Nivel de texto 4</a:t>
            </a:r>
          </a:p>
          <a:p>
            <a:pPr lvl="4"/>
            <a:r>
              <a:t>Nivel de texto 5</a:t>
            </a:r>
          </a:p>
        </p:txBody>
      </p:sp>
      <p:sp>
        <p:nvSpPr>
          <p:cNvPr id="164" name="Rectángulo"/>
          <p:cNvSpPr>
            <a:spLocks noGrp="1"/>
          </p:cNvSpPr>
          <p:nvPr>
            <p:ph type="body" sz="quarter" idx="13"/>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65" name="home"/>
          <p:cNvSpPr txBox="1">
            <a:spLocks noGrp="1"/>
          </p:cNvSpPr>
          <p:nvPr>
            <p:ph type="body" sz="quarter" idx="14"/>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166" name="Línea"/>
          <p:cNvSpPr>
            <a:spLocks noGrp="1"/>
          </p:cNvSpPr>
          <p:nvPr>
            <p:ph type="body" sz="quarter" idx="15"/>
          </p:nvPr>
        </p:nvSpPr>
        <p:spPr>
          <a:xfrm flipV="1">
            <a:off x="8810119" y="897756"/>
            <a:ext cx="1668860"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67" name="about"/>
          <p:cNvSpPr txBox="1">
            <a:spLocks noGrp="1"/>
          </p:cNvSpPr>
          <p:nvPr>
            <p:ph type="body" sz="quarter" idx="16"/>
          </p:nvPr>
        </p:nvSpPr>
        <p:spPr>
          <a:xfrm>
            <a:off x="8825527" y="437132"/>
            <a:ext cx="1668861" cy="482603"/>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168" name="portfolio"/>
          <p:cNvSpPr txBox="1">
            <a:spLocks noGrp="1"/>
          </p:cNvSpPr>
          <p:nvPr>
            <p:ph type="body" sz="quarter" idx="17"/>
          </p:nvPr>
        </p:nvSpPr>
        <p:spPr>
          <a:xfrm>
            <a:off x="10889555"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169" name="info"/>
          <p:cNvSpPr txBox="1">
            <a:spLocks noGrp="1"/>
          </p:cNvSpPr>
          <p:nvPr>
            <p:ph type="body" sz="quarter" idx="18"/>
          </p:nvPr>
        </p:nvSpPr>
        <p:spPr>
          <a:xfrm>
            <a:off x="139617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170" name="contacts"/>
          <p:cNvSpPr txBox="1">
            <a:spLocks noGrp="1"/>
          </p:cNvSpPr>
          <p:nvPr>
            <p:ph type="body" sz="quarter" idx="19"/>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171"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92" name="Texto del título"/>
          <p:cNvSpPr txBox="1">
            <a:spLocks noGrp="1"/>
          </p:cNvSpPr>
          <p:nvPr>
            <p:ph type="title"/>
          </p:nvPr>
        </p:nvSpPr>
        <p:spPr>
          <a:xfrm>
            <a:off x="2080567" y="5140920"/>
            <a:ext cx="20222866" cy="3434160"/>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193" name="Rectángulo"/>
          <p:cNvSpPr>
            <a:spLocks noGrp="1"/>
          </p:cNvSpPr>
          <p:nvPr>
            <p:ph type="body" sz="quarter" idx="13"/>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94" name="home"/>
          <p:cNvSpPr txBox="1">
            <a:spLocks noGrp="1"/>
          </p:cNvSpPr>
          <p:nvPr>
            <p:ph type="body" sz="quarter" idx="14"/>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195" name="Línea"/>
          <p:cNvSpPr>
            <a:spLocks noGrp="1"/>
          </p:cNvSpPr>
          <p:nvPr>
            <p:ph type="body" sz="quarter" idx="15"/>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96" name="about"/>
          <p:cNvSpPr txBox="1">
            <a:spLocks noGrp="1"/>
          </p:cNvSpPr>
          <p:nvPr>
            <p:ph type="body" sz="quarter" idx="16"/>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197" name="portfolio"/>
          <p:cNvSpPr txBox="1">
            <a:spLocks noGrp="1"/>
          </p:cNvSpPr>
          <p:nvPr>
            <p:ph type="body" sz="quarter" idx="17"/>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198" name="info"/>
          <p:cNvSpPr txBox="1">
            <a:spLocks noGrp="1"/>
          </p:cNvSpPr>
          <p:nvPr>
            <p:ph type="body" sz="quarter" idx="18"/>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199" name="contacts"/>
          <p:cNvSpPr txBox="1">
            <a:spLocks noGrp="1"/>
          </p:cNvSpPr>
          <p:nvPr>
            <p:ph type="body" sz="quarter" idx="19"/>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200" name="Número de diapositiva"/>
          <p:cNvSpPr txBox="1">
            <a:spLocks noGrp="1"/>
          </p:cNvSpPr>
          <p:nvPr>
            <p:ph type="sldNum" sz="quarter" idx="2"/>
          </p:nvPr>
        </p:nvSpPr>
        <p:spPr>
          <a:xfrm>
            <a:off x="12064432" y="1271658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amp; Photo">
    <p:spTree>
      <p:nvGrpSpPr>
        <p:cNvPr id="1" name=""/>
        <p:cNvGrpSpPr/>
        <p:nvPr/>
      </p:nvGrpSpPr>
      <p:grpSpPr>
        <a:xfrm>
          <a:off x="0" y="0"/>
          <a:ext cx="0" cy="0"/>
          <a:chOff x="0" y="0"/>
          <a:chExt cx="0" cy="0"/>
        </a:xfrm>
      </p:grpSpPr>
      <p:sp>
        <p:nvSpPr>
          <p:cNvPr id="207" name="40040430.jpg"/>
          <p:cNvSpPr>
            <a:spLocks noGrp="1"/>
          </p:cNvSpPr>
          <p:nvPr>
            <p:ph type="pic" idx="13"/>
          </p:nvPr>
        </p:nvSpPr>
        <p:spPr>
          <a:xfrm>
            <a:off x="-328812" y="5041900"/>
            <a:ext cx="25041425" cy="8673604"/>
          </a:xfrm>
          <a:prstGeom prst="rect">
            <a:avLst/>
          </a:prstGeom>
        </p:spPr>
        <p:txBody>
          <a:bodyPr lIns="91439" tIns="45719" rIns="91439" bIns="45719" anchor="t">
            <a:noAutofit/>
          </a:bodyPr>
          <a:lstStyle/>
          <a:p>
            <a:endParaRPr/>
          </a:p>
        </p:txBody>
      </p:sp>
      <p:sp>
        <p:nvSpPr>
          <p:cNvPr id="208" name="Texto del título"/>
          <p:cNvSpPr txBox="1">
            <a:spLocks noGrp="1"/>
          </p:cNvSpPr>
          <p:nvPr>
            <p:ph type="title"/>
          </p:nvPr>
        </p:nvSpPr>
        <p:spPr>
          <a:xfrm>
            <a:off x="4920769" y="2450504"/>
            <a:ext cx="14019610" cy="1964532"/>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209" name="Figura"/>
          <p:cNvSpPr>
            <a:spLocks noGrp="1"/>
          </p:cNvSpPr>
          <p:nvPr>
            <p:ph type="body" sz="quarter" idx="14"/>
          </p:nvPr>
        </p:nvSpPr>
        <p:spPr>
          <a:xfrm>
            <a:off x="-50800" y="11518900"/>
            <a:ext cx="3830737"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10" name="title"/>
          <p:cNvSpPr txBox="1">
            <a:spLocks noGrp="1"/>
          </p:cNvSpPr>
          <p:nvPr>
            <p:ph type="body" sz="quarter" idx="15"/>
          </p:nvPr>
        </p:nvSpPr>
        <p:spPr>
          <a:xfrm>
            <a:off x="427136" y="1175970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211" name="Rectángulo"/>
          <p:cNvSpPr>
            <a:spLocks noGrp="1"/>
          </p:cNvSpPr>
          <p:nvPr>
            <p:ph type="body" sz="quarter" idx="16"/>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12" name="home"/>
          <p:cNvSpPr txBox="1">
            <a:spLocks noGrp="1"/>
          </p:cNvSpPr>
          <p:nvPr>
            <p:ph type="body" sz="quarter" idx="17"/>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213" name="Línea"/>
          <p:cNvSpPr>
            <a:spLocks noGrp="1"/>
          </p:cNvSpPr>
          <p:nvPr>
            <p:ph type="body" sz="quarter" idx="18"/>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14" name="about"/>
          <p:cNvSpPr txBox="1">
            <a:spLocks noGrp="1"/>
          </p:cNvSpPr>
          <p:nvPr>
            <p:ph type="body" sz="quarter" idx="19"/>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215" name="portfolio"/>
          <p:cNvSpPr txBox="1">
            <a:spLocks noGrp="1"/>
          </p:cNvSpPr>
          <p:nvPr>
            <p:ph type="body" sz="quarter" idx="20"/>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216" name="info"/>
          <p:cNvSpPr txBox="1">
            <a:spLocks noGrp="1"/>
          </p:cNvSpPr>
          <p:nvPr>
            <p:ph type="body" sz="quarter" idx="21"/>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217" name="contacts"/>
          <p:cNvSpPr txBox="1">
            <a:spLocks noGrp="1"/>
          </p:cNvSpPr>
          <p:nvPr>
            <p:ph type="body" sz="quarter" idx="22"/>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218"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amp; 2 Photos">
    <p:spTree>
      <p:nvGrpSpPr>
        <p:cNvPr id="1" name=""/>
        <p:cNvGrpSpPr/>
        <p:nvPr/>
      </p:nvGrpSpPr>
      <p:grpSpPr>
        <a:xfrm>
          <a:off x="0" y="0"/>
          <a:ext cx="0" cy="0"/>
          <a:chOff x="0" y="0"/>
          <a:chExt cx="0" cy="0"/>
        </a:xfrm>
      </p:grpSpPr>
      <p:sp>
        <p:nvSpPr>
          <p:cNvPr id="225" name="Texto del título"/>
          <p:cNvSpPr txBox="1">
            <a:spLocks noGrp="1"/>
          </p:cNvSpPr>
          <p:nvPr>
            <p:ph type="title"/>
          </p:nvPr>
        </p:nvSpPr>
        <p:spPr>
          <a:xfrm>
            <a:off x="6362749" y="3269358"/>
            <a:ext cx="11658502" cy="1964533"/>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226" name="Imagen"/>
          <p:cNvSpPr>
            <a:spLocks noGrp="1"/>
          </p:cNvSpPr>
          <p:nvPr>
            <p:ph type="pic" sz="quarter" idx="13"/>
          </p:nvPr>
        </p:nvSpPr>
        <p:spPr>
          <a:xfrm>
            <a:off x="1290156" y="6660360"/>
            <a:ext cx="9876343" cy="4994987"/>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227" name="Figura"/>
          <p:cNvSpPr>
            <a:spLocks noGrp="1"/>
          </p:cNvSpPr>
          <p:nvPr>
            <p:ph type="body" sz="quarter" idx="14"/>
          </p:nvPr>
        </p:nvSpPr>
        <p:spPr>
          <a:xfrm>
            <a:off x="1244600" y="10350500"/>
            <a:ext cx="2726333"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28" name="title"/>
          <p:cNvSpPr txBox="1">
            <a:spLocks noGrp="1"/>
          </p:cNvSpPr>
          <p:nvPr>
            <p:ph type="body" sz="quarter" idx="15"/>
          </p:nvPr>
        </p:nvSpPr>
        <p:spPr>
          <a:xfrm>
            <a:off x="1722536" y="1059130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229" name="Imagen"/>
          <p:cNvSpPr>
            <a:spLocks noGrp="1"/>
          </p:cNvSpPr>
          <p:nvPr>
            <p:ph type="pic" sz="quarter" idx="16"/>
          </p:nvPr>
        </p:nvSpPr>
        <p:spPr>
          <a:xfrm>
            <a:off x="12135956" y="6660359"/>
            <a:ext cx="9876343" cy="4994988"/>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230" name="Figura"/>
          <p:cNvSpPr>
            <a:spLocks noGrp="1"/>
          </p:cNvSpPr>
          <p:nvPr>
            <p:ph type="body" sz="quarter" idx="17"/>
          </p:nvPr>
        </p:nvSpPr>
        <p:spPr>
          <a:xfrm>
            <a:off x="12090400" y="10350500"/>
            <a:ext cx="2726333"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31" name="title"/>
          <p:cNvSpPr txBox="1">
            <a:spLocks noGrp="1"/>
          </p:cNvSpPr>
          <p:nvPr>
            <p:ph type="body" sz="quarter" idx="18"/>
          </p:nvPr>
        </p:nvSpPr>
        <p:spPr>
          <a:xfrm>
            <a:off x="12568336" y="1059130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232" name="Rectángulo"/>
          <p:cNvSpPr>
            <a:spLocks noGrp="1"/>
          </p:cNvSpPr>
          <p:nvPr>
            <p:ph type="body" sz="quarter" idx="19"/>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33" name="home"/>
          <p:cNvSpPr txBox="1">
            <a:spLocks noGrp="1"/>
          </p:cNvSpPr>
          <p:nvPr>
            <p:ph type="body" sz="quarter" idx="20"/>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234" name="Línea"/>
          <p:cNvSpPr>
            <a:spLocks noGrp="1"/>
          </p:cNvSpPr>
          <p:nvPr>
            <p:ph type="body" sz="quarter" idx="21"/>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35" name="about"/>
          <p:cNvSpPr txBox="1">
            <a:spLocks noGrp="1"/>
          </p:cNvSpPr>
          <p:nvPr>
            <p:ph type="body" sz="quarter" idx="22"/>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236" name="portfolio"/>
          <p:cNvSpPr txBox="1">
            <a:spLocks noGrp="1"/>
          </p:cNvSpPr>
          <p:nvPr>
            <p:ph type="body" sz="quarter" idx="23"/>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237" name="info"/>
          <p:cNvSpPr txBox="1">
            <a:spLocks noGrp="1"/>
          </p:cNvSpPr>
          <p:nvPr>
            <p:ph type="body" sz="quarter" idx="24"/>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238" name="contacts"/>
          <p:cNvSpPr txBox="1">
            <a:spLocks noGrp="1"/>
          </p:cNvSpPr>
          <p:nvPr>
            <p:ph type="body" sz="quarter" idx="25"/>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239"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amp; Title">
    <p:spTree>
      <p:nvGrpSpPr>
        <p:cNvPr id="1" name=""/>
        <p:cNvGrpSpPr/>
        <p:nvPr/>
      </p:nvGrpSpPr>
      <p:grpSpPr>
        <a:xfrm>
          <a:off x="0" y="0"/>
          <a:ext cx="0" cy="0"/>
          <a:chOff x="0" y="0"/>
          <a:chExt cx="0" cy="0"/>
        </a:xfrm>
      </p:grpSpPr>
      <p:sp>
        <p:nvSpPr>
          <p:cNvPr id="246" name="Texto del título"/>
          <p:cNvSpPr txBox="1">
            <a:spLocks noGrp="1"/>
          </p:cNvSpPr>
          <p:nvPr>
            <p:ph type="title"/>
          </p:nvPr>
        </p:nvSpPr>
        <p:spPr>
          <a:xfrm>
            <a:off x="5200054" y="10353228"/>
            <a:ext cx="13983892" cy="2059485"/>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pic>
        <p:nvPicPr>
          <p:cNvPr id="247" name="40040430.jpg" descr="40040430.jpg"/>
          <p:cNvPicPr>
            <a:picLocks noChangeAspect="1"/>
          </p:cNvPicPr>
          <p:nvPr/>
        </p:nvPicPr>
        <p:blipFill>
          <a:blip r:embed="rId2">
            <a:extLst/>
          </a:blip>
          <a:srcRect t="27549" r="1750" b="654"/>
          <a:stretch>
            <a:fillRect/>
          </a:stretch>
        </p:blipFill>
        <p:spPr>
          <a:xfrm>
            <a:off x="5667375" y="2622624"/>
            <a:ext cx="13049342" cy="6599741"/>
          </a:xfrm>
          <a:prstGeom prst="rect">
            <a:avLst/>
          </a:prstGeom>
          <a:ln w="88900">
            <a:solidFill>
              <a:srgbClr val="FFFFFF"/>
            </a:solidFill>
            <a:miter lim="400000"/>
          </a:ln>
          <a:effectLst>
            <a:outerShdw blurRad="50800" dist="25400" dir="5400000" rotWithShape="0">
              <a:srgbClr val="000000">
                <a:alpha val="50000"/>
              </a:srgbClr>
            </a:outerShdw>
          </a:effectLst>
        </p:spPr>
      </p:pic>
      <p:sp>
        <p:nvSpPr>
          <p:cNvPr id="248" name="Figura"/>
          <p:cNvSpPr/>
          <p:nvPr/>
        </p:nvSpPr>
        <p:spPr>
          <a:xfrm>
            <a:off x="5608679" y="7557364"/>
            <a:ext cx="2726334" cy="913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a:miter lim="400000"/>
          </a:ln>
        </p:spPr>
        <p:txBody>
          <a:bodyPr lIns="71437" tIns="71437" rIns="71437" bIns="71437" anchor="ctr"/>
          <a:lstStyle/>
          <a:p>
            <a:pPr>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49" name="title"/>
          <p:cNvSpPr txBox="1"/>
          <p:nvPr/>
        </p:nvSpPr>
        <p:spPr>
          <a:xfrm>
            <a:off x="6086616" y="7798167"/>
            <a:ext cx="1668860"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title</a:t>
            </a:r>
          </a:p>
        </p:txBody>
      </p:sp>
      <p:sp>
        <p:nvSpPr>
          <p:cNvPr id="250" name="Rectángulo"/>
          <p:cNvSpPr/>
          <p:nvPr/>
        </p:nvSpPr>
        <p:spPr>
          <a:xfrm>
            <a:off x="-65386" y="0"/>
            <a:ext cx="24514773" cy="1182490"/>
          </a:xfrm>
          <a:prstGeom prst="rect">
            <a:avLst/>
          </a:prstGeom>
          <a:solidFill>
            <a:srgbClr val="1DCBD6"/>
          </a:solidFill>
          <a:ln w="25400">
            <a:miter lim="400000"/>
          </a:ln>
        </p:spPr>
        <p:txBody>
          <a:bodyPr lIns="71437" tIns="71437" rIns="71437" bIns="71437"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51" name="home"/>
          <p:cNvSpPr txBox="1"/>
          <p:nvPr/>
        </p:nvSpPr>
        <p:spPr>
          <a:xfrm>
            <a:off x="6907827" y="438273"/>
            <a:ext cx="1161516"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home</a:t>
            </a:r>
          </a:p>
        </p:txBody>
      </p:sp>
      <p:sp>
        <p:nvSpPr>
          <p:cNvPr id="252" name="Línea"/>
          <p:cNvSpPr/>
          <p:nvPr/>
        </p:nvSpPr>
        <p:spPr>
          <a:xfrm>
            <a:off x="10728786" y="981207"/>
            <a:ext cx="2403576" cy="1"/>
          </a:xfrm>
          <a:prstGeom prst="line">
            <a:avLst/>
          </a:prstGeom>
          <a:ln w="50800">
            <a:solidFill>
              <a:srgbClr val="FFFFFF"/>
            </a:solidFill>
            <a:miter lim="400000"/>
          </a:ln>
        </p:spPr>
        <p:txBody>
          <a:bodyPr lIns="0" tIns="0" rIns="0" bIns="0"/>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53" name="about"/>
          <p:cNvSpPr txBox="1"/>
          <p:nvPr/>
        </p:nvSpPr>
        <p:spPr>
          <a:xfrm>
            <a:off x="9003327" y="437132"/>
            <a:ext cx="1668861" cy="482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about</a:t>
            </a:r>
          </a:p>
        </p:txBody>
      </p:sp>
      <p:sp>
        <p:nvSpPr>
          <p:cNvPr id="254" name="portfolio"/>
          <p:cNvSpPr txBox="1"/>
          <p:nvPr/>
        </p:nvSpPr>
        <p:spPr>
          <a:xfrm>
            <a:off x="10889555" y="450973"/>
            <a:ext cx="3011290"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portfolio</a:t>
            </a:r>
          </a:p>
        </p:txBody>
      </p:sp>
      <p:sp>
        <p:nvSpPr>
          <p:cNvPr id="255" name="info"/>
          <p:cNvSpPr txBox="1"/>
          <p:nvPr/>
        </p:nvSpPr>
        <p:spPr>
          <a:xfrm>
            <a:off x="13588026" y="450973"/>
            <a:ext cx="1161515"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info</a:t>
            </a:r>
          </a:p>
        </p:txBody>
      </p:sp>
      <p:sp>
        <p:nvSpPr>
          <p:cNvPr id="256" name="contacts"/>
          <p:cNvSpPr txBox="1"/>
          <p:nvPr/>
        </p:nvSpPr>
        <p:spPr>
          <a:xfrm>
            <a:off x="15184090" y="450973"/>
            <a:ext cx="3011290"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contacts</a:t>
            </a:r>
          </a:p>
        </p:txBody>
      </p:sp>
      <p:sp>
        <p:nvSpPr>
          <p:cNvPr id="257"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2 Photos &amp; Title">
    <p:spTree>
      <p:nvGrpSpPr>
        <p:cNvPr id="1" name=""/>
        <p:cNvGrpSpPr/>
        <p:nvPr/>
      </p:nvGrpSpPr>
      <p:grpSpPr>
        <a:xfrm>
          <a:off x="0" y="0"/>
          <a:ext cx="0" cy="0"/>
          <a:chOff x="0" y="0"/>
          <a:chExt cx="0" cy="0"/>
        </a:xfrm>
      </p:grpSpPr>
      <p:sp>
        <p:nvSpPr>
          <p:cNvPr id="264" name="Texto del título"/>
          <p:cNvSpPr txBox="1">
            <a:spLocks noGrp="1"/>
          </p:cNvSpPr>
          <p:nvPr>
            <p:ph type="title"/>
          </p:nvPr>
        </p:nvSpPr>
        <p:spPr>
          <a:xfrm>
            <a:off x="1695435" y="10210204"/>
            <a:ext cx="15050593" cy="1837532"/>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265" name="Imagen"/>
          <p:cNvSpPr>
            <a:spLocks noGrp="1"/>
          </p:cNvSpPr>
          <p:nvPr>
            <p:ph type="pic" sz="quarter" idx="13"/>
          </p:nvPr>
        </p:nvSpPr>
        <p:spPr>
          <a:xfrm>
            <a:off x="1570110" y="3688560"/>
            <a:ext cx="9876342" cy="4994987"/>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266" name="Figura"/>
          <p:cNvSpPr>
            <a:spLocks noGrp="1"/>
          </p:cNvSpPr>
          <p:nvPr>
            <p:ph type="body" sz="quarter" idx="14"/>
          </p:nvPr>
        </p:nvSpPr>
        <p:spPr>
          <a:xfrm>
            <a:off x="1524553" y="7378700"/>
            <a:ext cx="2726334"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67" name="title"/>
          <p:cNvSpPr txBox="1">
            <a:spLocks noGrp="1"/>
          </p:cNvSpPr>
          <p:nvPr>
            <p:ph type="body" sz="quarter" idx="15"/>
          </p:nvPr>
        </p:nvSpPr>
        <p:spPr>
          <a:xfrm>
            <a:off x="2002490" y="7619503"/>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268" name="Imagen"/>
          <p:cNvSpPr>
            <a:spLocks noGrp="1"/>
          </p:cNvSpPr>
          <p:nvPr>
            <p:ph type="pic" sz="quarter" idx="16"/>
          </p:nvPr>
        </p:nvSpPr>
        <p:spPr>
          <a:xfrm>
            <a:off x="12415910" y="3688559"/>
            <a:ext cx="9876342" cy="4994988"/>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269" name="Figura"/>
          <p:cNvSpPr>
            <a:spLocks noGrp="1"/>
          </p:cNvSpPr>
          <p:nvPr>
            <p:ph type="body" sz="quarter" idx="17"/>
          </p:nvPr>
        </p:nvSpPr>
        <p:spPr>
          <a:xfrm>
            <a:off x="12370353" y="7378700"/>
            <a:ext cx="2726334"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70" name="title"/>
          <p:cNvSpPr txBox="1">
            <a:spLocks noGrp="1"/>
          </p:cNvSpPr>
          <p:nvPr>
            <p:ph type="body" sz="quarter" idx="18"/>
          </p:nvPr>
        </p:nvSpPr>
        <p:spPr>
          <a:xfrm>
            <a:off x="12848290" y="7619503"/>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271" name="Rectángulo"/>
          <p:cNvSpPr>
            <a:spLocks noGrp="1"/>
          </p:cNvSpPr>
          <p:nvPr>
            <p:ph type="body" sz="quarter" idx="19"/>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72" name="home"/>
          <p:cNvSpPr txBox="1">
            <a:spLocks noGrp="1"/>
          </p:cNvSpPr>
          <p:nvPr>
            <p:ph type="body" sz="quarter" idx="20"/>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273" name="Línea"/>
          <p:cNvSpPr>
            <a:spLocks noGrp="1"/>
          </p:cNvSpPr>
          <p:nvPr>
            <p:ph type="body" sz="quarter" idx="21"/>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74" name="about"/>
          <p:cNvSpPr txBox="1">
            <a:spLocks noGrp="1"/>
          </p:cNvSpPr>
          <p:nvPr>
            <p:ph type="body" sz="quarter" idx="22"/>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275" name="portfolio"/>
          <p:cNvSpPr txBox="1">
            <a:spLocks noGrp="1"/>
          </p:cNvSpPr>
          <p:nvPr>
            <p:ph type="body" sz="quarter" idx="23"/>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276" name="info"/>
          <p:cNvSpPr txBox="1">
            <a:spLocks noGrp="1"/>
          </p:cNvSpPr>
          <p:nvPr>
            <p:ph type="body" sz="quarter" idx="24"/>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277" name="contacts"/>
          <p:cNvSpPr txBox="1">
            <a:spLocks noGrp="1"/>
          </p:cNvSpPr>
          <p:nvPr>
            <p:ph type="body" sz="quarter" idx="25"/>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278"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Bullets, Portrait Photo">
    <p:spTree>
      <p:nvGrpSpPr>
        <p:cNvPr id="1" name=""/>
        <p:cNvGrpSpPr/>
        <p:nvPr/>
      </p:nvGrpSpPr>
      <p:grpSpPr>
        <a:xfrm>
          <a:off x="0" y="0"/>
          <a:ext cx="0" cy="0"/>
          <a:chOff x="0" y="0"/>
          <a:chExt cx="0" cy="0"/>
        </a:xfrm>
      </p:grpSpPr>
      <p:sp>
        <p:nvSpPr>
          <p:cNvPr id="285" name="Nivel de texto 1…"/>
          <p:cNvSpPr txBox="1">
            <a:spLocks noGrp="1"/>
          </p:cNvSpPr>
          <p:nvPr>
            <p:ph type="body" sz="quarter" idx="1"/>
          </p:nvPr>
        </p:nvSpPr>
        <p:spPr>
          <a:xfrm>
            <a:off x="2273433" y="6692416"/>
            <a:ext cx="6633171" cy="3300909"/>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86" name="Texto del título"/>
          <p:cNvSpPr txBox="1">
            <a:spLocks noGrp="1"/>
          </p:cNvSpPr>
          <p:nvPr>
            <p:ph type="title"/>
          </p:nvPr>
        </p:nvSpPr>
        <p:spPr>
          <a:xfrm>
            <a:off x="2194773" y="4179875"/>
            <a:ext cx="10587624" cy="913409"/>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287" name="Imagen"/>
          <p:cNvSpPr>
            <a:spLocks noGrp="1"/>
          </p:cNvSpPr>
          <p:nvPr>
            <p:ph type="pic" sz="quarter" idx="13"/>
          </p:nvPr>
        </p:nvSpPr>
        <p:spPr>
          <a:xfrm>
            <a:off x="14991968" y="3612276"/>
            <a:ext cx="7198130" cy="7964647"/>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288" name="Figura"/>
          <p:cNvSpPr>
            <a:spLocks noGrp="1"/>
          </p:cNvSpPr>
          <p:nvPr>
            <p:ph type="body" sz="quarter" idx="14"/>
          </p:nvPr>
        </p:nvSpPr>
        <p:spPr>
          <a:xfrm>
            <a:off x="14932868" y="10195876"/>
            <a:ext cx="2726334"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89" name="title"/>
          <p:cNvSpPr txBox="1">
            <a:spLocks noGrp="1"/>
          </p:cNvSpPr>
          <p:nvPr>
            <p:ph type="body" sz="quarter" idx="15"/>
          </p:nvPr>
        </p:nvSpPr>
        <p:spPr>
          <a:xfrm>
            <a:off x="15410805" y="10436679"/>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290" name="Rectángulo"/>
          <p:cNvSpPr>
            <a:spLocks noGrp="1"/>
          </p:cNvSpPr>
          <p:nvPr>
            <p:ph type="body" sz="quarter" idx="16"/>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91" name="home"/>
          <p:cNvSpPr txBox="1">
            <a:spLocks noGrp="1"/>
          </p:cNvSpPr>
          <p:nvPr>
            <p:ph type="body" sz="quarter" idx="17"/>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292" name="Línea"/>
          <p:cNvSpPr>
            <a:spLocks noGrp="1"/>
          </p:cNvSpPr>
          <p:nvPr>
            <p:ph type="body" sz="quarter" idx="18"/>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293" name="about"/>
          <p:cNvSpPr txBox="1">
            <a:spLocks noGrp="1"/>
          </p:cNvSpPr>
          <p:nvPr>
            <p:ph type="body" sz="quarter" idx="19"/>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294" name="portfolio"/>
          <p:cNvSpPr txBox="1">
            <a:spLocks noGrp="1"/>
          </p:cNvSpPr>
          <p:nvPr>
            <p:ph type="body" sz="quarter" idx="20"/>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295" name="info"/>
          <p:cNvSpPr txBox="1">
            <a:spLocks noGrp="1"/>
          </p:cNvSpPr>
          <p:nvPr>
            <p:ph type="body" sz="quarter" idx="21"/>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296" name="contacts"/>
          <p:cNvSpPr txBox="1">
            <a:spLocks noGrp="1"/>
          </p:cNvSpPr>
          <p:nvPr>
            <p:ph type="body" sz="quarter" idx="22"/>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29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304" name="40040430.jpg"/>
          <p:cNvSpPr>
            <a:spLocks noGrp="1"/>
          </p:cNvSpPr>
          <p:nvPr>
            <p:ph type="pic" idx="13"/>
          </p:nvPr>
        </p:nvSpPr>
        <p:spPr>
          <a:xfrm>
            <a:off x="-813197" y="-37505"/>
            <a:ext cx="25187359" cy="13790882"/>
          </a:xfrm>
          <a:prstGeom prst="rect">
            <a:avLst/>
          </a:prstGeom>
        </p:spPr>
        <p:txBody>
          <a:bodyPr lIns="91439" tIns="45719" rIns="91439" bIns="45719" anchor="t">
            <a:noAutofit/>
          </a:bodyPr>
          <a:lstStyle/>
          <a:p>
            <a:endParaRPr/>
          </a:p>
        </p:txBody>
      </p:sp>
      <p:sp>
        <p:nvSpPr>
          <p:cNvPr id="305" name="Rectángulo"/>
          <p:cNvSpPr>
            <a:spLocks noGrp="1"/>
          </p:cNvSpPr>
          <p:nvPr>
            <p:ph type="body" sz="quarter" idx="14"/>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06" name="home"/>
          <p:cNvSpPr txBox="1">
            <a:spLocks noGrp="1"/>
          </p:cNvSpPr>
          <p:nvPr>
            <p:ph type="body" sz="quarter" idx="15"/>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307" name="Línea"/>
          <p:cNvSpPr>
            <a:spLocks noGrp="1"/>
          </p:cNvSpPr>
          <p:nvPr>
            <p:ph type="body" sz="quarter" idx="16"/>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08" name="about"/>
          <p:cNvSpPr txBox="1">
            <a:spLocks noGrp="1"/>
          </p:cNvSpPr>
          <p:nvPr>
            <p:ph type="body" sz="quarter" idx="17"/>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309" name="portfolio"/>
          <p:cNvSpPr txBox="1">
            <a:spLocks noGrp="1"/>
          </p:cNvSpPr>
          <p:nvPr>
            <p:ph type="body" sz="quarter" idx="18"/>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310" name="info"/>
          <p:cNvSpPr txBox="1">
            <a:spLocks noGrp="1"/>
          </p:cNvSpPr>
          <p:nvPr>
            <p:ph type="body" sz="quarter" idx="19"/>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311" name="contacts"/>
          <p:cNvSpPr txBox="1">
            <a:spLocks noGrp="1"/>
          </p:cNvSpPr>
          <p:nvPr>
            <p:ph type="body" sz="quarter" idx="20"/>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312"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ullets, Title, Portrait Photo">
    <p:spTree>
      <p:nvGrpSpPr>
        <p:cNvPr id="1" name=""/>
        <p:cNvGrpSpPr/>
        <p:nvPr/>
      </p:nvGrpSpPr>
      <p:grpSpPr>
        <a:xfrm>
          <a:off x="0" y="0"/>
          <a:ext cx="0" cy="0"/>
          <a:chOff x="0" y="0"/>
          <a:chExt cx="0" cy="0"/>
        </a:xfrm>
      </p:grpSpPr>
      <p:sp>
        <p:nvSpPr>
          <p:cNvPr id="319" name="Texto del título"/>
          <p:cNvSpPr txBox="1">
            <a:spLocks noGrp="1"/>
          </p:cNvSpPr>
          <p:nvPr>
            <p:ph type="title"/>
          </p:nvPr>
        </p:nvSpPr>
        <p:spPr>
          <a:xfrm>
            <a:off x="3340100" y="9990346"/>
            <a:ext cx="18786674" cy="2192240"/>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320" name="Nivel de texto 1…"/>
          <p:cNvSpPr txBox="1">
            <a:spLocks noGrp="1"/>
          </p:cNvSpPr>
          <p:nvPr>
            <p:ph type="body" sz="quarter" idx="1"/>
          </p:nvPr>
        </p:nvSpPr>
        <p:spPr>
          <a:xfrm>
            <a:off x="2903587" y="4090044"/>
            <a:ext cx="6039545" cy="4672312"/>
          </a:xfrm>
          <a:prstGeom prst="rect">
            <a:avLst/>
          </a:prstGeom>
        </p:spPr>
        <p:txBody>
          <a:bodyPr/>
          <a:lstStyle>
            <a:lvl1pPr algn="r"/>
            <a:lvl2pPr algn="r"/>
            <a:lvl3pPr algn="r"/>
            <a:lvl4pPr algn="r"/>
            <a:lvl5pPr algn="r"/>
          </a:lstStyle>
          <a:p>
            <a:r>
              <a:t>Nivel de texto 1</a:t>
            </a:r>
          </a:p>
          <a:p>
            <a:pPr lvl="1"/>
            <a:r>
              <a:t>Nivel de texto 2</a:t>
            </a:r>
          </a:p>
          <a:p>
            <a:pPr lvl="2"/>
            <a:r>
              <a:t>Nivel de texto 3</a:t>
            </a:r>
          </a:p>
          <a:p>
            <a:pPr lvl="3"/>
            <a:r>
              <a:t>Nivel de texto 4</a:t>
            </a:r>
          </a:p>
          <a:p>
            <a:pPr lvl="4"/>
            <a:r>
              <a:t>Nivel de texto 5</a:t>
            </a:r>
          </a:p>
        </p:txBody>
      </p:sp>
      <p:sp>
        <p:nvSpPr>
          <p:cNvPr id="321" name="Imagen"/>
          <p:cNvSpPr>
            <a:spLocks noGrp="1"/>
          </p:cNvSpPr>
          <p:nvPr>
            <p:ph type="pic" sz="quarter" idx="13"/>
          </p:nvPr>
        </p:nvSpPr>
        <p:spPr>
          <a:xfrm>
            <a:off x="11752171" y="3688559"/>
            <a:ext cx="9876342" cy="4994988"/>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322" name="Figura"/>
          <p:cNvSpPr>
            <a:spLocks noGrp="1"/>
          </p:cNvSpPr>
          <p:nvPr>
            <p:ph type="body" sz="quarter" idx="14"/>
          </p:nvPr>
        </p:nvSpPr>
        <p:spPr>
          <a:xfrm>
            <a:off x="11706614" y="7378700"/>
            <a:ext cx="2726333"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23" name="title"/>
          <p:cNvSpPr txBox="1">
            <a:spLocks noGrp="1"/>
          </p:cNvSpPr>
          <p:nvPr>
            <p:ph type="body" sz="quarter" idx="15"/>
          </p:nvPr>
        </p:nvSpPr>
        <p:spPr>
          <a:xfrm>
            <a:off x="12184550" y="761950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324" name="Rectángulo"/>
          <p:cNvSpPr/>
          <p:nvPr/>
        </p:nvSpPr>
        <p:spPr>
          <a:xfrm>
            <a:off x="-65386" y="0"/>
            <a:ext cx="24514773" cy="1182490"/>
          </a:xfrm>
          <a:prstGeom prst="rect">
            <a:avLst/>
          </a:prstGeom>
          <a:solidFill>
            <a:srgbClr val="1DCBD6"/>
          </a:solidFill>
          <a:ln w="25400">
            <a:miter lim="400000"/>
          </a:ln>
        </p:spPr>
        <p:txBody>
          <a:bodyPr lIns="71437" tIns="71437" rIns="71437" bIns="71437"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25" name="home"/>
          <p:cNvSpPr txBox="1">
            <a:spLocks noGrp="1"/>
          </p:cNvSpPr>
          <p:nvPr>
            <p:ph type="body" sz="quarter" idx="16"/>
          </p:nvPr>
        </p:nvSpPr>
        <p:spPr>
          <a:xfrm>
            <a:off x="6958628" y="3747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326" name="Línea"/>
          <p:cNvSpPr>
            <a:spLocks noGrp="1"/>
          </p:cNvSpPr>
          <p:nvPr>
            <p:ph type="body" sz="quarter" idx="17"/>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27" name="about"/>
          <p:cNvSpPr txBox="1">
            <a:spLocks noGrp="1"/>
          </p:cNvSpPr>
          <p:nvPr>
            <p:ph type="body" sz="quarter" idx="18"/>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328" name="portfolio"/>
          <p:cNvSpPr txBox="1">
            <a:spLocks noGrp="1"/>
          </p:cNvSpPr>
          <p:nvPr>
            <p:ph type="body" sz="quarter" idx="19"/>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329" name="info"/>
          <p:cNvSpPr txBox="1">
            <a:spLocks noGrp="1"/>
          </p:cNvSpPr>
          <p:nvPr>
            <p:ph type="body" sz="quarter" idx="20"/>
          </p:nvPr>
        </p:nvSpPr>
        <p:spPr>
          <a:xfrm>
            <a:off x="139617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330" name="contacts"/>
          <p:cNvSpPr txBox="1">
            <a:spLocks noGrp="1"/>
          </p:cNvSpPr>
          <p:nvPr>
            <p:ph type="body" sz="quarter" idx="21"/>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331"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ortrait Photo, Bullets, Title">
    <p:spTree>
      <p:nvGrpSpPr>
        <p:cNvPr id="1" name=""/>
        <p:cNvGrpSpPr/>
        <p:nvPr/>
      </p:nvGrpSpPr>
      <p:grpSpPr>
        <a:xfrm>
          <a:off x="0" y="0"/>
          <a:ext cx="0" cy="0"/>
          <a:chOff x="0" y="0"/>
          <a:chExt cx="0" cy="0"/>
        </a:xfrm>
      </p:grpSpPr>
      <p:sp>
        <p:nvSpPr>
          <p:cNvPr id="338" name="Texto del título"/>
          <p:cNvSpPr txBox="1">
            <a:spLocks noGrp="1"/>
          </p:cNvSpPr>
          <p:nvPr>
            <p:ph type="title"/>
          </p:nvPr>
        </p:nvSpPr>
        <p:spPr>
          <a:xfrm>
            <a:off x="13212861" y="9478664"/>
            <a:ext cx="8091092" cy="1331990"/>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339" name="Nivel de texto 1…"/>
          <p:cNvSpPr txBox="1">
            <a:spLocks noGrp="1"/>
          </p:cNvSpPr>
          <p:nvPr>
            <p:ph type="body" sz="quarter" idx="1"/>
          </p:nvPr>
        </p:nvSpPr>
        <p:spPr>
          <a:xfrm>
            <a:off x="13176051" y="5505672"/>
            <a:ext cx="6994526" cy="284361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340" name="Imagen"/>
          <p:cNvSpPr>
            <a:spLocks noGrp="1"/>
          </p:cNvSpPr>
          <p:nvPr>
            <p:ph type="pic" sz="quarter" idx="13"/>
          </p:nvPr>
        </p:nvSpPr>
        <p:spPr>
          <a:xfrm>
            <a:off x="3037547" y="3434556"/>
            <a:ext cx="7198131" cy="7964646"/>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341" name="Figura"/>
          <p:cNvSpPr>
            <a:spLocks noGrp="1"/>
          </p:cNvSpPr>
          <p:nvPr>
            <p:ph type="body" sz="quarter" idx="14"/>
          </p:nvPr>
        </p:nvSpPr>
        <p:spPr>
          <a:xfrm>
            <a:off x="2978447" y="10018155"/>
            <a:ext cx="2726334"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42" name="title"/>
          <p:cNvSpPr txBox="1">
            <a:spLocks noGrp="1"/>
          </p:cNvSpPr>
          <p:nvPr>
            <p:ph type="body" sz="quarter" idx="15"/>
          </p:nvPr>
        </p:nvSpPr>
        <p:spPr>
          <a:xfrm>
            <a:off x="3456384" y="10258958"/>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343" name="Rectángulo"/>
          <p:cNvSpPr>
            <a:spLocks noGrp="1"/>
          </p:cNvSpPr>
          <p:nvPr>
            <p:ph type="body" sz="quarter" idx="16"/>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44" name="home"/>
          <p:cNvSpPr txBox="1">
            <a:spLocks noGrp="1"/>
          </p:cNvSpPr>
          <p:nvPr>
            <p:ph type="body" sz="quarter" idx="17"/>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345" name="Línea"/>
          <p:cNvSpPr>
            <a:spLocks noGrp="1"/>
          </p:cNvSpPr>
          <p:nvPr>
            <p:ph type="body" sz="quarter" idx="18"/>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46" name="about"/>
          <p:cNvSpPr txBox="1">
            <a:spLocks noGrp="1"/>
          </p:cNvSpPr>
          <p:nvPr>
            <p:ph type="body" sz="quarter" idx="19"/>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347" name="portfolio"/>
          <p:cNvSpPr txBox="1">
            <a:spLocks noGrp="1"/>
          </p:cNvSpPr>
          <p:nvPr>
            <p:ph type="body" sz="quarter" idx="20"/>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348" name="info"/>
          <p:cNvSpPr txBox="1">
            <a:spLocks noGrp="1"/>
          </p:cNvSpPr>
          <p:nvPr>
            <p:ph type="body" sz="quarter" idx="21"/>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349" name="contacts"/>
          <p:cNvSpPr txBox="1">
            <a:spLocks noGrp="1"/>
          </p:cNvSpPr>
          <p:nvPr>
            <p:ph type="body" sz="quarter" idx="22"/>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350"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36" name="Texto del título"/>
          <p:cNvSpPr txBox="1">
            <a:spLocks noGrp="1"/>
          </p:cNvSpPr>
          <p:nvPr>
            <p:ph type="title"/>
          </p:nvPr>
        </p:nvSpPr>
        <p:spPr>
          <a:xfrm>
            <a:off x="3322389" y="3402312"/>
            <a:ext cx="17739222" cy="1908176"/>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37" name="Rectángulo"/>
          <p:cNvSpPr>
            <a:spLocks noGrp="1"/>
          </p:cNvSpPr>
          <p:nvPr>
            <p:ph type="body" sz="quarter" idx="13"/>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8" name="home"/>
          <p:cNvSpPr txBox="1">
            <a:spLocks noGrp="1"/>
          </p:cNvSpPr>
          <p:nvPr>
            <p:ph type="body" sz="quarter" idx="14"/>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39" name="Línea"/>
          <p:cNvSpPr/>
          <p:nvPr/>
        </p:nvSpPr>
        <p:spPr>
          <a:xfrm flipV="1">
            <a:off x="8810119" y="897756"/>
            <a:ext cx="1668860" cy="1"/>
          </a:xfrm>
          <a:prstGeom prst="line">
            <a:avLst/>
          </a:prstGeom>
          <a:ln w="50800">
            <a:solidFill>
              <a:srgbClr val="FFFFFF"/>
            </a:solidFill>
            <a:miter lim="400000"/>
          </a:ln>
        </p:spPr>
        <p:txBody>
          <a:bodyPr lIns="0" tIns="0" rIns="0" bIns="0"/>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0" name="about"/>
          <p:cNvSpPr txBox="1">
            <a:spLocks noGrp="1"/>
          </p:cNvSpPr>
          <p:nvPr>
            <p:ph type="body" sz="quarter" idx="15"/>
          </p:nvPr>
        </p:nvSpPr>
        <p:spPr>
          <a:xfrm>
            <a:off x="8901727" y="437132"/>
            <a:ext cx="1668861" cy="482603"/>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41" name="portfolio"/>
          <p:cNvSpPr txBox="1">
            <a:spLocks noGrp="1"/>
          </p:cNvSpPr>
          <p:nvPr>
            <p:ph type="body" sz="quarter" idx="16"/>
          </p:nvPr>
        </p:nvSpPr>
        <p:spPr>
          <a:xfrm>
            <a:off x="10838755"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42" name="info"/>
          <p:cNvSpPr txBox="1">
            <a:spLocks noGrp="1"/>
          </p:cNvSpPr>
          <p:nvPr>
            <p:ph type="body" sz="quarter" idx="17"/>
          </p:nvPr>
        </p:nvSpPr>
        <p:spPr>
          <a:xfrm>
            <a:off x="13753126"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43" name="contacts"/>
          <p:cNvSpPr txBox="1">
            <a:spLocks noGrp="1"/>
          </p:cNvSpPr>
          <p:nvPr>
            <p:ph type="body" sz="quarter" idx="18"/>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44"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ortrait Photo, Title, Bullets">
    <p:spTree>
      <p:nvGrpSpPr>
        <p:cNvPr id="1" name=""/>
        <p:cNvGrpSpPr/>
        <p:nvPr/>
      </p:nvGrpSpPr>
      <p:grpSpPr>
        <a:xfrm>
          <a:off x="0" y="0"/>
          <a:ext cx="0" cy="0"/>
          <a:chOff x="0" y="0"/>
          <a:chExt cx="0" cy="0"/>
        </a:xfrm>
      </p:grpSpPr>
      <p:sp>
        <p:nvSpPr>
          <p:cNvPr id="357" name="Texto del título"/>
          <p:cNvSpPr txBox="1">
            <a:spLocks noGrp="1"/>
          </p:cNvSpPr>
          <p:nvPr>
            <p:ph type="title"/>
          </p:nvPr>
        </p:nvSpPr>
        <p:spPr>
          <a:xfrm>
            <a:off x="13071078" y="5233237"/>
            <a:ext cx="8564563" cy="1182490"/>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358" name="Nivel de texto 1…"/>
          <p:cNvSpPr txBox="1">
            <a:spLocks noGrp="1"/>
          </p:cNvSpPr>
          <p:nvPr>
            <p:ph type="body" sz="quarter" idx="1"/>
          </p:nvPr>
        </p:nvSpPr>
        <p:spPr>
          <a:xfrm rot="2950">
            <a:off x="13196487" y="7446442"/>
            <a:ext cx="7250772" cy="254721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359" name="Imagen"/>
          <p:cNvSpPr>
            <a:spLocks noGrp="1"/>
          </p:cNvSpPr>
          <p:nvPr>
            <p:ph type="pic" sz="quarter" idx="13"/>
          </p:nvPr>
        </p:nvSpPr>
        <p:spPr>
          <a:xfrm>
            <a:off x="2808947" y="3632756"/>
            <a:ext cx="7198131" cy="7964647"/>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360" name="Figura"/>
          <p:cNvSpPr>
            <a:spLocks noGrp="1"/>
          </p:cNvSpPr>
          <p:nvPr>
            <p:ph type="body" sz="quarter" idx="14"/>
          </p:nvPr>
        </p:nvSpPr>
        <p:spPr>
          <a:xfrm>
            <a:off x="2749847" y="10216356"/>
            <a:ext cx="2726334" cy="913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61" name="title"/>
          <p:cNvSpPr txBox="1">
            <a:spLocks noGrp="1"/>
          </p:cNvSpPr>
          <p:nvPr>
            <p:ph type="body" sz="quarter" idx="15"/>
          </p:nvPr>
        </p:nvSpPr>
        <p:spPr>
          <a:xfrm>
            <a:off x="3227784" y="10457159"/>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362" name="Rectángulo"/>
          <p:cNvSpPr>
            <a:spLocks noGrp="1"/>
          </p:cNvSpPr>
          <p:nvPr>
            <p:ph type="body" sz="quarter" idx="16"/>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63" name="home"/>
          <p:cNvSpPr txBox="1">
            <a:spLocks noGrp="1"/>
          </p:cNvSpPr>
          <p:nvPr>
            <p:ph type="body" sz="quarter" idx="17"/>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364" name="Línea"/>
          <p:cNvSpPr>
            <a:spLocks noGrp="1"/>
          </p:cNvSpPr>
          <p:nvPr>
            <p:ph type="body" sz="quarter" idx="18"/>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65" name="about"/>
          <p:cNvSpPr txBox="1">
            <a:spLocks noGrp="1"/>
          </p:cNvSpPr>
          <p:nvPr>
            <p:ph type="body" sz="quarter" idx="19"/>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366" name="portfolio"/>
          <p:cNvSpPr txBox="1">
            <a:spLocks noGrp="1"/>
          </p:cNvSpPr>
          <p:nvPr>
            <p:ph type="body" sz="quarter" idx="20"/>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367" name="info"/>
          <p:cNvSpPr txBox="1">
            <a:spLocks noGrp="1"/>
          </p:cNvSpPr>
          <p:nvPr>
            <p:ph type="body" sz="quarter" idx="21"/>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368" name="contacts"/>
          <p:cNvSpPr txBox="1">
            <a:spLocks noGrp="1"/>
          </p:cNvSpPr>
          <p:nvPr>
            <p:ph type="body" sz="quarter" idx="22"/>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36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ullets &amp; Portrait Photo">
    <p:spTree>
      <p:nvGrpSpPr>
        <p:cNvPr id="1" name=""/>
        <p:cNvGrpSpPr/>
        <p:nvPr/>
      </p:nvGrpSpPr>
      <p:grpSpPr>
        <a:xfrm>
          <a:off x="0" y="0"/>
          <a:ext cx="0" cy="0"/>
          <a:chOff x="0" y="0"/>
          <a:chExt cx="0" cy="0"/>
        </a:xfrm>
      </p:grpSpPr>
      <p:sp>
        <p:nvSpPr>
          <p:cNvPr id="376" name="Nivel de texto 1…"/>
          <p:cNvSpPr txBox="1">
            <a:spLocks noGrp="1"/>
          </p:cNvSpPr>
          <p:nvPr>
            <p:ph type="body" sz="quarter" idx="1"/>
          </p:nvPr>
        </p:nvSpPr>
        <p:spPr>
          <a:xfrm>
            <a:off x="2416695" y="6239810"/>
            <a:ext cx="7623077" cy="2394781"/>
          </a:xfrm>
          <a:prstGeom prst="rect">
            <a:avLst/>
          </a:prstGeom>
        </p:spPr>
        <p:txBody>
          <a:bodyPr/>
          <a:lstStyle>
            <a:lvl1pPr algn="r"/>
            <a:lvl2pPr algn="r"/>
            <a:lvl3pPr algn="r"/>
            <a:lvl4pPr algn="r"/>
            <a:lvl5pPr algn="r"/>
          </a:lstStyle>
          <a:p>
            <a:r>
              <a:t>Nivel de texto 1</a:t>
            </a:r>
          </a:p>
          <a:p>
            <a:pPr lvl="1"/>
            <a:r>
              <a:t>Nivel de texto 2</a:t>
            </a:r>
          </a:p>
          <a:p>
            <a:pPr lvl="2"/>
            <a:r>
              <a:t>Nivel de texto 3</a:t>
            </a:r>
          </a:p>
          <a:p>
            <a:pPr lvl="3"/>
            <a:r>
              <a:t>Nivel de texto 4</a:t>
            </a:r>
          </a:p>
          <a:p>
            <a:pPr lvl="4"/>
            <a:r>
              <a:t>Nivel de texto 5</a:t>
            </a:r>
          </a:p>
        </p:txBody>
      </p:sp>
      <p:sp>
        <p:nvSpPr>
          <p:cNvPr id="377" name="Imagen"/>
          <p:cNvSpPr>
            <a:spLocks noGrp="1"/>
          </p:cNvSpPr>
          <p:nvPr>
            <p:ph type="pic" sz="quarter" idx="13"/>
          </p:nvPr>
        </p:nvSpPr>
        <p:spPr>
          <a:xfrm>
            <a:off x="13097998" y="3454956"/>
            <a:ext cx="7198131" cy="7964647"/>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378" name="Figura"/>
          <p:cNvSpPr>
            <a:spLocks noGrp="1"/>
          </p:cNvSpPr>
          <p:nvPr>
            <p:ph type="body" sz="quarter" idx="14"/>
          </p:nvPr>
        </p:nvSpPr>
        <p:spPr>
          <a:xfrm>
            <a:off x="13038898" y="10038556"/>
            <a:ext cx="2726334" cy="913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79" name="title"/>
          <p:cNvSpPr txBox="1">
            <a:spLocks noGrp="1"/>
          </p:cNvSpPr>
          <p:nvPr>
            <p:ph type="body" sz="quarter" idx="15"/>
          </p:nvPr>
        </p:nvSpPr>
        <p:spPr>
          <a:xfrm>
            <a:off x="13516835" y="10279359"/>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380" name="Rectángulo"/>
          <p:cNvSpPr>
            <a:spLocks noGrp="1"/>
          </p:cNvSpPr>
          <p:nvPr>
            <p:ph type="body" sz="quarter" idx="16"/>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81" name="home"/>
          <p:cNvSpPr txBox="1">
            <a:spLocks noGrp="1"/>
          </p:cNvSpPr>
          <p:nvPr>
            <p:ph type="body" sz="quarter" idx="17"/>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382" name="Línea"/>
          <p:cNvSpPr>
            <a:spLocks noGrp="1"/>
          </p:cNvSpPr>
          <p:nvPr>
            <p:ph type="body" sz="quarter" idx="18"/>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83" name="about"/>
          <p:cNvSpPr txBox="1">
            <a:spLocks noGrp="1"/>
          </p:cNvSpPr>
          <p:nvPr>
            <p:ph type="body" sz="quarter" idx="19"/>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384" name="portfolio"/>
          <p:cNvSpPr txBox="1">
            <a:spLocks noGrp="1"/>
          </p:cNvSpPr>
          <p:nvPr>
            <p:ph type="body" sz="quarter" idx="20"/>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385" name="info"/>
          <p:cNvSpPr txBox="1">
            <a:spLocks noGrp="1"/>
          </p:cNvSpPr>
          <p:nvPr>
            <p:ph type="body" sz="quarter" idx="21"/>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386" name="contacts"/>
          <p:cNvSpPr txBox="1">
            <a:spLocks noGrp="1"/>
          </p:cNvSpPr>
          <p:nvPr>
            <p:ph type="body" sz="quarter" idx="22"/>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38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ullets &amp; 2 Landscape Photos">
    <p:spTree>
      <p:nvGrpSpPr>
        <p:cNvPr id="1" name=""/>
        <p:cNvGrpSpPr/>
        <p:nvPr/>
      </p:nvGrpSpPr>
      <p:grpSpPr>
        <a:xfrm>
          <a:off x="0" y="0"/>
          <a:ext cx="0" cy="0"/>
          <a:chOff x="0" y="0"/>
          <a:chExt cx="0" cy="0"/>
        </a:xfrm>
      </p:grpSpPr>
      <p:sp>
        <p:nvSpPr>
          <p:cNvPr id="394" name="Nivel de texto 1…"/>
          <p:cNvSpPr txBox="1">
            <a:spLocks noGrp="1"/>
          </p:cNvSpPr>
          <p:nvPr>
            <p:ph type="body" sz="quarter"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395" name="Imagen"/>
          <p:cNvSpPr>
            <a:spLocks noGrp="1"/>
          </p:cNvSpPr>
          <p:nvPr>
            <p:ph type="pic" sz="quarter" idx="13"/>
          </p:nvPr>
        </p:nvSpPr>
        <p:spPr>
          <a:xfrm>
            <a:off x="1830982" y="6431760"/>
            <a:ext cx="9876343" cy="4994987"/>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396" name="Figura"/>
          <p:cNvSpPr>
            <a:spLocks noGrp="1"/>
          </p:cNvSpPr>
          <p:nvPr>
            <p:ph type="body" sz="quarter" idx="14"/>
          </p:nvPr>
        </p:nvSpPr>
        <p:spPr>
          <a:xfrm>
            <a:off x="1785425" y="10121900"/>
            <a:ext cx="2726334"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397" name="title"/>
          <p:cNvSpPr txBox="1">
            <a:spLocks noGrp="1"/>
          </p:cNvSpPr>
          <p:nvPr>
            <p:ph type="body" sz="quarter" idx="15"/>
          </p:nvPr>
        </p:nvSpPr>
        <p:spPr>
          <a:xfrm>
            <a:off x="2263362" y="10362703"/>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398" name="Imagen"/>
          <p:cNvSpPr>
            <a:spLocks noGrp="1"/>
          </p:cNvSpPr>
          <p:nvPr>
            <p:ph type="pic" sz="quarter" idx="16"/>
          </p:nvPr>
        </p:nvSpPr>
        <p:spPr>
          <a:xfrm>
            <a:off x="12676782" y="6431759"/>
            <a:ext cx="9876343" cy="4994988"/>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399" name="Figura"/>
          <p:cNvSpPr>
            <a:spLocks noGrp="1"/>
          </p:cNvSpPr>
          <p:nvPr>
            <p:ph type="body" sz="quarter" idx="17"/>
          </p:nvPr>
        </p:nvSpPr>
        <p:spPr>
          <a:xfrm>
            <a:off x="12631225" y="10121900"/>
            <a:ext cx="2726334"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00" name="title"/>
          <p:cNvSpPr txBox="1">
            <a:spLocks noGrp="1"/>
          </p:cNvSpPr>
          <p:nvPr>
            <p:ph type="body" sz="quarter" idx="18"/>
          </p:nvPr>
        </p:nvSpPr>
        <p:spPr>
          <a:xfrm>
            <a:off x="13109162" y="10362703"/>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401" name="Rectángulo"/>
          <p:cNvSpPr>
            <a:spLocks noGrp="1"/>
          </p:cNvSpPr>
          <p:nvPr>
            <p:ph type="body" sz="quarter" idx="19"/>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02" name="home"/>
          <p:cNvSpPr txBox="1">
            <a:spLocks noGrp="1"/>
          </p:cNvSpPr>
          <p:nvPr>
            <p:ph type="body" sz="quarter" idx="20"/>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403" name="Línea"/>
          <p:cNvSpPr>
            <a:spLocks noGrp="1"/>
          </p:cNvSpPr>
          <p:nvPr>
            <p:ph type="body" sz="quarter" idx="21"/>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04" name="about"/>
          <p:cNvSpPr txBox="1">
            <a:spLocks noGrp="1"/>
          </p:cNvSpPr>
          <p:nvPr>
            <p:ph type="body" sz="quarter" idx="22"/>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405" name="portfolio"/>
          <p:cNvSpPr txBox="1">
            <a:spLocks noGrp="1"/>
          </p:cNvSpPr>
          <p:nvPr>
            <p:ph type="body" sz="quarter" idx="23"/>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406" name="info"/>
          <p:cNvSpPr txBox="1">
            <a:spLocks noGrp="1"/>
          </p:cNvSpPr>
          <p:nvPr>
            <p:ph type="body" sz="quarter" idx="24"/>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407" name="contacts"/>
          <p:cNvSpPr txBox="1">
            <a:spLocks noGrp="1"/>
          </p:cNvSpPr>
          <p:nvPr>
            <p:ph type="body" sz="quarter" idx="25"/>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40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Portrait Photo &amp; Bullets">
    <p:spTree>
      <p:nvGrpSpPr>
        <p:cNvPr id="1" name=""/>
        <p:cNvGrpSpPr/>
        <p:nvPr/>
      </p:nvGrpSpPr>
      <p:grpSpPr>
        <a:xfrm>
          <a:off x="0" y="0"/>
          <a:ext cx="0" cy="0"/>
          <a:chOff x="0" y="0"/>
          <a:chExt cx="0" cy="0"/>
        </a:xfrm>
      </p:grpSpPr>
      <p:sp>
        <p:nvSpPr>
          <p:cNvPr id="415" name="Nivel de texto 1…"/>
          <p:cNvSpPr txBox="1">
            <a:spLocks noGrp="1"/>
          </p:cNvSpPr>
          <p:nvPr>
            <p:ph type="body" sz="quarter" idx="1"/>
          </p:nvPr>
        </p:nvSpPr>
        <p:spPr>
          <a:xfrm>
            <a:off x="14105655" y="6127413"/>
            <a:ext cx="4670921" cy="23655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416" name="Imagen"/>
          <p:cNvSpPr>
            <a:spLocks noGrp="1"/>
          </p:cNvSpPr>
          <p:nvPr>
            <p:ph type="pic" sz="quarter" idx="13"/>
          </p:nvPr>
        </p:nvSpPr>
        <p:spPr>
          <a:xfrm>
            <a:off x="3896849" y="3327956"/>
            <a:ext cx="7198130" cy="7964647"/>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417" name="Figura"/>
          <p:cNvSpPr>
            <a:spLocks noGrp="1"/>
          </p:cNvSpPr>
          <p:nvPr>
            <p:ph type="body" sz="quarter" idx="14"/>
          </p:nvPr>
        </p:nvSpPr>
        <p:spPr>
          <a:xfrm>
            <a:off x="3837749" y="9911556"/>
            <a:ext cx="2726334" cy="913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18" name="title"/>
          <p:cNvSpPr txBox="1">
            <a:spLocks noGrp="1"/>
          </p:cNvSpPr>
          <p:nvPr>
            <p:ph type="body" sz="quarter" idx="15"/>
          </p:nvPr>
        </p:nvSpPr>
        <p:spPr>
          <a:xfrm>
            <a:off x="4315686" y="10152359"/>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419" name="Rectángulo"/>
          <p:cNvSpPr>
            <a:spLocks noGrp="1"/>
          </p:cNvSpPr>
          <p:nvPr>
            <p:ph type="body" sz="quarter" idx="16"/>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20" name="home"/>
          <p:cNvSpPr txBox="1">
            <a:spLocks noGrp="1"/>
          </p:cNvSpPr>
          <p:nvPr>
            <p:ph type="body" sz="quarter" idx="17"/>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421" name="Línea"/>
          <p:cNvSpPr>
            <a:spLocks noGrp="1"/>
          </p:cNvSpPr>
          <p:nvPr>
            <p:ph type="body" sz="quarter" idx="18"/>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22" name="about"/>
          <p:cNvSpPr txBox="1">
            <a:spLocks noGrp="1"/>
          </p:cNvSpPr>
          <p:nvPr>
            <p:ph type="body" sz="quarter" idx="19"/>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423" name="portfolio"/>
          <p:cNvSpPr txBox="1">
            <a:spLocks noGrp="1"/>
          </p:cNvSpPr>
          <p:nvPr>
            <p:ph type="body" sz="quarter" idx="20"/>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424" name="info"/>
          <p:cNvSpPr txBox="1">
            <a:spLocks noGrp="1"/>
          </p:cNvSpPr>
          <p:nvPr>
            <p:ph type="body" sz="quarter" idx="21"/>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425" name="contacts"/>
          <p:cNvSpPr txBox="1">
            <a:spLocks noGrp="1"/>
          </p:cNvSpPr>
          <p:nvPr>
            <p:ph type="body" sz="quarter" idx="22"/>
          </p:nvPr>
        </p:nvSpPr>
        <p:spPr>
          <a:xfrm>
            <a:off x="151586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42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 Landscape Photos &amp; Bullets ">
    <p:spTree>
      <p:nvGrpSpPr>
        <p:cNvPr id="1" name=""/>
        <p:cNvGrpSpPr/>
        <p:nvPr/>
      </p:nvGrpSpPr>
      <p:grpSpPr>
        <a:xfrm>
          <a:off x="0" y="0"/>
          <a:ext cx="0" cy="0"/>
          <a:chOff x="0" y="0"/>
          <a:chExt cx="0" cy="0"/>
        </a:xfrm>
      </p:grpSpPr>
      <p:sp>
        <p:nvSpPr>
          <p:cNvPr id="433" name="Nivel de texto 1…"/>
          <p:cNvSpPr txBox="1">
            <a:spLocks noGrp="1"/>
          </p:cNvSpPr>
          <p:nvPr>
            <p:ph type="body" sz="quarter" idx="1"/>
          </p:nvPr>
        </p:nvSpPr>
        <p:spPr>
          <a:xfrm>
            <a:off x="1860550" y="9300418"/>
            <a:ext cx="20664009" cy="250954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434" name="Imagen"/>
          <p:cNvSpPr>
            <a:spLocks noGrp="1"/>
          </p:cNvSpPr>
          <p:nvPr>
            <p:ph type="pic" sz="quarter" idx="13"/>
          </p:nvPr>
        </p:nvSpPr>
        <p:spPr>
          <a:xfrm>
            <a:off x="1831536" y="3434560"/>
            <a:ext cx="9876342" cy="4994987"/>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435" name="Figura"/>
          <p:cNvSpPr>
            <a:spLocks noGrp="1"/>
          </p:cNvSpPr>
          <p:nvPr>
            <p:ph type="body" sz="quarter" idx="14"/>
          </p:nvPr>
        </p:nvSpPr>
        <p:spPr>
          <a:xfrm>
            <a:off x="1785979" y="7124700"/>
            <a:ext cx="2726334"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36" name="title"/>
          <p:cNvSpPr txBox="1">
            <a:spLocks noGrp="1"/>
          </p:cNvSpPr>
          <p:nvPr>
            <p:ph type="body" sz="quarter" idx="15"/>
          </p:nvPr>
        </p:nvSpPr>
        <p:spPr>
          <a:xfrm>
            <a:off x="2263916" y="7365503"/>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437" name="Imagen"/>
          <p:cNvSpPr>
            <a:spLocks noGrp="1"/>
          </p:cNvSpPr>
          <p:nvPr>
            <p:ph type="pic" sz="quarter" idx="16"/>
          </p:nvPr>
        </p:nvSpPr>
        <p:spPr>
          <a:xfrm>
            <a:off x="12677336" y="3434559"/>
            <a:ext cx="9876342" cy="4994988"/>
          </a:xfrm>
          <a:prstGeom prst="rect">
            <a:avLst/>
          </a:prstGeom>
          <a:ln w="889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438" name="Figura"/>
          <p:cNvSpPr>
            <a:spLocks noGrp="1"/>
          </p:cNvSpPr>
          <p:nvPr>
            <p:ph type="body" sz="quarter" idx="17"/>
          </p:nvPr>
        </p:nvSpPr>
        <p:spPr>
          <a:xfrm>
            <a:off x="12631779" y="7124700"/>
            <a:ext cx="2726334" cy="913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916" y="10800"/>
                </a:lnTo>
                <a:lnTo>
                  <a:pt x="21600" y="21600"/>
                </a:lnTo>
                <a:lnTo>
                  <a:pt x="0" y="21600"/>
                </a:lnTo>
                <a:lnTo>
                  <a:pt x="0" y="0"/>
                </a:lnTo>
                <a:close/>
              </a:path>
            </a:pathLst>
          </a:custGeom>
          <a:solidFill>
            <a:srgbClr val="1DCBD6"/>
          </a:solidFill>
          <a:ln w="25400"/>
        </p:spPr>
        <p:txBody>
          <a:bodyPr lIns="71437" tIns="71437" rIns="71437" bIns="71437">
            <a:noAutofit/>
          </a:bodyPr>
          <a:lstStyle/>
          <a:p>
            <a:pPr algn="ctr">
              <a:spcBef>
                <a:spcPts val="0"/>
              </a:spcBef>
              <a:buClrTx/>
              <a:defRPr sz="3000" spc="59">
                <a:solidFill>
                  <a:srgbClr val="1DCBD6"/>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39" name="title"/>
          <p:cNvSpPr txBox="1">
            <a:spLocks noGrp="1"/>
          </p:cNvSpPr>
          <p:nvPr>
            <p:ph type="body" sz="quarter" idx="18"/>
          </p:nvPr>
        </p:nvSpPr>
        <p:spPr>
          <a:xfrm>
            <a:off x="13109716" y="7365503"/>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title</a:t>
            </a:r>
          </a:p>
        </p:txBody>
      </p:sp>
      <p:sp>
        <p:nvSpPr>
          <p:cNvPr id="440" name="Rectángulo"/>
          <p:cNvSpPr>
            <a:spLocks noGrp="1"/>
          </p:cNvSpPr>
          <p:nvPr>
            <p:ph type="body" sz="quarter" idx="19"/>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41" name="home"/>
          <p:cNvSpPr txBox="1">
            <a:spLocks noGrp="1"/>
          </p:cNvSpPr>
          <p:nvPr>
            <p:ph type="body" sz="quarter" idx="20"/>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442" name="Línea"/>
          <p:cNvSpPr>
            <a:spLocks noGrp="1"/>
          </p:cNvSpPr>
          <p:nvPr>
            <p:ph type="body" sz="quarter" idx="21"/>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43" name="about"/>
          <p:cNvSpPr txBox="1">
            <a:spLocks noGrp="1"/>
          </p:cNvSpPr>
          <p:nvPr>
            <p:ph type="body" sz="quarter" idx="22"/>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444" name="portfolio"/>
          <p:cNvSpPr txBox="1">
            <a:spLocks noGrp="1"/>
          </p:cNvSpPr>
          <p:nvPr>
            <p:ph type="body" sz="quarter" idx="23"/>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445" name="info"/>
          <p:cNvSpPr txBox="1">
            <a:spLocks noGrp="1"/>
          </p:cNvSpPr>
          <p:nvPr>
            <p:ph type="body" sz="quarter" idx="24"/>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446" name="contacts"/>
          <p:cNvSpPr txBox="1">
            <a:spLocks noGrp="1"/>
          </p:cNvSpPr>
          <p:nvPr>
            <p:ph type="body" sz="quarter" idx="25"/>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44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hoto - Large">
    <p:spTree>
      <p:nvGrpSpPr>
        <p:cNvPr id="1" name=""/>
        <p:cNvGrpSpPr/>
        <p:nvPr/>
      </p:nvGrpSpPr>
      <p:grpSpPr>
        <a:xfrm>
          <a:off x="0" y="0"/>
          <a:ext cx="0" cy="0"/>
          <a:chOff x="0" y="0"/>
          <a:chExt cx="0" cy="0"/>
        </a:xfrm>
      </p:grpSpPr>
      <p:sp>
        <p:nvSpPr>
          <p:cNvPr id="454" name="40040430.jpg"/>
          <p:cNvSpPr>
            <a:spLocks noGrp="1"/>
          </p:cNvSpPr>
          <p:nvPr>
            <p:ph type="pic" idx="13"/>
          </p:nvPr>
        </p:nvSpPr>
        <p:spPr>
          <a:xfrm>
            <a:off x="3087290" y="2499184"/>
            <a:ext cx="18615838" cy="9870170"/>
          </a:xfrm>
          <a:prstGeom prst="rect">
            <a:avLst/>
          </a:prstGeom>
        </p:spPr>
        <p:txBody>
          <a:bodyPr lIns="91439" tIns="45719" rIns="91439" bIns="45719" anchor="t">
            <a:noAutofit/>
          </a:bodyPr>
          <a:lstStyle/>
          <a:p>
            <a:endParaRPr/>
          </a:p>
        </p:txBody>
      </p:sp>
      <p:sp>
        <p:nvSpPr>
          <p:cNvPr id="455" name="Rectángulo"/>
          <p:cNvSpPr>
            <a:spLocks noGrp="1"/>
          </p:cNvSpPr>
          <p:nvPr>
            <p:ph type="body" sz="quarter" idx="14"/>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56" name="home"/>
          <p:cNvSpPr txBox="1">
            <a:spLocks noGrp="1"/>
          </p:cNvSpPr>
          <p:nvPr>
            <p:ph type="body" sz="quarter" idx="15"/>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457" name="Línea"/>
          <p:cNvSpPr>
            <a:spLocks noGrp="1"/>
          </p:cNvSpPr>
          <p:nvPr>
            <p:ph type="body" sz="quarter" idx="16"/>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58" name="about"/>
          <p:cNvSpPr txBox="1">
            <a:spLocks noGrp="1"/>
          </p:cNvSpPr>
          <p:nvPr>
            <p:ph type="body" sz="quarter" idx="17"/>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459" name="portfolio"/>
          <p:cNvSpPr txBox="1">
            <a:spLocks noGrp="1"/>
          </p:cNvSpPr>
          <p:nvPr>
            <p:ph type="body" sz="quarter" idx="18"/>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460" name="info"/>
          <p:cNvSpPr txBox="1">
            <a:spLocks noGrp="1"/>
          </p:cNvSpPr>
          <p:nvPr>
            <p:ph type="body" sz="quarter" idx="19"/>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461" name="contacts"/>
          <p:cNvSpPr txBox="1">
            <a:spLocks noGrp="1"/>
          </p:cNvSpPr>
          <p:nvPr>
            <p:ph type="body" sz="quarter" idx="20"/>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462"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Photo &amp; Quote">
    <p:spTree>
      <p:nvGrpSpPr>
        <p:cNvPr id="1" name=""/>
        <p:cNvGrpSpPr/>
        <p:nvPr/>
      </p:nvGrpSpPr>
      <p:grpSpPr>
        <a:xfrm>
          <a:off x="0" y="0"/>
          <a:ext cx="0" cy="0"/>
          <a:chOff x="0" y="0"/>
          <a:chExt cx="0" cy="0"/>
        </a:xfrm>
      </p:grpSpPr>
      <p:sp>
        <p:nvSpPr>
          <p:cNvPr id="469" name="autem eum hendrerit"/>
          <p:cNvSpPr txBox="1"/>
          <p:nvPr/>
        </p:nvSpPr>
        <p:spPr>
          <a:xfrm>
            <a:off x="11388349" y="7415371"/>
            <a:ext cx="10371794" cy="736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5000" cap="all" spc="1150">
                <a:solidFill>
                  <a:srgbClr val="53585F"/>
                </a:solidFill>
                <a:effectLst>
                  <a:outerShdw blurRad="25400" dist="25400" dir="13500000" rotWithShape="0">
                    <a:srgbClr val="555555">
                      <a:alpha val="25000"/>
                    </a:srgbClr>
                  </a:outerShdw>
                </a:effectLst>
              </a:defRPr>
            </a:lvl1pPr>
          </a:lstStyle>
          <a:p>
            <a:r>
              <a:t>autem eum hendrerit</a:t>
            </a:r>
          </a:p>
        </p:txBody>
      </p:sp>
      <p:sp>
        <p:nvSpPr>
          <p:cNvPr id="470" name="Imagen"/>
          <p:cNvSpPr>
            <a:spLocks noGrp="1"/>
          </p:cNvSpPr>
          <p:nvPr>
            <p:ph type="pic" sz="quarter" idx="13"/>
          </p:nvPr>
        </p:nvSpPr>
        <p:spPr>
          <a:xfrm flipH="1">
            <a:off x="3049226" y="3921742"/>
            <a:ext cx="6888597" cy="6888597"/>
          </a:xfrm>
          <a:prstGeom prst="rect">
            <a:avLst/>
          </a:prstGeom>
          <a:ln w="139700">
            <a:solidFill>
              <a:srgbClr val="FFFFFF"/>
            </a:solidFill>
          </a:ln>
          <a:effectLst>
            <a:outerShdw blurRad="50800" dist="25400" dir="5400000" rotWithShape="0">
              <a:srgbClr val="000000">
                <a:alpha val="50000"/>
              </a:srgbClr>
            </a:outerShdw>
          </a:effectLst>
        </p:spPr>
        <p:txBody>
          <a:bodyPr lIns="91439" tIns="45719" rIns="91439" bIns="45719" anchor="t">
            <a:noAutofit/>
          </a:bodyPr>
          <a:lstStyle/>
          <a:p>
            <a:endParaRPr/>
          </a:p>
        </p:txBody>
      </p:sp>
      <p:sp>
        <p:nvSpPr>
          <p:cNvPr id="471" name="Rectángulo"/>
          <p:cNvSpPr>
            <a:spLocks noGrp="1"/>
          </p:cNvSpPr>
          <p:nvPr>
            <p:ph type="body" sz="quarter" idx="14"/>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72" name="home"/>
          <p:cNvSpPr txBox="1">
            <a:spLocks noGrp="1"/>
          </p:cNvSpPr>
          <p:nvPr>
            <p:ph type="body" sz="quarter" idx="15"/>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473" name="Línea"/>
          <p:cNvSpPr>
            <a:spLocks noGrp="1"/>
          </p:cNvSpPr>
          <p:nvPr>
            <p:ph type="body" sz="quarter" idx="16"/>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74" name="about"/>
          <p:cNvSpPr txBox="1">
            <a:spLocks noGrp="1"/>
          </p:cNvSpPr>
          <p:nvPr>
            <p:ph type="body" sz="quarter" idx="17"/>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475" name="portfolio"/>
          <p:cNvSpPr txBox="1">
            <a:spLocks noGrp="1"/>
          </p:cNvSpPr>
          <p:nvPr>
            <p:ph type="body" sz="quarter" idx="18"/>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476" name="info"/>
          <p:cNvSpPr txBox="1">
            <a:spLocks noGrp="1"/>
          </p:cNvSpPr>
          <p:nvPr>
            <p:ph type="body" sz="quarter" idx="19"/>
          </p:nvPr>
        </p:nvSpPr>
        <p:spPr>
          <a:xfrm>
            <a:off x="140252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477" name="contacts"/>
          <p:cNvSpPr txBox="1">
            <a:spLocks noGrp="1"/>
          </p:cNvSpPr>
          <p:nvPr>
            <p:ph type="body" sz="quarter" idx="20"/>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478"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Info 1">
    <p:spTree>
      <p:nvGrpSpPr>
        <p:cNvPr id="1" name=""/>
        <p:cNvGrpSpPr/>
        <p:nvPr/>
      </p:nvGrpSpPr>
      <p:grpSpPr>
        <a:xfrm>
          <a:off x="0" y="0"/>
          <a:ext cx="0" cy="0"/>
          <a:chOff x="0" y="0"/>
          <a:chExt cx="0" cy="0"/>
        </a:xfrm>
      </p:grpSpPr>
      <p:sp>
        <p:nvSpPr>
          <p:cNvPr id="485" name="more info"/>
          <p:cNvSpPr txBox="1">
            <a:spLocks noGrp="1"/>
          </p:cNvSpPr>
          <p:nvPr>
            <p:ph type="body" sz="quarter" idx="13"/>
          </p:nvPr>
        </p:nvSpPr>
        <p:spPr>
          <a:xfrm>
            <a:off x="2587356" y="4356097"/>
            <a:ext cx="14355823" cy="2006606"/>
          </a:xfrm>
          <a:prstGeom prst="rect">
            <a:avLst/>
          </a:prstGeom>
        </p:spPr>
        <p:txBody>
          <a:bodyPr lIns="50800" tIns="50800" rIns="50800" bIns="50800">
            <a:spAutoFit/>
          </a:bodyPr>
          <a:lstStyle>
            <a:lvl1pPr>
              <a:lnSpc>
                <a:spcPct val="90000"/>
              </a:lnSpc>
              <a:spcBef>
                <a:spcPts val="0"/>
              </a:spcBef>
              <a:buClrTx/>
              <a:defRPr sz="15000" cap="all" spc="3450">
                <a:effectLst>
                  <a:outerShdw blurRad="25400" dist="25400" dir="13500000" rotWithShape="0">
                    <a:srgbClr val="555555">
                      <a:alpha val="25000"/>
                    </a:srgbClr>
                  </a:outerShdw>
                </a:effectLst>
                <a:latin typeface="+mn-lt"/>
                <a:ea typeface="+mn-ea"/>
                <a:cs typeface="+mn-cs"/>
                <a:sym typeface="DIN Condensed"/>
              </a:defRPr>
            </a:lvl1pPr>
          </a:lstStyle>
          <a:p>
            <a:r>
              <a:t>more info</a:t>
            </a:r>
          </a:p>
        </p:txBody>
      </p:sp>
      <p:sp>
        <p:nvSpPr>
          <p:cNvPr id="486" name="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
          <p:cNvSpPr txBox="1">
            <a:spLocks noGrp="1"/>
          </p:cNvSpPr>
          <p:nvPr>
            <p:ph type="body" sz="quarter" idx="14"/>
          </p:nvPr>
        </p:nvSpPr>
        <p:spPr>
          <a:xfrm>
            <a:off x="2511885" y="6807199"/>
            <a:ext cx="19360229" cy="3454401"/>
          </a:xfrm>
          <a:prstGeom prst="rect">
            <a:avLst/>
          </a:prstGeom>
        </p:spPr>
        <p:txBody>
          <a:bodyPr lIns="50800" tIns="50800" rIns="50800" bIns="50800">
            <a:spAutoFit/>
          </a:bodyPr>
          <a:lstStyle/>
          <a:p>
            <a:pPr defTabSz="457200">
              <a:spcBef>
                <a:spcPts val="0"/>
              </a:spcBef>
              <a:buClrTx/>
              <a:defRPr sz="1600" spc="0">
                <a:solidFill>
                  <a:srgbClr val="000000"/>
                </a:solidFill>
                <a:effectLst/>
                <a:latin typeface="Times"/>
                <a:ea typeface="Times"/>
                <a:cs typeface="Times"/>
                <a:sym typeface="Times"/>
              </a:defRPr>
            </a:pPr>
            <a:endParaRPr/>
          </a:p>
          <a:p>
            <a:pPr>
              <a:buClrTx/>
            </a:pPr>
            <a: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487" name="Rectángulo"/>
          <p:cNvSpPr>
            <a:spLocks noGrp="1"/>
          </p:cNvSpPr>
          <p:nvPr>
            <p:ph type="body" sz="quarter" idx="15"/>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88" name="home"/>
          <p:cNvSpPr txBox="1">
            <a:spLocks noGrp="1"/>
          </p:cNvSpPr>
          <p:nvPr>
            <p:ph type="body" sz="quarter" idx="16"/>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489" name="Línea"/>
          <p:cNvSpPr>
            <a:spLocks noGrp="1"/>
          </p:cNvSpPr>
          <p:nvPr>
            <p:ph type="body" sz="quarter" idx="17"/>
          </p:nvPr>
        </p:nvSpPr>
        <p:spPr>
          <a:xfrm>
            <a:off x="13979019" y="948556"/>
            <a:ext cx="1177697"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90" name="about"/>
          <p:cNvSpPr txBox="1">
            <a:spLocks noGrp="1"/>
          </p:cNvSpPr>
          <p:nvPr>
            <p:ph type="body" sz="quarter" idx="18"/>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491" name="portfolio"/>
          <p:cNvSpPr txBox="1">
            <a:spLocks noGrp="1"/>
          </p:cNvSpPr>
          <p:nvPr>
            <p:ph type="body" sz="quarter" idx="19"/>
          </p:nvPr>
        </p:nvSpPr>
        <p:spPr>
          <a:xfrm>
            <a:off x="10826055" y="4128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492" name="info"/>
          <p:cNvSpPr txBox="1">
            <a:spLocks noGrp="1"/>
          </p:cNvSpPr>
          <p:nvPr>
            <p:ph type="body" sz="quarter" idx="20"/>
          </p:nvPr>
        </p:nvSpPr>
        <p:spPr>
          <a:xfrm>
            <a:off x="14025210" y="4255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493" name="contacts"/>
          <p:cNvSpPr txBox="1">
            <a:spLocks noGrp="1"/>
          </p:cNvSpPr>
          <p:nvPr>
            <p:ph type="body" sz="quarter" idx="21"/>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494"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Info">
    <p:spTree>
      <p:nvGrpSpPr>
        <p:cNvPr id="1" name=""/>
        <p:cNvGrpSpPr/>
        <p:nvPr/>
      </p:nvGrpSpPr>
      <p:grpSpPr>
        <a:xfrm>
          <a:off x="0" y="0"/>
          <a:ext cx="0" cy="0"/>
          <a:chOff x="0" y="0"/>
          <a:chExt cx="0" cy="0"/>
        </a:xfrm>
      </p:grpSpPr>
      <p:sp>
        <p:nvSpPr>
          <p:cNvPr id="501" name="more info"/>
          <p:cNvSpPr txBox="1">
            <a:spLocks noGrp="1"/>
          </p:cNvSpPr>
          <p:nvPr>
            <p:ph type="body" sz="quarter" idx="13"/>
          </p:nvPr>
        </p:nvSpPr>
        <p:spPr>
          <a:xfrm>
            <a:off x="2659846" y="8902697"/>
            <a:ext cx="14355824" cy="2006606"/>
          </a:xfrm>
          <a:prstGeom prst="rect">
            <a:avLst/>
          </a:prstGeom>
        </p:spPr>
        <p:txBody>
          <a:bodyPr lIns="50800" tIns="50800" rIns="50800" bIns="50800">
            <a:spAutoFit/>
          </a:bodyPr>
          <a:lstStyle>
            <a:lvl1pPr>
              <a:lnSpc>
                <a:spcPct val="90000"/>
              </a:lnSpc>
              <a:spcBef>
                <a:spcPts val="0"/>
              </a:spcBef>
              <a:buClrTx/>
              <a:defRPr sz="15000" cap="all" spc="3450">
                <a:effectLst>
                  <a:outerShdw blurRad="25400" dist="25400" dir="13500000" rotWithShape="0">
                    <a:srgbClr val="555555">
                      <a:alpha val="25000"/>
                    </a:srgbClr>
                  </a:outerShdw>
                </a:effectLst>
                <a:latin typeface="+mn-lt"/>
                <a:ea typeface="+mn-ea"/>
                <a:cs typeface="+mn-cs"/>
                <a:sym typeface="DIN Condensed"/>
              </a:defRPr>
            </a:lvl1pPr>
          </a:lstStyle>
          <a:p>
            <a:r>
              <a:t>more info</a:t>
            </a:r>
          </a:p>
        </p:txBody>
      </p:sp>
      <p:sp>
        <p:nvSpPr>
          <p:cNvPr id="502"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14"/>
          </p:nvPr>
        </p:nvSpPr>
        <p:spPr>
          <a:xfrm>
            <a:off x="2765885" y="4293292"/>
            <a:ext cx="10441158" cy="3454401"/>
          </a:xfrm>
          <a:prstGeom prst="rect">
            <a:avLst/>
          </a:prstGeom>
        </p:spPr>
        <p:txBody>
          <a:bodyPr lIns="50800" tIns="50800" rIns="50800" bIns="50800">
            <a:spAutoFit/>
          </a:bodyPr>
          <a:lstStyle/>
          <a:p>
            <a:pPr defTabSz="457200">
              <a:spcBef>
                <a:spcPts val="0"/>
              </a:spcBef>
              <a:buClrTx/>
              <a:defRPr sz="1600" spc="0">
                <a:solidFill>
                  <a:srgbClr val="000000"/>
                </a:solidFill>
                <a:effectLst/>
                <a:latin typeface="Times"/>
                <a:ea typeface="Times"/>
                <a:cs typeface="Times"/>
                <a:sym typeface="Times"/>
              </a:defRPr>
            </a:pPr>
            <a:endParaRPr/>
          </a:p>
          <a:p>
            <a:pPr>
              <a:buClrTx/>
            </a:pPr>
            <a:r>
              <a:t>Lorem ipsum dolor sit amet, consectetuer adipiscing elit, sed diam nonummy nibh euismod tincidunt ut laoreet dolore magna aliquam erat volutpat. Ut wisi enim ad minim veniam, quis nostrud exerci tation ullamcorper suscipit lobortis nisl ut aliquip ex ea commodo consequat.</a:t>
            </a:r>
          </a:p>
        </p:txBody>
      </p:sp>
      <p:sp>
        <p:nvSpPr>
          <p:cNvPr id="503" name="Rectángulo"/>
          <p:cNvSpPr>
            <a:spLocks noGrp="1"/>
          </p:cNvSpPr>
          <p:nvPr>
            <p:ph type="body" sz="quarter" idx="15"/>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04" name="home"/>
          <p:cNvSpPr txBox="1">
            <a:spLocks noGrp="1"/>
          </p:cNvSpPr>
          <p:nvPr>
            <p:ph type="body" sz="quarter" idx="16"/>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505" name="Línea"/>
          <p:cNvSpPr>
            <a:spLocks noGrp="1"/>
          </p:cNvSpPr>
          <p:nvPr>
            <p:ph type="body" sz="quarter" idx="17"/>
          </p:nvPr>
        </p:nvSpPr>
        <p:spPr>
          <a:xfrm>
            <a:off x="13979019" y="948556"/>
            <a:ext cx="1177697"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06" name="about"/>
          <p:cNvSpPr txBox="1">
            <a:spLocks noGrp="1"/>
          </p:cNvSpPr>
          <p:nvPr>
            <p:ph type="body" sz="quarter" idx="18"/>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507" name="portfolio"/>
          <p:cNvSpPr txBox="1">
            <a:spLocks noGrp="1"/>
          </p:cNvSpPr>
          <p:nvPr>
            <p:ph type="body" sz="quarter" idx="19"/>
          </p:nvPr>
        </p:nvSpPr>
        <p:spPr>
          <a:xfrm>
            <a:off x="10826055" y="4128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508" name="info"/>
          <p:cNvSpPr txBox="1">
            <a:spLocks noGrp="1"/>
          </p:cNvSpPr>
          <p:nvPr>
            <p:ph type="body" sz="quarter" idx="20"/>
          </p:nvPr>
        </p:nvSpPr>
        <p:spPr>
          <a:xfrm>
            <a:off x="14025210" y="4255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509" name="contacts"/>
          <p:cNvSpPr txBox="1">
            <a:spLocks noGrp="1"/>
          </p:cNvSpPr>
          <p:nvPr>
            <p:ph type="body" sz="quarter" idx="21"/>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510"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Contacts">
    <p:spTree>
      <p:nvGrpSpPr>
        <p:cNvPr id="1" name=""/>
        <p:cNvGrpSpPr/>
        <p:nvPr/>
      </p:nvGrpSpPr>
      <p:grpSpPr>
        <a:xfrm>
          <a:off x="0" y="0"/>
          <a:ext cx="0" cy="0"/>
          <a:chOff x="0" y="0"/>
          <a:chExt cx="0" cy="0"/>
        </a:xfrm>
      </p:grpSpPr>
      <p:sp>
        <p:nvSpPr>
          <p:cNvPr id="517" name="name surname"/>
          <p:cNvSpPr txBox="1">
            <a:spLocks noGrp="1"/>
          </p:cNvSpPr>
          <p:nvPr>
            <p:ph type="body" sz="quarter" idx="13"/>
          </p:nvPr>
        </p:nvSpPr>
        <p:spPr>
          <a:xfrm>
            <a:off x="3732827" y="9099673"/>
            <a:ext cx="4706205" cy="482602"/>
          </a:xfrm>
          <a:prstGeom prst="rect">
            <a:avLst/>
          </a:prstGeom>
        </p:spPr>
        <p:txBody>
          <a:bodyPr lIns="50800" tIns="50800" rIns="50800" bIns="50800">
            <a:spAutoFit/>
          </a:bodyPr>
          <a:lstStyle>
            <a:lvl1pPr>
              <a:lnSpc>
                <a:spcPct val="90000"/>
              </a:lnSpc>
              <a:spcBef>
                <a:spcPts val="0"/>
              </a:spcBef>
              <a:buClrTx/>
              <a:defRPr sz="3000" cap="all" spc="690">
                <a:effectLst>
                  <a:outerShdw blurRad="25400" dist="25400" dir="13500000" rotWithShape="0">
                    <a:srgbClr val="555555">
                      <a:alpha val="25000"/>
                    </a:srgbClr>
                  </a:outerShdw>
                </a:effectLst>
                <a:latin typeface="+mn-lt"/>
                <a:ea typeface="+mn-ea"/>
                <a:cs typeface="+mn-cs"/>
                <a:sym typeface="DIN Condensed"/>
              </a:defRPr>
            </a:lvl1pPr>
          </a:lstStyle>
          <a:p>
            <a:r>
              <a:t>name surname</a:t>
            </a:r>
          </a:p>
        </p:txBody>
      </p:sp>
      <p:sp>
        <p:nvSpPr>
          <p:cNvPr id="518" name="email"/>
          <p:cNvSpPr txBox="1">
            <a:spLocks noGrp="1"/>
          </p:cNvSpPr>
          <p:nvPr>
            <p:ph type="body" sz="quarter" idx="14"/>
          </p:nvPr>
        </p:nvSpPr>
        <p:spPr>
          <a:xfrm>
            <a:off x="3732827" y="9760073"/>
            <a:ext cx="2065597" cy="482602"/>
          </a:xfrm>
          <a:prstGeom prst="rect">
            <a:avLst/>
          </a:prstGeom>
        </p:spPr>
        <p:txBody>
          <a:bodyPr lIns="50800" tIns="50800" rIns="50800" bIns="50800">
            <a:spAutoFit/>
          </a:bodyPr>
          <a:lstStyle>
            <a:lvl1pPr>
              <a:lnSpc>
                <a:spcPct val="90000"/>
              </a:lnSpc>
              <a:spcBef>
                <a:spcPts val="0"/>
              </a:spcBef>
              <a:buClrTx/>
              <a:defRPr sz="3000" cap="all" spc="690">
                <a:effectLst>
                  <a:outerShdw blurRad="25400" dist="25400" dir="13500000" rotWithShape="0">
                    <a:srgbClr val="555555">
                      <a:alpha val="25000"/>
                    </a:srgbClr>
                  </a:outerShdw>
                </a:effectLst>
                <a:latin typeface="+mn-lt"/>
                <a:ea typeface="+mn-ea"/>
                <a:cs typeface="+mn-cs"/>
                <a:sym typeface="DIN Condensed"/>
              </a:defRPr>
            </a:lvl1pPr>
          </a:lstStyle>
          <a:p>
            <a:r>
              <a:t>email</a:t>
            </a:r>
          </a:p>
        </p:txBody>
      </p:sp>
      <p:sp>
        <p:nvSpPr>
          <p:cNvPr id="519" name="address"/>
          <p:cNvSpPr txBox="1">
            <a:spLocks noGrp="1"/>
          </p:cNvSpPr>
          <p:nvPr>
            <p:ph type="body" sz="quarter" idx="15"/>
          </p:nvPr>
        </p:nvSpPr>
        <p:spPr>
          <a:xfrm>
            <a:off x="3732827" y="10420473"/>
            <a:ext cx="2065597" cy="482602"/>
          </a:xfrm>
          <a:prstGeom prst="rect">
            <a:avLst/>
          </a:prstGeom>
        </p:spPr>
        <p:txBody>
          <a:bodyPr lIns="50800" tIns="50800" rIns="50800" bIns="50800">
            <a:spAutoFit/>
          </a:bodyPr>
          <a:lstStyle>
            <a:lvl1pPr>
              <a:lnSpc>
                <a:spcPct val="90000"/>
              </a:lnSpc>
              <a:spcBef>
                <a:spcPts val="0"/>
              </a:spcBef>
              <a:buClrTx/>
              <a:defRPr sz="3000" cap="all" spc="690">
                <a:effectLst>
                  <a:outerShdw blurRad="25400" dist="25400" dir="13500000" rotWithShape="0">
                    <a:srgbClr val="555555">
                      <a:alpha val="25000"/>
                    </a:srgbClr>
                  </a:outerShdw>
                </a:effectLst>
                <a:latin typeface="+mn-lt"/>
                <a:ea typeface="+mn-ea"/>
                <a:cs typeface="+mn-cs"/>
                <a:sym typeface="DIN Condensed"/>
              </a:defRPr>
            </a:lvl1pPr>
          </a:lstStyle>
          <a:p>
            <a:r>
              <a:t>address</a:t>
            </a:r>
          </a:p>
        </p:txBody>
      </p:sp>
      <p:sp>
        <p:nvSpPr>
          <p:cNvPr id="520" name="number"/>
          <p:cNvSpPr txBox="1">
            <a:spLocks noGrp="1"/>
          </p:cNvSpPr>
          <p:nvPr>
            <p:ph type="body" sz="quarter" idx="16"/>
          </p:nvPr>
        </p:nvSpPr>
        <p:spPr>
          <a:xfrm>
            <a:off x="3732827" y="11080873"/>
            <a:ext cx="2065597" cy="482602"/>
          </a:xfrm>
          <a:prstGeom prst="rect">
            <a:avLst/>
          </a:prstGeom>
        </p:spPr>
        <p:txBody>
          <a:bodyPr lIns="50800" tIns="50800" rIns="50800" bIns="50800">
            <a:spAutoFit/>
          </a:bodyPr>
          <a:lstStyle>
            <a:lvl1pPr>
              <a:lnSpc>
                <a:spcPct val="90000"/>
              </a:lnSpc>
              <a:spcBef>
                <a:spcPts val="0"/>
              </a:spcBef>
              <a:buClrTx/>
              <a:defRPr sz="3000" cap="all" spc="690">
                <a:effectLst>
                  <a:outerShdw blurRad="25400" dist="25400" dir="13500000" rotWithShape="0">
                    <a:srgbClr val="555555">
                      <a:alpha val="25000"/>
                    </a:srgbClr>
                  </a:outerShdw>
                </a:effectLst>
                <a:latin typeface="+mn-lt"/>
                <a:ea typeface="+mn-ea"/>
                <a:cs typeface="+mn-cs"/>
                <a:sym typeface="DIN Condensed"/>
              </a:defRPr>
            </a:lvl1pPr>
          </a:lstStyle>
          <a:p>
            <a:r>
              <a:t>number</a:t>
            </a:r>
          </a:p>
        </p:txBody>
      </p:sp>
      <p:sp>
        <p:nvSpPr>
          <p:cNvPr id="521" name="Rectángulo"/>
          <p:cNvSpPr>
            <a:spLocks noGrp="1"/>
          </p:cNvSpPr>
          <p:nvPr>
            <p:ph type="body" sz="quarter" idx="17"/>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22" name="home"/>
          <p:cNvSpPr txBox="1">
            <a:spLocks noGrp="1"/>
          </p:cNvSpPr>
          <p:nvPr>
            <p:ph type="body" sz="quarter" idx="18"/>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523" name="Línea"/>
          <p:cNvSpPr>
            <a:spLocks noGrp="1"/>
          </p:cNvSpPr>
          <p:nvPr>
            <p:ph type="body" sz="quarter" idx="19"/>
          </p:nvPr>
        </p:nvSpPr>
        <p:spPr>
          <a:xfrm>
            <a:off x="15553819" y="973956"/>
            <a:ext cx="2065597"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24" name="about"/>
          <p:cNvSpPr txBox="1">
            <a:spLocks noGrp="1"/>
          </p:cNvSpPr>
          <p:nvPr>
            <p:ph type="body" sz="quarter" idx="20"/>
          </p:nvPr>
        </p:nvSpPr>
        <p:spPr>
          <a:xfrm>
            <a:off x="8735601" y="450973"/>
            <a:ext cx="1668861"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525" name="portfolio"/>
          <p:cNvSpPr txBox="1">
            <a:spLocks noGrp="1"/>
          </p:cNvSpPr>
          <p:nvPr>
            <p:ph type="body" sz="quarter" idx="21"/>
          </p:nvPr>
        </p:nvSpPr>
        <p:spPr>
          <a:xfrm>
            <a:off x="10826055" y="4128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526" name="info"/>
          <p:cNvSpPr txBox="1">
            <a:spLocks noGrp="1"/>
          </p:cNvSpPr>
          <p:nvPr>
            <p:ph type="body" sz="quarter" idx="22"/>
          </p:nvPr>
        </p:nvSpPr>
        <p:spPr>
          <a:xfrm>
            <a:off x="14025210" y="4255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527" name="contacts"/>
          <p:cNvSpPr txBox="1">
            <a:spLocks noGrp="1"/>
          </p:cNvSpPr>
          <p:nvPr>
            <p:ph type="body" sz="quarter" idx="23"/>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528"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bout Us">
    <p:spTree>
      <p:nvGrpSpPr>
        <p:cNvPr id="1" name=""/>
        <p:cNvGrpSpPr/>
        <p:nvPr/>
      </p:nvGrpSpPr>
      <p:grpSpPr>
        <a:xfrm>
          <a:off x="0" y="0"/>
          <a:ext cx="0" cy="0"/>
          <a:chOff x="0" y="0"/>
          <a:chExt cx="0" cy="0"/>
        </a:xfrm>
      </p:grpSpPr>
      <p:sp>
        <p:nvSpPr>
          <p:cNvPr id="51" name="about me"/>
          <p:cNvSpPr/>
          <p:nvPr/>
        </p:nvSpPr>
        <p:spPr>
          <a:xfrm>
            <a:off x="2587355" y="4127497"/>
            <a:ext cx="10472502" cy="2006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buClrTx/>
              <a:defRPr sz="15000" cap="all" spc="3450">
                <a:solidFill>
                  <a:srgbClr val="53585F"/>
                </a:solidFill>
                <a:effectLst>
                  <a:outerShdw blurRad="25400" dist="25400" dir="13500000" rotWithShape="0">
                    <a:srgbClr val="555555">
                      <a:alpha val="25000"/>
                    </a:srgbClr>
                  </a:outerShdw>
                </a:effectLst>
              </a:defRPr>
            </a:lvl1pPr>
          </a:lstStyle>
          <a:p>
            <a:r>
              <a:t>about me</a:t>
            </a:r>
          </a:p>
        </p:txBody>
      </p:sp>
      <p:sp>
        <p:nvSpPr>
          <p:cNvPr id="52" name="Rectángulo"/>
          <p:cNvSpPr>
            <a:spLocks noGrp="1"/>
          </p:cNvSpPr>
          <p:nvPr>
            <p:ph type="body" sz="quarter" idx="13"/>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3" name="home"/>
          <p:cNvSpPr>
            <a:spLocks noGrp="1"/>
          </p:cNvSpPr>
          <p:nvPr>
            <p:ph type="body" sz="quarter" idx="14"/>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54" name="Línea"/>
          <p:cNvSpPr>
            <a:spLocks noGrp="1"/>
          </p:cNvSpPr>
          <p:nvPr>
            <p:ph type="body" sz="quarter" idx="15"/>
          </p:nvPr>
        </p:nvSpPr>
        <p:spPr>
          <a:xfrm flipV="1">
            <a:off x="8810119" y="897756"/>
            <a:ext cx="1668860"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5" name="about"/>
          <p:cNvSpPr>
            <a:spLocks noGrp="1"/>
          </p:cNvSpPr>
          <p:nvPr>
            <p:ph type="body" sz="quarter" idx="16"/>
          </p:nvPr>
        </p:nvSpPr>
        <p:spPr>
          <a:xfrm>
            <a:off x="8889027" y="437132"/>
            <a:ext cx="1668861" cy="482603"/>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56" name="portfolio"/>
          <p:cNvSpPr>
            <a:spLocks noGrp="1"/>
          </p:cNvSpPr>
          <p:nvPr>
            <p:ph type="body" sz="quarter" idx="17"/>
          </p:nvPr>
        </p:nvSpPr>
        <p:spPr>
          <a:xfrm>
            <a:off x="10838755"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57" name="info"/>
          <p:cNvSpPr>
            <a:spLocks noGrp="1"/>
          </p:cNvSpPr>
          <p:nvPr>
            <p:ph type="body" sz="quarter" idx="18"/>
          </p:nvPr>
        </p:nvSpPr>
        <p:spPr>
          <a:xfrm>
            <a:off x="13829326"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58" name="contacts"/>
          <p:cNvSpPr>
            <a:spLocks noGrp="1"/>
          </p:cNvSpPr>
          <p:nvPr>
            <p:ph type="body" sz="quarter" idx="19"/>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59" name="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
          <p:cNvSpPr>
            <a:spLocks noGrp="1"/>
          </p:cNvSpPr>
          <p:nvPr>
            <p:ph type="body" sz="quarter" idx="20"/>
          </p:nvPr>
        </p:nvSpPr>
        <p:spPr>
          <a:xfrm>
            <a:off x="2511885" y="7213599"/>
            <a:ext cx="19360229" cy="3454401"/>
          </a:xfrm>
          <a:prstGeom prst="rect">
            <a:avLst/>
          </a:prstGeom>
        </p:spPr>
        <p:txBody>
          <a:bodyPr lIns="50800" tIns="50800" rIns="50800" bIns="50800">
            <a:spAutoFit/>
          </a:bodyPr>
          <a:lstStyle/>
          <a:p>
            <a:pPr defTabSz="457200">
              <a:spcBef>
                <a:spcPts val="0"/>
              </a:spcBef>
              <a:buClrTx/>
              <a:defRPr sz="1600" spc="0">
                <a:solidFill>
                  <a:srgbClr val="000000"/>
                </a:solidFill>
                <a:effectLst/>
                <a:latin typeface="Times"/>
                <a:ea typeface="Times"/>
                <a:cs typeface="Times"/>
                <a:sym typeface="Times"/>
              </a:defRPr>
            </a:pPr>
            <a:endParaRPr/>
          </a:p>
          <a:p>
            <a:pPr>
              <a:buClrTx/>
            </a:pPr>
            <a: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60" name="Occupation"/>
          <p:cNvSpPr txBox="1">
            <a:spLocks noGrp="1"/>
          </p:cNvSpPr>
          <p:nvPr>
            <p:ph type="body" sz="quarter" idx="21"/>
          </p:nvPr>
        </p:nvSpPr>
        <p:spPr>
          <a:xfrm>
            <a:off x="2631299" y="5791201"/>
            <a:ext cx="2591173" cy="533401"/>
          </a:xfrm>
          <a:prstGeom prst="rect">
            <a:avLst/>
          </a:prstGeom>
        </p:spPr>
        <p:txBody>
          <a:bodyPr wrap="none" lIns="50800" tIns="50800" rIns="50800" bIns="50800">
            <a:spAutoFit/>
          </a:bodyPr>
          <a:lstStyle>
            <a:lvl1pPr algn="ctr">
              <a:spcBef>
                <a:spcPts val="0"/>
              </a:spcBef>
              <a:defRPr sz="3000" spc="150">
                <a:effectLst>
                  <a:outerShdw blurRad="25400" dist="12700" dir="13500000" rotWithShape="0">
                    <a:srgbClr val="FFFFFF"/>
                  </a:outerShdw>
                </a:effectLst>
              </a:defRPr>
            </a:lvl1pPr>
          </a:lstStyle>
          <a:p>
            <a:r>
              <a:t>Occupation</a:t>
            </a:r>
          </a:p>
        </p:txBody>
      </p:sp>
      <p:sp>
        <p:nvSpPr>
          <p:cNvPr id="61"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535" name="AUTHOR NAME"/>
          <p:cNvSpPr txBox="1">
            <a:spLocks noGrp="1"/>
          </p:cNvSpPr>
          <p:nvPr>
            <p:ph type="body" sz="quarter" idx="13"/>
          </p:nvPr>
        </p:nvSpPr>
        <p:spPr>
          <a:xfrm>
            <a:off x="5516045" y="7090334"/>
            <a:ext cx="13351910" cy="694058"/>
          </a:xfrm>
          <a:prstGeom prst="rect">
            <a:avLst/>
          </a:prstGeom>
        </p:spPr>
        <p:txBody>
          <a:bodyPr lIns="71437" tIns="71437" rIns="71437" bIns="71437">
            <a:spAutoFit/>
          </a:bodyPr>
          <a:lstStyle>
            <a:lvl1pPr algn="ctr">
              <a:spcBef>
                <a:spcPts val="0"/>
              </a:spcBef>
              <a:defRPr sz="4300" spc="301">
                <a:effectLst>
                  <a:outerShdw blurRad="25400" dist="12700" dir="13500000" rotWithShape="0">
                    <a:srgbClr val="FFFFFF"/>
                  </a:outerShdw>
                </a:effectLst>
                <a:latin typeface="+mn-lt"/>
                <a:ea typeface="+mn-ea"/>
                <a:cs typeface="+mn-cs"/>
                <a:sym typeface="DIN Condensed"/>
              </a:defRPr>
            </a:lvl1pPr>
          </a:lstStyle>
          <a:p>
            <a:r>
              <a:t>AUTHOR NAME</a:t>
            </a:r>
          </a:p>
        </p:txBody>
      </p:sp>
      <p:sp>
        <p:nvSpPr>
          <p:cNvPr id="536" name="“Type a quote here.”"/>
          <p:cNvSpPr txBox="1">
            <a:spLocks noGrp="1"/>
          </p:cNvSpPr>
          <p:nvPr>
            <p:ph type="body" sz="quarter" idx="14"/>
          </p:nvPr>
        </p:nvSpPr>
        <p:spPr>
          <a:xfrm>
            <a:off x="3416300" y="5931608"/>
            <a:ext cx="17551400" cy="652783"/>
          </a:xfrm>
          <a:prstGeom prst="rect">
            <a:avLst/>
          </a:prstGeom>
        </p:spPr>
        <p:txBody>
          <a:bodyPr lIns="50800" tIns="50800" rIns="50800" bIns="50800">
            <a:spAutoFit/>
          </a:bodyPr>
          <a:lstStyle>
            <a:lvl1pPr algn="ctr">
              <a:spcBef>
                <a:spcPts val="0"/>
              </a:spcBef>
              <a:defRPr sz="4300" spc="301">
                <a:effectLst>
                  <a:outerShdw blurRad="25400" dist="12700" dir="13500000" rotWithShape="0">
                    <a:srgbClr val="FFFFFF"/>
                  </a:outerShdw>
                </a:effectLst>
                <a:latin typeface="+mn-lt"/>
                <a:ea typeface="+mn-ea"/>
                <a:cs typeface="+mn-cs"/>
                <a:sym typeface="DIN Condensed"/>
              </a:defRPr>
            </a:lvl1pPr>
          </a:lstStyle>
          <a:p>
            <a:r>
              <a:t>“Type a quote here.” </a:t>
            </a:r>
          </a:p>
        </p:txBody>
      </p:sp>
      <p:sp>
        <p:nvSpPr>
          <p:cNvPr id="537" name="Rectángulo"/>
          <p:cNvSpPr>
            <a:spLocks noGrp="1"/>
          </p:cNvSpPr>
          <p:nvPr>
            <p:ph type="body" sz="quarter" idx="15"/>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38"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hank you">
    <p:spTree>
      <p:nvGrpSpPr>
        <p:cNvPr id="1" name=""/>
        <p:cNvGrpSpPr/>
        <p:nvPr/>
      </p:nvGrpSpPr>
      <p:grpSpPr>
        <a:xfrm>
          <a:off x="0" y="0"/>
          <a:ext cx="0" cy="0"/>
          <a:chOff x="0" y="0"/>
          <a:chExt cx="0" cy="0"/>
        </a:xfrm>
      </p:grpSpPr>
      <p:sp>
        <p:nvSpPr>
          <p:cNvPr id="545" name="Imagen"/>
          <p:cNvSpPr>
            <a:spLocks noGrp="1"/>
          </p:cNvSpPr>
          <p:nvPr>
            <p:ph type="pic" sz="half" idx="13"/>
          </p:nvPr>
        </p:nvSpPr>
        <p:spPr>
          <a:xfrm>
            <a:off x="2129829" y="3703240"/>
            <a:ext cx="19667042" cy="5649120"/>
          </a:xfrm>
          <a:prstGeom prst="rect">
            <a:avLst/>
          </a:prstGeom>
        </p:spPr>
        <p:txBody>
          <a:bodyPr lIns="91439" tIns="45719" rIns="91439" bIns="45719" anchor="t">
            <a:noAutofit/>
          </a:bodyPr>
          <a:lstStyle/>
          <a:p>
            <a:endParaRPr/>
          </a:p>
        </p:txBody>
      </p:sp>
      <p:sp>
        <p:nvSpPr>
          <p:cNvPr id="546"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553" name="Texto del título"/>
          <p:cNvSpPr txBox="1">
            <a:spLocks noGrp="1"/>
          </p:cNvSpPr>
          <p:nvPr>
            <p:ph type="title"/>
          </p:nvPr>
        </p:nvSpPr>
        <p:spPr>
          <a:xfrm>
            <a:off x="2080567" y="5140920"/>
            <a:ext cx="20222866" cy="3434160"/>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554" name="Rectángulo"/>
          <p:cNvSpPr>
            <a:spLocks noGrp="1"/>
          </p:cNvSpPr>
          <p:nvPr>
            <p:ph type="body" sz="quarter" idx="13"/>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55" name="home"/>
          <p:cNvSpPr txBox="1">
            <a:spLocks noGrp="1"/>
          </p:cNvSpPr>
          <p:nvPr>
            <p:ph type="body" sz="quarter" idx="14"/>
          </p:nvPr>
        </p:nvSpPr>
        <p:spPr>
          <a:xfrm>
            <a:off x="6371325" y="3493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556" name="Línea"/>
          <p:cNvSpPr>
            <a:spLocks noGrp="1"/>
          </p:cNvSpPr>
          <p:nvPr>
            <p:ph type="body" sz="quarter" idx="15"/>
          </p:nvPr>
        </p:nvSpPr>
        <p:spPr>
          <a:xfrm>
            <a:off x="11019919" y="897756"/>
            <a:ext cx="2699762"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57" name="OBJETIVOS"/>
          <p:cNvSpPr txBox="1">
            <a:spLocks noGrp="1"/>
          </p:cNvSpPr>
          <p:nvPr>
            <p:ph type="body" sz="quarter" idx="16"/>
          </p:nvPr>
        </p:nvSpPr>
        <p:spPr>
          <a:xfrm>
            <a:off x="8126001" y="374773"/>
            <a:ext cx="220976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OBJETIVOS</a:t>
            </a:r>
          </a:p>
        </p:txBody>
      </p:sp>
      <p:sp>
        <p:nvSpPr>
          <p:cNvPr id="558" name="METODOLOGIA"/>
          <p:cNvSpPr txBox="1">
            <a:spLocks noGrp="1"/>
          </p:cNvSpPr>
          <p:nvPr>
            <p:ph type="body" sz="quarter" idx="17"/>
          </p:nvPr>
        </p:nvSpPr>
        <p:spPr>
          <a:xfrm>
            <a:off x="10889555" y="3747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METODOLOGIA</a:t>
            </a:r>
          </a:p>
        </p:txBody>
      </p:sp>
      <p:sp>
        <p:nvSpPr>
          <p:cNvPr id="559" name="KEY LEARNINGS"/>
          <p:cNvSpPr txBox="1">
            <a:spLocks noGrp="1"/>
          </p:cNvSpPr>
          <p:nvPr>
            <p:ph type="body" sz="quarter" idx="18"/>
          </p:nvPr>
        </p:nvSpPr>
        <p:spPr>
          <a:xfrm>
            <a:off x="14101410" y="362073"/>
            <a:ext cx="3107984"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KEY LEARNINGS</a:t>
            </a:r>
          </a:p>
        </p:txBody>
      </p:sp>
      <p:sp>
        <p:nvSpPr>
          <p:cNvPr id="560" name="RESULTADOS"/>
          <p:cNvSpPr txBox="1">
            <a:spLocks noGrp="1"/>
          </p:cNvSpPr>
          <p:nvPr>
            <p:ph type="body" sz="quarter" idx="19"/>
          </p:nvPr>
        </p:nvSpPr>
        <p:spPr>
          <a:xfrm>
            <a:off x="17257559" y="375343"/>
            <a:ext cx="3011290" cy="482603"/>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RESULTADOS</a:t>
            </a:r>
          </a:p>
        </p:txBody>
      </p:sp>
      <p:sp>
        <p:nvSpPr>
          <p:cNvPr id="561" name="Número de diapositiva"/>
          <p:cNvSpPr txBox="1">
            <a:spLocks noGrp="1"/>
          </p:cNvSpPr>
          <p:nvPr>
            <p:ph type="sldNum" sz="quarter" idx="2"/>
          </p:nvPr>
        </p:nvSpPr>
        <p:spPr>
          <a:xfrm>
            <a:off x="12064432" y="1271658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8" name="Nivel de texto 1…"/>
          <p:cNvSpPr txBox="1">
            <a:spLocks noGrp="1"/>
          </p:cNvSpPr>
          <p:nvPr>
            <p:ph type="body" sz="quarter" idx="1"/>
          </p:nvPr>
        </p:nvSpPr>
        <p:spPr>
          <a:xfrm>
            <a:off x="2852658" y="6825842"/>
            <a:ext cx="14614684" cy="3981593"/>
          </a:xfrm>
          <a:prstGeom prst="rect">
            <a:avLst/>
          </a:prstGeom>
        </p:spPr>
        <p:txBody>
          <a:bodyPr/>
          <a:lstStyle>
            <a:lvl1pPr marL="395194" indent="-395194">
              <a:buClrTx/>
              <a:buSzPct val="50000"/>
              <a:buChar char="•"/>
            </a:lvl1pPr>
            <a:lvl2pPr marL="839694" indent="-395194">
              <a:buClrTx/>
              <a:buSzPct val="50000"/>
              <a:buChar char="•"/>
            </a:lvl2pPr>
            <a:lvl3pPr marL="1284194" indent="-395194">
              <a:buClrTx/>
              <a:buSzPct val="50000"/>
              <a:buChar char="•"/>
            </a:lvl3pPr>
            <a:lvl4pPr marL="1728694" indent="-395194">
              <a:buClrTx/>
              <a:buSzPct val="50000"/>
              <a:buChar char="•"/>
            </a:lvl4pPr>
            <a:lvl5pPr marL="2173194" indent="-395194">
              <a:buClrTx/>
              <a:buSzPct val="50000"/>
              <a:buChar char="•"/>
            </a:lvl5pPr>
          </a:lstStyle>
          <a:p>
            <a:r>
              <a:t>Nivel de texto 1</a:t>
            </a:r>
          </a:p>
          <a:p>
            <a:pPr lvl="1"/>
            <a:r>
              <a:t>Nivel de texto 2</a:t>
            </a:r>
          </a:p>
          <a:p>
            <a:pPr lvl="2"/>
            <a:r>
              <a:t>Nivel de texto 3</a:t>
            </a:r>
          </a:p>
          <a:p>
            <a:pPr lvl="3"/>
            <a:r>
              <a:t>Nivel de texto 4</a:t>
            </a:r>
          </a:p>
          <a:p>
            <a:pPr lvl="4"/>
            <a:r>
              <a:t>Nivel de texto 5</a:t>
            </a:r>
          </a:p>
        </p:txBody>
      </p:sp>
      <p:sp>
        <p:nvSpPr>
          <p:cNvPr id="69" name="Rectángulo"/>
          <p:cNvSpPr>
            <a:spLocks noGrp="1"/>
          </p:cNvSpPr>
          <p:nvPr>
            <p:ph type="body" sz="quarter" idx="13"/>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70" name="home"/>
          <p:cNvSpPr txBox="1">
            <a:spLocks noGrp="1"/>
          </p:cNvSpPr>
          <p:nvPr>
            <p:ph type="body" sz="quarter" idx="14"/>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71" name="Línea"/>
          <p:cNvSpPr>
            <a:spLocks noGrp="1"/>
          </p:cNvSpPr>
          <p:nvPr>
            <p:ph type="body" sz="quarter" idx="15"/>
          </p:nvPr>
        </p:nvSpPr>
        <p:spPr>
          <a:xfrm flipV="1">
            <a:off x="8810119" y="897756"/>
            <a:ext cx="1668860"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72" name="about"/>
          <p:cNvSpPr txBox="1">
            <a:spLocks noGrp="1"/>
          </p:cNvSpPr>
          <p:nvPr>
            <p:ph type="body" sz="quarter" idx="16"/>
          </p:nvPr>
        </p:nvSpPr>
        <p:spPr>
          <a:xfrm>
            <a:off x="8810119" y="438273"/>
            <a:ext cx="166886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73" name="portfolio"/>
          <p:cNvSpPr txBox="1">
            <a:spLocks noGrp="1"/>
          </p:cNvSpPr>
          <p:nvPr>
            <p:ph type="body" sz="quarter" idx="17"/>
          </p:nvPr>
        </p:nvSpPr>
        <p:spPr>
          <a:xfrm>
            <a:off x="10686355"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74" name="info"/>
          <p:cNvSpPr txBox="1">
            <a:spLocks noGrp="1"/>
          </p:cNvSpPr>
          <p:nvPr>
            <p:ph type="body" sz="quarter" idx="18"/>
          </p:nvPr>
        </p:nvSpPr>
        <p:spPr>
          <a:xfrm>
            <a:off x="13702326"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75" name="contacts"/>
          <p:cNvSpPr txBox="1">
            <a:spLocks noGrp="1"/>
          </p:cNvSpPr>
          <p:nvPr>
            <p:ph type="body" sz="quarter" idx="19"/>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76" name="about me"/>
          <p:cNvSpPr txBox="1">
            <a:spLocks noGrp="1"/>
          </p:cNvSpPr>
          <p:nvPr>
            <p:ph type="body" sz="quarter" idx="20"/>
          </p:nvPr>
        </p:nvSpPr>
        <p:spPr>
          <a:xfrm>
            <a:off x="2587355" y="4127497"/>
            <a:ext cx="10472502" cy="2006606"/>
          </a:xfrm>
          <a:prstGeom prst="rect">
            <a:avLst/>
          </a:prstGeom>
        </p:spPr>
        <p:txBody>
          <a:bodyPr lIns="50800" tIns="50800" rIns="50800" bIns="50800">
            <a:spAutoFit/>
          </a:bodyPr>
          <a:lstStyle>
            <a:lvl1pPr>
              <a:lnSpc>
                <a:spcPct val="90000"/>
              </a:lnSpc>
              <a:spcBef>
                <a:spcPts val="0"/>
              </a:spcBef>
              <a:buClrTx/>
              <a:defRPr sz="15000" cap="all" spc="3450">
                <a:effectLst>
                  <a:outerShdw blurRad="25400" dist="25400" dir="13500000" rotWithShape="0">
                    <a:srgbClr val="555555">
                      <a:alpha val="25000"/>
                    </a:srgbClr>
                  </a:outerShdw>
                </a:effectLst>
                <a:latin typeface="+mn-lt"/>
                <a:ea typeface="+mn-ea"/>
                <a:cs typeface="+mn-cs"/>
                <a:sym typeface="DIN Condensed"/>
              </a:defRPr>
            </a:lvl1pPr>
          </a:lstStyle>
          <a:p>
            <a:r>
              <a:t>about me</a:t>
            </a:r>
          </a:p>
        </p:txBody>
      </p:sp>
      <p:sp>
        <p:nvSpPr>
          <p:cNvPr id="77"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amp; Title">
    <p:spTree>
      <p:nvGrpSpPr>
        <p:cNvPr id="1" name=""/>
        <p:cNvGrpSpPr/>
        <p:nvPr/>
      </p:nvGrpSpPr>
      <p:grpSpPr>
        <a:xfrm>
          <a:off x="0" y="0"/>
          <a:ext cx="0" cy="0"/>
          <a:chOff x="0" y="0"/>
          <a:chExt cx="0" cy="0"/>
        </a:xfrm>
      </p:grpSpPr>
      <p:sp>
        <p:nvSpPr>
          <p:cNvPr id="84" name="Texto del título"/>
          <p:cNvSpPr txBox="1">
            <a:spLocks noGrp="1"/>
          </p:cNvSpPr>
          <p:nvPr>
            <p:ph type="title"/>
          </p:nvPr>
        </p:nvSpPr>
        <p:spPr>
          <a:xfrm>
            <a:off x="4193033" y="9104064"/>
            <a:ext cx="14727934" cy="2150468"/>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85" name="Nivel de texto 1…"/>
          <p:cNvSpPr txBox="1">
            <a:spLocks noGrp="1"/>
          </p:cNvSpPr>
          <p:nvPr>
            <p:ph type="body" sz="quarter" idx="1"/>
          </p:nvPr>
        </p:nvSpPr>
        <p:spPr>
          <a:xfrm>
            <a:off x="3504824" y="4228405"/>
            <a:ext cx="16104352" cy="2901554"/>
          </a:xfrm>
          <a:prstGeom prst="rect">
            <a:avLst/>
          </a:prstGeom>
        </p:spPr>
        <p:txBody>
          <a:bodyPr/>
          <a:lstStyle>
            <a:lvl1pPr marL="291690" indent="-291690">
              <a:buClrTx/>
              <a:buSzPct val="50000"/>
              <a:buChar char="•"/>
            </a:lvl1pPr>
            <a:lvl2pPr marL="736190" indent="-291690">
              <a:buClrTx/>
              <a:buSzPct val="50000"/>
              <a:buChar char="•"/>
            </a:lvl2pPr>
            <a:lvl3pPr marL="1180690" indent="-291690">
              <a:buClrTx/>
              <a:buSzPct val="50000"/>
              <a:buChar char="•"/>
            </a:lvl3pPr>
            <a:lvl4pPr marL="1625190" indent="-291690">
              <a:buClrTx/>
              <a:buSzPct val="50000"/>
              <a:buChar char="•"/>
            </a:lvl4pPr>
            <a:lvl5pPr marL="2069690" indent="-291690">
              <a:buClrTx/>
              <a:buSzPct val="50000"/>
              <a:buChar char="•"/>
            </a:lvl5pPr>
          </a:lstStyle>
          <a:p>
            <a:r>
              <a:t>Nivel de texto 1</a:t>
            </a:r>
          </a:p>
          <a:p>
            <a:pPr lvl="1"/>
            <a:r>
              <a:t>Nivel de texto 2</a:t>
            </a:r>
          </a:p>
          <a:p>
            <a:pPr lvl="2"/>
            <a:r>
              <a:t>Nivel de texto 3</a:t>
            </a:r>
          </a:p>
          <a:p>
            <a:pPr lvl="3"/>
            <a:r>
              <a:t>Nivel de texto 4</a:t>
            </a:r>
          </a:p>
          <a:p>
            <a:pPr lvl="4"/>
            <a:r>
              <a:t>Nivel de texto 5</a:t>
            </a:r>
          </a:p>
        </p:txBody>
      </p:sp>
      <p:sp>
        <p:nvSpPr>
          <p:cNvPr id="86" name="Rectángulo"/>
          <p:cNvSpPr/>
          <p:nvPr/>
        </p:nvSpPr>
        <p:spPr>
          <a:xfrm>
            <a:off x="-65386" y="0"/>
            <a:ext cx="24514773" cy="1182490"/>
          </a:xfrm>
          <a:prstGeom prst="rect">
            <a:avLst/>
          </a:prstGeom>
          <a:solidFill>
            <a:srgbClr val="1DCBD6"/>
          </a:solidFill>
          <a:ln w="25400">
            <a:miter lim="400000"/>
          </a:ln>
        </p:spPr>
        <p:txBody>
          <a:bodyPr lIns="71437" tIns="71437" rIns="71437" bIns="71437"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87" name="home"/>
          <p:cNvSpPr txBox="1">
            <a:spLocks noGrp="1"/>
          </p:cNvSpPr>
          <p:nvPr>
            <p:ph type="body" sz="quarter" idx="13"/>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88" name="Línea"/>
          <p:cNvSpPr>
            <a:spLocks noGrp="1"/>
          </p:cNvSpPr>
          <p:nvPr>
            <p:ph type="body" sz="quarter" idx="14"/>
          </p:nvPr>
        </p:nvSpPr>
        <p:spPr>
          <a:xfrm flipV="1">
            <a:off x="8810119" y="897756"/>
            <a:ext cx="1668860"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89" name="about"/>
          <p:cNvSpPr txBox="1">
            <a:spLocks noGrp="1"/>
          </p:cNvSpPr>
          <p:nvPr>
            <p:ph type="body" sz="quarter" idx="15"/>
          </p:nvPr>
        </p:nvSpPr>
        <p:spPr>
          <a:xfrm>
            <a:off x="8825527" y="437132"/>
            <a:ext cx="1668861" cy="482603"/>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90" name="portfolio"/>
          <p:cNvSpPr txBox="1">
            <a:spLocks noGrp="1"/>
          </p:cNvSpPr>
          <p:nvPr>
            <p:ph type="body" sz="quarter" idx="16"/>
          </p:nvPr>
        </p:nvSpPr>
        <p:spPr>
          <a:xfrm>
            <a:off x="10889555"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91" name="info"/>
          <p:cNvSpPr txBox="1">
            <a:spLocks noGrp="1"/>
          </p:cNvSpPr>
          <p:nvPr>
            <p:ph type="body" sz="quarter" idx="17"/>
          </p:nvPr>
        </p:nvSpPr>
        <p:spPr>
          <a:xfrm>
            <a:off x="139617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92" name="contacts"/>
          <p:cNvSpPr txBox="1">
            <a:spLocks noGrp="1"/>
          </p:cNvSpPr>
          <p:nvPr>
            <p:ph type="body" sz="quarter" idx="18"/>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93"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0" name="autem vel eum hendrerit consequat"/>
          <p:cNvSpPr txBox="1">
            <a:spLocks noGrp="1"/>
          </p:cNvSpPr>
          <p:nvPr>
            <p:ph type="body" sz="half" idx="13"/>
          </p:nvPr>
        </p:nvSpPr>
        <p:spPr>
          <a:xfrm>
            <a:off x="994290" y="6305547"/>
            <a:ext cx="22395420" cy="4102106"/>
          </a:xfrm>
          <a:prstGeom prst="rect">
            <a:avLst/>
          </a:prstGeom>
        </p:spPr>
        <p:txBody>
          <a:bodyPr lIns="50800" tIns="50800" rIns="50800" bIns="50800">
            <a:spAutoFit/>
          </a:bodyPr>
          <a:lstStyle>
            <a:lvl1pPr algn="ctr">
              <a:lnSpc>
                <a:spcPct val="90000"/>
              </a:lnSpc>
              <a:spcBef>
                <a:spcPts val="0"/>
              </a:spcBef>
              <a:buClrTx/>
              <a:defRPr sz="15000" cap="all" spc="3450">
                <a:effectLst>
                  <a:outerShdw blurRad="25400" dist="25400" dir="13500000" rotWithShape="0">
                    <a:srgbClr val="555555">
                      <a:alpha val="25000"/>
                    </a:srgbClr>
                  </a:outerShdw>
                </a:effectLst>
                <a:latin typeface="+mn-lt"/>
                <a:ea typeface="+mn-ea"/>
                <a:cs typeface="+mn-cs"/>
                <a:sym typeface="DIN Condensed"/>
              </a:defRPr>
            </a:lvl1pPr>
          </a:lstStyle>
          <a:p>
            <a:r>
              <a:t>autem vel eum hendrerit consequat</a:t>
            </a:r>
          </a:p>
        </p:txBody>
      </p:sp>
      <p:sp>
        <p:nvSpPr>
          <p:cNvPr id="101" name="“"/>
          <p:cNvSpPr txBox="1">
            <a:spLocks noGrp="1"/>
          </p:cNvSpPr>
          <p:nvPr>
            <p:ph type="body" sz="quarter" idx="14"/>
          </p:nvPr>
        </p:nvSpPr>
        <p:spPr>
          <a:xfrm>
            <a:off x="11324004" y="2819400"/>
            <a:ext cx="1735992" cy="3911601"/>
          </a:xfrm>
          <a:prstGeom prst="rect">
            <a:avLst/>
          </a:prstGeom>
        </p:spPr>
        <p:txBody>
          <a:bodyPr lIns="50800" tIns="50800" rIns="50800" bIns="50800">
            <a:spAutoFit/>
          </a:bodyPr>
          <a:lstStyle>
            <a:lvl1pPr algn="ctr">
              <a:lnSpc>
                <a:spcPct val="90000"/>
              </a:lnSpc>
              <a:spcBef>
                <a:spcPts val="0"/>
              </a:spcBef>
              <a:buClrTx/>
              <a:defRPr sz="25000" b="1" cap="all" spc="6500">
                <a:solidFill>
                  <a:srgbClr val="525860"/>
                </a:solidFill>
                <a:effectLst>
                  <a:outerShdw blurRad="25400" dist="25400" dir="13500000" rotWithShape="0">
                    <a:srgbClr val="555555">
                      <a:alpha val="25000"/>
                    </a:srgbClr>
                  </a:outerShdw>
                </a:effectLst>
                <a:latin typeface="Hoefler Text"/>
                <a:ea typeface="Hoefler Text"/>
                <a:cs typeface="Hoefler Text"/>
                <a:sym typeface="Hoefler Text"/>
              </a:defRPr>
            </a:lvl1pPr>
          </a:lstStyle>
          <a:p>
            <a:r>
              <a:t>“</a:t>
            </a:r>
          </a:p>
        </p:txBody>
      </p:sp>
      <p:sp>
        <p:nvSpPr>
          <p:cNvPr id="102" name="Rectángulo"/>
          <p:cNvSpPr>
            <a:spLocks noGrp="1"/>
          </p:cNvSpPr>
          <p:nvPr>
            <p:ph type="body" sz="quarter" idx="15"/>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03" name="home"/>
          <p:cNvSpPr txBox="1">
            <a:spLocks noGrp="1"/>
          </p:cNvSpPr>
          <p:nvPr>
            <p:ph type="body" sz="quarter" idx="16"/>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104" name="Línea"/>
          <p:cNvSpPr>
            <a:spLocks noGrp="1"/>
          </p:cNvSpPr>
          <p:nvPr>
            <p:ph type="body" sz="quarter" idx="17"/>
          </p:nvPr>
        </p:nvSpPr>
        <p:spPr>
          <a:xfrm flipV="1">
            <a:off x="8810119" y="897756"/>
            <a:ext cx="1668860"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05" name="about"/>
          <p:cNvSpPr txBox="1">
            <a:spLocks noGrp="1"/>
          </p:cNvSpPr>
          <p:nvPr>
            <p:ph type="body" sz="quarter" idx="18"/>
          </p:nvPr>
        </p:nvSpPr>
        <p:spPr>
          <a:xfrm>
            <a:off x="8825527" y="437132"/>
            <a:ext cx="1668861" cy="482603"/>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106" name="portfolio"/>
          <p:cNvSpPr txBox="1">
            <a:spLocks noGrp="1"/>
          </p:cNvSpPr>
          <p:nvPr>
            <p:ph type="body" sz="quarter" idx="19"/>
          </p:nvPr>
        </p:nvSpPr>
        <p:spPr>
          <a:xfrm>
            <a:off x="10889555"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107" name="info"/>
          <p:cNvSpPr txBox="1">
            <a:spLocks noGrp="1"/>
          </p:cNvSpPr>
          <p:nvPr>
            <p:ph type="body" sz="quarter" idx="20"/>
          </p:nvPr>
        </p:nvSpPr>
        <p:spPr>
          <a:xfrm>
            <a:off x="139617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108" name="contacts"/>
          <p:cNvSpPr txBox="1">
            <a:spLocks noGrp="1"/>
          </p:cNvSpPr>
          <p:nvPr>
            <p:ph type="body" sz="quarter" idx="21"/>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109"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 2 Column &amp; Title">
    <p:spTree>
      <p:nvGrpSpPr>
        <p:cNvPr id="1" name=""/>
        <p:cNvGrpSpPr/>
        <p:nvPr/>
      </p:nvGrpSpPr>
      <p:grpSpPr>
        <a:xfrm>
          <a:off x="0" y="0"/>
          <a:ext cx="0" cy="0"/>
          <a:chOff x="0" y="0"/>
          <a:chExt cx="0" cy="0"/>
        </a:xfrm>
      </p:grpSpPr>
      <p:sp>
        <p:nvSpPr>
          <p:cNvPr id="116" name="Texto del título"/>
          <p:cNvSpPr txBox="1">
            <a:spLocks noGrp="1"/>
          </p:cNvSpPr>
          <p:nvPr>
            <p:ph type="title"/>
          </p:nvPr>
        </p:nvSpPr>
        <p:spPr>
          <a:xfrm>
            <a:off x="2411164" y="10188253"/>
            <a:ext cx="19968072" cy="1562696"/>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117" name="Nivel de texto 1…"/>
          <p:cNvSpPr txBox="1">
            <a:spLocks noGrp="1"/>
          </p:cNvSpPr>
          <p:nvPr>
            <p:ph type="body" sz="half" idx="1"/>
          </p:nvPr>
        </p:nvSpPr>
        <p:spPr>
          <a:xfrm>
            <a:off x="3127523" y="3731815"/>
            <a:ext cx="15731035" cy="4420198"/>
          </a:xfrm>
          <a:prstGeom prst="rect">
            <a:avLst/>
          </a:prstGeom>
        </p:spPr>
        <p:txBody>
          <a:bodyPr numCol="2" spcCol="670356"/>
          <a:lstStyle>
            <a:lvl1pPr marL="266326" indent="-266326">
              <a:buClrTx/>
              <a:buSzPct val="50000"/>
              <a:buChar char="•"/>
            </a:lvl1pPr>
            <a:lvl2pPr marL="710826" indent="-266326">
              <a:buClrTx/>
              <a:buSzPct val="50000"/>
              <a:buChar char="•"/>
            </a:lvl2pPr>
            <a:lvl3pPr marL="1155326" indent="-266326">
              <a:buClrTx/>
              <a:buSzPct val="50000"/>
              <a:buChar char="•"/>
            </a:lvl3pPr>
            <a:lvl4pPr marL="1599826" indent="-266326">
              <a:buClrTx/>
              <a:buSzPct val="50000"/>
              <a:buChar char="•"/>
            </a:lvl4pPr>
            <a:lvl5pPr marL="2044326" indent="-266326">
              <a:buClrTx/>
              <a:buSzPct val="50000"/>
              <a:buChar char="•"/>
            </a:lvl5pPr>
          </a:lstStyle>
          <a:p>
            <a:r>
              <a:t>Nivel de texto 1</a:t>
            </a:r>
          </a:p>
          <a:p>
            <a:pPr lvl="1"/>
            <a:r>
              <a:t>Nivel de texto 2</a:t>
            </a:r>
          </a:p>
          <a:p>
            <a:pPr lvl="2"/>
            <a:r>
              <a:t>Nivel de texto 3</a:t>
            </a:r>
          </a:p>
          <a:p>
            <a:pPr lvl="3"/>
            <a:r>
              <a:t>Nivel de texto 4</a:t>
            </a:r>
          </a:p>
          <a:p>
            <a:pPr lvl="4"/>
            <a:r>
              <a:t>Nivel de texto 5</a:t>
            </a:r>
          </a:p>
        </p:txBody>
      </p:sp>
      <p:sp>
        <p:nvSpPr>
          <p:cNvPr id="118" name="Rectángulo"/>
          <p:cNvSpPr/>
          <p:nvPr/>
        </p:nvSpPr>
        <p:spPr>
          <a:xfrm>
            <a:off x="-65386" y="0"/>
            <a:ext cx="24514773" cy="1182490"/>
          </a:xfrm>
          <a:prstGeom prst="rect">
            <a:avLst/>
          </a:prstGeom>
          <a:solidFill>
            <a:srgbClr val="1DCBD6"/>
          </a:solidFill>
          <a:ln w="25400">
            <a:miter lim="400000"/>
          </a:ln>
        </p:spPr>
        <p:txBody>
          <a:bodyPr lIns="71437" tIns="71437" rIns="71437" bIns="71437"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9" name="home"/>
          <p:cNvSpPr/>
          <p:nvPr/>
        </p:nvSpPr>
        <p:spPr>
          <a:xfrm>
            <a:off x="6907827" y="438273"/>
            <a:ext cx="1161516"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home</a:t>
            </a:r>
          </a:p>
        </p:txBody>
      </p:sp>
      <p:sp>
        <p:nvSpPr>
          <p:cNvPr id="120" name="Línea"/>
          <p:cNvSpPr/>
          <p:nvPr/>
        </p:nvSpPr>
        <p:spPr>
          <a:xfrm flipV="1">
            <a:off x="8810119" y="897756"/>
            <a:ext cx="1668860" cy="1"/>
          </a:xfrm>
          <a:prstGeom prst="line">
            <a:avLst/>
          </a:prstGeom>
          <a:ln w="50800">
            <a:solidFill>
              <a:srgbClr val="FFFFFF"/>
            </a:solidFill>
            <a:miter lim="400000"/>
          </a:ln>
        </p:spPr>
        <p:txBody>
          <a:bodyPr lIns="0" tIns="0" rIns="0" bIns="0"/>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21" name="about"/>
          <p:cNvSpPr/>
          <p:nvPr/>
        </p:nvSpPr>
        <p:spPr>
          <a:xfrm>
            <a:off x="9003327" y="437132"/>
            <a:ext cx="1668861" cy="482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about</a:t>
            </a:r>
          </a:p>
        </p:txBody>
      </p:sp>
      <p:sp>
        <p:nvSpPr>
          <p:cNvPr id="122" name="portfolio"/>
          <p:cNvSpPr/>
          <p:nvPr/>
        </p:nvSpPr>
        <p:spPr>
          <a:xfrm>
            <a:off x="10889555" y="450973"/>
            <a:ext cx="3011290"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portfolio</a:t>
            </a:r>
          </a:p>
        </p:txBody>
      </p:sp>
      <p:sp>
        <p:nvSpPr>
          <p:cNvPr id="123" name="info"/>
          <p:cNvSpPr/>
          <p:nvPr/>
        </p:nvSpPr>
        <p:spPr>
          <a:xfrm>
            <a:off x="13588026" y="450973"/>
            <a:ext cx="1161515"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info</a:t>
            </a:r>
          </a:p>
        </p:txBody>
      </p:sp>
      <p:sp>
        <p:nvSpPr>
          <p:cNvPr id="124" name="contacts"/>
          <p:cNvSpPr/>
          <p:nvPr/>
        </p:nvSpPr>
        <p:spPr>
          <a:xfrm>
            <a:off x="15184090" y="450973"/>
            <a:ext cx="3011290"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contacts</a:t>
            </a:r>
          </a:p>
        </p:txBody>
      </p:sp>
      <p:sp>
        <p:nvSpPr>
          <p:cNvPr id="125"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132" name="Texto del título"/>
          <p:cNvSpPr txBox="1">
            <a:spLocks noGrp="1"/>
          </p:cNvSpPr>
          <p:nvPr>
            <p:ph type="title"/>
          </p:nvPr>
        </p:nvSpPr>
        <p:spPr>
          <a:xfrm>
            <a:off x="3352006" y="3678537"/>
            <a:ext cx="17679988" cy="2114055"/>
          </a:xfrm>
          <a:prstGeom prst="rect">
            <a:avLst/>
          </a:prstGeom>
        </p:spPr>
        <p:txBody>
          <a:bodyPr/>
          <a:lstStyle>
            <a:lvl1pPr algn="ctr">
              <a:buClr>
                <a:srgbClr val="A29A85"/>
              </a:buClr>
              <a:defRPr b="0" cap="all">
                <a:solidFill>
                  <a:srgbClr val="53585F"/>
                </a:solidFill>
                <a:latin typeface="+mn-lt"/>
                <a:ea typeface="+mn-ea"/>
                <a:cs typeface="+mn-cs"/>
                <a:sym typeface="DIN Condensed"/>
              </a:defRPr>
            </a:lvl1pPr>
          </a:lstStyle>
          <a:p>
            <a:r>
              <a:t>Texto del título</a:t>
            </a:r>
          </a:p>
        </p:txBody>
      </p:sp>
      <p:sp>
        <p:nvSpPr>
          <p:cNvPr id="133" name="Nivel de texto 1…"/>
          <p:cNvSpPr txBox="1">
            <a:spLocks noGrp="1"/>
          </p:cNvSpPr>
          <p:nvPr>
            <p:ph type="body" sz="half" idx="1"/>
          </p:nvPr>
        </p:nvSpPr>
        <p:spPr>
          <a:xfrm>
            <a:off x="3197770" y="6856034"/>
            <a:ext cx="16870860" cy="4195168"/>
          </a:xfrm>
          <a:prstGeom prst="rect">
            <a:avLst/>
          </a:prstGeom>
        </p:spPr>
        <p:txBody>
          <a:bodyPr numCol="2" spcCol="718928"/>
          <a:lstStyle>
            <a:lvl1pPr marL="266326" indent="-266326">
              <a:buClrTx/>
              <a:buSzPct val="50000"/>
              <a:buChar char="•"/>
            </a:lvl1pPr>
            <a:lvl2pPr marL="710826" indent="-266326">
              <a:buClrTx/>
              <a:buSzPct val="50000"/>
              <a:buChar char="•"/>
            </a:lvl2pPr>
            <a:lvl3pPr marL="1155326" indent="-266326">
              <a:buClrTx/>
              <a:buSzPct val="50000"/>
              <a:buChar char="•"/>
            </a:lvl3pPr>
            <a:lvl4pPr marL="1599826" indent="-266326">
              <a:buClrTx/>
              <a:buSzPct val="50000"/>
              <a:buChar char="•"/>
            </a:lvl4pPr>
            <a:lvl5pPr marL="2044326" indent="-266326">
              <a:buClrTx/>
              <a:buSzPct val="50000"/>
              <a:buChar char="•"/>
            </a:lvl5pPr>
          </a:lstStyle>
          <a:p>
            <a:r>
              <a:t>Nivel de texto 1</a:t>
            </a:r>
          </a:p>
          <a:p>
            <a:pPr lvl="1"/>
            <a:r>
              <a:t>Nivel de texto 2</a:t>
            </a:r>
          </a:p>
          <a:p>
            <a:pPr lvl="2"/>
            <a:r>
              <a:t>Nivel de texto 3</a:t>
            </a:r>
          </a:p>
          <a:p>
            <a:pPr lvl="3"/>
            <a:r>
              <a:t>Nivel de texto 4</a:t>
            </a:r>
          </a:p>
          <a:p>
            <a:pPr lvl="4"/>
            <a:r>
              <a:t>Nivel de texto 5</a:t>
            </a:r>
          </a:p>
        </p:txBody>
      </p:sp>
      <p:sp>
        <p:nvSpPr>
          <p:cNvPr id="134" name="Rectángulo"/>
          <p:cNvSpPr>
            <a:spLocks noGrp="1"/>
          </p:cNvSpPr>
          <p:nvPr>
            <p:ph type="body" sz="quarter" idx="13"/>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35" name="home"/>
          <p:cNvSpPr txBox="1">
            <a:spLocks noGrp="1"/>
          </p:cNvSpPr>
          <p:nvPr>
            <p:ph type="body" sz="quarter" idx="14"/>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136" name="Línea"/>
          <p:cNvSpPr>
            <a:spLocks noGrp="1"/>
          </p:cNvSpPr>
          <p:nvPr>
            <p:ph type="body" sz="quarter" idx="15"/>
          </p:nvPr>
        </p:nvSpPr>
        <p:spPr>
          <a:xfrm flipV="1">
            <a:off x="8810119" y="897756"/>
            <a:ext cx="1668860"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37" name="about"/>
          <p:cNvSpPr txBox="1">
            <a:spLocks noGrp="1"/>
          </p:cNvSpPr>
          <p:nvPr>
            <p:ph type="body" sz="quarter" idx="16"/>
          </p:nvPr>
        </p:nvSpPr>
        <p:spPr>
          <a:xfrm>
            <a:off x="8825527" y="437132"/>
            <a:ext cx="1668861" cy="482603"/>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138" name="portfolio"/>
          <p:cNvSpPr txBox="1">
            <a:spLocks noGrp="1"/>
          </p:cNvSpPr>
          <p:nvPr>
            <p:ph type="body" sz="quarter" idx="17"/>
          </p:nvPr>
        </p:nvSpPr>
        <p:spPr>
          <a:xfrm>
            <a:off x="10889555"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139" name="info"/>
          <p:cNvSpPr txBox="1">
            <a:spLocks noGrp="1"/>
          </p:cNvSpPr>
          <p:nvPr>
            <p:ph type="body" sz="quarter" idx="18"/>
          </p:nvPr>
        </p:nvSpPr>
        <p:spPr>
          <a:xfrm>
            <a:off x="139617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140" name="contacts"/>
          <p:cNvSpPr txBox="1">
            <a:spLocks noGrp="1"/>
          </p:cNvSpPr>
          <p:nvPr>
            <p:ph type="body" sz="quarter" idx="19"/>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141"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48" name="Nivel de texto 1…"/>
          <p:cNvSpPr txBox="1">
            <a:spLocks noGrp="1"/>
          </p:cNvSpPr>
          <p:nvPr>
            <p:ph type="body" sz="half" idx="1"/>
          </p:nvPr>
        </p:nvSpPr>
        <p:spPr>
          <a:xfrm>
            <a:off x="5305623" y="4359275"/>
            <a:ext cx="13772754" cy="5423496"/>
          </a:xfrm>
          <a:prstGeom prst="rect">
            <a:avLst/>
          </a:prstGeom>
        </p:spPr>
        <p:txBody>
          <a:bodyPr/>
          <a:lstStyle>
            <a:lvl1pPr marL="266326" indent="-266326">
              <a:buClrTx/>
              <a:buSzPct val="50000"/>
              <a:buChar char="•"/>
            </a:lvl1pPr>
            <a:lvl2pPr marL="710826" indent="-266326">
              <a:buClrTx/>
              <a:buSzPct val="50000"/>
              <a:buChar char="•"/>
            </a:lvl2pPr>
            <a:lvl3pPr marL="1155326" indent="-266326">
              <a:buClrTx/>
              <a:buSzPct val="50000"/>
              <a:buChar char="•"/>
            </a:lvl3pPr>
            <a:lvl4pPr marL="1599826" indent="-266326">
              <a:buClrTx/>
              <a:buSzPct val="50000"/>
              <a:buChar char="•"/>
            </a:lvl4pPr>
            <a:lvl5pPr marL="2044326" indent="-266326">
              <a:buClrTx/>
              <a:buSzPct val="50000"/>
              <a:buChar char="•"/>
            </a:lvl5pPr>
          </a:lstStyle>
          <a:p>
            <a:r>
              <a:t>Nivel de texto 1</a:t>
            </a:r>
          </a:p>
          <a:p>
            <a:pPr lvl="1"/>
            <a:r>
              <a:t>Nivel de texto 2</a:t>
            </a:r>
          </a:p>
          <a:p>
            <a:pPr lvl="2"/>
            <a:r>
              <a:t>Nivel de texto 3</a:t>
            </a:r>
          </a:p>
          <a:p>
            <a:pPr lvl="3"/>
            <a:r>
              <a:t>Nivel de texto 4</a:t>
            </a:r>
          </a:p>
          <a:p>
            <a:pPr lvl="4"/>
            <a:r>
              <a:t>Nivel de texto 5</a:t>
            </a:r>
          </a:p>
        </p:txBody>
      </p:sp>
      <p:sp>
        <p:nvSpPr>
          <p:cNvPr id="149" name="Rectángulo"/>
          <p:cNvSpPr>
            <a:spLocks noGrp="1"/>
          </p:cNvSpPr>
          <p:nvPr>
            <p:ph type="body" sz="quarter" idx="13"/>
          </p:nvPr>
        </p:nvSpPr>
        <p:spPr>
          <a:xfrm>
            <a:off x="-65386" y="0"/>
            <a:ext cx="24514773" cy="1182490"/>
          </a:xfrm>
          <a:prstGeom prst="rect">
            <a:avLst/>
          </a:prstGeom>
          <a:solidFill>
            <a:srgbClr val="1DCBD6"/>
          </a:solidFill>
          <a:ln w="25400"/>
        </p:spPr>
        <p:txBody>
          <a:bodyPr lIns="71437" tIns="71437" rIns="71437" bIns="71437">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50" name="home"/>
          <p:cNvSpPr txBox="1">
            <a:spLocks noGrp="1"/>
          </p:cNvSpPr>
          <p:nvPr>
            <p:ph type="body" sz="quarter" idx="14"/>
          </p:nvPr>
        </p:nvSpPr>
        <p:spPr>
          <a:xfrm>
            <a:off x="6907827" y="438273"/>
            <a:ext cx="1161516"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home</a:t>
            </a:r>
          </a:p>
        </p:txBody>
      </p:sp>
      <p:sp>
        <p:nvSpPr>
          <p:cNvPr id="151" name="Línea"/>
          <p:cNvSpPr>
            <a:spLocks noGrp="1"/>
          </p:cNvSpPr>
          <p:nvPr>
            <p:ph type="body" sz="quarter" idx="15"/>
          </p:nvPr>
        </p:nvSpPr>
        <p:spPr>
          <a:xfrm flipV="1">
            <a:off x="8810119" y="897756"/>
            <a:ext cx="1668860" cy="1"/>
          </a:xfrm>
          <a:prstGeom prst="line">
            <a:avLst/>
          </a:prstGeom>
          <a:ln w="50800">
            <a:solidFill>
              <a:srgbClr val="FFFFFF"/>
            </a:solidFill>
          </a:ln>
        </p:spPr>
        <p:txBody>
          <a:bodyPr anchor="t">
            <a:noAutofit/>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52" name="about"/>
          <p:cNvSpPr txBox="1">
            <a:spLocks noGrp="1"/>
          </p:cNvSpPr>
          <p:nvPr>
            <p:ph type="body" sz="quarter" idx="16"/>
          </p:nvPr>
        </p:nvSpPr>
        <p:spPr>
          <a:xfrm>
            <a:off x="8825527" y="437132"/>
            <a:ext cx="1668861" cy="482603"/>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about</a:t>
            </a:r>
          </a:p>
        </p:txBody>
      </p:sp>
      <p:sp>
        <p:nvSpPr>
          <p:cNvPr id="153" name="portfolio"/>
          <p:cNvSpPr txBox="1">
            <a:spLocks noGrp="1"/>
          </p:cNvSpPr>
          <p:nvPr>
            <p:ph type="body" sz="quarter" idx="17"/>
          </p:nvPr>
        </p:nvSpPr>
        <p:spPr>
          <a:xfrm>
            <a:off x="10889555"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portfolio</a:t>
            </a:r>
          </a:p>
        </p:txBody>
      </p:sp>
      <p:sp>
        <p:nvSpPr>
          <p:cNvPr id="154" name="info"/>
          <p:cNvSpPr txBox="1">
            <a:spLocks noGrp="1"/>
          </p:cNvSpPr>
          <p:nvPr>
            <p:ph type="body" sz="quarter" idx="18"/>
          </p:nvPr>
        </p:nvSpPr>
        <p:spPr>
          <a:xfrm>
            <a:off x="13961710" y="450973"/>
            <a:ext cx="1161515"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info</a:t>
            </a:r>
          </a:p>
        </p:txBody>
      </p:sp>
      <p:sp>
        <p:nvSpPr>
          <p:cNvPr id="155" name="contacts"/>
          <p:cNvSpPr txBox="1">
            <a:spLocks noGrp="1"/>
          </p:cNvSpPr>
          <p:nvPr>
            <p:ph type="body" sz="quarter" idx="19"/>
          </p:nvPr>
        </p:nvSpPr>
        <p:spPr>
          <a:xfrm>
            <a:off x="15184090" y="450973"/>
            <a:ext cx="3011290" cy="482602"/>
          </a:xfrm>
          <a:prstGeom prst="rect">
            <a:avLst/>
          </a:prstGeom>
        </p:spPr>
        <p:txBody>
          <a:bodyPr lIns="50800" tIns="50800" rIns="50800" bIns="50800">
            <a:spAutoFit/>
          </a:bodyPr>
          <a:lstStyle>
            <a:lvl1pPr algn="ctr">
              <a:lnSpc>
                <a:spcPct val="90000"/>
              </a:lnSpc>
              <a:spcBef>
                <a:spcPts val="0"/>
              </a:spcBef>
              <a:buClrTx/>
              <a:defRPr sz="3000" cap="all" spc="690">
                <a:solidFill>
                  <a:srgbClr val="FFFFFF"/>
                </a:solidFill>
                <a:effectLst>
                  <a:outerShdw blurRad="25400" dist="25400" dir="13500000" rotWithShape="0">
                    <a:srgbClr val="555555">
                      <a:alpha val="25000"/>
                    </a:srgbClr>
                  </a:outerShdw>
                </a:effectLst>
                <a:latin typeface="+mn-lt"/>
                <a:ea typeface="+mn-ea"/>
                <a:cs typeface="+mn-cs"/>
                <a:sym typeface="DIN Condensed"/>
              </a:defRPr>
            </a:lvl1pPr>
          </a:lstStyle>
          <a:p>
            <a:r>
              <a:t>contacts</a:t>
            </a:r>
          </a:p>
        </p:txBody>
      </p:sp>
      <p:sp>
        <p:nvSpPr>
          <p:cNvPr id="156" name="Número de diapositiva"/>
          <p:cNvSpPr txBox="1">
            <a:spLocks noGrp="1"/>
          </p:cNvSpPr>
          <p:nvPr>
            <p:ph type="sldNum" sz="quarter" idx="2"/>
          </p:nvPr>
        </p:nvSpPr>
        <p:spPr>
          <a:xfrm>
            <a:off x="12064432" y="12635508"/>
            <a:ext cx="273000" cy="241301"/>
          </a:xfrm>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1759322" y="3208238"/>
            <a:ext cx="20865357" cy="21076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5208984" y="1607343"/>
            <a:ext cx="6697266" cy="3929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r>
              <a:t>Texto del título</a:t>
            </a:r>
          </a:p>
        </p:txBody>
      </p:sp>
      <p:sp>
        <p:nvSpPr>
          <p:cNvPr id="4" name="Número de diapositiva"/>
          <p:cNvSpPr txBox="1">
            <a:spLocks noGrp="1"/>
          </p:cNvSpPr>
          <p:nvPr>
            <p:ph type="sldNum" sz="quarter" idx="2"/>
          </p:nvPr>
        </p:nvSpPr>
        <p:spPr>
          <a:xfrm>
            <a:off x="12064432" y="12644437"/>
            <a:ext cx="273000" cy="241301"/>
          </a:xfrm>
          <a:prstGeom prst="rect">
            <a:avLst/>
          </a:prstGeom>
          <a:ln w="12700">
            <a:miter lim="400000"/>
          </a:ln>
        </p:spPr>
        <p:txBody>
          <a:bodyPr wrap="none" lIns="0" tIns="0" rIns="0" bIns="0">
            <a:normAutofit/>
          </a:bodyPr>
          <a:lstStyle>
            <a:lvl1pPr>
              <a:lnSpc>
                <a:spcPct val="90000"/>
              </a:lnSpc>
              <a:buClrTx/>
              <a:defRPr sz="1600" b="1" spc="32">
                <a:effectLst>
                  <a:outerShdw blurRad="25400" dist="25400" dir="13500000" rotWithShape="0">
                    <a:srgbClr val="555555">
                      <a:alpha val="25000"/>
                    </a:srgbClr>
                  </a:outerShdw>
                </a:effectLst>
                <a:latin typeface="American Typewriter"/>
                <a:ea typeface="American Typewriter"/>
                <a:cs typeface="American Typewriter"/>
                <a:sym typeface="American Typewriter"/>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Lst>
  <p:transition spd="med"/>
  <p:txStyles>
    <p:titleStyle>
      <a:lvl1pPr marL="0" marR="0" indent="0" algn="l" defTabSz="571500" latinLnBrk="0">
        <a:lnSpc>
          <a:spcPct val="90000"/>
        </a:lnSpc>
        <a:spcBef>
          <a:spcPts val="0"/>
        </a:spcBef>
        <a:spcAft>
          <a:spcPts val="0"/>
        </a:spcAft>
        <a:buClrTx/>
        <a:buSzTx/>
        <a:buFontTx/>
        <a:buNone/>
        <a:tabLst/>
        <a:defRPr sz="15000" b="1" i="0" u="none" strike="noStrike" cap="none" spc="3450" baseline="0">
          <a:ln>
            <a:noFill/>
          </a:ln>
          <a:solidFill>
            <a:srgbClr val="56476E"/>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lvl1pPr>
      <a:lvl2pPr marL="0" marR="0" indent="228600" algn="l" defTabSz="571500" latinLnBrk="0">
        <a:lnSpc>
          <a:spcPct val="90000"/>
        </a:lnSpc>
        <a:spcBef>
          <a:spcPts val="0"/>
        </a:spcBef>
        <a:spcAft>
          <a:spcPts val="0"/>
        </a:spcAft>
        <a:buClrTx/>
        <a:buSzTx/>
        <a:buFontTx/>
        <a:buNone/>
        <a:tabLst/>
        <a:defRPr sz="15000" b="1" i="0" u="none" strike="noStrike" cap="none" spc="3450" baseline="0">
          <a:ln>
            <a:noFill/>
          </a:ln>
          <a:solidFill>
            <a:srgbClr val="56476E"/>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lvl2pPr>
      <a:lvl3pPr marL="0" marR="0" indent="457200" algn="l" defTabSz="571500" latinLnBrk="0">
        <a:lnSpc>
          <a:spcPct val="90000"/>
        </a:lnSpc>
        <a:spcBef>
          <a:spcPts val="0"/>
        </a:spcBef>
        <a:spcAft>
          <a:spcPts val="0"/>
        </a:spcAft>
        <a:buClrTx/>
        <a:buSzTx/>
        <a:buFontTx/>
        <a:buNone/>
        <a:tabLst/>
        <a:defRPr sz="15000" b="1" i="0" u="none" strike="noStrike" cap="none" spc="3450" baseline="0">
          <a:ln>
            <a:noFill/>
          </a:ln>
          <a:solidFill>
            <a:srgbClr val="56476E"/>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lvl3pPr>
      <a:lvl4pPr marL="0" marR="0" indent="685800" algn="l" defTabSz="571500" latinLnBrk="0">
        <a:lnSpc>
          <a:spcPct val="90000"/>
        </a:lnSpc>
        <a:spcBef>
          <a:spcPts val="0"/>
        </a:spcBef>
        <a:spcAft>
          <a:spcPts val="0"/>
        </a:spcAft>
        <a:buClrTx/>
        <a:buSzTx/>
        <a:buFontTx/>
        <a:buNone/>
        <a:tabLst/>
        <a:defRPr sz="15000" b="1" i="0" u="none" strike="noStrike" cap="none" spc="3450" baseline="0">
          <a:ln>
            <a:noFill/>
          </a:ln>
          <a:solidFill>
            <a:srgbClr val="56476E"/>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lvl4pPr>
      <a:lvl5pPr marL="0" marR="0" indent="914400" algn="l" defTabSz="571500" latinLnBrk="0">
        <a:lnSpc>
          <a:spcPct val="90000"/>
        </a:lnSpc>
        <a:spcBef>
          <a:spcPts val="0"/>
        </a:spcBef>
        <a:spcAft>
          <a:spcPts val="0"/>
        </a:spcAft>
        <a:buClrTx/>
        <a:buSzTx/>
        <a:buFontTx/>
        <a:buNone/>
        <a:tabLst/>
        <a:defRPr sz="15000" b="1" i="0" u="none" strike="noStrike" cap="none" spc="3450" baseline="0">
          <a:ln>
            <a:noFill/>
          </a:ln>
          <a:solidFill>
            <a:srgbClr val="56476E"/>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lvl5pPr>
      <a:lvl6pPr marL="0" marR="0" indent="1143000" algn="l" defTabSz="571500" latinLnBrk="0">
        <a:lnSpc>
          <a:spcPct val="90000"/>
        </a:lnSpc>
        <a:spcBef>
          <a:spcPts val="0"/>
        </a:spcBef>
        <a:spcAft>
          <a:spcPts val="0"/>
        </a:spcAft>
        <a:buClrTx/>
        <a:buSzTx/>
        <a:buFontTx/>
        <a:buNone/>
        <a:tabLst/>
        <a:defRPr sz="15000" b="1" i="0" u="none" strike="noStrike" cap="none" spc="3450" baseline="0">
          <a:ln>
            <a:noFill/>
          </a:ln>
          <a:solidFill>
            <a:srgbClr val="56476E"/>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lvl6pPr>
      <a:lvl7pPr marL="0" marR="0" indent="1371600" algn="l" defTabSz="571500" latinLnBrk="0">
        <a:lnSpc>
          <a:spcPct val="90000"/>
        </a:lnSpc>
        <a:spcBef>
          <a:spcPts val="0"/>
        </a:spcBef>
        <a:spcAft>
          <a:spcPts val="0"/>
        </a:spcAft>
        <a:buClrTx/>
        <a:buSzTx/>
        <a:buFontTx/>
        <a:buNone/>
        <a:tabLst/>
        <a:defRPr sz="15000" b="1" i="0" u="none" strike="noStrike" cap="none" spc="3450" baseline="0">
          <a:ln>
            <a:noFill/>
          </a:ln>
          <a:solidFill>
            <a:srgbClr val="56476E"/>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lvl7pPr>
      <a:lvl8pPr marL="0" marR="0" indent="1600200" algn="l" defTabSz="571500" latinLnBrk="0">
        <a:lnSpc>
          <a:spcPct val="90000"/>
        </a:lnSpc>
        <a:spcBef>
          <a:spcPts val="0"/>
        </a:spcBef>
        <a:spcAft>
          <a:spcPts val="0"/>
        </a:spcAft>
        <a:buClrTx/>
        <a:buSzTx/>
        <a:buFontTx/>
        <a:buNone/>
        <a:tabLst/>
        <a:defRPr sz="15000" b="1" i="0" u="none" strike="noStrike" cap="none" spc="3450" baseline="0">
          <a:ln>
            <a:noFill/>
          </a:ln>
          <a:solidFill>
            <a:srgbClr val="56476E"/>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lvl8pPr>
      <a:lvl9pPr marL="0" marR="0" indent="1828800" algn="l" defTabSz="571500" latinLnBrk="0">
        <a:lnSpc>
          <a:spcPct val="90000"/>
        </a:lnSpc>
        <a:spcBef>
          <a:spcPts val="0"/>
        </a:spcBef>
        <a:spcAft>
          <a:spcPts val="0"/>
        </a:spcAft>
        <a:buClrTx/>
        <a:buSzTx/>
        <a:buFontTx/>
        <a:buNone/>
        <a:tabLst/>
        <a:defRPr sz="15000" b="1" i="0" u="none" strike="noStrike" cap="none" spc="3450" baseline="0">
          <a:ln>
            <a:noFill/>
          </a:ln>
          <a:solidFill>
            <a:srgbClr val="56476E"/>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lvl9pPr>
    </p:titleStyle>
    <p:bodyStyle>
      <a:lvl1pPr marL="0" marR="0" indent="0" algn="l" defTabSz="571500" rtl="0" latinLnBrk="0">
        <a:lnSpc>
          <a:spcPct val="100000"/>
        </a:lnSpc>
        <a:spcBef>
          <a:spcPts val="2400"/>
        </a:spcBef>
        <a:spcAft>
          <a:spcPts val="0"/>
        </a:spcAft>
        <a:buClr>
          <a:srgbClr val="A29A85"/>
        </a:buClr>
        <a:buSzTx/>
        <a:buFontTx/>
        <a:buNone/>
        <a:tabLst/>
        <a:defRPr sz="3100" b="0" i="0" u="none" strike="noStrike" cap="none" spc="31" baseline="0">
          <a:ln>
            <a:noFill/>
          </a:ln>
          <a:solidFill>
            <a:srgbClr val="53585F"/>
          </a:solidFill>
          <a:effectLst>
            <a:outerShdw blurRad="25400" dist="25400" dir="13500000" rotWithShape="0">
              <a:srgbClr val="8C8E82">
                <a:alpha val="44000"/>
              </a:srgbClr>
            </a:outerShdw>
          </a:effectLst>
          <a:uFillTx/>
          <a:latin typeface="Courier New"/>
          <a:ea typeface="Courier New"/>
          <a:cs typeface="Courier New"/>
          <a:sym typeface="Courier New"/>
        </a:defRPr>
      </a:lvl1pPr>
      <a:lvl2pPr marL="0" marR="0" indent="0" algn="l" defTabSz="571500" rtl="0" latinLnBrk="0">
        <a:lnSpc>
          <a:spcPct val="100000"/>
        </a:lnSpc>
        <a:spcBef>
          <a:spcPts val="2400"/>
        </a:spcBef>
        <a:spcAft>
          <a:spcPts val="0"/>
        </a:spcAft>
        <a:buClr>
          <a:srgbClr val="A29A85"/>
        </a:buClr>
        <a:buSzTx/>
        <a:buFontTx/>
        <a:buNone/>
        <a:tabLst/>
        <a:defRPr sz="3100" b="0" i="0" u="none" strike="noStrike" cap="none" spc="31" baseline="0">
          <a:ln>
            <a:noFill/>
          </a:ln>
          <a:solidFill>
            <a:srgbClr val="53585F"/>
          </a:solidFill>
          <a:effectLst>
            <a:outerShdw blurRad="25400" dist="25400" dir="13500000" rotWithShape="0">
              <a:srgbClr val="8C8E82">
                <a:alpha val="44000"/>
              </a:srgbClr>
            </a:outerShdw>
          </a:effectLst>
          <a:uFillTx/>
          <a:latin typeface="Courier New"/>
          <a:ea typeface="Courier New"/>
          <a:cs typeface="Courier New"/>
          <a:sym typeface="Courier New"/>
        </a:defRPr>
      </a:lvl2pPr>
      <a:lvl3pPr marL="0" marR="0" indent="0" algn="l" defTabSz="571500" rtl="0" latinLnBrk="0">
        <a:lnSpc>
          <a:spcPct val="100000"/>
        </a:lnSpc>
        <a:spcBef>
          <a:spcPts val="2400"/>
        </a:spcBef>
        <a:spcAft>
          <a:spcPts val="0"/>
        </a:spcAft>
        <a:buClr>
          <a:srgbClr val="A29A85"/>
        </a:buClr>
        <a:buSzTx/>
        <a:buFontTx/>
        <a:buNone/>
        <a:tabLst/>
        <a:defRPr sz="3100" b="0" i="0" u="none" strike="noStrike" cap="none" spc="31" baseline="0">
          <a:ln>
            <a:noFill/>
          </a:ln>
          <a:solidFill>
            <a:srgbClr val="53585F"/>
          </a:solidFill>
          <a:effectLst>
            <a:outerShdw blurRad="25400" dist="25400" dir="13500000" rotWithShape="0">
              <a:srgbClr val="8C8E82">
                <a:alpha val="44000"/>
              </a:srgbClr>
            </a:outerShdw>
          </a:effectLst>
          <a:uFillTx/>
          <a:latin typeface="Courier New"/>
          <a:ea typeface="Courier New"/>
          <a:cs typeface="Courier New"/>
          <a:sym typeface="Courier New"/>
        </a:defRPr>
      </a:lvl3pPr>
      <a:lvl4pPr marL="0" marR="0" indent="0" algn="l" defTabSz="571500" rtl="0" latinLnBrk="0">
        <a:lnSpc>
          <a:spcPct val="100000"/>
        </a:lnSpc>
        <a:spcBef>
          <a:spcPts val="2400"/>
        </a:spcBef>
        <a:spcAft>
          <a:spcPts val="0"/>
        </a:spcAft>
        <a:buClr>
          <a:srgbClr val="A29A85"/>
        </a:buClr>
        <a:buSzTx/>
        <a:buFontTx/>
        <a:buNone/>
        <a:tabLst/>
        <a:defRPr sz="3100" b="0" i="0" u="none" strike="noStrike" cap="none" spc="31" baseline="0">
          <a:ln>
            <a:noFill/>
          </a:ln>
          <a:solidFill>
            <a:srgbClr val="53585F"/>
          </a:solidFill>
          <a:effectLst>
            <a:outerShdw blurRad="25400" dist="25400" dir="13500000" rotWithShape="0">
              <a:srgbClr val="8C8E82">
                <a:alpha val="44000"/>
              </a:srgbClr>
            </a:outerShdw>
          </a:effectLst>
          <a:uFillTx/>
          <a:latin typeface="Courier New"/>
          <a:ea typeface="Courier New"/>
          <a:cs typeface="Courier New"/>
          <a:sym typeface="Courier New"/>
        </a:defRPr>
      </a:lvl4pPr>
      <a:lvl5pPr marL="0" marR="0" indent="0" algn="l" defTabSz="571500" rtl="0" latinLnBrk="0">
        <a:lnSpc>
          <a:spcPct val="100000"/>
        </a:lnSpc>
        <a:spcBef>
          <a:spcPts val="2400"/>
        </a:spcBef>
        <a:spcAft>
          <a:spcPts val="0"/>
        </a:spcAft>
        <a:buClr>
          <a:srgbClr val="A29A85"/>
        </a:buClr>
        <a:buSzTx/>
        <a:buFontTx/>
        <a:buNone/>
        <a:tabLst/>
        <a:defRPr sz="3100" b="0" i="0" u="none" strike="noStrike" cap="none" spc="31" baseline="0">
          <a:ln>
            <a:noFill/>
          </a:ln>
          <a:solidFill>
            <a:srgbClr val="53585F"/>
          </a:solidFill>
          <a:effectLst>
            <a:outerShdw blurRad="25400" dist="25400" dir="13500000" rotWithShape="0">
              <a:srgbClr val="8C8E82">
                <a:alpha val="44000"/>
              </a:srgbClr>
            </a:outerShdw>
          </a:effectLst>
          <a:uFillTx/>
          <a:latin typeface="Courier New"/>
          <a:ea typeface="Courier New"/>
          <a:cs typeface="Courier New"/>
          <a:sym typeface="Courier New"/>
        </a:defRPr>
      </a:lvl5pPr>
      <a:lvl6pPr marL="0" marR="0" indent="0" algn="l" defTabSz="571500" rtl="0" latinLnBrk="0">
        <a:lnSpc>
          <a:spcPct val="100000"/>
        </a:lnSpc>
        <a:spcBef>
          <a:spcPts val="2400"/>
        </a:spcBef>
        <a:spcAft>
          <a:spcPts val="0"/>
        </a:spcAft>
        <a:buClr>
          <a:srgbClr val="A29A85"/>
        </a:buClr>
        <a:buSzTx/>
        <a:buFontTx/>
        <a:buNone/>
        <a:tabLst/>
        <a:defRPr sz="3100" b="0" i="0" u="none" strike="noStrike" cap="none" spc="31" baseline="0">
          <a:ln>
            <a:noFill/>
          </a:ln>
          <a:solidFill>
            <a:srgbClr val="53585F"/>
          </a:solidFill>
          <a:effectLst>
            <a:outerShdw blurRad="25400" dist="25400" dir="13500000" rotWithShape="0">
              <a:srgbClr val="8C8E82">
                <a:alpha val="44000"/>
              </a:srgbClr>
            </a:outerShdw>
          </a:effectLst>
          <a:uFillTx/>
          <a:latin typeface="Courier New"/>
          <a:ea typeface="Courier New"/>
          <a:cs typeface="Courier New"/>
          <a:sym typeface="Courier New"/>
        </a:defRPr>
      </a:lvl6pPr>
      <a:lvl7pPr marL="0" marR="0" indent="0" algn="l" defTabSz="571500" rtl="0" latinLnBrk="0">
        <a:lnSpc>
          <a:spcPct val="100000"/>
        </a:lnSpc>
        <a:spcBef>
          <a:spcPts val="2400"/>
        </a:spcBef>
        <a:spcAft>
          <a:spcPts val="0"/>
        </a:spcAft>
        <a:buClr>
          <a:srgbClr val="A29A85"/>
        </a:buClr>
        <a:buSzTx/>
        <a:buFontTx/>
        <a:buNone/>
        <a:tabLst/>
        <a:defRPr sz="3100" b="0" i="0" u="none" strike="noStrike" cap="none" spc="31" baseline="0">
          <a:ln>
            <a:noFill/>
          </a:ln>
          <a:solidFill>
            <a:srgbClr val="53585F"/>
          </a:solidFill>
          <a:effectLst>
            <a:outerShdw blurRad="25400" dist="25400" dir="13500000" rotWithShape="0">
              <a:srgbClr val="8C8E82">
                <a:alpha val="44000"/>
              </a:srgbClr>
            </a:outerShdw>
          </a:effectLst>
          <a:uFillTx/>
          <a:latin typeface="Courier New"/>
          <a:ea typeface="Courier New"/>
          <a:cs typeface="Courier New"/>
          <a:sym typeface="Courier New"/>
        </a:defRPr>
      </a:lvl7pPr>
      <a:lvl8pPr marL="0" marR="0" indent="0" algn="l" defTabSz="571500" rtl="0" latinLnBrk="0">
        <a:lnSpc>
          <a:spcPct val="100000"/>
        </a:lnSpc>
        <a:spcBef>
          <a:spcPts val="2400"/>
        </a:spcBef>
        <a:spcAft>
          <a:spcPts val="0"/>
        </a:spcAft>
        <a:buClr>
          <a:srgbClr val="A29A85"/>
        </a:buClr>
        <a:buSzTx/>
        <a:buFontTx/>
        <a:buNone/>
        <a:tabLst/>
        <a:defRPr sz="3100" b="0" i="0" u="none" strike="noStrike" cap="none" spc="31" baseline="0">
          <a:ln>
            <a:noFill/>
          </a:ln>
          <a:solidFill>
            <a:srgbClr val="53585F"/>
          </a:solidFill>
          <a:effectLst>
            <a:outerShdw blurRad="25400" dist="25400" dir="13500000" rotWithShape="0">
              <a:srgbClr val="8C8E82">
                <a:alpha val="44000"/>
              </a:srgbClr>
            </a:outerShdw>
          </a:effectLst>
          <a:uFillTx/>
          <a:latin typeface="Courier New"/>
          <a:ea typeface="Courier New"/>
          <a:cs typeface="Courier New"/>
          <a:sym typeface="Courier New"/>
        </a:defRPr>
      </a:lvl8pPr>
      <a:lvl9pPr marL="0" marR="0" indent="0" algn="l" defTabSz="571500" rtl="0" latinLnBrk="0">
        <a:lnSpc>
          <a:spcPct val="100000"/>
        </a:lnSpc>
        <a:spcBef>
          <a:spcPts val="2400"/>
        </a:spcBef>
        <a:spcAft>
          <a:spcPts val="0"/>
        </a:spcAft>
        <a:buClr>
          <a:srgbClr val="A29A85"/>
        </a:buClr>
        <a:buSzTx/>
        <a:buFontTx/>
        <a:buNone/>
        <a:tabLst/>
        <a:defRPr sz="3100" b="0" i="0" u="none" strike="noStrike" cap="none" spc="31" baseline="0">
          <a:ln>
            <a:noFill/>
          </a:ln>
          <a:solidFill>
            <a:srgbClr val="53585F"/>
          </a:solidFill>
          <a:effectLst>
            <a:outerShdw blurRad="25400" dist="25400" dir="13500000" rotWithShape="0">
              <a:srgbClr val="8C8E82">
                <a:alpha val="44000"/>
              </a:srgbClr>
            </a:outerShdw>
          </a:effectLst>
          <a:uFillTx/>
          <a:latin typeface="Courier New"/>
          <a:ea typeface="Courier New"/>
          <a:cs typeface="Courier New"/>
          <a:sym typeface="Courier New"/>
        </a:defRPr>
      </a:lvl9pPr>
    </p:bodyStyle>
    <p:otherStyle>
      <a:lvl1pPr marL="0" marR="0" indent="0" algn="ctr" defTabSz="571500" latinLnBrk="0">
        <a:lnSpc>
          <a:spcPct val="90000"/>
        </a:lnSpc>
        <a:spcBef>
          <a:spcPts val="0"/>
        </a:spcBef>
        <a:spcAft>
          <a:spcPts val="0"/>
        </a:spcAft>
        <a:buClrTx/>
        <a:buSzTx/>
        <a:buFontTx/>
        <a:buNone/>
        <a:tabLst/>
        <a:defRPr sz="1600" b="1" i="0" u="none" strike="noStrike" cap="none" spc="32" baseline="0">
          <a:ln>
            <a:noFill/>
          </a:ln>
          <a:solidFill>
            <a:schemeClr val="tx1"/>
          </a:solidFill>
          <a:effectLst>
            <a:outerShdw blurRad="25400" dist="25400" dir="13500000" rotWithShape="0">
              <a:srgbClr val="555555">
                <a:alpha val="25000"/>
              </a:srgbClr>
            </a:outerShdw>
          </a:effectLst>
          <a:uFillTx/>
          <a:latin typeface="+mn-lt"/>
          <a:ea typeface="+mn-ea"/>
          <a:cs typeface="+mn-cs"/>
          <a:sym typeface="American Typewriter"/>
        </a:defRPr>
      </a:lvl1pPr>
      <a:lvl2pPr marL="0" marR="0" indent="228600" algn="ctr" defTabSz="571500" latinLnBrk="0">
        <a:lnSpc>
          <a:spcPct val="90000"/>
        </a:lnSpc>
        <a:spcBef>
          <a:spcPts val="0"/>
        </a:spcBef>
        <a:spcAft>
          <a:spcPts val="0"/>
        </a:spcAft>
        <a:buClrTx/>
        <a:buSzTx/>
        <a:buFontTx/>
        <a:buNone/>
        <a:tabLst/>
        <a:defRPr sz="1600" b="1" i="0" u="none" strike="noStrike" cap="none" spc="32" baseline="0">
          <a:ln>
            <a:noFill/>
          </a:ln>
          <a:solidFill>
            <a:schemeClr val="tx1"/>
          </a:solidFill>
          <a:effectLst>
            <a:outerShdw blurRad="25400" dist="25400" dir="13500000" rotWithShape="0">
              <a:srgbClr val="555555">
                <a:alpha val="25000"/>
              </a:srgbClr>
            </a:outerShdw>
          </a:effectLst>
          <a:uFillTx/>
          <a:latin typeface="+mn-lt"/>
          <a:ea typeface="+mn-ea"/>
          <a:cs typeface="+mn-cs"/>
          <a:sym typeface="American Typewriter"/>
        </a:defRPr>
      </a:lvl2pPr>
      <a:lvl3pPr marL="0" marR="0" indent="457200" algn="ctr" defTabSz="571500" latinLnBrk="0">
        <a:lnSpc>
          <a:spcPct val="90000"/>
        </a:lnSpc>
        <a:spcBef>
          <a:spcPts val="0"/>
        </a:spcBef>
        <a:spcAft>
          <a:spcPts val="0"/>
        </a:spcAft>
        <a:buClrTx/>
        <a:buSzTx/>
        <a:buFontTx/>
        <a:buNone/>
        <a:tabLst/>
        <a:defRPr sz="1600" b="1" i="0" u="none" strike="noStrike" cap="none" spc="32" baseline="0">
          <a:ln>
            <a:noFill/>
          </a:ln>
          <a:solidFill>
            <a:schemeClr val="tx1"/>
          </a:solidFill>
          <a:effectLst>
            <a:outerShdw blurRad="25400" dist="25400" dir="13500000" rotWithShape="0">
              <a:srgbClr val="555555">
                <a:alpha val="25000"/>
              </a:srgbClr>
            </a:outerShdw>
          </a:effectLst>
          <a:uFillTx/>
          <a:latin typeface="+mn-lt"/>
          <a:ea typeface="+mn-ea"/>
          <a:cs typeface="+mn-cs"/>
          <a:sym typeface="American Typewriter"/>
        </a:defRPr>
      </a:lvl3pPr>
      <a:lvl4pPr marL="0" marR="0" indent="685800" algn="ctr" defTabSz="571500" latinLnBrk="0">
        <a:lnSpc>
          <a:spcPct val="90000"/>
        </a:lnSpc>
        <a:spcBef>
          <a:spcPts val="0"/>
        </a:spcBef>
        <a:spcAft>
          <a:spcPts val="0"/>
        </a:spcAft>
        <a:buClrTx/>
        <a:buSzTx/>
        <a:buFontTx/>
        <a:buNone/>
        <a:tabLst/>
        <a:defRPr sz="1600" b="1" i="0" u="none" strike="noStrike" cap="none" spc="32" baseline="0">
          <a:ln>
            <a:noFill/>
          </a:ln>
          <a:solidFill>
            <a:schemeClr val="tx1"/>
          </a:solidFill>
          <a:effectLst>
            <a:outerShdw blurRad="25400" dist="25400" dir="13500000" rotWithShape="0">
              <a:srgbClr val="555555">
                <a:alpha val="25000"/>
              </a:srgbClr>
            </a:outerShdw>
          </a:effectLst>
          <a:uFillTx/>
          <a:latin typeface="+mn-lt"/>
          <a:ea typeface="+mn-ea"/>
          <a:cs typeface="+mn-cs"/>
          <a:sym typeface="American Typewriter"/>
        </a:defRPr>
      </a:lvl4pPr>
      <a:lvl5pPr marL="0" marR="0" indent="914400" algn="ctr" defTabSz="571500" latinLnBrk="0">
        <a:lnSpc>
          <a:spcPct val="90000"/>
        </a:lnSpc>
        <a:spcBef>
          <a:spcPts val="0"/>
        </a:spcBef>
        <a:spcAft>
          <a:spcPts val="0"/>
        </a:spcAft>
        <a:buClrTx/>
        <a:buSzTx/>
        <a:buFontTx/>
        <a:buNone/>
        <a:tabLst/>
        <a:defRPr sz="1600" b="1" i="0" u="none" strike="noStrike" cap="none" spc="32" baseline="0">
          <a:ln>
            <a:noFill/>
          </a:ln>
          <a:solidFill>
            <a:schemeClr val="tx1"/>
          </a:solidFill>
          <a:effectLst>
            <a:outerShdw blurRad="25400" dist="25400" dir="13500000" rotWithShape="0">
              <a:srgbClr val="555555">
                <a:alpha val="25000"/>
              </a:srgbClr>
            </a:outerShdw>
          </a:effectLst>
          <a:uFillTx/>
          <a:latin typeface="+mn-lt"/>
          <a:ea typeface="+mn-ea"/>
          <a:cs typeface="+mn-cs"/>
          <a:sym typeface="American Typewriter"/>
        </a:defRPr>
      </a:lvl5pPr>
      <a:lvl6pPr marL="0" marR="0" indent="1143000" algn="ctr" defTabSz="571500" latinLnBrk="0">
        <a:lnSpc>
          <a:spcPct val="90000"/>
        </a:lnSpc>
        <a:spcBef>
          <a:spcPts val="0"/>
        </a:spcBef>
        <a:spcAft>
          <a:spcPts val="0"/>
        </a:spcAft>
        <a:buClrTx/>
        <a:buSzTx/>
        <a:buFontTx/>
        <a:buNone/>
        <a:tabLst/>
        <a:defRPr sz="1600" b="1" i="0" u="none" strike="noStrike" cap="none" spc="32" baseline="0">
          <a:ln>
            <a:noFill/>
          </a:ln>
          <a:solidFill>
            <a:schemeClr val="tx1"/>
          </a:solidFill>
          <a:effectLst>
            <a:outerShdw blurRad="25400" dist="25400" dir="13500000" rotWithShape="0">
              <a:srgbClr val="555555">
                <a:alpha val="25000"/>
              </a:srgbClr>
            </a:outerShdw>
          </a:effectLst>
          <a:uFillTx/>
          <a:latin typeface="+mn-lt"/>
          <a:ea typeface="+mn-ea"/>
          <a:cs typeface="+mn-cs"/>
          <a:sym typeface="American Typewriter"/>
        </a:defRPr>
      </a:lvl6pPr>
      <a:lvl7pPr marL="0" marR="0" indent="1371600" algn="ctr" defTabSz="571500" latinLnBrk="0">
        <a:lnSpc>
          <a:spcPct val="90000"/>
        </a:lnSpc>
        <a:spcBef>
          <a:spcPts val="0"/>
        </a:spcBef>
        <a:spcAft>
          <a:spcPts val="0"/>
        </a:spcAft>
        <a:buClrTx/>
        <a:buSzTx/>
        <a:buFontTx/>
        <a:buNone/>
        <a:tabLst/>
        <a:defRPr sz="1600" b="1" i="0" u="none" strike="noStrike" cap="none" spc="32" baseline="0">
          <a:ln>
            <a:noFill/>
          </a:ln>
          <a:solidFill>
            <a:schemeClr val="tx1"/>
          </a:solidFill>
          <a:effectLst>
            <a:outerShdw blurRad="25400" dist="25400" dir="13500000" rotWithShape="0">
              <a:srgbClr val="555555">
                <a:alpha val="25000"/>
              </a:srgbClr>
            </a:outerShdw>
          </a:effectLst>
          <a:uFillTx/>
          <a:latin typeface="+mn-lt"/>
          <a:ea typeface="+mn-ea"/>
          <a:cs typeface="+mn-cs"/>
          <a:sym typeface="American Typewriter"/>
        </a:defRPr>
      </a:lvl7pPr>
      <a:lvl8pPr marL="0" marR="0" indent="1600200" algn="ctr" defTabSz="571500" latinLnBrk="0">
        <a:lnSpc>
          <a:spcPct val="90000"/>
        </a:lnSpc>
        <a:spcBef>
          <a:spcPts val="0"/>
        </a:spcBef>
        <a:spcAft>
          <a:spcPts val="0"/>
        </a:spcAft>
        <a:buClrTx/>
        <a:buSzTx/>
        <a:buFontTx/>
        <a:buNone/>
        <a:tabLst/>
        <a:defRPr sz="1600" b="1" i="0" u="none" strike="noStrike" cap="none" spc="32" baseline="0">
          <a:ln>
            <a:noFill/>
          </a:ln>
          <a:solidFill>
            <a:schemeClr val="tx1"/>
          </a:solidFill>
          <a:effectLst>
            <a:outerShdw blurRad="25400" dist="25400" dir="13500000" rotWithShape="0">
              <a:srgbClr val="555555">
                <a:alpha val="25000"/>
              </a:srgbClr>
            </a:outerShdw>
          </a:effectLst>
          <a:uFillTx/>
          <a:latin typeface="+mn-lt"/>
          <a:ea typeface="+mn-ea"/>
          <a:cs typeface="+mn-cs"/>
          <a:sym typeface="American Typewriter"/>
        </a:defRPr>
      </a:lvl8pPr>
      <a:lvl9pPr marL="0" marR="0" indent="1828800" algn="ctr" defTabSz="571500" latinLnBrk="0">
        <a:lnSpc>
          <a:spcPct val="90000"/>
        </a:lnSpc>
        <a:spcBef>
          <a:spcPts val="0"/>
        </a:spcBef>
        <a:spcAft>
          <a:spcPts val="0"/>
        </a:spcAft>
        <a:buClrTx/>
        <a:buSzTx/>
        <a:buFontTx/>
        <a:buNone/>
        <a:tabLst/>
        <a:defRPr sz="1600" b="1" i="0" u="none" strike="noStrike" cap="none" spc="32" baseline="0">
          <a:ln>
            <a:noFill/>
          </a:ln>
          <a:solidFill>
            <a:schemeClr val="tx1"/>
          </a:solidFill>
          <a:effectLst>
            <a:outerShdw blurRad="25400" dist="25400" dir="13500000" rotWithShape="0">
              <a:srgbClr val="555555">
                <a:alpha val="25000"/>
              </a:srgbClr>
            </a:outerShdw>
          </a:effectLst>
          <a:uFillTx/>
          <a:latin typeface="+mn-lt"/>
          <a:ea typeface="+mn-ea"/>
          <a:cs typeface="+mn-cs"/>
          <a:sym typeface="American Typewrite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t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tif"/><Relationship Id="rId5" Type="http://schemas.openxmlformats.org/officeDocument/2006/relationships/image" Target="../media/image6.png"/><Relationship Id="rId4" Type="http://schemas.openxmlformats.org/officeDocument/2006/relationships/image" Target="../media/image5.t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image" Target="../media/image8.t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image" Target="../media/image8.t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t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image" Target="../media/image8.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Rectángulo"/>
          <p:cNvSpPr>
            <a:spLocks noGrp="1"/>
          </p:cNvSpPr>
          <p:nvPr>
            <p:ph type="body" idx="13"/>
          </p:nvPr>
        </p:nvSpPr>
        <p:spPr>
          <a:xfrm>
            <a:off x="11251919" y="9430709"/>
            <a:ext cx="12366664" cy="981673"/>
          </a:xfrm>
          <a:prstGeom prst="rect">
            <a:avLst/>
          </a:prstGeom>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72" name="Febrero de 2018"/>
          <p:cNvSpPr txBox="1">
            <a:spLocks noGrp="1"/>
          </p:cNvSpPr>
          <p:nvPr>
            <p:ph type="body" idx="17"/>
          </p:nvPr>
        </p:nvSpPr>
        <p:spPr>
          <a:xfrm>
            <a:off x="15642490" y="12091552"/>
            <a:ext cx="4353757" cy="564257"/>
          </a:xfrm>
          <a:prstGeom prst="rect">
            <a:avLst/>
          </a:prstGeom>
        </p:spPr>
        <p:txBody>
          <a:bodyPr/>
          <a:lstStyle/>
          <a:p>
            <a:r>
              <a:rPr lang="es-ES" dirty="0"/>
              <a:t>Noviembre </a:t>
            </a:r>
            <a:r>
              <a:rPr dirty="0"/>
              <a:t>de 2018</a:t>
            </a:r>
          </a:p>
        </p:txBody>
      </p:sp>
      <p:sp>
        <p:nvSpPr>
          <p:cNvPr id="573" name="Rectángulo"/>
          <p:cNvSpPr>
            <a:spLocks noGrp="1"/>
          </p:cNvSpPr>
          <p:nvPr>
            <p:ph type="body" idx="18"/>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dirty="0"/>
          </a:p>
        </p:txBody>
      </p:sp>
      <p:sp>
        <p:nvSpPr>
          <p:cNvPr id="574" name="Presentado a ADRIANA DIAGO"/>
          <p:cNvSpPr txBox="1">
            <a:spLocks noGrp="1"/>
          </p:cNvSpPr>
          <p:nvPr>
            <p:ph type="body" idx="19"/>
          </p:nvPr>
        </p:nvSpPr>
        <p:spPr>
          <a:xfrm>
            <a:off x="11566529" y="9549401"/>
            <a:ext cx="11737444" cy="795089"/>
          </a:xfrm>
          <a:prstGeom prst="rect">
            <a:avLst/>
          </a:prstGeom>
        </p:spPr>
        <p:txBody>
          <a:bodyPr/>
          <a:lstStyle>
            <a:lvl1pPr>
              <a:defRPr>
                <a:solidFill>
                  <a:srgbClr val="0096FF"/>
                </a:solidFill>
              </a:defRPr>
            </a:lvl1pPr>
          </a:lstStyle>
          <a:p>
            <a:r>
              <a:rPr dirty="0" err="1"/>
              <a:t>Presentado</a:t>
            </a:r>
            <a:r>
              <a:rPr lang="es-ES" dirty="0"/>
              <a:t> POR:</a:t>
            </a:r>
            <a:endParaRPr dirty="0"/>
          </a:p>
        </p:txBody>
      </p:sp>
      <p:sp>
        <p:nvSpPr>
          <p:cNvPr id="581" name="PROYECTO:…"/>
          <p:cNvSpPr txBox="1">
            <a:spLocks noGrp="1"/>
          </p:cNvSpPr>
          <p:nvPr>
            <p:ph type="ctrTitle" idx="4294967295"/>
          </p:nvPr>
        </p:nvSpPr>
        <p:spPr>
          <a:xfrm>
            <a:off x="10679773" y="4279975"/>
            <a:ext cx="13510955" cy="3127837"/>
          </a:xfrm>
          <a:prstGeom prst="rect">
            <a:avLst/>
          </a:prstGeom>
        </p:spPr>
        <p:txBody>
          <a:bodyPr/>
          <a:lstStyle/>
          <a:p>
            <a:pPr algn="ctr" defTabSz="394334">
              <a:buClr>
                <a:srgbClr val="A29A85"/>
              </a:buClr>
              <a:defRPr sz="10281" b="0" spc="2364">
                <a:solidFill>
                  <a:srgbClr val="797979"/>
                </a:solidFill>
                <a:effectLst>
                  <a:outerShdw blurRad="17526" dist="17526" dir="13500000" rotWithShape="0">
                    <a:srgbClr val="555555">
                      <a:alpha val="25000"/>
                    </a:srgbClr>
                  </a:outerShdw>
                </a:effectLst>
                <a:latin typeface="Bradley Hand ITC TT-Bold"/>
                <a:ea typeface="Bradley Hand ITC TT-Bold"/>
                <a:cs typeface="Bradley Hand ITC TT-Bold"/>
                <a:sym typeface="Bradley Hand ITC TT-Bold"/>
              </a:defRPr>
            </a:pPr>
            <a:r>
              <a:rPr dirty="0"/>
              <a:t>PROYECTO:</a:t>
            </a:r>
          </a:p>
        </p:txBody>
      </p:sp>
      <p:pic>
        <p:nvPicPr>
          <p:cNvPr id="4" name="Imagen 3">
            <a:extLst>
              <a:ext uri="{FF2B5EF4-FFF2-40B4-BE49-F238E27FC236}">
                <a16:creationId xmlns:a16="http://schemas.microsoft.com/office/drawing/2014/main" id="{010F0EED-AED5-4442-98E5-C02646866CDE}"/>
              </a:ext>
            </a:extLst>
          </p:cNvPr>
          <p:cNvPicPr>
            <a:picLocks noChangeAspect="1"/>
          </p:cNvPicPr>
          <p:nvPr/>
        </p:nvPicPr>
        <p:blipFill>
          <a:blip r:embed="rId2"/>
          <a:stretch>
            <a:fillRect/>
          </a:stretch>
        </p:blipFill>
        <p:spPr>
          <a:xfrm>
            <a:off x="3495776" y="4296879"/>
            <a:ext cx="5752089" cy="5752089"/>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001" name="PANELCAUCA"/>
          <p:cNvSpPr txBox="1">
            <a:spLocks noGrp="1"/>
          </p:cNvSpPr>
          <p:nvPr>
            <p:ph type="title"/>
          </p:nvPr>
        </p:nvSpPr>
        <p:spPr>
          <a:xfrm>
            <a:off x="1431713" y="1604262"/>
            <a:ext cx="21783887" cy="1313182"/>
          </a:xfrm>
          <a:prstGeom prst="rect">
            <a:avLst/>
          </a:prstGeom>
        </p:spPr>
        <p:txBody>
          <a:bodyPr>
            <a:normAutofit fontScale="90000"/>
          </a:bodyPr>
          <a:lstStyle>
            <a:lvl1pPr defTabSz="388620">
              <a:defRPr sz="10200" spc="2346">
                <a:effectLst>
                  <a:outerShdw blurRad="17272" dist="17272" dir="13500000" rotWithShape="0">
                    <a:srgbClr val="555555">
                      <a:alpha val="25000"/>
                    </a:srgbClr>
                  </a:outerShdw>
                </a:effectLst>
              </a:defRPr>
            </a:lvl1pPr>
          </a:lstStyle>
          <a:p>
            <a:r>
              <a:rPr lang="es-ES" dirty="0"/>
              <a:t>PERSONIFICACION DE LA MARCA</a:t>
            </a:r>
            <a:endParaRPr dirty="0"/>
          </a:p>
        </p:txBody>
      </p:sp>
      <p:sp>
        <p:nvSpPr>
          <p:cNvPr id="1003" name="La marca Panelcauca es desconocida para el total de consumidores y comercializadores.…"/>
          <p:cNvSpPr txBox="1"/>
          <p:nvPr/>
        </p:nvSpPr>
        <p:spPr>
          <a:xfrm>
            <a:off x="1431713" y="5405490"/>
            <a:ext cx="12782588" cy="55811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lvl="1" indent="146303" defTabSz="365759">
              <a:lnSpc>
                <a:spcPct val="120000"/>
              </a:lnSpc>
              <a:spcBef>
                <a:spcPts val="1500"/>
              </a:spcBef>
              <a:buClrTx/>
              <a:defRPr sz="3775" spc="37">
                <a:solidFill>
                  <a:srgbClr val="71787F"/>
                </a:solidFill>
                <a:effectLst/>
                <a:latin typeface="Helvetica Neue"/>
                <a:ea typeface="Helvetica Neue"/>
                <a:cs typeface="Helvetica Neue"/>
                <a:sym typeface="Helvetica Neue"/>
              </a:defRPr>
            </a:pPr>
            <a:r>
              <a:rPr lang="es-ES" dirty="0"/>
              <a:t>DESCRIBA CÓMO LO VE EL CONSUMIDOR: un hombre o una mujer?, de qué edad? Qué ocupación?, cual es su carácter?</a:t>
            </a:r>
            <a:endParaRPr dirty="0"/>
          </a:p>
        </p:txBody>
      </p:sp>
      <p:sp>
        <p:nvSpPr>
          <p:cNvPr id="5" name="CuadroTexto 4">
            <a:extLst>
              <a:ext uri="{FF2B5EF4-FFF2-40B4-BE49-F238E27FC236}">
                <a16:creationId xmlns:a16="http://schemas.microsoft.com/office/drawing/2014/main" id="{BBEC96DE-C479-044F-97F1-974A2C9EB016}"/>
              </a:ext>
            </a:extLst>
          </p:cNvPr>
          <p:cNvSpPr txBox="1"/>
          <p:nvPr/>
        </p:nvSpPr>
        <p:spPr>
          <a:xfrm>
            <a:off x="18288000" y="8532421"/>
            <a:ext cx="4669972" cy="341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71500" rtl="0" fontAlgn="auto" latinLnBrk="0" hangingPunct="0">
              <a:lnSpc>
                <a:spcPct val="100000"/>
              </a:lnSpc>
              <a:spcBef>
                <a:spcPts val="0"/>
              </a:spcBef>
              <a:spcAft>
                <a:spcPts val="0"/>
              </a:spcAft>
              <a:buClr>
                <a:srgbClr val="A29A85"/>
              </a:buClr>
              <a:buSzTx/>
              <a:buFontTx/>
              <a:buNone/>
              <a:tabLst/>
            </a:pPr>
            <a:r>
              <a:rPr kumimoji="0" lang="es-CO" sz="4300" b="0" i="0" u="none" strike="noStrike" cap="none" spc="301" normalizeH="0" baseline="0" dirty="0">
                <a:ln>
                  <a:noFill/>
                </a:ln>
                <a:solidFill>
                  <a:srgbClr val="FF0000"/>
                </a:solidFill>
                <a:effectLst>
                  <a:outerShdw blurRad="25400" dist="12700" dir="13500000" rotWithShape="0">
                    <a:srgbClr val="FFFFFF"/>
                  </a:outerShdw>
                </a:effectLst>
                <a:uFillTx/>
                <a:latin typeface="+mn-lt"/>
                <a:ea typeface="+mn-ea"/>
                <a:cs typeface="+mn-cs"/>
                <a:sym typeface="DIN Condensed"/>
              </a:rPr>
              <a:t>Incluya un breve análisis de lo que significa para la marca esta personificación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05" name="MAPA ESTRATEGICO PANELCAUCA"/>
          <p:cNvSpPr txBox="1">
            <a:spLocks noGrp="1"/>
          </p:cNvSpPr>
          <p:nvPr>
            <p:ph type="title"/>
          </p:nvPr>
        </p:nvSpPr>
        <p:spPr>
          <a:xfrm>
            <a:off x="3781350" y="1493388"/>
            <a:ext cx="17227699" cy="861648"/>
          </a:xfrm>
          <a:prstGeom prst="rect">
            <a:avLst/>
          </a:prstGeom>
        </p:spPr>
        <p:txBody>
          <a:bodyPr>
            <a:normAutofit fontScale="90000"/>
          </a:bodyPr>
          <a:lstStyle>
            <a:lvl1pPr defTabSz="257175">
              <a:defRPr sz="6750" spc="1552">
                <a:effectLst>
                  <a:outerShdw blurRad="11430" dist="11430" dir="13500000" rotWithShape="0">
                    <a:srgbClr val="555555">
                      <a:alpha val="25000"/>
                    </a:srgbClr>
                  </a:outerShdw>
                </a:effectLst>
              </a:defRPr>
            </a:lvl1pPr>
          </a:lstStyle>
          <a:p>
            <a:r>
              <a:rPr dirty="0"/>
              <a:t>MAPA ESTRATEGICO </a:t>
            </a:r>
            <a:r>
              <a:rPr lang="es-ES" dirty="0"/>
              <a:t>DE XXXX</a:t>
            </a:r>
            <a:endParaRPr dirty="0"/>
          </a:p>
        </p:txBody>
      </p:sp>
      <p:sp>
        <p:nvSpPr>
          <p:cNvPr id="1106" name="Flecha"/>
          <p:cNvSpPr/>
          <p:nvPr/>
        </p:nvSpPr>
        <p:spPr>
          <a:xfrm rot="16181591">
            <a:off x="-1567202" y="7394001"/>
            <a:ext cx="9435313" cy="356082"/>
          </a:xfrm>
          <a:prstGeom prst="rightArrow">
            <a:avLst>
              <a:gd name="adj1" fmla="val 47346"/>
              <a:gd name="adj2" fmla="val 230106"/>
            </a:avLst>
          </a:prstGeom>
          <a:solidFill>
            <a:srgbClr val="FF7E79"/>
          </a:solidFill>
          <a:ln w="12700">
            <a:miter lim="400000"/>
          </a:ln>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07" name="Flecha"/>
          <p:cNvSpPr/>
          <p:nvPr/>
        </p:nvSpPr>
        <p:spPr>
          <a:xfrm>
            <a:off x="3098389" y="12175762"/>
            <a:ext cx="19297231" cy="312113"/>
          </a:xfrm>
          <a:prstGeom prst="rightArrow">
            <a:avLst>
              <a:gd name="adj1" fmla="val 47346"/>
              <a:gd name="adj2" fmla="val 261070"/>
            </a:avLst>
          </a:prstGeom>
          <a:solidFill>
            <a:srgbClr val="FF7E79"/>
          </a:solidFill>
          <a:ln w="12700">
            <a:miter lim="400000"/>
          </a:ln>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08" name="EMOCIONAL"/>
          <p:cNvSpPr txBox="1"/>
          <p:nvPr/>
        </p:nvSpPr>
        <p:spPr>
          <a:xfrm rot="16203776">
            <a:off x="625809" y="5163252"/>
            <a:ext cx="3086547" cy="652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a:defRPr>
                <a:solidFill>
                  <a:srgbClr val="0433FF"/>
                </a:solidFill>
              </a:defRPr>
            </a:pPr>
            <a:r>
              <a:t>EMOCIONAL</a:t>
            </a:r>
          </a:p>
        </p:txBody>
      </p:sp>
      <p:sp>
        <p:nvSpPr>
          <p:cNvPr id="1109" name="LIMITANTE"/>
          <p:cNvSpPr txBox="1"/>
          <p:nvPr/>
        </p:nvSpPr>
        <p:spPr>
          <a:xfrm>
            <a:off x="3245671" y="12589854"/>
            <a:ext cx="3086548" cy="652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a:defRPr>
                <a:solidFill>
                  <a:srgbClr val="942193"/>
                </a:solidFill>
              </a:defRPr>
            </a:pPr>
            <a:r>
              <a:t>LIMITANTE</a:t>
            </a:r>
          </a:p>
        </p:txBody>
      </p:sp>
      <p:sp>
        <p:nvSpPr>
          <p:cNvPr id="1110" name="RACIONAL"/>
          <p:cNvSpPr txBox="1"/>
          <p:nvPr/>
        </p:nvSpPr>
        <p:spPr>
          <a:xfrm rot="16203776">
            <a:off x="625809" y="10352674"/>
            <a:ext cx="3086547" cy="652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a:defRPr>
                <a:solidFill>
                  <a:srgbClr val="0433FF"/>
                </a:solidFill>
              </a:defRPr>
            </a:pPr>
            <a:r>
              <a:t>RACIONAL</a:t>
            </a:r>
          </a:p>
        </p:txBody>
      </p:sp>
      <p:sp>
        <p:nvSpPr>
          <p:cNvPr id="1111" name="MOTIVACION"/>
          <p:cNvSpPr txBox="1"/>
          <p:nvPr/>
        </p:nvSpPr>
        <p:spPr>
          <a:xfrm>
            <a:off x="18306817" y="12589854"/>
            <a:ext cx="3086547" cy="652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a:defRPr>
                <a:solidFill>
                  <a:srgbClr val="942193"/>
                </a:solidFill>
              </a:defRPr>
            </a:pPr>
            <a:r>
              <a:t>MOTIVACION</a:t>
            </a:r>
          </a:p>
        </p:txBody>
      </p:sp>
      <p:sp>
        <p:nvSpPr>
          <p:cNvPr id="1112" name="Línea"/>
          <p:cNvSpPr/>
          <p:nvPr/>
        </p:nvSpPr>
        <p:spPr>
          <a:xfrm flipV="1">
            <a:off x="12183198" y="3376180"/>
            <a:ext cx="1" cy="8976785"/>
          </a:xfrm>
          <a:prstGeom prst="line">
            <a:avLst/>
          </a:prstGeom>
          <a:ln w="25400" cap="rnd">
            <a:solidFill>
              <a:srgbClr val="FF7E79"/>
            </a:solidFill>
            <a:custDash>
              <a:ds d="100000" sp="200000"/>
            </a:custDash>
          </a:ln>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13" name="VARIEDAD"/>
          <p:cNvSpPr txBox="1"/>
          <p:nvPr/>
        </p:nvSpPr>
        <p:spPr>
          <a:xfrm>
            <a:off x="17064035" y="10437764"/>
            <a:ext cx="3011290"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000" spc="209">
                <a:solidFill>
                  <a:srgbClr val="008F00"/>
                </a:solidFill>
              </a:defRPr>
            </a:lvl1pPr>
          </a:lstStyle>
          <a:p>
            <a:r>
              <a:t>VARIEDAD</a:t>
            </a:r>
          </a:p>
        </p:txBody>
      </p:sp>
      <p:sp>
        <p:nvSpPr>
          <p:cNvPr id="1114" name="DIEÑO DE EMPAQUE"/>
          <p:cNvSpPr txBox="1"/>
          <p:nvPr/>
        </p:nvSpPr>
        <p:spPr>
          <a:xfrm>
            <a:off x="4021325" y="10942758"/>
            <a:ext cx="3011290"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000" spc="209">
                <a:solidFill>
                  <a:srgbClr val="008F00"/>
                </a:solidFill>
              </a:defRPr>
            </a:lvl1pPr>
          </a:lstStyle>
          <a:p>
            <a:r>
              <a:t>DIEÑO DE EMPAQUE</a:t>
            </a:r>
          </a:p>
        </p:txBody>
      </p:sp>
      <p:sp>
        <p:nvSpPr>
          <p:cNvPr id="1115" name="Línea"/>
          <p:cNvSpPr/>
          <p:nvPr/>
        </p:nvSpPr>
        <p:spPr>
          <a:xfrm>
            <a:off x="3284091" y="7956615"/>
            <a:ext cx="17707077" cy="1"/>
          </a:xfrm>
          <a:prstGeom prst="line">
            <a:avLst/>
          </a:prstGeom>
          <a:ln w="25400" cap="rnd">
            <a:solidFill>
              <a:srgbClr val="FF7E79"/>
            </a:solidFill>
            <a:custDash>
              <a:ds d="100000" sp="200000"/>
            </a:custDash>
          </a:ln>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16" name="RESPONSABILIDAD SOCIAL"/>
          <p:cNvSpPr txBox="1"/>
          <p:nvPr/>
        </p:nvSpPr>
        <p:spPr>
          <a:xfrm>
            <a:off x="13726360" y="6573199"/>
            <a:ext cx="2926161" cy="986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spc="209">
                <a:solidFill>
                  <a:srgbClr val="008F00"/>
                </a:solidFill>
              </a:defRPr>
            </a:lvl1pPr>
          </a:lstStyle>
          <a:p>
            <a:r>
              <a:t>RESPONSABILIDAD SOCIAL</a:t>
            </a:r>
          </a:p>
        </p:txBody>
      </p:sp>
      <p:sp>
        <p:nvSpPr>
          <p:cNvPr id="1117" name="BOSENTAN GENERICO"/>
          <p:cNvSpPr txBox="1"/>
          <p:nvPr/>
        </p:nvSpPr>
        <p:spPr>
          <a:xfrm>
            <a:off x="5183080" y="9767764"/>
            <a:ext cx="1565499" cy="777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2400" spc="168"/>
            </a:lvl1pPr>
          </a:lstStyle>
          <a:p>
            <a:r>
              <a:t>BOSENTAN GENERICO</a:t>
            </a:r>
          </a:p>
        </p:txBody>
      </p:sp>
      <p:sp>
        <p:nvSpPr>
          <p:cNvPr id="1118" name="AMIGABLE CON EL MEDIO AMBIENTE"/>
          <p:cNvSpPr txBox="1"/>
          <p:nvPr/>
        </p:nvSpPr>
        <p:spPr>
          <a:xfrm>
            <a:off x="8025247" y="5005226"/>
            <a:ext cx="3238605" cy="9398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000" spc="209">
                <a:solidFill>
                  <a:srgbClr val="008F00"/>
                </a:solidFill>
              </a:defRPr>
            </a:lvl1pPr>
          </a:lstStyle>
          <a:p>
            <a:r>
              <a:t> AMIGABLE CON EL MEDIO AMBIENTE</a:t>
            </a:r>
          </a:p>
        </p:txBody>
      </p:sp>
      <p:sp>
        <p:nvSpPr>
          <p:cNvPr id="1119" name="ORGANICO - NATURAL"/>
          <p:cNvSpPr txBox="1"/>
          <p:nvPr/>
        </p:nvSpPr>
        <p:spPr>
          <a:xfrm>
            <a:off x="16595441" y="4804786"/>
            <a:ext cx="3358417"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000" spc="209">
                <a:solidFill>
                  <a:srgbClr val="008F00"/>
                </a:solidFill>
              </a:defRPr>
            </a:lvl1pPr>
          </a:lstStyle>
          <a:p>
            <a:r>
              <a:t>ORGANICO - NATURAL</a:t>
            </a:r>
          </a:p>
        </p:txBody>
      </p:sp>
      <p:sp>
        <p:nvSpPr>
          <p:cNvPr id="1120" name="CALIDAD"/>
          <p:cNvSpPr txBox="1"/>
          <p:nvPr/>
        </p:nvSpPr>
        <p:spPr>
          <a:xfrm>
            <a:off x="11885703" y="9626299"/>
            <a:ext cx="4911072"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000" spc="209">
                <a:solidFill>
                  <a:srgbClr val="008F00"/>
                </a:solidFill>
              </a:defRPr>
            </a:lvl1pPr>
          </a:lstStyle>
          <a:p>
            <a:r>
              <a:t>CALIDAD</a:t>
            </a:r>
          </a:p>
        </p:txBody>
      </p:sp>
      <p:sp>
        <p:nvSpPr>
          <p:cNvPr id="1121" name="LOGO"/>
          <p:cNvSpPr txBox="1"/>
          <p:nvPr/>
        </p:nvSpPr>
        <p:spPr>
          <a:xfrm>
            <a:off x="7167447" y="9767764"/>
            <a:ext cx="3011289"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000" spc="209">
                <a:solidFill>
                  <a:srgbClr val="008F00"/>
                </a:solidFill>
              </a:defRPr>
            </a:lvl1pPr>
          </a:lstStyle>
          <a:p>
            <a:r>
              <a:t>LOGO</a:t>
            </a:r>
          </a:p>
        </p:txBody>
      </p:sp>
      <p:sp>
        <p:nvSpPr>
          <p:cNvPr id="1122" name="POSICIONAMIENTO DE MARCA"/>
          <p:cNvSpPr txBox="1"/>
          <p:nvPr/>
        </p:nvSpPr>
        <p:spPr>
          <a:xfrm>
            <a:off x="4759666" y="6388099"/>
            <a:ext cx="3011290" cy="9398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000" spc="209">
                <a:solidFill>
                  <a:srgbClr val="008F00"/>
                </a:solidFill>
              </a:defRPr>
            </a:lvl1pPr>
          </a:lstStyle>
          <a:p>
            <a:r>
              <a:t>POSICIONAMIENTO DE MARCA</a:t>
            </a:r>
          </a:p>
        </p:txBody>
      </p:sp>
      <p:pic>
        <p:nvPicPr>
          <p:cNvPr id="1123" name="Imagen" descr="Imagen"/>
          <p:cNvPicPr>
            <a:picLocks noChangeAspect="1"/>
          </p:cNvPicPr>
          <p:nvPr/>
        </p:nvPicPr>
        <p:blipFill>
          <a:blip r:embed="rId2">
            <a:extLst/>
          </a:blip>
          <a:stretch>
            <a:fillRect/>
          </a:stretch>
        </p:blipFill>
        <p:spPr>
          <a:xfrm>
            <a:off x="15068029" y="14383380"/>
            <a:ext cx="1161515" cy="1161516"/>
          </a:xfrm>
          <a:prstGeom prst="rect">
            <a:avLst/>
          </a:prstGeom>
          <a:ln w="12700">
            <a:miter lim="400000"/>
          </a:ln>
        </p:spPr>
      </p:pic>
      <p:sp>
        <p:nvSpPr>
          <p:cNvPr id="22" name="CuadroTexto 21">
            <a:extLst>
              <a:ext uri="{FF2B5EF4-FFF2-40B4-BE49-F238E27FC236}">
                <a16:creationId xmlns:a16="http://schemas.microsoft.com/office/drawing/2014/main" id="{CFA701E4-1C8A-2143-91BE-172F83B4757C}"/>
              </a:ext>
            </a:extLst>
          </p:cNvPr>
          <p:cNvSpPr txBox="1"/>
          <p:nvPr/>
        </p:nvSpPr>
        <p:spPr>
          <a:xfrm>
            <a:off x="19572590" y="1091087"/>
            <a:ext cx="4669972" cy="341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71500" rtl="0" fontAlgn="auto" latinLnBrk="0" hangingPunct="0">
              <a:lnSpc>
                <a:spcPct val="100000"/>
              </a:lnSpc>
              <a:spcBef>
                <a:spcPts val="0"/>
              </a:spcBef>
              <a:spcAft>
                <a:spcPts val="0"/>
              </a:spcAft>
              <a:buClr>
                <a:srgbClr val="A29A85"/>
              </a:buClr>
              <a:buSzTx/>
              <a:buFontTx/>
              <a:buNone/>
              <a:tabLst/>
            </a:pPr>
            <a:r>
              <a:rPr kumimoji="0" lang="es-CO" sz="4300" b="0" i="0" u="none" strike="noStrike" cap="none" spc="301" normalizeH="0" baseline="0" dirty="0">
                <a:ln>
                  <a:noFill/>
                </a:ln>
                <a:solidFill>
                  <a:srgbClr val="FF0000"/>
                </a:solidFill>
                <a:effectLst>
                  <a:outerShdw blurRad="25400" dist="12700" dir="13500000" rotWithShape="0">
                    <a:srgbClr val="FFFFFF"/>
                  </a:outerShdw>
                </a:effectLst>
                <a:uFillTx/>
                <a:latin typeface="+mn-lt"/>
                <a:ea typeface="+mn-ea"/>
                <a:cs typeface="+mn-cs"/>
                <a:sym typeface="DIN Condensed"/>
              </a:rPr>
              <a:t>Incluye el análisis de toda información obtenida ( cuali, cuanti e info secundaria)</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RESULTADOS"/>
          <p:cNvSpPr txBox="1">
            <a:spLocks noGrp="1"/>
          </p:cNvSpPr>
          <p:nvPr>
            <p:ph type="title"/>
          </p:nvPr>
        </p:nvSpPr>
        <p:spPr>
          <a:xfrm>
            <a:off x="3450431" y="6120457"/>
            <a:ext cx="17483138" cy="1475086"/>
          </a:xfrm>
          <a:prstGeom prst="rect">
            <a:avLst/>
          </a:prstGeom>
        </p:spPr>
        <p:txBody>
          <a:bodyPr>
            <a:normAutofit fontScale="90000"/>
          </a:bodyPr>
          <a:lstStyle>
            <a:lvl1pPr defTabSz="440054">
              <a:defRPr sz="11550" spc="2656">
                <a:effectLst>
                  <a:outerShdw blurRad="19558" dist="19558" dir="13500000" rotWithShape="0">
                    <a:srgbClr val="555555">
                      <a:alpha val="25000"/>
                    </a:srgbClr>
                  </a:outerShdw>
                </a:effectLst>
              </a:defRPr>
            </a:lvl1pPr>
          </a:lstStyle>
          <a:p>
            <a:r>
              <a:rPr lang="es-ES" dirty="0"/>
              <a:t>Plan de mercadeo para la marca xxx</a:t>
            </a:r>
            <a:endParaRPr dirty="0"/>
          </a:p>
        </p:txBody>
      </p:sp>
      <p:sp>
        <p:nvSpPr>
          <p:cNvPr id="718"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Tree>
    <p:extLst>
      <p:ext uri="{BB962C8B-B14F-4D97-AF65-F5344CB8AC3E}">
        <p14:creationId xmlns:p14="http://schemas.microsoft.com/office/powerpoint/2010/main" val="71308814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42" name="CANALES"/>
          <p:cNvSpPr txBox="1"/>
          <p:nvPr/>
        </p:nvSpPr>
        <p:spPr>
          <a:xfrm>
            <a:off x="17053010" y="2575830"/>
            <a:ext cx="4099232"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4800" spc="336">
                <a:solidFill>
                  <a:srgbClr val="FF9300"/>
                </a:solidFill>
              </a:defRPr>
            </a:lvl1pPr>
          </a:lstStyle>
          <a:p>
            <a:r>
              <a:rPr lang="es-ES" dirty="0"/>
              <a:t>OPORTUNIDADES</a:t>
            </a:r>
            <a:endParaRPr dirty="0"/>
          </a:p>
        </p:txBody>
      </p:sp>
      <p:sp>
        <p:nvSpPr>
          <p:cNvPr id="1143" name="Canales especializados  como tiendas orgánicas , venta directa u online.…"/>
          <p:cNvSpPr/>
          <p:nvPr/>
        </p:nvSpPr>
        <p:spPr>
          <a:xfrm>
            <a:off x="15175877" y="9105242"/>
            <a:ext cx="7334155" cy="4415212"/>
          </a:xfrm>
          <a:prstGeom prst="roundRect">
            <a:avLst>
              <a:gd name="adj" fmla="val 15377"/>
            </a:avLst>
          </a:prstGeom>
          <a:blipFill>
            <a:blip r:embed="rId2"/>
          </a:blipFill>
          <a:ln w="12700">
            <a:miter lim="400000"/>
          </a:ln>
          <a:effectLst>
            <a:outerShdw blurRad="508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r>
              <a:rPr lang="es-ES" dirty="0"/>
              <a:t>Factores que pueden tener un  impacto negativo sobre la empresa pero que no puede modificar</a:t>
            </a:r>
            <a:endParaRPr dirty="0"/>
          </a:p>
        </p:txBody>
      </p:sp>
      <p:sp>
        <p:nvSpPr>
          <p:cNvPr id="1144" name="BRANDING"/>
          <p:cNvSpPr txBox="1"/>
          <p:nvPr/>
        </p:nvSpPr>
        <p:spPr>
          <a:xfrm>
            <a:off x="3219601" y="2513343"/>
            <a:ext cx="4575712"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800" spc="336">
                <a:solidFill>
                  <a:srgbClr val="FF9300"/>
                </a:solidFill>
              </a:defRPr>
            </a:lvl1pPr>
          </a:lstStyle>
          <a:p>
            <a:r>
              <a:rPr lang="es-ES" dirty="0"/>
              <a:t>FORTALEZAS</a:t>
            </a:r>
            <a:endParaRPr dirty="0"/>
          </a:p>
        </p:txBody>
      </p:sp>
      <p:sp>
        <p:nvSpPr>
          <p:cNvPr id="1145" name="Trabajar en Arquitectura de Marca.…"/>
          <p:cNvSpPr/>
          <p:nvPr/>
        </p:nvSpPr>
        <p:spPr>
          <a:xfrm>
            <a:off x="2142845" y="3312598"/>
            <a:ext cx="7135626" cy="4431980"/>
          </a:xfrm>
          <a:prstGeom prst="roundRect">
            <a:avLst>
              <a:gd name="adj" fmla="val 15377"/>
            </a:avLst>
          </a:prstGeom>
          <a:gradFill>
            <a:gsLst>
              <a:gs pos="0">
                <a:srgbClr val="BEDF55"/>
              </a:gs>
              <a:gs pos="100000">
                <a:srgbClr val="A1C51F"/>
              </a:gs>
            </a:gsLst>
            <a:lin ang="5400000"/>
          </a:gradFill>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p>
            <a:pPr>
              <a:buClrTx/>
              <a:defRPr sz="3000" spc="59">
                <a:solidFill>
                  <a:srgbClr val="005493"/>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r>
              <a:rPr lang="es-ES" dirty="0"/>
              <a:t>Factores que representan  una ventaja de la empresa comparada con la competencia</a:t>
            </a:r>
            <a:endParaRPr dirty="0"/>
          </a:p>
        </p:txBody>
      </p:sp>
      <p:sp>
        <p:nvSpPr>
          <p:cNvPr id="1146" name="EMPAQUE"/>
          <p:cNvSpPr txBox="1"/>
          <p:nvPr/>
        </p:nvSpPr>
        <p:spPr>
          <a:xfrm>
            <a:off x="3375267" y="8263986"/>
            <a:ext cx="4420046"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800" spc="336">
                <a:solidFill>
                  <a:srgbClr val="FF9300"/>
                </a:solidFill>
              </a:defRPr>
            </a:lvl1pPr>
          </a:lstStyle>
          <a:p>
            <a:r>
              <a:rPr lang="es-ES" dirty="0"/>
              <a:t>DEBILIDADES</a:t>
            </a:r>
            <a:endParaRPr dirty="0"/>
          </a:p>
        </p:txBody>
      </p:sp>
      <p:sp>
        <p:nvSpPr>
          <p:cNvPr id="1147" name="Mejorar diseño de empaque: colores, tipografía. Innovar en forma del empaque y usar materiales amigables con el medio ambiente.…"/>
          <p:cNvSpPr/>
          <p:nvPr/>
        </p:nvSpPr>
        <p:spPr>
          <a:xfrm>
            <a:off x="2029441" y="9105242"/>
            <a:ext cx="7362433" cy="4377131"/>
          </a:xfrm>
          <a:prstGeom prst="roundRect">
            <a:avLst>
              <a:gd name="adj" fmla="val 15978"/>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r>
              <a:rPr lang="es-ES" dirty="0"/>
              <a:t>Factores que representan una desventaja de la empresa comparada con la  competencia</a:t>
            </a:r>
            <a:endParaRPr dirty="0"/>
          </a:p>
        </p:txBody>
      </p:sp>
      <p:sp>
        <p:nvSpPr>
          <p:cNvPr id="1148" name="CAMINO EJECUCIONAL DE LA MARCA"/>
          <p:cNvSpPr txBox="1"/>
          <p:nvPr/>
        </p:nvSpPr>
        <p:spPr>
          <a:xfrm>
            <a:off x="3691226" y="1288852"/>
            <a:ext cx="16445297" cy="11824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defTabSz="274320">
              <a:lnSpc>
                <a:spcPct val="90000"/>
              </a:lnSpc>
              <a:defRPr sz="7200" cap="all" spc="1656">
                <a:solidFill>
                  <a:srgbClr val="53585F"/>
                </a:solidFill>
                <a:effectLst>
                  <a:outerShdw blurRad="12192" dist="12192" dir="13500000" rotWithShape="0">
                    <a:srgbClr val="555555">
                      <a:alpha val="25000"/>
                    </a:srgbClr>
                  </a:outerShdw>
                </a:effectLst>
              </a:defRPr>
            </a:lvl1pPr>
          </a:lstStyle>
          <a:p>
            <a:r>
              <a:rPr lang="es-ES" dirty="0"/>
              <a:t>Matriz </a:t>
            </a:r>
            <a:r>
              <a:rPr lang="es-ES" dirty="0" err="1"/>
              <a:t>dofa</a:t>
            </a:r>
            <a:endParaRPr dirty="0"/>
          </a:p>
        </p:txBody>
      </p:sp>
      <p:sp>
        <p:nvSpPr>
          <p:cNvPr id="20" name="Trabajar en Arquitectura de Marca.…">
            <a:extLst>
              <a:ext uri="{FF2B5EF4-FFF2-40B4-BE49-F238E27FC236}">
                <a16:creationId xmlns:a16="http://schemas.microsoft.com/office/drawing/2014/main" id="{8CE318FC-7749-A344-852C-74FFEC89C44A}"/>
              </a:ext>
            </a:extLst>
          </p:cNvPr>
          <p:cNvSpPr/>
          <p:nvPr/>
        </p:nvSpPr>
        <p:spPr>
          <a:xfrm>
            <a:off x="15374406" y="3410943"/>
            <a:ext cx="7135626" cy="4431980"/>
          </a:xfrm>
          <a:prstGeom prst="roundRect">
            <a:avLst>
              <a:gd name="adj" fmla="val 15377"/>
            </a:avLst>
          </a:prstGeom>
          <a:gradFill>
            <a:gsLst>
              <a:gs pos="0">
                <a:srgbClr val="BEDF55"/>
              </a:gs>
              <a:gs pos="100000">
                <a:srgbClr val="A1C51F"/>
              </a:gs>
            </a:gsLst>
            <a:lin ang="5400000"/>
          </a:gradFill>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p>
            <a:pPr>
              <a:buClrTx/>
              <a:defRPr sz="3000" spc="59">
                <a:solidFill>
                  <a:srgbClr val="005493"/>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r>
              <a:rPr lang="es-ES" dirty="0"/>
              <a:t>Factores  que pueden tener un impacto positivo sobre la empresa  pero que no puede modificar</a:t>
            </a:r>
            <a:endParaRPr dirty="0"/>
          </a:p>
        </p:txBody>
      </p:sp>
      <p:sp>
        <p:nvSpPr>
          <p:cNvPr id="21" name="EMPAQUE">
            <a:extLst>
              <a:ext uri="{FF2B5EF4-FFF2-40B4-BE49-F238E27FC236}">
                <a16:creationId xmlns:a16="http://schemas.microsoft.com/office/drawing/2014/main" id="{6239CE58-7715-A047-9CA9-E06137306DB7}"/>
              </a:ext>
            </a:extLst>
          </p:cNvPr>
          <p:cNvSpPr txBox="1"/>
          <p:nvPr/>
        </p:nvSpPr>
        <p:spPr>
          <a:xfrm>
            <a:off x="16732196" y="8255490"/>
            <a:ext cx="4420046"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800" spc="336">
                <a:solidFill>
                  <a:srgbClr val="FF9300"/>
                </a:solidFill>
              </a:defRPr>
            </a:lvl1pPr>
          </a:lstStyle>
          <a:p>
            <a:r>
              <a:rPr lang="es-ES" dirty="0"/>
              <a:t>AMENAZAS</a:t>
            </a:r>
            <a:endParaRPr dirty="0"/>
          </a:p>
        </p:txBody>
      </p:sp>
      <p:cxnSp>
        <p:nvCxnSpPr>
          <p:cNvPr id="22" name="Conector recto 21">
            <a:extLst>
              <a:ext uri="{FF2B5EF4-FFF2-40B4-BE49-F238E27FC236}">
                <a16:creationId xmlns:a16="http://schemas.microsoft.com/office/drawing/2014/main" id="{E82A6084-4520-CB43-BA16-4AC583D2D478}"/>
              </a:ext>
            </a:extLst>
          </p:cNvPr>
          <p:cNvCxnSpPr/>
          <p:nvPr/>
        </p:nvCxnSpPr>
        <p:spPr>
          <a:xfrm>
            <a:off x="12243031" y="3646189"/>
            <a:ext cx="0" cy="888885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3" name="Conector recto 22">
            <a:extLst>
              <a:ext uri="{FF2B5EF4-FFF2-40B4-BE49-F238E27FC236}">
                <a16:creationId xmlns:a16="http://schemas.microsoft.com/office/drawing/2014/main" id="{3E9CE32A-284D-C649-B435-B194CE10706F}"/>
              </a:ext>
            </a:extLst>
          </p:cNvPr>
          <p:cNvCxnSpPr>
            <a:cxnSpLocks/>
          </p:cNvCxnSpPr>
          <p:nvPr/>
        </p:nvCxnSpPr>
        <p:spPr>
          <a:xfrm flipH="1">
            <a:off x="2662519" y="8263986"/>
            <a:ext cx="19417552"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5" name="gains">
            <a:extLst>
              <a:ext uri="{FF2B5EF4-FFF2-40B4-BE49-F238E27FC236}">
                <a16:creationId xmlns:a16="http://schemas.microsoft.com/office/drawing/2014/main" id="{537F4368-9645-C14B-A71A-74FF8FF3C5E5}"/>
              </a:ext>
            </a:extLst>
          </p:cNvPr>
          <p:cNvSpPr txBox="1"/>
          <p:nvPr/>
        </p:nvSpPr>
        <p:spPr>
          <a:xfrm rot="16259041">
            <a:off x="-2066699" y="7190753"/>
            <a:ext cx="6429999"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90000"/>
              </a:lnSpc>
              <a:defRPr sz="5000" cap="all" spc="1150">
                <a:solidFill>
                  <a:srgbClr val="53585F"/>
                </a:solidFill>
                <a:effectLst>
                  <a:outerShdw blurRad="25400" dist="25400" dir="13500000" rotWithShape="0">
                    <a:srgbClr val="555555">
                      <a:alpha val="25000"/>
                    </a:srgbClr>
                  </a:outerShdw>
                </a:effectLst>
              </a:defRPr>
            </a:lvl1pPr>
          </a:lstStyle>
          <a:p>
            <a:r>
              <a:rPr lang="es-ES" dirty="0"/>
              <a:t>INTERNO: EMPRESA</a:t>
            </a:r>
            <a:endParaRPr dirty="0"/>
          </a:p>
        </p:txBody>
      </p:sp>
      <p:sp>
        <p:nvSpPr>
          <p:cNvPr id="16" name="pains">
            <a:extLst>
              <a:ext uri="{FF2B5EF4-FFF2-40B4-BE49-F238E27FC236}">
                <a16:creationId xmlns:a16="http://schemas.microsoft.com/office/drawing/2014/main" id="{6B63C987-65B2-2A42-B085-A89BACE633E0}"/>
              </a:ext>
            </a:extLst>
          </p:cNvPr>
          <p:cNvSpPr txBox="1"/>
          <p:nvPr/>
        </p:nvSpPr>
        <p:spPr>
          <a:xfrm rot="5398652">
            <a:off x="20111772" y="6562925"/>
            <a:ext cx="6628249"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90000"/>
              </a:lnSpc>
              <a:defRPr sz="5000" cap="all" spc="1150">
                <a:solidFill>
                  <a:srgbClr val="53585F"/>
                </a:solidFill>
                <a:effectLst>
                  <a:outerShdw blurRad="25400" dist="25400" dir="13500000" rotWithShape="0">
                    <a:srgbClr val="555555">
                      <a:alpha val="25000"/>
                    </a:srgbClr>
                  </a:outerShdw>
                </a:effectLst>
              </a:defRPr>
            </a:lvl1pPr>
          </a:lstStyle>
          <a:p>
            <a:r>
              <a:rPr lang="es-ES" dirty="0"/>
              <a:t>EXTERNO: ENTORNO</a:t>
            </a:r>
            <a:endParaRPr dirty="0"/>
          </a:p>
        </p:txBody>
      </p:sp>
    </p:spTree>
    <p:extLst>
      <p:ext uri="{BB962C8B-B14F-4D97-AF65-F5344CB8AC3E}">
        <p14:creationId xmlns:p14="http://schemas.microsoft.com/office/powerpoint/2010/main" val="136593448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RESULTADOS"/>
          <p:cNvSpPr txBox="1">
            <a:spLocks noGrp="1"/>
          </p:cNvSpPr>
          <p:nvPr>
            <p:ph type="title"/>
          </p:nvPr>
        </p:nvSpPr>
        <p:spPr>
          <a:xfrm>
            <a:off x="4068996" y="1844293"/>
            <a:ext cx="16316745" cy="1167848"/>
          </a:xfrm>
          <a:prstGeom prst="rect">
            <a:avLst/>
          </a:prstGeom>
        </p:spPr>
        <p:txBody>
          <a:bodyPr>
            <a:noAutofit/>
          </a:bodyPr>
          <a:lstStyle>
            <a:lvl1pPr defTabSz="440054">
              <a:defRPr sz="11550" spc="2656">
                <a:effectLst>
                  <a:outerShdw blurRad="19558" dist="19558" dir="13500000" rotWithShape="0">
                    <a:srgbClr val="555555">
                      <a:alpha val="25000"/>
                    </a:srgbClr>
                  </a:outerShdw>
                </a:effectLst>
              </a:defRPr>
            </a:lvl1pPr>
          </a:lstStyle>
          <a:p>
            <a:r>
              <a:rPr lang="es-ES" sz="7200" dirty="0"/>
              <a:t>consumidores</a:t>
            </a:r>
            <a:endParaRPr sz="7200" dirty="0"/>
          </a:p>
        </p:txBody>
      </p:sp>
      <p:sp>
        <p:nvSpPr>
          <p:cNvPr id="718"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4" name="Línea">
            <a:extLst>
              <a:ext uri="{FF2B5EF4-FFF2-40B4-BE49-F238E27FC236}">
                <a16:creationId xmlns:a16="http://schemas.microsoft.com/office/drawing/2014/main" id="{B3DBE8DE-93AF-7F4E-9951-B759757510CE}"/>
              </a:ext>
            </a:extLst>
          </p:cNvPr>
          <p:cNvSpPr/>
          <p:nvPr/>
        </p:nvSpPr>
        <p:spPr>
          <a:xfrm>
            <a:off x="2958353" y="7126942"/>
            <a:ext cx="16817954" cy="38356"/>
          </a:xfrm>
          <a:prstGeom prst="line">
            <a:avLst/>
          </a:prstGeom>
          <a:ln w="63500">
            <a:solidFill>
              <a:srgbClr val="FF9300"/>
            </a:solidFill>
            <a:custDash>
              <a:ds d="200000" sp="200000"/>
            </a:custDash>
            <a:miter lim="400000"/>
          </a:ln>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 name="Entrevista en Profundidad">
            <a:extLst>
              <a:ext uri="{FF2B5EF4-FFF2-40B4-BE49-F238E27FC236}">
                <a16:creationId xmlns:a16="http://schemas.microsoft.com/office/drawing/2014/main" id="{D9361926-99D3-B346-B735-4960A670D080}"/>
              </a:ext>
            </a:extLst>
          </p:cNvPr>
          <p:cNvSpPr txBox="1"/>
          <p:nvPr/>
        </p:nvSpPr>
        <p:spPr>
          <a:xfrm>
            <a:off x="9859587" y="4558175"/>
            <a:ext cx="9459520" cy="19492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4000" spc="280">
                <a:solidFill>
                  <a:srgbClr val="5E5E5E"/>
                </a:solidFill>
              </a:defRPr>
            </a:lvl1pPr>
          </a:lstStyle>
          <a:p>
            <a:r>
              <a:rPr lang="es-ES" dirty="0"/>
              <a:t>Describa cada uno de los segmentos de su marca, defina las necesidades y motivaciones  de cada uno</a:t>
            </a:r>
            <a:endParaRPr dirty="0"/>
          </a:p>
        </p:txBody>
      </p:sp>
      <p:sp>
        <p:nvSpPr>
          <p:cNvPr id="7" name="TECNICA">
            <a:extLst>
              <a:ext uri="{FF2B5EF4-FFF2-40B4-BE49-F238E27FC236}">
                <a16:creationId xmlns:a16="http://schemas.microsoft.com/office/drawing/2014/main" id="{09D5588C-94D8-D14E-A345-89A392E3CCD0}"/>
              </a:ext>
            </a:extLst>
          </p:cNvPr>
          <p:cNvSpPr txBox="1"/>
          <p:nvPr/>
        </p:nvSpPr>
        <p:spPr>
          <a:xfrm>
            <a:off x="1870011" y="4799267"/>
            <a:ext cx="4880311"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100" spc="287">
                <a:solidFill>
                  <a:srgbClr val="0096FF"/>
                </a:solidFill>
              </a:defRPr>
            </a:lvl1pPr>
          </a:lstStyle>
          <a:p>
            <a:r>
              <a:rPr lang="es-ES" dirty="0"/>
              <a:t>SEGMENTO 1</a:t>
            </a:r>
            <a:endParaRPr dirty="0"/>
          </a:p>
        </p:txBody>
      </p:sp>
      <p:sp>
        <p:nvSpPr>
          <p:cNvPr id="8" name="TECNICA">
            <a:extLst>
              <a:ext uri="{FF2B5EF4-FFF2-40B4-BE49-F238E27FC236}">
                <a16:creationId xmlns:a16="http://schemas.microsoft.com/office/drawing/2014/main" id="{82CB6010-D4FD-C546-8057-8BC4445FB14A}"/>
              </a:ext>
            </a:extLst>
          </p:cNvPr>
          <p:cNvSpPr txBox="1"/>
          <p:nvPr/>
        </p:nvSpPr>
        <p:spPr>
          <a:xfrm>
            <a:off x="1628840" y="8274186"/>
            <a:ext cx="4880311"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100" spc="287">
                <a:solidFill>
                  <a:srgbClr val="0096FF"/>
                </a:solidFill>
              </a:defRPr>
            </a:lvl1pPr>
          </a:lstStyle>
          <a:p>
            <a:r>
              <a:rPr lang="es-ES" dirty="0"/>
              <a:t>SEGMENTO </a:t>
            </a:r>
            <a:endParaRPr dirty="0"/>
          </a:p>
        </p:txBody>
      </p:sp>
    </p:spTree>
    <p:extLst>
      <p:ext uri="{BB962C8B-B14F-4D97-AF65-F5344CB8AC3E}">
        <p14:creationId xmlns:p14="http://schemas.microsoft.com/office/powerpoint/2010/main" val="16869660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RESULTADOS"/>
          <p:cNvSpPr txBox="1">
            <a:spLocks noGrp="1"/>
          </p:cNvSpPr>
          <p:nvPr>
            <p:ph type="title"/>
          </p:nvPr>
        </p:nvSpPr>
        <p:spPr>
          <a:xfrm>
            <a:off x="4663789" y="1924975"/>
            <a:ext cx="15187193" cy="683755"/>
          </a:xfrm>
          <a:prstGeom prst="rect">
            <a:avLst/>
          </a:prstGeom>
        </p:spPr>
        <p:txBody>
          <a:bodyPr>
            <a:normAutofit fontScale="90000"/>
          </a:bodyPr>
          <a:lstStyle>
            <a:lvl1pPr defTabSz="440054">
              <a:defRPr sz="11550" spc="2656">
                <a:effectLst>
                  <a:outerShdw blurRad="19558" dist="19558" dir="13500000" rotWithShape="0">
                    <a:srgbClr val="555555">
                      <a:alpha val="25000"/>
                    </a:srgbClr>
                  </a:outerShdw>
                </a:effectLst>
              </a:defRPr>
            </a:lvl1pPr>
          </a:lstStyle>
          <a:p>
            <a:r>
              <a:rPr lang="es-ES" sz="8900" dirty="0"/>
              <a:t>posicionamiento</a:t>
            </a:r>
            <a:endParaRPr dirty="0"/>
          </a:p>
        </p:txBody>
      </p:sp>
      <p:sp>
        <p:nvSpPr>
          <p:cNvPr id="718" name="Rectángulo"/>
          <p:cNvSpPr>
            <a:spLocks noGrp="1"/>
          </p:cNvSpPr>
          <p:nvPr>
            <p:ph type="body" idx="13"/>
          </p:nvPr>
        </p:nvSpPr>
        <p:spPr>
          <a:xfrm>
            <a:off x="0" y="0"/>
            <a:ext cx="24514773" cy="1182490"/>
          </a:xfrm>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dirty="0"/>
          </a:p>
        </p:txBody>
      </p:sp>
      <p:sp>
        <p:nvSpPr>
          <p:cNvPr id="4" name="POSITIVO">
            <a:extLst>
              <a:ext uri="{FF2B5EF4-FFF2-40B4-BE49-F238E27FC236}">
                <a16:creationId xmlns:a16="http://schemas.microsoft.com/office/drawing/2014/main" id="{A298ABA2-7AD8-334B-9957-CE6C46DCBBFE}"/>
              </a:ext>
            </a:extLst>
          </p:cNvPr>
          <p:cNvSpPr txBox="1"/>
          <p:nvPr/>
        </p:nvSpPr>
        <p:spPr>
          <a:xfrm>
            <a:off x="2951905" y="3590425"/>
            <a:ext cx="6655001" cy="7643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rgbClr val="9437FF"/>
                </a:solidFill>
              </a:defRPr>
            </a:lvl1pPr>
          </a:lstStyle>
          <a:p>
            <a:r>
              <a:rPr lang="es-ES" dirty="0"/>
              <a:t>DIFERENCIACIÓN</a:t>
            </a:r>
            <a:endParaRPr dirty="0"/>
          </a:p>
        </p:txBody>
      </p:sp>
      <p:cxnSp>
        <p:nvCxnSpPr>
          <p:cNvPr id="5" name="Conector recto 4">
            <a:extLst>
              <a:ext uri="{FF2B5EF4-FFF2-40B4-BE49-F238E27FC236}">
                <a16:creationId xmlns:a16="http://schemas.microsoft.com/office/drawing/2014/main" id="{51438EFA-A6B2-D14A-9CE5-9D1C5A086AA4}"/>
              </a:ext>
            </a:extLst>
          </p:cNvPr>
          <p:cNvCxnSpPr>
            <a:cxnSpLocks/>
          </p:cNvCxnSpPr>
          <p:nvPr/>
        </p:nvCxnSpPr>
        <p:spPr>
          <a:xfrm>
            <a:off x="12243031" y="3646189"/>
            <a:ext cx="0" cy="3669011"/>
          </a:xfrm>
          <a:prstGeom prst="line">
            <a:avLst/>
          </a:prstGeom>
          <a:ln/>
        </p:spPr>
        <p:style>
          <a:lnRef idx="3">
            <a:schemeClr val="accent1"/>
          </a:lnRef>
          <a:fillRef idx="0">
            <a:schemeClr val="accent1"/>
          </a:fillRef>
          <a:effectRef idx="2">
            <a:schemeClr val="accent1"/>
          </a:effectRef>
          <a:fontRef idx="minor">
            <a:schemeClr val="tx1"/>
          </a:fontRef>
        </p:style>
      </p:cxnSp>
      <p:sp>
        <p:nvSpPr>
          <p:cNvPr id="6" name="POSITIVO">
            <a:extLst>
              <a:ext uri="{FF2B5EF4-FFF2-40B4-BE49-F238E27FC236}">
                <a16:creationId xmlns:a16="http://schemas.microsoft.com/office/drawing/2014/main" id="{2D8B88C4-606E-3941-8304-F4B17816A9A8}"/>
              </a:ext>
            </a:extLst>
          </p:cNvPr>
          <p:cNvSpPr txBox="1"/>
          <p:nvPr/>
        </p:nvSpPr>
        <p:spPr>
          <a:xfrm>
            <a:off x="13808164" y="3590425"/>
            <a:ext cx="6655001" cy="7643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rgbClr val="9437FF"/>
                </a:solidFill>
              </a:defRPr>
            </a:lvl1pPr>
          </a:lstStyle>
          <a:p>
            <a:r>
              <a:rPr lang="es-ES" dirty="0"/>
              <a:t>POSICIONAMIENTO</a:t>
            </a:r>
            <a:endParaRPr dirty="0"/>
          </a:p>
        </p:txBody>
      </p:sp>
      <p:sp>
        <p:nvSpPr>
          <p:cNvPr id="7" name="Entrevista en Profundidad">
            <a:extLst>
              <a:ext uri="{FF2B5EF4-FFF2-40B4-BE49-F238E27FC236}">
                <a16:creationId xmlns:a16="http://schemas.microsoft.com/office/drawing/2014/main" id="{FCF2F045-222E-8C49-A9EC-DC6BA1E5AF99}"/>
              </a:ext>
            </a:extLst>
          </p:cNvPr>
          <p:cNvSpPr txBox="1"/>
          <p:nvPr/>
        </p:nvSpPr>
        <p:spPr>
          <a:xfrm>
            <a:off x="2033399" y="5028656"/>
            <a:ext cx="9459520" cy="2564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4000" spc="280">
                <a:solidFill>
                  <a:srgbClr val="5E5E5E"/>
                </a:solidFill>
              </a:defRPr>
            </a:lvl1pPr>
          </a:lstStyle>
          <a:p>
            <a:r>
              <a:rPr lang="es-ES" dirty="0"/>
              <a:t>Describa en qué se diferencia su marca de cada una de las demás con las que compite (liste mínimo 5 diferencias entre producto, servicio, distribución, </a:t>
            </a:r>
            <a:r>
              <a:rPr lang="es-ES" dirty="0" err="1"/>
              <a:t>etc</a:t>
            </a:r>
            <a:r>
              <a:rPr lang="es-ES" dirty="0"/>
              <a:t>)</a:t>
            </a:r>
            <a:endParaRPr dirty="0"/>
          </a:p>
        </p:txBody>
      </p:sp>
      <p:sp>
        <p:nvSpPr>
          <p:cNvPr id="8" name="Entrevista en Profundidad">
            <a:extLst>
              <a:ext uri="{FF2B5EF4-FFF2-40B4-BE49-F238E27FC236}">
                <a16:creationId xmlns:a16="http://schemas.microsoft.com/office/drawing/2014/main" id="{DFD0E892-FB32-E746-9FFB-D7C9331A7AAB}"/>
              </a:ext>
            </a:extLst>
          </p:cNvPr>
          <p:cNvSpPr txBox="1"/>
          <p:nvPr/>
        </p:nvSpPr>
        <p:spPr>
          <a:xfrm>
            <a:off x="12993144" y="5016665"/>
            <a:ext cx="9459520" cy="2564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4000" spc="280">
                <a:solidFill>
                  <a:srgbClr val="5E5E5E"/>
                </a:solidFill>
              </a:defRPr>
            </a:lvl1pPr>
          </a:lstStyle>
          <a:p>
            <a:r>
              <a:rPr lang="es-CO" dirty="0"/>
              <a:t>Cuál es el posicionamiento de la marca ( el lugar que ocupa y/o desea que ocupe en la mente del consumidor)</a:t>
            </a:r>
          </a:p>
          <a:p>
            <a:endParaRPr dirty="0"/>
          </a:p>
        </p:txBody>
      </p:sp>
      <p:sp>
        <p:nvSpPr>
          <p:cNvPr id="2" name="Rectángulo 1">
            <a:extLst>
              <a:ext uri="{FF2B5EF4-FFF2-40B4-BE49-F238E27FC236}">
                <a16:creationId xmlns:a16="http://schemas.microsoft.com/office/drawing/2014/main" id="{38607C2D-2945-1D4A-985E-E2D68973ED0D}"/>
              </a:ext>
            </a:extLst>
          </p:cNvPr>
          <p:cNvSpPr/>
          <p:nvPr/>
        </p:nvSpPr>
        <p:spPr>
          <a:xfrm>
            <a:off x="12778845" y="6843014"/>
            <a:ext cx="9528987" cy="2800767"/>
          </a:xfrm>
          <a:prstGeom prst="rect">
            <a:avLst/>
          </a:prstGeom>
        </p:spPr>
        <p:txBody>
          <a:bodyPr wrap="square">
            <a:spAutoFit/>
          </a:bodyPr>
          <a:lstStyle/>
          <a:p>
            <a:r>
              <a:rPr lang="en-US" altLang="es-CO" dirty="0" err="1">
                <a:solidFill>
                  <a:srgbClr val="FF0000"/>
                </a:solidFill>
              </a:rPr>
              <a:t>Enunciado</a:t>
            </a:r>
            <a:r>
              <a:rPr lang="en-US" altLang="es-CO" dirty="0">
                <a:solidFill>
                  <a:srgbClr val="FF0000"/>
                </a:solidFill>
              </a:rPr>
              <a:t> que </a:t>
            </a:r>
            <a:r>
              <a:rPr lang="en-US" altLang="es-CO" dirty="0" err="1">
                <a:solidFill>
                  <a:srgbClr val="FF0000"/>
                </a:solidFill>
              </a:rPr>
              <a:t>contenga</a:t>
            </a:r>
            <a:r>
              <a:rPr lang="en-US" altLang="es-CO" dirty="0">
                <a:solidFill>
                  <a:srgbClr val="FF0000"/>
                </a:solidFill>
              </a:rPr>
              <a:t> </a:t>
            </a:r>
            <a:r>
              <a:rPr lang="en-US" altLang="es-CO" dirty="0" err="1">
                <a:solidFill>
                  <a:srgbClr val="FF0000"/>
                </a:solidFill>
              </a:rPr>
              <a:t>los</a:t>
            </a:r>
            <a:r>
              <a:rPr lang="en-US" altLang="es-CO" dirty="0">
                <a:solidFill>
                  <a:srgbClr val="FF0000"/>
                </a:solidFill>
              </a:rPr>
              <a:t> </a:t>
            </a:r>
            <a:r>
              <a:rPr lang="en-US" altLang="es-CO" dirty="0" err="1">
                <a:solidFill>
                  <a:srgbClr val="FF0000"/>
                </a:solidFill>
              </a:rPr>
              <a:t>atributos</a:t>
            </a:r>
            <a:r>
              <a:rPr lang="en-US" altLang="es-CO" dirty="0">
                <a:solidFill>
                  <a:srgbClr val="FF0000"/>
                </a:solidFill>
              </a:rPr>
              <a:t> </a:t>
            </a:r>
            <a:r>
              <a:rPr lang="en-US" altLang="es-CO" dirty="0" err="1">
                <a:solidFill>
                  <a:srgbClr val="FF0000"/>
                </a:solidFill>
              </a:rPr>
              <a:t>diferenciadores</a:t>
            </a:r>
            <a:r>
              <a:rPr lang="en-US" altLang="es-CO" dirty="0">
                <a:solidFill>
                  <a:srgbClr val="FF0000"/>
                </a:solidFill>
              </a:rPr>
              <a:t> de la </a:t>
            </a:r>
            <a:r>
              <a:rPr lang="en-US" altLang="es-CO" dirty="0" err="1">
                <a:solidFill>
                  <a:srgbClr val="FF0000"/>
                </a:solidFill>
              </a:rPr>
              <a:t>oferta</a:t>
            </a:r>
            <a:r>
              <a:rPr lang="en-US" altLang="es-CO" dirty="0">
                <a:solidFill>
                  <a:srgbClr val="FF0000"/>
                </a:solidFill>
              </a:rPr>
              <a:t>, que </a:t>
            </a:r>
            <a:r>
              <a:rPr lang="en-US" altLang="es-CO" dirty="0" err="1">
                <a:solidFill>
                  <a:srgbClr val="FF0000"/>
                </a:solidFill>
              </a:rPr>
              <a:t>puedan</a:t>
            </a:r>
            <a:r>
              <a:rPr lang="en-US" altLang="es-CO" dirty="0">
                <a:solidFill>
                  <a:srgbClr val="FF0000"/>
                </a:solidFill>
              </a:rPr>
              <a:t> </a:t>
            </a:r>
            <a:r>
              <a:rPr lang="en-US" altLang="es-CO" dirty="0" err="1">
                <a:solidFill>
                  <a:srgbClr val="FF0000"/>
                </a:solidFill>
              </a:rPr>
              <a:t>ocupar</a:t>
            </a:r>
            <a:r>
              <a:rPr lang="en-US" altLang="es-CO" dirty="0">
                <a:solidFill>
                  <a:srgbClr val="FF0000"/>
                </a:solidFill>
              </a:rPr>
              <a:t> un </a:t>
            </a:r>
            <a:r>
              <a:rPr lang="en-US" altLang="es-CO" dirty="0" err="1">
                <a:solidFill>
                  <a:srgbClr val="FF0000"/>
                </a:solidFill>
              </a:rPr>
              <a:t>lugar</a:t>
            </a:r>
            <a:r>
              <a:rPr lang="en-US" altLang="es-CO" dirty="0">
                <a:solidFill>
                  <a:srgbClr val="FF0000"/>
                </a:solidFill>
              </a:rPr>
              <a:t> </a:t>
            </a:r>
            <a:r>
              <a:rPr lang="en-US" altLang="es-CO" dirty="0" err="1">
                <a:solidFill>
                  <a:srgbClr val="FF0000"/>
                </a:solidFill>
              </a:rPr>
              <a:t>claro</a:t>
            </a:r>
            <a:r>
              <a:rPr lang="en-US" altLang="es-CO" dirty="0">
                <a:solidFill>
                  <a:srgbClr val="FF0000"/>
                </a:solidFill>
              </a:rPr>
              <a:t> y </a:t>
            </a:r>
            <a:r>
              <a:rPr lang="en-US" altLang="es-CO" dirty="0" err="1">
                <a:solidFill>
                  <a:srgbClr val="FF0000"/>
                </a:solidFill>
              </a:rPr>
              <a:t>privilegiado</a:t>
            </a:r>
            <a:r>
              <a:rPr lang="en-US" altLang="es-CO" dirty="0">
                <a:solidFill>
                  <a:srgbClr val="FF0000"/>
                </a:solidFill>
              </a:rPr>
              <a:t> </a:t>
            </a:r>
            <a:r>
              <a:rPr lang="en-US" altLang="es-CO" dirty="0" err="1">
                <a:solidFill>
                  <a:srgbClr val="FF0000"/>
                </a:solidFill>
              </a:rPr>
              <a:t>en</a:t>
            </a:r>
            <a:r>
              <a:rPr lang="en-US" altLang="es-CO" dirty="0">
                <a:solidFill>
                  <a:srgbClr val="FF0000"/>
                </a:solidFill>
              </a:rPr>
              <a:t> la </a:t>
            </a:r>
            <a:r>
              <a:rPr lang="en-US" altLang="es-CO" dirty="0" err="1">
                <a:solidFill>
                  <a:srgbClr val="FF0000"/>
                </a:solidFill>
              </a:rPr>
              <a:t>mente</a:t>
            </a:r>
            <a:r>
              <a:rPr lang="en-US" altLang="es-CO" dirty="0">
                <a:solidFill>
                  <a:srgbClr val="FF0000"/>
                </a:solidFill>
              </a:rPr>
              <a:t> del </a:t>
            </a:r>
            <a:r>
              <a:rPr lang="en-US" altLang="es-CO" dirty="0" err="1">
                <a:solidFill>
                  <a:srgbClr val="FF0000"/>
                </a:solidFill>
              </a:rPr>
              <a:t>consumidor</a:t>
            </a:r>
            <a:r>
              <a:rPr lang="en-US" altLang="es-CO" dirty="0">
                <a:solidFill>
                  <a:srgbClr val="FF0000"/>
                </a:solidFill>
              </a:rPr>
              <a:t>.</a:t>
            </a:r>
            <a:endParaRPr lang="es-CO" dirty="0">
              <a:solidFill>
                <a:srgbClr val="FF0000"/>
              </a:solidFill>
            </a:endParaRPr>
          </a:p>
        </p:txBody>
      </p:sp>
      <p:pic>
        <p:nvPicPr>
          <p:cNvPr id="10" name="Imagen" descr="Imagen">
            <a:extLst>
              <a:ext uri="{FF2B5EF4-FFF2-40B4-BE49-F238E27FC236}">
                <a16:creationId xmlns:a16="http://schemas.microsoft.com/office/drawing/2014/main" id="{4C7E5A8B-8DCC-A742-9F38-DF79BA001B66}"/>
              </a:ext>
            </a:extLst>
          </p:cNvPr>
          <p:cNvPicPr>
            <a:picLocks noChangeAspect="1"/>
          </p:cNvPicPr>
          <p:nvPr/>
        </p:nvPicPr>
        <p:blipFill>
          <a:blip r:embed="rId2">
            <a:extLst/>
          </a:blip>
          <a:stretch>
            <a:fillRect/>
          </a:stretch>
        </p:blipFill>
        <p:spPr>
          <a:xfrm>
            <a:off x="7269480" y="9875543"/>
            <a:ext cx="3436666" cy="3436666"/>
          </a:xfrm>
          <a:prstGeom prst="rect">
            <a:avLst/>
          </a:prstGeom>
          <a:ln w="12700">
            <a:miter lim="400000"/>
          </a:ln>
        </p:spPr>
      </p:pic>
      <p:sp>
        <p:nvSpPr>
          <p:cNvPr id="11" name="OFERTA DE VALOR">
            <a:extLst>
              <a:ext uri="{FF2B5EF4-FFF2-40B4-BE49-F238E27FC236}">
                <a16:creationId xmlns:a16="http://schemas.microsoft.com/office/drawing/2014/main" id="{8F48B6E3-2EC8-2843-96B6-C0C6A697F36D}"/>
              </a:ext>
            </a:extLst>
          </p:cNvPr>
          <p:cNvSpPr txBox="1"/>
          <p:nvPr/>
        </p:nvSpPr>
        <p:spPr>
          <a:xfrm>
            <a:off x="27211" y="11383583"/>
            <a:ext cx="7954386" cy="1041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100" spc="427">
                <a:solidFill>
                  <a:srgbClr val="FF9300"/>
                </a:solidFill>
              </a:defRPr>
            </a:lvl1pPr>
          </a:lstStyle>
          <a:p>
            <a:r>
              <a:rPr lang="es-ES" dirty="0"/>
              <a:t>PROPUESTA DE VALOR</a:t>
            </a:r>
            <a:endParaRPr dirty="0"/>
          </a:p>
        </p:txBody>
      </p:sp>
      <p:sp>
        <p:nvSpPr>
          <p:cNvPr id="12" name="Rectángulo 11">
            <a:extLst>
              <a:ext uri="{FF2B5EF4-FFF2-40B4-BE49-F238E27FC236}">
                <a16:creationId xmlns:a16="http://schemas.microsoft.com/office/drawing/2014/main" id="{99B70ADF-90DD-D944-90A2-ED1ECE033D96}"/>
              </a:ext>
            </a:extLst>
          </p:cNvPr>
          <p:cNvSpPr/>
          <p:nvPr/>
        </p:nvSpPr>
        <p:spPr>
          <a:xfrm>
            <a:off x="11492919" y="11092479"/>
            <a:ext cx="9390100" cy="1446550"/>
          </a:xfrm>
          <a:prstGeom prst="rect">
            <a:avLst/>
          </a:prstGeom>
          <a:ln>
            <a:solidFill>
              <a:srgbClr val="FF9300"/>
            </a:solidFill>
            <a:prstDash val="dash"/>
          </a:ln>
        </p:spPr>
        <p:txBody>
          <a:bodyPr wrap="square">
            <a:spAutoFit/>
          </a:bodyPr>
          <a:lstStyle/>
          <a:p>
            <a:r>
              <a:rPr lang="es-ES" sz="4400" dirty="0">
                <a:solidFill>
                  <a:srgbClr val="FF0000"/>
                </a:solidFill>
              </a:rPr>
              <a:t>De qué manera creará un valor diferenciado para los segmentos</a:t>
            </a:r>
            <a:endParaRPr lang="es-CO" sz="4400" dirty="0">
              <a:solidFill>
                <a:srgbClr val="FF0000"/>
              </a:solidFill>
            </a:endParaRPr>
          </a:p>
        </p:txBody>
      </p:sp>
    </p:spTree>
    <p:extLst>
      <p:ext uri="{BB962C8B-B14F-4D97-AF65-F5344CB8AC3E}">
        <p14:creationId xmlns:p14="http://schemas.microsoft.com/office/powerpoint/2010/main" val="12071250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1"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Shape 571"/>
          <p:cNvSpPr>
            <a:spLocks noGrp="1"/>
          </p:cNvSpPr>
          <p:nvPr>
            <p:ph type="body" idx="13"/>
          </p:nvPr>
        </p:nvSpPr>
        <p:spPr>
          <a:prstGeom prst="rect">
            <a:avLst/>
          </a:prstGeom>
          <a:solidFill>
            <a:srgbClr val="0080FF"/>
          </a:solidFill>
        </p:spPr>
        <p:txBody>
          <a:bodyPr/>
          <a:lstStyle/>
          <a:p>
            <a:pPr>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dirty="0"/>
          </a:p>
        </p:txBody>
      </p:sp>
      <p:sp>
        <p:nvSpPr>
          <p:cNvPr id="2" name="TextBox 1"/>
          <p:cNvSpPr txBox="1"/>
          <p:nvPr/>
        </p:nvSpPr>
        <p:spPr>
          <a:xfrm>
            <a:off x="13399053" y="12423283"/>
            <a:ext cx="10412898"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CO" sz="5400" dirty="0">
                <a:solidFill>
                  <a:schemeClr val="accent2">
                    <a:lumMod val="75000"/>
                  </a:schemeClr>
                </a:solidFill>
              </a:rPr>
              <a:t>ALTO VALOR PARA EL CLIENTE  ++</a:t>
            </a:r>
          </a:p>
        </p:txBody>
      </p:sp>
      <p:cxnSp>
        <p:nvCxnSpPr>
          <p:cNvPr id="6" name="Straight Arrow Connector 5"/>
          <p:cNvCxnSpPr/>
          <p:nvPr/>
        </p:nvCxnSpPr>
        <p:spPr>
          <a:xfrm flipV="1">
            <a:off x="4974574" y="4667250"/>
            <a:ext cx="0" cy="7620000"/>
          </a:xfrm>
          <a:prstGeom prst="straightConnector1">
            <a:avLst/>
          </a:prstGeom>
          <a:noFill/>
          <a:ln w="76200" cap="flat" cmpd="sng">
            <a:solidFill>
              <a:schemeClr val="accent1">
                <a:lumMod val="75000"/>
              </a:schemeClr>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1" name="Straight Arrow Connector 10"/>
          <p:cNvCxnSpPr/>
          <p:nvPr/>
        </p:nvCxnSpPr>
        <p:spPr>
          <a:xfrm flipV="1">
            <a:off x="4974574" y="12280901"/>
            <a:ext cx="13630928" cy="6350"/>
          </a:xfrm>
          <a:prstGeom prst="straightConnector1">
            <a:avLst/>
          </a:prstGeom>
          <a:noFill/>
          <a:ln w="76200" cap="flat" cmpd="sng">
            <a:solidFill>
              <a:schemeClr val="accent1">
                <a:lumMod val="75000"/>
              </a:schemeClr>
            </a:solidFill>
            <a:prstDash val="solid"/>
            <a:miter lim="400000"/>
            <a:tailEnd type="arrow"/>
          </a:ln>
          <a:effectLst/>
          <a:sp3d/>
        </p:spPr>
        <p:style>
          <a:lnRef idx="0">
            <a:scrgbClr r="0" g="0" b="0"/>
          </a:lnRef>
          <a:fillRef idx="0">
            <a:scrgbClr r="0" g="0" b="0"/>
          </a:fillRef>
          <a:effectRef idx="0">
            <a:scrgbClr r="0" g="0" b="0"/>
          </a:effectRef>
          <a:fontRef idx="none"/>
        </p:style>
      </p:cxnSp>
      <p:sp>
        <p:nvSpPr>
          <p:cNvPr id="14" name="TextBox 13"/>
          <p:cNvSpPr txBox="1"/>
          <p:nvPr/>
        </p:nvSpPr>
        <p:spPr>
          <a:xfrm rot="16200000">
            <a:off x="-1151765" y="8042757"/>
            <a:ext cx="10412898"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CO" sz="5400" dirty="0">
                <a:solidFill>
                  <a:schemeClr val="accent2">
                    <a:lumMod val="75000"/>
                  </a:schemeClr>
                </a:solidFill>
              </a:rPr>
              <a:t>ALTO VALOR PARA EL NEGOCIO ++</a:t>
            </a:r>
          </a:p>
        </p:txBody>
      </p:sp>
      <p:pic>
        <p:nvPicPr>
          <p:cNvPr id="12" name="Picture 11"/>
          <p:cNvPicPr>
            <a:picLocks noChangeAspect="1"/>
          </p:cNvPicPr>
          <p:nvPr/>
        </p:nvPicPr>
        <p:blipFill>
          <a:blip r:embed="rId2"/>
          <a:stretch>
            <a:fillRect/>
          </a:stretch>
        </p:blipFill>
        <p:spPr>
          <a:xfrm>
            <a:off x="13780052" y="4667250"/>
            <a:ext cx="2857500" cy="2857500"/>
          </a:xfrm>
          <a:prstGeom prst="rect">
            <a:avLst/>
          </a:prstGeom>
        </p:spPr>
      </p:pic>
      <p:pic>
        <p:nvPicPr>
          <p:cNvPr id="13" name="Picture 12"/>
          <p:cNvPicPr>
            <a:picLocks noChangeAspect="1"/>
          </p:cNvPicPr>
          <p:nvPr/>
        </p:nvPicPr>
        <p:blipFill>
          <a:blip r:embed="rId3"/>
          <a:stretch>
            <a:fillRect/>
          </a:stretch>
        </p:blipFill>
        <p:spPr>
          <a:xfrm>
            <a:off x="5391150" y="9328150"/>
            <a:ext cx="2857500" cy="2857500"/>
          </a:xfrm>
          <a:prstGeom prst="rect">
            <a:avLst/>
          </a:prstGeom>
        </p:spPr>
      </p:pic>
      <p:sp>
        <p:nvSpPr>
          <p:cNvPr id="15" name="RESULTADOS">
            <a:extLst>
              <a:ext uri="{FF2B5EF4-FFF2-40B4-BE49-F238E27FC236}">
                <a16:creationId xmlns:a16="http://schemas.microsoft.com/office/drawing/2014/main" id="{065CB552-EE02-A04A-A711-0CBE23855532}"/>
              </a:ext>
            </a:extLst>
          </p:cNvPr>
          <p:cNvSpPr txBox="1">
            <a:spLocks noGrp="1"/>
          </p:cNvSpPr>
          <p:nvPr>
            <p:ph type="title"/>
          </p:nvPr>
        </p:nvSpPr>
        <p:spPr>
          <a:xfrm>
            <a:off x="4663789" y="1924975"/>
            <a:ext cx="15187193" cy="683755"/>
          </a:xfrm>
          <a:prstGeom prst="rect">
            <a:avLst/>
          </a:prstGeom>
        </p:spPr>
        <p:txBody>
          <a:bodyPr>
            <a:normAutofit fontScale="90000"/>
          </a:bodyPr>
          <a:lstStyle>
            <a:lvl1pPr defTabSz="440054">
              <a:defRPr sz="11550" spc="2656">
                <a:effectLst>
                  <a:outerShdw blurRad="19558" dist="19558" dir="13500000" rotWithShape="0">
                    <a:srgbClr val="555555">
                      <a:alpha val="25000"/>
                    </a:srgbClr>
                  </a:outerShdw>
                </a:effectLst>
              </a:defRPr>
            </a:lvl1pPr>
          </a:lstStyle>
          <a:p>
            <a:r>
              <a:rPr lang="es-ES" sz="8900" dirty="0"/>
              <a:t>MATRIZ DE VALOR</a:t>
            </a:r>
            <a:endParaRPr dirty="0"/>
          </a:p>
        </p:txBody>
      </p:sp>
      <p:sp>
        <p:nvSpPr>
          <p:cNvPr id="16" name="Entrevista en Profundidad">
            <a:extLst>
              <a:ext uri="{FF2B5EF4-FFF2-40B4-BE49-F238E27FC236}">
                <a16:creationId xmlns:a16="http://schemas.microsoft.com/office/drawing/2014/main" id="{9879CD06-2540-DA48-971C-E7AF6DF68620}"/>
              </a:ext>
            </a:extLst>
          </p:cNvPr>
          <p:cNvSpPr txBox="1"/>
          <p:nvPr/>
        </p:nvSpPr>
        <p:spPr>
          <a:xfrm>
            <a:off x="14352431" y="2933235"/>
            <a:ext cx="9459520" cy="3180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4000" spc="280">
                <a:solidFill>
                  <a:srgbClr val="5E5E5E"/>
                </a:solidFill>
              </a:defRPr>
            </a:lvl1pPr>
          </a:lstStyle>
          <a:p>
            <a:r>
              <a:rPr lang="es-CO" dirty="0"/>
              <a:t>Incluya las 3 matrices  de acuerdo a los problemas planteados y las acciones a implementar de acuerdo al análisis de las ideas que han realizado en el equipo</a:t>
            </a:r>
          </a:p>
          <a:p>
            <a:endParaRPr dirty="0"/>
          </a:p>
        </p:txBody>
      </p:sp>
    </p:spTree>
    <p:extLst>
      <p:ext uri="{BB962C8B-B14F-4D97-AF65-F5344CB8AC3E}">
        <p14:creationId xmlns:p14="http://schemas.microsoft.com/office/powerpoint/2010/main" val="138316589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46" name="EMPAQUE"/>
          <p:cNvSpPr txBox="1"/>
          <p:nvPr/>
        </p:nvSpPr>
        <p:spPr>
          <a:xfrm>
            <a:off x="1290611" y="2672315"/>
            <a:ext cx="4420046"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800" spc="336">
                <a:solidFill>
                  <a:srgbClr val="FF9300"/>
                </a:solidFill>
              </a:defRPr>
            </a:lvl1pPr>
          </a:lstStyle>
          <a:p>
            <a:r>
              <a:rPr lang="es-ES" dirty="0"/>
              <a:t>PRODUCTO</a:t>
            </a:r>
            <a:endParaRPr dirty="0"/>
          </a:p>
        </p:txBody>
      </p:sp>
      <p:sp>
        <p:nvSpPr>
          <p:cNvPr id="1147" name="Mejorar diseño de empaque: colores, tipografía. Innovar en forma del empaque y usar materiales amigables con el medio ambiente.…"/>
          <p:cNvSpPr/>
          <p:nvPr/>
        </p:nvSpPr>
        <p:spPr>
          <a:xfrm>
            <a:off x="2029440" y="4177102"/>
            <a:ext cx="16050742" cy="9343352"/>
          </a:xfrm>
          <a:prstGeom prst="roundRect">
            <a:avLst>
              <a:gd name="adj" fmla="val 15978"/>
            </a:avLst>
          </a:prstGeom>
          <a:solidFill>
            <a:schemeClr val="accent2"/>
          </a:solid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p>
            <a:pPr algn="l">
              <a:lnSpc>
                <a:spcPct val="120000"/>
              </a:lnSpc>
              <a:spcBef>
                <a:spcPct val="50000"/>
              </a:spcBef>
              <a:buFontTx/>
              <a:buChar char="•"/>
            </a:pPr>
            <a:r>
              <a:rPr lang="es-ES" altLang="es-CO" sz="3600" dirty="0">
                <a:solidFill>
                  <a:schemeClr val="tx1"/>
                </a:solidFill>
              </a:rPr>
              <a:t>¿Qué atributos debe tener el producto o servicio?¿Qué novedades o aspectos únicos ofrecer?</a:t>
            </a:r>
          </a:p>
          <a:p>
            <a:pPr algn="l">
              <a:lnSpc>
                <a:spcPct val="120000"/>
              </a:lnSpc>
              <a:spcBef>
                <a:spcPct val="50000"/>
              </a:spcBef>
              <a:buFontTx/>
              <a:buChar char="•"/>
            </a:pPr>
            <a:r>
              <a:rPr lang="es-ES" altLang="es-CO" sz="3600" dirty="0">
                <a:solidFill>
                  <a:schemeClr val="tx1"/>
                </a:solidFill>
              </a:rPr>
              <a:t>¿Qué cambios se deben realizar en el producto?¿Qué variedad se desea ofrecer?</a:t>
            </a:r>
          </a:p>
          <a:p>
            <a:pPr algn="l">
              <a:lnSpc>
                <a:spcPct val="120000"/>
              </a:lnSpc>
              <a:spcBef>
                <a:spcPct val="50000"/>
              </a:spcBef>
              <a:buFontTx/>
              <a:buChar char="•"/>
            </a:pPr>
            <a:r>
              <a:rPr lang="es-ES" altLang="es-CO" sz="3600" dirty="0">
                <a:solidFill>
                  <a:schemeClr val="tx1"/>
                </a:solidFill>
              </a:rPr>
              <a:t>¿Cómo se compara el producto o servicio con similares o sustitutos?</a:t>
            </a:r>
          </a:p>
          <a:p>
            <a:pPr algn="l">
              <a:lnSpc>
                <a:spcPct val="120000"/>
              </a:lnSpc>
              <a:spcBef>
                <a:spcPct val="50000"/>
              </a:spcBef>
              <a:buFontTx/>
              <a:buChar char="•"/>
            </a:pPr>
            <a:r>
              <a:rPr lang="es-ES" altLang="es-CO" sz="3600" dirty="0">
                <a:solidFill>
                  <a:schemeClr val="tx1"/>
                </a:solidFill>
              </a:rPr>
              <a:t>¿Qué marca debe utilizarse?¿Se maneja marcas paraguas o individual? (SI APLICA)</a:t>
            </a:r>
          </a:p>
          <a:p>
            <a:pPr algn="l">
              <a:lnSpc>
                <a:spcPct val="120000"/>
              </a:lnSpc>
              <a:spcBef>
                <a:spcPct val="50000"/>
              </a:spcBef>
              <a:buFontTx/>
              <a:buChar char="•"/>
            </a:pPr>
            <a:r>
              <a:rPr lang="es-ES" altLang="es-CO" sz="3600" dirty="0">
                <a:solidFill>
                  <a:schemeClr val="tx1"/>
                </a:solidFill>
              </a:rPr>
              <a:t>¿Qué valor agregado o producto ampliado se puede ofrecer? </a:t>
            </a:r>
          </a:p>
          <a:p>
            <a:pPr algn="l">
              <a:lnSpc>
                <a:spcPct val="120000"/>
              </a:lnSpc>
              <a:spcBef>
                <a:spcPct val="50000"/>
              </a:spcBef>
              <a:buFontTx/>
              <a:buChar char="•"/>
            </a:pPr>
            <a:r>
              <a:rPr lang="es-ES" altLang="es-CO" sz="3600" dirty="0">
                <a:solidFill>
                  <a:schemeClr val="tx1"/>
                </a:solidFill>
              </a:rPr>
              <a:t>¿Pueden atarse (</a:t>
            </a:r>
            <a:r>
              <a:rPr lang="es-ES" altLang="es-CO" sz="3600" dirty="0" err="1">
                <a:solidFill>
                  <a:schemeClr val="tx1"/>
                </a:solidFill>
              </a:rPr>
              <a:t>bundling</a:t>
            </a:r>
            <a:r>
              <a:rPr lang="es-ES" altLang="es-CO" sz="3600" dirty="0">
                <a:solidFill>
                  <a:schemeClr val="tx1"/>
                </a:solidFill>
              </a:rPr>
              <a:t>) productos o servicios de manera atractiva para el consumidor?</a:t>
            </a:r>
          </a:p>
          <a:p>
            <a:pPr algn="l">
              <a:lnSpc>
                <a:spcPct val="120000"/>
              </a:lnSpc>
              <a:spcBef>
                <a:spcPct val="50000"/>
              </a:spcBef>
              <a:buFontTx/>
              <a:buChar char="•"/>
            </a:pPr>
            <a:r>
              <a:rPr lang="es-ES" altLang="es-CO" sz="3600" dirty="0">
                <a:solidFill>
                  <a:schemeClr val="tx1"/>
                </a:solidFill>
              </a:rPr>
              <a:t>Qué sugerencias le hacen el empaque? Justifique las razones </a:t>
            </a:r>
          </a:p>
        </p:txBody>
      </p:sp>
      <p:sp>
        <p:nvSpPr>
          <p:cNvPr id="1148" name="CAMINO EJECUCIONAL DE LA MARCA"/>
          <p:cNvSpPr txBox="1"/>
          <p:nvPr/>
        </p:nvSpPr>
        <p:spPr>
          <a:xfrm>
            <a:off x="3691226" y="1288852"/>
            <a:ext cx="16445297" cy="11824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defTabSz="274320">
              <a:lnSpc>
                <a:spcPct val="90000"/>
              </a:lnSpc>
              <a:defRPr sz="7200" cap="all" spc="1656">
                <a:solidFill>
                  <a:srgbClr val="53585F"/>
                </a:solidFill>
                <a:effectLst>
                  <a:outerShdw blurRad="12192" dist="12192" dir="13500000" rotWithShape="0">
                    <a:srgbClr val="555555">
                      <a:alpha val="25000"/>
                    </a:srgbClr>
                  </a:outerShdw>
                </a:effectLst>
              </a:defRPr>
            </a:lvl1pPr>
          </a:lstStyle>
          <a:p>
            <a:r>
              <a:rPr lang="es-ES" dirty="0"/>
              <a:t>MEZCLA DE MERCADEO</a:t>
            </a:r>
            <a:endParaRPr dirty="0"/>
          </a:p>
        </p:txBody>
      </p:sp>
      <p:sp>
        <p:nvSpPr>
          <p:cNvPr id="6" name="Rectángulo 5">
            <a:extLst>
              <a:ext uri="{FF2B5EF4-FFF2-40B4-BE49-F238E27FC236}">
                <a16:creationId xmlns:a16="http://schemas.microsoft.com/office/drawing/2014/main" id="{5E93BFFE-E523-3F4F-90CE-BEF89F9F080E}"/>
              </a:ext>
            </a:extLst>
          </p:cNvPr>
          <p:cNvSpPr/>
          <p:nvPr/>
        </p:nvSpPr>
        <p:spPr>
          <a:xfrm>
            <a:off x="15372029" y="1923839"/>
            <a:ext cx="9528987" cy="2077492"/>
          </a:xfrm>
          <a:prstGeom prst="rect">
            <a:avLst/>
          </a:prstGeom>
        </p:spPr>
        <p:txBody>
          <a:bodyPr wrap="square">
            <a:spAutoFit/>
          </a:bodyPr>
          <a:lstStyle/>
          <a:p>
            <a:r>
              <a:rPr lang="en-US" altLang="es-CO" dirty="0">
                <a:solidFill>
                  <a:srgbClr val="FF0000"/>
                </a:solidFill>
              </a:rPr>
              <a:t>Las </a:t>
            </a:r>
            <a:r>
              <a:rPr lang="en-US" altLang="es-CO" dirty="0" err="1">
                <a:solidFill>
                  <a:srgbClr val="FF0000"/>
                </a:solidFill>
              </a:rPr>
              <a:t>respuestas</a:t>
            </a:r>
            <a:r>
              <a:rPr lang="en-US" altLang="es-CO" dirty="0">
                <a:solidFill>
                  <a:srgbClr val="FF0000"/>
                </a:solidFill>
              </a:rPr>
              <a:t> a </a:t>
            </a:r>
            <a:r>
              <a:rPr lang="en-US" altLang="es-CO" dirty="0" err="1">
                <a:solidFill>
                  <a:srgbClr val="FF0000"/>
                </a:solidFill>
              </a:rPr>
              <a:t>este</a:t>
            </a:r>
            <a:r>
              <a:rPr lang="en-US" altLang="es-CO" dirty="0">
                <a:solidFill>
                  <a:srgbClr val="FF0000"/>
                </a:solidFill>
              </a:rPr>
              <a:t> </a:t>
            </a:r>
            <a:r>
              <a:rPr lang="en-US" altLang="es-CO" dirty="0" err="1">
                <a:solidFill>
                  <a:srgbClr val="FF0000"/>
                </a:solidFill>
              </a:rPr>
              <a:t>punto</a:t>
            </a:r>
            <a:r>
              <a:rPr lang="en-US" altLang="es-CO" dirty="0">
                <a:solidFill>
                  <a:srgbClr val="FF0000"/>
                </a:solidFill>
              </a:rPr>
              <a:t> </a:t>
            </a:r>
            <a:r>
              <a:rPr lang="en-US" altLang="es-CO" dirty="0" err="1">
                <a:solidFill>
                  <a:srgbClr val="FF0000"/>
                </a:solidFill>
              </a:rPr>
              <a:t>deben</a:t>
            </a:r>
            <a:r>
              <a:rPr lang="en-US" altLang="es-CO" dirty="0">
                <a:solidFill>
                  <a:srgbClr val="FF0000"/>
                </a:solidFill>
              </a:rPr>
              <a:t> </a:t>
            </a:r>
            <a:r>
              <a:rPr lang="en-US" altLang="es-CO" dirty="0" err="1">
                <a:solidFill>
                  <a:srgbClr val="FF0000"/>
                </a:solidFill>
              </a:rPr>
              <a:t>desarrollarse</a:t>
            </a:r>
            <a:r>
              <a:rPr lang="en-US" altLang="es-CO" dirty="0">
                <a:solidFill>
                  <a:srgbClr val="FF0000"/>
                </a:solidFill>
              </a:rPr>
              <a:t> </a:t>
            </a:r>
            <a:r>
              <a:rPr lang="en-US" altLang="es-CO" dirty="0" err="1">
                <a:solidFill>
                  <a:srgbClr val="FF0000"/>
                </a:solidFill>
              </a:rPr>
              <a:t>en</a:t>
            </a:r>
            <a:r>
              <a:rPr lang="en-US" altLang="es-CO" dirty="0">
                <a:solidFill>
                  <a:srgbClr val="FF0000"/>
                </a:solidFill>
              </a:rPr>
              <a:t> </a:t>
            </a:r>
            <a:r>
              <a:rPr lang="en-US" altLang="es-CO" dirty="0" err="1">
                <a:solidFill>
                  <a:srgbClr val="FF0000"/>
                </a:solidFill>
              </a:rPr>
              <a:t>máximo</a:t>
            </a:r>
            <a:r>
              <a:rPr lang="en-US" altLang="es-CO" dirty="0">
                <a:solidFill>
                  <a:srgbClr val="FF0000"/>
                </a:solidFill>
              </a:rPr>
              <a:t> 2 slides. </a:t>
            </a:r>
            <a:r>
              <a:rPr lang="en-US" altLang="es-CO" dirty="0" err="1">
                <a:solidFill>
                  <a:srgbClr val="FF0000"/>
                </a:solidFill>
              </a:rPr>
              <a:t>Debe</a:t>
            </a:r>
            <a:r>
              <a:rPr lang="en-US" altLang="es-CO" dirty="0">
                <a:solidFill>
                  <a:srgbClr val="FF0000"/>
                </a:solidFill>
              </a:rPr>
              <a:t> </a:t>
            </a:r>
            <a:r>
              <a:rPr lang="en-US" altLang="es-CO" dirty="0" err="1">
                <a:solidFill>
                  <a:srgbClr val="FF0000"/>
                </a:solidFill>
              </a:rPr>
              <a:t>ser</a:t>
            </a:r>
            <a:r>
              <a:rPr lang="en-US" altLang="es-CO" dirty="0">
                <a:solidFill>
                  <a:srgbClr val="FF0000"/>
                </a:solidFill>
              </a:rPr>
              <a:t> </a:t>
            </a:r>
            <a:r>
              <a:rPr lang="en-US" altLang="es-CO" dirty="0" err="1">
                <a:solidFill>
                  <a:srgbClr val="FF0000"/>
                </a:solidFill>
              </a:rPr>
              <a:t>preciso</a:t>
            </a:r>
            <a:r>
              <a:rPr lang="en-US" altLang="es-CO" dirty="0">
                <a:solidFill>
                  <a:srgbClr val="FF0000"/>
                </a:solidFill>
              </a:rPr>
              <a:t> y </a:t>
            </a:r>
            <a:r>
              <a:rPr lang="en-US" altLang="es-CO" dirty="0" err="1">
                <a:solidFill>
                  <a:srgbClr val="FF0000"/>
                </a:solidFill>
              </a:rPr>
              <a:t>facil</a:t>
            </a:r>
            <a:r>
              <a:rPr lang="en-US" altLang="es-CO" dirty="0">
                <a:solidFill>
                  <a:srgbClr val="FF0000"/>
                </a:solidFill>
              </a:rPr>
              <a:t> de </a:t>
            </a:r>
            <a:r>
              <a:rPr lang="en-US" altLang="es-CO" dirty="0" err="1">
                <a:solidFill>
                  <a:srgbClr val="FF0000"/>
                </a:solidFill>
              </a:rPr>
              <a:t>entender</a:t>
            </a:r>
            <a:endParaRPr lang="es-CO" dirty="0">
              <a:solidFill>
                <a:srgbClr val="FF0000"/>
              </a:solidFill>
            </a:endParaRPr>
          </a:p>
        </p:txBody>
      </p:sp>
    </p:spTree>
    <p:extLst>
      <p:ext uri="{BB962C8B-B14F-4D97-AF65-F5344CB8AC3E}">
        <p14:creationId xmlns:p14="http://schemas.microsoft.com/office/powerpoint/2010/main" val="132009213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46" name="EMPAQUE"/>
          <p:cNvSpPr txBox="1"/>
          <p:nvPr/>
        </p:nvSpPr>
        <p:spPr>
          <a:xfrm>
            <a:off x="1290611" y="2672315"/>
            <a:ext cx="4420046"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800" spc="336">
                <a:solidFill>
                  <a:srgbClr val="FF9300"/>
                </a:solidFill>
              </a:defRPr>
            </a:lvl1pPr>
          </a:lstStyle>
          <a:p>
            <a:r>
              <a:rPr lang="es-ES" dirty="0"/>
              <a:t>PRECIO</a:t>
            </a:r>
            <a:endParaRPr dirty="0"/>
          </a:p>
        </p:txBody>
      </p:sp>
      <p:sp>
        <p:nvSpPr>
          <p:cNvPr id="1147" name="Mejorar diseño de empaque: colores, tipografía. Innovar en forma del empaque y usar materiales amigables con el medio ambiente.…"/>
          <p:cNvSpPr/>
          <p:nvPr/>
        </p:nvSpPr>
        <p:spPr>
          <a:xfrm>
            <a:off x="2029440" y="4177102"/>
            <a:ext cx="16050742" cy="9343352"/>
          </a:xfrm>
          <a:prstGeom prst="roundRect">
            <a:avLst>
              <a:gd name="adj" fmla="val 15978"/>
            </a:avLst>
          </a:prstGeom>
          <a:solidFill>
            <a:srgbClr val="92D050"/>
          </a:solid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p>
            <a:pPr algn="l">
              <a:lnSpc>
                <a:spcPct val="160000"/>
              </a:lnSpc>
              <a:spcBef>
                <a:spcPct val="50000"/>
              </a:spcBef>
              <a:buFontTx/>
              <a:buChar char="•"/>
            </a:pP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precio</a:t>
            </a:r>
            <a:r>
              <a:rPr lang="en-US" altLang="es-CO" sz="3200" b="1" dirty="0">
                <a:solidFill>
                  <a:srgbClr val="032183"/>
                </a:solidFill>
              </a:rPr>
              <a:t> </a:t>
            </a:r>
            <a:r>
              <a:rPr lang="en-US" altLang="es-CO" sz="3200" b="1" dirty="0" err="1">
                <a:solidFill>
                  <a:srgbClr val="032183"/>
                </a:solidFill>
              </a:rPr>
              <a:t>refleja</a:t>
            </a:r>
            <a:r>
              <a:rPr lang="en-US" altLang="es-CO" sz="3200" b="1" dirty="0">
                <a:solidFill>
                  <a:srgbClr val="032183"/>
                </a:solidFill>
              </a:rPr>
              <a:t> </a:t>
            </a:r>
            <a:r>
              <a:rPr lang="en-US" altLang="es-CO" sz="3200" b="1" dirty="0" err="1">
                <a:solidFill>
                  <a:srgbClr val="032183"/>
                </a:solidFill>
              </a:rPr>
              <a:t>mejor</a:t>
            </a:r>
            <a:r>
              <a:rPr lang="en-US" altLang="es-CO" sz="3200" b="1" dirty="0">
                <a:solidFill>
                  <a:srgbClr val="032183"/>
                </a:solidFill>
              </a:rPr>
              <a:t> el </a:t>
            </a:r>
            <a:r>
              <a:rPr lang="en-US" altLang="es-CO" sz="3200" b="1" dirty="0" err="1">
                <a:solidFill>
                  <a:srgbClr val="032183"/>
                </a:solidFill>
              </a:rPr>
              <a:t>posicionamiento</a:t>
            </a: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relación</a:t>
            </a:r>
            <a:r>
              <a:rPr lang="en-US" altLang="es-CO" sz="3200" b="1" dirty="0">
                <a:solidFill>
                  <a:srgbClr val="032183"/>
                </a:solidFill>
              </a:rPr>
              <a:t> </a:t>
            </a:r>
            <a:r>
              <a:rPr lang="en-US" altLang="es-CO" sz="3200" b="1" dirty="0" err="1">
                <a:solidFill>
                  <a:srgbClr val="032183"/>
                </a:solidFill>
              </a:rPr>
              <a:t>debe</a:t>
            </a:r>
            <a:r>
              <a:rPr lang="en-US" altLang="es-CO" sz="3200" b="1" dirty="0">
                <a:solidFill>
                  <a:srgbClr val="032183"/>
                </a:solidFill>
              </a:rPr>
              <a:t> </a:t>
            </a:r>
            <a:r>
              <a:rPr lang="en-US" altLang="es-CO" sz="3200" b="1" dirty="0" err="1">
                <a:solidFill>
                  <a:srgbClr val="032183"/>
                </a:solidFill>
              </a:rPr>
              <a:t>existir</a:t>
            </a:r>
            <a:r>
              <a:rPr lang="en-US" altLang="es-CO" sz="3200" b="1" dirty="0">
                <a:solidFill>
                  <a:srgbClr val="032183"/>
                </a:solidFill>
              </a:rPr>
              <a:t> entre </a:t>
            </a:r>
            <a:r>
              <a:rPr lang="en-US" altLang="es-CO" sz="3200" b="1" dirty="0" err="1">
                <a:solidFill>
                  <a:srgbClr val="032183"/>
                </a:solidFill>
              </a:rPr>
              <a:t>precio</a:t>
            </a:r>
            <a:r>
              <a:rPr lang="en-US" altLang="es-CO" sz="3200" b="1" dirty="0">
                <a:solidFill>
                  <a:srgbClr val="032183"/>
                </a:solidFill>
              </a:rPr>
              <a:t> y valor </a:t>
            </a:r>
            <a:r>
              <a:rPr lang="en-US" altLang="es-CO" sz="3200" b="1" dirty="0" err="1">
                <a:solidFill>
                  <a:srgbClr val="032183"/>
                </a:solidFill>
              </a:rPr>
              <a:t>percibido</a:t>
            </a:r>
            <a:r>
              <a:rPr lang="en-US" altLang="es-CO" sz="3200" b="1" dirty="0">
                <a:solidFill>
                  <a:srgbClr val="032183"/>
                </a:solidFill>
              </a:rPr>
              <a:t>? </a:t>
            </a:r>
          </a:p>
          <a:p>
            <a:pPr algn="l">
              <a:lnSpc>
                <a:spcPct val="160000"/>
              </a:lnSpc>
              <a:spcBef>
                <a:spcPct val="50000"/>
              </a:spcBef>
              <a:buFontTx/>
              <a:buChar char="•"/>
            </a:pP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estrategia</a:t>
            </a:r>
            <a:r>
              <a:rPr lang="en-US" altLang="es-CO" sz="3200" b="1" dirty="0">
                <a:solidFill>
                  <a:srgbClr val="032183"/>
                </a:solidFill>
              </a:rPr>
              <a:t> -</a:t>
            </a:r>
            <a:r>
              <a:rPr lang="en-US" altLang="es-CO" sz="3200" b="1" dirty="0" err="1">
                <a:solidFill>
                  <a:srgbClr val="032183"/>
                </a:solidFill>
              </a:rPr>
              <a:t>descremación</a:t>
            </a:r>
            <a:r>
              <a:rPr lang="en-US" altLang="es-CO" sz="3200" b="1" dirty="0">
                <a:solidFill>
                  <a:srgbClr val="032183"/>
                </a:solidFill>
              </a:rPr>
              <a:t>, </a:t>
            </a:r>
            <a:r>
              <a:rPr lang="en-US" altLang="es-CO" sz="3200" b="1" dirty="0" err="1">
                <a:solidFill>
                  <a:srgbClr val="032183"/>
                </a:solidFill>
              </a:rPr>
              <a:t>penetración</a:t>
            </a:r>
            <a:r>
              <a:rPr lang="en-US" altLang="es-CO" sz="3200" b="1" dirty="0">
                <a:solidFill>
                  <a:srgbClr val="032183"/>
                </a:solidFill>
              </a:rPr>
              <a:t> o </a:t>
            </a:r>
            <a:r>
              <a:rPr lang="en-US" altLang="es-CO" sz="3200" b="1" dirty="0" err="1">
                <a:solidFill>
                  <a:srgbClr val="032183"/>
                </a:solidFill>
              </a:rPr>
              <a:t>paridad</a:t>
            </a:r>
            <a:r>
              <a:rPr lang="en-US" altLang="es-CO" sz="3200" b="1" dirty="0">
                <a:solidFill>
                  <a:srgbClr val="032183"/>
                </a:solidFill>
              </a:rPr>
              <a:t>- se </a:t>
            </a:r>
            <a:r>
              <a:rPr lang="en-US" altLang="es-CO" sz="3200" b="1" dirty="0" err="1">
                <a:solidFill>
                  <a:srgbClr val="032183"/>
                </a:solidFill>
              </a:rPr>
              <a:t>debe</a:t>
            </a:r>
            <a:r>
              <a:rPr lang="en-US" altLang="es-CO" sz="3200" b="1" dirty="0">
                <a:solidFill>
                  <a:srgbClr val="032183"/>
                </a:solidFill>
              </a:rPr>
              <a:t> </a:t>
            </a:r>
            <a:r>
              <a:rPr lang="en-US" altLang="es-CO" sz="3200" b="1" dirty="0" err="1">
                <a:solidFill>
                  <a:srgbClr val="032183"/>
                </a:solidFill>
              </a:rPr>
              <a:t>preferir</a:t>
            </a:r>
            <a:r>
              <a:rPr lang="en-US" altLang="es-CO" sz="3200" b="1" dirty="0">
                <a:solidFill>
                  <a:srgbClr val="032183"/>
                </a:solidFill>
              </a:rPr>
              <a:t>?</a:t>
            </a:r>
          </a:p>
          <a:p>
            <a:pPr algn="l">
              <a:lnSpc>
                <a:spcPct val="160000"/>
              </a:lnSpc>
              <a:spcBef>
                <a:spcPct val="50000"/>
              </a:spcBef>
              <a:buFontTx/>
              <a:buChar char="•"/>
            </a:pP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precio</a:t>
            </a:r>
            <a:r>
              <a:rPr lang="en-US" altLang="es-CO" sz="3200" b="1" dirty="0">
                <a:solidFill>
                  <a:srgbClr val="032183"/>
                </a:solidFill>
              </a:rPr>
              <a:t> </a:t>
            </a:r>
            <a:r>
              <a:rPr lang="en-US" altLang="es-CO" sz="3200" b="1" dirty="0" err="1">
                <a:solidFill>
                  <a:srgbClr val="032183"/>
                </a:solidFill>
              </a:rPr>
              <a:t>garantiza</a:t>
            </a:r>
            <a:r>
              <a:rPr lang="en-US" altLang="es-CO" sz="3200" b="1" dirty="0">
                <a:solidFill>
                  <a:srgbClr val="032183"/>
                </a:solidFill>
              </a:rPr>
              <a:t> la </a:t>
            </a:r>
            <a:r>
              <a:rPr lang="en-US" altLang="es-CO" sz="3200" b="1" dirty="0" err="1">
                <a:solidFill>
                  <a:srgbClr val="032183"/>
                </a:solidFill>
              </a:rPr>
              <a:t>rentabilidad</a:t>
            </a:r>
            <a:r>
              <a:rPr lang="en-US" altLang="es-CO" sz="3200" b="1" dirty="0">
                <a:solidFill>
                  <a:srgbClr val="032183"/>
                </a:solidFill>
              </a:rPr>
              <a:t> </a:t>
            </a:r>
            <a:r>
              <a:rPr lang="en-US" altLang="es-CO" sz="3200" b="1" dirty="0" err="1">
                <a:solidFill>
                  <a:srgbClr val="032183"/>
                </a:solidFill>
              </a:rPr>
              <a:t>deseada</a:t>
            </a:r>
            <a:r>
              <a:rPr lang="en-US" altLang="es-CO" sz="3200" b="1" dirty="0">
                <a:solidFill>
                  <a:srgbClr val="032183"/>
                </a:solidFill>
              </a:rPr>
              <a:t>?¿</a:t>
            </a:r>
            <a:r>
              <a:rPr lang="en-US" altLang="es-CO" sz="3200" b="1" dirty="0" err="1">
                <a:solidFill>
                  <a:srgbClr val="032183"/>
                </a:solidFill>
              </a:rPr>
              <a:t>Cuáles</a:t>
            </a:r>
            <a:r>
              <a:rPr lang="en-US" altLang="es-CO" sz="3200" b="1" dirty="0">
                <a:solidFill>
                  <a:srgbClr val="032183"/>
                </a:solidFill>
              </a:rPr>
              <a:t> son </a:t>
            </a:r>
            <a:r>
              <a:rPr lang="en-US" altLang="es-CO" sz="3200" b="1" dirty="0" err="1">
                <a:solidFill>
                  <a:srgbClr val="032183"/>
                </a:solidFill>
              </a:rPr>
              <a:t>los</a:t>
            </a:r>
            <a:r>
              <a:rPr lang="en-US" altLang="es-CO" sz="3200" b="1" dirty="0">
                <a:solidFill>
                  <a:srgbClr val="032183"/>
                </a:solidFill>
              </a:rPr>
              <a:t> </a:t>
            </a:r>
            <a:r>
              <a:rPr lang="en-US" altLang="es-CO" sz="3200" b="1" dirty="0" err="1">
                <a:solidFill>
                  <a:srgbClr val="032183"/>
                </a:solidFill>
              </a:rPr>
              <a:t>niveles</a:t>
            </a:r>
            <a:r>
              <a:rPr lang="en-US" altLang="es-CO" sz="3200" b="1" dirty="0">
                <a:solidFill>
                  <a:srgbClr val="032183"/>
                </a:solidFill>
              </a:rPr>
              <a:t> de </a:t>
            </a:r>
            <a:r>
              <a:rPr lang="en-US" altLang="es-CO" sz="3200" b="1" dirty="0" err="1">
                <a:solidFill>
                  <a:srgbClr val="032183"/>
                </a:solidFill>
              </a:rPr>
              <a:t>costos</a:t>
            </a:r>
            <a:r>
              <a:rPr lang="en-US" altLang="es-CO" sz="3200" b="1" dirty="0">
                <a:solidFill>
                  <a:srgbClr val="032183"/>
                </a:solidFill>
              </a:rPr>
              <a:t> de la </a:t>
            </a:r>
            <a:r>
              <a:rPr lang="en-US" altLang="es-CO" sz="3200" b="1" dirty="0" err="1">
                <a:solidFill>
                  <a:srgbClr val="032183"/>
                </a:solidFill>
              </a:rPr>
              <a:t>empresa</a:t>
            </a:r>
            <a:r>
              <a:rPr lang="en-US" altLang="es-CO" sz="3200" b="1" dirty="0">
                <a:solidFill>
                  <a:srgbClr val="032183"/>
                </a:solidFill>
              </a:rPr>
              <a:t> y </a:t>
            </a:r>
            <a:r>
              <a:rPr lang="en-US" altLang="es-CO" sz="3200" b="1" dirty="0" err="1">
                <a:solidFill>
                  <a:srgbClr val="032183"/>
                </a:solidFill>
              </a:rPr>
              <a:t>cómo</a:t>
            </a:r>
            <a:r>
              <a:rPr lang="en-US" altLang="es-CO" sz="3200" b="1" dirty="0">
                <a:solidFill>
                  <a:srgbClr val="032183"/>
                </a:solidFill>
              </a:rPr>
              <a:t> </a:t>
            </a:r>
            <a:r>
              <a:rPr lang="en-US" altLang="es-CO" sz="3200" b="1" dirty="0" err="1">
                <a:solidFill>
                  <a:srgbClr val="032183"/>
                </a:solidFill>
              </a:rPr>
              <a:t>pueden</a:t>
            </a:r>
            <a:r>
              <a:rPr lang="en-US" altLang="es-CO" sz="3200" b="1" dirty="0">
                <a:solidFill>
                  <a:srgbClr val="032183"/>
                </a:solidFill>
              </a:rPr>
              <a:t> </a:t>
            </a:r>
            <a:r>
              <a:rPr lang="en-US" altLang="es-CO" sz="3200" b="1" dirty="0" err="1">
                <a:solidFill>
                  <a:srgbClr val="032183"/>
                </a:solidFill>
              </a:rPr>
              <a:t>optimizarse</a:t>
            </a:r>
            <a:r>
              <a:rPr lang="en-US" altLang="es-CO" sz="3200" b="1" dirty="0">
                <a:solidFill>
                  <a:srgbClr val="032183"/>
                </a:solidFill>
              </a:rPr>
              <a:t>?</a:t>
            </a:r>
          </a:p>
          <a:p>
            <a:pPr algn="l">
              <a:lnSpc>
                <a:spcPct val="160000"/>
              </a:lnSpc>
              <a:spcBef>
                <a:spcPct val="50000"/>
              </a:spcBef>
              <a:buFontTx/>
              <a:buChar char="•"/>
            </a:pPr>
            <a:r>
              <a:rPr lang="en-US" altLang="es-CO" sz="3200" b="1" dirty="0">
                <a:solidFill>
                  <a:srgbClr val="032183"/>
                </a:solidFill>
              </a:rPr>
              <a:t>¿</a:t>
            </a:r>
            <a:r>
              <a:rPr lang="en-US" altLang="es-CO" sz="3200" b="1" dirty="0" err="1">
                <a:solidFill>
                  <a:srgbClr val="032183"/>
                </a:solidFill>
              </a:rPr>
              <a:t>Cómo</a:t>
            </a:r>
            <a:r>
              <a:rPr lang="en-US" altLang="es-CO" sz="3200" b="1" dirty="0">
                <a:solidFill>
                  <a:srgbClr val="032183"/>
                </a:solidFill>
              </a:rPr>
              <a:t> se </a:t>
            </a:r>
            <a:r>
              <a:rPr lang="en-US" altLang="es-CO" sz="3200" b="1" dirty="0" err="1">
                <a:solidFill>
                  <a:srgbClr val="032183"/>
                </a:solidFill>
              </a:rPr>
              <a:t>comparan</a:t>
            </a:r>
            <a:r>
              <a:rPr lang="en-US" altLang="es-CO" sz="3200" b="1" dirty="0">
                <a:solidFill>
                  <a:srgbClr val="032183"/>
                </a:solidFill>
              </a:rPr>
              <a:t> mis </a:t>
            </a:r>
            <a:r>
              <a:rPr lang="en-US" altLang="es-CO" sz="3200" b="1" dirty="0" err="1">
                <a:solidFill>
                  <a:srgbClr val="032183"/>
                </a:solidFill>
              </a:rPr>
              <a:t>precios</a:t>
            </a:r>
            <a:r>
              <a:rPr lang="en-US" altLang="es-CO" sz="3200" b="1" dirty="0">
                <a:solidFill>
                  <a:srgbClr val="032183"/>
                </a:solidFill>
              </a:rPr>
              <a:t> </a:t>
            </a:r>
            <a:r>
              <a:rPr lang="en-US" altLang="es-CO" sz="3200" b="1" dirty="0" err="1">
                <a:solidFill>
                  <a:srgbClr val="032183"/>
                </a:solidFill>
              </a:rPr>
              <a:t>en</a:t>
            </a:r>
            <a:r>
              <a:rPr lang="en-US" altLang="es-CO" sz="3200" b="1" dirty="0">
                <a:solidFill>
                  <a:srgbClr val="032183"/>
                </a:solidFill>
              </a:rPr>
              <a:t> </a:t>
            </a:r>
            <a:r>
              <a:rPr lang="en-US" altLang="es-CO" sz="3200" b="1" dirty="0" err="1">
                <a:solidFill>
                  <a:srgbClr val="032183"/>
                </a:solidFill>
              </a:rPr>
              <a:t>relación</a:t>
            </a:r>
            <a:r>
              <a:rPr lang="en-US" altLang="es-CO" sz="3200" b="1" dirty="0">
                <a:solidFill>
                  <a:srgbClr val="032183"/>
                </a:solidFill>
              </a:rPr>
              <a:t> con la </a:t>
            </a:r>
            <a:r>
              <a:rPr lang="en-US" altLang="es-CO" sz="3200" b="1" dirty="0" err="1">
                <a:solidFill>
                  <a:srgbClr val="032183"/>
                </a:solidFill>
              </a:rPr>
              <a:t>competencia</a:t>
            </a:r>
            <a:r>
              <a:rPr lang="en-US" altLang="es-CO" sz="3200" b="1" dirty="0">
                <a:solidFill>
                  <a:srgbClr val="032183"/>
                </a:solidFill>
              </a:rPr>
              <a:t>?</a:t>
            </a:r>
          </a:p>
          <a:p>
            <a:pPr algn="l">
              <a:lnSpc>
                <a:spcPct val="160000"/>
              </a:lnSpc>
              <a:spcBef>
                <a:spcPct val="50000"/>
              </a:spcBef>
              <a:buFontTx/>
              <a:buChar char="•"/>
            </a:pP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sensibilidad</a:t>
            </a:r>
            <a:r>
              <a:rPr lang="en-US" altLang="es-CO" sz="3200" b="1" dirty="0">
                <a:solidFill>
                  <a:srgbClr val="032183"/>
                </a:solidFill>
              </a:rPr>
              <a:t> al </a:t>
            </a:r>
            <a:r>
              <a:rPr lang="en-US" altLang="es-CO" sz="3200" b="1" dirty="0" err="1">
                <a:solidFill>
                  <a:srgbClr val="032183"/>
                </a:solidFill>
              </a:rPr>
              <a:t>precio</a:t>
            </a:r>
            <a:r>
              <a:rPr lang="en-US" altLang="es-CO" sz="3200" b="1" dirty="0">
                <a:solidFill>
                  <a:srgbClr val="032183"/>
                </a:solidFill>
              </a:rPr>
              <a:t> </a:t>
            </a:r>
            <a:r>
              <a:rPr lang="en-US" altLang="es-CO" sz="3200" b="1" dirty="0" err="1">
                <a:solidFill>
                  <a:srgbClr val="032183"/>
                </a:solidFill>
              </a:rPr>
              <a:t>presentan</a:t>
            </a:r>
            <a:r>
              <a:rPr lang="en-US" altLang="es-CO" sz="3200" b="1" dirty="0">
                <a:solidFill>
                  <a:srgbClr val="032183"/>
                </a:solidFill>
              </a:rPr>
              <a:t> </a:t>
            </a:r>
            <a:r>
              <a:rPr lang="en-US" altLang="es-CO" sz="3200" b="1" dirty="0" err="1">
                <a:solidFill>
                  <a:srgbClr val="032183"/>
                </a:solidFill>
              </a:rPr>
              <a:t>los</a:t>
            </a:r>
            <a:r>
              <a:rPr lang="en-US" altLang="es-CO" sz="3200" b="1" dirty="0">
                <a:solidFill>
                  <a:srgbClr val="032183"/>
                </a:solidFill>
              </a:rPr>
              <a:t> </a:t>
            </a:r>
            <a:r>
              <a:rPr lang="en-US" altLang="es-CO" sz="3200" b="1" dirty="0" err="1">
                <a:solidFill>
                  <a:srgbClr val="032183"/>
                </a:solidFill>
              </a:rPr>
              <a:t>segmentos</a:t>
            </a:r>
            <a:r>
              <a:rPr lang="en-US" altLang="es-CO" sz="3200" b="1" dirty="0">
                <a:solidFill>
                  <a:srgbClr val="032183"/>
                </a:solidFill>
              </a:rPr>
              <a:t> target?</a:t>
            </a:r>
          </a:p>
        </p:txBody>
      </p:sp>
      <p:sp>
        <p:nvSpPr>
          <p:cNvPr id="1148" name="CAMINO EJECUCIONAL DE LA MARCA"/>
          <p:cNvSpPr txBox="1"/>
          <p:nvPr/>
        </p:nvSpPr>
        <p:spPr>
          <a:xfrm>
            <a:off x="3691226" y="1288852"/>
            <a:ext cx="16445297" cy="11824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defTabSz="274320">
              <a:lnSpc>
                <a:spcPct val="90000"/>
              </a:lnSpc>
              <a:defRPr sz="7200" cap="all" spc="1656">
                <a:solidFill>
                  <a:srgbClr val="53585F"/>
                </a:solidFill>
                <a:effectLst>
                  <a:outerShdw blurRad="12192" dist="12192" dir="13500000" rotWithShape="0">
                    <a:srgbClr val="555555">
                      <a:alpha val="25000"/>
                    </a:srgbClr>
                  </a:outerShdw>
                </a:effectLst>
              </a:defRPr>
            </a:lvl1pPr>
          </a:lstStyle>
          <a:p>
            <a:r>
              <a:rPr lang="es-ES" dirty="0"/>
              <a:t>MEZCLA DE MERCADEO</a:t>
            </a:r>
            <a:endParaRPr dirty="0"/>
          </a:p>
        </p:txBody>
      </p:sp>
      <p:sp>
        <p:nvSpPr>
          <p:cNvPr id="6" name="Rectángulo 5">
            <a:extLst>
              <a:ext uri="{FF2B5EF4-FFF2-40B4-BE49-F238E27FC236}">
                <a16:creationId xmlns:a16="http://schemas.microsoft.com/office/drawing/2014/main" id="{CD7DFD34-5096-8E48-BAE1-8877B0A46D4D}"/>
              </a:ext>
            </a:extLst>
          </p:cNvPr>
          <p:cNvSpPr/>
          <p:nvPr/>
        </p:nvSpPr>
        <p:spPr>
          <a:xfrm>
            <a:off x="15372029" y="1923839"/>
            <a:ext cx="9528987" cy="2077492"/>
          </a:xfrm>
          <a:prstGeom prst="rect">
            <a:avLst/>
          </a:prstGeom>
        </p:spPr>
        <p:txBody>
          <a:bodyPr wrap="square">
            <a:spAutoFit/>
          </a:bodyPr>
          <a:lstStyle/>
          <a:p>
            <a:r>
              <a:rPr lang="en-US" altLang="es-CO" dirty="0">
                <a:solidFill>
                  <a:srgbClr val="FF0000"/>
                </a:solidFill>
              </a:rPr>
              <a:t>Las </a:t>
            </a:r>
            <a:r>
              <a:rPr lang="en-US" altLang="es-CO" dirty="0" err="1">
                <a:solidFill>
                  <a:srgbClr val="FF0000"/>
                </a:solidFill>
              </a:rPr>
              <a:t>respuestas</a:t>
            </a:r>
            <a:r>
              <a:rPr lang="en-US" altLang="es-CO" dirty="0">
                <a:solidFill>
                  <a:srgbClr val="FF0000"/>
                </a:solidFill>
              </a:rPr>
              <a:t> a </a:t>
            </a:r>
            <a:r>
              <a:rPr lang="en-US" altLang="es-CO" dirty="0" err="1">
                <a:solidFill>
                  <a:srgbClr val="FF0000"/>
                </a:solidFill>
              </a:rPr>
              <a:t>este</a:t>
            </a:r>
            <a:r>
              <a:rPr lang="en-US" altLang="es-CO" dirty="0">
                <a:solidFill>
                  <a:srgbClr val="FF0000"/>
                </a:solidFill>
              </a:rPr>
              <a:t> </a:t>
            </a:r>
            <a:r>
              <a:rPr lang="en-US" altLang="es-CO" dirty="0" err="1">
                <a:solidFill>
                  <a:srgbClr val="FF0000"/>
                </a:solidFill>
              </a:rPr>
              <a:t>punto</a:t>
            </a:r>
            <a:r>
              <a:rPr lang="en-US" altLang="es-CO" dirty="0">
                <a:solidFill>
                  <a:srgbClr val="FF0000"/>
                </a:solidFill>
              </a:rPr>
              <a:t> </a:t>
            </a:r>
            <a:r>
              <a:rPr lang="en-US" altLang="es-CO" dirty="0" err="1">
                <a:solidFill>
                  <a:srgbClr val="FF0000"/>
                </a:solidFill>
              </a:rPr>
              <a:t>deben</a:t>
            </a:r>
            <a:r>
              <a:rPr lang="en-US" altLang="es-CO" dirty="0">
                <a:solidFill>
                  <a:srgbClr val="FF0000"/>
                </a:solidFill>
              </a:rPr>
              <a:t> </a:t>
            </a:r>
            <a:r>
              <a:rPr lang="en-US" altLang="es-CO" dirty="0" err="1">
                <a:solidFill>
                  <a:srgbClr val="FF0000"/>
                </a:solidFill>
              </a:rPr>
              <a:t>desarrollarse</a:t>
            </a:r>
            <a:r>
              <a:rPr lang="en-US" altLang="es-CO" dirty="0">
                <a:solidFill>
                  <a:srgbClr val="FF0000"/>
                </a:solidFill>
              </a:rPr>
              <a:t> </a:t>
            </a:r>
            <a:r>
              <a:rPr lang="en-US" altLang="es-CO" dirty="0" err="1">
                <a:solidFill>
                  <a:srgbClr val="FF0000"/>
                </a:solidFill>
              </a:rPr>
              <a:t>en</a:t>
            </a:r>
            <a:r>
              <a:rPr lang="en-US" altLang="es-CO" dirty="0">
                <a:solidFill>
                  <a:srgbClr val="FF0000"/>
                </a:solidFill>
              </a:rPr>
              <a:t> </a:t>
            </a:r>
            <a:r>
              <a:rPr lang="en-US" altLang="es-CO" dirty="0" err="1">
                <a:solidFill>
                  <a:srgbClr val="FF0000"/>
                </a:solidFill>
              </a:rPr>
              <a:t>máximo</a:t>
            </a:r>
            <a:r>
              <a:rPr lang="en-US" altLang="es-CO" dirty="0">
                <a:solidFill>
                  <a:srgbClr val="FF0000"/>
                </a:solidFill>
              </a:rPr>
              <a:t> 2 slides. </a:t>
            </a:r>
            <a:r>
              <a:rPr lang="en-US" altLang="es-CO" dirty="0" err="1">
                <a:solidFill>
                  <a:srgbClr val="FF0000"/>
                </a:solidFill>
              </a:rPr>
              <a:t>Debe</a:t>
            </a:r>
            <a:r>
              <a:rPr lang="en-US" altLang="es-CO" dirty="0">
                <a:solidFill>
                  <a:srgbClr val="FF0000"/>
                </a:solidFill>
              </a:rPr>
              <a:t> </a:t>
            </a:r>
            <a:r>
              <a:rPr lang="en-US" altLang="es-CO" dirty="0" err="1">
                <a:solidFill>
                  <a:srgbClr val="FF0000"/>
                </a:solidFill>
              </a:rPr>
              <a:t>ser</a:t>
            </a:r>
            <a:r>
              <a:rPr lang="en-US" altLang="es-CO" dirty="0">
                <a:solidFill>
                  <a:srgbClr val="FF0000"/>
                </a:solidFill>
              </a:rPr>
              <a:t> </a:t>
            </a:r>
            <a:r>
              <a:rPr lang="en-US" altLang="es-CO" dirty="0" err="1">
                <a:solidFill>
                  <a:srgbClr val="FF0000"/>
                </a:solidFill>
              </a:rPr>
              <a:t>preciso</a:t>
            </a:r>
            <a:r>
              <a:rPr lang="en-US" altLang="es-CO" dirty="0">
                <a:solidFill>
                  <a:srgbClr val="FF0000"/>
                </a:solidFill>
              </a:rPr>
              <a:t> y </a:t>
            </a:r>
            <a:r>
              <a:rPr lang="en-US" altLang="es-CO" dirty="0" err="1">
                <a:solidFill>
                  <a:srgbClr val="FF0000"/>
                </a:solidFill>
              </a:rPr>
              <a:t>facil</a:t>
            </a:r>
            <a:r>
              <a:rPr lang="en-US" altLang="es-CO" dirty="0">
                <a:solidFill>
                  <a:srgbClr val="FF0000"/>
                </a:solidFill>
              </a:rPr>
              <a:t> de </a:t>
            </a:r>
            <a:r>
              <a:rPr lang="en-US" altLang="es-CO" dirty="0" err="1">
                <a:solidFill>
                  <a:srgbClr val="FF0000"/>
                </a:solidFill>
              </a:rPr>
              <a:t>entender</a:t>
            </a:r>
            <a:endParaRPr lang="es-CO" dirty="0">
              <a:solidFill>
                <a:srgbClr val="FF0000"/>
              </a:solidFill>
            </a:endParaRPr>
          </a:p>
        </p:txBody>
      </p:sp>
    </p:spTree>
    <p:extLst>
      <p:ext uri="{BB962C8B-B14F-4D97-AF65-F5344CB8AC3E}">
        <p14:creationId xmlns:p14="http://schemas.microsoft.com/office/powerpoint/2010/main" val="11724187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46" name="EMPAQUE"/>
          <p:cNvSpPr txBox="1"/>
          <p:nvPr/>
        </p:nvSpPr>
        <p:spPr>
          <a:xfrm>
            <a:off x="1290611" y="2672315"/>
            <a:ext cx="4420046"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800" spc="336">
                <a:solidFill>
                  <a:srgbClr val="FF9300"/>
                </a:solidFill>
              </a:defRPr>
            </a:lvl1pPr>
          </a:lstStyle>
          <a:p>
            <a:r>
              <a:rPr lang="es-ES" dirty="0"/>
              <a:t>PLAZA</a:t>
            </a:r>
            <a:endParaRPr dirty="0"/>
          </a:p>
        </p:txBody>
      </p:sp>
      <p:sp>
        <p:nvSpPr>
          <p:cNvPr id="1147" name="Mejorar diseño de empaque: colores, tipografía. Innovar en forma del empaque y usar materiales amigables con el medio ambiente.…"/>
          <p:cNvSpPr/>
          <p:nvPr/>
        </p:nvSpPr>
        <p:spPr>
          <a:xfrm>
            <a:off x="2029440" y="4177102"/>
            <a:ext cx="16050742" cy="9343352"/>
          </a:xfrm>
          <a:prstGeom prst="roundRect">
            <a:avLst>
              <a:gd name="adj" fmla="val 15978"/>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p>
            <a:pPr algn="l">
              <a:lnSpc>
                <a:spcPct val="140000"/>
              </a:lnSpc>
              <a:spcBef>
                <a:spcPct val="50000"/>
              </a:spcBef>
              <a:buFontTx/>
              <a:buChar char="•"/>
            </a:pPr>
            <a:r>
              <a:rPr lang="en-US" altLang="es-CO" sz="3200" b="1" dirty="0">
                <a:solidFill>
                  <a:schemeClr val="tx1"/>
                </a:solidFill>
              </a:rPr>
              <a:t>¿</a:t>
            </a:r>
            <a:r>
              <a:rPr lang="en-US" altLang="es-CO" sz="3200" b="1" dirty="0" err="1">
                <a:solidFill>
                  <a:schemeClr val="tx1"/>
                </a:solidFill>
              </a:rPr>
              <a:t>Qué</a:t>
            </a:r>
            <a:r>
              <a:rPr lang="en-US" altLang="es-CO" sz="3200" b="1" dirty="0">
                <a:solidFill>
                  <a:schemeClr val="tx1"/>
                </a:solidFill>
              </a:rPr>
              <a:t> </a:t>
            </a:r>
            <a:r>
              <a:rPr lang="en-US" altLang="es-CO" sz="3200" b="1" dirty="0" err="1">
                <a:solidFill>
                  <a:schemeClr val="tx1"/>
                </a:solidFill>
              </a:rPr>
              <a:t>estrategia</a:t>
            </a:r>
            <a:r>
              <a:rPr lang="en-US" altLang="es-CO" sz="3200" b="1" dirty="0">
                <a:solidFill>
                  <a:schemeClr val="tx1"/>
                </a:solidFill>
              </a:rPr>
              <a:t> de </a:t>
            </a:r>
            <a:r>
              <a:rPr lang="en-US" altLang="es-CO" sz="3200" b="1" dirty="0" err="1">
                <a:solidFill>
                  <a:schemeClr val="tx1"/>
                </a:solidFill>
              </a:rPr>
              <a:t>distribución</a:t>
            </a:r>
            <a:r>
              <a:rPr lang="en-US" altLang="es-CO" sz="3200" b="1" dirty="0">
                <a:solidFill>
                  <a:schemeClr val="tx1"/>
                </a:solidFill>
              </a:rPr>
              <a:t> -</a:t>
            </a:r>
            <a:r>
              <a:rPr lang="en-US" altLang="es-CO" sz="3200" b="1" dirty="0" err="1">
                <a:solidFill>
                  <a:schemeClr val="tx1"/>
                </a:solidFill>
              </a:rPr>
              <a:t>exclusiva,selectiva</a:t>
            </a:r>
            <a:r>
              <a:rPr lang="en-US" altLang="es-CO" sz="3200" b="1" dirty="0">
                <a:solidFill>
                  <a:schemeClr val="tx1"/>
                </a:solidFill>
              </a:rPr>
              <a:t>, </a:t>
            </a:r>
            <a:r>
              <a:rPr lang="en-US" altLang="es-CO" sz="3200" b="1" dirty="0" err="1">
                <a:solidFill>
                  <a:schemeClr val="tx1"/>
                </a:solidFill>
              </a:rPr>
              <a:t>intensiva</a:t>
            </a:r>
            <a:r>
              <a:rPr lang="en-US" altLang="es-CO" sz="3200" b="1" dirty="0">
                <a:solidFill>
                  <a:schemeClr val="tx1"/>
                </a:solidFill>
              </a:rPr>
              <a:t>- </a:t>
            </a:r>
            <a:r>
              <a:rPr lang="en-US" altLang="es-CO" sz="3200" b="1" dirty="0" err="1">
                <a:solidFill>
                  <a:schemeClr val="tx1"/>
                </a:solidFill>
              </a:rPr>
              <a:t>es</a:t>
            </a:r>
            <a:r>
              <a:rPr lang="en-US" altLang="es-CO" sz="3200" b="1" dirty="0">
                <a:solidFill>
                  <a:schemeClr val="tx1"/>
                </a:solidFill>
              </a:rPr>
              <a:t> la </a:t>
            </a:r>
            <a:r>
              <a:rPr lang="en-US" altLang="es-CO" sz="3200" b="1" dirty="0" err="1">
                <a:solidFill>
                  <a:schemeClr val="tx1"/>
                </a:solidFill>
              </a:rPr>
              <a:t>más</a:t>
            </a:r>
            <a:r>
              <a:rPr lang="en-US" altLang="es-CO" sz="3200" b="1" dirty="0">
                <a:solidFill>
                  <a:schemeClr val="tx1"/>
                </a:solidFill>
              </a:rPr>
              <a:t> </a:t>
            </a:r>
            <a:r>
              <a:rPr lang="en-US" altLang="es-CO" sz="3200" b="1" dirty="0" err="1">
                <a:solidFill>
                  <a:schemeClr val="tx1"/>
                </a:solidFill>
              </a:rPr>
              <a:t>apropiada</a:t>
            </a:r>
            <a:r>
              <a:rPr lang="en-US" altLang="es-CO" sz="3200" b="1" dirty="0">
                <a:solidFill>
                  <a:schemeClr val="tx1"/>
                </a:solidFill>
              </a:rPr>
              <a:t> </a:t>
            </a:r>
            <a:r>
              <a:rPr lang="en-US" altLang="es-CO" sz="3200" b="1" dirty="0" err="1">
                <a:solidFill>
                  <a:schemeClr val="tx1"/>
                </a:solidFill>
              </a:rPr>
              <a:t>en</a:t>
            </a:r>
            <a:r>
              <a:rPr lang="en-US" altLang="es-CO" sz="3200" b="1" dirty="0">
                <a:solidFill>
                  <a:schemeClr val="tx1"/>
                </a:solidFill>
              </a:rPr>
              <a:t> </a:t>
            </a:r>
            <a:r>
              <a:rPr lang="en-US" altLang="es-CO" sz="3200" b="1" dirty="0" err="1">
                <a:solidFill>
                  <a:schemeClr val="tx1"/>
                </a:solidFill>
              </a:rPr>
              <a:t>consideración</a:t>
            </a:r>
            <a:r>
              <a:rPr lang="en-US" altLang="es-CO" sz="3200" b="1" dirty="0">
                <a:solidFill>
                  <a:schemeClr val="tx1"/>
                </a:solidFill>
              </a:rPr>
              <a:t> de la </a:t>
            </a:r>
            <a:r>
              <a:rPr lang="en-US" altLang="es-CO" sz="3200" b="1" dirty="0" err="1">
                <a:solidFill>
                  <a:schemeClr val="tx1"/>
                </a:solidFill>
              </a:rPr>
              <a:t>categoría</a:t>
            </a:r>
            <a:r>
              <a:rPr lang="en-US" altLang="es-CO" sz="3200" b="1" dirty="0">
                <a:solidFill>
                  <a:schemeClr val="tx1"/>
                </a:solidFill>
              </a:rPr>
              <a:t> y </a:t>
            </a:r>
            <a:r>
              <a:rPr lang="en-US" altLang="es-CO" sz="3200" b="1" dirty="0" err="1">
                <a:solidFill>
                  <a:schemeClr val="tx1"/>
                </a:solidFill>
              </a:rPr>
              <a:t>los</a:t>
            </a:r>
            <a:r>
              <a:rPr lang="en-US" altLang="es-CO" sz="3200" b="1" dirty="0">
                <a:solidFill>
                  <a:schemeClr val="tx1"/>
                </a:solidFill>
              </a:rPr>
              <a:t> </a:t>
            </a:r>
            <a:r>
              <a:rPr lang="en-US" altLang="es-CO" sz="3200" b="1" dirty="0" err="1">
                <a:solidFill>
                  <a:schemeClr val="tx1"/>
                </a:solidFill>
              </a:rPr>
              <a:t>segmentos</a:t>
            </a:r>
            <a:r>
              <a:rPr lang="en-US" altLang="es-CO" sz="3200" b="1" dirty="0">
                <a:solidFill>
                  <a:schemeClr val="tx1"/>
                </a:solidFill>
              </a:rPr>
              <a:t> </a:t>
            </a:r>
            <a:r>
              <a:rPr lang="en-US" altLang="es-CO" sz="3200" b="1" dirty="0" err="1">
                <a:solidFill>
                  <a:schemeClr val="tx1"/>
                </a:solidFill>
              </a:rPr>
              <a:t>objetivo</a:t>
            </a:r>
            <a:r>
              <a:rPr lang="en-US" altLang="es-CO" sz="3200" b="1" dirty="0">
                <a:solidFill>
                  <a:schemeClr val="tx1"/>
                </a:solidFill>
              </a:rPr>
              <a:t>? </a:t>
            </a:r>
          </a:p>
          <a:p>
            <a:pPr algn="l">
              <a:lnSpc>
                <a:spcPct val="140000"/>
              </a:lnSpc>
              <a:spcBef>
                <a:spcPct val="50000"/>
              </a:spcBef>
              <a:buFontTx/>
              <a:buChar char="•"/>
            </a:pPr>
            <a:r>
              <a:rPr lang="en-US" altLang="es-CO" sz="3200" b="1" dirty="0">
                <a:solidFill>
                  <a:schemeClr val="tx1"/>
                </a:solidFill>
              </a:rPr>
              <a:t>¿</a:t>
            </a:r>
            <a:r>
              <a:rPr lang="en-US" altLang="es-CO" sz="3200" b="1" dirty="0" err="1">
                <a:solidFill>
                  <a:schemeClr val="tx1"/>
                </a:solidFill>
              </a:rPr>
              <a:t>Qué</a:t>
            </a:r>
            <a:r>
              <a:rPr lang="en-US" altLang="es-CO" sz="3200" b="1" dirty="0">
                <a:solidFill>
                  <a:schemeClr val="tx1"/>
                </a:solidFill>
              </a:rPr>
              <a:t> </a:t>
            </a:r>
            <a:r>
              <a:rPr lang="en-US" altLang="es-CO" sz="3200" b="1" dirty="0" err="1">
                <a:solidFill>
                  <a:schemeClr val="tx1"/>
                </a:solidFill>
              </a:rPr>
              <a:t>canales</a:t>
            </a:r>
            <a:r>
              <a:rPr lang="en-US" altLang="es-CO" sz="3200" b="1" dirty="0">
                <a:solidFill>
                  <a:schemeClr val="tx1"/>
                </a:solidFill>
              </a:rPr>
              <a:t> de </a:t>
            </a:r>
            <a:r>
              <a:rPr lang="en-US" altLang="es-CO" sz="3200" b="1" dirty="0" err="1">
                <a:solidFill>
                  <a:schemeClr val="tx1"/>
                </a:solidFill>
              </a:rPr>
              <a:t>distribución</a:t>
            </a:r>
            <a:r>
              <a:rPr lang="en-US" altLang="es-CO" sz="3200" b="1" dirty="0">
                <a:solidFill>
                  <a:schemeClr val="tx1"/>
                </a:solidFill>
              </a:rPr>
              <a:t> se </a:t>
            </a:r>
            <a:r>
              <a:rPr lang="en-US" altLang="es-CO" sz="3200" b="1" dirty="0" err="1">
                <a:solidFill>
                  <a:schemeClr val="tx1"/>
                </a:solidFill>
              </a:rPr>
              <a:t>deben</a:t>
            </a:r>
            <a:r>
              <a:rPr lang="en-US" altLang="es-CO" sz="3200" b="1" dirty="0">
                <a:solidFill>
                  <a:schemeClr val="tx1"/>
                </a:solidFill>
              </a:rPr>
              <a:t> </a:t>
            </a:r>
            <a:r>
              <a:rPr lang="en-US" altLang="es-CO" sz="3200" b="1" dirty="0" err="1">
                <a:solidFill>
                  <a:schemeClr val="tx1"/>
                </a:solidFill>
              </a:rPr>
              <a:t>utilizar</a:t>
            </a:r>
            <a:r>
              <a:rPr lang="en-US" altLang="es-CO" sz="3200" b="1" dirty="0">
                <a:solidFill>
                  <a:schemeClr val="tx1"/>
                </a:solidFill>
              </a:rPr>
              <a:t>?¿Con </a:t>
            </a:r>
            <a:r>
              <a:rPr lang="en-US" altLang="es-CO" sz="3200" b="1" dirty="0" err="1">
                <a:solidFill>
                  <a:schemeClr val="tx1"/>
                </a:solidFill>
              </a:rPr>
              <a:t>cuantos</a:t>
            </a:r>
            <a:r>
              <a:rPr lang="en-US" altLang="es-CO" sz="3200" b="1" dirty="0">
                <a:solidFill>
                  <a:schemeClr val="tx1"/>
                </a:solidFill>
              </a:rPr>
              <a:t> </a:t>
            </a:r>
            <a:r>
              <a:rPr lang="en-US" altLang="es-CO" sz="3200" b="1" dirty="0" err="1">
                <a:solidFill>
                  <a:schemeClr val="tx1"/>
                </a:solidFill>
              </a:rPr>
              <a:t>niveles</a:t>
            </a:r>
            <a:r>
              <a:rPr lang="en-US" altLang="es-CO" sz="3200" b="1" dirty="0">
                <a:solidFill>
                  <a:schemeClr val="tx1"/>
                </a:solidFill>
              </a:rPr>
              <a:t> de </a:t>
            </a:r>
            <a:r>
              <a:rPr lang="en-US" altLang="es-CO" sz="3200" b="1" dirty="0" err="1">
                <a:solidFill>
                  <a:schemeClr val="tx1"/>
                </a:solidFill>
              </a:rPr>
              <a:t>intermediación</a:t>
            </a:r>
            <a:r>
              <a:rPr lang="en-US" altLang="es-CO" sz="3200" b="1" dirty="0">
                <a:solidFill>
                  <a:schemeClr val="tx1"/>
                </a:solidFill>
              </a:rPr>
              <a:t>?</a:t>
            </a:r>
          </a:p>
          <a:p>
            <a:pPr algn="l">
              <a:lnSpc>
                <a:spcPct val="140000"/>
              </a:lnSpc>
              <a:spcBef>
                <a:spcPct val="50000"/>
              </a:spcBef>
              <a:buFontTx/>
              <a:buChar char="•"/>
            </a:pPr>
            <a:r>
              <a:rPr lang="en-US" altLang="es-CO" sz="3200" b="1" dirty="0">
                <a:solidFill>
                  <a:schemeClr val="tx1"/>
                </a:solidFill>
              </a:rPr>
              <a:t>¿</a:t>
            </a:r>
            <a:r>
              <a:rPr lang="en-US" altLang="es-CO" sz="3200" b="1" dirty="0" err="1">
                <a:solidFill>
                  <a:schemeClr val="tx1"/>
                </a:solidFill>
              </a:rPr>
              <a:t>Qué</a:t>
            </a:r>
            <a:r>
              <a:rPr lang="en-US" altLang="es-CO" sz="3200" b="1" dirty="0">
                <a:solidFill>
                  <a:schemeClr val="tx1"/>
                </a:solidFill>
              </a:rPr>
              <a:t> </a:t>
            </a:r>
            <a:r>
              <a:rPr lang="en-US" altLang="es-CO" sz="3200" b="1" dirty="0" err="1">
                <a:solidFill>
                  <a:schemeClr val="tx1"/>
                </a:solidFill>
              </a:rPr>
              <a:t>tipos</a:t>
            </a:r>
            <a:r>
              <a:rPr lang="en-US" altLang="es-CO" sz="3200" b="1" dirty="0">
                <a:solidFill>
                  <a:schemeClr val="tx1"/>
                </a:solidFill>
              </a:rPr>
              <a:t> de </a:t>
            </a:r>
            <a:r>
              <a:rPr lang="en-US" altLang="es-CO" sz="3200" b="1" dirty="0" err="1">
                <a:solidFill>
                  <a:schemeClr val="tx1"/>
                </a:solidFill>
              </a:rPr>
              <a:t>intermediarios</a:t>
            </a:r>
            <a:r>
              <a:rPr lang="en-US" altLang="es-CO" sz="3200" b="1" dirty="0">
                <a:solidFill>
                  <a:schemeClr val="tx1"/>
                </a:solidFill>
              </a:rPr>
              <a:t> </a:t>
            </a:r>
            <a:r>
              <a:rPr lang="en-US" altLang="es-CO" sz="3200" b="1" dirty="0" err="1">
                <a:solidFill>
                  <a:schemeClr val="tx1"/>
                </a:solidFill>
              </a:rPr>
              <a:t>deben</a:t>
            </a:r>
            <a:r>
              <a:rPr lang="en-US" altLang="es-CO" sz="3200" b="1" dirty="0">
                <a:solidFill>
                  <a:schemeClr val="tx1"/>
                </a:solidFill>
              </a:rPr>
              <a:t> </a:t>
            </a:r>
            <a:r>
              <a:rPr lang="en-US" altLang="es-CO" sz="3200" b="1" dirty="0" err="1">
                <a:solidFill>
                  <a:schemeClr val="tx1"/>
                </a:solidFill>
              </a:rPr>
              <a:t>participar</a:t>
            </a:r>
            <a:r>
              <a:rPr lang="en-US" altLang="es-CO" sz="3200" b="1" dirty="0">
                <a:solidFill>
                  <a:schemeClr val="tx1"/>
                </a:solidFill>
              </a:rPr>
              <a:t> y </a:t>
            </a:r>
            <a:r>
              <a:rPr lang="en-US" altLang="es-CO" sz="3200" b="1" dirty="0" err="1">
                <a:solidFill>
                  <a:schemeClr val="tx1"/>
                </a:solidFill>
              </a:rPr>
              <a:t>qué</a:t>
            </a:r>
            <a:r>
              <a:rPr lang="en-US" altLang="es-CO" sz="3200" b="1" dirty="0">
                <a:solidFill>
                  <a:schemeClr val="tx1"/>
                </a:solidFill>
              </a:rPr>
              <a:t> </a:t>
            </a:r>
            <a:r>
              <a:rPr lang="en-US" altLang="es-CO" sz="3200" b="1" dirty="0" err="1">
                <a:solidFill>
                  <a:schemeClr val="tx1"/>
                </a:solidFill>
              </a:rPr>
              <a:t>funciones</a:t>
            </a:r>
            <a:r>
              <a:rPr lang="en-US" altLang="es-CO" sz="3200" b="1" dirty="0">
                <a:solidFill>
                  <a:schemeClr val="tx1"/>
                </a:solidFill>
              </a:rPr>
              <a:t> </a:t>
            </a:r>
            <a:r>
              <a:rPr lang="en-US" altLang="es-CO" sz="3200" b="1" dirty="0" err="1">
                <a:solidFill>
                  <a:schemeClr val="tx1"/>
                </a:solidFill>
              </a:rPr>
              <a:t>deben</a:t>
            </a:r>
            <a:r>
              <a:rPr lang="en-US" altLang="es-CO" sz="3200" b="1" dirty="0">
                <a:solidFill>
                  <a:schemeClr val="tx1"/>
                </a:solidFill>
              </a:rPr>
              <a:t> </a:t>
            </a:r>
            <a:r>
              <a:rPr lang="en-US" altLang="es-CO" sz="3200" b="1" dirty="0" err="1">
                <a:solidFill>
                  <a:schemeClr val="tx1"/>
                </a:solidFill>
              </a:rPr>
              <a:t>realizar</a:t>
            </a:r>
            <a:r>
              <a:rPr lang="en-US" altLang="es-CO" sz="3200" b="1" dirty="0">
                <a:solidFill>
                  <a:schemeClr val="tx1"/>
                </a:solidFill>
              </a:rPr>
              <a:t>? </a:t>
            </a:r>
          </a:p>
          <a:p>
            <a:pPr algn="l">
              <a:lnSpc>
                <a:spcPct val="140000"/>
              </a:lnSpc>
              <a:spcBef>
                <a:spcPct val="50000"/>
              </a:spcBef>
              <a:buFontTx/>
              <a:buChar char="•"/>
            </a:pPr>
            <a:r>
              <a:rPr lang="en-US" altLang="es-CO" sz="3200" b="1" dirty="0">
                <a:solidFill>
                  <a:schemeClr val="tx1"/>
                </a:solidFill>
              </a:rPr>
              <a:t>¿</a:t>
            </a:r>
            <a:r>
              <a:rPr lang="en-US" altLang="es-CO" sz="3200" b="1" dirty="0" err="1">
                <a:solidFill>
                  <a:schemeClr val="tx1"/>
                </a:solidFill>
              </a:rPr>
              <a:t>Existen</a:t>
            </a:r>
            <a:r>
              <a:rPr lang="en-US" altLang="es-CO" sz="3200" b="1" dirty="0">
                <a:solidFill>
                  <a:schemeClr val="tx1"/>
                </a:solidFill>
              </a:rPr>
              <a:t> </a:t>
            </a:r>
            <a:r>
              <a:rPr lang="en-US" altLang="es-CO" sz="3200" b="1" dirty="0" err="1">
                <a:solidFill>
                  <a:schemeClr val="tx1"/>
                </a:solidFill>
              </a:rPr>
              <a:t>canales</a:t>
            </a:r>
            <a:r>
              <a:rPr lang="en-US" altLang="es-CO" sz="3200" b="1" dirty="0">
                <a:solidFill>
                  <a:schemeClr val="tx1"/>
                </a:solidFill>
              </a:rPr>
              <a:t> no </a:t>
            </a:r>
            <a:r>
              <a:rPr lang="en-US" altLang="es-CO" sz="3200" b="1" dirty="0" err="1">
                <a:solidFill>
                  <a:schemeClr val="tx1"/>
                </a:solidFill>
              </a:rPr>
              <a:t>tradicionales</a:t>
            </a:r>
            <a:r>
              <a:rPr lang="en-US" altLang="es-CO" sz="3200" b="1" dirty="0">
                <a:solidFill>
                  <a:schemeClr val="tx1"/>
                </a:solidFill>
              </a:rPr>
              <a:t> que </a:t>
            </a:r>
            <a:r>
              <a:rPr lang="en-US" altLang="es-CO" sz="3200" b="1" dirty="0" err="1">
                <a:solidFill>
                  <a:schemeClr val="tx1"/>
                </a:solidFill>
              </a:rPr>
              <a:t>puedan</a:t>
            </a:r>
            <a:r>
              <a:rPr lang="en-US" altLang="es-CO" sz="3200" b="1" dirty="0">
                <a:solidFill>
                  <a:schemeClr val="tx1"/>
                </a:solidFill>
              </a:rPr>
              <a:t> </a:t>
            </a:r>
            <a:r>
              <a:rPr lang="en-US" altLang="es-CO" sz="3200" b="1" dirty="0" err="1">
                <a:solidFill>
                  <a:schemeClr val="tx1"/>
                </a:solidFill>
              </a:rPr>
              <a:t>desarrollarse</a:t>
            </a:r>
            <a:r>
              <a:rPr lang="en-US" altLang="es-CO" sz="3200" b="1" dirty="0">
                <a:solidFill>
                  <a:schemeClr val="tx1"/>
                </a:solidFill>
              </a:rPr>
              <a:t>?</a:t>
            </a:r>
          </a:p>
          <a:p>
            <a:pPr algn="l">
              <a:lnSpc>
                <a:spcPct val="140000"/>
              </a:lnSpc>
              <a:spcBef>
                <a:spcPct val="50000"/>
              </a:spcBef>
              <a:buFontTx/>
              <a:buChar char="•"/>
            </a:pPr>
            <a:r>
              <a:rPr lang="en-US" altLang="es-CO" sz="3200" b="1" dirty="0">
                <a:solidFill>
                  <a:schemeClr val="tx1"/>
                </a:solidFill>
              </a:rPr>
              <a:t>¿</a:t>
            </a:r>
            <a:r>
              <a:rPr lang="en-US" altLang="es-CO" sz="3200" b="1" dirty="0" err="1">
                <a:solidFill>
                  <a:schemeClr val="tx1"/>
                </a:solidFill>
              </a:rPr>
              <a:t>En</a:t>
            </a:r>
            <a:r>
              <a:rPr lang="en-US" altLang="es-CO" sz="3200" b="1" dirty="0">
                <a:solidFill>
                  <a:schemeClr val="tx1"/>
                </a:solidFill>
              </a:rPr>
              <a:t> </a:t>
            </a:r>
            <a:r>
              <a:rPr lang="en-US" altLang="es-CO" sz="3200" b="1" dirty="0" err="1">
                <a:solidFill>
                  <a:schemeClr val="tx1"/>
                </a:solidFill>
              </a:rPr>
              <a:t>qué</a:t>
            </a:r>
            <a:r>
              <a:rPr lang="en-US" altLang="es-CO" sz="3200" b="1" dirty="0">
                <a:solidFill>
                  <a:schemeClr val="tx1"/>
                </a:solidFill>
              </a:rPr>
              <a:t> </a:t>
            </a:r>
            <a:r>
              <a:rPr lang="en-US" altLang="es-CO" sz="3200" b="1" dirty="0" err="1">
                <a:solidFill>
                  <a:schemeClr val="tx1"/>
                </a:solidFill>
              </a:rPr>
              <a:t>puntos</a:t>
            </a:r>
            <a:r>
              <a:rPr lang="en-US" altLang="es-CO" sz="3200" b="1" dirty="0">
                <a:solidFill>
                  <a:schemeClr val="tx1"/>
                </a:solidFill>
              </a:rPr>
              <a:t> de </a:t>
            </a:r>
            <a:r>
              <a:rPr lang="en-US" altLang="es-CO" sz="3200" b="1" dirty="0" err="1">
                <a:solidFill>
                  <a:schemeClr val="tx1"/>
                </a:solidFill>
              </a:rPr>
              <a:t>venta</a:t>
            </a:r>
            <a:r>
              <a:rPr lang="en-US" altLang="es-CO" sz="3200" b="1" dirty="0">
                <a:solidFill>
                  <a:schemeClr val="tx1"/>
                </a:solidFill>
              </a:rPr>
              <a:t> </a:t>
            </a:r>
            <a:r>
              <a:rPr lang="en-US" altLang="es-CO" sz="3200" b="1" dirty="0" err="1">
                <a:solidFill>
                  <a:schemeClr val="tx1"/>
                </a:solidFill>
              </a:rPr>
              <a:t>debe</a:t>
            </a:r>
            <a:r>
              <a:rPr lang="en-US" altLang="es-CO" sz="3200" b="1" dirty="0">
                <a:solidFill>
                  <a:schemeClr val="tx1"/>
                </a:solidFill>
              </a:rPr>
              <a:t> </a:t>
            </a:r>
            <a:r>
              <a:rPr lang="en-US" altLang="es-CO" sz="3200" b="1" dirty="0" err="1">
                <a:solidFill>
                  <a:schemeClr val="tx1"/>
                </a:solidFill>
              </a:rPr>
              <a:t>estar</a:t>
            </a:r>
            <a:r>
              <a:rPr lang="en-US" altLang="es-CO" sz="3200" b="1" dirty="0">
                <a:solidFill>
                  <a:schemeClr val="tx1"/>
                </a:solidFill>
              </a:rPr>
              <a:t> el </a:t>
            </a:r>
            <a:r>
              <a:rPr lang="en-US" altLang="es-CO" sz="3200" b="1" dirty="0" err="1">
                <a:solidFill>
                  <a:schemeClr val="tx1"/>
                </a:solidFill>
              </a:rPr>
              <a:t>producto</a:t>
            </a:r>
            <a:r>
              <a:rPr lang="en-US" altLang="es-CO" sz="3200" b="1" dirty="0">
                <a:solidFill>
                  <a:schemeClr val="tx1"/>
                </a:solidFill>
              </a:rPr>
              <a:t> y con </a:t>
            </a:r>
            <a:r>
              <a:rPr lang="en-US" altLang="es-CO" sz="3200" b="1" dirty="0" err="1">
                <a:solidFill>
                  <a:schemeClr val="tx1"/>
                </a:solidFill>
              </a:rPr>
              <a:t>qué</a:t>
            </a:r>
            <a:r>
              <a:rPr lang="en-US" altLang="es-CO" sz="3200" b="1" dirty="0">
                <a:solidFill>
                  <a:schemeClr val="tx1"/>
                </a:solidFill>
              </a:rPr>
              <a:t> </a:t>
            </a:r>
            <a:r>
              <a:rPr lang="en-US" altLang="es-CO" sz="3200" b="1" dirty="0" err="1">
                <a:solidFill>
                  <a:schemeClr val="tx1"/>
                </a:solidFill>
              </a:rPr>
              <a:t>disponibilidad</a:t>
            </a:r>
            <a:r>
              <a:rPr lang="en-US" altLang="es-CO" sz="3200" b="1" dirty="0">
                <a:solidFill>
                  <a:schemeClr val="tx1"/>
                </a:solidFill>
              </a:rPr>
              <a:t>?</a:t>
            </a:r>
          </a:p>
          <a:p>
            <a:pPr algn="l">
              <a:lnSpc>
                <a:spcPct val="140000"/>
              </a:lnSpc>
              <a:spcBef>
                <a:spcPct val="50000"/>
              </a:spcBef>
              <a:buFontTx/>
              <a:buChar char="•"/>
            </a:pPr>
            <a:r>
              <a:rPr lang="en-US" altLang="es-CO" sz="3200" b="1" dirty="0">
                <a:solidFill>
                  <a:schemeClr val="tx1"/>
                </a:solidFill>
              </a:rPr>
              <a:t>¿</a:t>
            </a:r>
            <a:r>
              <a:rPr lang="en-US" altLang="es-CO" sz="3200" b="1" dirty="0" err="1">
                <a:solidFill>
                  <a:schemeClr val="tx1"/>
                </a:solidFill>
              </a:rPr>
              <a:t>Qué</a:t>
            </a:r>
            <a:r>
              <a:rPr lang="en-US" altLang="es-CO" sz="3200" b="1" dirty="0">
                <a:solidFill>
                  <a:schemeClr val="tx1"/>
                </a:solidFill>
              </a:rPr>
              <a:t> </a:t>
            </a:r>
            <a:r>
              <a:rPr lang="en-US" altLang="es-CO" sz="3200" b="1" dirty="0" err="1">
                <a:solidFill>
                  <a:schemeClr val="tx1"/>
                </a:solidFill>
              </a:rPr>
              <a:t>relación</a:t>
            </a:r>
            <a:r>
              <a:rPr lang="en-US" altLang="es-CO" sz="3200" b="1" dirty="0">
                <a:solidFill>
                  <a:schemeClr val="tx1"/>
                </a:solidFill>
              </a:rPr>
              <a:t> se </a:t>
            </a:r>
            <a:r>
              <a:rPr lang="en-US" altLang="es-CO" sz="3200" b="1" dirty="0" err="1">
                <a:solidFill>
                  <a:schemeClr val="tx1"/>
                </a:solidFill>
              </a:rPr>
              <a:t>debe</a:t>
            </a:r>
            <a:r>
              <a:rPr lang="en-US" altLang="es-CO" sz="3200" b="1" dirty="0">
                <a:solidFill>
                  <a:schemeClr val="tx1"/>
                </a:solidFill>
              </a:rPr>
              <a:t> </a:t>
            </a:r>
            <a:r>
              <a:rPr lang="en-US" altLang="es-CO" sz="3200" b="1" dirty="0" err="1">
                <a:solidFill>
                  <a:schemeClr val="tx1"/>
                </a:solidFill>
              </a:rPr>
              <a:t>desarrollar</a:t>
            </a:r>
            <a:r>
              <a:rPr lang="en-US" altLang="es-CO" sz="3200" b="1" dirty="0">
                <a:solidFill>
                  <a:schemeClr val="tx1"/>
                </a:solidFill>
              </a:rPr>
              <a:t> con </a:t>
            </a:r>
            <a:r>
              <a:rPr lang="en-US" altLang="es-CO" sz="3200" b="1" dirty="0" err="1">
                <a:solidFill>
                  <a:schemeClr val="tx1"/>
                </a:solidFill>
              </a:rPr>
              <a:t>los</a:t>
            </a:r>
            <a:r>
              <a:rPr lang="en-US" altLang="es-CO" sz="3200" b="1" dirty="0">
                <a:solidFill>
                  <a:schemeClr val="tx1"/>
                </a:solidFill>
              </a:rPr>
              <a:t> </a:t>
            </a:r>
            <a:r>
              <a:rPr lang="en-US" altLang="es-CO" sz="3200" b="1" dirty="0" err="1">
                <a:solidFill>
                  <a:schemeClr val="tx1"/>
                </a:solidFill>
              </a:rPr>
              <a:t>intermediarios</a:t>
            </a:r>
            <a:r>
              <a:rPr lang="en-US" altLang="es-CO" sz="3200" b="1" dirty="0">
                <a:solidFill>
                  <a:schemeClr val="tx1"/>
                </a:solidFill>
              </a:rPr>
              <a:t>? ¿</a:t>
            </a:r>
            <a:r>
              <a:rPr lang="en-US" altLang="es-CO" sz="3200" b="1" dirty="0" err="1">
                <a:solidFill>
                  <a:schemeClr val="tx1"/>
                </a:solidFill>
              </a:rPr>
              <a:t>Qué</a:t>
            </a:r>
            <a:r>
              <a:rPr lang="en-US" altLang="es-CO" sz="3200" b="1" dirty="0">
                <a:solidFill>
                  <a:schemeClr val="tx1"/>
                </a:solidFill>
              </a:rPr>
              <a:t> </a:t>
            </a:r>
            <a:r>
              <a:rPr lang="en-US" altLang="es-CO" sz="3200" b="1" dirty="0" err="1">
                <a:solidFill>
                  <a:schemeClr val="tx1"/>
                </a:solidFill>
              </a:rPr>
              <a:t>condiciones</a:t>
            </a:r>
            <a:r>
              <a:rPr lang="en-US" altLang="es-CO" sz="3200" b="1" dirty="0">
                <a:solidFill>
                  <a:schemeClr val="tx1"/>
                </a:solidFill>
              </a:rPr>
              <a:t> de </a:t>
            </a:r>
            <a:r>
              <a:rPr lang="en-US" altLang="es-CO" sz="3200" b="1" dirty="0" err="1">
                <a:solidFill>
                  <a:schemeClr val="tx1"/>
                </a:solidFill>
              </a:rPr>
              <a:t>negociación</a:t>
            </a:r>
            <a:r>
              <a:rPr lang="en-US" altLang="es-CO" sz="3200" b="1" dirty="0">
                <a:solidFill>
                  <a:schemeClr val="tx1"/>
                </a:solidFill>
              </a:rPr>
              <a:t> se </a:t>
            </a:r>
            <a:r>
              <a:rPr lang="en-US" altLang="es-CO" sz="3200" b="1" dirty="0" err="1">
                <a:solidFill>
                  <a:schemeClr val="tx1"/>
                </a:solidFill>
              </a:rPr>
              <a:t>pueden</a:t>
            </a:r>
            <a:r>
              <a:rPr lang="en-US" altLang="es-CO" sz="3200" b="1" dirty="0">
                <a:solidFill>
                  <a:schemeClr val="tx1"/>
                </a:solidFill>
              </a:rPr>
              <a:t> </a:t>
            </a:r>
            <a:r>
              <a:rPr lang="en-US" altLang="es-CO" sz="3200" b="1" dirty="0" err="1">
                <a:solidFill>
                  <a:schemeClr val="tx1"/>
                </a:solidFill>
              </a:rPr>
              <a:t>establecer</a:t>
            </a:r>
            <a:r>
              <a:rPr lang="en-US" altLang="es-CO" sz="3200" b="1" dirty="0">
                <a:solidFill>
                  <a:schemeClr val="tx1"/>
                </a:solidFill>
              </a:rPr>
              <a:t>? </a:t>
            </a:r>
          </a:p>
        </p:txBody>
      </p:sp>
      <p:sp>
        <p:nvSpPr>
          <p:cNvPr id="1148" name="CAMINO EJECUCIONAL DE LA MARCA"/>
          <p:cNvSpPr txBox="1"/>
          <p:nvPr/>
        </p:nvSpPr>
        <p:spPr>
          <a:xfrm>
            <a:off x="3691226" y="1288852"/>
            <a:ext cx="16445297" cy="11824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defTabSz="274320">
              <a:lnSpc>
                <a:spcPct val="90000"/>
              </a:lnSpc>
              <a:defRPr sz="7200" cap="all" spc="1656">
                <a:solidFill>
                  <a:srgbClr val="53585F"/>
                </a:solidFill>
                <a:effectLst>
                  <a:outerShdw blurRad="12192" dist="12192" dir="13500000" rotWithShape="0">
                    <a:srgbClr val="555555">
                      <a:alpha val="25000"/>
                    </a:srgbClr>
                  </a:outerShdw>
                </a:effectLst>
              </a:defRPr>
            </a:lvl1pPr>
          </a:lstStyle>
          <a:p>
            <a:r>
              <a:rPr lang="es-ES" dirty="0"/>
              <a:t>MEZCLA DE MERCADEO</a:t>
            </a:r>
            <a:endParaRPr dirty="0"/>
          </a:p>
        </p:txBody>
      </p:sp>
      <p:sp>
        <p:nvSpPr>
          <p:cNvPr id="6" name="Rectángulo 5">
            <a:extLst>
              <a:ext uri="{FF2B5EF4-FFF2-40B4-BE49-F238E27FC236}">
                <a16:creationId xmlns:a16="http://schemas.microsoft.com/office/drawing/2014/main" id="{B05C964F-EC28-9547-A7A8-068C1D96BE4C}"/>
              </a:ext>
            </a:extLst>
          </p:cNvPr>
          <p:cNvSpPr/>
          <p:nvPr/>
        </p:nvSpPr>
        <p:spPr>
          <a:xfrm>
            <a:off x="15372029" y="1923839"/>
            <a:ext cx="9528987" cy="2077492"/>
          </a:xfrm>
          <a:prstGeom prst="rect">
            <a:avLst/>
          </a:prstGeom>
        </p:spPr>
        <p:txBody>
          <a:bodyPr wrap="square">
            <a:spAutoFit/>
          </a:bodyPr>
          <a:lstStyle/>
          <a:p>
            <a:r>
              <a:rPr lang="en-US" altLang="es-CO" dirty="0">
                <a:solidFill>
                  <a:srgbClr val="FF0000"/>
                </a:solidFill>
              </a:rPr>
              <a:t>Las </a:t>
            </a:r>
            <a:r>
              <a:rPr lang="en-US" altLang="es-CO" dirty="0" err="1">
                <a:solidFill>
                  <a:srgbClr val="FF0000"/>
                </a:solidFill>
              </a:rPr>
              <a:t>respuestas</a:t>
            </a:r>
            <a:r>
              <a:rPr lang="en-US" altLang="es-CO" dirty="0">
                <a:solidFill>
                  <a:srgbClr val="FF0000"/>
                </a:solidFill>
              </a:rPr>
              <a:t> a </a:t>
            </a:r>
            <a:r>
              <a:rPr lang="en-US" altLang="es-CO" dirty="0" err="1">
                <a:solidFill>
                  <a:srgbClr val="FF0000"/>
                </a:solidFill>
              </a:rPr>
              <a:t>este</a:t>
            </a:r>
            <a:r>
              <a:rPr lang="en-US" altLang="es-CO" dirty="0">
                <a:solidFill>
                  <a:srgbClr val="FF0000"/>
                </a:solidFill>
              </a:rPr>
              <a:t> </a:t>
            </a:r>
            <a:r>
              <a:rPr lang="en-US" altLang="es-CO" dirty="0" err="1">
                <a:solidFill>
                  <a:srgbClr val="FF0000"/>
                </a:solidFill>
              </a:rPr>
              <a:t>punto</a:t>
            </a:r>
            <a:r>
              <a:rPr lang="en-US" altLang="es-CO" dirty="0">
                <a:solidFill>
                  <a:srgbClr val="FF0000"/>
                </a:solidFill>
              </a:rPr>
              <a:t> </a:t>
            </a:r>
            <a:r>
              <a:rPr lang="en-US" altLang="es-CO" dirty="0" err="1">
                <a:solidFill>
                  <a:srgbClr val="FF0000"/>
                </a:solidFill>
              </a:rPr>
              <a:t>deben</a:t>
            </a:r>
            <a:r>
              <a:rPr lang="en-US" altLang="es-CO" dirty="0">
                <a:solidFill>
                  <a:srgbClr val="FF0000"/>
                </a:solidFill>
              </a:rPr>
              <a:t> </a:t>
            </a:r>
            <a:r>
              <a:rPr lang="en-US" altLang="es-CO" dirty="0" err="1">
                <a:solidFill>
                  <a:srgbClr val="FF0000"/>
                </a:solidFill>
              </a:rPr>
              <a:t>desarrollarse</a:t>
            </a:r>
            <a:r>
              <a:rPr lang="en-US" altLang="es-CO" dirty="0">
                <a:solidFill>
                  <a:srgbClr val="FF0000"/>
                </a:solidFill>
              </a:rPr>
              <a:t> </a:t>
            </a:r>
            <a:r>
              <a:rPr lang="en-US" altLang="es-CO" dirty="0" err="1">
                <a:solidFill>
                  <a:srgbClr val="FF0000"/>
                </a:solidFill>
              </a:rPr>
              <a:t>en</a:t>
            </a:r>
            <a:r>
              <a:rPr lang="en-US" altLang="es-CO" dirty="0">
                <a:solidFill>
                  <a:srgbClr val="FF0000"/>
                </a:solidFill>
              </a:rPr>
              <a:t> </a:t>
            </a:r>
            <a:r>
              <a:rPr lang="en-US" altLang="es-CO" dirty="0" err="1">
                <a:solidFill>
                  <a:srgbClr val="FF0000"/>
                </a:solidFill>
              </a:rPr>
              <a:t>máximo</a:t>
            </a:r>
            <a:r>
              <a:rPr lang="en-US" altLang="es-CO" dirty="0">
                <a:solidFill>
                  <a:srgbClr val="FF0000"/>
                </a:solidFill>
              </a:rPr>
              <a:t> 2 slides. </a:t>
            </a:r>
            <a:r>
              <a:rPr lang="en-US" altLang="es-CO" dirty="0" err="1">
                <a:solidFill>
                  <a:srgbClr val="FF0000"/>
                </a:solidFill>
              </a:rPr>
              <a:t>Debe</a:t>
            </a:r>
            <a:r>
              <a:rPr lang="en-US" altLang="es-CO" dirty="0">
                <a:solidFill>
                  <a:srgbClr val="FF0000"/>
                </a:solidFill>
              </a:rPr>
              <a:t> </a:t>
            </a:r>
            <a:r>
              <a:rPr lang="en-US" altLang="es-CO" dirty="0" err="1">
                <a:solidFill>
                  <a:srgbClr val="FF0000"/>
                </a:solidFill>
              </a:rPr>
              <a:t>ser</a:t>
            </a:r>
            <a:r>
              <a:rPr lang="en-US" altLang="es-CO" dirty="0">
                <a:solidFill>
                  <a:srgbClr val="FF0000"/>
                </a:solidFill>
              </a:rPr>
              <a:t> </a:t>
            </a:r>
            <a:r>
              <a:rPr lang="en-US" altLang="es-CO" dirty="0" err="1">
                <a:solidFill>
                  <a:srgbClr val="FF0000"/>
                </a:solidFill>
              </a:rPr>
              <a:t>preciso</a:t>
            </a:r>
            <a:r>
              <a:rPr lang="en-US" altLang="es-CO" dirty="0">
                <a:solidFill>
                  <a:srgbClr val="FF0000"/>
                </a:solidFill>
              </a:rPr>
              <a:t> y </a:t>
            </a:r>
            <a:r>
              <a:rPr lang="en-US" altLang="es-CO" dirty="0" err="1">
                <a:solidFill>
                  <a:srgbClr val="FF0000"/>
                </a:solidFill>
              </a:rPr>
              <a:t>facil</a:t>
            </a:r>
            <a:r>
              <a:rPr lang="en-US" altLang="es-CO" dirty="0">
                <a:solidFill>
                  <a:srgbClr val="FF0000"/>
                </a:solidFill>
              </a:rPr>
              <a:t> de </a:t>
            </a:r>
            <a:r>
              <a:rPr lang="en-US" altLang="es-CO" dirty="0" err="1">
                <a:solidFill>
                  <a:srgbClr val="FF0000"/>
                </a:solidFill>
              </a:rPr>
              <a:t>entender</a:t>
            </a:r>
            <a:endParaRPr lang="es-CO" dirty="0">
              <a:solidFill>
                <a:srgbClr val="FF0000"/>
              </a:solidFill>
            </a:endParaRPr>
          </a:p>
        </p:txBody>
      </p:sp>
    </p:spTree>
    <p:extLst>
      <p:ext uri="{BB962C8B-B14F-4D97-AF65-F5344CB8AC3E}">
        <p14:creationId xmlns:p14="http://schemas.microsoft.com/office/powerpoint/2010/main" val="4607936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objetivo"/>
          <p:cNvSpPr txBox="1">
            <a:spLocks noGrp="1"/>
          </p:cNvSpPr>
          <p:nvPr>
            <p:ph type="title"/>
          </p:nvPr>
        </p:nvSpPr>
        <p:spPr>
          <a:prstGeom prst="rect">
            <a:avLst/>
          </a:prstGeom>
        </p:spPr>
        <p:txBody>
          <a:bodyPr>
            <a:normAutofit fontScale="90000"/>
          </a:bodyPr>
          <a:lstStyle>
            <a:lvl1pPr defTabSz="565784">
              <a:defRPr sz="14850" spc="3415">
                <a:effectLst>
                  <a:outerShdw blurRad="25146" dist="25146" dir="13500000" rotWithShape="0">
                    <a:srgbClr val="555555">
                      <a:alpha val="25000"/>
                    </a:srgbClr>
                  </a:outerShdw>
                </a:effectLst>
              </a:defRPr>
            </a:lvl1pPr>
          </a:lstStyle>
          <a:p>
            <a:r>
              <a:t>objetivo</a:t>
            </a:r>
          </a:p>
        </p:txBody>
      </p:sp>
      <p:sp>
        <p:nvSpPr>
          <p:cNvPr id="584"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0096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585" name="home"/>
          <p:cNvSpPr txBox="1"/>
          <p:nvPr/>
        </p:nvSpPr>
        <p:spPr>
          <a:xfrm>
            <a:off x="6907827" y="377576"/>
            <a:ext cx="1161516"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home</a:t>
            </a:r>
          </a:p>
        </p:txBody>
      </p:sp>
      <p:sp>
        <p:nvSpPr>
          <p:cNvPr id="586" name="Objetivo"/>
          <p:cNvSpPr txBox="1"/>
          <p:nvPr/>
        </p:nvSpPr>
        <p:spPr>
          <a:xfrm>
            <a:off x="8527682" y="377576"/>
            <a:ext cx="2157206"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Objetivo</a:t>
            </a:r>
          </a:p>
        </p:txBody>
      </p:sp>
      <p:sp>
        <p:nvSpPr>
          <p:cNvPr id="587" name="metodologia"/>
          <p:cNvSpPr txBox="1"/>
          <p:nvPr/>
        </p:nvSpPr>
        <p:spPr>
          <a:xfrm>
            <a:off x="10889555" y="390276"/>
            <a:ext cx="3011290"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metodologia</a:t>
            </a:r>
          </a:p>
        </p:txBody>
      </p:sp>
      <p:sp>
        <p:nvSpPr>
          <p:cNvPr id="588" name="RESULTADOS"/>
          <p:cNvSpPr txBox="1"/>
          <p:nvPr/>
        </p:nvSpPr>
        <p:spPr>
          <a:xfrm>
            <a:off x="14105512" y="377576"/>
            <a:ext cx="3086548"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RESULTADOS</a:t>
            </a:r>
          </a:p>
        </p:txBody>
      </p:sp>
      <p:sp>
        <p:nvSpPr>
          <p:cNvPr id="589" name="contacto"/>
          <p:cNvSpPr txBox="1"/>
          <p:nvPr/>
        </p:nvSpPr>
        <p:spPr>
          <a:xfrm>
            <a:off x="17064035" y="377576"/>
            <a:ext cx="3011291"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buClrTx/>
              <a:defRPr sz="3000" cap="all" spc="690">
                <a:effectLst>
                  <a:outerShdw blurRad="25400" dist="25400" dir="13500000" rotWithShape="0">
                    <a:srgbClr val="555555">
                      <a:alpha val="25000"/>
                    </a:srgbClr>
                  </a:outerShdw>
                </a:effectLst>
              </a:defRPr>
            </a:lvl1pPr>
          </a:lstStyle>
          <a:p>
            <a:r>
              <a:t>contacto</a:t>
            </a:r>
          </a:p>
        </p:txBody>
      </p:sp>
      <p:sp>
        <p:nvSpPr>
          <p:cNvPr id="590" name="Determinar los insights* que permitan definir la estrategia de comercialización de la panela de alta calidad de Panel Cauca en nuevos mercados de la ciudad de Cali…"/>
          <p:cNvSpPr txBox="1">
            <a:spLocks noGrp="1"/>
          </p:cNvSpPr>
          <p:nvPr>
            <p:ph type="body" sz="half" idx="4294967295"/>
          </p:nvPr>
        </p:nvSpPr>
        <p:spPr>
          <a:xfrm>
            <a:off x="2808848" y="5524554"/>
            <a:ext cx="20813962" cy="4883795"/>
          </a:xfrm>
          <a:prstGeom prst="rect">
            <a:avLst/>
          </a:prstGeom>
        </p:spPr>
        <p:txBody>
          <a:bodyPr/>
          <a:lstStyle/>
          <a:p>
            <a:pPr marL="255673" indent="-255673" algn="just" defTabSz="548640">
              <a:lnSpc>
                <a:spcPct val="120000"/>
              </a:lnSpc>
              <a:spcBef>
                <a:spcPts val="2300"/>
              </a:spcBef>
              <a:buClrTx/>
              <a:buSzPct val="50000"/>
              <a:buChar char="•"/>
              <a:defRPr sz="4032" spc="40">
                <a:solidFill>
                  <a:srgbClr val="71787F"/>
                </a:solidFill>
                <a:effectLst/>
                <a:latin typeface="Helvetica Neue"/>
                <a:ea typeface="Helvetica Neue"/>
                <a:cs typeface="Helvetica Neue"/>
                <a:sym typeface="Helvetica Neue"/>
              </a:defRPr>
            </a:pPr>
            <a:endParaRPr dirty="0"/>
          </a:p>
          <a:p>
            <a:pPr marL="255673" indent="-255673" algn="just" defTabSz="548640">
              <a:lnSpc>
                <a:spcPct val="120000"/>
              </a:lnSpc>
              <a:spcBef>
                <a:spcPts val="2300"/>
              </a:spcBef>
              <a:buClrTx/>
              <a:buSzPct val="50000"/>
              <a:buChar char="•"/>
              <a:defRPr sz="4032" spc="40">
                <a:solidFill>
                  <a:srgbClr val="71787F"/>
                </a:solidFill>
                <a:effectLst/>
                <a:latin typeface="Helvetica Neue"/>
                <a:ea typeface="Helvetica Neue"/>
                <a:cs typeface="Helvetica Neue"/>
                <a:sym typeface="Helvetica Neue"/>
              </a:defRPr>
            </a:pPr>
            <a:r>
              <a:rPr dirty="0" err="1"/>
              <a:t>Determinar</a:t>
            </a:r>
            <a:r>
              <a:rPr dirty="0"/>
              <a:t> </a:t>
            </a:r>
            <a:r>
              <a:rPr dirty="0" err="1"/>
              <a:t>los</a:t>
            </a:r>
            <a:r>
              <a:rPr dirty="0"/>
              <a:t> insights* </a:t>
            </a:r>
            <a:r>
              <a:rPr lang="es-ES" dirty="0"/>
              <a:t>que inspiren la estrategia de mercadeo de XXX</a:t>
            </a:r>
            <a:endParaRPr dirty="0"/>
          </a:p>
        </p:txBody>
      </p:sp>
      <p:sp>
        <p:nvSpPr>
          <p:cNvPr id="591" name="Insights:  representan  verdades desnudas sobre las formas de actuar, pensar y sentir del consumidor que explican la profunda relación simbólica  y emocional que tiene este con los productos o servicios evaluados. Son verdades ocultas que disparan y motivan el consumo."/>
          <p:cNvSpPr txBox="1"/>
          <p:nvPr/>
        </p:nvSpPr>
        <p:spPr>
          <a:xfrm>
            <a:off x="4278840" y="12046612"/>
            <a:ext cx="17873978" cy="1565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2400" b="1" spc="120">
                <a:solidFill>
                  <a:srgbClr val="FF9300"/>
                </a:solidFill>
                <a:latin typeface="Helvetica Neue"/>
                <a:ea typeface="Helvetica Neue"/>
                <a:cs typeface="Helvetica Neue"/>
                <a:sym typeface="Helvetica Neue"/>
              </a:defRPr>
            </a:lvl1pPr>
          </a:lstStyle>
          <a:p>
            <a:r>
              <a:t>Insights:  representan  verdades desnudas sobre las formas de actuar, pensar y sentir del consumidor que explican la profunda relación simbólica  y emocional que tiene este con los productos o servicios evaluados. Son verdades ocultas que disparan y motivan el consumo.</a:t>
            </a:r>
          </a:p>
        </p:txBody>
      </p:sp>
      <p:sp>
        <p:nvSpPr>
          <p:cNvPr id="592" name="Línea"/>
          <p:cNvSpPr/>
          <p:nvPr/>
        </p:nvSpPr>
        <p:spPr>
          <a:xfrm flipV="1">
            <a:off x="8810119" y="897756"/>
            <a:ext cx="1668860" cy="1"/>
          </a:xfrm>
          <a:prstGeom prst="line">
            <a:avLst/>
          </a:prstGeom>
          <a:ln w="50800">
            <a:solidFill>
              <a:srgbClr val="FFFFFF"/>
            </a:solidFill>
            <a:miter lim="400000"/>
          </a:ln>
        </p:spPr>
        <p:txBody>
          <a:bodyPr lIns="0" tIns="0" rIns="0" bIns="0"/>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146" name="EMPAQUE"/>
          <p:cNvSpPr txBox="1"/>
          <p:nvPr/>
        </p:nvSpPr>
        <p:spPr>
          <a:xfrm>
            <a:off x="1290611" y="2672315"/>
            <a:ext cx="4420046"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800" spc="336">
                <a:solidFill>
                  <a:srgbClr val="FF9300"/>
                </a:solidFill>
              </a:defRPr>
            </a:lvl1pPr>
          </a:lstStyle>
          <a:p>
            <a:r>
              <a:rPr lang="es-ES" dirty="0"/>
              <a:t>PROMOCION</a:t>
            </a:r>
            <a:endParaRPr dirty="0"/>
          </a:p>
        </p:txBody>
      </p:sp>
      <p:sp>
        <p:nvSpPr>
          <p:cNvPr id="1147" name="Mejorar diseño de empaque: colores, tipografía. Innovar en forma del empaque y usar materiales amigables con el medio ambiente.…"/>
          <p:cNvSpPr/>
          <p:nvPr/>
        </p:nvSpPr>
        <p:spPr>
          <a:xfrm>
            <a:off x="2029440" y="4177102"/>
            <a:ext cx="16050742" cy="9343352"/>
          </a:xfrm>
          <a:prstGeom prst="roundRect">
            <a:avLst>
              <a:gd name="adj" fmla="val 15978"/>
            </a:avLst>
          </a:prstGeom>
          <a:solidFill>
            <a:srgbClr val="FFFD78"/>
          </a:solid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p>
            <a:pPr algn="l">
              <a:spcBef>
                <a:spcPct val="50000"/>
              </a:spcBef>
            </a:pP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elementos</a:t>
            </a:r>
            <a:r>
              <a:rPr lang="en-US" altLang="es-CO" sz="3200" b="1" dirty="0">
                <a:solidFill>
                  <a:srgbClr val="032183"/>
                </a:solidFill>
              </a:rPr>
              <a:t> de la </a:t>
            </a:r>
            <a:r>
              <a:rPr lang="en-US" altLang="es-CO" sz="3200" b="1" dirty="0" err="1">
                <a:solidFill>
                  <a:srgbClr val="032183"/>
                </a:solidFill>
              </a:rPr>
              <a:t>mezcla</a:t>
            </a:r>
            <a:r>
              <a:rPr lang="en-US" altLang="es-CO" sz="3200" b="1" dirty="0">
                <a:solidFill>
                  <a:srgbClr val="032183"/>
                </a:solidFill>
              </a:rPr>
              <a:t> de </a:t>
            </a:r>
            <a:r>
              <a:rPr lang="en-US" altLang="es-CO" sz="3200" b="1" dirty="0" err="1">
                <a:solidFill>
                  <a:srgbClr val="032183"/>
                </a:solidFill>
              </a:rPr>
              <a:t>promoción</a:t>
            </a:r>
            <a:r>
              <a:rPr lang="en-US" altLang="es-CO" sz="3200" b="1" dirty="0">
                <a:solidFill>
                  <a:srgbClr val="032183"/>
                </a:solidFill>
              </a:rPr>
              <a:t> se </a:t>
            </a:r>
            <a:r>
              <a:rPr lang="en-US" altLang="es-CO" sz="3200" b="1" dirty="0" err="1">
                <a:solidFill>
                  <a:srgbClr val="032183"/>
                </a:solidFill>
              </a:rPr>
              <a:t>deben</a:t>
            </a:r>
            <a:r>
              <a:rPr lang="en-US" altLang="es-CO" sz="3200" b="1" dirty="0">
                <a:solidFill>
                  <a:srgbClr val="032183"/>
                </a:solidFill>
              </a:rPr>
              <a:t> </a:t>
            </a:r>
            <a:r>
              <a:rPr lang="en-US" altLang="es-CO" sz="3200" b="1" dirty="0" err="1">
                <a:solidFill>
                  <a:srgbClr val="032183"/>
                </a:solidFill>
              </a:rPr>
              <a:t>utilizar</a:t>
            </a: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objetivos</a:t>
            </a:r>
            <a:r>
              <a:rPr lang="en-US" altLang="es-CO" sz="3200" b="1" dirty="0">
                <a:solidFill>
                  <a:srgbClr val="032183"/>
                </a:solidFill>
              </a:rPr>
              <a:t> se </a:t>
            </a:r>
            <a:r>
              <a:rPr lang="en-US" altLang="es-CO" sz="3200" b="1" dirty="0" err="1">
                <a:solidFill>
                  <a:srgbClr val="032183"/>
                </a:solidFill>
              </a:rPr>
              <a:t>desean</a:t>
            </a:r>
            <a:r>
              <a:rPr lang="en-US" altLang="es-CO" sz="3200" b="1" dirty="0">
                <a:solidFill>
                  <a:srgbClr val="032183"/>
                </a:solidFill>
              </a:rPr>
              <a:t> </a:t>
            </a:r>
            <a:r>
              <a:rPr lang="en-US" altLang="es-CO" sz="3200" b="1" dirty="0" err="1">
                <a:solidFill>
                  <a:srgbClr val="032183"/>
                </a:solidFill>
              </a:rPr>
              <a:t>alcanzar</a:t>
            </a:r>
            <a:r>
              <a:rPr lang="en-US" altLang="es-CO" sz="3200" b="1" dirty="0">
                <a:solidFill>
                  <a:srgbClr val="032183"/>
                </a:solidFill>
              </a:rPr>
              <a:t> con </a:t>
            </a:r>
            <a:r>
              <a:rPr lang="en-US" altLang="es-CO" sz="3200" b="1" dirty="0" err="1">
                <a:solidFill>
                  <a:srgbClr val="032183"/>
                </a:solidFill>
              </a:rPr>
              <a:t>cada</a:t>
            </a:r>
            <a:r>
              <a:rPr lang="en-US" altLang="es-CO" sz="3200" b="1" dirty="0">
                <a:solidFill>
                  <a:srgbClr val="032183"/>
                </a:solidFill>
              </a:rPr>
              <a:t> </a:t>
            </a:r>
            <a:r>
              <a:rPr lang="en-US" altLang="es-CO" sz="3200" b="1" dirty="0" err="1">
                <a:solidFill>
                  <a:srgbClr val="032183"/>
                </a:solidFill>
              </a:rPr>
              <a:t>uno</a:t>
            </a:r>
            <a:r>
              <a:rPr lang="en-US" altLang="es-CO" sz="3200" b="1" dirty="0">
                <a:solidFill>
                  <a:srgbClr val="032183"/>
                </a:solidFill>
              </a:rPr>
              <a:t>?</a:t>
            </a:r>
          </a:p>
          <a:p>
            <a:pPr algn="l">
              <a:spcBef>
                <a:spcPct val="50000"/>
              </a:spcBef>
              <a:buFontTx/>
              <a:buChar char="•"/>
            </a:pP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mensaje</a:t>
            </a:r>
            <a:r>
              <a:rPr lang="en-US" altLang="es-CO" sz="3200" b="1" dirty="0">
                <a:solidFill>
                  <a:srgbClr val="032183"/>
                </a:solidFill>
              </a:rPr>
              <a:t> </a:t>
            </a:r>
            <a:r>
              <a:rPr lang="en-US" altLang="es-CO" sz="3200" b="1" dirty="0" err="1">
                <a:solidFill>
                  <a:srgbClr val="032183"/>
                </a:solidFill>
              </a:rPr>
              <a:t>publicitario</a:t>
            </a:r>
            <a:r>
              <a:rPr lang="en-US" altLang="es-CO" sz="3200" b="1" dirty="0">
                <a:solidFill>
                  <a:srgbClr val="032183"/>
                </a:solidFill>
              </a:rPr>
              <a:t> se </a:t>
            </a:r>
            <a:r>
              <a:rPr lang="en-US" altLang="es-CO" sz="3200" b="1" dirty="0" err="1">
                <a:solidFill>
                  <a:srgbClr val="032183"/>
                </a:solidFill>
              </a:rPr>
              <a:t>desea</a:t>
            </a:r>
            <a:r>
              <a:rPr lang="en-US" altLang="es-CO" sz="3200" b="1" dirty="0">
                <a:solidFill>
                  <a:srgbClr val="032183"/>
                </a:solidFill>
              </a:rPr>
              <a:t> </a:t>
            </a:r>
            <a:r>
              <a:rPr lang="en-US" altLang="es-CO" sz="3200" b="1" dirty="0" err="1">
                <a:solidFill>
                  <a:srgbClr val="032183"/>
                </a:solidFill>
              </a:rPr>
              <a:t>transmitir</a:t>
            </a:r>
            <a:r>
              <a:rPr lang="en-US" altLang="es-CO" sz="3200" b="1" dirty="0">
                <a:solidFill>
                  <a:srgbClr val="032183"/>
                </a:solidFill>
              </a:rPr>
              <a:t>?</a:t>
            </a:r>
          </a:p>
          <a:p>
            <a:pPr algn="l">
              <a:spcBef>
                <a:spcPct val="50000"/>
              </a:spcBef>
              <a:buFontTx/>
              <a:buChar char="•"/>
            </a:pPr>
            <a:r>
              <a:rPr lang="en-US" altLang="es-CO" sz="3200" b="1" dirty="0">
                <a:solidFill>
                  <a:srgbClr val="032183"/>
                </a:solidFill>
              </a:rPr>
              <a:t>¿</a:t>
            </a:r>
            <a:r>
              <a:rPr lang="en-US" altLang="es-CO" sz="3200" b="1" dirty="0" err="1">
                <a:solidFill>
                  <a:srgbClr val="032183"/>
                </a:solidFill>
              </a:rPr>
              <a:t>Quién</a:t>
            </a:r>
            <a:r>
              <a:rPr lang="en-US" altLang="es-CO" sz="3200" b="1" dirty="0">
                <a:solidFill>
                  <a:srgbClr val="032183"/>
                </a:solidFill>
              </a:rPr>
              <a:t> </a:t>
            </a:r>
            <a:r>
              <a:rPr lang="en-US" altLang="es-CO" sz="3200" b="1" dirty="0" err="1">
                <a:solidFill>
                  <a:srgbClr val="032183"/>
                </a:solidFill>
              </a:rPr>
              <a:t>es</a:t>
            </a:r>
            <a:r>
              <a:rPr lang="en-US" altLang="es-CO" sz="3200" b="1" dirty="0">
                <a:solidFill>
                  <a:srgbClr val="032183"/>
                </a:solidFill>
              </a:rPr>
              <a:t> la </a:t>
            </a:r>
            <a:r>
              <a:rPr lang="en-US" altLang="es-CO" sz="3200" b="1" dirty="0" err="1">
                <a:solidFill>
                  <a:srgbClr val="032183"/>
                </a:solidFill>
              </a:rPr>
              <a:t>audiencia</a:t>
            </a:r>
            <a:r>
              <a:rPr lang="en-US" altLang="es-CO" sz="3200" b="1" dirty="0">
                <a:solidFill>
                  <a:srgbClr val="032183"/>
                </a:solidFill>
              </a:rPr>
              <a:t> target?</a:t>
            </a:r>
          </a:p>
          <a:p>
            <a:pPr algn="l">
              <a:spcBef>
                <a:spcPct val="50000"/>
              </a:spcBef>
              <a:buFontTx/>
              <a:buChar char="•"/>
            </a:pP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medios</a:t>
            </a:r>
            <a:r>
              <a:rPr lang="en-US" altLang="es-CO" sz="3200" b="1" dirty="0">
                <a:solidFill>
                  <a:srgbClr val="032183"/>
                </a:solidFill>
              </a:rPr>
              <a:t> se </a:t>
            </a:r>
            <a:r>
              <a:rPr lang="en-US" altLang="es-CO" sz="3200" b="1" dirty="0" err="1">
                <a:solidFill>
                  <a:srgbClr val="032183"/>
                </a:solidFill>
              </a:rPr>
              <a:t>deben</a:t>
            </a:r>
            <a:r>
              <a:rPr lang="en-US" altLang="es-CO" sz="3200" b="1" dirty="0">
                <a:solidFill>
                  <a:srgbClr val="032183"/>
                </a:solidFill>
              </a:rPr>
              <a:t> </a:t>
            </a:r>
            <a:r>
              <a:rPr lang="en-US" altLang="es-CO" sz="3200" b="1" dirty="0" err="1">
                <a:solidFill>
                  <a:srgbClr val="032183"/>
                </a:solidFill>
              </a:rPr>
              <a:t>utilizar</a:t>
            </a: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presupuesto</a:t>
            </a:r>
            <a:r>
              <a:rPr lang="en-US" altLang="es-CO" sz="3200" b="1" dirty="0">
                <a:solidFill>
                  <a:srgbClr val="032183"/>
                </a:solidFill>
              </a:rPr>
              <a:t> </a:t>
            </a:r>
            <a:r>
              <a:rPr lang="en-US" altLang="es-CO" sz="3200" b="1" dirty="0" err="1">
                <a:solidFill>
                  <a:srgbClr val="032183"/>
                </a:solidFill>
              </a:rPr>
              <a:t>está</a:t>
            </a:r>
            <a:r>
              <a:rPr lang="en-US" altLang="es-CO" sz="3200" b="1" dirty="0">
                <a:solidFill>
                  <a:srgbClr val="032183"/>
                </a:solidFill>
              </a:rPr>
              <a:t> </a:t>
            </a:r>
            <a:r>
              <a:rPr lang="en-US" altLang="es-CO" sz="3200" b="1" dirty="0" err="1">
                <a:solidFill>
                  <a:srgbClr val="032183"/>
                </a:solidFill>
              </a:rPr>
              <a:t>disponibles</a:t>
            </a:r>
            <a:r>
              <a:rPr lang="en-US" altLang="es-CO" sz="3200" b="1" dirty="0">
                <a:solidFill>
                  <a:srgbClr val="032183"/>
                </a:solidFill>
              </a:rPr>
              <a:t>?</a:t>
            </a:r>
          </a:p>
          <a:p>
            <a:pPr algn="l">
              <a:spcBef>
                <a:spcPct val="50000"/>
              </a:spcBef>
              <a:buFontTx/>
              <a:buChar char="•"/>
            </a:pP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tipos</a:t>
            </a:r>
            <a:r>
              <a:rPr lang="en-US" altLang="es-CO" sz="3200" b="1" dirty="0">
                <a:solidFill>
                  <a:srgbClr val="032183"/>
                </a:solidFill>
              </a:rPr>
              <a:t> de </a:t>
            </a:r>
            <a:r>
              <a:rPr lang="en-US" altLang="es-CO" sz="3200" b="1" dirty="0" err="1">
                <a:solidFill>
                  <a:srgbClr val="032183"/>
                </a:solidFill>
              </a:rPr>
              <a:t>promoción</a:t>
            </a:r>
            <a:r>
              <a:rPr lang="en-US" altLang="es-CO" sz="3200" b="1" dirty="0">
                <a:solidFill>
                  <a:srgbClr val="032183"/>
                </a:solidFill>
              </a:rPr>
              <a:t> -</a:t>
            </a:r>
            <a:r>
              <a:rPr lang="en-US" altLang="es-CO" sz="3200" b="1" dirty="0" err="1">
                <a:solidFill>
                  <a:srgbClr val="032183"/>
                </a:solidFill>
              </a:rPr>
              <a:t>descuentos</a:t>
            </a:r>
            <a:r>
              <a:rPr lang="en-US" altLang="es-CO" sz="3200" b="1" dirty="0">
                <a:solidFill>
                  <a:srgbClr val="032183"/>
                </a:solidFill>
              </a:rPr>
              <a:t>, </a:t>
            </a:r>
            <a:r>
              <a:rPr lang="en-US" altLang="es-CO" sz="3200" b="1" dirty="0" err="1">
                <a:solidFill>
                  <a:srgbClr val="032183"/>
                </a:solidFill>
              </a:rPr>
              <a:t>sorteos</a:t>
            </a:r>
            <a:r>
              <a:rPr lang="en-US" altLang="es-CO" sz="3200" b="1" dirty="0">
                <a:solidFill>
                  <a:srgbClr val="032183"/>
                </a:solidFill>
              </a:rPr>
              <a:t>, </a:t>
            </a:r>
            <a:r>
              <a:rPr lang="en-US" altLang="es-CO" sz="3200" b="1" dirty="0" err="1">
                <a:solidFill>
                  <a:srgbClr val="032183"/>
                </a:solidFill>
              </a:rPr>
              <a:t>premios</a:t>
            </a:r>
            <a:r>
              <a:rPr lang="en-US" altLang="es-CO" sz="3200" b="1" dirty="0">
                <a:solidFill>
                  <a:srgbClr val="032183"/>
                </a:solidFill>
              </a:rPr>
              <a:t>, </a:t>
            </a:r>
            <a:r>
              <a:rPr lang="en-US" altLang="es-CO" sz="3200" b="1" dirty="0" err="1">
                <a:solidFill>
                  <a:srgbClr val="032183"/>
                </a:solidFill>
              </a:rPr>
              <a:t>regalos</a:t>
            </a:r>
            <a:r>
              <a:rPr lang="en-US" altLang="es-CO" sz="3200" b="1" dirty="0">
                <a:solidFill>
                  <a:srgbClr val="032183"/>
                </a:solidFill>
              </a:rPr>
              <a:t>, </a:t>
            </a:r>
            <a:r>
              <a:rPr lang="en-US" altLang="es-CO" sz="3200" b="1" dirty="0" err="1">
                <a:solidFill>
                  <a:srgbClr val="032183"/>
                </a:solidFill>
              </a:rPr>
              <a:t>clubes</a:t>
            </a:r>
            <a:r>
              <a:rPr lang="en-US" altLang="es-CO" sz="3200" b="1" dirty="0">
                <a:solidFill>
                  <a:srgbClr val="032183"/>
                </a:solidFill>
              </a:rPr>
              <a:t>, etc.-son </a:t>
            </a:r>
            <a:r>
              <a:rPr lang="en-US" altLang="es-CO" sz="3200" b="1" dirty="0" err="1">
                <a:solidFill>
                  <a:srgbClr val="032183"/>
                </a:solidFill>
              </a:rPr>
              <a:t>más</a:t>
            </a:r>
            <a:r>
              <a:rPr lang="en-US" altLang="es-CO" sz="3200" b="1" dirty="0">
                <a:solidFill>
                  <a:srgbClr val="032183"/>
                </a:solidFill>
              </a:rPr>
              <a:t> </a:t>
            </a:r>
            <a:r>
              <a:rPr lang="en-US" altLang="es-CO" sz="3200" b="1" dirty="0" err="1">
                <a:solidFill>
                  <a:srgbClr val="032183"/>
                </a:solidFill>
              </a:rPr>
              <a:t>efectivas</a:t>
            </a:r>
            <a:r>
              <a:rPr lang="en-US" altLang="es-CO" sz="3200" b="1" dirty="0">
                <a:solidFill>
                  <a:srgbClr val="032183"/>
                </a:solidFill>
              </a:rPr>
              <a:t>?</a:t>
            </a:r>
          </a:p>
          <a:p>
            <a:pPr algn="l">
              <a:spcBef>
                <a:spcPct val="50000"/>
              </a:spcBef>
              <a:buFontTx/>
              <a:buChar char="•"/>
            </a:pP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alcance</a:t>
            </a:r>
            <a:r>
              <a:rPr lang="en-US" altLang="es-CO" sz="3200" b="1" dirty="0">
                <a:solidFill>
                  <a:srgbClr val="032183"/>
                </a:solidFill>
              </a:rPr>
              <a:t> </a:t>
            </a:r>
            <a:r>
              <a:rPr lang="en-US" altLang="es-CO" sz="3200" b="1" dirty="0" err="1">
                <a:solidFill>
                  <a:srgbClr val="032183"/>
                </a:solidFill>
              </a:rPr>
              <a:t>pueden</a:t>
            </a:r>
            <a:r>
              <a:rPr lang="en-US" altLang="es-CO" sz="3200" b="1" dirty="0">
                <a:solidFill>
                  <a:srgbClr val="032183"/>
                </a:solidFill>
              </a:rPr>
              <a:t> </a:t>
            </a:r>
            <a:r>
              <a:rPr lang="en-US" altLang="es-CO" sz="3200" b="1" dirty="0" err="1">
                <a:solidFill>
                  <a:srgbClr val="032183"/>
                </a:solidFill>
              </a:rPr>
              <a:t>tener</a:t>
            </a:r>
            <a:r>
              <a:rPr lang="en-US" altLang="es-CO" sz="3200" b="1" dirty="0">
                <a:solidFill>
                  <a:srgbClr val="032183"/>
                </a:solidFill>
              </a:rPr>
              <a:t> las </a:t>
            </a:r>
            <a:r>
              <a:rPr lang="en-US" altLang="es-CO" sz="3200" b="1" dirty="0" err="1">
                <a:solidFill>
                  <a:srgbClr val="032183"/>
                </a:solidFill>
              </a:rPr>
              <a:t>relaciones</a:t>
            </a:r>
            <a:r>
              <a:rPr lang="en-US" altLang="es-CO" sz="3200" b="1" dirty="0">
                <a:solidFill>
                  <a:srgbClr val="032183"/>
                </a:solidFill>
              </a:rPr>
              <a:t> </a:t>
            </a:r>
            <a:r>
              <a:rPr lang="en-US" altLang="es-CO" sz="3200" b="1" dirty="0" err="1">
                <a:solidFill>
                  <a:srgbClr val="032183"/>
                </a:solidFill>
              </a:rPr>
              <a:t>públicas</a:t>
            </a:r>
            <a:r>
              <a:rPr lang="en-US" altLang="es-CO" sz="3200" b="1" dirty="0">
                <a:solidFill>
                  <a:srgbClr val="032183"/>
                </a:solidFill>
              </a:rPr>
              <a:t> -</a:t>
            </a:r>
            <a:r>
              <a:rPr lang="en-US" altLang="es-CO" sz="3200" b="1" dirty="0" err="1">
                <a:solidFill>
                  <a:srgbClr val="032183"/>
                </a:solidFill>
              </a:rPr>
              <a:t>cobertura</a:t>
            </a:r>
            <a:r>
              <a:rPr lang="en-US" altLang="es-CO" sz="3200" b="1" dirty="0">
                <a:solidFill>
                  <a:srgbClr val="032183"/>
                </a:solidFill>
              </a:rPr>
              <a:t> de </a:t>
            </a:r>
            <a:r>
              <a:rPr lang="en-US" altLang="es-CO" sz="3200" b="1" dirty="0" err="1">
                <a:solidFill>
                  <a:srgbClr val="032183"/>
                </a:solidFill>
              </a:rPr>
              <a:t>medios</a:t>
            </a:r>
            <a:r>
              <a:rPr lang="en-US" altLang="es-CO" sz="3200" b="1" dirty="0">
                <a:solidFill>
                  <a:srgbClr val="032183"/>
                </a:solidFill>
              </a:rPr>
              <a:t>, </a:t>
            </a:r>
            <a:r>
              <a:rPr lang="en-US" altLang="es-CO" sz="3200" b="1" dirty="0" err="1">
                <a:solidFill>
                  <a:srgbClr val="032183"/>
                </a:solidFill>
              </a:rPr>
              <a:t>eventos</a:t>
            </a:r>
            <a:r>
              <a:rPr lang="en-US" altLang="es-CO" sz="3200" b="1" dirty="0">
                <a:solidFill>
                  <a:srgbClr val="032183"/>
                </a:solidFill>
              </a:rPr>
              <a:t>, </a:t>
            </a:r>
            <a:r>
              <a:rPr lang="en-US" altLang="es-CO" sz="3200" b="1" dirty="0" err="1">
                <a:solidFill>
                  <a:srgbClr val="032183"/>
                </a:solidFill>
              </a:rPr>
              <a:t>relaciones</a:t>
            </a:r>
            <a:r>
              <a:rPr lang="en-US" altLang="es-CO" sz="3200" b="1" dirty="0">
                <a:solidFill>
                  <a:srgbClr val="032183"/>
                </a:solidFill>
              </a:rPr>
              <a:t> </a:t>
            </a:r>
            <a:r>
              <a:rPr lang="en-US" altLang="es-CO" sz="3200" b="1" dirty="0" err="1">
                <a:solidFill>
                  <a:srgbClr val="032183"/>
                </a:solidFill>
              </a:rPr>
              <a:t>personales</a:t>
            </a:r>
            <a:r>
              <a:rPr lang="en-US" altLang="es-CO" sz="3200" b="1" dirty="0">
                <a:solidFill>
                  <a:srgbClr val="032183"/>
                </a:solidFill>
              </a:rPr>
              <a:t>, etc.-?¿</a:t>
            </a:r>
            <a:r>
              <a:rPr lang="en-US" altLang="es-CO" sz="3200" b="1" dirty="0" err="1">
                <a:solidFill>
                  <a:srgbClr val="032183"/>
                </a:solidFill>
              </a:rPr>
              <a:t>Cómo</a:t>
            </a:r>
            <a:r>
              <a:rPr lang="en-US" altLang="es-CO" sz="3200" b="1" dirty="0">
                <a:solidFill>
                  <a:srgbClr val="032183"/>
                </a:solidFill>
              </a:rPr>
              <a:t> se </a:t>
            </a:r>
            <a:r>
              <a:rPr lang="en-US" altLang="es-CO" sz="3200" b="1" dirty="0" err="1">
                <a:solidFill>
                  <a:srgbClr val="032183"/>
                </a:solidFill>
              </a:rPr>
              <a:t>puede</a:t>
            </a:r>
            <a:r>
              <a:rPr lang="en-US" altLang="es-CO" sz="3200" b="1" dirty="0">
                <a:solidFill>
                  <a:srgbClr val="032183"/>
                </a:solidFill>
              </a:rPr>
              <a:t> </a:t>
            </a:r>
            <a:r>
              <a:rPr lang="en-US" altLang="es-CO" sz="3200" b="1" dirty="0" err="1">
                <a:solidFill>
                  <a:srgbClr val="032183"/>
                </a:solidFill>
              </a:rPr>
              <a:t>optimizar</a:t>
            </a:r>
            <a:r>
              <a:rPr lang="en-US" altLang="es-CO" sz="3200" b="1" dirty="0">
                <a:solidFill>
                  <a:srgbClr val="032183"/>
                </a:solidFill>
              </a:rPr>
              <a:t> </a:t>
            </a:r>
            <a:r>
              <a:rPr lang="en-US" altLang="es-CO" sz="3200" b="1" dirty="0" err="1">
                <a:solidFill>
                  <a:srgbClr val="032183"/>
                </a:solidFill>
              </a:rPr>
              <a:t>su</a:t>
            </a:r>
            <a:r>
              <a:rPr lang="en-US" altLang="es-CO" sz="3200" b="1" dirty="0">
                <a:solidFill>
                  <a:srgbClr val="032183"/>
                </a:solidFill>
              </a:rPr>
              <a:t> </a:t>
            </a:r>
            <a:r>
              <a:rPr lang="en-US" altLang="es-CO" sz="3200" b="1" dirty="0" err="1">
                <a:solidFill>
                  <a:srgbClr val="032183"/>
                </a:solidFill>
              </a:rPr>
              <a:t>uso</a:t>
            </a:r>
            <a:r>
              <a:rPr lang="en-US" altLang="es-CO" sz="3200" b="1" dirty="0">
                <a:solidFill>
                  <a:srgbClr val="032183"/>
                </a:solidFill>
              </a:rPr>
              <a:t>?</a:t>
            </a:r>
          </a:p>
          <a:p>
            <a:pPr algn="l">
              <a:spcBef>
                <a:spcPct val="50000"/>
              </a:spcBef>
              <a:buFontTx/>
              <a:buChar char="•"/>
            </a:pP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segmentos</a:t>
            </a:r>
            <a:r>
              <a:rPr lang="en-US" altLang="es-CO" sz="3200" b="1" dirty="0">
                <a:solidFill>
                  <a:srgbClr val="032183"/>
                </a:solidFill>
              </a:rPr>
              <a:t> </a:t>
            </a:r>
            <a:r>
              <a:rPr lang="en-US" altLang="es-CO" sz="3200" b="1" dirty="0" err="1">
                <a:solidFill>
                  <a:srgbClr val="032183"/>
                </a:solidFill>
              </a:rPr>
              <a:t>ameritan</a:t>
            </a:r>
            <a:r>
              <a:rPr lang="en-US" altLang="es-CO" sz="3200" b="1" dirty="0">
                <a:solidFill>
                  <a:srgbClr val="032183"/>
                </a:solidFill>
              </a:rPr>
              <a:t> un </a:t>
            </a:r>
            <a:r>
              <a:rPr lang="en-US" altLang="es-CO" sz="3200" b="1" dirty="0" err="1">
                <a:solidFill>
                  <a:srgbClr val="032183"/>
                </a:solidFill>
              </a:rPr>
              <a:t>esfuerzo</a:t>
            </a:r>
            <a:r>
              <a:rPr lang="en-US" altLang="es-CO" sz="3200" b="1" dirty="0">
                <a:solidFill>
                  <a:srgbClr val="032183"/>
                </a:solidFill>
              </a:rPr>
              <a:t> de </a:t>
            </a:r>
            <a:r>
              <a:rPr lang="en-US" altLang="es-CO" sz="3200" b="1" dirty="0" err="1">
                <a:solidFill>
                  <a:srgbClr val="032183"/>
                </a:solidFill>
              </a:rPr>
              <a:t>mercadeo</a:t>
            </a:r>
            <a:r>
              <a:rPr lang="en-US" altLang="es-CO" sz="3200" b="1" dirty="0">
                <a:solidFill>
                  <a:srgbClr val="032183"/>
                </a:solidFill>
              </a:rPr>
              <a:t> </a:t>
            </a:r>
            <a:r>
              <a:rPr lang="en-US" altLang="es-CO" sz="3200" b="1" dirty="0" err="1">
                <a:solidFill>
                  <a:srgbClr val="032183"/>
                </a:solidFill>
              </a:rPr>
              <a:t>directo</a:t>
            </a: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tipo</a:t>
            </a:r>
            <a:r>
              <a:rPr lang="en-US" altLang="es-CO" sz="3200" b="1" dirty="0">
                <a:solidFill>
                  <a:srgbClr val="032183"/>
                </a:solidFill>
              </a:rPr>
              <a:t> de </a:t>
            </a:r>
            <a:r>
              <a:rPr lang="en-US" altLang="es-CO" sz="3200" b="1" dirty="0" err="1">
                <a:solidFill>
                  <a:srgbClr val="032183"/>
                </a:solidFill>
              </a:rPr>
              <a:t>respuesta</a:t>
            </a:r>
            <a:r>
              <a:rPr lang="en-US" altLang="es-CO" sz="3200" b="1" dirty="0">
                <a:solidFill>
                  <a:srgbClr val="032183"/>
                </a:solidFill>
              </a:rPr>
              <a:t> se </a:t>
            </a:r>
            <a:r>
              <a:rPr lang="en-US" altLang="es-CO" sz="3200" b="1" dirty="0" err="1">
                <a:solidFill>
                  <a:srgbClr val="032183"/>
                </a:solidFill>
              </a:rPr>
              <a:t>desea</a:t>
            </a:r>
            <a:r>
              <a:rPr lang="en-US" altLang="es-CO" sz="3200" b="1" dirty="0">
                <a:solidFill>
                  <a:srgbClr val="032183"/>
                </a:solidFill>
              </a:rPr>
              <a:t> </a:t>
            </a:r>
            <a:r>
              <a:rPr lang="en-US" altLang="es-CO" sz="3200" b="1" dirty="0" err="1">
                <a:solidFill>
                  <a:srgbClr val="032183"/>
                </a:solidFill>
              </a:rPr>
              <a:t>obtener</a:t>
            </a:r>
            <a:r>
              <a:rPr lang="en-US" altLang="es-CO" sz="3200" b="1" dirty="0">
                <a:solidFill>
                  <a:srgbClr val="032183"/>
                </a:solidFill>
              </a:rPr>
              <a:t>? </a:t>
            </a:r>
          </a:p>
          <a:p>
            <a:pPr algn="l">
              <a:spcBef>
                <a:spcPct val="50000"/>
              </a:spcBef>
              <a:buFontTx/>
              <a:buChar char="•"/>
            </a:pP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a:t>
            </a:r>
            <a:r>
              <a:rPr lang="en-US" altLang="es-CO" sz="3200" b="1" dirty="0" err="1">
                <a:solidFill>
                  <a:srgbClr val="032183"/>
                </a:solidFill>
              </a:rPr>
              <a:t>apoyo</a:t>
            </a:r>
            <a:r>
              <a:rPr lang="en-US" altLang="es-CO" sz="3200" b="1" dirty="0">
                <a:solidFill>
                  <a:srgbClr val="032183"/>
                </a:solidFill>
              </a:rPr>
              <a:t> se le </a:t>
            </a:r>
            <a:r>
              <a:rPr lang="en-US" altLang="es-CO" sz="3200" b="1" dirty="0" err="1">
                <a:solidFill>
                  <a:srgbClr val="032183"/>
                </a:solidFill>
              </a:rPr>
              <a:t>puede</a:t>
            </a:r>
            <a:r>
              <a:rPr lang="en-US" altLang="es-CO" sz="3200" b="1" dirty="0">
                <a:solidFill>
                  <a:srgbClr val="032183"/>
                </a:solidFill>
              </a:rPr>
              <a:t> </a:t>
            </a:r>
            <a:r>
              <a:rPr lang="en-US" altLang="es-CO" sz="3200" b="1" dirty="0" err="1">
                <a:solidFill>
                  <a:srgbClr val="032183"/>
                </a:solidFill>
              </a:rPr>
              <a:t>prestar</a:t>
            </a:r>
            <a:r>
              <a:rPr lang="en-US" altLang="es-CO" sz="3200" b="1" dirty="0">
                <a:solidFill>
                  <a:srgbClr val="032183"/>
                </a:solidFill>
              </a:rPr>
              <a:t> a la </a:t>
            </a:r>
            <a:r>
              <a:rPr lang="en-US" altLang="es-CO" sz="3200" b="1" dirty="0" err="1">
                <a:solidFill>
                  <a:srgbClr val="032183"/>
                </a:solidFill>
              </a:rPr>
              <a:t>fuerza</a:t>
            </a:r>
            <a:r>
              <a:rPr lang="en-US" altLang="es-CO" sz="3200" b="1" dirty="0">
                <a:solidFill>
                  <a:srgbClr val="032183"/>
                </a:solidFill>
              </a:rPr>
              <a:t> de </a:t>
            </a:r>
            <a:r>
              <a:rPr lang="en-US" altLang="es-CO" sz="3200" b="1" dirty="0" err="1">
                <a:solidFill>
                  <a:srgbClr val="032183"/>
                </a:solidFill>
              </a:rPr>
              <a:t>ventas</a:t>
            </a:r>
            <a:r>
              <a:rPr lang="en-US" altLang="es-CO" sz="3200" b="1" dirty="0">
                <a:solidFill>
                  <a:srgbClr val="032183"/>
                </a:solidFill>
              </a:rPr>
              <a:t>?</a:t>
            </a:r>
          </a:p>
          <a:p>
            <a:pPr algn="l">
              <a:spcBef>
                <a:spcPct val="50000"/>
              </a:spcBef>
              <a:buFontTx/>
              <a:buChar char="•"/>
            </a:pPr>
            <a:r>
              <a:rPr lang="en-US" altLang="es-CO" sz="3200" b="1" dirty="0">
                <a:solidFill>
                  <a:srgbClr val="032183"/>
                </a:solidFill>
              </a:rPr>
              <a:t>¿</a:t>
            </a:r>
            <a:r>
              <a:rPr lang="en-US" altLang="es-CO" sz="3200" b="1" dirty="0" err="1">
                <a:solidFill>
                  <a:srgbClr val="032183"/>
                </a:solidFill>
              </a:rPr>
              <a:t>Qué</a:t>
            </a:r>
            <a:r>
              <a:rPr lang="en-US" altLang="es-CO" sz="3200" b="1" dirty="0">
                <a:solidFill>
                  <a:srgbClr val="032183"/>
                </a:solidFill>
              </a:rPr>
              <a:t> material </a:t>
            </a:r>
            <a:r>
              <a:rPr lang="en-US" altLang="es-CO" sz="3200" b="1" dirty="0" err="1">
                <a:solidFill>
                  <a:srgbClr val="032183"/>
                </a:solidFill>
              </a:rPr>
              <a:t>promocional</a:t>
            </a:r>
            <a:r>
              <a:rPr lang="en-US" altLang="es-CO" sz="3200" b="1" dirty="0">
                <a:solidFill>
                  <a:srgbClr val="032183"/>
                </a:solidFill>
              </a:rPr>
              <a:t> (POP) se </a:t>
            </a:r>
            <a:r>
              <a:rPr lang="en-US" altLang="es-CO" sz="3200" b="1" dirty="0" err="1">
                <a:solidFill>
                  <a:srgbClr val="032183"/>
                </a:solidFill>
              </a:rPr>
              <a:t>puede</a:t>
            </a:r>
            <a:r>
              <a:rPr lang="en-US" altLang="es-CO" sz="3200" b="1" dirty="0">
                <a:solidFill>
                  <a:srgbClr val="032183"/>
                </a:solidFill>
              </a:rPr>
              <a:t> </a:t>
            </a:r>
            <a:r>
              <a:rPr lang="en-US" altLang="es-CO" sz="3200" b="1" dirty="0" err="1">
                <a:solidFill>
                  <a:srgbClr val="032183"/>
                </a:solidFill>
              </a:rPr>
              <a:t>utilizar</a:t>
            </a:r>
            <a:r>
              <a:rPr lang="en-US" altLang="es-CO" sz="3200" b="1" dirty="0">
                <a:solidFill>
                  <a:srgbClr val="032183"/>
                </a:solidFill>
              </a:rPr>
              <a:t> </a:t>
            </a:r>
            <a:r>
              <a:rPr lang="en-US" altLang="es-CO" sz="3200" b="1" dirty="0" err="1">
                <a:solidFill>
                  <a:srgbClr val="032183"/>
                </a:solidFill>
              </a:rPr>
              <a:t>en</a:t>
            </a:r>
            <a:r>
              <a:rPr lang="en-US" altLang="es-CO" sz="3200" b="1" dirty="0">
                <a:solidFill>
                  <a:srgbClr val="032183"/>
                </a:solidFill>
              </a:rPr>
              <a:t> el </a:t>
            </a:r>
            <a:r>
              <a:rPr lang="en-US" altLang="es-CO" sz="3200" b="1" dirty="0" err="1">
                <a:solidFill>
                  <a:srgbClr val="032183"/>
                </a:solidFill>
              </a:rPr>
              <a:t>punto</a:t>
            </a:r>
            <a:r>
              <a:rPr lang="en-US" altLang="es-CO" sz="3200" b="1" dirty="0">
                <a:solidFill>
                  <a:srgbClr val="032183"/>
                </a:solidFill>
              </a:rPr>
              <a:t> de </a:t>
            </a:r>
            <a:r>
              <a:rPr lang="en-US" altLang="es-CO" sz="3200" b="1" dirty="0" err="1">
                <a:solidFill>
                  <a:srgbClr val="032183"/>
                </a:solidFill>
              </a:rPr>
              <a:t>ventas</a:t>
            </a:r>
            <a:r>
              <a:rPr lang="en-US" altLang="es-CO" sz="3200" b="1" dirty="0">
                <a:solidFill>
                  <a:srgbClr val="032183"/>
                </a:solidFill>
              </a:rPr>
              <a:t>?</a:t>
            </a:r>
            <a:endParaRPr lang="en-US" altLang="es-CO" sz="3200" b="1" dirty="0">
              <a:solidFill>
                <a:schemeClr val="tx1"/>
              </a:solidFill>
            </a:endParaRPr>
          </a:p>
        </p:txBody>
      </p:sp>
      <p:sp>
        <p:nvSpPr>
          <p:cNvPr id="1148" name="CAMINO EJECUCIONAL DE LA MARCA"/>
          <p:cNvSpPr txBox="1"/>
          <p:nvPr/>
        </p:nvSpPr>
        <p:spPr>
          <a:xfrm>
            <a:off x="3691226" y="1288852"/>
            <a:ext cx="16445297" cy="11824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defTabSz="274320">
              <a:lnSpc>
                <a:spcPct val="90000"/>
              </a:lnSpc>
              <a:defRPr sz="7200" cap="all" spc="1656">
                <a:solidFill>
                  <a:srgbClr val="53585F"/>
                </a:solidFill>
                <a:effectLst>
                  <a:outerShdw blurRad="12192" dist="12192" dir="13500000" rotWithShape="0">
                    <a:srgbClr val="555555">
                      <a:alpha val="25000"/>
                    </a:srgbClr>
                  </a:outerShdw>
                </a:effectLst>
              </a:defRPr>
            </a:lvl1pPr>
          </a:lstStyle>
          <a:p>
            <a:r>
              <a:rPr lang="es-ES" dirty="0"/>
              <a:t>MEZCLA DE MERCADEO</a:t>
            </a:r>
            <a:endParaRPr dirty="0"/>
          </a:p>
        </p:txBody>
      </p:sp>
      <p:sp>
        <p:nvSpPr>
          <p:cNvPr id="6" name="Rectángulo 5">
            <a:extLst>
              <a:ext uri="{FF2B5EF4-FFF2-40B4-BE49-F238E27FC236}">
                <a16:creationId xmlns:a16="http://schemas.microsoft.com/office/drawing/2014/main" id="{98428E9F-AC9A-214B-96CE-8D5A795878EB}"/>
              </a:ext>
            </a:extLst>
          </p:cNvPr>
          <p:cNvSpPr/>
          <p:nvPr/>
        </p:nvSpPr>
        <p:spPr>
          <a:xfrm>
            <a:off x="15372029" y="1923839"/>
            <a:ext cx="9528987" cy="2077492"/>
          </a:xfrm>
          <a:prstGeom prst="rect">
            <a:avLst/>
          </a:prstGeom>
        </p:spPr>
        <p:txBody>
          <a:bodyPr wrap="square">
            <a:spAutoFit/>
          </a:bodyPr>
          <a:lstStyle/>
          <a:p>
            <a:r>
              <a:rPr lang="en-US" altLang="es-CO" dirty="0">
                <a:solidFill>
                  <a:srgbClr val="FF0000"/>
                </a:solidFill>
              </a:rPr>
              <a:t>Las </a:t>
            </a:r>
            <a:r>
              <a:rPr lang="en-US" altLang="es-CO" dirty="0" err="1">
                <a:solidFill>
                  <a:srgbClr val="FF0000"/>
                </a:solidFill>
              </a:rPr>
              <a:t>respuestas</a:t>
            </a:r>
            <a:r>
              <a:rPr lang="en-US" altLang="es-CO" dirty="0">
                <a:solidFill>
                  <a:srgbClr val="FF0000"/>
                </a:solidFill>
              </a:rPr>
              <a:t> a </a:t>
            </a:r>
            <a:r>
              <a:rPr lang="en-US" altLang="es-CO" dirty="0" err="1">
                <a:solidFill>
                  <a:srgbClr val="FF0000"/>
                </a:solidFill>
              </a:rPr>
              <a:t>este</a:t>
            </a:r>
            <a:r>
              <a:rPr lang="en-US" altLang="es-CO" dirty="0">
                <a:solidFill>
                  <a:srgbClr val="FF0000"/>
                </a:solidFill>
              </a:rPr>
              <a:t> </a:t>
            </a:r>
            <a:r>
              <a:rPr lang="en-US" altLang="es-CO" dirty="0" err="1">
                <a:solidFill>
                  <a:srgbClr val="FF0000"/>
                </a:solidFill>
              </a:rPr>
              <a:t>punto</a:t>
            </a:r>
            <a:r>
              <a:rPr lang="en-US" altLang="es-CO" dirty="0">
                <a:solidFill>
                  <a:srgbClr val="FF0000"/>
                </a:solidFill>
              </a:rPr>
              <a:t> </a:t>
            </a:r>
            <a:r>
              <a:rPr lang="en-US" altLang="es-CO" dirty="0" err="1">
                <a:solidFill>
                  <a:srgbClr val="FF0000"/>
                </a:solidFill>
              </a:rPr>
              <a:t>deben</a:t>
            </a:r>
            <a:r>
              <a:rPr lang="en-US" altLang="es-CO" dirty="0">
                <a:solidFill>
                  <a:srgbClr val="FF0000"/>
                </a:solidFill>
              </a:rPr>
              <a:t> </a:t>
            </a:r>
            <a:r>
              <a:rPr lang="en-US" altLang="es-CO" dirty="0" err="1">
                <a:solidFill>
                  <a:srgbClr val="FF0000"/>
                </a:solidFill>
              </a:rPr>
              <a:t>desarrollarse</a:t>
            </a:r>
            <a:r>
              <a:rPr lang="en-US" altLang="es-CO" dirty="0">
                <a:solidFill>
                  <a:srgbClr val="FF0000"/>
                </a:solidFill>
              </a:rPr>
              <a:t> </a:t>
            </a:r>
            <a:r>
              <a:rPr lang="en-US" altLang="es-CO" dirty="0" err="1">
                <a:solidFill>
                  <a:srgbClr val="FF0000"/>
                </a:solidFill>
              </a:rPr>
              <a:t>en</a:t>
            </a:r>
            <a:r>
              <a:rPr lang="en-US" altLang="es-CO" dirty="0">
                <a:solidFill>
                  <a:srgbClr val="FF0000"/>
                </a:solidFill>
              </a:rPr>
              <a:t> </a:t>
            </a:r>
            <a:r>
              <a:rPr lang="en-US" altLang="es-CO" dirty="0" err="1">
                <a:solidFill>
                  <a:srgbClr val="FF0000"/>
                </a:solidFill>
              </a:rPr>
              <a:t>máximo</a:t>
            </a:r>
            <a:r>
              <a:rPr lang="en-US" altLang="es-CO" dirty="0">
                <a:solidFill>
                  <a:srgbClr val="FF0000"/>
                </a:solidFill>
              </a:rPr>
              <a:t> 2 slides. </a:t>
            </a:r>
            <a:r>
              <a:rPr lang="en-US" altLang="es-CO" dirty="0" err="1">
                <a:solidFill>
                  <a:srgbClr val="FF0000"/>
                </a:solidFill>
              </a:rPr>
              <a:t>Debe</a:t>
            </a:r>
            <a:r>
              <a:rPr lang="en-US" altLang="es-CO" dirty="0">
                <a:solidFill>
                  <a:srgbClr val="FF0000"/>
                </a:solidFill>
              </a:rPr>
              <a:t> </a:t>
            </a:r>
            <a:r>
              <a:rPr lang="en-US" altLang="es-CO" dirty="0" err="1">
                <a:solidFill>
                  <a:srgbClr val="FF0000"/>
                </a:solidFill>
              </a:rPr>
              <a:t>ser</a:t>
            </a:r>
            <a:r>
              <a:rPr lang="en-US" altLang="es-CO" dirty="0">
                <a:solidFill>
                  <a:srgbClr val="FF0000"/>
                </a:solidFill>
              </a:rPr>
              <a:t> </a:t>
            </a:r>
            <a:r>
              <a:rPr lang="en-US" altLang="es-CO" dirty="0" err="1">
                <a:solidFill>
                  <a:srgbClr val="FF0000"/>
                </a:solidFill>
              </a:rPr>
              <a:t>preciso</a:t>
            </a:r>
            <a:r>
              <a:rPr lang="en-US" altLang="es-CO" dirty="0">
                <a:solidFill>
                  <a:srgbClr val="FF0000"/>
                </a:solidFill>
              </a:rPr>
              <a:t> y </a:t>
            </a:r>
            <a:r>
              <a:rPr lang="en-US" altLang="es-CO" dirty="0" err="1">
                <a:solidFill>
                  <a:srgbClr val="FF0000"/>
                </a:solidFill>
              </a:rPr>
              <a:t>facil</a:t>
            </a:r>
            <a:r>
              <a:rPr lang="en-US" altLang="es-CO" dirty="0">
                <a:solidFill>
                  <a:srgbClr val="FF0000"/>
                </a:solidFill>
              </a:rPr>
              <a:t> de </a:t>
            </a:r>
            <a:r>
              <a:rPr lang="en-US" altLang="es-CO" dirty="0" err="1">
                <a:solidFill>
                  <a:srgbClr val="FF0000"/>
                </a:solidFill>
              </a:rPr>
              <a:t>entender</a:t>
            </a:r>
            <a:endParaRPr lang="es-CO" dirty="0">
              <a:solidFill>
                <a:srgbClr val="FF0000"/>
              </a:solidFill>
            </a:endParaRPr>
          </a:p>
        </p:txBody>
      </p:sp>
    </p:spTree>
    <p:extLst>
      <p:ext uri="{BB962C8B-B14F-4D97-AF65-F5344CB8AC3E}">
        <p14:creationId xmlns:p14="http://schemas.microsoft.com/office/powerpoint/2010/main" val="303309998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5" name="Línea"/>
          <p:cNvSpPr/>
          <p:nvPr/>
        </p:nvSpPr>
        <p:spPr>
          <a:xfrm flipV="1">
            <a:off x="12716400" y="4081893"/>
            <a:ext cx="1" cy="826729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7" name="Línea"/>
          <p:cNvSpPr/>
          <p:nvPr/>
        </p:nvSpPr>
        <p:spPr>
          <a:xfrm flipH="1" flipV="1">
            <a:off x="486107" y="3159496"/>
            <a:ext cx="23411786" cy="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8" name="POSITIVO"/>
          <p:cNvSpPr txBox="1"/>
          <p:nvPr/>
        </p:nvSpPr>
        <p:spPr>
          <a:xfrm>
            <a:off x="2535382" y="3255619"/>
            <a:ext cx="21848618" cy="14260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9437FF"/>
                </a:solidFill>
              </a:defRPr>
            </a:lvl1pPr>
          </a:lstStyle>
          <a:p>
            <a:r>
              <a:rPr lang="es-ES" dirty="0"/>
              <a:t>DE QUE MANERA  LOS APORTES REALIZADOS EN EN ESTE PLAN DE MERCADEO PUEDEN AFECTAR LA MARCA? SI APLICAN LAS ACCIONES PLANTEADAS CUAL CREE QUE SERÉ EL DESEMPEÑO DE LA MARCA EN UN AÑO?</a:t>
            </a:r>
            <a:endParaRPr dirty="0"/>
          </a:p>
        </p:txBody>
      </p:sp>
      <p:sp>
        <p:nvSpPr>
          <p:cNvPr id="939" name="Sabor agradable…"/>
          <p:cNvSpPr txBox="1"/>
          <p:nvPr/>
        </p:nvSpPr>
        <p:spPr>
          <a:xfrm>
            <a:off x="2140405" y="4734864"/>
            <a:ext cx="10102626" cy="7396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marL="245364" indent="-245364" algn="just" defTabSz="388620">
              <a:lnSpc>
                <a:spcPct val="120000"/>
              </a:lnSpc>
              <a:spcBef>
                <a:spcPts val="1600"/>
              </a:spcBef>
              <a:buClrTx/>
              <a:buSzPct val="50000"/>
              <a:buChar char="•"/>
              <a:defRPr sz="2856" spc="28">
                <a:solidFill>
                  <a:srgbClr val="71787F"/>
                </a:solidFill>
                <a:effectLst/>
                <a:latin typeface="Helvetica Neue"/>
                <a:ea typeface="Helvetica Neue"/>
                <a:cs typeface="Helvetica Neue"/>
                <a:sym typeface="Helvetica Neue"/>
              </a:defRPr>
            </a:pPr>
            <a:r>
              <a:rPr lang="es-ES" dirty="0"/>
              <a:t>xxx</a:t>
            </a:r>
            <a:endParaRPr dirty="0"/>
          </a:p>
        </p:txBody>
      </p:sp>
      <p:sp>
        <p:nvSpPr>
          <p:cNvPr id="944" name="LO POSITIVO Y NEGATIVO DE LA PANELA"/>
          <p:cNvSpPr txBox="1">
            <a:spLocks noGrp="1"/>
          </p:cNvSpPr>
          <p:nvPr>
            <p:ph type="title"/>
          </p:nvPr>
        </p:nvSpPr>
        <p:spPr>
          <a:xfrm>
            <a:off x="3760208" y="1604262"/>
            <a:ext cx="16863584" cy="1313182"/>
          </a:xfrm>
          <a:prstGeom prst="rect">
            <a:avLst/>
          </a:prstGeom>
        </p:spPr>
        <p:txBody>
          <a:bodyPr>
            <a:normAutofit/>
          </a:bodyPr>
          <a:lstStyle>
            <a:lvl1pPr defTabSz="251459">
              <a:defRPr sz="6600" spc="1518">
                <a:effectLst>
                  <a:outerShdw blurRad="11176" dist="11176" dir="13500000" rotWithShape="0">
                    <a:srgbClr val="555555">
                      <a:alpha val="25000"/>
                    </a:srgbClr>
                  </a:outerShdw>
                </a:effectLst>
              </a:defRPr>
            </a:lvl1pPr>
          </a:lstStyle>
          <a:p>
            <a:r>
              <a:rPr lang="es-ES" dirty="0"/>
              <a:t>REFLEXIONES FINALES</a:t>
            </a:r>
            <a:endParaRPr dirty="0"/>
          </a:p>
        </p:txBody>
      </p:sp>
      <p:sp>
        <p:nvSpPr>
          <p:cNvPr id="13" name="CuadroTexto 12">
            <a:extLst>
              <a:ext uri="{FF2B5EF4-FFF2-40B4-BE49-F238E27FC236}">
                <a16:creationId xmlns:a16="http://schemas.microsoft.com/office/drawing/2014/main" id="{15D8502B-D58F-EE4C-AAF6-00AF2CE85E5C}"/>
              </a:ext>
            </a:extLst>
          </p:cNvPr>
          <p:cNvSpPr txBox="1"/>
          <p:nvPr/>
        </p:nvSpPr>
        <p:spPr>
          <a:xfrm>
            <a:off x="15253855" y="9051347"/>
            <a:ext cx="7912710" cy="2749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71500" rtl="0" fontAlgn="auto" latinLnBrk="0" hangingPunct="0">
              <a:lnSpc>
                <a:spcPct val="100000"/>
              </a:lnSpc>
              <a:spcBef>
                <a:spcPts val="0"/>
              </a:spcBef>
              <a:spcAft>
                <a:spcPts val="0"/>
              </a:spcAft>
              <a:buClr>
                <a:srgbClr val="A29A85"/>
              </a:buClr>
              <a:buSzTx/>
              <a:buFontTx/>
              <a:buNone/>
              <a:tabLst/>
            </a:pPr>
            <a:r>
              <a:rPr lang="es-CO" dirty="0">
                <a:solidFill>
                  <a:srgbClr val="FF0000"/>
                </a:solidFill>
              </a:rPr>
              <a:t>Realice el planteamiento utilizando los conceptos aprendidos: nivel de lealtad, participación del mercado, posiciomamiento de marca, etc</a:t>
            </a:r>
            <a:endParaRPr kumimoji="0" lang="es-CO" sz="4300" b="0" i="0" u="none" strike="noStrike" cap="none" spc="301" normalizeH="0" baseline="0" dirty="0">
              <a:ln>
                <a:noFill/>
              </a:ln>
              <a:solidFill>
                <a:srgbClr val="FF0000"/>
              </a:solidFill>
              <a:effectLst>
                <a:outerShdw blurRad="25400" dist="12700" dir="13500000" rotWithShape="0">
                  <a:srgbClr val="FFFFFF"/>
                </a:outerShdw>
              </a:effectLst>
              <a:uFillTx/>
              <a:latin typeface="+mn-lt"/>
              <a:ea typeface="+mn-ea"/>
              <a:cs typeface="+mn-cs"/>
              <a:sym typeface="DIN Condensed"/>
            </a:endParaRPr>
          </a:p>
        </p:txBody>
      </p:sp>
    </p:spTree>
    <p:extLst>
      <p:ext uri="{BB962C8B-B14F-4D97-AF65-F5344CB8AC3E}">
        <p14:creationId xmlns:p14="http://schemas.microsoft.com/office/powerpoint/2010/main" val="183408940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5" name="Línea"/>
          <p:cNvSpPr/>
          <p:nvPr/>
        </p:nvSpPr>
        <p:spPr>
          <a:xfrm flipV="1">
            <a:off x="12716400" y="4081893"/>
            <a:ext cx="1" cy="826729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7" name="Línea"/>
          <p:cNvSpPr/>
          <p:nvPr/>
        </p:nvSpPr>
        <p:spPr>
          <a:xfrm flipH="1" flipV="1">
            <a:off x="486107" y="3159496"/>
            <a:ext cx="23411786" cy="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8" name="POSITIVO"/>
          <p:cNvSpPr txBox="1"/>
          <p:nvPr/>
        </p:nvSpPr>
        <p:spPr>
          <a:xfrm>
            <a:off x="2535382" y="3586478"/>
            <a:ext cx="21848618" cy="7643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9437FF"/>
                </a:solidFill>
              </a:defRPr>
            </a:lvl1pPr>
          </a:lstStyle>
          <a:p>
            <a:r>
              <a:rPr lang="es-ES" dirty="0"/>
              <a:t>DE QUE MANERA  ESTE CURSO LES  APORTÓ VALOR ?</a:t>
            </a:r>
            <a:endParaRPr dirty="0"/>
          </a:p>
        </p:txBody>
      </p:sp>
      <p:sp>
        <p:nvSpPr>
          <p:cNvPr id="939" name="Sabor agradable…"/>
          <p:cNvSpPr txBox="1"/>
          <p:nvPr/>
        </p:nvSpPr>
        <p:spPr>
          <a:xfrm>
            <a:off x="2140405" y="4734864"/>
            <a:ext cx="10102626" cy="7396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marL="245364" indent="-245364" algn="just" defTabSz="388620">
              <a:lnSpc>
                <a:spcPct val="120000"/>
              </a:lnSpc>
              <a:spcBef>
                <a:spcPts val="1600"/>
              </a:spcBef>
              <a:buClrTx/>
              <a:buSzPct val="50000"/>
              <a:buChar char="•"/>
              <a:defRPr sz="2856" spc="28">
                <a:solidFill>
                  <a:srgbClr val="71787F"/>
                </a:solidFill>
                <a:effectLst/>
                <a:latin typeface="Helvetica Neue"/>
                <a:ea typeface="Helvetica Neue"/>
                <a:cs typeface="Helvetica Neue"/>
                <a:sym typeface="Helvetica Neue"/>
              </a:defRPr>
            </a:pPr>
            <a:r>
              <a:rPr lang="es-ES" dirty="0"/>
              <a:t>xxx</a:t>
            </a:r>
            <a:endParaRPr dirty="0"/>
          </a:p>
        </p:txBody>
      </p:sp>
      <p:sp>
        <p:nvSpPr>
          <p:cNvPr id="944" name="LO POSITIVO Y NEGATIVO DE LA PANELA"/>
          <p:cNvSpPr txBox="1">
            <a:spLocks noGrp="1"/>
          </p:cNvSpPr>
          <p:nvPr>
            <p:ph type="title"/>
          </p:nvPr>
        </p:nvSpPr>
        <p:spPr>
          <a:xfrm>
            <a:off x="3760208" y="1604262"/>
            <a:ext cx="16863584" cy="1313182"/>
          </a:xfrm>
          <a:prstGeom prst="rect">
            <a:avLst/>
          </a:prstGeom>
        </p:spPr>
        <p:txBody>
          <a:bodyPr>
            <a:normAutofit/>
          </a:bodyPr>
          <a:lstStyle>
            <a:lvl1pPr defTabSz="251459">
              <a:defRPr sz="6600" spc="1518">
                <a:effectLst>
                  <a:outerShdw blurRad="11176" dist="11176" dir="13500000" rotWithShape="0">
                    <a:srgbClr val="555555">
                      <a:alpha val="25000"/>
                    </a:srgbClr>
                  </a:outerShdw>
                </a:effectLst>
              </a:defRPr>
            </a:lvl1pPr>
          </a:lstStyle>
          <a:p>
            <a:r>
              <a:rPr lang="es-ES" dirty="0"/>
              <a:t>REFLEXIONES FINALES</a:t>
            </a:r>
            <a:endParaRPr dirty="0"/>
          </a:p>
        </p:txBody>
      </p:sp>
    </p:spTree>
    <p:extLst>
      <p:ext uri="{BB962C8B-B14F-4D97-AF65-F5344CB8AC3E}">
        <p14:creationId xmlns:p14="http://schemas.microsoft.com/office/powerpoint/2010/main" val="21218016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metodologia"/>
          <p:cNvSpPr txBox="1">
            <a:spLocks noGrp="1"/>
          </p:cNvSpPr>
          <p:nvPr>
            <p:ph type="title"/>
          </p:nvPr>
        </p:nvSpPr>
        <p:spPr>
          <a:xfrm>
            <a:off x="4501564" y="1491241"/>
            <a:ext cx="16362224" cy="1219202"/>
          </a:xfrm>
          <a:prstGeom prst="rect">
            <a:avLst/>
          </a:prstGeom>
        </p:spPr>
        <p:txBody>
          <a:bodyPr>
            <a:normAutofit fontScale="90000"/>
          </a:bodyPr>
          <a:lstStyle>
            <a:lvl1pPr defTabSz="365759">
              <a:defRPr sz="9600" spc="2208">
                <a:effectLst>
                  <a:outerShdw blurRad="16256" dist="16256" dir="13500000" rotWithShape="0">
                    <a:srgbClr val="555555">
                      <a:alpha val="25000"/>
                    </a:srgbClr>
                  </a:outerShdw>
                </a:effectLst>
              </a:defRPr>
            </a:lvl1pPr>
          </a:lstStyle>
          <a:p>
            <a:r>
              <a:t>metodologia</a:t>
            </a:r>
          </a:p>
        </p:txBody>
      </p:sp>
      <p:sp>
        <p:nvSpPr>
          <p:cNvPr id="623"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dirty="0"/>
          </a:p>
        </p:txBody>
      </p:sp>
      <p:sp>
        <p:nvSpPr>
          <p:cNvPr id="625" name="FASE 1"/>
          <p:cNvSpPr txBox="1"/>
          <p:nvPr/>
        </p:nvSpPr>
        <p:spPr>
          <a:xfrm>
            <a:off x="3559040" y="3954710"/>
            <a:ext cx="5286710" cy="693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700" spc="329">
                <a:solidFill>
                  <a:srgbClr val="0096FF"/>
                </a:solidFill>
              </a:defRPr>
            </a:lvl1pPr>
          </a:lstStyle>
          <a:p>
            <a:r>
              <a:t>FASE 1</a:t>
            </a:r>
          </a:p>
        </p:txBody>
      </p:sp>
      <p:sp>
        <p:nvSpPr>
          <p:cNvPr id="631" name="Línea"/>
          <p:cNvSpPr/>
          <p:nvPr/>
        </p:nvSpPr>
        <p:spPr>
          <a:xfrm flipV="1">
            <a:off x="16927440" y="5100541"/>
            <a:ext cx="1" cy="6345192"/>
          </a:xfrm>
          <a:prstGeom prst="line">
            <a:avLst/>
          </a:prstGeom>
          <a:ln w="63500">
            <a:solidFill>
              <a:srgbClr val="FF9300"/>
            </a:solidFill>
            <a:custDash>
              <a:ds d="200000" sp="200000"/>
            </a:custDash>
            <a:miter lim="400000"/>
          </a:ln>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632" name="Línea"/>
          <p:cNvSpPr/>
          <p:nvPr/>
        </p:nvSpPr>
        <p:spPr>
          <a:xfrm>
            <a:off x="11020659" y="6439154"/>
            <a:ext cx="10732772" cy="1"/>
          </a:xfrm>
          <a:prstGeom prst="line">
            <a:avLst/>
          </a:prstGeom>
          <a:ln w="63500">
            <a:solidFill>
              <a:srgbClr val="FF9300"/>
            </a:solidFill>
            <a:custDash>
              <a:ds d="200000" sp="200000"/>
            </a:custDash>
            <a:miter lim="400000"/>
          </a:ln>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633" name="Línea"/>
          <p:cNvSpPr/>
          <p:nvPr/>
        </p:nvSpPr>
        <p:spPr>
          <a:xfrm>
            <a:off x="11020659" y="8273136"/>
            <a:ext cx="10732772" cy="1"/>
          </a:xfrm>
          <a:prstGeom prst="line">
            <a:avLst/>
          </a:prstGeom>
          <a:ln w="63500">
            <a:solidFill>
              <a:srgbClr val="FF9300"/>
            </a:solidFill>
            <a:custDash>
              <a:ds d="200000" sp="200000"/>
            </a:custDash>
            <a:miter lim="400000"/>
          </a:ln>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634" name="Línea"/>
          <p:cNvSpPr/>
          <p:nvPr/>
        </p:nvSpPr>
        <p:spPr>
          <a:xfrm>
            <a:off x="11020659" y="10018183"/>
            <a:ext cx="10732772" cy="1"/>
          </a:xfrm>
          <a:prstGeom prst="line">
            <a:avLst/>
          </a:prstGeom>
          <a:ln w="63500">
            <a:solidFill>
              <a:srgbClr val="FF9300"/>
            </a:solidFill>
            <a:custDash>
              <a:ds d="200000" sp="200000"/>
            </a:custDash>
            <a:miter lim="400000"/>
          </a:ln>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635" name="Entrevista en Profundidad"/>
          <p:cNvSpPr txBox="1"/>
          <p:nvPr/>
        </p:nvSpPr>
        <p:spPr>
          <a:xfrm>
            <a:off x="17336152" y="4974860"/>
            <a:ext cx="4880310" cy="1219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spc="280">
                <a:solidFill>
                  <a:srgbClr val="5E5E5E"/>
                </a:solidFill>
              </a:defRPr>
            </a:lvl1pPr>
          </a:lstStyle>
          <a:p>
            <a:r>
              <a:t>Entrevista en Profundidad</a:t>
            </a:r>
          </a:p>
        </p:txBody>
      </p:sp>
      <p:sp>
        <p:nvSpPr>
          <p:cNvPr id="636" name="Comercializadores de productos saludables a través de redes y/o directo"/>
          <p:cNvSpPr txBox="1"/>
          <p:nvPr/>
        </p:nvSpPr>
        <p:spPr>
          <a:xfrm>
            <a:off x="17142606" y="7003059"/>
            <a:ext cx="6586764"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spc="280">
                <a:solidFill>
                  <a:srgbClr val="5E5E5E"/>
                </a:solidFill>
              </a:defRPr>
            </a:lvl1pPr>
          </a:lstStyle>
          <a:p>
            <a:r>
              <a:rPr lang="es-ES" dirty="0"/>
              <a:t>XXX</a:t>
            </a:r>
            <a:endParaRPr dirty="0"/>
          </a:p>
        </p:txBody>
      </p:sp>
      <p:sp>
        <p:nvSpPr>
          <p:cNvPr id="637" name="Cali"/>
          <p:cNvSpPr txBox="1"/>
          <p:nvPr/>
        </p:nvSpPr>
        <p:spPr>
          <a:xfrm>
            <a:off x="19328969" y="8840860"/>
            <a:ext cx="894678" cy="652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5E5E5E"/>
                </a:solidFill>
              </a:defRPr>
            </a:lvl1pPr>
          </a:lstStyle>
          <a:p>
            <a:r>
              <a:t>Cali</a:t>
            </a:r>
          </a:p>
        </p:txBody>
      </p:sp>
      <p:sp>
        <p:nvSpPr>
          <p:cNvPr id="638" name="3 Entrevistas"/>
          <p:cNvSpPr txBox="1"/>
          <p:nvPr/>
        </p:nvSpPr>
        <p:spPr>
          <a:xfrm>
            <a:off x="17268536" y="10542268"/>
            <a:ext cx="5666184" cy="20877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5E5E5E"/>
                </a:solidFill>
              </a:defRPr>
            </a:lvl1pPr>
          </a:lstStyle>
          <a:p>
            <a:r>
              <a:rPr lang="es-ES" dirty="0"/>
              <a:t>6</a:t>
            </a:r>
            <a:r>
              <a:rPr dirty="0"/>
              <a:t> </a:t>
            </a:r>
            <a:r>
              <a:rPr dirty="0" err="1"/>
              <a:t>Entrevistas</a:t>
            </a:r>
            <a:r>
              <a:rPr lang="es-ES" dirty="0"/>
              <a:t> </a:t>
            </a:r>
          </a:p>
          <a:p>
            <a:r>
              <a:rPr lang="es-ES" dirty="0"/>
              <a:t>(3 a consumidores actuales y 3 a potenciales)</a:t>
            </a:r>
            <a:endParaRPr dirty="0"/>
          </a:p>
        </p:txBody>
      </p:sp>
      <p:pic>
        <p:nvPicPr>
          <p:cNvPr id="639" name="Figura" descr="Figura"/>
          <p:cNvPicPr>
            <a:picLocks/>
          </p:cNvPicPr>
          <p:nvPr/>
        </p:nvPicPr>
        <p:blipFill>
          <a:blip r:embed="rId2">
            <a:extLst/>
          </a:blip>
          <a:stretch>
            <a:fillRect/>
          </a:stretch>
        </p:blipFill>
        <p:spPr>
          <a:xfrm rot="5367502">
            <a:off x="3032516" y="3166414"/>
            <a:ext cx="5182065" cy="7785884"/>
          </a:xfrm>
          <a:prstGeom prst="rect">
            <a:avLst/>
          </a:prstGeom>
          <a:effectLst>
            <a:reflection stA="50000" endPos="40000" dir="5400000" sy="-100000" algn="bl" rotWithShape="0"/>
          </a:effectLst>
        </p:spPr>
      </p:pic>
      <p:sp>
        <p:nvSpPr>
          <p:cNvPr id="640" name="Entrevistas en Profundidad…"/>
          <p:cNvSpPr txBox="1"/>
          <p:nvPr/>
        </p:nvSpPr>
        <p:spPr>
          <a:xfrm>
            <a:off x="1673081" y="6383020"/>
            <a:ext cx="5052165" cy="14260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a:solidFill>
                  <a:srgbClr val="5E5E5E"/>
                </a:solidFill>
              </a:defRPr>
            </a:pPr>
            <a:r>
              <a:rPr dirty="0" err="1"/>
              <a:t>Entrevistas</a:t>
            </a:r>
            <a:r>
              <a:rPr dirty="0"/>
              <a:t> </a:t>
            </a:r>
            <a:r>
              <a:rPr dirty="0" err="1"/>
              <a:t>en</a:t>
            </a:r>
            <a:r>
              <a:rPr dirty="0"/>
              <a:t> </a:t>
            </a:r>
            <a:r>
              <a:rPr dirty="0" err="1"/>
              <a:t>Profundidad</a:t>
            </a:r>
            <a:endParaRPr dirty="0"/>
          </a:p>
        </p:txBody>
      </p:sp>
      <p:sp>
        <p:nvSpPr>
          <p:cNvPr id="641" name="Las entrevistas en profundidad permiten  sostener conversaciones poderosas, posibilitando develar  insights.…"/>
          <p:cNvSpPr txBox="1"/>
          <p:nvPr/>
        </p:nvSpPr>
        <p:spPr>
          <a:xfrm>
            <a:off x="357823" y="11339107"/>
            <a:ext cx="9975922"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spcBef>
                <a:spcPts val="2400"/>
              </a:spcBef>
              <a:buClrTx/>
              <a:defRPr sz="2800" spc="28">
                <a:solidFill>
                  <a:srgbClr val="53585F"/>
                </a:solidFill>
                <a:effectLst>
                  <a:outerShdw blurRad="25400" dist="25400" dir="13500000" rotWithShape="0">
                    <a:srgbClr val="8C8E82">
                      <a:alpha val="44000"/>
                    </a:srgbClr>
                  </a:outerShdw>
                </a:effectLst>
                <a:latin typeface="Helvetica Neue"/>
                <a:ea typeface="Helvetica Neue"/>
                <a:cs typeface="Helvetica Neue"/>
                <a:sym typeface="Helvetica Neue"/>
              </a:defRPr>
            </a:pPr>
            <a:r>
              <a:rPr dirty="0"/>
              <a:t>Las </a:t>
            </a:r>
            <a:r>
              <a:rPr dirty="0" err="1"/>
              <a:t>entrevistas</a:t>
            </a:r>
            <a:r>
              <a:rPr dirty="0"/>
              <a:t> </a:t>
            </a:r>
            <a:r>
              <a:rPr dirty="0" err="1"/>
              <a:t>en</a:t>
            </a:r>
            <a:r>
              <a:rPr dirty="0"/>
              <a:t> </a:t>
            </a:r>
            <a:r>
              <a:rPr dirty="0" err="1"/>
              <a:t>profundidad</a:t>
            </a:r>
            <a:r>
              <a:rPr dirty="0"/>
              <a:t> </a:t>
            </a:r>
            <a:r>
              <a:rPr dirty="0" err="1"/>
              <a:t>permiten</a:t>
            </a:r>
            <a:r>
              <a:rPr dirty="0"/>
              <a:t>  </a:t>
            </a:r>
            <a:r>
              <a:rPr dirty="0" err="1"/>
              <a:t>sostener</a:t>
            </a:r>
            <a:r>
              <a:rPr dirty="0"/>
              <a:t> </a:t>
            </a:r>
            <a:r>
              <a:rPr dirty="0" err="1"/>
              <a:t>conversaciones</a:t>
            </a:r>
            <a:r>
              <a:rPr dirty="0"/>
              <a:t> </a:t>
            </a:r>
            <a:r>
              <a:rPr dirty="0" err="1"/>
              <a:t>poderosas</a:t>
            </a:r>
            <a:r>
              <a:rPr dirty="0"/>
              <a:t>, </a:t>
            </a:r>
            <a:r>
              <a:rPr dirty="0" err="1"/>
              <a:t>posibilitando</a:t>
            </a:r>
            <a:r>
              <a:rPr dirty="0"/>
              <a:t> </a:t>
            </a:r>
            <a:r>
              <a:rPr dirty="0" err="1"/>
              <a:t>develar</a:t>
            </a:r>
            <a:r>
              <a:rPr dirty="0"/>
              <a:t>  insights. </a:t>
            </a:r>
          </a:p>
        </p:txBody>
      </p:sp>
      <p:pic>
        <p:nvPicPr>
          <p:cNvPr id="642" name="Imagen" descr="Imagen"/>
          <p:cNvPicPr>
            <a:picLocks noChangeAspect="1"/>
          </p:cNvPicPr>
          <p:nvPr/>
        </p:nvPicPr>
        <p:blipFill>
          <a:blip r:embed="rId3">
            <a:extLst/>
          </a:blip>
          <a:stretch>
            <a:fillRect/>
          </a:stretch>
        </p:blipFill>
        <p:spPr>
          <a:xfrm>
            <a:off x="14960407" y="4776522"/>
            <a:ext cx="1376759" cy="1398786"/>
          </a:xfrm>
          <a:prstGeom prst="rect">
            <a:avLst/>
          </a:prstGeom>
          <a:ln w="12700">
            <a:miter lim="400000"/>
          </a:ln>
        </p:spPr>
      </p:pic>
      <p:pic>
        <p:nvPicPr>
          <p:cNvPr id="643" name="Imagen" descr="Imagen"/>
          <p:cNvPicPr>
            <a:picLocks noChangeAspect="1"/>
          </p:cNvPicPr>
          <p:nvPr/>
        </p:nvPicPr>
        <p:blipFill>
          <a:blip r:embed="rId4">
            <a:extLst/>
          </a:blip>
          <a:stretch>
            <a:fillRect/>
          </a:stretch>
        </p:blipFill>
        <p:spPr>
          <a:xfrm>
            <a:off x="15031606" y="10370966"/>
            <a:ext cx="1398787" cy="1398786"/>
          </a:xfrm>
          <a:prstGeom prst="rect">
            <a:avLst/>
          </a:prstGeom>
          <a:ln w="12700">
            <a:miter lim="400000"/>
          </a:ln>
        </p:spPr>
      </p:pic>
      <p:pic>
        <p:nvPicPr>
          <p:cNvPr id="644" name="Imagen" descr="Imagen"/>
          <p:cNvPicPr>
            <a:picLocks noChangeAspect="1"/>
          </p:cNvPicPr>
          <p:nvPr/>
        </p:nvPicPr>
        <p:blipFill>
          <a:blip r:embed="rId5">
            <a:extLst/>
          </a:blip>
          <a:stretch>
            <a:fillRect/>
          </a:stretch>
        </p:blipFill>
        <p:spPr>
          <a:xfrm>
            <a:off x="14987660" y="8567194"/>
            <a:ext cx="1322252" cy="1262150"/>
          </a:xfrm>
          <a:prstGeom prst="rect">
            <a:avLst/>
          </a:prstGeom>
          <a:ln w="12700">
            <a:miter lim="400000"/>
          </a:ln>
        </p:spPr>
      </p:pic>
      <p:pic>
        <p:nvPicPr>
          <p:cNvPr id="645" name="Imagen" descr="Imagen"/>
          <p:cNvPicPr>
            <a:picLocks noChangeAspect="1"/>
          </p:cNvPicPr>
          <p:nvPr/>
        </p:nvPicPr>
        <p:blipFill>
          <a:blip r:embed="rId6">
            <a:extLst/>
          </a:blip>
          <a:stretch>
            <a:fillRect/>
          </a:stretch>
        </p:blipFill>
        <p:spPr>
          <a:xfrm>
            <a:off x="14778843" y="6811194"/>
            <a:ext cx="1739885" cy="1209512"/>
          </a:xfrm>
          <a:prstGeom prst="rect">
            <a:avLst/>
          </a:prstGeom>
          <a:ln w="12700">
            <a:miter lim="400000"/>
          </a:ln>
        </p:spPr>
      </p:pic>
      <p:sp>
        <p:nvSpPr>
          <p:cNvPr id="646" name="TECNICA"/>
          <p:cNvSpPr txBox="1"/>
          <p:nvPr/>
        </p:nvSpPr>
        <p:spPr>
          <a:xfrm>
            <a:off x="10314764" y="5119774"/>
            <a:ext cx="4880311" cy="619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100" spc="287">
                <a:solidFill>
                  <a:srgbClr val="0096FF"/>
                </a:solidFill>
              </a:defRPr>
            </a:lvl1pPr>
          </a:lstStyle>
          <a:p>
            <a:r>
              <a:t>TECNICA</a:t>
            </a:r>
          </a:p>
        </p:txBody>
      </p:sp>
      <p:sp>
        <p:nvSpPr>
          <p:cNvPr id="647" name="GRUPO OBJETIVO"/>
          <p:cNvSpPr txBox="1"/>
          <p:nvPr/>
        </p:nvSpPr>
        <p:spPr>
          <a:xfrm>
            <a:off x="10408233" y="7046264"/>
            <a:ext cx="4880310" cy="619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100" spc="287">
                <a:solidFill>
                  <a:srgbClr val="0096FF"/>
                </a:solidFill>
              </a:defRPr>
            </a:lvl1pPr>
          </a:lstStyle>
          <a:p>
            <a:r>
              <a:t>GRUPO OBJETIVO</a:t>
            </a:r>
          </a:p>
        </p:txBody>
      </p:sp>
      <p:sp>
        <p:nvSpPr>
          <p:cNvPr id="648" name="COBERTURA"/>
          <p:cNvSpPr txBox="1"/>
          <p:nvPr/>
        </p:nvSpPr>
        <p:spPr>
          <a:xfrm>
            <a:off x="10314764" y="8835779"/>
            <a:ext cx="4880311" cy="619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100" spc="287">
                <a:solidFill>
                  <a:srgbClr val="0096FF"/>
                </a:solidFill>
              </a:defRPr>
            </a:lvl1pPr>
          </a:lstStyle>
          <a:p>
            <a:r>
              <a:t>COBERTURA</a:t>
            </a:r>
          </a:p>
        </p:txBody>
      </p:sp>
      <p:sp>
        <p:nvSpPr>
          <p:cNvPr id="649" name="TAMAÑO DE LA MUESTRA"/>
          <p:cNvSpPr txBox="1"/>
          <p:nvPr/>
        </p:nvSpPr>
        <p:spPr>
          <a:xfrm>
            <a:off x="10580730" y="10422717"/>
            <a:ext cx="4203892" cy="12420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100" spc="287">
                <a:solidFill>
                  <a:srgbClr val="0096FF"/>
                </a:solidFill>
              </a:defRPr>
            </a:lvl1pPr>
          </a:lstStyle>
          <a:p>
            <a:r>
              <a:t>TAMAÑO DE LA MUESTRA</a:t>
            </a:r>
          </a:p>
        </p:txBody>
      </p:sp>
      <p:sp>
        <p:nvSpPr>
          <p:cNvPr id="2" name="CuadroTexto 1">
            <a:extLst>
              <a:ext uri="{FF2B5EF4-FFF2-40B4-BE49-F238E27FC236}">
                <a16:creationId xmlns:a16="http://schemas.microsoft.com/office/drawing/2014/main" id="{923261A0-FE8C-0A4A-846A-73CB71FCE70A}"/>
              </a:ext>
            </a:extLst>
          </p:cNvPr>
          <p:cNvSpPr txBox="1"/>
          <p:nvPr/>
        </p:nvSpPr>
        <p:spPr>
          <a:xfrm>
            <a:off x="18549257" y="1450108"/>
            <a:ext cx="4669972" cy="2749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71500" rtl="0" fontAlgn="auto" latinLnBrk="0" hangingPunct="0">
              <a:lnSpc>
                <a:spcPct val="100000"/>
              </a:lnSpc>
              <a:spcBef>
                <a:spcPts val="0"/>
              </a:spcBef>
              <a:spcAft>
                <a:spcPts val="0"/>
              </a:spcAft>
              <a:buClr>
                <a:srgbClr val="A29A85"/>
              </a:buClr>
              <a:buSzTx/>
              <a:buFontTx/>
              <a:buNone/>
              <a:tabLst/>
            </a:pPr>
            <a:r>
              <a:rPr kumimoji="0" lang="es-CO" sz="4300" b="0" i="0" u="none" strike="noStrike" cap="none" spc="301" normalizeH="0" baseline="0" dirty="0">
                <a:ln>
                  <a:noFill/>
                </a:ln>
                <a:solidFill>
                  <a:srgbClr val="FF0000"/>
                </a:solidFill>
                <a:effectLst>
                  <a:outerShdw blurRad="25400" dist="12700" dir="13500000" rotWithShape="0">
                    <a:srgbClr val="FFFFFF"/>
                  </a:outerShdw>
                </a:effectLst>
                <a:uFillTx/>
                <a:latin typeface="+mn-lt"/>
                <a:ea typeface="+mn-ea"/>
                <a:cs typeface="+mn-cs"/>
                <a:sym typeface="DIN Condensed"/>
              </a:rPr>
              <a:t>Desarrollar la descripción para la fase cuali y para la fase cuanti</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1001" name="PANELCAUCA"/>
          <p:cNvSpPr txBox="1">
            <a:spLocks noGrp="1"/>
          </p:cNvSpPr>
          <p:nvPr>
            <p:ph type="title"/>
          </p:nvPr>
        </p:nvSpPr>
        <p:spPr>
          <a:xfrm>
            <a:off x="1431713" y="1604262"/>
            <a:ext cx="21783887" cy="1313182"/>
          </a:xfrm>
          <a:prstGeom prst="rect">
            <a:avLst/>
          </a:prstGeom>
        </p:spPr>
        <p:txBody>
          <a:bodyPr>
            <a:noAutofit/>
          </a:bodyPr>
          <a:lstStyle>
            <a:lvl1pPr defTabSz="388620">
              <a:defRPr sz="10200" spc="2346">
                <a:effectLst>
                  <a:outerShdw blurRad="17272" dist="17272" dir="13500000" rotWithShape="0">
                    <a:srgbClr val="555555">
                      <a:alpha val="25000"/>
                    </a:srgbClr>
                  </a:outerShdw>
                </a:effectLst>
              </a:defRPr>
            </a:lvl1pPr>
          </a:lstStyle>
          <a:p>
            <a:r>
              <a:rPr lang="es-ES" sz="8000" dirty="0"/>
              <a:t>Descripción de la empresa/ marca</a:t>
            </a:r>
            <a:endParaRPr sz="8000" dirty="0"/>
          </a:p>
        </p:txBody>
      </p:sp>
      <p:sp>
        <p:nvSpPr>
          <p:cNvPr id="1003" name="La marca Panelcauca es desconocida para el total de consumidores y comercializadores.…"/>
          <p:cNvSpPr txBox="1"/>
          <p:nvPr/>
        </p:nvSpPr>
        <p:spPr>
          <a:xfrm>
            <a:off x="1431713" y="5405490"/>
            <a:ext cx="12782588" cy="55811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lvl="1" indent="146303" defTabSz="365759">
              <a:lnSpc>
                <a:spcPct val="120000"/>
              </a:lnSpc>
              <a:spcBef>
                <a:spcPts val="1500"/>
              </a:spcBef>
              <a:buClrTx/>
              <a:defRPr sz="3775" spc="37">
                <a:solidFill>
                  <a:srgbClr val="71787F"/>
                </a:solidFill>
                <a:effectLst/>
                <a:latin typeface="Helvetica Neue"/>
                <a:ea typeface="Helvetica Neue"/>
                <a:cs typeface="Helvetica Neue"/>
                <a:sym typeface="Helvetica Neue"/>
              </a:defRPr>
            </a:pPr>
            <a:r>
              <a:rPr dirty="0"/>
              <a:t>La </a:t>
            </a:r>
            <a:r>
              <a:rPr lang="es-ES" dirty="0"/>
              <a:t>empresa inicio….</a:t>
            </a:r>
            <a:endParaRPr dirty="0"/>
          </a:p>
        </p:txBody>
      </p:sp>
    </p:spTree>
    <p:extLst>
      <p:ext uri="{BB962C8B-B14F-4D97-AF65-F5344CB8AC3E}">
        <p14:creationId xmlns:p14="http://schemas.microsoft.com/office/powerpoint/2010/main" val="92149027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RESULTADOS"/>
          <p:cNvSpPr txBox="1">
            <a:spLocks noGrp="1"/>
          </p:cNvSpPr>
          <p:nvPr>
            <p:ph type="title"/>
          </p:nvPr>
        </p:nvSpPr>
        <p:spPr>
          <a:xfrm>
            <a:off x="3450431" y="6120457"/>
            <a:ext cx="17483138" cy="1475086"/>
          </a:xfrm>
          <a:prstGeom prst="rect">
            <a:avLst/>
          </a:prstGeom>
        </p:spPr>
        <p:txBody>
          <a:bodyPr>
            <a:normAutofit fontScale="90000"/>
          </a:bodyPr>
          <a:lstStyle>
            <a:lvl1pPr defTabSz="440054">
              <a:defRPr sz="11550" spc="2656">
                <a:effectLst>
                  <a:outerShdw blurRad="19558" dist="19558" dir="13500000" rotWithShape="0">
                    <a:srgbClr val="555555">
                      <a:alpha val="25000"/>
                    </a:srgbClr>
                  </a:outerShdw>
                </a:effectLst>
              </a:defRPr>
            </a:lvl1pPr>
          </a:lstStyle>
          <a:p>
            <a:r>
              <a:t>RESULTADOS</a:t>
            </a:r>
          </a:p>
        </p:txBody>
      </p:sp>
      <p:sp>
        <p:nvSpPr>
          <p:cNvPr id="718"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5" name="Línea"/>
          <p:cNvSpPr/>
          <p:nvPr/>
        </p:nvSpPr>
        <p:spPr>
          <a:xfrm flipV="1">
            <a:off x="12716400" y="4081893"/>
            <a:ext cx="1" cy="826729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7" name="Línea"/>
          <p:cNvSpPr/>
          <p:nvPr/>
        </p:nvSpPr>
        <p:spPr>
          <a:xfrm flipH="1" flipV="1">
            <a:off x="486107" y="3159496"/>
            <a:ext cx="23411786" cy="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8" name="POSITIVO"/>
          <p:cNvSpPr txBox="1"/>
          <p:nvPr/>
        </p:nvSpPr>
        <p:spPr>
          <a:xfrm>
            <a:off x="2951905" y="3646189"/>
            <a:ext cx="6655001" cy="652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rgbClr val="9437FF"/>
                </a:solidFill>
              </a:defRPr>
            </a:lvl1pPr>
          </a:lstStyle>
          <a:p>
            <a:r>
              <a:t>POSITIVO</a:t>
            </a:r>
          </a:p>
        </p:txBody>
      </p:sp>
      <p:sp>
        <p:nvSpPr>
          <p:cNvPr id="939" name="Sabor agradable…"/>
          <p:cNvSpPr txBox="1"/>
          <p:nvPr/>
        </p:nvSpPr>
        <p:spPr>
          <a:xfrm>
            <a:off x="2140405" y="4734864"/>
            <a:ext cx="10102626" cy="7396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marL="245364" indent="-245364" algn="just" defTabSz="388620">
              <a:lnSpc>
                <a:spcPct val="120000"/>
              </a:lnSpc>
              <a:spcBef>
                <a:spcPts val="1600"/>
              </a:spcBef>
              <a:buClrTx/>
              <a:buSzPct val="50000"/>
              <a:buChar char="•"/>
              <a:defRPr sz="2856" spc="28">
                <a:solidFill>
                  <a:srgbClr val="71787F"/>
                </a:solidFill>
                <a:effectLst/>
                <a:latin typeface="Helvetica Neue"/>
                <a:ea typeface="Helvetica Neue"/>
                <a:cs typeface="Helvetica Neue"/>
                <a:sym typeface="Helvetica Neue"/>
              </a:defRPr>
            </a:pPr>
            <a:r>
              <a:rPr lang="es-ES" dirty="0"/>
              <a:t>xxx</a:t>
            </a:r>
            <a:endParaRPr dirty="0"/>
          </a:p>
        </p:txBody>
      </p:sp>
      <p:pic>
        <p:nvPicPr>
          <p:cNvPr id="940" name="Imagen" descr="Imagen"/>
          <p:cNvPicPr>
            <a:picLocks noChangeAspect="1"/>
          </p:cNvPicPr>
          <p:nvPr/>
        </p:nvPicPr>
        <p:blipFill>
          <a:blip r:embed="rId2">
            <a:extLst/>
          </a:blip>
          <a:stretch>
            <a:fillRect/>
          </a:stretch>
        </p:blipFill>
        <p:spPr>
          <a:xfrm>
            <a:off x="307801" y="2927295"/>
            <a:ext cx="1618889" cy="1618890"/>
          </a:xfrm>
          <a:prstGeom prst="rect">
            <a:avLst/>
          </a:prstGeom>
          <a:ln w="12700">
            <a:miter lim="400000"/>
          </a:ln>
        </p:spPr>
      </p:pic>
      <p:sp>
        <p:nvSpPr>
          <p:cNvPr id="941" name="BARRERAS"/>
          <p:cNvSpPr txBox="1"/>
          <p:nvPr/>
        </p:nvSpPr>
        <p:spPr>
          <a:xfrm>
            <a:off x="14954315" y="3646189"/>
            <a:ext cx="6655001" cy="652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rgbClr val="9437FF"/>
                </a:solidFill>
              </a:defRPr>
            </a:lvl1pPr>
          </a:lstStyle>
          <a:p>
            <a:r>
              <a:t>BARRERAS</a:t>
            </a:r>
          </a:p>
        </p:txBody>
      </p:sp>
      <p:pic>
        <p:nvPicPr>
          <p:cNvPr id="942" name="Imagen" descr="Imagen"/>
          <p:cNvPicPr>
            <a:picLocks noChangeAspect="1"/>
          </p:cNvPicPr>
          <p:nvPr/>
        </p:nvPicPr>
        <p:blipFill>
          <a:blip r:embed="rId3">
            <a:extLst/>
          </a:blip>
          <a:stretch>
            <a:fillRect/>
          </a:stretch>
        </p:blipFill>
        <p:spPr>
          <a:xfrm>
            <a:off x="22208949" y="3288584"/>
            <a:ext cx="1606190" cy="1606190"/>
          </a:xfrm>
          <a:prstGeom prst="rect">
            <a:avLst/>
          </a:prstGeom>
          <a:ln w="12700">
            <a:miter lim="400000"/>
          </a:ln>
        </p:spPr>
      </p:pic>
      <p:sp>
        <p:nvSpPr>
          <p:cNvPr id="943" name="Es un producto que se percibe lejano para la nuevas generaciones, se asocia a personas mayores. No hay una cultura de consumo…"/>
          <p:cNvSpPr txBox="1"/>
          <p:nvPr/>
        </p:nvSpPr>
        <p:spPr>
          <a:xfrm>
            <a:off x="13189771" y="4734865"/>
            <a:ext cx="9503424" cy="7800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marL="223714" indent="-223714" algn="just" defTabSz="354329">
              <a:lnSpc>
                <a:spcPct val="120000"/>
              </a:lnSpc>
              <a:spcBef>
                <a:spcPts val="1400"/>
              </a:spcBef>
              <a:buClrTx/>
              <a:buSzPct val="50000"/>
              <a:buChar char="•"/>
              <a:defRPr sz="2604" spc="26">
                <a:solidFill>
                  <a:srgbClr val="71787F"/>
                </a:solidFill>
                <a:effectLst/>
                <a:latin typeface="Helvetica Neue"/>
                <a:ea typeface="Helvetica Neue"/>
                <a:cs typeface="Helvetica Neue"/>
                <a:sym typeface="Helvetica Neue"/>
              </a:defRPr>
            </a:pPr>
            <a:r>
              <a:rPr dirty="0" err="1"/>
              <a:t>Es</a:t>
            </a:r>
            <a:r>
              <a:rPr dirty="0"/>
              <a:t> </a:t>
            </a:r>
            <a:r>
              <a:rPr lang="es-ES" dirty="0"/>
              <a:t>XXXX</a:t>
            </a:r>
            <a:endParaRPr dirty="0"/>
          </a:p>
        </p:txBody>
      </p:sp>
      <p:sp>
        <p:nvSpPr>
          <p:cNvPr id="944" name="LO POSITIVO Y NEGATIVO DE LA PANELA"/>
          <p:cNvSpPr txBox="1">
            <a:spLocks noGrp="1"/>
          </p:cNvSpPr>
          <p:nvPr>
            <p:ph type="title"/>
          </p:nvPr>
        </p:nvSpPr>
        <p:spPr>
          <a:xfrm>
            <a:off x="3760208" y="1604262"/>
            <a:ext cx="16863584" cy="1313182"/>
          </a:xfrm>
          <a:prstGeom prst="rect">
            <a:avLst/>
          </a:prstGeom>
        </p:spPr>
        <p:txBody>
          <a:bodyPr>
            <a:normAutofit fontScale="90000"/>
          </a:bodyPr>
          <a:lstStyle>
            <a:lvl1pPr defTabSz="251459">
              <a:defRPr sz="6600" spc="1518">
                <a:effectLst>
                  <a:outerShdw blurRad="11176" dist="11176" dir="13500000" rotWithShape="0">
                    <a:srgbClr val="555555">
                      <a:alpha val="25000"/>
                    </a:srgbClr>
                  </a:outerShdw>
                </a:effectLst>
              </a:defRPr>
            </a:lvl1pPr>
          </a:lstStyle>
          <a:p>
            <a:r>
              <a:rPr dirty="0"/>
              <a:t>LO POSITIVO Y NEGATIVO DE LA </a:t>
            </a:r>
            <a:r>
              <a:rPr lang="es-ES" dirty="0"/>
              <a:t>categoría</a:t>
            </a:r>
            <a:endParaRPr dirty="0"/>
          </a:p>
        </p:txBody>
      </p:sp>
      <p:cxnSp>
        <p:nvCxnSpPr>
          <p:cNvPr id="18" name="Conector recto 17">
            <a:extLst>
              <a:ext uri="{FF2B5EF4-FFF2-40B4-BE49-F238E27FC236}">
                <a16:creationId xmlns:a16="http://schemas.microsoft.com/office/drawing/2014/main" id="{5B909794-E2BB-2642-9B92-8AE1E395AE26}"/>
              </a:ext>
            </a:extLst>
          </p:cNvPr>
          <p:cNvCxnSpPr/>
          <p:nvPr/>
        </p:nvCxnSpPr>
        <p:spPr>
          <a:xfrm>
            <a:off x="12243031" y="3646189"/>
            <a:ext cx="0" cy="8888859"/>
          </a:xfrm>
          <a:prstGeom prst="line">
            <a:avLst/>
          </a:prstGeom>
          <a:ln/>
        </p:spPr>
        <p:style>
          <a:lnRef idx="3">
            <a:schemeClr val="accent1"/>
          </a:lnRef>
          <a:fillRef idx="0">
            <a:schemeClr val="accent1"/>
          </a:fillRef>
          <a:effectRef idx="2">
            <a:schemeClr val="accent1"/>
          </a:effectRef>
          <a:fontRef idx="minor">
            <a:schemeClr val="tx1"/>
          </a:fontRef>
        </p:style>
      </p:cxnSp>
      <p:sp>
        <p:nvSpPr>
          <p:cNvPr id="13" name="CuadroTexto 12">
            <a:extLst>
              <a:ext uri="{FF2B5EF4-FFF2-40B4-BE49-F238E27FC236}">
                <a16:creationId xmlns:a16="http://schemas.microsoft.com/office/drawing/2014/main" id="{03555580-15B2-DD46-AA96-25705CCF0B2F}"/>
              </a:ext>
            </a:extLst>
          </p:cNvPr>
          <p:cNvSpPr txBox="1"/>
          <p:nvPr/>
        </p:nvSpPr>
        <p:spPr>
          <a:xfrm>
            <a:off x="18549257" y="1119249"/>
            <a:ext cx="4669972" cy="341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71500" rtl="0" fontAlgn="auto" latinLnBrk="0" hangingPunct="0">
              <a:lnSpc>
                <a:spcPct val="100000"/>
              </a:lnSpc>
              <a:spcBef>
                <a:spcPts val="0"/>
              </a:spcBef>
              <a:spcAft>
                <a:spcPts val="0"/>
              </a:spcAft>
              <a:buClr>
                <a:srgbClr val="A29A85"/>
              </a:buClr>
              <a:buSzTx/>
              <a:buFontTx/>
              <a:buNone/>
              <a:tabLst/>
            </a:pPr>
            <a:r>
              <a:rPr kumimoji="0" lang="es-CO" sz="4300" b="0" i="0" u="none" strike="noStrike" cap="none" spc="301" normalizeH="0" baseline="0" dirty="0">
                <a:ln>
                  <a:noFill/>
                </a:ln>
                <a:solidFill>
                  <a:srgbClr val="FF0000"/>
                </a:solidFill>
                <a:effectLst>
                  <a:outerShdw blurRad="25400" dist="12700" dir="13500000" rotWithShape="0">
                    <a:srgbClr val="FFFFFF"/>
                  </a:outerShdw>
                </a:effectLst>
                <a:uFillTx/>
                <a:latin typeface="+mn-lt"/>
                <a:ea typeface="+mn-ea"/>
                <a:cs typeface="+mn-cs"/>
                <a:sym typeface="DIN Condensed"/>
              </a:rPr>
              <a:t>Incluye el análisis de toda información obtenida ( cuali, cuanti e info secundaria)</a:t>
            </a:r>
          </a:p>
        </p:txBody>
      </p:sp>
    </p:spTree>
    <p:extLst>
      <p:ext uri="{BB962C8B-B14F-4D97-AF65-F5344CB8AC3E}">
        <p14:creationId xmlns:p14="http://schemas.microsoft.com/office/powerpoint/2010/main" val="127139851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880" name="gains"/>
          <p:cNvSpPr txBox="1"/>
          <p:nvPr/>
        </p:nvSpPr>
        <p:spPr>
          <a:xfrm rot="16259041">
            <a:off x="-391213" y="5573042"/>
            <a:ext cx="3135603" cy="736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sz="5000" cap="all" spc="1150">
                <a:solidFill>
                  <a:srgbClr val="53585F"/>
                </a:solidFill>
                <a:effectLst>
                  <a:outerShdw blurRad="25400" dist="25400" dir="13500000" rotWithShape="0">
                    <a:srgbClr val="555555">
                      <a:alpha val="25000"/>
                    </a:srgbClr>
                  </a:outerShdw>
                </a:effectLst>
              </a:defRPr>
            </a:lvl1pPr>
          </a:lstStyle>
          <a:p>
            <a:r>
              <a:rPr dirty="0"/>
              <a:t>gains</a:t>
            </a:r>
          </a:p>
        </p:txBody>
      </p:sp>
      <p:pic>
        <p:nvPicPr>
          <p:cNvPr id="881" name="Imagen" descr="Imagen"/>
          <p:cNvPicPr>
            <a:picLocks noChangeAspect="1"/>
          </p:cNvPicPr>
          <p:nvPr/>
        </p:nvPicPr>
        <p:blipFill>
          <a:blip r:embed="rId2">
            <a:extLst/>
          </a:blip>
          <a:stretch>
            <a:fillRect/>
          </a:stretch>
        </p:blipFill>
        <p:spPr>
          <a:xfrm>
            <a:off x="61314" y="7754807"/>
            <a:ext cx="1618889" cy="1618890"/>
          </a:xfrm>
          <a:prstGeom prst="rect">
            <a:avLst/>
          </a:prstGeom>
          <a:ln w="12700">
            <a:miter lim="400000"/>
          </a:ln>
        </p:spPr>
      </p:pic>
      <p:pic>
        <p:nvPicPr>
          <p:cNvPr id="882" name="Imagen" descr="Imagen"/>
          <p:cNvPicPr>
            <a:picLocks noChangeAspect="1"/>
          </p:cNvPicPr>
          <p:nvPr/>
        </p:nvPicPr>
        <p:blipFill>
          <a:blip r:embed="rId3">
            <a:extLst/>
          </a:blip>
          <a:stretch>
            <a:fillRect/>
          </a:stretch>
        </p:blipFill>
        <p:spPr>
          <a:xfrm>
            <a:off x="22622760" y="7745464"/>
            <a:ext cx="1606189" cy="1606190"/>
          </a:xfrm>
          <a:prstGeom prst="rect">
            <a:avLst/>
          </a:prstGeom>
          <a:ln w="12700">
            <a:miter lim="400000"/>
          </a:ln>
        </p:spPr>
      </p:pic>
      <p:sp>
        <p:nvSpPr>
          <p:cNvPr id="883" name="Flecha doble"/>
          <p:cNvSpPr/>
          <p:nvPr/>
        </p:nvSpPr>
        <p:spPr>
          <a:xfrm rot="16190997" flipH="1">
            <a:off x="6924670" y="6724265"/>
            <a:ext cx="9787933" cy="462730"/>
          </a:xfrm>
          <a:custGeom>
            <a:avLst/>
            <a:gdLst/>
            <a:ahLst/>
            <a:cxnLst>
              <a:cxn ang="0">
                <a:pos x="wd2" y="hd2"/>
              </a:cxn>
              <a:cxn ang="5400000">
                <a:pos x="wd2" y="hd2"/>
              </a:cxn>
              <a:cxn ang="10800000">
                <a:pos x="wd2" y="hd2"/>
              </a:cxn>
              <a:cxn ang="16200000">
                <a:pos x="wd2" y="hd2"/>
              </a:cxn>
            </a:cxnLst>
            <a:rect l="0" t="0" r="r" b="b"/>
            <a:pathLst>
              <a:path w="21600" h="21600" extrusionOk="0">
                <a:moveTo>
                  <a:pt x="19865" y="14437"/>
                </a:moveTo>
                <a:lnTo>
                  <a:pt x="19865" y="21600"/>
                </a:lnTo>
                <a:lnTo>
                  <a:pt x="21600" y="10800"/>
                </a:lnTo>
                <a:lnTo>
                  <a:pt x="19865" y="0"/>
                </a:lnTo>
                <a:lnTo>
                  <a:pt x="19865" y="7163"/>
                </a:lnTo>
                <a:lnTo>
                  <a:pt x="1735" y="7163"/>
                </a:lnTo>
                <a:lnTo>
                  <a:pt x="1735" y="0"/>
                </a:lnTo>
                <a:lnTo>
                  <a:pt x="0" y="10800"/>
                </a:lnTo>
                <a:lnTo>
                  <a:pt x="1735" y="21600"/>
                </a:lnTo>
                <a:lnTo>
                  <a:pt x="1735" y="14437"/>
                </a:lnTo>
                <a:close/>
              </a:path>
            </a:pathLst>
          </a:custGeom>
          <a:solidFill>
            <a:schemeClr val="accent1">
              <a:satOff val="-3355"/>
              <a:lumOff val="26614"/>
            </a:schemeClr>
          </a:solidFill>
          <a:ln w="25400">
            <a:miter lim="400000"/>
          </a:ln>
        </p:spPr>
        <p:txBody>
          <a:bodyPr lIns="71437" tIns="71437" rIns="71437" bIns="71437" anchor="ctr"/>
          <a:lstStyle/>
          <a:p>
            <a:pPr>
              <a:buClrTx/>
              <a:defRPr sz="3000" spc="59">
                <a:solidFill>
                  <a:srgbClr val="7A81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884" name="Alto VAlor"/>
          <p:cNvSpPr txBox="1"/>
          <p:nvPr/>
        </p:nvSpPr>
        <p:spPr>
          <a:xfrm>
            <a:off x="9468001" y="1317284"/>
            <a:ext cx="5447998" cy="609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sz="4000" cap="all" spc="920">
                <a:solidFill>
                  <a:srgbClr val="53585F"/>
                </a:solidFill>
                <a:effectLst>
                  <a:outerShdw blurRad="25400" dist="25400" dir="13500000" rotWithShape="0">
                    <a:srgbClr val="555555">
                      <a:alpha val="25000"/>
                    </a:srgbClr>
                  </a:outerShdw>
                </a:effectLst>
              </a:defRPr>
            </a:lvl1pPr>
          </a:lstStyle>
          <a:p>
            <a:r>
              <a:t>Alto VAlor</a:t>
            </a:r>
          </a:p>
        </p:txBody>
      </p:sp>
      <p:sp>
        <p:nvSpPr>
          <p:cNvPr id="885" name="medio VAlor"/>
          <p:cNvSpPr txBox="1"/>
          <p:nvPr/>
        </p:nvSpPr>
        <p:spPr>
          <a:xfrm>
            <a:off x="9094637" y="12010859"/>
            <a:ext cx="5447998" cy="609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sz="4000" cap="all" spc="920">
                <a:solidFill>
                  <a:srgbClr val="53585F"/>
                </a:solidFill>
                <a:effectLst>
                  <a:outerShdw blurRad="25400" dist="25400" dir="13500000" rotWithShape="0">
                    <a:srgbClr val="555555">
                      <a:alpha val="25000"/>
                    </a:srgbClr>
                  </a:outerShdw>
                </a:effectLst>
              </a:defRPr>
            </a:lvl1pPr>
          </a:lstStyle>
          <a:p>
            <a:r>
              <a:t>medio VAlor</a:t>
            </a:r>
          </a:p>
        </p:txBody>
      </p:sp>
      <p:sp>
        <p:nvSpPr>
          <p:cNvPr id="886" name="indispensable"/>
          <p:cNvSpPr txBox="1"/>
          <p:nvPr/>
        </p:nvSpPr>
        <p:spPr>
          <a:xfrm>
            <a:off x="1737799" y="11375908"/>
            <a:ext cx="9250573" cy="64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sz="3200" cap="all" spc="736">
                <a:solidFill>
                  <a:srgbClr val="7B23AA"/>
                </a:solidFill>
                <a:effectLst>
                  <a:outerShdw blurRad="25400" dist="25400" dir="13500000" rotWithShape="0">
                    <a:srgbClr val="555555">
                      <a:alpha val="25000"/>
                    </a:srgbClr>
                  </a:outerShdw>
                </a:effectLst>
                <a:latin typeface="Lucida Calligraphy"/>
                <a:ea typeface="Lucida Calligraphy"/>
                <a:cs typeface="Lucida Calligraphy"/>
                <a:sym typeface="Lucida Calligraphy"/>
              </a:defRPr>
            </a:lvl1pPr>
          </a:lstStyle>
          <a:p>
            <a:r>
              <a:t>indispensable</a:t>
            </a:r>
          </a:p>
        </p:txBody>
      </p:sp>
      <p:sp>
        <p:nvSpPr>
          <p:cNvPr id="887" name="Diferenciacion"/>
          <p:cNvSpPr txBox="1"/>
          <p:nvPr/>
        </p:nvSpPr>
        <p:spPr>
          <a:xfrm>
            <a:off x="12995385" y="11316519"/>
            <a:ext cx="9250573" cy="64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sz="3200" cap="all" spc="736">
                <a:solidFill>
                  <a:srgbClr val="4433FF"/>
                </a:solidFill>
                <a:effectLst>
                  <a:outerShdw blurRad="25400" dist="25400" dir="13500000" rotWithShape="0">
                    <a:srgbClr val="555555">
                      <a:alpha val="25000"/>
                    </a:srgbClr>
                  </a:outerShdw>
                </a:effectLst>
                <a:latin typeface="Lucida Calligraphy"/>
                <a:ea typeface="Lucida Calligraphy"/>
                <a:cs typeface="Lucida Calligraphy"/>
                <a:sym typeface="Lucida Calligraphy"/>
              </a:defRPr>
            </a:lvl1pPr>
          </a:lstStyle>
          <a:p>
            <a:r>
              <a:t>Diferenciacion</a:t>
            </a:r>
          </a:p>
        </p:txBody>
      </p:sp>
      <p:sp>
        <p:nvSpPr>
          <p:cNvPr id="888" name="mapa DE VALOR DE los endulzantes"/>
          <p:cNvSpPr txBox="1"/>
          <p:nvPr/>
        </p:nvSpPr>
        <p:spPr>
          <a:xfrm>
            <a:off x="-17185" y="1557826"/>
            <a:ext cx="8636757" cy="5734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sz="3400" cap="all" spc="782">
                <a:solidFill>
                  <a:srgbClr val="53585F"/>
                </a:solidFill>
                <a:effectLst>
                  <a:outerShdw blurRad="25400" dist="25400" dir="13500000" rotWithShape="0">
                    <a:srgbClr val="555555">
                      <a:alpha val="25000"/>
                    </a:srgbClr>
                  </a:outerShdw>
                </a:effectLst>
              </a:defRPr>
            </a:lvl1pPr>
          </a:lstStyle>
          <a:p>
            <a:r>
              <a:rPr dirty="0" err="1"/>
              <a:t>mapa</a:t>
            </a:r>
            <a:r>
              <a:rPr dirty="0"/>
              <a:t> DE VALOR DE </a:t>
            </a:r>
            <a:r>
              <a:rPr lang="es-ES" dirty="0"/>
              <a:t>la </a:t>
            </a:r>
            <a:r>
              <a:rPr lang="es-ES" dirty="0" err="1"/>
              <a:t>categoria</a:t>
            </a:r>
            <a:endParaRPr dirty="0"/>
          </a:p>
        </p:txBody>
      </p:sp>
      <p:sp>
        <p:nvSpPr>
          <p:cNvPr id="889" name="100% Natural"/>
          <p:cNvSpPr txBox="1"/>
          <p:nvPr/>
        </p:nvSpPr>
        <p:spPr>
          <a:xfrm>
            <a:off x="17639402" y="10008787"/>
            <a:ext cx="3352087" cy="5461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spc="245">
                <a:solidFill>
                  <a:srgbClr val="FF9300"/>
                </a:solidFill>
              </a:defRPr>
            </a:lvl1pPr>
          </a:lstStyle>
          <a:p>
            <a:r>
              <a:t>100% Natural</a:t>
            </a:r>
          </a:p>
        </p:txBody>
      </p:sp>
      <p:sp>
        <p:nvSpPr>
          <p:cNvPr id="891" name="Bajo Indice Calórico"/>
          <p:cNvSpPr txBox="1"/>
          <p:nvPr/>
        </p:nvSpPr>
        <p:spPr>
          <a:xfrm>
            <a:off x="12895081" y="4900197"/>
            <a:ext cx="3190012" cy="10795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spc="245">
                <a:solidFill>
                  <a:srgbClr val="FF9300"/>
                </a:solidFill>
              </a:defRPr>
            </a:lvl1pPr>
          </a:lstStyle>
          <a:p>
            <a:r>
              <a:t>Bajo Indice Calórico</a:t>
            </a:r>
          </a:p>
        </p:txBody>
      </p:sp>
      <p:sp>
        <p:nvSpPr>
          <p:cNvPr id="892" name="Fácil Consecución"/>
          <p:cNvSpPr txBox="1"/>
          <p:nvPr/>
        </p:nvSpPr>
        <p:spPr>
          <a:xfrm>
            <a:off x="7333475" y="5739448"/>
            <a:ext cx="3011290" cy="10795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spc="245">
                <a:solidFill>
                  <a:srgbClr val="FF9300"/>
                </a:solidFill>
              </a:defRPr>
            </a:lvl1pPr>
          </a:lstStyle>
          <a:p>
            <a:r>
              <a:t>Fácil Consecución</a:t>
            </a:r>
          </a:p>
        </p:txBody>
      </p:sp>
      <p:sp>
        <p:nvSpPr>
          <p:cNvPr id="893" name="Garantizar Cadena Productiva"/>
          <p:cNvSpPr txBox="1"/>
          <p:nvPr/>
        </p:nvSpPr>
        <p:spPr>
          <a:xfrm>
            <a:off x="17498967" y="5925074"/>
            <a:ext cx="3712173" cy="10795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spc="245">
                <a:solidFill>
                  <a:srgbClr val="FF9300"/>
                </a:solidFill>
              </a:defRPr>
            </a:lvl1pPr>
          </a:lstStyle>
          <a:p>
            <a:r>
              <a:t>Garantizar Cadena Productiva</a:t>
            </a:r>
          </a:p>
        </p:txBody>
      </p:sp>
      <p:sp>
        <p:nvSpPr>
          <p:cNvPr id="894" name="pains"/>
          <p:cNvSpPr txBox="1"/>
          <p:nvPr/>
        </p:nvSpPr>
        <p:spPr>
          <a:xfrm rot="5398652">
            <a:off x="21778289" y="4840212"/>
            <a:ext cx="3295132" cy="736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sz="5000" cap="all" spc="1150">
                <a:solidFill>
                  <a:srgbClr val="53585F"/>
                </a:solidFill>
                <a:effectLst>
                  <a:outerShdw blurRad="25400" dist="25400" dir="13500000" rotWithShape="0">
                    <a:srgbClr val="555555">
                      <a:alpha val="25000"/>
                    </a:srgbClr>
                  </a:outerShdw>
                </a:effectLst>
              </a:defRPr>
            </a:lvl1pPr>
          </a:lstStyle>
          <a:p>
            <a:r>
              <a:rPr dirty="0"/>
              <a:t>pains</a:t>
            </a:r>
          </a:p>
        </p:txBody>
      </p:sp>
      <p:sp>
        <p:nvSpPr>
          <p:cNvPr id="895" name="Buen Sabor"/>
          <p:cNvSpPr txBox="1"/>
          <p:nvPr/>
        </p:nvSpPr>
        <p:spPr>
          <a:xfrm>
            <a:off x="4081912" y="4362797"/>
            <a:ext cx="3352087" cy="546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spc="245">
                <a:solidFill>
                  <a:srgbClr val="FF9300"/>
                </a:solidFill>
              </a:defRPr>
            </a:lvl1pPr>
          </a:lstStyle>
          <a:p>
            <a:r>
              <a:t>Buen Sabor</a:t>
            </a:r>
          </a:p>
        </p:txBody>
      </p:sp>
      <p:sp>
        <p:nvSpPr>
          <p:cNvPr id="897" name="Amplia Oferta"/>
          <p:cNvSpPr txBox="1"/>
          <p:nvPr/>
        </p:nvSpPr>
        <p:spPr>
          <a:xfrm>
            <a:off x="3127016" y="7509155"/>
            <a:ext cx="3011289" cy="546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spc="245">
                <a:solidFill>
                  <a:srgbClr val="FF9300"/>
                </a:solidFill>
              </a:defRPr>
            </a:lvl1pPr>
          </a:lstStyle>
          <a:p>
            <a:r>
              <a:t>Amplia Oferta</a:t>
            </a:r>
          </a:p>
        </p:txBody>
      </p:sp>
      <p:sp>
        <p:nvSpPr>
          <p:cNvPr id="898" name="Bajo Precio"/>
          <p:cNvSpPr txBox="1"/>
          <p:nvPr/>
        </p:nvSpPr>
        <p:spPr>
          <a:xfrm>
            <a:off x="7630598" y="8585573"/>
            <a:ext cx="3011290" cy="546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spc="245">
                <a:solidFill>
                  <a:srgbClr val="FF9300"/>
                </a:solidFill>
              </a:defRPr>
            </a:lvl1pPr>
          </a:lstStyle>
          <a:p>
            <a:r>
              <a:t>Bajo Precio</a:t>
            </a:r>
          </a:p>
        </p:txBody>
      </p:sp>
      <p:sp>
        <p:nvSpPr>
          <p:cNvPr id="908" name="BOSENTAN GENERICO"/>
          <p:cNvSpPr txBox="1"/>
          <p:nvPr/>
        </p:nvSpPr>
        <p:spPr>
          <a:xfrm>
            <a:off x="5183080" y="9767764"/>
            <a:ext cx="1565499" cy="777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2400" spc="168"/>
            </a:lvl1pPr>
          </a:lstStyle>
          <a:p>
            <a:r>
              <a:t>BOSENTAN GENERICO</a:t>
            </a:r>
          </a:p>
        </p:txBody>
      </p:sp>
      <p:sp>
        <p:nvSpPr>
          <p:cNvPr id="39" name="CuadroTexto 17">
            <a:extLst>
              <a:ext uri="{FF2B5EF4-FFF2-40B4-BE49-F238E27FC236}">
                <a16:creationId xmlns:a16="http://schemas.microsoft.com/office/drawing/2014/main" id="{9A47D354-6715-EE48-9314-0448D4F5EB83}"/>
              </a:ext>
            </a:extLst>
          </p:cNvPr>
          <p:cNvSpPr txBox="1">
            <a:spLocks noChangeArrowheads="1"/>
          </p:cNvSpPr>
          <p:nvPr/>
        </p:nvSpPr>
        <p:spPr bwMode="auto">
          <a:xfrm>
            <a:off x="61314" y="12648478"/>
            <a:ext cx="24322686" cy="2308324"/>
          </a:xfrm>
          <a:prstGeom prst="rect">
            <a:avLst/>
          </a:prstGeom>
          <a:solidFill>
            <a:srgbClr val="9BCA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s-ES_tradnl" altLang="es-CO" sz="3600" dirty="0"/>
              <a:t>El mapa de valor permite ver  cuales son los atributos  de valor la categoría, identificando los atributos que están resueltos (GAINS) es decir con los que están satisfechos y los atributos que siendo bien valorados hoy, no los satisface completamente (PAINS), estos se convierten en la </a:t>
            </a:r>
            <a:r>
              <a:rPr lang="es-ES_tradnl" altLang="es-CO" sz="3600" b="1" dirty="0"/>
              <a:t>oportunidad</a:t>
            </a:r>
            <a:r>
              <a:rPr lang="es-ES_tradnl" altLang="es-CO" sz="3600" dirty="0"/>
              <a:t> para que una nueva oferta  logre diferenciarse de una manera significativa</a:t>
            </a:r>
          </a:p>
        </p:txBody>
      </p:sp>
      <p:sp>
        <p:nvSpPr>
          <p:cNvPr id="22" name="CuadroTexto 21">
            <a:extLst>
              <a:ext uri="{FF2B5EF4-FFF2-40B4-BE49-F238E27FC236}">
                <a16:creationId xmlns:a16="http://schemas.microsoft.com/office/drawing/2014/main" id="{EDDCDF3D-BE8D-334A-80CA-7EDB0F84725D}"/>
              </a:ext>
            </a:extLst>
          </p:cNvPr>
          <p:cNvSpPr txBox="1"/>
          <p:nvPr/>
        </p:nvSpPr>
        <p:spPr>
          <a:xfrm>
            <a:off x="18549257" y="1119249"/>
            <a:ext cx="4669972" cy="341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71500" rtl="0" fontAlgn="auto" latinLnBrk="0" hangingPunct="0">
              <a:lnSpc>
                <a:spcPct val="100000"/>
              </a:lnSpc>
              <a:spcBef>
                <a:spcPts val="0"/>
              </a:spcBef>
              <a:spcAft>
                <a:spcPts val="0"/>
              </a:spcAft>
              <a:buClr>
                <a:srgbClr val="A29A85"/>
              </a:buClr>
              <a:buSzTx/>
              <a:buFontTx/>
              <a:buNone/>
              <a:tabLst/>
            </a:pPr>
            <a:r>
              <a:rPr kumimoji="0" lang="es-CO" sz="4300" b="0" i="0" u="none" strike="noStrike" cap="none" spc="301" normalizeH="0" baseline="0" dirty="0">
                <a:ln>
                  <a:noFill/>
                </a:ln>
                <a:solidFill>
                  <a:srgbClr val="FF0000"/>
                </a:solidFill>
                <a:effectLst>
                  <a:outerShdw blurRad="25400" dist="12700" dir="13500000" rotWithShape="0">
                    <a:srgbClr val="FFFFFF"/>
                  </a:outerShdw>
                </a:effectLst>
                <a:uFillTx/>
                <a:latin typeface="+mn-lt"/>
                <a:ea typeface="+mn-ea"/>
                <a:cs typeface="+mn-cs"/>
                <a:sym typeface="DIN Condensed"/>
              </a:rPr>
              <a:t>Incluye el análisis de toda información obtenida ( cuali, cuanti e info secundaria)</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E50938C1-4F25-D943-859E-C6C5E8E514AF}"/>
              </a:ext>
            </a:extLst>
          </p:cNvPr>
          <p:cNvGraphicFramePr>
            <a:graphicFrameLocks noGrp="1"/>
          </p:cNvGraphicFramePr>
          <p:nvPr>
            <p:extLst>
              <p:ext uri="{D42A27DB-BD31-4B8C-83A1-F6EECF244321}">
                <p14:modId xmlns:p14="http://schemas.microsoft.com/office/powerpoint/2010/main" val="3356850149"/>
              </p:ext>
            </p:extLst>
          </p:nvPr>
        </p:nvGraphicFramePr>
        <p:xfrm>
          <a:off x="2499338" y="3929143"/>
          <a:ext cx="19385322" cy="7040880"/>
        </p:xfrm>
        <a:graphic>
          <a:graphicData uri="http://schemas.openxmlformats.org/drawingml/2006/table">
            <a:tbl>
              <a:tblPr firstRow="1" bandRow="1">
                <a:tableStyleId>{F2DE63D5-997A-4646-A377-4702673A728D}</a:tableStyleId>
              </a:tblPr>
              <a:tblGrid>
                <a:gridCol w="6461774">
                  <a:extLst>
                    <a:ext uri="{9D8B030D-6E8A-4147-A177-3AD203B41FA5}">
                      <a16:colId xmlns:a16="http://schemas.microsoft.com/office/drawing/2014/main" val="2776454893"/>
                    </a:ext>
                  </a:extLst>
                </a:gridCol>
                <a:gridCol w="6461774">
                  <a:extLst>
                    <a:ext uri="{9D8B030D-6E8A-4147-A177-3AD203B41FA5}">
                      <a16:colId xmlns:a16="http://schemas.microsoft.com/office/drawing/2014/main" val="4073756866"/>
                    </a:ext>
                  </a:extLst>
                </a:gridCol>
                <a:gridCol w="6461774">
                  <a:extLst>
                    <a:ext uri="{9D8B030D-6E8A-4147-A177-3AD203B41FA5}">
                      <a16:colId xmlns:a16="http://schemas.microsoft.com/office/drawing/2014/main" val="1902657923"/>
                    </a:ext>
                  </a:extLst>
                </a:gridCol>
              </a:tblGrid>
              <a:tr h="1078386">
                <a:tc>
                  <a:txBody>
                    <a:bodyPr/>
                    <a:lstStyle/>
                    <a:p>
                      <a:pPr marL="0" marR="0" lvl="0" indent="0" algn="ctr" defTabSz="571500" eaLnBrk="1" fontAlgn="auto" latinLnBrk="0" hangingPunct="1">
                        <a:lnSpc>
                          <a:spcPct val="90000"/>
                        </a:lnSpc>
                        <a:spcBef>
                          <a:spcPts val="0"/>
                        </a:spcBef>
                        <a:spcAft>
                          <a:spcPts val="0"/>
                        </a:spcAft>
                        <a:buClrTx/>
                        <a:buSzTx/>
                        <a:buFontTx/>
                        <a:buNone/>
                        <a:tabLst/>
                        <a:defRPr/>
                      </a:pPr>
                      <a:r>
                        <a:rPr lang="es-CO" sz="4400" dirty="0">
                          <a:solidFill>
                            <a:schemeClr val="accent6">
                              <a:lumMod val="75000"/>
                            </a:schemeClr>
                          </a:solidFill>
                          <a:latin typeface="Arial" panose="020B0604020202020204" pitchFamily="34" charset="0"/>
                          <a:cs typeface="Arial" panose="020B0604020202020204" pitchFamily="34" charset="0"/>
                        </a:rPr>
                        <a:t>PRODUCTO</a:t>
                      </a:r>
                    </a:p>
                  </a:txBody>
                  <a:tcPr/>
                </a:tc>
                <a:tc>
                  <a:txBody>
                    <a:bodyPr/>
                    <a:lstStyle/>
                    <a:p>
                      <a:r>
                        <a:rPr lang="es-CO" sz="4400" dirty="0">
                          <a:solidFill>
                            <a:schemeClr val="accent6">
                              <a:lumMod val="75000"/>
                            </a:schemeClr>
                          </a:solidFill>
                          <a:latin typeface="Arial" panose="020B0604020202020204" pitchFamily="34" charset="0"/>
                          <a:cs typeface="Arial" panose="020B0604020202020204" pitchFamily="34" charset="0"/>
                        </a:rPr>
                        <a:t>POSITIVO</a:t>
                      </a:r>
                    </a:p>
                  </a:txBody>
                  <a:tcPr/>
                </a:tc>
                <a:tc>
                  <a:txBody>
                    <a:bodyPr/>
                    <a:lstStyle/>
                    <a:p>
                      <a:r>
                        <a:rPr lang="es-CO" sz="4400" dirty="0">
                          <a:solidFill>
                            <a:schemeClr val="accent6">
                              <a:lumMod val="75000"/>
                            </a:schemeClr>
                          </a:solidFill>
                          <a:latin typeface="Arial" panose="020B0604020202020204" pitchFamily="34" charset="0"/>
                          <a:cs typeface="Arial" panose="020B0604020202020204" pitchFamily="34" charset="0"/>
                        </a:rPr>
                        <a:t>BARRERAS DE USO</a:t>
                      </a:r>
                    </a:p>
                  </a:txBody>
                  <a:tcPr/>
                </a:tc>
                <a:extLst>
                  <a:ext uri="{0D108BD9-81ED-4DB2-BD59-A6C34878D82A}">
                    <a16:rowId xmlns:a16="http://schemas.microsoft.com/office/drawing/2014/main" val="842391925"/>
                  </a:ext>
                </a:extLst>
              </a:tr>
              <a:tr h="1987498">
                <a:tc>
                  <a:txBody>
                    <a:bodyPr/>
                    <a:lstStyle/>
                    <a:p>
                      <a:endParaRPr lang="es-CO" sz="4400" dirty="0"/>
                    </a:p>
                  </a:txBody>
                  <a:tcPr/>
                </a:tc>
                <a:tc>
                  <a:txBody>
                    <a:bodyPr/>
                    <a:lstStyle/>
                    <a:p>
                      <a:endParaRPr lang="es-CO" sz="4400" dirty="0"/>
                    </a:p>
                  </a:txBody>
                  <a:tcPr/>
                </a:tc>
                <a:tc>
                  <a:txBody>
                    <a:bodyPr/>
                    <a:lstStyle/>
                    <a:p>
                      <a:endParaRPr lang="es-CO" sz="4400" dirty="0"/>
                    </a:p>
                  </a:txBody>
                  <a:tcPr/>
                </a:tc>
                <a:extLst>
                  <a:ext uri="{0D108BD9-81ED-4DB2-BD59-A6C34878D82A}">
                    <a16:rowId xmlns:a16="http://schemas.microsoft.com/office/drawing/2014/main" val="209797260"/>
                  </a:ext>
                </a:extLst>
              </a:tr>
              <a:tr h="1987498">
                <a:tc>
                  <a:txBody>
                    <a:bodyPr/>
                    <a:lstStyle/>
                    <a:p>
                      <a:endParaRPr lang="es-CO" sz="4400"/>
                    </a:p>
                  </a:txBody>
                  <a:tcPr/>
                </a:tc>
                <a:tc>
                  <a:txBody>
                    <a:bodyPr/>
                    <a:lstStyle/>
                    <a:p>
                      <a:endParaRPr lang="es-CO" sz="4400" dirty="0"/>
                    </a:p>
                  </a:txBody>
                  <a:tcPr/>
                </a:tc>
                <a:tc>
                  <a:txBody>
                    <a:bodyPr/>
                    <a:lstStyle/>
                    <a:p>
                      <a:endParaRPr lang="es-CO" sz="4400" dirty="0"/>
                    </a:p>
                  </a:txBody>
                  <a:tcPr/>
                </a:tc>
                <a:extLst>
                  <a:ext uri="{0D108BD9-81ED-4DB2-BD59-A6C34878D82A}">
                    <a16:rowId xmlns:a16="http://schemas.microsoft.com/office/drawing/2014/main" val="758656424"/>
                  </a:ext>
                </a:extLst>
              </a:tr>
              <a:tr h="1987498">
                <a:tc>
                  <a:txBody>
                    <a:bodyPr/>
                    <a:lstStyle/>
                    <a:p>
                      <a:endParaRPr lang="es-CO" sz="4400"/>
                    </a:p>
                  </a:txBody>
                  <a:tcPr/>
                </a:tc>
                <a:tc>
                  <a:txBody>
                    <a:bodyPr/>
                    <a:lstStyle/>
                    <a:p>
                      <a:endParaRPr lang="es-CO" sz="4400"/>
                    </a:p>
                  </a:txBody>
                  <a:tcPr/>
                </a:tc>
                <a:tc>
                  <a:txBody>
                    <a:bodyPr/>
                    <a:lstStyle/>
                    <a:p>
                      <a:endParaRPr lang="es-CO" sz="4400" dirty="0"/>
                    </a:p>
                  </a:txBody>
                  <a:tcPr/>
                </a:tc>
                <a:extLst>
                  <a:ext uri="{0D108BD9-81ED-4DB2-BD59-A6C34878D82A}">
                    <a16:rowId xmlns:a16="http://schemas.microsoft.com/office/drawing/2014/main" val="2684391831"/>
                  </a:ext>
                </a:extLst>
              </a:tr>
            </a:tbl>
          </a:graphicData>
        </a:graphic>
      </p:graphicFrame>
      <p:sp>
        <p:nvSpPr>
          <p:cNvPr id="819"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dirty="0"/>
          </a:p>
        </p:txBody>
      </p:sp>
      <p:sp>
        <p:nvSpPr>
          <p:cNvPr id="826" name="TIPOS DE ENDULZANTES"/>
          <p:cNvSpPr txBox="1">
            <a:spLocks noGrp="1"/>
          </p:cNvSpPr>
          <p:nvPr>
            <p:ph type="title"/>
          </p:nvPr>
        </p:nvSpPr>
        <p:spPr>
          <a:xfrm>
            <a:off x="3760208" y="1604262"/>
            <a:ext cx="16704680" cy="1042885"/>
          </a:xfrm>
          <a:prstGeom prst="rect">
            <a:avLst/>
          </a:prstGeom>
        </p:spPr>
        <p:txBody>
          <a:bodyPr>
            <a:normAutofit fontScale="90000"/>
          </a:bodyPr>
          <a:lstStyle>
            <a:lvl1pPr defTabSz="308610">
              <a:defRPr sz="8100" spc="1863">
                <a:effectLst>
                  <a:outerShdw blurRad="13716" dist="13716" dir="13500000" rotWithShape="0">
                    <a:srgbClr val="555555">
                      <a:alpha val="25000"/>
                    </a:srgbClr>
                  </a:outerShdw>
                </a:effectLst>
              </a:defRPr>
            </a:lvl1pPr>
          </a:lstStyle>
          <a:p>
            <a:r>
              <a:rPr lang="es-ES" dirty="0"/>
              <a:t>competidores</a:t>
            </a:r>
            <a:endParaRPr dirty="0"/>
          </a:p>
        </p:txBody>
      </p:sp>
      <p:sp>
        <p:nvSpPr>
          <p:cNvPr id="828" name="Línea"/>
          <p:cNvSpPr/>
          <p:nvPr/>
        </p:nvSpPr>
        <p:spPr>
          <a:xfrm flipV="1">
            <a:off x="8153370" y="3028133"/>
            <a:ext cx="1" cy="1023991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831" name="Línea"/>
          <p:cNvSpPr/>
          <p:nvPr/>
        </p:nvSpPr>
        <p:spPr>
          <a:xfrm>
            <a:off x="1109936" y="4016352"/>
            <a:ext cx="22164127" cy="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833" name="Línea"/>
          <p:cNvSpPr/>
          <p:nvPr/>
        </p:nvSpPr>
        <p:spPr>
          <a:xfrm>
            <a:off x="1109937" y="5437765"/>
            <a:ext cx="22164126" cy="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835" name="Línea"/>
          <p:cNvSpPr/>
          <p:nvPr/>
        </p:nvSpPr>
        <p:spPr>
          <a:xfrm>
            <a:off x="1109937" y="6977977"/>
            <a:ext cx="22164126" cy="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842" name="Línea"/>
          <p:cNvSpPr/>
          <p:nvPr/>
        </p:nvSpPr>
        <p:spPr>
          <a:xfrm flipV="1">
            <a:off x="15648785" y="3023273"/>
            <a:ext cx="1" cy="10249633"/>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pic>
        <p:nvPicPr>
          <p:cNvPr id="844" name="Imagen" descr="Imagen"/>
          <p:cNvPicPr>
            <a:picLocks noChangeAspect="1"/>
          </p:cNvPicPr>
          <p:nvPr/>
        </p:nvPicPr>
        <p:blipFill>
          <a:blip r:embed="rId2">
            <a:extLst/>
          </a:blip>
          <a:srcRect l="2210" t="19194" r="51299" b="19194"/>
          <a:stretch>
            <a:fillRect/>
          </a:stretch>
        </p:blipFill>
        <p:spPr>
          <a:xfrm>
            <a:off x="12284986" y="2629080"/>
            <a:ext cx="995417" cy="990451"/>
          </a:xfrm>
          <a:prstGeom prst="rect">
            <a:avLst/>
          </a:prstGeom>
          <a:ln w="12700">
            <a:miter lim="400000"/>
          </a:ln>
        </p:spPr>
      </p:pic>
      <p:pic>
        <p:nvPicPr>
          <p:cNvPr id="845" name="Imagen" descr="Imagen"/>
          <p:cNvPicPr>
            <a:picLocks noChangeAspect="1"/>
          </p:cNvPicPr>
          <p:nvPr/>
        </p:nvPicPr>
        <p:blipFill>
          <a:blip r:embed="rId2">
            <a:extLst/>
          </a:blip>
          <a:srcRect l="50464" t="18028" b="18028"/>
          <a:stretch>
            <a:fillRect/>
          </a:stretch>
        </p:blipFill>
        <p:spPr>
          <a:xfrm>
            <a:off x="17744485" y="2557407"/>
            <a:ext cx="1022238" cy="990750"/>
          </a:xfrm>
          <a:prstGeom prst="rect">
            <a:avLst/>
          </a:prstGeom>
          <a:ln w="12700">
            <a:miter lim="400000"/>
          </a:ln>
        </p:spPr>
      </p:pic>
      <p:sp>
        <p:nvSpPr>
          <p:cNvPr id="12" name="CuadroTexto 11">
            <a:extLst>
              <a:ext uri="{FF2B5EF4-FFF2-40B4-BE49-F238E27FC236}">
                <a16:creationId xmlns:a16="http://schemas.microsoft.com/office/drawing/2014/main" id="{08A8C43D-3AA1-2147-9482-247481A1A28F}"/>
              </a:ext>
            </a:extLst>
          </p:cNvPr>
          <p:cNvSpPr txBox="1"/>
          <p:nvPr/>
        </p:nvSpPr>
        <p:spPr>
          <a:xfrm>
            <a:off x="19572590" y="1091087"/>
            <a:ext cx="4669972" cy="341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71500" rtl="0" fontAlgn="auto" latinLnBrk="0" hangingPunct="0">
              <a:lnSpc>
                <a:spcPct val="100000"/>
              </a:lnSpc>
              <a:spcBef>
                <a:spcPts val="0"/>
              </a:spcBef>
              <a:spcAft>
                <a:spcPts val="0"/>
              </a:spcAft>
              <a:buClr>
                <a:srgbClr val="A29A85"/>
              </a:buClr>
              <a:buSzTx/>
              <a:buFontTx/>
              <a:buNone/>
              <a:tabLst/>
            </a:pPr>
            <a:r>
              <a:rPr kumimoji="0" lang="es-CO" sz="4300" b="0" i="0" u="none" strike="noStrike" cap="none" spc="301" normalizeH="0" baseline="0" dirty="0">
                <a:ln>
                  <a:noFill/>
                </a:ln>
                <a:solidFill>
                  <a:srgbClr val="FF0000"/>
                </a:solidFill>
                <a:effectLst>
                  <a:outerShdw blurRad="25400" dist="12700" dir="13500000" rotWithShape="0">
                    <a:srgbClr val="FFFFFF"/>
                  </a:outerShdw>
                </a:effectLst>
                <a:uFillTx/>
                <a:latin typeface="+mn-lt"/>
                <a:ea typeface="+mn-ea"/>
                <a:cs typeface="+mn-cs"/>
                <a:sym typeface="DIN Condensed"/>
              </a:rPr>
              <a:t>Incluye el análisis de toda información obtenida ( cuali, cuanti e info secundaria)</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Rectángulo"/>
          <p:cNvSpPr>
            <a:spLocks noGrp="1"/>
          </p:cNvSpPr>
          <p:nvPr>
            <p:ph type="body" idx="13"/>
          </p:nvPr>
        </p:nvSpPr>
        <p:spPr>
          <a:prstGeom prst="rect">
            <a:avLst/>
          </a:prstGeom>
          <a:solidFill>
            <a:srgbClr val="0096FF"/>
          </a:solidFill>
        </p:spPr>
        <p:txBody>
          <a:bodyPr/>
          <a:lstStyle/>
          <a:p>
            <a:pPr algn="ctr">
              <a:spcBef>
                <a:spcPts val="0"/>
              </a:spcBef>
              <a:buClrTx/>
              <a:defRPr sz="3000" spc="59">
                <a:solidFill>
                  <a:srgbClr val="FFFFFF"/>
                </a:solidFill>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5" name="Línea"/>
          <p:cNvSpPr/>
          <p:nvPr/>
        </p:nvSpPr>
        <p:spPr>
          <a:xfrm flipV="1">
            <a:off x="12716400" y="4081893"/>
            <a:ext cx="1" cy="826729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7" name="Línea"/>
          <p:cNvSpPr/>
          <p:nvPr/>
        </p:nvSpPr>
        <p:spPr>
          <a:xfrm flipH="1" flipV="1">
            <a:off x="486107" y="3159496"/>
            <a:ext cx="23411786" cy="1"/>
          </a:xfrm>
          <a:prstGeom prst="line">
            <a:avLst/>
          </a:prstGeom>
        </p:spPr>
        <p:txBody>
          <a:bodyPr lIns="50800" tIns="50800" rIns="50800" bIns="50800" anchor="ctr"/>
          <a:lstStyle/>
          <a:p>
            <a:pPr>
              <a:buClrTx/>
              <a:defRPr sz="3000" spc="59">
                <a:effectLst>
                  <a:outerShdw blurRad="25400" dist="25400" dir="13500000" rotWithShape="0">
                    <a:srgbClr val="555555">
                      <a:alpha val="25000"/>
                    </a:srgbClr>
                  </a:outerShdw>
                </a:effectLst>
                <a:latin typeface="American Typewriter"/>
                <a:ea typeface="American Typewriter"/>
                <a:cs typeface="American Typewriter"/>
                <a:sym typeface="American Typewriter"/>
              </a:defRPr>
            </a:pPr>
            <a:endParaRPr/>
          </a:p>
        </p:txBody>
      </p:sp>
      <p:sp>
        <p:nvSpPr>
          <p:cNvPr id="938" name="POSITIVO"/>
          <p:cNvSpPr txBox="1"/>
          <p:nvPr/>
        </p:nvSpPr>
        <p:spPr>
          <a:xfrm>
            <a:off x="2951905" y="3646189"/>
            <a:ext cx="6655001" cy="652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rgbClr val="9437FF"/>
                </a:solidFill>
              </a:defRPr>
            </a:lvl1pPr>
          </a:lstStyle>
          <a:p>
            <a:r>
              <a:t>POSITIVO</a:t>
            </a:r>
          </a:p>
        </p:txBody>
      </p:sp>
      <p:sp>
        <p:nvSpPr>
          <p:cNvPr id="939" name="Sabor agradable…"/>
          <p:cNvSpPr txBox="1"/>
          <p:nvPr/>
        </p:nvSpPr>
        <p:spPr>
          <a:xfrm>
            <a:off x="2140405" y="4734864"/>
            <a:ext cx="10102626" cy="7396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marL="245364" indent="-245364" algn="just" defTabSz="388620">
              <a:lnSpc>
                <a:spcPct val="120000"/>
              </a:lnSpc>
              <a:spcBef>
                <a:spcPts val="1600"/>
              </a:spcBef>
              <a:buClrTx/>
              <a:buSzPct val="50000"/>
              <a:buChar char="•"/>
              <a:defRPr sz="2856" spc="28">
                <a:solidFill>
                  <a:srgbClr val="71787F"/>
                </a:solidFill>
                <a:effectLst/>
                <a:latin typeface="Helvetica Neue"/>
                <a:ea typeface="Helvetica Neue"/>
                <a:cs typeface="Helvetica Neue"/>
                <a:sym typeface="Helvetica Neue"/>
              </a:defRPr>
            </a:pPr>
            <a:r>
              <a:rPr lang="es-ES" dirty="0"/>
              <a:t>xxx</a:t>
            </a:r>
            <a:endParaRPr dirty="0"/>
          </a:p>
        </p:txBody>
      </p:sp>
      <p:pic>
        <p:nvPicPr>
          <p:cNvPr id="940" name="Imagen" descr="Imagen"/>
          <p:cNvPicPr>
            <a:picLocks noChangeAspect="1"/>
          </p:cNvPicPr>
          <p:nvPr/>
        </p:nvPicPr>
        <p:blipFill>
          <a:blip r:embed="rId2">
            <a:extLst/>
          </a:blip>
          <a:stretch>
            <a:fillRect/>
          </a:stretch>
        </p:blipFill>
        <p:spPr>
          <a:xfrm>
            <a:off x="307801" y="2927295"/>
            <a:ext cx="1618889" cy="1618890"/>
          </a:xfrm>
          <a:prstGeom prst="rect">
            <a:avLst/>
          </a:prstGeom>
          <a:ln w="12700">
            <a:miter lim="400000"/>
          </a:ln>
        </p:spPr>
      </p:pic>
      <p:sp>
        <p:nvSpPr>
          <p:cNvPr id="941" name="BARRERAS"/>
          <p:cNvSpPr txBox="1"/>
          <p:nvPr/>
        </p:nvSpPr>
        <p:spPr>
          <a:xfrm>
            <a:off x="14954315" y="3646189"/>
            <a:ext cx="6655001" cy="652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rgbClr val="9437FF"/>
                </a:solidFill>
              </a:defRPr>
            </a:lvl1pPr>
          </a:lstStyle>
          <a:p>
            <a:r>
              <a:t>BARRERAS</a:t>
            </a:r>
          </a:p>
        </p:txBody>
      </p:sp>
      <p:pic>
        <p:nvPicPr>
          <p:cNvPr id="942" name="Imagen" descr="Imagen"/>
          <p:cNvPicPr>
            <a:picLocks noChangeAspect="1"/>
          </p:cNvPicPr>
          <p:nvPr/>
        </p:nvPicPr>
        <p:blipFill>
          <a:blip r:embed="rId3">
            <a:extLst/>
          </a:blip>
          <a:stretch>
            <a:fillRect/>
          </a:stretch>
        </p:blipFill>
        <p:spPr>
          <a:xfrm>
            <a:off x="22208949" y="3288584"/>
            <a:ext cx="1606190" cy="1606190"/>
          </a:xfrm>
          <a:prstGeom prst="rect">
            <a:avLst/>
          </a:prstGeom>
          <a:ln w="12700">
            <a:miter lim="400000"/>
          </a:ln>
        </p:spPr>
      </p:pic>
      <p:sp>
        <p:nvSpPr>
          <p:cNvPr id="943" name="Es un producto que se percibe lejano para la nuevas generaciones, se asocia a personas mayores. No hay una cultura de consumo…"/>
          <p:cNvSpPr txBox="1"/>
          <p:nvPr/>
        </p:nvSpPr>
        <p:spPr>
          <a:xfrm>
            <a:off x="13189771" y="4734865"/>
            <a:ext cx="9503424" cy="7800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marL="223714" indent="-223714" algn="just" defTabSz="354329">
              <a:lnSpc>
                <a:spcPct val="120000"/>
              </a:lnSpc>
              <a:spcBef>
                <a:spcPts val="1400"/>
              </a:spcBef>
              <a:buClrTx/>
              <a:buSzPct val="50000"/>
              <a:buChar char="•"/>
              <a:defRPr sz="2604" spc="26">
                <a:solidFill>
                  <a:srgbClr val="71787F"/>
                </a:solidFill>
                <a:effectLst/>
                <a:latin typeface="Helvetica Neue"/>
                <a:ea typeface="Helvetica Neue"/>
                <a:cs typeface="Helvetica Neue"/>
                <a:sym typeface="Helvetica Neue"/>
              </a:defRPr>
            </a:pPr>
            <a:r>
              <a:rPr dirty="0" err="1"/>
              <a:t>Es</a:t>
            </a:r>
            <a:r>
              <a:rPr dirty="0"/>
              <a:t> </a:t>
            </a:r>
            <a:r>
              <a:rPr lang="es-ES" dirty="0"/>
              <a:t>XXXX</a:t>
            </a:r>
            <a:endParaRPr dirty="0"/>
          </a:p>
        </p:txBody>
      </p:sp>
      <p:sp>
        <p:nvSpPr>
          <p:cNvPr id="944" name="LO POSITIVO Y NEGATIVO DE LA PANELA"/>
          <p:cNvSpPr txBox="1">
            <a:spLocks noGrp="1"/>
          </p:cNvSpPr>
          <p:nvPr>
            <p:ph type="title"/>
          </p:nvPr>
        </p:nvSpPr>
        <p:spPr>
          <a:xfrm>
            <a:off x="3760208" y="1604262"/>
            <a:ext cx="16863584" cy="1313182"/>
          </a:xfrm>
          <a:prstGeom prst="rect">
            <a:avLst/>
          </a:prstGeom>
        </p:spPr>
        <p:txBody>
          <a:bodyPr>
            <a:normAutofit/>
          </a:bodyPr>
          <a:lstStyle>
            <a:lvl1pPr defTabSz="251459">
              <a:defRPr sz="6600" spc="1518">
                <a:effectLst>
                  <a:outerShdw blurRad="11176" dist="11176" dir="13500000" rotWithShape="0">
                    <a:srgbClr val="555555">
                      <a:alpha val="25000"/>
                    </a:srgbClr>
                  </a:outerShdw>
                </a:effectLst>
              </a:defRPr>
            </a:lvl1pPr>
          </a:lstStyle>
          <a:p>
            <a:r>
              <a:rPr dirty="0"/>
              <a:t>LO POSITIVO Y NEGATIVO </a:t>
            </a:r>
            <a:r>
              <a:rPr lang="es-ES" dirty="0"/>
              <a:t>DE LA MARCA</a:t>
            </a:r>
            <a:endParaRPr dirty="0"/>
          </a:p>
        </p:txBody>
      </p:sp>
      <p:cxnSp>
        <p:nvCxnSpPr>
          <p:cNvPr id="3" name="Conector recto 2">
            <a:extLst>
              <a:ext uri="{FF2B5EF4-FFF2-40B4-BE49-F238E27FC236}">
                <a16:creationId xmlns:a16="http://schemas.microsoft.com/office/drawing/2014/main" id="{A829E502-3084-024C-8DFE-2B6393260AD5}"/>
              </a:ext>
            </a:extLst>
          </p:cNvPr>
          <p:cNvCxnSpPr/>
          <p:nvPr/>
        </p:nvCxnSpPr>
        <p:spPr>
          <a:xfrm>
            <a:off x="12243031" y="3646189"/>
            <a:ext cx="0" cy="8888859"/>
          </a:xfrm>
          <a:prstGeom prst="line">
            <a:avLst/>
          </a:prstGeom>
          <a:ln/>
        </p:spPr>
        <p:style>
          <a:lnRef idx="3">
            <a:schemeClr val="accent1"/>
          </a:lnRef>
          <a:fillRef idx="0">
            <a:schemeClr val="accent1"/>
          </a:fillRef>
          <a:effectRef idx="2">
            <a:schemeClr val="accent1"/>
          </a:effectRef>
          <a:fontRef idx="minor">
            <a:schemeClr val="tx1"/>
          </a:fontRef>
        </p:style>
      </p:cxnSp>
      <p:sp>
        <p:nvSpPr>
          <p:cNvPr id="13" name="CuadroTexto 12">
            <a:extLst>
              <a:ext uri="{FF2B5EF4-FFF2-40B4-BE49-F238E27FC236}">
                <a16:creationId xmlns:a16="http://schemas.microsoft.com/office/drawing/2014/main" id="{15D8502B-D58F-EE4C-AAF6-00AF2CE85E5C}"/>
              </a:ext>
            </a:extLst>
          </p:cNvPr>
          <p:cNvSpPr txBox="1"/>
          <p:nvPr/>
        </p:nvSpPr>
        <p:spPr>
          <a:xfrm>
            <a:off x="18549257" y="1119249"/>
            <a:ext cx="4669972" cy="341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71500" rtl="0" fontAlgn="auto" latinLnBrk="0" hangingPunct="0">
              <a:lnSpc>
                <a:spcPct val="100000"/>
              </a:lnSpc>
              <a:spcBef>
                <a:spcPts val="0"/>
              </a:spcBef>
              <a:spcAft>
                <a:spcPts val="0"/>
              </a:spcAft>
              <a:buClr>
                <a:srgbClr val="A29A85"/>
              </a:buClr>
              <a:buSzTx/>
              <a:buFontTx/>
              <a:buNone/>
              <a:tabLst/>
            </a:pPr>
            <a:r>
              <a:rPr kumimoji="0" lang="es-CO" sz="4300" b="0" i="0" u="none" strike="noStrike" cap="none" spc="301" normalizeH="0" baseline="0" dirty="0">
                <a:ln>
                  <a:noFill/>
                </a:ln>
                <a:solidFill>
                  <a:srgbClr val="FF0000"/>
                </a:solidFill>
                <a:effectLst>
                  <a:outerShdw blurRad="25400" dist="12700" dir="13500000" rotWithShape="0">
                    <a:srgbClr val="FFFFFF"/>
                  </a:outerShdw>
                </a:effectLst>
                <a:uFillTx/>
                <a:latin typeface="+mn-lt"/>
                <a:ea typeface="+mn-ea"/>
                <a:cs typeface="+mn-cs"/>
                <a:sym typeface="DIN Condensed"/>
              </a:rPr>
              <a:t>Incluye el análisis de toda información obtenida ( cuali, cuanti e info secundaria)</a:t>
            </a:r>
          </a:p>
        </p:txBody>
      </p:sp>
    </p:spTree>
    <p:extLst>
      <p:ext uri="{BB962C8B-B14F-4D97-AF65-F5344CB8AC3E}">
        <p14:creationId xmlns:p14="http://schemas.microsoft.com/office/powerpoint/2010/main" val="2110548037"/>
      </p:ext>
    </p:extLst>
  </p:cSld>
  <p:clrMapOvr>
    <a:masterClrMapping/>
  </p:clrMapOvr>
  <p:transition spd="med"/>
</p:sld>
</file>

<file path=ppt/theme/theme1.xml><?xml version="1.0" encoding="utf-8"?>
<a:theme xmlns:a="http://schemas.openxmlformats.org/drawingml/2006/main" name="White">
  <a:themeElements>
    <a:clrScheme name="White">
      <a:dk1>
        <a:srgbClr val="F0F1E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DIN Condensed"/>
        <a:ea typeface="DIN Condensed"/>
        <a:cs typeface="DIN Condensed"/>
      </a:majorFont>
      <a:minorFont>
        <a:latin typeface="DIN Condensed"/>
        <a:ea typeface="DIN Condensed"/>
        <a:cs typeface="DIN Condense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BEDF55"/>
            </a:gs>
            <a:gs pos="100000">
              <a:srgbClr val="A1C51F"/>
            </a:gs>
          </a:gsLst>
          <a:lin ang="5400000" scaled="0"/>
        </a:gradFill>
        <a:ln w="254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71500" rtl="0" fontAlgn="auto" latinLnBrk="0" hangingPunct="0">
          <a:lnSpc>
            <a:spcPct val="100000"/>
          </a:lnSpc>
          <a:spcBef>
            <a:spcPts val="0"/>
          </a:spcBef>
          <a:spcAft>
            <a:spcPts val="0"/>
          </a:spcAft>
          <a:buClrTx/>
          <a:buSzTx/>
          <a:buFontTx/>
          <a:buNone/>
          <a:tabLst/>
          <a:defRPr kumimoji="0" sz="3000" b="0" i="0" u="none" strike="noStrike" cap="none" spc="59" normalizeH="0" baseline="0">
            <a:ln>
              <a:noFill/>
            </a:ln>
            <a:solidFill>
              <a:srgbClr val="FFFFFF"/>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D3E3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DIN Condensed"/>
        <a:ea typeface="DIN Condensed"/>
        <a:cs typeface="DIN Condensed"/>
      </a:majorFont>
      <a:minorFont>
        <a:latin typeface="DIN Condensed"/>
        <a:ea typeface="DIN Condensed"/>
        <a:cs typeface="DIN Condense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BEDF55"/>
            </a:gs>
            <a:gs pos="100000">
              <a:srgbClr val="A1C51F"/>
            </a:gs>
          </a:gsLst>
          <a:lin ang="5400000" scaled="0"/>
        </a:gradFill>
        <a:ln w="254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71500" rtl="0" fontAlgn="auto" latinLnBrk="0" hangingPunct="0">
          <a:lnSpc>
            <a:spcPct val="100000"/>
          </a:lnSpc>
          <a:spcBef>
            <a:spcPts val="0"/>
          </a:spcBef>
          <a:spcAft>
            <a:spcPts val="0"/>
          </a:spcAft>
          <a:buClrTx/>
          <a:buSzTx/>
          <a:buFontTx/>
          <a:buNone/>
          <a:tabLst/>
          <a:defRPr kumimoji="0" sz="3000" b="0" i="0" u="none" strike="noStrike" cap="none" spc="59" normalizeH="0" baseline="0">
            <a:ln>
              <a:noFill/>
            </a:ln>
            <a:solidFill>
              <a:srgbClr val="FFFFFF"/>
            </a:solidFill>
            <a:effectLst>
              <a:outerShdw blurRad="25400" dist="25400" dir="13500000" rotWithShape="0">
                <a:srgbClr val="555555">
                  <a:alpha val="25000"/>
                </a:srgbClr>
              </a:outerShdw>
            </a:effectLst>
            <a:uFillTx/>
            <a:latin typeface="American Typewriter"/>
            <a:ea typeface="American Typewriter"/>
            <a:cs typeface="American Typewriter"/>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D3E3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71500" rtl="0" fontAlgn="auto" latinLnBrk="0" hangingPunct="0">
          <a:lnSpc>
            <a:spcPct val="100000"/>
          </a:lnSpc>
          <a:spcBef>
            <a:spcPts val="0"/>
          </a:spcBef>
          <a:spcAft>
            <a:spcPts val="0"/>
          </a:spcAft>
          <a:buClr>
            <a:srgbClr val="A29A85"/>
          </a:buClr>
          <a:buSzTx/>
          <a:buFontTx/>
          <a:buNone/>
          <a:tabLst/>
          <a:defRPr kumimoji="0" sz="4300" b="0" i="0" u="none" strike="noStrike" cap="none" spc="301" normalizeH="0" baseline="0">
            <a:ln>
              <a:noFill/>
            </a:ln>
            <a:solidFill>
              <a:srgbClr val="FFFFFF"/>
            </a:solidFill>
            <a:effectLst>
              <a:outerShdw blurRad="25400" dist="12700" dir="13500000" rotWithShape="0">
                <a:srgbClr val="FFFFFF"/>
              </a:outerShdw>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5488</TotalTime>
  <Words>1220</Words>
  <Application>Microsoft Macintosh PowerPoint</Application>
  <PresentationFormat>Personalizado</PresentationFormat>
  <Paragraphs>155</Paragraphs>
  <Slides>22</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22</vt:i4>
      </vt:variant>
    </vt:vector>
  </HeadingPairs>
  <TitlesOfParts>
    <vt:vector size="34" baseType="lpstr">
      <vt:lpstr>ＭＳ Ｐゴシック</vt:lpstr>
      <vt:lpstr>American Typewriter</vt:lpstr>
      <vt:lpstr>Arial</vt:lpstr>
      <vt:lpstr>Bradley Hand ITC TT-Bold</vt:lpstr>
      <vt:lpstr>Courier New</vt:lpstr>
      <vt:lpstr>DIN Condensed</vt:lpstr>
      <vt:lpstr>Helvetica Neue</vt:lpstr>
      <vt:lpstr>Hoefler Text</vt:lpstr>
      <vt:lpstr>Lucida Calligraphy</vt:lpstr>
      <vt:lpstr>Lucida Grande</vt:lpstr>
      <vt:lpstr>Times</vt:lpstr>
      <vt:lpstr>White</vt:lpstr>
      <vt:lpstr>PROYECTO:</vt:lpstr>
      <vt:lpstr>objetivo</vt:lpstr>
      <vt:lpstr>metodologia</vt:lpstr>
      <vt:lpstr>Descripción de la empresa/ marca</vt:lpstr>
      <vt:lpstr>RESULTADOS</vt:lpstr>
      <vt:lpstr>LO POSITIVO Y NEGATIVO DE LA categoría</vt:lpstr>
      <vt:lpstr>Presentación de PowerPoint</vt:lpstr>
      <vt:lpstr>competidores</vt:lpstr>
      <vt:lpstr>LO POSITIVO Y NEGATIVO DE LA MARCA</vt:lpstr>
      <vt:lpstr>PERSONIFICACION DE LA MARCA</vt:lpstr>
      <vt:lpstr>MAPA ESTRATEGICO DE XXXX</vt:lpstr>
      <vt:lpstr>Plan de mercadeo para la marca xxx</vt:lpstr>
      <vt:lpstr>Presentación de PowerPoint</vt:lpstr>
      <vt:lpstr>consumidores</vt:lpstr>
      <vt:lpstr>posicionamiento</vt:lpstr>
      <vt:lpstr>MATRIZ DE VALOR</vt:lpstr>
      <vt:lpstr>Presentación de PowerPoint</vt:lpstr>
      <vt:lpstr>Presentación de PowerPoint</vt:lpstr>
      <vt:lpstr>Presentación de PowerPoint</vt:lpstr>
      <vt:lpstr>Presentación de PowerPoint</vt:lpstr>
      <vt:lpstr>REFLEXIONES FINALES</vt:lpstr>
      <vt:lpstr>REFLEXIONES FINALES</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dc:title>
  <cp:lastModifiedBy>Microsoft Office User</cp:lastModifiedBy>
  <cp:revision>21</cp:revision>
  <dcterms:modified xsi:type="dcterms:W3CDTF">2019-05-15T17:28:28Z</dcterms:modified>
</cp:coreProperties>
</file>