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5266d72bb_0_2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f5266d72bb_0_2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3d0530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3d0530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266d72b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266d72b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5266d72bb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f5266d72bb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266d72bb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f5266d72bb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5266d72bb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f5266d72bb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5266d72bb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f5266d72bb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5266d72bb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f5266d72bb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5266d72bb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f5266d72bb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5266d72bb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f5266d72bb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lab.research.google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Breve repaso de Python usando Colaboratory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76072" y="329184"/>
            <a:ext cx="54675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ct val="90476"/>
              <a:buFont typeface="Twentieth Century"/>
              <a:buNone/>
            </a:pPr>
            <a:r>
              <a:rPr lang="es"/>
              <a:t>ALGUNOS PUNTOS IMPORTANTES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576072" y="1285875"/>
            <a:ext cx="54675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1079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Hay que guardar con un nombre representativo, pero dejar la terminación</a:t>
            </a:r>
            <a:endParaRPr/>
          </a:p>
          <a:p>
            <a:pPr indent="-1079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Existen dos tipos de celdas, código y texto</a:t>
            </a:r>
            <a:endParaRPr/>
          </a:p>
          <a:p>
            <a:pPr indent="-1079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Para  ejecutar las de código oprimir el botón de la izquierda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lnSpcReduction="20000"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"/>
              <a:t>1.1 Crear una nueva cuenta en google (si lo desea)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"/>
              <a:t>1.2 Crear un directorio con el nombre del curso (</a:t>
            </a:r>
            <a:r>
              <a:rPr b="1" lang="es">
                <a:solidFill>
                  <a:srgbClr val="3C78D8"/>
                </a:solidFill>
              </a:rPr>
              <a:t>Python Avanzado</a:t>
            </a:r>
            <a:r>
              <a:rPr lang="es"/>
              <a:t>)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"/>
              <a:t>1.3 Crear el subdirectorio </a:t>
            </a:r>
            <a:r>
              <a:rPr b="1" lang="es">
                <a:solidFill>
                  <a:srgbClr val="3C78D8"/>
                </a:solidFill>
              </a:rPr>
              <a:t>Breve repaso de Python</a:t>
            </a:r>
            <a:r>
              <a:rPr lang="es"/>
              <a:t> dentro de Python Avanzado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"/>
              <a:t>1.4 Desde esa carpeta crear un cuaderno de colab llamado </a:t>
            </a:r>
            <a:r>
              <a:rPr b="1" lang="es">
                <a:solidFill>
                  <a:srgbClr val="3C78D8"/>
                </a:solidFill>
              </a:rPr>
              <a:t>Ejemplo1.ipynb</a:t>
            </a:r>
            <a:endParaRPr b="1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s"/>
              <a:t>1.5 Crear un cuaderno desde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https://colab.research.google.com/</a:t>
            </a:r>
            <a:r>
              <a:rPr lang="es"/>
              <a:t> con nombre </a:t>
            </a:r>
            <a:r>
              <a:rPr b="1" lang="es">
                <a:solidFill>
                  <a:srgbClr val="3C78D8"/>
                </a:solidFill>
              </a:rPr>
              <a:t>Ejemplo2.ipynb</a:t>
            </a:r>
            <a:endParaRPr b="1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b="1" lang="es">
                <a:solidFill>
                  <a:srgbClr val="3C78D8"/>
                </a:solidFill>
                <a:highlight>
                  <a:schemeClr val="accent6"/>
                </a:highlight>
              </a:rPr>
              <a:t>Como evidencia tome una captura de pantalla donde se aprecie su trabajo y súbalo en Ejercicio 1.1</a:t>
            </a:r>
            <a:endParaRPr b="1">
              <a:solidFill>
                <a:srgbClr val="3C78D8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1.1 Colaboratory</a:t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s"/>
              <a:t>ALGUNAS CARACTERÍSTICAS DE PYTHON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823937" y="1384610"/>
            <a:ext cx="3532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1079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s"/>
              <a:t> OO scripting interpretado</a:t>
            </a:r>
            <a:endParaRPr/>
          </a:p>
          <a:p>
            <a:pPr indent="-1079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s"/>
              <a:t> Programación funcional</a:t>
            </a:r>
            <a:endParaRPr/>
          </a:p>
          <a:p>
            <a:pPr indent="-1079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s"/>
              <a:t> Creado en 1980 por Guido van Rossum, implementación en 1989</a:t>
            </a:r>
            <a:endParaRPr/>
          </a:p>
          <a:p>
            <a:pPr indent="-1079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s"/>
              <a:t> Open source</a:t>
            </a:r>
            <a:endParaRPr/>
          </a:p>
          <a:p>
            <a:pPr indent="-10795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Courier New"/>
              <a:buChar char="o"/>
            </a:pPr>
            <a:r>
              <a:rPr lang="es"/>
              <a:t> Propósito general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700"/>
              <a:buFont typeface="Courier New"/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3929"/>
          <a:stretch/>
        </p:blipFill>
        <p:spPr>
          <a:xfrm>
            <a:off x="5131526" y="1418044"/>
            <a:ext cx="3532200" cy="3676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8718" l="0" r="0" t="4272"/>
          <a:stretch/>
        </p:blipFill>
        <p:spPr>
          <a:xfrm>
            <a:off x="1397826" y="330619"/>
            <a:ext cx="4862832" cy="4583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s"/>
              <a:t>¿QUÉ ES COLABORATORY?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1079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Colab permite ejecutar y programar en Python desde un navegador</a:t>
            </a:r>
            <a:endParaRPr/>
          </a:p>
          <a:p>
            <a:pPr indent="-114300" lvl="1" marL="20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No requiere configuración</a:t>
            </a:r>
            <a:endParaRPr/>
          </a:p>
          <a:p>
            <a:pPr indent="-114300" lvl="1" marL="20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Trabaja en la nube (por lo que es importante estar dado de alta)</a:t>
            </a:r>
            <a:endParaRPr/>
          </a:p>
          <a:p>
            <a:pPr indent="-25400" lvl="1" marL="20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1" marL="10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54000" lvl="1" marL="66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Twentieth Century"/>
              <a:buNone/>
            </a:pPr>
            <a:r>
              <a:t/>
            </a:r>
            <a:endParaRPr/>
          </a:p>
          <a:p>
            <a:pPr indent="-25400" lvl="1" marL="20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descr="Resultado de imagen de colaboratory"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2474" y="2693516"/>
            <a:ext cx="2593430" cy="203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s"/>
              <a:t>AMBIENTE DE TRABAJO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823937" y="1384610"/>
            <a:ext cx="1990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 fontScale="85000" lnSpcReduction="10000"/>
          </a:bodyPr>
          <a:lstStyle/>
          <a:p>
            <a:pPr indent="-91757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4444"/>
              <a:buChar char="●"/>
            </a:pPr>
            <a:r>
              <a:rPr lang="es"/>
              <a:t>Herramienta de Google en la nube para ejecutar código Python y crear modelos de Machine Learning a través de la nube de Google, posibilidad de hacer uso de sus GPU, y compartir nuestros cuadernos si necesitamos trabajar en equipo.</a:t>
            </a:r>
            <a:endParaRPr/>
          </a:p>
          <a:p>
            <a:pPr indent="-91757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94444"/>
              <a:buChar char="●"/>
            </a:pPr>
            <a:r>
              <a:rPr lang="es"/>
              <a:t>Entorno gratuito de Jupyter Notebook  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37776" l="0" r="0" t="11111"/>
          <a:stretch/>
        </p:blipFill>
        <p:spPr>
          <a:xfrm>
            <a:off x="2953771" y="1384611"/>
            <a:ext cx="6041086" cy="334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s"/>
              <a:t>ENTRAR A COLAB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10795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"/>
              <a:t>Hay varias formas, consideremos la siguiente:</a:t>
            </a:r>
            <a:endParaRPr/>
          </a:p>
          <a:p>
            <a:pPr indent="-114300" lvl="1" marL="20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https://colab.research.google.com</a:t>
            </a:r>
            <a:endParaRPr/>
          </a:p>
          <a:p>
            <a:pPr indent="0" lvl="0" marL="63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98" y="718301"/>
            <a:ext cx="7945975" cy="4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</a:pPr>
            <a:r>
              <a:rPr lang="es"/>
              <a:t>OTRA FORMA DE ACCESAR ES A TRAVÉS DE DRIVE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63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31452" l="0" r="31665" t="10084"/>
          <a:stretch/>
        </p:blipFill>
        <p:spPr>
          <a:xfrm>
            <a:off x="2880801" y="1384611"/>
            <a:ext cx="3428105" cy="3177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