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76" r:id="rId3"/>
    <p:sldId id="277" r:id="rId4"/>
    <p:sldId id="290" r:id="rId5"/>
    <p:sldId id="291" r:id="rId6"/>
    <p:sldId id="296" r:id="rId7"/>
    <p:sldId id="295" r:id="rId8"/>
    <p:sldId id="292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7" r:id="rId2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3E26"/>
    <a:srgbClr val="FC392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5D5A7-850C-41C9-B262-07B61E0C96E2}" v="53" dt="2022-06-05T17:04:10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Pino Padilla" userId="750864985179f91c" providerId="LiveId" clId="{3675D5A7-850C-41C9-B262-07B61E0C96E2}"/>
    <pc:docChg chg="undo redo custSel addSld delSld modSld sldOrd">
      <pc:chgData name="Carlos Pino Padilla" userId="750864985179f91c" providerId="LiveId" clId="{3675D5A7-850C-41C9-B262-07B61E0C96E2}" dt="2022-06-05T17:05:02.062" v="1181"/>
      <pc:docMkLst>
        <pc:docMk/>
      </pc:docMkLst>
      <pc:sldChg chg="addSp delSp modSp del mod setBg setClrOvrMap">
        <pc:chgData name="Carlos Pino Padilla" userId="750864985179f91c" providerId="LiveId" clId="{3675D5A7-850C-41C9-B262-07B61E0C96E2}" dt="2022-06-05T16:08:18.205" v="319" actId="2696"/>
        <pc:sldMkLst>
          <pc:docMk/>
          <pc:sldMk cId="493599371" sldId="257"/>
        </pc:sldMkLst>
        <pc:spChg chg="mod ord">
          <ac:chgData name="Carlos Pino Padilla" userId="750864985179f91c" providerId="LiveId" clId="{3675D5A7-850C-41C9-B262-07B61E0C96E2}" dt="2022-06-05T15:57:21.717" v="189" actId="26606"/>
          <ac:spMkLst>
            <pc:docMk/>
            <pc:sldMk cId="493599371" sldId="257"/>
            <ac:spMk id="2" creationId="{00000000-0000-0000-0000-000000000000}"/>
          </ac:spMkLst>
        </pc:spChg>
        <pc:spChg chg="mod ord">
          <ac:chgData name="Carlos Pino Padilla" userId="750864985179f91c" providerId="LiveId" clId="{3675D5A7-850C-41C9-B262-07B61E0C96E2}" dt="2022-06-05T15:57:21.717" v="189" actId="26606"/>
          <ac:spMkLst>
            <pc:docMk/>
            <pc:sldMk cId="493599371" sldId="257"/>
            <ac:spMk id="3" creationId="{00000000-0000-0000-0000-000000000000}"/>
          </ac:spMkLst>
        </pc:spChg>
        <pc:spChg chg="add mod">
          <ac:chgData name="Carlos Pino Padilla" userId="750864985179f91c" providerId="LiveId" clId="{3675D5A7-850C-41C9-B262-07B61E0C96E2}" dt="2022-06-05T15:57:21.717" v="189" actId="26606"/>
          <ac:spMkLst>
            <pc:docMk/>
            <pc:sldMk cId="493599371" sldId="257"/>
            <ac:spMk id="4" creationId="{EA8A2C17-9F15-1910-5AAB-3A6F8C2A8FD3}"/>
          </ac:spMkLst>
        </pc:spChg>
        <pc:spChg chg="add">
          <ac:chgData name="Carlos Pino Padilla" userId="750864985179f91c" providerId="LiveId" clId="{3675D5A7-850C-41C9-B262-07B61E0C96E2}" dt="2022-06-05T15:57:21.717" v="189" actId="26606"/>
          <ac:spMkLst>
            <pc:docMk/>
            <pc:sldMk cId="493599371" sldId="257"/>
            <ac:spMk id="6" creationId="{1DB7C82F-AB7E-4F0C-B829-FA1B9C415180}"/>
          </ac:spMkLst>
        </pc:spChg>
        <pc:spChg chg="add del">
          <ac:chgData name="Carlos Pino Padilla" userId="750864985179f91c" providerId="LiveId" clId="{3675D5A7-850C-41C9-B262-07B61E0C96E2}" dt="2022-06-05T15:54:55.630" v="113" actId="26606"/>
          <ac:spMkLst>
            <pc:docMk/>
            <pc:sldMk cId="493599371" sldId="257"/>
            <ac:spMk id="9" creationId="{2C6334C2-F73F-4B3B-A626-DD5F69DF6ED0}"/>
          </ac:spMkLst>
        </pc:spChg>
        <pc:picChg chg="del">
          <ac:chgData name="Carlos Pino Padilla" userId="750864985179f91c" providerId="LiveId" clId="{3675D5A7-850C-41C9-B262-07B61E0C96E2}" dt="2022-06-05T15:45:23.287" v="25" actId="21"/>
          <ac:picMkLst>
            <pc:docMk/>
            <pc:sldMk cId="493599371" sldId="257"/>
            <ac:picMk id="1026" creationId="{00000000-0000-0000-0000-000000000000}"/>
          </ac:picMkLst>
        </pc:picChg>
      </pc:sldChg>
      <pc:sldChg chg="addSp delSp modSp mod setBg setClrOvrMap">
        <pc:chgData name="Carlos Pino Padilla" userId="750864985179f91c" providerId="LiveId" clId="{3675D5A7-850C-41C9-B262-07B61E0C96E2}" dt="2022-06-05T16:58:29.875" v="1117" actId="20577"/>
        <pc:sldMkLst>
          <pc:docMk/>
          <pc:sldMk cId="2986775694" sldId="276"/>
        </pc:sldMkLst>
        <pc:spChg chg="mod ord">
          <ac:chgData name="Carlos Pino Padilla" userId="750864985179f91c" providerId="LiveId" clId="{3675D5A7-850C-41C9-B262-07B61E0C96E2}" dt="2022-06-05T16:58:29.875" v="1117" actId="20577"/>
          <ac:spMkLst>
            <pc:docMk/>
            <pc:sldMk cId="2986775694" sldId="276"/>
            <ac:spMk id="2" creationId="{E4C95BE1-93FF-403A-A87E-8D0786F458FE}"/>
          </ac:spMkLst>
        </pc:spChg>
        <pc:spChg chg="mod ord">
          <ac:chgData name="Carlos Pino Padilla" userId="750864985179f91c" providerId="LiveId" clId="{3675D5A7-850C-41C9-B262-07B61E0C96E2}" dt="2022-06-05T16:57:54.089" v="1082" actId="26606"/>
          <ac:spMkLst>
            <pc:docMk/>
            <pc:sldMk cId="2986775694" sldId="276"/>
            <ac:spMk id="4" creationId="{00000000-0000-0000-0000-000000000000}"/>
          </ac:spMkLst>
        </pc:spChg>
        <pc:spChg chg="add del">
          <ac:chgData name="Carlos Pino Padilla" userId="750864985179f91c" providerId="LiveId" clId="{3675D5A7-850C-41C9-B262-07B61E0C96E2}" dt="2022-06-05T15:41:20.430" v="11" actId="26606"/>
          <ac:spMkLst>
            <pc:docMk/>
            <pc:sldMk cId="2986775694" sldId="276"/>
            <ac:spMk id="11" creationId="{68A4132F-DEC6-4332-A00C-A11AD4519B6C}"/>
          </ac:spMkLst>
        </pc:spChg>
        <pc:spChg chg="add del">
          <ac:chgData name="Carlos Pino Padilla" userId="750864985179f91c" providerId="LiveId" clId="{3675D5A7-850C-41C9-B262-07B61E0C96E2}" dt="2022-06-05T15:56:07.538" v="114" actId="26606"/>
          <ac:spMkLst>
            <pc:docMk/>
            <pc:sldMk cId="2986775694" sldId="276"/>
            <ac:spMk id="12" creationId="{357DD0D3-F869-46D0-944C-6EC60E19E351}"/>
          </ac:spMkLst>
        </pc:spChg>
        <pc:spChg chg="add del">
          <ac:chgData name="Carlos Pino Padilla" userId="750864985179f91c" providerId="LiveId" clId="{3675D5A7-850C-41C9-B262-07B61E0C96E2}" dt="2022-06-05T15:41:20.430" v="11" actId="26606"/>
          <ac:spMkLst>
            <pc:docMk/>
            <pc:sldMk cId="2986775694" sldId="276"/>
            <ac:spMk id="13" creationId="{9B38642C-62C4-4E31-A5D3-BB1DD8CA3942}"/>
          </ac:spMkLst>
        </pc:spChg>
        <pc:spChg chg="add del">
          <ac:chgData name="Carlos Pino Padilla" userId="750864985179f91c" providerId="LiveId" clId="{3675D5A7-850C-41C9-B262-07B61E0C96E2}" dt="2022-06-05T15:41:20.430" v="11" actId="26606"/>
          <ac:spMkLst>
            <pc:docMk/>
            <pc:sldMk cId="2986775694" sldId="276"/>
            <ac:spMk id="15" creationId="{A9F66240-8C38-4069-A5C9-2D3FCD97EDAD}"/>
          </ac:spMkLst>
        </pc:spChg>
        <pc:spChg chg="add del">
          <ac:chgData name="Carlos Pino Padilla" userId="750864985179f91c" providerId="LiveId" clId="{3675D5A7-850C-41C9-B262-07B61E0C96E2}" dt="2022-06-05T16:57:42.852" v="1081" actId="26606"/>
          <ac:spMkLst>
            <pc:docMk/>
            <pc:sldMk cId="2986775694" sldId="276"/>
            <ac:spMk id="17" creationId="{5FDF4720-5445-47BE-89FE-E40D1AE6F619}"/>
          </ac:spMkLst>
        </pc:spChg>
        <pc:spChg chg="add del">
          <ac:chgData name="Carlos Pino Padilla" userId="750864985179f91c" providerId="LiveId" clId="{3675D5A7-850C-41C9-B262-07B61E0C96E2}" dt="2022-06-05T16:57:42.852" v="1081" actId="26606"/>
          <ac:spMkLst>
            <pc:docMk/>
            <pc:sldMk cId="2986775694" sldId="276"/>
            <ac:spMk id="19" creationId="{AC8710B4-A815-4082-9E4F-F13A0007090C}"/>
          </ac:spMkLst>
        </pc:spChg>
        <pc:spChg chg="add del">
          <ac:chgData name="Carlos Pino Padilla" userId="750864985179f91c" providerId="LiveId" clId="{3675D5A7-850C-41C9-B262-07B61E0C96E2}" dt="2022-06-05T16:57:54.089" v="1082" actId="26606"/>
          <ac:spMkLst>
            <pc:docMk/>
            <pc:sldMk cId="2986775694" sldId="276"/>
            <ac:spMk id="24" creationId="{04812C46-200A-4DEB-A05E-3ED6C68C2387}"/>
          </ac:spMkLst>
        </pc:spChg>
        <pc:spChg chg="add del">
          <ac:chgData name="Carlos Pino Padilla" userId="750864985179f91c" providerId="LiveId" clId="{3675D5A7-850C-41C9-B262-07B61E0C96E2}" dt="2022-06-05T16:57:54.089" v="1082" actId="26606"/>
          <ac:spMkLst>
            <pc:docMk/>
            <pc:sldMk cId="2986775694" sldId="276"/>
            <ac:spMk id="26" creationId="{D1EA859B-E555-4109-94F3-6700E046E008}"/>
          </ac:spMkLst>
        </pc:spChg>
        <pc:spChg chg="add">
          <ac:chgData name="Carlos Pino Padilla" userId="750864985179f91c" providerId="LiveId" clId="{3675D5A7-850C-41C9-B262-07B61E0C96E2}" dt="2022-06-05T16:57:54.089" v="1082" actId="26606"/>
          <ac:spMkLst>
            <pc:docMk/>
            <pc:sldMk cId="2986775694" sldId="276"/>
            <ac:spMk id="31" creationId="{23E547B5-89CF-4EC0-96DE-25771AED0799}"/>
          </ac:spMkLst>
        </pc:spChg>
        <pc:spChg chg="add">
          <ac:chgData name="Carlos Pino Padilla" userId="750864985179f91c" providerId="LiveId" clId="{3675D5A7-850C-41C9-B262-07B61E0C96E2}" dt="2022-06-05T16:57:54.089" v="1082" actId="26606"/>
          <ac:spMkLst>
            <pc:docMk/>
            <pc:sldMk cId="2986775694" sldId="276"/>
            <ac:spMk id="33" creationId="{3F0B8CEB-8279-4E5E-A0CE-1FC9F71736F2}"/>
          </ac:spMkLst>
        </pc:spChg>
        <pc:picChg chg="del">
          <ac:chgData name="Carlos Pino Padilla" userId="750864985179f91c" providerId="LiveId" clId="{3675D5A7-850C-41C9-B262-07B61E0C96E2}" dt="2022-06-05T15:40:42.363" v="6" actId="21"/>
          <ac:picMkLst>
            <pc:docMk/>
            <pc:sldMk cId="2986775694" sldId="276"/>
            <ac:picMk id="5" creationId="{00000000-0000-0000-0000-000000000000}"/>
          </ac:picMkLst>
        </pc:picChg>
        <pc:picChg chg="add del mod ord">
          <ac:chgData name="Carlos Pino Padilla" userId="750864985179f91c" providerId="LiveId" clId="{3675D5A7-850C-41C9-B262-07B61E0C96E2}" dt="2022-06-05T15:41:22.867" v="12" actId="21"/>
          <ac:picMkLst>
            <pc:docMk/>
            <pc:sldMk cId="2986775694" sldId="276"/>
            <ac:picMk id="6" creationId="{2FF4AE7D-700F-F760-EFD0-4B60D8185EAC}"/>
          </ac:picMkLst>
        </pc:picChg>
        <pc:picChg chg="add del mod">
          <ac:chgData name="Carlos Pino Padilla" userId="750864985179f91c" providerId="LiveId" clId="{3675D5A7-850C-41C9-B262-07B61E0C96E2}" dt="2022-06-05T15:42:15.635" v="18" actId="21"/>
          <ac:picMkLst>
            <pc:docMk/>
            <pc:sldMk cId="2986775694" sldId="276"/>
            <ac:picMk id="8" creationId="{34748E84-E34D-CE5D-04C2-FD0DB06833EC}"/>
          </ac:picMkLst>
        </pc:picChg>
        <pc:picChg chg="add mod ord">
          <ac:chgData name="Carlos Pino Padilla" userId="750864985179f91c" providerId="LiveId" clId="{3675D5A7-850C-41C9-B262-07B61E0C96E2}" dt="2022-06-05T16:57:54.089" v="1082" actId="26606"/>
          <ac:picMkLst>
            <pc:docMk/>
            <pc:sldMk cId="2986775694" sldId="276"/>
            <ac:picMk id="10" creationId="{9A8251A7-4865-98D8-A9E8-05EA9004030C}"/>
          </ac:picMkLst>
        </pc:picChg>
        <pc:picChg chg="add del">
          <ac:chgData name="Carlos Pino Padilla" userId="750864985179f91c" providerId="LiveId" clId="{3675D5A7-850C-41C9-B262-07B61E0C96E2}" dt="2022-06-05T15:42:27.570" v="20" actId="21"/>
          <ac:picMkLst>
            <pc:docMk/>
            <pc:sldMk cId="2986775694" sldId="276"/>
            <ac:picMk id="1026" creationId="{03723FE0-498F-D46C-52B2-2B172040908E}"/>
          </ac:picMkLst>
        </pc:picChg>
      </pc:sldChg>
      <pc:sldChg chg="addSp delSp modSp mod setBg setClrOvrMap">
        <pc:chgData name="Carlos Pino Padilla" userId="750864985179f91c" providerId="LiveId" clId="{3675D5A7-850C-41C9-B262-07B61E0C96E2}" dt="2022-06-05T16:56:45.356" v="1072" actId="20577"/>
        <pc:sldMkLst>
          <pc:docMk/>
          <pc:sldMk cId="1073119355" sldId="277"/>
        </pc:sldMkLst>
        <pc:spChg chg="mod">
          <ac:chgData name="Carlos Pino Padilla" userId="750864985179f91c" providerId="LiveId" clId="{3675D5A7-850C-41C9-B262-07B61E0C96E2}" dt="2022-06-05T16:56:45.356" v="1072" actId="20577"/>
          <ac:spMkLst>
            <pc:docMk/>
            <pc:sldMk cId="1073119355" sldId="277"/>
            <ac:spMk id="2" creationId="{E4C95BE1-93FF-403A-A87E-8D0786F458FE}"/>
          </ac:spMkLst>
        </pc:spChg>
        <pc:spChg chg="mod ord">
          <ac:chgData name="Carlos Pino Padilla" userId="750864985179f91c" providerId="LiveId" clId="{3675D5A7-850C-41C9-B262-07B61E0C96E2}" dt="2022-06-05T16:11:47.696" v="327" actId="26606"/>
          <ac:spMkLst>
            <pc:docMk/>
            <pc:sldMk cId="1073119355" sldId="277"/>
            <ac:spMk id="3" creationId="{FD99666C-BA40-4F27-8D5C-37697D70A965}"/>
          </ac:spMkLst>
        </pc:spChg>
        <pc:spChg chg="add del">
          <ac:chgData name="Carlos Pino Padilla" userId="750864985179f91c" providerId="LiveId" clId="{3675D5A7-850C-41C9-B262-07B61E0C96E2}" dt="2022-06-05T16:11:47.696" v="327" actId="26606"/>
          <ac:spMkLst>
            <pc:docMk/>
            <pc:sldMk cId="1073119355" sldId="277"/>
            <ac:spMk id="11" creationId="{CF62D2A7-8207-488C-9F46-316BA81A16C8}"/>
          </ac:spMkLst>
        </pc:spChg>
        <pc:picChg chg="del">
          <ac:chgData name="Carlos Pino Padilla" userId="750864985179f91c" providerId="LiveId" clId="{3675D5A7-850C-41C9-B262-07B61E0C96E2}" dt="2022-06-05T15:36:51.939" v="0" actId="21"/>
          <ac:picMkLst>
            <pc:docMk/>
            <pc:sldMk cId="1073119355" sldId="277"/>
            <ac:picMk id="5" creationId="{00000000-0000-0000-0000-000000000000}"/>
          </ac:picMkLst>
        </pc:picChg>
        <pc:picChg chg="add mod ord">
          <ac:chgData name="Carlos Pino Padilla" userId="750864985179f91c" providerId="LiveId" clId="{3675D5A7-850C-41C9-B262-07B61E0C96E2}" dt="2022-06-05T16:11:47.696" v="327" actId="26606"/>
          <ac:picMkLst>
            <pc:docMk/>
            <pc:sldMk cId="1073119355" sldId="277"/>
            <ac:picMk id="6" creationId="{5BFC144E-D0C9-DAB3-6C80-AEB3BEB96117}"/>
          </ac:picMkLst>
        </pc:picChg>
        <pc:cxnChg chg="add">
          <ac:chgData name="Carlos Pino Padilla" userId="750864985179f91c" providerId="LiveId" clId="{3675D5A7-850C-41C9-B262-07B61E0C96E2}" dt="2022-06-05T16:11:47.696" v="327" actId="26606"/>
          <ac:cxnSpMkLst>
            <pc:docMk/>
            <pc:sldMk cId="1073119355" sldId="277"/>
            <ac:cxnSpMk id="16" creationId="{A7F400EE-A8A5-48AF-B4D6-291B52C6F0B0}"/>
          </ac:cxnSpMkLst>
        </pc:cxnChg>
      </pc:sldChg>
      <pc:sldChg chg="addSp delSp mod">
        <pc:chgData name="Carlos Pino Padilla" userId="750864985179f91c" providerId="LiveId" clId="{3675D5A7-850C-41C9-B262-07B61E0C96E2}" dt="2022-06-05T15:51:42.905" v="42" actId="26606"/>
        <pc:sldMkLst>
          <pc:docMk/>
          <pc:sldMk cId="2237128144" sldId="278"/>
        </pc:sldMkLst>
        <pc:spChg chg="add del">
          <ac:chgData name="Carlos Pino Padilla" userId="750864985179f91c" providerId="LiveId" clId="{3675D5A7-850C-41C9-B262-07B61E0C96E2}" dt="2022-06-05T15:51:42.905" v="42" actId="26606"/>
          <ac:spMkLst>
            <pc:docMk/>
            <pc:sldMk cId="2237128144" sldId="278"/>
            <ac:spMk id="3" creationId="{FD99666C-BA40-4F27-8D5C-37697D70A965}"/>
          </ac:spMkLst>
        </pc:spChg>
        <pc:graphicFrameChg chg="add del">
          <ac:chgData name="Carlos Pino Padilla" userId="750864985179f91c" providerId="LiveId" clId="{3675D5A7-850C-41C9-B262-07B61E0C96E2}" dt="2022-06-05T15:50:07.197" v="28" actId="26606"/>
          <ac:graphicFrameMkLst>
            <pc:docMk/>
            <pc:sldMk cId="2237128144" sldId="278"/>
            <ac:graphicFrameMk id="5" creationId="{21055ED9-2EC1-B64E-A3E5-EE4AC6A6D377}"/>
          </ac:graphicFrameMkLst>
        </pc:graphicFrameChg>
        <pc:graphicFrameChg chg="add del">
          <ac:chgData name="Carlos Pino Padilla" userId="750864985179f91c" providerId="LiveId" clId="{3675D5A7-850C-41C9-B262-07B61E0C96E2}" dt="2022-06-05T15:51:42.905" v="42" actId="26606"/>
          <ac:graphicFrameMkLst>
            <pc:docMk/>
            <pc:sldMk cId="2237128144" sldId="278"/>
            <ac:graphicFrameMk id="7" creationId="{F3C4534F-9404-59A0-A9F4-505E76FAFF6F}"/>
          </ac:graphicFrameMkLst>
        </pc:graphicFrameChg>
      </pc:sldChg>
      <pc:sldChg chg="addSp delSp mod">
        <pc:chgData name="Carlos Pino Padilla" userId="750864985179f91c" providerId="LiveId" clId="{3675D5A7-850C-41C9-B262-07B61E0C96E2}" dt="2022-06-05T15:51:44.012" v="43" actId="26606"/>
        <pc:sldMkLst>
          <pc:docMk/>
          <pc:sldMk cId="4114572815" sldId="279"/>
        </pc:sldMkLst>
        <pc:spChg chg="add del">
          <ac:chgData name="Carlos Pino Padilla" userId="750864985179f91c" providerId="LiveId" clId="{3675D5A7-850C-41C9-B262-07B61E0C96E2}" dt="2022-06-05T15:51:44.012" v="43" actId="26606"/>
          <ac:spMkLst>
            <pc:docMk/>
            <pc:sldMk cId="4114572815" sldId="279"/>
            <ac:spMk id="3" creationId="{FD99666C-BA40-4F27-8D5C-37697D70A965}"/>
          </ac:spMkLst>
        </pc:spChg>
        <pc:graphicFrameChg chg="add del">
          <ac:chgData name="Carlos Pino Padilla" userId="750864985179f91c" providerId="LiveId" clId="{3675D5A7-850C-41C9-B262-07B61E0C96E2}" dt="2022-06-05T15:51:44.012" v="43" actId="26606"/>
          <ac:graphicFrameMkLst>
            <pc:docMk/>
            <pc:sldMk cId="4114572815" sldId="279"/>
            <ac:graphicFrameMk id="5" creationId="{F91DCBA9-700F-F1A0-A7BF-CA2F631ACBFF}"/>
          </ac:graphicFrameMkLst>
        </pc:graphicFrameChg>
      </pc:sldChg>
      <pc:sldChg chg="addSp delSp modSp mod setBg addAnim delAnim setClrOvrMap">
        <pc:chgData name="Carlos Pino Padilla" userId="750864985179f91c" providerId="LiveId" clId="{3675D5A7-850C-41C9-B262-07B61E0C96E2}" dt="2022-06-05T15:51:23.832" v="39" actId="26606"/>
        <pc:sldMkLst>
          <pc:docMk/>
          <pc:sldMk cId="1371010573" sldId="280"/>
        </pc:sldMkLst>
        <pc:spChg chg="mod">
          <ac:chgData name="Carlos Pino Padilla" userId="750864985179f91c" providerId="LiveId" clId="{3675D5A7-850C-41C9-B262-07B61E0C96E2}" dt="2022-06-05T15:51:23.832" v="39" actId="26606"/>
          <ac:spMkLst>
            <pc:docMk/>
            <pc:sldMk cId="1371010573" sldId="280"/>
            <ac:spMk id="2" creationId="{E4C95BE1-93FF-403A-A87E-8D0786F458FE}"/>
          </ac:spMkLst>
        </pc:spChg>
        <pc:spChg chg="add del">
          <ac:chgData name="Carlos Pino Padilla" userId="750864985179f91c" providerId="LiveId" clId="{3675D5A7-850C-41C9-B262-07B61E0C96E2}" dt="2022-06-05T15:51:17.803" v="32" actId="26606"/>
          <ac:spMkLst>
            <pc:docMk/>
            <pc:sldMk cId="1371010573" sldId="280"/>
            <ac:spMk id="9" creationId="{A4AC5506-6312-4701-8D3C-40187889A947}"/>
          </ac:spMkLst>
        </pc:spChg>
        <pc:spChg chg="add del">
          <ac:chgData name="Carlos Pino Padilla" userId="750864985179f91c" providerId="LiveId" clId="{3675D5A7-850C-41C9-B262-07B61E0C96E2}" dt="2022-06-05T15:51:19.515" v="34" actId="26606"/>
          <ac:spMkLst>
            <pc:docMk/>
            <pc:sldMk cId="1371010573" sldId="280"/>
            <ac:spMk id="11" creationId="{D4771268-CB57-404A-9271-370EB28F6090}"/>
          </ac:spMkLst>
        </pc:spChg>
        <pc:spChg chg="add del">
          <ac:chgData name="Carlos Pino Padilla" userId="750864985179f91c" providerId="LiveId" clId="{3675D5A7-850C-41C9-B262-07B61E0C96E2}" dt="2022-06-05T15:51:20.625" v="36" actId="26606"/>
          <ac:spMkLst>
            <pc:docMk/>
            <pc:sldMk cId="1371010573" sldId="280"/>
            <ac:spMk id="13" creationId="{6753252F-4873-4F63-801D-CC719279A7D5}"/>
          </ac:spMkLst>
        </pc:spChg>
        <pc:spChg chg="add del">
          <ac:chgData name="Carlos Pino Padilla" userId="750864985179f91c" providerId="LiveId" clId="{3675D5A7-850C-41C9-B262-07B61E0C96E2}" dt="2022-06-05T15:51:20.625" v="36" actId="26606"/>
          <ac:spMkLst>
            <pc:docMk/>
            <pc:sldMk cId="1371010573" sldId="280"/>
            <ac:spMk id="14" creationId="{047C8CCB-F95D-4249-92DD-651249D3535A}"/>
          </ac:spMkLst>
        </pc:spChg>
        <pc:picChg chg="mod">
          <ac:chgData name="Carlos Pino Padilla" userId="750864985179f91c" providerId="LiveId" clId="{3675D5A7-850C-41C9-B262-07B61E0C96E2}" dt="2022-06-05T15:51:23.832" v="39" actId="26606"/>
          <ac:picMkLst>
            <pc:docMk/>
            <pc:sldMk cId="1371010573" sldId="280"/>
            <ac:picMk id="4" creationId="{00000000-0000-0000-0000-000000000000}"/>
          </ac:picMkLst>
        </pc:picChg>
      </pc:sldChg>
      <pc:sldChg chg="addSp delSp modSp mod setBg setClrOvrMap">
        <pc:chgData name="Carlos Pino Padilla" userId="750864985179f91c" providerId="LiveId" clId="{3675D5A7-850C-41C9-B262-07B61E0C96E2}" dt="2022-06-05T16:59:33.583" v="1128" actId="27636"/>
        <pc:sldMkLst>
          <pc:docMk/>
          <pc:sldMk cId="3651781360" sldId="281"/>
        </pc:sldMkLst>
        <pc:spChg chg="mod ord">
          <ac:chgData name="Carlos Pino Padilla" userId="750864985179f91c" providerId="LiveId" clId="{3675D5A7-850C-41C9-B262-07B61E0C96E2}" dt="2022-06-05T16:59:33.545" v="1126" actId="26606"/>
          <ac:spMkLst>
            <pc:docMk/>
            <pc:sldMk cId="3651781360" sldId="281"/>
            <ac:spMk id="2" creationId="{E4C95BE1-93FF-403A-A87E-8D0786F458FE}"/>
          </ac:spMkLst>
        </pc:spChg>
        <pc:spChg chg="mod ord">
          <ac:chgData name="Carlos Pino Padilla" userId="750864985179f91c" providerId="LiveId" clId="{3675D5A7-850C-41C9-B262-07B61E0C96E2}" dt="2022-06-05T16:59:33.583" v="1128" actId="27636"/>
          <ac:spMkLst>
            <pc:docMk/>
            <pc:sldMk cId="3651781360" sldId="281"/>
            <ac:spMk id="4" creationId="{00000000-0000-0000-0000-000000000000}"/>
          </ac:spMkLst>
        </pc:spChg>
        <pc:spChg chg="add del mod ord">
          <ac:chgData name="Carlos Pino Padilla" userId="750864985179f91c" providerId="LiveId" clId="{3675D5A7-850C-41C9-B262-07B61E0C96E2}" dt="2022-06-05T16:59:13.966" v="1124" actId="26606"/>
          <ac:spMkLst>
            <pc:docMk/>
            <pc:sldMk cId="3651781360" sldId="281"/>
            <ac:spMk id="6" creationId="{00000000-0000-0000-0000-000000000000}"/>
          </ac:spMkLst>
        </pc:spChg>
        <pc:spChg chg="add del">
          <ac:chgData name="Carlos Pino Padilla" userId="750864985179f91c" providerId="LiveId" clId="{3675D5A7-850C-41C9-B262-07B61E0C96E2}" dt="2022-06-05T16:59:13.966" v="1124" actId="26606"/>
          <ac:spMkLst>
            <pc:docMk/>
            <pc:sldMk cId="3651781360" sldId="281"/>
            <ac:spMk id="11" creationId="{3B0DF90E-6BAD-4E82-8FDF-717C9A357378}"/>
          </ac:spMkLst>
        </pc:spChg>
        <pc:spChg chg="add del">
          <ac:chgData name="Carlos Pino Padilla" userId="750864985179f91c" providerId="LiveId" clId="{3675D5A7-850C-41C9-B262-07B61E0C96E2}" dt="2022-06-05T16:59:13.966" v="1124" actId="26606"/>
          <ac:spMkLst>
            <pc:docMk/>
            <pc:sldMk cId="3651781360" sldId="281"/>
            <ac:spMk id="13" creationId="{13DCC859-0434-4BB8-B6C5-09C88AE698FB}"/>
          </ac:spMkLst>
        </pc:spChg>
        <pc:spChg chg="add del">
          <ac:chgData name="Carlos Pino Padilla" userId="750864985179f91c" providerId="LiveId" clId="{3675D5A7-850C-41C9-B262-07B61E0C96E2}" dt="2022-06-05T16:59:13.966" v="1124" actId="26606"/>
          <ac:spMkLst>
            <pc:docMk/>
            <pc:sldMk cId="3651781360" sldId="281"/>
            <ac:spMk id="15" creationId="{08E7ACFB-B791-4C23-8B17-013FEDC09A89}"/>
          </ac:spMkLst>
        </pc:spChg>
        <pc:spChg chg="add del">
          <ac:chgData name="Carlos Pino Padilla" userId="750864985179f91c" providerId="LiveId" clId="{3675D5A7-850C-41C9-B262-07B61E0C96E2}" dt="2022-06-05T16:59:01.182" v="1119" actId="26606"/>
          <ac:spMkLst>
            <pc:docMk/>
            <pc:sldMk cId="3651781360" sldId="281"/>
            <ac:spMk id="17" creationId="{CE479D6E-4C4F-436C-A3F6-B1CE2514CB1D}"/>
          </ac:spMkLst>
        </pc:spChg>
        <pc:spChg chg="add del">
          <ac:chgData name="Carlos Pino Padilla" userId="750864985179f91c" providerId="LiveId" clId="{3675D5A7-850C-41C9-B262-07B61E0C96E2}" dt="2022-06-05T16:59:02.488" v="1121" actId="26606"/>
          <ac:spMkLst>
            <pc:docMk/>
            <pc:sldMk cId="3651781360" sldId="281"/>
            <ac:spMk id="19" creationId="{3B0DF90E-6BAD-4E82-8FDF-717C9A357378}"/>
          </ac:spMkLst>
        </pc:spChg>
        <pc:spChg chg="add del">
          <ac:chgData name="Carlos Pino Padilla" userId="750864985179f91c" providerId="LiveId" clId="{3675D5A7-850C-41C9-B262-07B61E0C96E2}" dt="2022-06-05T16:57:11.636" v="1075" actId="26606"/>
          <ac:spMkLst>
            <pc:docMk/>
            <pc:sldMk cId="3651781360" sldId="281"/>
            <ac:spMk id="20" creationId="{E49CC64F-7275-4E33-961B-0C5CDC439875}"/>
          </ac:spMkLst>
        </pc:spChg>
        <pc:spChg chg="add del">
          <ac:chgData name="Carlos Pino Padilla" userId="750864985179f91c" providerId="LiveId" clId="{3675D5A7-850C-41C9-B262-07B61E0C96E2}" dt="2022-06-05T16:59:02.488" v="1121" actId="26606"/>
          <ac:spMkLst>
            <pc:docMk/>
            <pc:sldMk cId="3651781360" sldId="281"/>
            <ac:spMk id="21" creationId="{13DCC859-0434-4BB8-B6C5-09C88AE698FB}"/>
          </ac:spMkLst>
        </pc:spChg>
        <pc:spChg chg="add del">
          <ac:chgData name="Carlos Pino Padilla" userId="750864985179f91c" providerId="LiveId" clId="{3675D5A7-850C-41C9-B262-07B61E0C96E2}" dt="2022-06-05T16:59:02.488" v="1121" actId="26606"/>
          <ac:spMkLst>
            <pc:docMk/>
            <pc:sldMk cId="3651781360" sldId="281"/>
            <ac:spMk id="22" creationId="{08E7ACFB-B791-4C23-8B17-013FEDC09A89}"/>
          </ac:spMkLst>
        </pc:spChg>
        <pc:spChg chg="add del">
          <ac:chgData name="Carlos Pino Padilla" userId="750864985179f91c" providerId="LiveId" clId="{3675D5A7-850C-41C9-B262-07B61E0C96E2}" dt="2022-06-05T16:59:13.952" v="1123" actId="26606"/>
          <ac:spMkLst>
            <pc:docMk/>
            <pc:sldMk cId="3651781360" sldId="281"/>
            <ac:spMk id="25" creationId="{3B0DF90E-6BAD-4E82-8FDF-717C9A357378}"/>
          </ac:spMkLst>
        </pc:spChg>
        <pc:spChg chg="add del">
          <ac:chgData name="Carlos Pino Padilla" userId="750864985179f91c" providerId="LiveId" clId="{3675D5A7-850C-41C9-B262-07B61E0C96E2}" dt="2022-06-05T16:59:13.952" v="1123" actId="26606"/>
          <ac:spMkLst>
            <pc:docMk/>
            <pc:sldMk cId="3651781360" sldId="281"/>
            <ac:spMk id="26" creationId="{13DCC859-0434-4BB8-B6C5-09C88AE698FB}"/>
          </ac:spMkLst>
        </pc:spChg>
        <pc:spChg chg="add del">
          <ac:chgData name="Carlos Pino Padilla" userId="750864985179f91c" providerId="LiveId" clId="{3675D5A7-850C-41C9-B262-07B61E0C96E2}" dt="2022-06-05T16:59:13.952" v="1123" actId="26606"/>
          <ac:spMkLst>
            <pc:docMk/>
            <pc:sldMk cId="3651781360" sldId="281"/>
            <ac:spMk id="27" creationId="{08E7ACFB-B791-4C23-8B17-013FEDC09A89}"/>
          </ac:spMkLst>
        </pc:spChg>
        <pc:spChg chg="add del">
          <ac:chgData name="Carlos Pino Padilla" userId="750864985179f91c" providerId="LiveId" clId="{3675D5A7-850C-41C9-B262-07B61E0C96E2}" dt="2022-06-05T16:59:33.545" v="1126" actId="26606"/>
          <ac:spMkLst>
            <pc:docMk/>
            <pc:sldMk cId="3651781360" sldId="281"/>
            <ac:spMk id="30" creationId="{7A627F2F-FE66-45EE-9738-2828B5939B0C}"/>
          </ac:spMkLst>
        </pc:spChg>
        <pc:spChg chg="add mod">
          <ac:chgData name="Carlos Pino Padilla" userId="750864985179f91c" providerId="LiveId" clId="{3675D5A7-850C-41C9-B262-07B61E0C96E2}" dt="2022-06-05T16:59:33.580" v="1127" actId="27636"/>
          <ac:spMkLst>
            <pc:docMk/>
            <pc:sldMk cId="3651781360" sldId="281"/>
            <ac:spMk id="31" creationId="{00000000-0000-0000-0000-000000000000}"/>
          </ac:spMkLst>
        </pc:spChg>
        <pc:spChg chg="add">
          <ac:chgData name="Carlos Pino Padilla" userId="750864985179f91c" providerId="LiveId" clId="{3675D5A7-850C-41C9-B262-07B61E0C96E2}" dt="2022-06-05T16:59:33.545" v="1126" actId="26606"/>
          <ac:spMkLst>
            <pc:docMk/>
            <pc:sldMk cId="3651781360" sldId="281"/>
            <ac:spMk id="36" creationId="{A3363022-C969-41E9-8EB2-E4C94908C1FA}"/>
          </ac:spMkLst>
        </pc:spChg>
        <pc:spChg chg="add">
          <ac:chgData name="Carlos Pino Padilla" userId="750864985179f91c" providerId="LiveId" clId="{3675D5A7-850C-41C9-B262-07B61E0C96E2}" dt="2022-06-05T16:59:33.545" v="1126" actId="26606"/>
          <ac:spMkLst>
            <pc:docMk/>
            <pc:sldMk cId="3651781360" sldId="281"/>
            <ac:spMk id="38" creationId="{8D1AD6B3-BE88-4CEB-BA17-790657CC4729}"/>
          </ac:spMkLst>
        </pc:spChg>
        <pc:grpChg chg="add">
          <ac:chgData name="Carlos Pino Padilla" userId="750864985179f91c" providerId="LiveId" clId="{3675D5A7-850C-41C9-B262-07B61E0C96E2}" dt="2022-06-05T16:59:33.545" v="1126" actId="26606"/>
          <ac:grpSpMkLst>
            <pc:docMk/>
            <pc:sldMk cId="3651781360" sldId="281"/>
            <ac:grpSpMk id="40" creationId="{89D1390B-7E13-4B4F-9CB2-391063412E54}"/>
          </ac:grpSpMkLst>
        </pc:grpChg>
        <pc:graphicFrameChg chg="add del">
          <ac:chgData name="Carlos Pino Padilla" userId="750864985179f91c" providerId="LiveId" clId="{3675D5A7-850C-41C9-B262-07B61E0C96E2}" dt="2022-06-05T16:59:02.488" v="1121" actId="26606"/>
          <ac:graphicFrameMkLst>
            <pc:docMk/>
            <pc:sldMk cId="3651781360" sldId="281"/>
            <ac:graphicFrameMk id="23" creationId="{833C4D6A-DE4F-FC36-28F9-3084FABBF9A7}"/>
          </ac:graphicFrameMkLst>
        </pc:graphicFrameChg>
        <pc:graphicFrameChg chg="add del">
          <ac:chgData name="Carlos Pino Padilla" userId="750864985179f91c" providerId="LiveId" clId="{3675D5A7-850C-41C9-B262-07B61E0C96E2}" dt="2022-06-05T16:59:13.952" v="1123" actId="26606"/>
          <ac:graphicFrameMkLst>
            <pc:docMk/>
            <pc:sldMk cId="3651781360" sldId="281"/>
            <ac:graphicFrameMk id="28" creationId="{F76E7046-4C8B-48BA-9592-EFBED623BBE7}"/>
          </ac:graphicFrameMkLst>
        </pc:graphicFrameChg>
      </pc:sldChg>
      <pc:sldChg chg="addSp delSp modSp mod setBg">
        <pc:chgData name="Carlos Pino Padilla" userId="750864985179f91c" providerId="LiveId" clId="{3675D5A7-850C-41C9-B262-07B61E0C96E2}" dt="2022-06-05T16:17:49.041" v="562" actId="20577"/>
        <pc:sldMkLst>
          <pc:docMk/>
          <pc:sldMk cId="2351617671" sldId="283"/>
        </pc:sldMkLst>
        <pc:spChg chg="mod">
          <ac:chgData name="Carlos Pino Padilla" userId="750864985179f91c" providerId="LiveId" clId="{3675D5A7-850C-41C9-B262-07B61E0C96E2}" dt="2022-06-05T15:53:19.870" v="50" actId="26606"/>
          <ac:spMkLst>
            <pc:docMk/>
            <pc:sldMk cId="2351617671" sldId="283"/>
            <ac:spMk id="2" creationId="{E4C95BE1-93FF-403A-A87E-8D0786F458FE}"/>
          </ac:spMkLst>
        </pc:spChg>
        <pc:spChg chg="add del">
          <ac:chgData name="Carlos Pino Padilla" userId="750864985179f91c" providerId="LiveId" clId="{3675D5A7-850C-41C9-B262-07B61E0C96E2}" dt="2022-06-05T15:53:03.483" v="48" actId="26606"/>
          <ac:spMkLst>
            <pc:docMk/>
            <pc:sldMk cId="2351617671" sldId="283"/>
            <ac:spMk id="11" creationId="{605494DE-B078-4D87-BB01-C84320618DAD}"/>
          </ac:spMkLst>
        </pc:spChg>
        <pc:spChg chg="add del">
          <ac:chgData name="Carlos Pino Padilla" userId="750864985179f91c" providerId="LiveId" clId="{3675D5A7-850C-41C9-B262-07B61E0C96E2}" dt="2022-06-05T15:53:03.483" v="48" actId="26606"/>
          <ac:spMkLst>
            <pc:docMk/>
            <pc:sldMk cId="2351617671" sldId="283"/>
            <ac:spMk id="13" creationId="{9A0576B0-CD8C-4661-95C8-A9F2CE7CDDB0}"/>
          </ac:spMkLst>
        </pc:spChg>
        <pc:spChg chg="add del">
          <ac:chgData name="Carlos Pino Padilla" userId="750864985179f91c" providerId="LiveId" clId="{3675D5A7-850C-41C9-B262-07B61E0C96E2}" dt="2022-06-05T15:53:03.483" v="48" actId="26606"/>
          <ac:spMkLst>
            <pc:docMk/>
            <pc:sldMk cId="2351617671" sldId="283"/>
            <ac:spMk id="15" creationId="{3FF60E2B-3919-423C-B1FF-56CDE6681165}"/>
          </ac:spMkLst>
        </pc:spChg>
        <pc:spChg chg="add del">
          <ac:chgData name="Carlos Pino Padilla" userId="750864985179f91c" providerId="LiveId" clId="{3675D5A7-850C-41C9-B262-07B61E0C96E2}" dt="2022-06-05T15:53:19.870" v="50" actId="26606"/>
          <ac:spMkLst>
            <pc:docMk/>
            <pc:sldMk cId="2351617671" sldId="283"/>
            <ac:spMk id="22" creationId="{94714483-7072-431F-9DBE-87F44E4D44BC}"/>
          </ac:spMkLst>
        </pc:spChg>
        <pc:spChg chg="add del">
          <ac:chgData name="Carlos Pino Padilla" userId="750864985179f91c" providerId="LiveId" clId="{3675D5A7-850C-41C9-B262-07B61E0C96E2}" dt="2022-06-05T15:53:19.870" v="50" actId="26606"/>
          <ac:spMkLst>
            <pc:docMk/>
            <pc:sldMk cId="2351617671" sldId="283"/>
            <ac:spMk id="23" creationId="{E2683E3F-F855-4549-84F8-42064EC0F247}"/>
          </ac:spMkLst>
        </pc:spChg>
        <pc:spChg chg="add del">
          <ac:chgData name="Carlos Pino Padilla" userId="750864985179f91c" providerId="LiveId" clId="{3675D5A7-850C-41C9-B262-07B61E0C96E2}" dt="2022-06-05T15:53:19.870" v="50" actId="26606"/>
          <ac:spMkLst>
            <pc:docMk/>
            <pc:sldMk cId="2351617671" sldId="283"/>
            <ac:spMk id="24" creationId="{495892E1-F4A5-4991-AC52-4F417B14A2A2}"/>
          </ac:spMkLst>
        </pc:spChg>
        <pc:spChg chg="add del">
          <ac:chgData name="Carlos Pino Padilla" userId="750864985179f91c" providerId="LiveId" clId="{3675D5A7-850C-41C9-B262-07B61E0C96E2}" dt="2022-06-05T15:53:19.870" v="50" actId="26606"/>
          <ac:spMkLst>
            <pc:docMk/>
            <pc:sldMk cId="2351617671" sldId="283"/>
            <ac:spMk id="31" creationId="{832F3179-0CD5-40C8-9939-D8355006F7BA}"/>
          </ac:spMkLst>
        </pc:spChg>
        <pc:grpChg chg="add del">
          <ac:chgData name="Carlos Pino Padilla" userId="750864985179f91c" providerId="LiveId" clId="{3675D5A7-850C-41C9-B262-07B61E0C96E2}" dt="2022-06-05T15:53:19.870" v="50" actId="26606"/>
          <ac:grpSpMkLst>
            <pc:docMk/>
            <pc:sldMk cId="2351617671" sldId="283"/>
            <ac:grpSpMk id="25" creationId="{8FC90B1E-0223-4440-AF22-8F32F6F0C7D2}"/>
          </ac:grpSpMkLst>
        </pc:grpChg>
        <pc:grpChg chg="add del">
          <ac:chgData name="Carlos Pino Padilla" userId="750864985179f91c" providerId="LiveId" clId="{3675D5A7-850C-41C9-B262-07B61E0C96E2}" dt="2022-06-05T15:53:19.870" v="50" actId="26606"/>
          <ac:grpSpMkLst>
            <pc:docMk/>
            <pc:sldMk cId="2351617671" sldId="283"/>
            <ac:grpSpMk id="30" creationId="{ACF597F8-76AA-44FA-8E6A-06223B66C0DD}"/>
          </ac:grpSpMkLst>
        </pc:grpChg>
        <pc:grpChg chg="add del">
          <ac:chgData name="Carlos Pino Padilla" userId="750864985179f91c" providerId="LiveId" clId="{3675D5A7-850C-41C9-B262-07B61E0C96E2}" dt="2022-06-05T15:53:19.870" v="50" actId="26606"/>
          <ac:grpSpMkLst>
            <pc:docMk/>
            <pc:sldMk cId="2351617671" sldId="283"/>
            <ac:grpSpMk id="33" creationId="{11CE155D-684B-4F5E-B835-C52765E310E7}"/>
          </ac:grpSpMkLst>
        </pc:grpChg>
        <pc:graphicFrameChg chg="mod modGraphic">
          <ac:chgData name="Carlos Pino Padilla" userId="750864985179f91c" providerId="LiveId" clId="{3675D5A7-850C-41C9-B262-07B61E0C96E2}" dt="2022-06-05T16:17:49.041" v="562" actId="20577"/>
          <ac:graphicFrameMkLst>
            <pc:docMk/>
            <pc:sldMk cId="2351617671" sldId="283"/>
            <ac:graphicFrameMk id="6" creationId="{00000000-0000-0000-0000-000000000000}"/>
          </ac:graphicFrameMkLst>
        </pc:graphicFrameChg>
      </pc:sldChg>
      <pc:sldChg chg="addSp delSp modSp mod ord">
        <pc:chgData name="Carlos Pino Padilla" userId="750864985179f91c" providerId="LiveId" clId="{3675D5A7-850C-41C9-B262-07B61E0C96E2}" dt="2022-06-05T16:29:24.599" v="618" actId="14100"/>
        <pc:sldMkLst>
          <pc:docMk/>
          <pc:sldMk cId="621207648" sldId="289"/>
        </pc:sldMkLst>
        <pc:spChg chg="add del">
          <ac:chgData name="Carlos Pino Padilla" userId="750864985179f91c" providerId="LiveId" clId="{3675D5A7-850C-41C9-B262-07B61E0C96E2}" dt="2022-06-05T16:25:03.222" v="579"/>
          <ac:spMkLst>
            <pc:docMk/>
            <pc:sldMk cId="621207648" sldId="289"/>
            <ac:spMk id="3" creationId="{FD99666C-BA40-4F27-8D5C-37697D70A965}"/>
          </ac:spMkLst>
        </pc:spChg>
        <pc:spChg chg="add del mod">
          <ac:chgData name="Carlos Pino Padilla" userId="750864985179f91c" providerId="LiveId" clId="{3675D5A7-850C-41C9-B262-07B61E0C96E2}" dt="2022-06-05T16:28:33.074" v="605"/>
          <ac:spMkLst>
            <pc:docMk/>
            <pc:sldMk cId="621207648" sldId="289"/>
            <ac:spMk id="9" creationId="{0F5A80BC-C410-7F24-10A0-17D165297838}"/>
          </ac:spMkLst>
        </pc:spChg>
        <pc:picChg chg="add del mod">
          <ac:chgData name="Carlos Pino Padilla" userId="750864985179f91c" providerId="LiveId" clId="{3675D5A7-850C-41C9-B262-07B61E0C96E2}" dt="2022-06-05T16:24:01.054" v="577"/>
          <ac:picMkLst>
            <pc:docMk/>
            <pc:sldMk cId="621207648" sldId="289"/>
            <ac:picMk id="5" creationId="{ABB70C0A-B772-9483-2A4C-9F3A986B1CD7}"/>
          </ac:picMkLst>
        </pc:picChg>
        <pc:picChg chg="add del mod">
          <ac:chgData name="Carlos Pino Padilla" userId="750864985179f91c" providerId="LiveId" clId="{3675D5A7-850C-41C9-B262-07B61E0C96E2}" dt="2022-06-05T16:28:28.409" v="604" actId="21"/>
          <ac:picMkLst>
            <pc:docMk/>
            <pc:sldMk cId="621207648" sldId="289"/>
            <ac:picMk id="7" creationId="{1B5EADAF-A783-D4D0-A8F4-20CA7996FA66}"/>
          </ac:picMkLst>
        </pc:picChg>
        <pc:picChg chg="add mod">
          <ac:chgData name="Carlos Pino Padilla" userId="750864985179f91c" providerId="LiveId" clId="{3675D5A7-850C-41C9-B262-07B61E0C96E2}" dt="2022-06-05T16:29:24.599" v="618" actId="14100"/>
          <ac:picMkLst>
            <pc:docMk/>
            <pc:sldMk cId="621207648" sldId="289"/>
            <ac:picMk id="11" creationId="{26F249BD-174F-6577-BFEB-69DA48C3F160}"/>
          </ac:picMkLst>
        </pc:picChg>
      </pc:sldChg>
      <pc:sldChg chg="addSp delSp modSp mod ord">
        <pc:chgData name="Carlos Pino Padilla" userId="750864985179f91c" providerId="LiveId" clId="{3675D5A7-850C-41C9-B262-07B61E0C96E2}" dt="2022-06-05T16:54:11.959" v="1047" actId="207"/>
        <pc:sldMkLst>
          <pc:docMk/>
          <pc:sldMk cId="2241534141" sldId="290"/>
        </pc:sldMkLst>
        <pc:spChg chg="mod">
          <ac:chgData name="Carlos Pino Padilla" userId="750864985179f91c" providerId="LiveId" clId="{3675D5A7-850C-41C9-B262-07B61E0C96E2}" dt="2022-06-05T16:49:04.178" v="982" actId="20577"/>
          <ac:spMkLst>
            <pc:docMk/>
            <pc:sldMk cId="2241534141" sldId="290"/>
            <ac:spMk id="2" creationId="{E4C95BE1-93FF-403A-A87E-8D0786F458FE}"/>
          </ac:spMkLst>
        </pc:spChg>
        <pc:spChg chg="del mod">
          <ac:chgData name="Carlos Pino Padilla" userId="750864985179f91c" providerId="LiveId" clId="{3675D5A7-850C-41C9-B262-07B61E0C96E2}" dt="2022-06-05T16:37:04.431" v="778" actId="21"/>
          <ac:spMkLst>
            <pc:docMk/>
            <pc:sldMk cId="2241534141" sldId="290"/>
            <ac:spMk id="3" creationId="{FD99666C-BA40-4F27-8D5C-37697D70A965}"/>
          </ac:spMkLst>
        </pc:spChg>
        <pc:spChg chg="add mod">
          <ac:chgData name="Carlos Pino Padilla" userId="750864985179f91c" providerId="LiveId" clId="{3675D5A7-850C-41C9-B262-07B61E0C96E2}" dt="2022-06-05T16:45:54.530" v="891" actId="1076"/>
          <ac:spMkLst>
            <pc:docMk/>
            <pc:sldMk cId="2241534141" sldId="290"/>
            <ac:spMk id="4" creationId="{DD0EA737-49E1-5E27-E988-85F182E42C09}"/>
          </ac:spMkLst>
        </pc:spChg>
        <pc:spChg chg="add del">
          <ac:chgData name="Carlos Pino Padilla" userId="750864985179f91c" providerId="LiveId" clId="{3675D5A7-850C-41C9-B262-07B61E0C96E2}" dt="2022-06-05T16:38:38.793" v="785" actId="11529"/>
          <ac:spMkLst>
            <pc:docMk/>
            <pc:sldMk cId="2241534141" sldId="290"/>
            <ac:spMk id="9" creationId="{9CDDCCDD-B329-29F1-6AF9-966D18681405}"/>
          </ac:spMkLst>
        </pc:spChg>
        <pc:spChg chg="add del">
          <ac:chgData name="Carlos Pino Padilla" userId="750864985179f91c" providerId="LiveId" clId="{3675D5A7-850C-41C9-B262-07B61E0C96E2}" dt="2022-06-05T16:39:24.014" v="790" actId="11529"/>
          <ac:spMkLst>
            <pc:docMk/>
            <pc:sldMk cId="2241534141" sldId="290"/>
            <ac:spMk id="12" creationId="{87A057BB-9442-2A0E-55AA-6D3B6A8CF0F7}"/>
          </ac:spMkLst>
        </pc:spChg>
        <pc:spChg chg="add mod">
          <ac:chgData name="Carlos Pino Padilla" userId="750864985179f91c" providerId="LiveId" clId="{3675D5A7-850C-41C9-B262-07B61E0C96E2}" dt="2022-06-05T16:45:54.530" v="891" actId="1076"/>
          <ac:spMkLst>
            <pc:docMk/>
            <pc:sldMk cId="2241534141" sldId="290"/>
            <ac:spMk id="13" creationId="{84C41E7B-E9CD-2DF8-1E27-49CFD22186B8}"/>
          </ac:spMkLst>
        </pc:spChg>
        <pc:spChg chg="add del mod">
          <ac:chgData name="Carlos Pino Padilla" userId="750864985179f91c" providerId="LiveId" clId="{3675D5A7-850C-41C9-B262-07B61E0C96E2}" dt="2022-06-05T16:41:25.140" v="818" actId="33987"/>
          <ac:spMkLst>
            <pc:docMk/>
            <pc:sldMk cId="2241534141" sldId="290"/>
            <ac:spMk id="15" creationId="{73BD9292-24EE-F6E9-D739-41DA8B8AF299}"/>
          </ac:spMkLst>
        </pc:spChg>
        <pc:spChg chg="add mod">
          <ac:chgData name="Carlos Pino Padilla" userId="750864985179f91c" providerId="LiveId" clId="{3675D5A7-850C-41C9-B262-07B61E0C96E2}" dt="2022-06-05T16:45:54.530" v="891" actId="1076"/>
          <ac:spMkLst>
            <pc:docMk/>
            <pc:sldMk cId="2241534141" sldId="290"/>
            <ac:spMk id="23" creationId="{D27B8457-5559-A455-4B35-430E482ADF07}"/>
          </ac:spMkLst>
        </pc:spChg>
        <pc:spChg chg="add mod">
          <ac:chgData name="Carlos Pino Padilla" userId="750864985179f91c" providerId="LiveId" clId="{3675D5A7-850C-41C9-B262-07B61E0C96E2}" dt="2022-06-05T16:45:54.530" v="891" actId="1076"/>
          <ac:spMkLst>
            <pc:docMk/>
            <pc:sldMk cId="2241534141" sldId="290"/>
            <ac:spMk id="24" creationId="{7368D980-4F22-2DC1-DC16-D27FD7D7A535}"/>
          </ac:spMkLst>
        </pc:spChg>
        <pc:spChg chg="add mod">
          <ac:chgData name="Carlos Pino Padilla" userId="750864985179f91c" providerId="LiveId" clId="{3675D5A7-850C-41C9-B262-07B61E0C96E2}" dt="2022-06-05T16:45:54.530" v="891" actId="1076"/>
          <ac:spMkLst>
            <pc:docMk/>
            <pc:sldMk cId="2241534141" sldId="290"/>
            <ac:spMk id="26" creationId="{E78E69E8-5F53-967D-396A-8AB0D9106F26}"/>
          </ac:spMkLst>
        </pc:spChg>
        <pc:spChg chg="add mod">
          <ac:chgData name="Carlos Pino Padilla" userId="750864985179f91c" providerId="LiveId" clId="{3675D5A7-850C-41C9-B262-07B61E0C96E2}" dt="2022-06-05T16:45:54.530" v="891" actId="1076"/>
          <ac:spMkLst>
            <pc:docMk/>
            <pc:sldMk cId="2241534141" sldId="290"/>
            <ac:spMk id="27" creationId="{2503FBD3-6456-A6AB-DAA6-F0C131D4F227}"/>
          </ac:spMkLst>
        </pc:spChg>
        <pc:spChg chg="add mod">
          <ac:chgData name="Carlos Pino Padilla" userId="750864985179f91c" providerId="LiveId" clId="{3675D5A7-850C-41C9-B262-07B61E0C96E2}" dt="2022-06-05T16:46:47.253" v="901" actId="1076"/>
          <ac:spMkLst>
            <pc:docMk/>
            <pc:sldMk cId="2241534141" sldId="290"/>
            <ac:spMk id="33" creationId="{F64061D9-3068-1688-96D8-3E1EFA5EDF37}"/>
          </ac:spMkLst>
        </pc:spChg>
        <pc:spChg chg="add mod">
          <ac:chgData name="Carlos Pino Padilla" userId="750864985179f91c" providerId="LiveId" clId="{3675D5A7-850C-41C9-B262-07B61E0C96E2}" dt="2022-06-05T16:47:01.477" v="904" actId="1076"/>
          <ac:spMkLst>
            <pc:docMk/>
            <pc:sldMk cId="2241534141" sldId="290"/>
            <ac:spMk id="34" creationId="{CB4DD774-1D87-D908-F269-B0BF932A3854}"/>
          </ac:spMkLst>
        </pc:spChg>
        <pc:spChg chg="add mod">
          <ac:chgData name="Carlos Pino Padilla" userId="750864985179f91c" providerId="LiveId" clId="{3675D5A7-850C-41C9-B262-07B61E0C96E2}" dt="2022-06-05T16:48:25.441" v="948" actId="1076"/>
          <ac:spMkLst>
            <pc:docMk/>
            <pc:sldMk cId="2241534141" sldId="290"/>
            <ac:spMk id="36" creationId="{0C888605-32F7-6048-5FA1-19201FB55F3E}"/>
          </ac:spMkLst>
        </pc:spChg>
        <pc:spChg chg="add mod">
          <ac:chgData name="Carlos Pino Padilla" userId="750864985179f91c" providerId="LiveId" clId="{3675D5A7-850C-41C9-B262-07B61E0C96E2}" dt="2022-06-05T16:47:55.671" v="925" actId="1076"/>
          <ac:spMkLst>
            <pc:docMk/>
            <pc:sldMk cId="2241534141" sldId="290"/>
            <ac:spMk id="37" creationId="{529D1105-A2D7-6F69-AA13-5A1E2BB3B5CE}"/>
          </ac:spMkLst>
        </pc:spChg>
        <pc:spChg chg="add mod">
          <ac:chgData name="Carlos Pino Padilla" userId="750864985179f91c" providerId="LiveId" clId="{3675D5A7-850C-41C9-B262-07B61E0C96E2}" dt="2022-06-05T16:54:11.959" v="1047" actId="207"/>
          <ac:spMkLst>
            <pc:docMk/>
            <pc:sldMk cId="2241534141" sldId="290"/>
            <ac:spMk id="38" creationId="{DCB71B43-7698-B6DC-CCEA-53CD8946283E}"/>
          </ac:spMkLst>
        </pc:spChg>
        <pc:cxnChg chg="add del mod">
          <ac:chgData name="Carlos Pino Padilla" userId="750864985179f91c" providerId="LiveId" clId="{3675D5A7-850C-41C9-B262-07B61E0C96E2}" dt="2022-06-05T16:45:54.530" v="891" actId="1076"/>
          <ac:cxnSpMkLst>
            <pc:docMk/>
            <pc:sldMk cId="2241534141" sldId="290"/>
            <ac:cxnSpMk id="6" creationId="{F05569B7-A076-B6F7-6918-4061E806B464}"/>
          </ac:cxnSpMkLst>
        </pc:cxnChg>
        <pc:cxnChg chg="add del">
          <ac:chgData name="Carlos Pino Padilla" userId="750864985179f91c" providerId="LiveId" clId="{3675D5A7-850C-41C9-B262-07B61E0C96E2}" dt="2022-06-05T16:37:59.066" v="781" actId="11529"/>
          <ac:cxnSpMkLst>
            <pc:docMk/>
            <pc:sldMk cId="2241534141" sldId="290"/>
            <ac:cxnSpMk id="8" creationId="{27EA800E-A846-9AC8-8940-15D44948F4B7}"/>
          </ac:cxnSpMkLst>
        </pc:cxnChg>
        <pc:cxnChg chg="add del">
          <ac:chgData name="Carlos Pino Padilla" userId="750864985179f91c" providerId="LiveId" clId="{3675D5A7-850C-41C9-B262-07B61E0C96E2}" dt="2022-06-05T16:40:08.241" v="793" actId="21"/>
          <ac:cxnSpMkLst>
            <pc:docMk/>
            <pc:sldMk cId="2241534141" sldId="290"/>
            <ac:cxnSpMk id="11" creationId="{AF892093-FBAF-8225-AA22-E35DD58A9A92}"/>
          </ac:cxnSpMkLst>
        </pc:cxnChg>
        <pc:cxnChg chg="add mod">
          <ac:chgData name="Carlos Pino Padilla" userId="750864985179f91c" providerId="LiveId" clId="{3675D5A7-850C-41C9-B262-07B61E0C96E2}" dt="2022-06-05T16:45:54.530" v="891" actId="1076"/>
          <ac:cxnSpMkLst>
            <pc:docMk/>
            <pc:sldMk cId="2241534141" sldId="290"/>
            <ac:cxnSpMk id="17" creationId="{2108CACE-23FA-A9B6-3A5D-12F35BC17ECC}"/>
          </ac:cxnSpMkLst>
        </pc:cxnChg>
        <pc:cxnChg chg="add mod">
          <ac:chgData name="Carlos Pino Padilla" userId="750864985179f91c" providerId="LiveId" clId="{3675D5A7-850C-41C9-B262-07B61E0C96E2}" dt="2022-06-05T16:45:54.530" v="891" actId="1076"/>
          <ac:cxnSpMkLst>
            <pc:docMk/>
            <pc:sldMk cId="2241534141" sldId="290"/>
            <ac:cxnSpMk id="19" creationId="{2DAB2DEC-8A65-B17C-335A-ED48D2D42E9A}"/>
          </ac:cxnSpMkLst>
        </pc:cxnChg>
        <pc:cxnChg chg="add mod">
          <ac:chgData name="Carlos Pino Padilla" userId="750864985179f91c" providerId="LiveId" clId="{3675D5A7-850C-41C9-B262-07B61E0C96E2}" dt="2022-06-05T16:46:17.908" v="895" actId="1076"/>
          <ac:cxnSpMkLst>
            <pc:docMk/>
            <pc:sldMk cId="2241534141" sldId="290"/>
            <ac:cxnSpMk id="29" creationId="{F221DACD-B5F3-D61A-301E-E21417903100}"/>
          </ac:cxnSpMkLst>
        </pc:cxnChg>
        <pc:cxnChg chg="add mod">
          <ac:chgData name="Carlos Pino Padilla" userId="750864985179f91c" providerId="LiveId" clId="{3675D5A7-850C-41C9-B262-07B61E0C96E2}" dt="2022-06-05T16:47:18.508" v="905" actId="14100"/>
          <ac:cxnSpMkLst>
            <pc:docMk/>
            <pc:sldMk cId="2241534141" sldId="290"/>
            <ac:cxnSpMk id="31" creationId="{97183990-A99B-4574-BB12-6DF73467C38E}"/>
          </ac:cxnSpMkLst>
        </pc:cxnChg>
        <pc:cxnChg chg="add del mod">
          <ac:chgData name="Carlos Pino Padilla" userId="750864985179f91c" providerId="LiveId" clId="{3675D5A7-850C-41C9-B262-07B61E0C96E2}" dt="2022-06-05T16:46:28.045" v="899"/>
          <ac:cxnSpMkLst>
            <pc:docMk/>
            <pc:sldMk cId="2241534141" sldId="290"/>
            <ac:cxnSpMk id="32" creationId="{A0F5CB3B-D3FE-FDF3-294D-76663BDA3896}"/>
          </ac:cxnSpMkLst>
        </pc:cxnChg>
      </pc:sldChg>
      <pc:sldChg chg="addSp delSp modSp mod ord setBg addAnim setClrOvrMap">
        <pc:chgData name="Carlos Pino Padilla" userId="750864985179f91c" providerId="LiveId" clId="{3675D5A7-850C-41C9-B262-07B61E0C96E2}" dt="2022-06-05T17:05:02.062" v="1181"/>
        <pc:sldMkLst>
          <pc:docMk/>
          <pc:sldMk cId="485592907" sldId="291"/>
        </pc:sldMkLst>
        <pc:spChg chg="mod ord">
          <ac:chgData name="Carlos Pino Padilla" userId="750864985179f91c" providerId="LiveId" clId="{3675D5A7-850C-41C9-B262-07B61E0C96E2}" dt="2022-06-05T17:01:03.181" v="1131" actId="26606"/>
          <ac:spMkLst>
            <pc:docMk/>
            <pc:sldMk cId="485592907" sldId="291"/>
            <ac:spMk id="2" creationId="{E4C95BE1-93FF-403A-A87E-8D0786F458FE}"/>
          </ac:spMkLst>
        </pc:spChg>
        <pc:spChg chg="add del mod">
          <ac:chgData name="Carlos Pino Padilla" userId="750864985179f91c" providerId="LiveId" clId="{3675D5A7-850C-41C9-B262-07B61E0C96E2}" dt="2022-06-05T16:55:16.219" v="1053" actId="26606"/>
          <ac:spMkLst>
            <pc:docMk/>
            <pc:sldMk cId="485592907" sldId="291"/>
            <ac:spMk id="3" creationId="{FD99666C-BA40-4F27-8D5C-37697D70A965}"/>
          </ac:spMkLst>
        </pc:spChg>
        <pc:spChg chg="add del mod">
          <ac:chgData name="Carlos Pino Padilla" userId="750864985179f91c" providerId="LiveId" clId="{3675D5A7-850C-41C9-B262-07B61E0C96E2}" dt="2022-06-05T17:01:31.857" v="1136" actId="21"/>
          <ac:spMkLst>
            <pc:docMk/>
            <pc:sldMk cId="485592907" sldId="291"/>
            <ac:spMk id="4" creationId="{F06583CE-6FEC-40F5-1546-9B20D5289930}"/>
          </ac:spMkLst>
        </pc:spChg>
        <pc:spChg chg="add mod">
          <ac:chgData name="Carlos Pino Padilla" userId="750864985179f91c" providerId="LiveId" clId="{3675D5A7-850C-41C9-B262-07B61E0C96E2}" dt="2022-06-05T17:01:59.824" v="1148" actId="1076"/>
          <ac:spMkLst>
            <pc:docMk/>
            <pc:sldMk cId="485592907" sldId="291"/>
            <ac:spMk id="6" creationId="{29F436F9-9194-1BBA-80F9-64A4563CFEFA}"/>
          </ac:spMkLst>
        </pc:spChg>
        <pc:spChg chg="add del">
          <ac:chgData name="Carlos Pino Padilla" userId="750864985179f91c" providerId="LiveId" clId="{3675D5A7-850C-41C9-B262-07B61E0C96E2}" dt="2022-06-05T16:55:14.567" v="1050" actId="26606"/>
          <ac:spMkLst>
            <pc:docMk/>
            <pc:sldMk cId="485592907" sldId="291"/>
            <ac:spMk id="9" creationId="{E49CC64F-7275-4E33-961B-0C5CDC439875}"/>
          </ac:spMkLst>
        </pc:spChg>
        <pc:spChg chg="add del">
          <ac:chgData name="Carlos Pino Padilla" userId="750864985179f91c" providerId="LiveId" clId="{3675D5A7-850C-41C9-B262-07B61E0C96E2}" dt="2022-06-05T16:55:16.203" v="1052" actId="26606"/>
          <ac:spMkLst>
            <pc:docMk/>
            <pc:sldMk cId="485592907" sldId="291"/>
            <ac:spMk id="11" creationId="{1DB7C82F-AB7E-4F0C-B829-FA1B9C415180}"/>
          </ac:spMkLst>
        </pc:spChg>
        <pc:spChg chg="add del">
          <ac:chgData name="Carlos Pino Padilla" userId="750864985179f91c" providerId="LiveId" clId="{3675D5A7-850C-41C9-B262-07B61E0C96E2}" dt="2022-06-05T16:59:59.787" v="1129" actId="26606"/>
          <ac:spMkLst>
            <pc:docMk/>
            <pc:sldMk cId="485592907" sldId="291"/>
            <ac:spMk id="14" creationId="{E49CC64F-7275-4E33-961B-0C5CDC439875}"/>
          </ac:spMkLst>
        </pc:spChg>
        <pc:spChg chg="add del mod">
          <ac:chgData name="Carlos Pino Padilla" userId="750864985179f91c" providerId="LiveId" clId="{3675D5A7-850C-41C9-B262-07B61E0C96E2}" dt="2022-06-05T17:05:02.062" v="1181"/>
          <ac:spMkLst>
            <pc:docMk/>
            <pc:sldMk cId="485592907" sldId="291"/>
            <ac:spMk id="17" creationId="{E98390A4-F616-62BA-7869-1B17FA87AC33}"/>
          </ac:spMkLst>
        </pc:spChg>
        <pc:spChg chg="add mod">
          <ac:chgData name="Carlos Pino Padilla" userId="750864985179f91c" providerId="LiveId" clId="{3675D5A7-850C-41C9-B262-07B61E0C96E2}" dt="2022-06-05T17:03:20.418" v="1156" actId="1076"/>
          <ac:spMkLst>
            <pc:docMk/>
            <pc:sldMk cId="485592907" sldId="291"/>
            <ac:spMk id="18" creationId="{E5E4025D-2EBD-6F35-DE92-143CF9E3A4DB}"/>
          </ac:spMkLst>
        </pc:spChg>
        <pc:spChg chg="add del">
          <ac:chgData name="Carlos Pino Padilla" userId="750864985179f91c" providerId="LiveId" clId="{3675D5A7-850C-41C9-B262-07B61E0C96E2}" dt="2022-06-05T17:01:03.181" v="1131" actId="26606"/>
          <ac:spMkLst>
            <pc:docMk/>
            <pc:sldMk cId="485592907" sldId="291"/>
            <ac:spMk id="20" creationId="{C1DD1A8A-57D5-4A81-AD04-532B043C5611}"/>
          </ac:spMkLst>
        </pc:spChg>
        <pc:spChg chg="add del">
          <ac:chgData name="Carlos Pino Padilla" userId="750864985179f91c" providerId="LiveId" clId="{3675D5A7-850C-41C9-B262-07B61E0C96E2}" dt="2022-06-05T17:01:03.181" v="1131" actId="26606"/>
          <ac:spMkLst>
            <pc:docMk/>
            <pc:sldMk cId="485592907" sldId="291"/>
            <ac:spMk id="22" creationId="{007891EC-4501-44ED-A8C8-B11B6DB767AB}"/>
          </ac:spMkLst>
        </pc:spChg>
        <pc:spChg chg="add mod">
          <ac:chgData name="Carlos Pino Padilla" userId="750864985179f91c" providerId="LiveId" clId="{3675D5A7-850C-41C9-B262-07B61E0C96E2}" dt="2022-06-05T17:03:43.753" v="1159" actId="1076"/>
          <ac:spMkLst>
            <pc:docMk/>
            <pc:sldMk cId="485592907" sldId="291"/>
            <ac:spMk id="23" creationId="{D404CD39-89F2-DFD9-0973-CAECC2EAB149}"/>
          </ac:spMkLst>
        </pc:spChg>
        <pc:spChg chg="add mod">
          <ac:chgData name="Carlos Pino Padilla" userId="750864985179f91c" providerId="LiveId" clId="{3675D5A7-850C-41C9-B262-07B61E0C96E2}" dt="2022-06-05T17:03:53.913" v="1161" actId="1076"/>
          <ac:spMkLst>
            <pc:docMk/>
            <pc:sldMk cId="485592907" sldId="291"/>
            <ac:spMk id="24" creationId="{2E6C35C8-1B3C-69FD-3344-C226B5240965}"/>
          </ac:spMkLst>
        </pc:spChg>
        <pc:spChg chg="add mod">
          <ac:chgData name="Carlos Pino Padilla" userId="750864985179f91c" providerId="LiveId" clId="{3675D5A7-850C-41C9-B262-07B61E0C96E2}" dt="2022-06-05T17:04:07.933" v="1165"/>
          <ac:spMkLst>
            <pc:docMk/>
            <pc:sldMk cId="485592907" sldId="291"/>
            <ac:spMk id="25" creationId="{BBF33AD5-9DFA-2FA7-702B-106B4CE2F85A}"/>
          </ac:spMkLst>
        </pc:spChg>
        <pc:spChg chg="add mod">
          <ac:chgData name="Carlos Pino Padilla" userId="750864985179f91c" providerId="LiveId" clId="{3675D5A7-850C-41C9-B262-07B61E0C96E2}" dt="2022-06-05T17:04:23.954" v="1178" actId="20577"/>
          <ac:spMkLst>
            <pc:docMk/>
            <pc:sldMk cId="485592907" sldId="291"/>
            <ac:spMk id="26" creationId="{530302D5-60ED-C27D-F0F4-28BF751AD617}"/>
          </ac:spMkLst>
        </pc:spChg>
        <pc:spChg chg="add">
          <ac:chgData name="Carlos Pino Padilla" userId="750864985179f91c" providerId="LiveId" clId="{3675D5A7-850C-41C9-B262-07B61E0C96E2}" dt="2022-06-05T17:01:03.181" v="1131" actId="26606"/>
          <ac:spMkLst>
            <pc:docMk/>
            <pc:sldMk cId="485592907" sldId="291"/>
            <ac:spMk id="27" creationId="{ECC07320-C2CA-4E29-8481-9D9E143C7788}"/>
          </ac:spMkLst>
        </pc:spChg>
        <pc:spChg chg="add">
          <ac:chgData name="Carlos Pino Padilla" userId="750864985179f91c" providerId="LiveId" clId="{3675D5A7-850C-41C9-B262-07B61E0C96E2}" dt="2022-06-05T17:01:03.181" v="1131" actId="26606"/>
          <ac:spMkLst>
            <pc:docMk/>
            <pc:sldMk cId="485592907" sldId="291"/>
            <ac:spMk id="29" creationId="{178FB36B-5BFE-42CA-BC60-1115E0D95EEC}"/>
          </ac:spMkLst>
        </pc:spChg>
        <pc:picChg chg="add del">
          <ac:chgData name="Carlos Pino Padilla" userId="750864985179f91c" providerId="LiveId" clId="{3675D5A7-850C-41C9-B262-07B61E0C96E2}" dt="2022-06-05T16:55:14.567" v="1050" actId="26606"/>
          <ac:picMkLst>
            <pc:docMk/>
            <pc:sldMk cId="485592907" sldId="291"/>
            <ac:picMk id="5" creationId="{1D27C064-8ED2-D775-256A-D2664D9BD5F8}"/>
          </ac:picMkLst>
        </pc:picChg>
        <pc:picChg chg="add del">
          <ac:chgData name="Carlos Pino Padilla" userId="750864985179f91c" providerId="LiveId" clId="{3675D5A7-850C-41C9-B262-07B61E0C96E2}" dt="2022-06-05T16:55:16.203" v="1052" actId="26606"/>
          <ac:picMkLst>
            <pc:docMk/>
            <pc:sldMk cId="485592907" sldId="291"/>
            <ac:picMk id="12" creationId="{8048D18C-856B-B153-C78B-E4A289D87E8F}"/>
          </ac:picMkLst>
        </pc:picChg>
        <pc:picChg chg="add mod">
          <ac:chgData name="Carlos Pino Padilla" userId="750864985179f91c" providerId="LiveId" clId="{3675D5A7-850C-41C9-B262-07B61E0C96E2}" dt="2022-06-05T17:03:08.307" v="1153" actId="1076"/>
          <ac:picMkLst>
            <pc:docMk/>
            <pc:sldMk cId="485592907" sldId="291"/>
            <ac:picMk id="15" creationId="{1D27C064-8ED2-D775-256A-D2664D9BD5F8}"/>
          </ac:picMkLst>
        </pc:picChg>
        <pc:cxnChg chg="add mod">
          <ac:chgData name="Carlos Pino Padilla" userId="750864985179f91c" providerId="LiveId" clId="{3675D5A7-850C-41C9-B262-07B61E0C96E2}" dt="2022-06-05T17:03:17.001" v="1155" actId="1076"/>
          <ac:cxnSpMkLst>
            <pc:docMk/>
            <pc:sldMk cId="485592907" sldId="291"/>
            <ac:cxnSpMk id="16" creationId="{482291CE-6706-E3F8-FA63-FA7A77A9A0BF}"/>
          </ac:cxnSpMkLst>
        </pc:cxnChg>
        <pc:cxnChg chg="add mod">
          <ac:chgData name="Carlos Pino Padilla" userId="750864985179f91c" providerId="LiveId" clId="{3675D5A7-850C-41C9-B262-07B61E0C96E2}" dt="2022-06-05T17:03:38.338" v="1158" actId="1076"/>
          <ac:cxnSpMkLst>
            <pc:docMk/>
            <pc:sldMk cId="485592907" sldId="291"/>
            <ac:cxnSpMk id="19" creationId="{7ED9ADB2-6684-91D2-62F5-72CD82A3F1A9}"/>
          </ac:cxnSpMkLst>
        </pc:cxnChg>
        <pc:cxnChg chg="add mod">
          <ac:chgData name="Carlos Pino Padilla" userId="750864985179f91c" providerId="LiveId" clId="{3675D5A7-850C-41C9-B262-07B61E0C96E2}" dt="2022-06-05T17:03:59.748" v="1162" actId="1076"/>
          <ac:cxnSpMkLst>
            <pc:docMk/>
            <pc:sldMk cId="485592907" sldId="291"/>
            <ac:cxnSpMk id="21" creationId="{7EF79165-522B-7CC8-1A4E-8F657188C121}"/>
          </ac:cxnSpMkLst>
        </pc:cxnChg>
      </pc:sldChg>
      <pc:sldChg chg="addSp delSp modSp mod">
        <pc:chgData name="Carlos Pino Padilla" userId="750864985179f91c" providerId="LiveId" clId="{3675D5A7-850C-41C9-B262-07B61E0C96E2}" dt="2022-06-05T16:23:18.364" v="572"/>
        <pc:sldMkLst>
          <pc:docMk/>
          <pc:sldMk cId="1194441950" sldId="294"/>
        </pc:sldMkLst>
        <pc:spChg chg="add del">
          <ac:chgData name="Carlos Pino Padilla" userId="750864985179f91c" providerId="LiveId" clId="{3675D5A7-850C-41C9-B262-07B61E0C96E2}" dt="2022-06-05T16:23:18.364" v="572"/>
          <ac:spMkLst>
            <pc:docMk/>
            <pc:sldMk cId="1194441950" sldId="294"/>
            <ac:spMk id="3" creationId="{FD99666C-BA40-4F27-8D5C-37697D70A965}"/>
          </ac:spMkLst>
        </pc:spChg>
        <pc:picChg chg="add del mod">
          <ac:chgData name="Carlos Pino Padilla" userId="750864985179f91c" providerId="LiveId" clId="{3675D5A7-850C-41C9-B262-07B61E0C96E2}" dt="2022-06-05T16:23:18.364" v="572"/>
          <ac:picMkLst>
            <pc:docMk/>
            <pc:sldMk cId="1194441950" sldId="294"/>
            <ac:picMk id="5" creationId="{1E48C401-DAC1-BBBA-E240-14E93B5E5554}"/>
          </ac:picMkLst>
        </pc:picChg>
      </pc:sldChg>
      <pc:sldChg chg="addSp delSp modSp new add del mod modClrScheme chgLayout">
        <pc:chgData name="Carlos Pino Padilla" userId="750864985179f91c" providerId="LiveId" clId="{3675D5A7-850C-41C9-B262-07B61E0C96E2}" dt="2022-06-05T16:29:32.885" v="619" actId="2696"/>
        <pc:sldMkLst>
          <pc:docMk/>
          <pc:sldMk cId="2514674585" sldId="295"/>
        </pc:sldMkLst>
        <pc:spChg chg="del">
          <ac:chgData name="Carlos Pino Padilla" userId="750864985179f91c" providerId="LiveId" clId="{3675D5A7-850C-41C9-B262-07B61E0C96E2}" dt="2022-06-05T16:00:25.319" v="191" actId="700"/>
          <ac:spMkLst>
            <pc:docMk/>
            <pc:sldMk cId="2514674585" sldId="295"/>
            <ac:spMk id="2" creationId="{287E1C45-E410-D77B-7854-C18F3395ACC5}"/>
          </ac:spMkLst>
        </pc:spChg>
        <pc:spChg chg="del">
          <ac:chgData name="Carlos Pino Padilla" userId="750864985179f91c" providerId="LiveId" clId="{3675D5A7-850C-41C9-B262-07B61E0C96E2}" dt="2022-06-05T16:00:25.319" v="191" actId="700"/>
          <ac:spMkLst>
            <pc:docMk/>
            <pc:sldMk cId="2514674585" sldId="295"/>
            <ac:spMk id="3" creationId="{F2FFA2C0-9A4F-5301-D9B9-F0291A03A193}"/>
          </ac:spMkLst>
        </pc:spChg>
        <pc:spChg chg="add mod">
          <ac:chgData name="Carlos Pino Padilla" userId="750864985179f91c" providerId="LiveId" clId="{3675D5A7-850C-41C9-B262-07B61E0C96E2}" dt="2022-06-05T16:08:45.728" v="321" actId="115"/>
          <ac:spMkLst>
            <pc:docMk/>
            <pc:sldMk cId="2514674585" sldId="295"/>
            <ac:spMk id="6" creationId="{1170C4BF-2F3E-F803-A2C2-E11944BAE464}"/>
          </ac:spMkLst>
        </pc:spChg>
        <pc:spChg chg="add mod">
          <ac:chgData name="Carlos Pino Padilla" userId="750864985179f91c" providerId="LiveId" clId="{3675D5A7-850C-41C9-B262-07B61E0C96E2}" dt="2022-06-05T16:27:15.768" v="601" actId="14100"/>
          <ac:spMkLst>
            <pc:docMk/>
            <pc:sldMk cId="2514674585" sldId="295"/>
            <ac:spMk id="8" creationId="{D08FAF56-77DF-3D9D-F21E-A6300DC8E399}"/>
          </ac:spMkLst>
        </pc:spChg>
        <pc:spChg chg="add del mod">
          <ac:chgData name="Carlos Pino Padilla" userId="750864985179f91c" providerId="LiveId" clId="{3675D5A7-850C-41C9-B262-07B61E0C96E2}" dt="2022-06-05T16:05:16.373" v="290"/>
          <ac:spMkLst>
            <pc:docMk/>
            <pc:sldMk cId="2514674585" sldId="295"/>
            <ac:spMk id="9" creationId="{BCED5046-081E-05C0-4588-7A19460577C1}"/>
          </ac:spMkLst>
        </pc:spChg>
        <pc:spChg chg="add mod">
          <ac:chgData name="Carlos Pino Padilla" userId="750864985179f91c" providerId="LiveId" clId="{3675D5A7-850C-41C9-B262-07B61E0C96E2}" dt="2022-06-05T16:27:22.466" v="603" actId="27636"/>
          <ac:spMkLst>
            <pc:docMk/>
            <pc:sldMk cId="2514674585" sldId="295"/>
            <ac:spMk id="10" creationId="{03E89877-76A7-E237-008D-B5C8644FB778}"/>
          </ac:spMkLst>
        </pc:spChg>
        <pc:picChg chg="add mod">
          <ac:chgData name="Carlos Pino Padilla" userId="750864985179f91c" providerId="LiveId" clId="{3675D5A7-850C-41C9-B262-07B61E0C96E2}" dt="2022-06-05T16:24:23.156" v="578" actId="14100"/>
          <ac:picMkLst>
            <pc:docMk/>
            <pc:sldMk cId="2514674585" sldId="295"/>
            <ac:picMk id="5" creationId="{AB30E810-0353-A958-31DC-14D2CD310579}"/>
          </ac:picMkLst>
        </pc:picChg>
        <pc:picChg chg="add del mod">
          <ac:chgData name="Carlos Pino Padilla" userId="750864985179f91c" providerId="LiveId" clId="{3675D5A7-850C-41C9-B262-07B61E0C96E2}" dt="2022-06-05T16:04:41.514" v="286" actId="21"/>
          <ac:picMkLst>
            <pc:docMk/>
            <pc:sldMk cId="2514674585" sldId="295"/>
            <ac:picMk id="7" creationId="{F3217D45-A24B-78F2-CD9B-4C349F564D40}"/>
          </ac:picMkLst>
        </pc:picChg>
      </pc:sldChg>
      <pc:sldChg chg="add del">
        <pc:chgData name="Carlos Pino Padilla" userId="750864985179f91c" providerId="LiveId" clId="{3675D5A7-850C-41C9-B262-07B61E0C96E2}" dt="2022-06-05T16:26:19.118" v="591" actId="2890"/>
        <pc:sldMkLst>
          <pc:docMk/>
          <pc:sldMk cId="3619734440" sldId="295"/>
        </pc:sldMkLst>
      </pc:sldChg>
      <pc:sldChg chg="delSp new del mod setBg modClrScheme chgLayout">
        <pc:chgData name="Carlos Pino Padilla" userId="750864985179f91c" providerId="LiveId" clId="{3675D5A7-850C-41C9-B262-07B61E0C96E2}" dt="2022-06-05T16:21:53.583" v="563" actId="2696"/>
        <pc:sldMkLst>
          <pc:docMk/>
          <pc:sldMk cId="1030683181" sldId="296"/>
        </pc:sldMkLst>
        <pc:spChg chg="del">
          <ac:chgData name="Carlos Pino Padilla" userId="750864985179f91c" providerId="LiveId" clId="{3675D5A7-850C-41C9-B262-07B61E0C96E2}" dt="2022-06-05T16:10:01.209" v="325" actId="700"/>
          <ac:spMkLst>
            <pc:docMk/>
            <pc:sldMk cId="1030683181" sldId="296"/>
            <ac:spMk id="2" creationId="{0D9340DD-FC78-81DD-F82C-F5263B384120}"/>
          </ac:spMkLst>
        </pc:spChg>
        <pc:spChg chg="del">
          <ac:chgData name="Carlos Pino Padilla" userId="750864985179f91c" providerId="LiveId" clId="{3675D5A7-850C-41C9-B262-07B61E0C96E2}" dt="2022-06-05T16:10:01.209" v="325" actId="700"/>
          <ac:spMkLst>
            <pc:docMk/>
            <pc:sldMk cId="1030683181" sldId="296"/>
            <ac:spMk id="3" creationId="{6C8D0EA3-F930-22CF-72DD-11EFA2567B8A}"/>
          </ac:spMkLst>
        </pc:spChg>
      </pc:sldChg>
      <pc:sldChg chg="add del">
        <pc:chgData name="Carlos Pino Padilla" userId="750864985179f91c" providerId="LiveId" clId="{3675D5A7-850C-41C9-B262-07B61E0C96E2}" dt="2022-06-05T16:22:19.635" v="565"/>
        <pc:sldMkLst>
          <pc:docMk/>
          <pc:sldMk cId="3489599611" sldId="296"/>
        </pc:sldMkLst>
      </pc:sldChg>
      <pc:sldChg chg="new del">
        <pc:chgData name="Carlos Pino Padilla" userId="750864985179f91c" providerId="LiveId" clId="{3675D5A7-850C-41C9-B262-07B61E0C96E2}" dt="2022-06-05T16:23:03.066" v="567" actId="680"/>
        <pc:sldMkLst>
          <pc:docMk/>
          <pc:sldMk cId="4283390237" sldId="29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B23AE-5C47-4594-9458-A1912D616E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A4697-0D57-4047-B1F3-8005843259BD}">
      <dgm:prSet/>
      <dgm:spPr/>
      <dgm:t>
        <a:bodyPr/>
        <a:lstStyle/>
        <a:p>
          <a:r>
            <a:rPr lang="es-ES"/>
            <a:t>- RF01 Acceso a la partida.</a:t>
          </a:r>
          <a:endParaRPr lang="en-US"/>
        </a:p>
      </dgm:t>
    </dgm:pt>
    <dgm:pt modelId="{4E867B75-DC44-43EF-8B73-28A7875ABF61}" type="parTrans" cxnId="{5C86CD43-F6BA-4275-AA42-31F1379E4AF5}">
      <dgm:prSet/>
      <dgm:spPr/>
      <dgm:t>
        <a:bodyPr/>
        <a:lstStyle/>
        <a:p>
          <a:endParaRPr lang="en-US"/>
        </a:p>
      </dgm:t>
    </dgm:pt>
    <dgm:pt modelId="{D3619882-415E-4AE7-95F3-302DA9DE3C7F}" type="sibTrans" cxnId="{5C86CD43-F6BA-4275-AA42-31F1379E4AF5}">
      <dgm:prSet/>
      <dgm:spPr/>
      <dgm:t>
        <a:bodyPr/>
        <a:lstStyle/>
        <a:p>
          <a:endParaRPr lang="en-US"/>
        </a:p>
      </dgm:t>
    </dgm:pt>
    <dgm:pt modelId="{9DE3F35E-A81F-42EC-95BD-3C0C9467BB40}">
      <dgm:prSet/>
      <dgm:spPr/>
      <dgm:t>
        <a:bodyPr/>
        <a:lstStyle/>
        <a:p>
          <a:r>
            <a:rPr lang="es-ES"/>
            <a:t>- RF02 Jugar una partida (necesitamos 2 jugadores)</a:t>
          </a:r>
          <a:endParaRPr lang="en-US"/>
        </a:p>
      </dgm:t>
    </dgm:pt>
    <dgm:pt modelId="{F457CFCA-EFA3-4A7A-AB4A-7E267ECCAED4}" type="parTrans" cxnId="{84A07142-7C65-4FD7-84F7-E574C8D856F1}">
      <dgm:prSet/>
      <dgm:spPr/>
      <dgm:t>
        <a:bodyPr/>
        <a:lstStyle/>
        <a:p>
          <a:endParaRPr lang="en-US"/>
        </a:p>
      </dgm:t>
    </dgm:pt>
    <dgm:pt modelId="{D5DE19E6-7CFF-4622-A3B4-84DF1D162F38}" type="sibTrans" cxnId="{84A07142-7C65-4FD7-84F7-E574C8D856F1}">
      <dgm:prSet/>
      <dgm:spPr/>
      <dgm:t>
        <a:bodyPr/>
        <a:lstStyle/>
        <a:p>
          <a:endParaRPr lang="en-US"/>
        </a:p>
      </dgm:t>
    </dgm:pt>
    <dgm:pt modelId="{DE115392-E5BB-494B-B1D6-76845921B682}">
      <dgm:prSet/>
      <dgm:spPr/>
      <dgm:t>
        <a:bodyPr/>
        <a:lstStyle/>
        <a:p>
          <a:r>
            <a:rPr lang="es-ES"/>
            <a:t>- RF02.1 Ronda (cada ronda será una letra).</a:t>
          </a:r>
          <a:endParaRPr lang="en-US"/>
        </a:p>
      </dgm:t>
    </dgm:pt>
    <dgm:pt modelId="{598FB98C-90CC-4B82-BD97-BD759345F6FD}" type="parTrans" cxnId="{43E84853-279D-4AFA-B691-FBAD580EB556}">
      <dgm:prSet/>
      <dgm:spPr/>
      <dgm:t>
        <a:bodyPr/>
        <a:lstStyle/>
        <a:p>
          <a:endParaRPr lang="en-US"/>
        </a:p>
      </dgm:t>
    </dgm:pt>
    <dgm:pt modelId="{A5853A36-6532-4E0C-B49A-E3A215C329A0}" type="sibTrans" cxnId="{43E84853-279D-4AFA-B691-FBAD580EB556}">
      <dgm:prSet/>
      <dgm:spPr/>
      <dgm:t>
        <a:bodyPr/>
        <a:lstStyle/>
        <a:p>
          <a:endParaRPr lang="en-US"/>
        </a:p>
      </dgm:t>
    </dgm:pt>
    <dgm:pt modelId="{C193769E-8AEE-43E7-85ED-D86F4C3A3E19}">
      <dgm:prSet/>
      <dgm:spPr/>
      <dgm:t>
        <a:bodyPr/>
        <a:lstStyle/>
        <a:p>
          <a:r>
            <a:rPr lang="es-ES"/>
            <a:t>- RF02.2 Turnos (turno alternado).</a:t>
          </a:r>
          <a:endParaRPr lang="en-US"/>
        </a:p>
      </dgm:t>
    </dgm:pt>
    <dgm:pt modelId="{92C0278F-E7F5-45E8-9002-0A13CBC29EE0}" type="parTrans" cxnId="{134CB556-CA78-42CB-A18F-513E102CF564}">
      <dgm:prSet/>
      <dgm:spPr/>
      <dgm:t>
        <a:bodyPr/>
        <a:lstStyle/>
        <a:p>
          <a:endParaRPr lang="en-US"/>
        </a:p>
      </dgm:t>
    </dgm:pt>
    <dgm:pt modelId="{9D618C54-2EBA-49AB-BF6E-A20FC46BED92}" type="sibTrans" cxnId="{134CB556-CA78-42CB-A18F-513E102CF564}">
      <dgm:prSet/>
      <dgm:spPr/>
      <dgm:t>
        <a:bodyPr/>
        <a:lstStyle/>
        <a:p>
          <a:endParaRPr lang="en-US"/>
        </a:p>
      </dgm:t>
    </dgm:pt>
    <dgm:pt modelId="{0777862C-158D-4775-A302-3172A313C787}">
      <dgm:prSet/>
      <dgm:spPr/>
      <dgm:t>
        <a:bodyPr/>
        <a:lstStyle/>
        <a:p>
          <a:r>
            <a:rPr lang="es-ES"/>
            <a:t>- RF02.3 Final (al terminar la ultima ronda).</a:t>
          </a:r>
          <a:endParaRPr lang="en-US"/>
        </a:p>
      </dgm:t>
    </dgm:pt>
    <dgm:pt modelId="{8460F8E0-43B8-4087-B8CB-FF8DC86A8530}" type="parTrans" cxnId="{A971294E-1763-4436-B2D6-4B6798FDB695}">
      <dgm:prSet/>
      <dgm:spPr/>
      <dgm:t>
        <a:bodyPr/>
        <a:lstStyle/>
        <a:p>
          <a:endParaRPr lang="en-US"/>
        </a:p>
      </dgm:t>
    </dgm:pt>
    <dgm:pt modelId="{E56F97CB-453F-49E7-8804-25B3F585F790}" type="sibTrans" cxnId="{A971294E-1763-4436-B2D6-4B6798FDB695}">
      <dgm:prSet/>
      <dgm:spPr/>
      <dgm:t>
        <a:bodyPr/>
        <a:lstStyle/>
        <a:p>
          <a:endParaRPr lang="en-US"/>
        </a:p>
      </dgm:t>
    </dgm:pt>
    <dgm:pt modelId="{E967EF1D-3A74-4A8A-9C9C-B3583A38BCD4}">
      <dgm:prSet/>
      <dgm:spPr/>
      <dgm:t>
        <a:bodyPr/>
        <a:lstStyle/>
        <a:p>
          <a:r>
            <a:rPr lang="es-ES"/>
            <a:t>- RF03 Sistema de puntuación</a:t>
          </a:r>
          <a:endParaRPr lang="en-US"/>
        </a:p>
      </dgm:t>
    </dgm:pt>
    <dgm:pt modelId="{694EDC3B-3BB8-449F-97A8-2A15195C22D8}" type="parTrans" cxnId="{5CB1953C-DB22-453B-8870-D748A7283BE3}">
      <dgm:prSet/>
      <dgm:spPr/>
      <dgm:t>
        <a:bodyPr/>
        <a:lstStyle/>
        <a:p>
          <a:endParaRPr lang="en-US"/>
        </a:p>
      </dgm:t>
    </dgm:pt>
    <dgm:pt modelId="{92CB80E5-398D-4A0C-A8AB-76DA5C29EE2C}" type="sibTrans" cxnId="{5CB1953C-DB22-453B-8870-D748A7283BE3}">
      <dgm:prSet/>
      <dgm:spPr/>
      <dgm:t>
        <a:bodyPr/>
        <a:lstStyle/>
        <a:p>
          <a:endParaRPr lang="en-US"/>
        </a:p>
      </dgm:t>
    </dgm:pt>
    <dgm:pt modelId="{76DD4554-B3BB-47CA-8744-90ABD5A49ACA}">
      <dgm:prSet/>
      <dgm:spPr/>
      <dgm:t>
        <a:bodyPr/>
        <a:lstStyle/>
        <a:p>
          <a:r>
            <a:rPr lang="es-ES"/>
            <a:t>- RF03.1 Contador (si acierta se suma un punto).</a:t>
          </a:r>
          <a:endParaRPr lang="en-US"/>
        </a:p>
      </dgm:t>
    </dgm:pt>
    <dgm:pt modelId="{B864B012-3CD3-41AC-BB6C-B0B6D37AA6A1}" type="parTrans" cxnId="{B51EEF31-DF49-4570-9D91-1B58FDF02311}">
      <dgm:prSet/>
      <dgm:spPr/>
      <dgm:t>
        <a:bodyPr/>
        <a:lstStyle/>
        <a:p>
          <a:endParaRPr lang="en-US"/>
        </a:p>
      </dgm:t>
    </dgm:pt>
    <dgm:pt modelId="{96AF15DF-FA67-4F63-B597-0571B585ECE5}" type="sibTrans" cxnId="{B51EEF31-DF49-4570-9D91-1B58FDF02311}">
      <dgm:prSet/>
      <dgm:spPr/>
      <dgm:t>
        <a:bodyPr/>
        <a:lstStyle/>
        <a:p>
          <a:endParaRPr lang="en-US"/>
        </a:p>
      </dgm:t>
    </dgm:pt>
    <dgm:pt modelId="{D2494A93-D0C0-4C86-8B12-DCE5BF4133A1}">
      <dgm:prSet/>
      <dgm:spPr/>
      <dgm:t>
        <a:bodyPr/>
        <a:lstStyle/>
        <a:p>
          <a:r>
            <a:rPr lang="es-ES"/>
            <a:t>- RF03.2 Bonus (doble puntuación).</a:t>
          </a:r>
          <a:endParaRPr lang="en-US"/>
        </a:p>
      </dgm:t>
    </dgm:pt>
    <dgm:pt modelId="{7D2F8B9A-E311-4EAA-98B8-AA9512D2AE08}" type="parTrans" cxnId="{F979A7A2-D310-46D9-8309-8B54AF0E00D5}">
      <dgm:prSet/>
      <dgm:spPr/>
      <dgm:t>
        <a:bodyPr/>
        <a:lstStyle/>
        <a:p>
          <a:endParaRPr lang="en-US"/>
        </a:p>
      </dgm:t>
    </dgm:pt>
    <dgm:pt modelId="{AA46417B-7252-49D0-A885-372072F65B25}" type="sibTrans" cxnId="{F979A7A2-D310-46D9-8309-8B54AF0E00D5}">
      <dgm:prSet/>
      <dgm:spPr/>
      <dgm:t>
        <a:bodyPr/>
        <a:lstStyle/>
        <a:p>
          <a:endParaRPr lang="en-US"/>
        </a:p>
      </dgm:t>
    </dgm:pt>
    <dgm:pt modelId="{4D4029D6-29A6-4AD7-932E-55A7B154B40F}">
      <dgm:prSet/>
      <dgm:spPr/>
      <dgm:t>
        <a:bodyPr/>
        <a:lstStyle/>
        <a:p>
          <a:r>
            <a:rPr lang="es-ES" dirty="0"/>
            <a:t>- RF05 Preguntas (puede ser definición, interrogación o completar).</a:t>
          </a:r>
          <a:endParaRPr lang="en-US" dirty="0"/>
        </a:p>
      </dgm:t>
    </dgm:pt>
    <dgm:pt modelId="{FE9DCD2F-7F9A-4056-AD28-49F41E5D099E}" type="parTrans" cxnId="{32B19FA5-6ADF-431D-B290-1FC6BA01C37D}">
      <dgm:prSet/>
      <dgm:spPr/>
      <dgm:t>
        <a:bodyPr/>
        <a:lstStyle/>
        <a:p>
          <a:endParaRPr lang="en-US"/>
        </a:p>
      </dgm:t>
    </dgm:pt>
    <dgm:pt modelId="{E4599BC8-0EFA-44AA-93DC-02CB9D2AE298}" type="sibTrans" cxnId="{32B19FA5-6ADF-431D-B290-1FC6BA01C37D}">
      <dgm:prSet/>
      <dgm:spPr/>
      <dgm:t>
        <a:bodyPr/>
        <a:lstStyle/>
        <a:p>
          <a:endParaRPr lang="en-US"/>
        </a:p>
      </dgm:t>
    </dgm:pt>
    <dgm:pt modelId="{6CD49C63-34FC-484F-8402-4813F1AF3B6E}">
      <dgm:prSet/>
      <dgm:spPr/>
      <dgm:t>
        <a:bodyPr/>
        <a:lstStyle/>
        <a:p>
          <a:r>
            <a:rPr lang="es-ES"/>
            <a:t>- RF05.1 Definición.</a:t>
          </a:r>
          <a:endParaRPr lang="en-US"/>
        </a:p>
      </dgm:t>
    </dgm:pt>
    <dgm:pt modelId="{C45342EA-D956-4422-8002-E94B0E708E20}" type="parTrans" cxnId="{DF17EAC7-3738-4359-9751-8D496F9B785D}">
      <dgm:prSet/>
      <dgm:spPr/>
      <dgm:t>
        <a:bodyPr/>
        <a:lstStyle/>
        <a:p>
          <a:endParaRPr lang="en-US"/>
        </a:p>
      </dgm:t>
    </dgm:pt>
    <dgm:pt modelId="{05C95980-D179-49BC-937E-B2D323829619}" type="sibTrans" cxnId="{DF17EAC7-3738-4359-9751-8D496F9B785D}">
      <dgm:prSet/>
      <dgm:spPr/>
      <dgm:t>
        <a:bodyPr/>
        <a:lstStyle/>
        <a:p>
          <a:endParaRPr lang="en-US"/>
        </a:p>
      </dgm:t>
    </dgm:pt>
    <dgm:pt modelId="{1F11229F-885E-415E-9F74-177EC81A15F4}">
      <dgm:prSet/>
      <dgm:spPr/>
      <dgm:t>
        <a:bodyPr/>
        <a:lstStyle/>
        <a:p>
          <a:r>
            <a:rPr lang="es-ES"/>
            <a:t>- RF05.2 Interrogación.</a:t>
          </a:r>
          <a:endParaRPr lang="en-US"/>
        </a:p>
      </dgm:t>
    </dgm:pt>
    <dgm:pt modelId="{D293082A-C34F-4A2A-9695-8A8827BEBEF6}" type="parTrans" cxnId="{065F78FE-AE16-4E2F-A4C9-8F61CFF6F1D5}">
      <dgm:prSet/>
      <dgm:spPr/>
      <dgm:t>
        <a:bodyPr/>
        <a:lstStyle/>
        <a:p>
          <a:endParaRPr lang="en-US"/>
        </a:p>
      </dgm:t>
    </dgm:pt>
    <dgm:pt modelId="{B5405706-9F6A-472B-879B-CD65261B100F}" type="sibTrans" cxnId="{065F78FE-AE16-4E2F-A4C9-8F61CFF6F1D5}">
      <dgm:prSet/>
      <dgm:spPr/>
      <dgm:t>
        <a:bodyPr/>
        <a:lstStyle/>
        <a:p>
          <a:endParaRPr lang="en-US"/>
        </a:p>
      </dgm:t>
    </dgm:pt>
    <dgm:pt modelId="{A5755BB4-EC81-4A02-B4A9-9BFFDA876F70}">
      <dgm:prSet/>
      <dgm:spPr/>
      <dgm:t>
        <a:bodyPr/>
        <a:lstStyle/>
        <a:p>
          <a:r>
            <a:rPr lang="es-ES"/>
            <a:t>- RF05.3 Completar.</a:t>
          </a:r>
          <a:endParaRPr lang="en-US"/>
        </a:p>
      </dgm:t>
    </dgm:pt>
    <dgm:pt modelId="{3EC9D7ED-BF19-4970-9D0F-B585A9293FA4}" type="parTrans" cxnId="{E4027F85-6FCE-46EB-9379-84FF142FDF2C}">
      <dgm:prSet/>
      <dgm:spPr/>
      <dgm:t>
        <a:bodyPr/>
        <a:lstStyle/>
        <a:p>
          <a:endParaRPr lang="en-US"/>
        </a:p>
      </dgm:t>
    </dgm:pt>
    <dgm:pt modelId="{E8819916-1577-43A8-95AB-AF4FC8A66167}" type="sibTrans" cxnId="{E4027F85-6FCE-46EB-9379-84FF142FDF2C}">
      <dgm:prSet/>
      <dgm:spPr/>
      <dgm:t>
        <a:bodyPr/>
        <a:lstStyle/>
        <a:p>
          <a:endParaRPr lang="en-US"/>
        </a:p>
      </dgm:t>
    </dgm:pt>
    <dgm:pt modelId="{CD28732B-0DAB-464B-9DC1-5011EB128C08}" type="pres">
      <dgm:prSet presAssocID="{1D5B23AE-5C47-4594-9458-A1912D616E17}" presName="linear" presStyleCnt="0">
        <dgm:presLayoutVars>
          <dgm:dir/>
          <dgm:animLvl val="lvl"/>
          <dgm:resizeHandles val="exact"/>
        </dgm:presLayoutVars>
      </dgm:prSet>
      <dgm:spPr/>
    </dgm:pt>
    <dgm:pt modelId="{F605EA51-2F46-4A29-B4AB-3E32AFB4F42B}" type="pres">
      <dgm:prSet presAssocID="{7A4A4697-0D57-4047-B1F3-8005843259BD}" presName="parentLin" presStyleCnt="0"/>
      <dgm:spPr/>
    </dgm:pt>
    <dgm:pt modelId="{E9B46F3C-AFC1-43EF-8E46-E154215E0C48}" type="pres">
      <dgm:prSet presAssocID="{7A4A4697-0D57-4047-B1F3-8005843259BD}" presName="parentLeftMargin" presStyleLbl="node1" presStyleIdx="0" presStyleCnt="4"/>
      <dgm:spPr/>
    </dgm:pt>
    <dgm:pt modelId="{CF0806C7-9448-47FB-ACB1-0F43DF33E482}" type="pres">
      <dgm:prSet presAssocID="{7A4A4697-0D57-4047-B1F3-8005843259B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9DAA1C0-E67B-457F-8100-9B109271B6AD}" type="pres">
      <dgm:prSet presAssocID="{7A4A4697-0D57-4047-B1F3-8005843259BD}" presName="negativeSpace" presStyleCnt="0"/>
      <dgm:spPr/>
    </dgm:pt>
    <dgm:pt modelId="{616496AE-43F9-48BF-A16F-B583A0F1E6BF}" type="pres">
      <dgm:prSet presAssocID="{7A4A4697-0D57-4047-B1F3-8005843259BD}" presName="childText" presStyleLbl="conFgAcc1" presStyleIdx="0" presStyleCnt="4">
        <dgm:presLayoutVars>
          <dgm:bulletEnabled val="1"/>
        </dgm:presLayoutVars>
      </dgm:prSet>
      <dgm:spPr/>
    </dgm:pt>
    <dgm:pt modelId="{64046FC7-8219-4DA2-92F0-23BDB7EDA41C}" type="pres">
      <dgm:prSet presAssocID="{D3619882-415E-4AE7-95F3-302DA9DE3C7F}" presName="spaceBetweenRectangles" presStyleCnt="0"/>
      <dgm:spPr/>
    </dgm:pt>
    <dgm:pt modelId="{621B9149-9425-49AC-ABD7-2420D9A94A33}" type="pres">
      <dgm:prSet presAssocID="{9DE3F35E-A81F-42EC-95BD-3C0C9467BB40}" presName="parentLin" presStyleCnt="0"/>
      <dgm:spPr/>
    </dgm:pt>
    <dgm:pt modelId="{16C55196-D5C3-41AD-94EB-CD8ACB5218F3}" type="pres">
      <dgm:prSet presAssocID="{9DE3F35E-A81F-42EC-95BD-3C0C9467BB40}" presName="parentLeftMargin" presStyleLbl="node1" presStyleIdx="0" presStyleCnt="4"/>
      <dgm:spPr/>
    </dgm:pt>
    <dgm:pt modelId="{1F6D8D82-B04C-46E0-9EA8-AFBDA419AE00}" type="pres">
      <dgm:prSet presAssocID="{9DE3F35E-A81F-42EC-95BD-3C0C9467BB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24CBD2E-D93D-45CD-BE81-54A75B444707}" type="pres">
      <dgm:prSet presAssocID="{9DE3F35E-A81F-42EC-95BD-3C0C9467BB40}" presName="negativeSpace" presStyleCnt="0"/>
      <dgm:spPr/>
    </dgm:pt>
    <dgm:pt modelId="{5A26B4E2-2476-45A3-8BFF-86DCB2590F97}" type="pres">
      <dgm:prSet presAssocID="{9DE3F35E-A81F-42EC-95BD-3C0C9467BB40}" presName="childText" presStyleLbl="conFgAcc1" presStyleIdx="1" presStyleCnt="4">
        <dgm:presLayoutVars>
          <dgm:bulletEnabled val="1"/>
        </dgm:presLayoutVars>
      </dgm:prSet>
      <dgm:spPr/>
    </dgm:pt>
    <dgm:pt modelId="{961678EB-D92D-4293-BDB5-52FE5826CA2F}" type="pres">
      <dgm:prSet presAssocID="{D5DE19E6-7CFF-4622-A3B4-84DF1D162F38}" presName="spaceBetweenRectangles" presStyleCnt="0"/>
      <dgm:spPr/>
    </dgm:pt>
    <dgm:pt modelId="{DE461323-B3B8-4A98-9ED1-FA875AA3543C}" type="pres">
      <dgm:prSet presAssocID="{E967EF1D-3A74-4A8A-9C9C-B3583A38BCD4}" presName="parentLin" presStyleCnt="0"/>
      <dgm:spPr/>
    </dgm:pt>
    <dgm:pt modelId="{E4DED0D6-63EA-41B7-B830-7CD3CE77608F}" type="pres">
      <dgm:prSet presAssocID="{E967EF1D-3A74-4A8A-9C9C-B3583A38BCD4}" presName="parentLeftMargin" presStyleLbl="node1" presStyleIdx="1" presStyleCnt="4"/>
      <dgm:spPr/>
    </dgm:pt>
    <dgm:pt modelId="{2BE12ED1-E3DF-4E38-9F50-301863871581}" type="pres">
      <dgm:prSet presAssocID="{E967EF1D-3A74-4A8A-9C9C-B3583A38BCD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1F09A33-1229-4052-8709-DC0D46B9F1D8}" type="pres">
      <dgm:prSet presAssocID="{E967EF1D-3A74-4A8A-9C9C-B3583A38BCD4}" presName="negativeSpace" presStyleCnt="0"/>
      <dgm:spPr/>
    </dgm:pt>
    <dgm:pt modelId="{A8E06381-FBE8-4D26-BF02-6AE552F108F5}" type="pres">
      <dgm:prSet presAssocID="{E967EF1D-3A74-4A8A-9C9C-B3583A38BCD4}" presName="childText" presStyleLbl="conFgAcc1" presStyleIdx="2" presStyleCnt="4">
        <dgm:presLayoutVars>
          <dgm:bulletEnabled val="1"/>
        </dgm:presLayoutVars>
      </dgm:prSet>
      <dgm:spPr/>
    </dgm:pt>
    <dgm:pt modelId="{4A4E1FCE-96E1-49EC-B109-EB15C804C1F3}" type="pres">
      <dgm:prSet presAssocID="{92CB80E5-398D-4A0C-A8AB-76DA5C29EE2C}" presName="spaceBetweenRectangles" presStyleCnt="0"/>
      <dgm:spPr/>
    </dgm:pt>
    <dgm:pt modelId="{B142FC18-D96F-42C0-911C-1484FE23EAB8}" type="pres">
      <dgm:prSet presAssocID="{4D4029D6-29A6-4AD7-932E-55A7B154B40F}" presName="parentLin" presStyleCnt="0"/>
      <dgm:spPr/>
    </dgm:pt>
    <dgm:pt modelId="{CEF0CB3D-EDFC-40D9-BF6E-E1EC09578ED9}" type="pres">
      <dgm:prSet presAssocID="{4D4029D6-29A6-4AD7-932E-55A7B154B40F}" presName="parentLeftMargin" presStyleLbl="node1" presStyleIdx="2" presStyleCnt="4"/>
      <dgm:spPr/>
    </dgm:pt>
    <dgm:pt modelId="{6D30F133-6FFE-455F-9CC6-80C442045B40}" type="pres">
      <dgm:prSet presAssocID="{4D4029D6-29A6-4AD7-932E-55A7B154B40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89F509A-8B99-4ED8-9769-E2FB4DF9AE55}" type="pres">
      <dgm:prSet presAssocID="{4D4029D6-29A6-4AD7-932E-55A7B154B40F}" presName="negativeSpace" presStyleCnt="0"/>
      <dgm:spPr/>
    </dgm:pt>
    <dgm:pt modelId="{8D3811B4-F3AE-4C78-8F62-2653B68B70E2}" type="pres">
      <dgm:prSet presAssocID="{4D4029D6-29A6-4AD7-932E-55A7B154B40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13CE401-7984-4290-A90D-5CA4E1D6E7D3}" type="presOf" srcId="{4D4029D6-29A6-4AD7-932E-55A7B154B40F}" destId="{CEF0CB3D-EDFC-40D9-BF6E-E1EC09578ED9}" srcOrd="0" destOrd="0" presId="urn:microsoft.com/office/officeart/2005/8/layout/list1"/>
    <dgm:cxn modelId="{FE3F4F05-9BA9-47E8-B186-A324C378A783}" type="presOf" srcId="{7A4A4697-0D57-4047-B1F3-8005843259BD}" destId="{E9B46F3C-AFC1-43EF-8E46-E154215E0C48}" srcOrd="0" destOrd="0" presId="urn:microsoft.com/office/officeart/2005/8/layout/list1"/>
    <dgm:cxn modelId="{3D2B8B06-831F-449D-A558-295A09AEAD6D}" type="presOf" srcId="{76DD4554-B3BB-47CA-8744-90ABD5A49ACA}" destId="{A8E06381-FBE8-4D26-BF02-6AE552F108F5}" srcOrd="0" destOrd="0" presId="urn:microsoft.com/office/officeart/2005/8/layout/list1"/>
    <dgm:cxn modelId="{894E8113-B996-4FA8-AE1F-510E28BFC0C8}" type="presOf" srcId="{7A4A4697-0D57-4047-B1F3-8005843259BD}" destId="{CF0806C7-9448-47FB-ACB1-0F43DF33E482}" srcOrd="1" destOrd="0" presId="urn:microsoft.com/office/officeart/2005/8/layout/list1"/>
    <dgm:cxn modelId="{B51EEF31-DF49-4570-9D91-1B58FDF02311}" srcId="{E967EF1D-3A74-4A8A-9C9C-B3583A38BCD4}" destId="{76DD4554-B3BB-47CA-8744-90ABD5A49ACA}" srcOrd="0" destOrd="0" parTransId="{B864B012-3CD3-41AC-BB6C-B0B6D37AA6A1}" sibTransId="{96AF15DF-FA67-4F63-B597-0571B585ECE5}"/>
    <dgm:cxn modelId="{BDE96533-74BF-427E-BCEA-B44A1009A8A4}" type="presOf" srcId="{0777862C-158D-4775-A302-3172A313C787}" destId="{5A26B4E2-2476-45A3-8BFF-86DCB2590F97}" srcOrd="0" destOrd="2" presId="urn:microsoft.com/office/officeart/2005/8/layout/list1"/>
    <dgm:cxn modelId="{5CB1953C-DB22-453B-8870-D748A7283BE3}" srcId="{1D5B23AE-5C47-4594-9458-A1912D616E17}" destId="{E967EF1D-3A74-4A8A-9C9C-B3583A38BCD4}" srcOrd="2" destOrd="0" parTransId="{694EDC3B-3BB8-449F-97A8-2A15195C22D8}" sibTransId="{92CB80E5-398D-4A0C-A8AB-76DA5C29EE2C}"/>
    <dgm:cxn modelId="{84A07142-7C65-4FD7-84F7-E574C8D856F1}" srcId="{1D5B23AE-5C47-4594-9458-A1912D616E17}" destId="{9DE3F35E-A81F-42EC-95BD-3C0C9467BB40}" srcOrd="1" destOrd="0" parTransId="{F457CFCA-EFA3-4A7A-AB4A-7E267ECCAED4}" sibTransId="{D5DE19E6-7CFF-4622-A3B4-84DF1D162F38}"/>
    <dgm:cxn modelId="{58B07963-A34B-4DB1-9551-4D969E510D4F}" type="presOf" srcId="{D2494A93-D0C0-4C86-8B12-DCE5BF4133A1}" destId="{A8E06381-FBE8-4D26-BF02-6AE552F108F5}" srcOrd="0" destOrd="1" presId="urn:microsoft.com/office/officeart/2005/8/layout/list1"/>
    <dgm:cxn modelId="{5C86CD43-F6BA-4275-AA42-31F1379E4AF5}" srcId="{1D5B23AE-5C47-4594-9458-A1912D616E17}" destId="{7A4A4697-0D57-4047-B1F3-8005843259BD}" srcOrd="0" destOrd="0" parTransId="{4E867B75-DC44-43EF-8B73-28A7875ABF61}" sibTransId="{D3619882-415E-4AE7-95F3-302DA9DE3C7F}"/>
    <dgm:cxn modelId="{32D0336B-999C-4237-B526-3EC355F50EC7}" type="presOf" srcId="{E967EF1D-3A74-4A8A-9C9C-B3583A38BCD4}" destId="{E4DED0D6-63EA-41B7-B830-7CD3CE77608F}" srcOrd="0" destOrd="0" presId="urn:microsoft.com/office/officeart/2005/8/layout/list1"/>
    <dgm:cxn modelId="{8635426B-0D84-4AE0-B2CA-9E2BB0AFCDB7}" type="presOf" srcId="{DE115392-E5BB-494B-B1D6-76845921B682}" destId="{5A26B4E2-2476-45A3-8BFF-86DCB2590F97}" srcOrd="0" destOrd="0" presId="urn:microsoft.com/office/officeart/2005/8/layout/list1"/>
    <dgm:cxn modelId="{1B4AD36B-63B2-4817-9DF1-8E549CCBF612}" type="presOf" srcId="{1D5B23AE-5C47-4594-9458-A1912D616E17}" destId="{CD28732B-0DAB-464B-9DC1-5011EB128C08}" srcOrd="0" destOrd="0" presId="urn:microsoft.com/office/officeart/2005/8/layout/list1"/>
    <dgm:cxn modelId="{DFA1B14C-CD32-4B33-88BD-595BF7F9EA53}" type="presOf" srcId="{A5755BB4-EC81-4A02-B4A9-9BFFDA876F70}" destId="{8D3811B4-F3AE-4C78-8F62-2653B68B70E2}" srcOrd="0" destOrd="2" presId="urn:microsoft.com/office/officeart/2005/8/layout/list1"/>
    <dgm:cxn modelId="{A971294E-1763-4436-B2D6-4B6798FDB695}" srcId="{9DE3F35E-A81F-42EC-95BD-3C0C9467BB40}" destId="{0777862C-158D-4775-A302-3172A313C787}" srcOrd="2" destOrd="0" parTransId="{8460F8E0-43B8-4087-B8CB-FF8DC86A8530}" sibTransId="{E56F97CB-453F-49E7-8804-25B3F585F790}"/>
    <dgm:cxn modelId="{43E84853-279D-4AFA-B691-FBAD580EB556}" srcId="{9DE3F35E-A81F-42EC-95BD-3C0C9467BB40}" destId="{DE115392-E5BB-494B-B1D6-76845921B682}" srcOrd="0" destOrd="0" parTransId="{598FB98C-90CC-4B82-BD97-BD759345F6FD}" sibTransId="{A5853A36-6532-4E0C-B49A-E3A215C329A0}"/>
    <dgm:cxn modelId="{62272556-74F1-4D5E-AD7C-5273AC179850}" type="presOf" srcId="{C193769E-8AEE-43E7-85ED-D86F4C3A3E19}" destId="{5A26B4E2-2476-45A3-8BFF-86DCB2590F97}" srcOrd="0" destOrd="1" presId="urn:microsoft.com/office/officeart/2005/8/layout/list1"/>
    <dgm:cxn modelId="{4D694376-9117-4031-ABD6-4CFE799326C0}" type="presOf" srcId="{6CD49C63-34FC-484F-8402-4813F1AF3B6E}" destId="{8D3811B4-F3AE-4C78-8F62-2653B68B70E2}" srcOrd="0" destOrd="0" presId="urn:microsoft.com/office/officeart/2005/8/layout/list1"/>
    <dgm:cxn modelId="{134CB556-CA78-42CB-A18F-513E102CF564}" srcId="{9DE3F35E-A81F-42EC-95BD-3C0C9467BB40}" destId="{C193769E-8AEE-43E7-85ED-D86F4C3A3E19}" srcOrd="1" destOrd="0" parTransId="{92C0278F-E7F5-45E8-9002-0A13CBC29EE0}" sibTransId="{9D618C54-2EBA-49AB-BF6E-A20FC46BED92}"/>
    <dgm:cxn modelId="{E4027F85-6FCE-46EB-9379-84FF142FDF2C}" srcId="{4D4029D6-29A6-4AD7-932E-55A7B154B40F}" destId="{A5755BB4-EC81-4A02-B4A9-9BFFDA876F70}" srcOrd="2" destOrd="0" parTransId="{3EC9D7ED-BF19-4970-9D0F-B585A9293FA4}" sibTransId="{E8819916-1577-43A8-95AB-AF4FC8A66167}"/>
    <dgm:cxn modelId="{95E4258A-36E4-460C-8D80-0D0574A875C5}" type="presOf" srcId="{9DE3F35E-A81F-42EC-95BD-3C0C9467BB40}" destId="{16C55196-D5C3-41AD-94EB-CD8ACB5218F3}" srcOrd="0" destOrd="0" presId="urn:microsoft.com/office/officeart/2005/8/layout/list1"/>
    <dgm:cxn modelId="{2510CB94-BA73-48D0-B6D6-DA0D9E285B8B}" type="presOf" srcId="{4D4029D6-29A6-4AD7-932E-55A7B154B40F}" destId="{6D30F133-6FFE-455F-9CC6-80C442045B40}" srcOrd="1" destOrd="0" presId="urn:microsoft.com/office/officeart/2005/8/layout/list1"/>
    <dgm:cxn modelId="{F979A7A2-D310-46D9-8309-8B54AF0E00D5}" srcId="{E967EF1D-3A74-4A8A-9C9C-B3583A38BCD4}" destId="{D2494A93-D0C0-4C86-8B12-DCE5BF4133A1}" srcOrd="1" destOrd="0" parTransId="{7D2F8B9A-E311-4EAA-98B8-AA9512D2AE08}" sibTransId="{AA46417B-7252-49D0-A885-372072F65B25}"/>
    <dgm:cxn modelId="{32B19FA5-6ADF-431D-B290-1FC6BA01C37D}" srcId="{1D5B23AE-5C47-4594-9458-A1912D616E17}" destId="{4D4029D6-29A6-4AD7-932E-55A7B154B40F}" srcOrd="3" destOrd="0" parTransId="{FE9DCD2F-7F9A-4056-AD28-49F41E5D099E}" sibTransId="{E4599BC8-0EFA-44AA-93DC-02CB9D2AE298}"/>
    <dgm:cxn modelId="{DF17EAC7-3738-4359-9751-8D496F9B785D}" srcId="{4D4029D6-29A6-4AD7-932E-55A7B154B40F}" destId="{6CD49C63-34FC-484F-8402-4813F1AF3B6E}" srcOrd="0" destOrd="0" parTransId="{C45342EA-D956-4422-8002-E94B0E708E20}" sibTransId="{05C95980-D179-49BC-937E-B2D323829619}"/>
    <dgm:cxn modelId="{5C6861E4-7452-4DB1-B1A7-5D5926EB2EBA}" type="presOf" srcId="{1F11229F-885E-415E-9F74-177EC81A15F4}" destId="{8D3811B4-F3AE-4C78-8F62-2653B68B70E2}" srcOrd="0" destOrd="1" presId="urn:microsoft.com/office/officeart/2005/8/layout/list1"/>
    <dgm:cxn modelId="{D45682FB-D521-482B-A60B-7B6DDFC69F53}" type="presOf" srcId="{9DE3F35E-A81F-42EC-95BD-3C0C9467BB40}" destId="{1F6D8D82-B04C-46E0-9EA8-AFBDA419AE00}" srcOrd="1" destOrd="0" presId="urn:microsoft.com/office/officeart/2005/8/layout/list1"/>
    <dgm:cxn modelId="{D89525FD-0C65-4647-B22F-24FFC1855613}" type="presOf" srcId="{E967EF1D-3A74-4A8A-9C9C-B3583A38BCD4}" destId="{2BE12ED1-E3DF-4E38-9F50-301863871581}" srcOrd="1" destOrd="0" presId="urn:microsoft.com/office/officeart/2005/8/layout/list1"/>
    <dgm:cxn modelId="{065F78FE-AE16-4E2F-A4C9-8F61CFF6F1D5}" srcId="{4D4029D6-29A6-4AD7-932E-55A7B154B40F}" destId="{1F11229F-885E-415E-9F74-177EC81A15F4}" srcOrd="1" destOrd="0" parTransId="{D293082A-C34F-4A2A-9695-8A8827BEBEF6}" sibTransId="{B5405706-9F6A-472B-879B-CD65261B100F}"/>
    <dgm:cxn modelId="{56BD814A-F432-4276-8461-CEEE5342E182}" type="presParOf" srcId="{CD28732B-0DAB-464B-9DC1-5011EB128C08}" destId="{F605EA51-2F46-4A29-B4AB-3E32AFB4F42B}" srcOrd="0" destOrd="0" presId="urn:microsoft.com/office/officeart/2005/8/layout/list1"/>
    <dgm:cxn modelId="{BA5BBAFC-AD1F-4E2E-8CE5-92CC7F105BEA}" type="presParOf" srcId="{F605EA51-2F46-4A29-B4AB-3E32AFB4F42B}" destId="{E9B46F3C-AFC1-43EF-8E46-E154215E0C48}" srcOrd="0" destOrd="0" presId="urn:microsoft.com/office/officeart/2005/8/layout/list1"/>
    <dgm:cxn modelId="{60E382A7-E2EA-46C8-A085-7D457B882A8E}" type="presParOf" srcId="{F605EA51-2F46-4A29-B4AB-3E32AFB4F42B}" destId="{CF0806C7-9448-47FB-ACB1-0F43DF33E482}" srcOrd="1" destOrd="0" presId="urn:microsoft.com/office/officeart/2005/8/layout/list1"/>
    <dgm:cxn modelId="{87521F0E-3907-4EC6-9999-1835AF1189CA}" type="presParOf" srcId="{CD28732B-0DAB-464B-9DC1-5011EB128C08}" destId="{C9DAA1C0-E67B-457F-8100-9B109271B6AD}" srcOrd="1" destOrd="0" presId="urn:microsoft.com/office/officeart/2005/8/layout/list1"/>
    <dgm:cxn modelId="{66916335-477A-49F4-8B79-98D5327C5EA1}" type="presParOf" srcId="{CD28732B-0DAB-464B-9DC1-5011EB128C08}" destId="{616496AE-43F9-48BF-A16F-B583A0F1E6BF}" srcOrd="2" destOrd="0" presId="urn:microsoft.com/office/officeart/2005/8/layout/list1"/>
    <dgm:cxn modelId="{1FF5A737-AA8A-4DD3-A22A-76D78A72CAE4}" type="presParOf" srcId="{CD28732B-0DAB-464B-9DC1-5011EB128C08}" destId="{64046FC7-8219-4DA2-92F0-23BDB7EDA41C}" srcOrd="3" destOrd="0" presId="urn:microsoft.com/office/officeart/2005/8/layout/list1"/>
    <dgm:cxn modelId="{35AA1585-A7A4-4468-A4BE-7284E1F98FF7}" type="presParOf" srcId="{CD28732B-0DAB-464B-9DC1-5011EB128C08}" destId="{621B9149-9425-49AC-ABD7-2420D9A94A33}" srcOrd="4" destOrd="0" presId="urn:microsoft.com/office/officeart/2005/8/layout/list1"/>
    <dgm:cxn modelId="{239FE54A-2FF8-4F76-838D-ABDA48DFBD8A}" type="presParOf" srcId="{621B9149-9425-49AC-ABD7-2420D9A94A33}" destId="{16C55196-D5C3-41AD-94EB-CD8ACB5218F3}" srcOrd="0" destOrd="0" presId="urn:microsoft.com/office/officeart/2005/8/layout/list1"/>
    <dgm:cxn modelId="{6A257784-8434-42E9-8D2E-63480EF98A3A}" type="presParOf" srcId="{621B9149-9425-49AC-ABD7-2420D9A94A33}" destId="{1F6D8D82-B04C-46E0-9EA8-AFBDA419AE00}" srcOrd="1" destOrd="0" presId="urn:microsoft.com/office/officeart/2005/8/layout/list1"/>
    <dgm:cxn modelId="{B6EE5670-BCAB-4D07-85C5-748806A8C121}" type="presParOf" srcId="{CD28732B-0DAB-464B-9DC1-5011EB128C08}" destId="{524CBD2E-D93D-45CD-BE81-54A75B444707}" srcOrd="5" destOrd="0" presId="urn:microsoft.com/office/officeart/2005/8/layout/list1"/>
    <dgm:cxn modelId="{A532E55F-C406-4C42-BED7-0B6CA41642B7}" type="presParOf" srcId="{CD28732B-0DAB-464B-9DC1-5011EB128C08}" destId="{5A26B4E2-2476-45A3-8BFF-86DCB2590F97}" srcOrd="6" destOrd="0" presId="urn:microsoft.com/office/officeart/2005/8/layout/list1"/>
    <dgm:cxn modelId="{BAA63FFC-9257-4935-A02E-5FBFE4E9E5FC}" type="presParOf" srcId="{CD28732B-0DAB-464B-9DC1-5011EB128C08}" destId="{961678EB-D92D-4293-BDB5-52FE5826CA2F}" srcOrd="7" destOrd="0" presId="urn:microsoft.com/office/officeart/2005/8/layout/list1"/>
    <dgm:cxn modelId="{F93B7C73-A417-4173-A87E-363BCD01D4C8}" type="presParOf" srcId="{CD28732B-0DAB-464B-9DC1-5011EB128C08}" destId="{DE461323-B3B8-4A98-9ED1-FA875AA3543C}" srcOrd="8" destOrd="0" presId="urn:microsoft.com/office/officeart/2005/8/layout/list1"/>
    <dgm:cxn modelId="{35F70393-293E-4053-AE06-7D6076A24EF2}" type="presParOf" srcId="{DE461323-B3B8-4A98-9ED1-FA875AA3543C}" destId="{E4DED0D6-63EA-41B7-B830-7CD3CE77608F}" srcOrd="0" destOrd="0" presId="urn:microsoft.com/office/officeart/2005/8/layout/list1"/>
    <dgm:cxn modelId="{19C65197-8A35-4F11-AC26-E32563E7D2D6}" type="presParOf" srcId="{DE461323-B3B8-4A98-9ED1-FA875AA3543C}" destId="{2BE12ED1-E3DF-4E38-9F50-301863871581}" srcOrd="1" destOrd="0" presId="urn:microsoft.com/office/officeart/2005/8/layout/list1"/>
    <dgm:cxn modelId="{501001D4-6F8E-4E4A-AA4D-9CD7F18DD632}" type="presParOf" srcId="{CD28732B-0DAB-464B-9DC1-5011EB128C08}" destId="{91F09A33-1229-4052-8709-DC0D46B9F1D8}" srcOrd="9" destOrd="0" presId="urn:microsoft.com/office/officeart/2005/8/layout/list1"/>
    <dgm:cxn modelId="{66C37093-7BAB-48FD-A7F7-332149F1D08B}" type="presParOf" srcId="{CD28732B-0DAB-464B-9DC1-5011EB128C08}" destId="{A8E06381-FBE8-4D26-BF02-6AE552F108F5}" srcOrd="10" destOrd="0" presId="urn:microsoft.com/office/officeart/2005/8/layout/list1"/>
    <dgm:cxn modelId="{E28558C3-E83B-4A00-B271-8D90248F24CB}" type="presParOf" srcId="{CD28732B-0DAB-464B-9DC1-5011EB128C08}" destId="{4A4E1FCE-96E1-49EC-B109-EB15C804C1F3}" srcOrd="11" destOrd="0" presId="urn:microsoft.com/office/officeart/2005/8/layout/list1"/>
    <dgm:cxn modelId="{4080BA9D-5C46-4366-8029-78EEB741A27E}" type="presParOf" srcId="{CD28732B-0DAB-464B-9DC1-5011EB128C08}" destId="{B142FC18-D96F-42C0-911C-1484FE23EAB8}" srcOrd="12" destOrd="0" presId="urn:microsoft.com/office/officeart/2005/8/layout/list1"/>
    <dgm:cxn modelId="{46724E1A-0CC2-4518-8AC1-87E657A18FD3}" type="presParOf" srcId="{B142FC18-D96F-42C0-911C-1484FE23EAB8}" destId="{CEF0CB3D-EDFC-40D9-BF6E-E1EC09578ED9}" srcOrd="0" destOrd="0" presId="urn:microsoft.com/office/officeart/2005/8/layout/list1"/>
    <dgm:cxn modelId="{1F7FB7CE-C280-4F8D-9B29-984972E3B93B}" type="presParOf" srcId="{B142FC18-D96F-42C0-911C-1484FE23EAB8}" destId="{6D30F133-6FFE-455F-9CC6-80C442045B40}" srcOrd="1" destOrd="0" presId="urn:microsoft.com/office/officeart/2005/8/layout/list1"/>
    <dgm:cxn modelId="{A27FE805-D860-46E8-8064-626029269EA4}" type="presParOf" srcId="{CD28732B-0DAB-464B-9DC1-5011EB128C08}" destId="{989F509A-8B99-4ED8-9769-E2FB4DF9AE55}" srcOrd="13" destOrd="0" presId="urn:microsoft.com/office/officeart/2005/8/layout/list1"/>
    <dgm:cxn modelId="{A3B60A54-41C6-4199-8C73-0A7D30F43AAC}" type="presParOf" srcId="{CD28732B-0DAB-464B-9DC1-5011EB128C08}" destId="{8D3811B4-F3AE-4C78-8F62-2653B68B70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1B1453-E396-4E1E-A2AE-951ED164CE8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A623A2-4975-4A46-A0A2-0C1026AFAE9B}">
      <dgm:prSet/>
      <dgm:spPr/>
      <dgm:t>
        <a:bodyPr/>
        <a:lstStyle/>
        <a:p>
          <a:r>
            <a:rPr lang="es-ES"/>
            <a:t>- RNF01 Soporte. El sistema estará soportado por PC. </a:t>
          </a:r>
          <a:endParaRPr lang="en-US"/>
        </a:p>
      </dgm:t>
    </dgm:pt>
    <dgm:pt modelId="{D4ABA273-8F05-458B-9D63-4E7B473ECCBA}" type="parTrans" cxnId="{B1CFEA3D-3CB6-4145-ADF5-A722D44ADA8D}">
      <dgm:prSet/>
      <dgm:spPr/>
      <dgm:t>
        <a:bodyPr/>
        <a:lstStyle/>
        <a:p>
          <a:endParaRPr lang="en-US"/>
        </a:p>
      </dgm:t>
    </dgm:pt>
    <dgm:pt modelId="{111252E3-4FBE-401C-A785-03932B88C975}" type="sibTrans" cxnId="{B1CFEA3D-3CB6-4145-ADF5-A722D44ADA8D}">
      <dgm:prSet/>
      <dgm:spPr/>
      <dgm:t>
        <a:bodyPr/>
        <a:lstStyle/>
        <a:p>
          <a:endParaRPr lang="en-US"/>
        </a:p>
      </dgm:t>
    </dgm:pt>
    <dgm:pt modelId="{33401B27-FD3B-44CB-A4FF-E1FF55C963A2}">
      <dgm:prSet/>
      <dgm:spPr/>
      <dgm:t>
        <a:bodyPr/>
        <a:lstStyle/>
        <a:p>
          <a:r>
            <a:rPr lang="es-ES"/>
            <a:t>- RNF02 Almacenamiento. La batería de palabras estará almacenada en ficheros de texto.</a:t>
          </a:r>
          <a:endParaRPr lang="en-US"/>
        </a:p>
      </dgm:t>
    </dgm:pt>
    <dgm:pt modelId="{5B26847A-C45C-42EE-BE99-DDB8E0A0D1AD}" type="parTrans" cxnId="{9F227C3E-29E8-434E-9112-C27DBB11B960}">
      <dgm:prSet/>
      <dgm:spPr/>
      <dgm:t>
        <a:bodyPr/>
        <a:lstStyle/>
        <a:p>
          <a:endParaRPr lang="en-US"/>
        </a:p>
      </dgm:t>
    </dgm:pt>
    <dgm:pt modelId="{8ACC62B9-5339-407A-B8F7-E1206F89626F}" type="sibTrans" cxnId="{9F227C3E-29E8-434E-9112-C27DBB11B960}">
      <dgm:prSet/>
      <dgm:spPr/>
      <dgm:t>
        <a:bodyPr/>
        <a:lstStyle/>
        <a:p>
          <a:endParaRPr lang="en-US"/>
        </a:p>
      </dgm:t>
    </dgm:pt>
    <dgm:pt modelId="{49F631CF-CED1-4175-9B5C-FC8862BD2662}">
      <dgm:prSet/>
      <dgm:spPr/>
      <dgm:t>
        <a:bodyPr/>
        <a:lstStyle/>
        <a:p>
          <a:r>
            <a:rPr lang="es-ES"/>
            <a:t>- RNF03 Los jugadores tendrán un máximo de 15 segundos para responder cada pregunta.</a:t>
          </a:r>
          <a:endParaRPr lang="en-US"/>
        </a:p>
      </dgm:t>
    </dgm:pt>
    <dgm:pt modelId="{B3E016B9-2D48-4D54-91F2-024F6EBEC3CE}" type="parTrans" cxnId="{735750B9-C5E3-4F58-8EAF-80BC5BECECB3}">
      <dgm:prSet/>
      <dgm:spPr/>
      <dgm:t>
        <a:bodyPr/>
        <a:lstStyle/>
        <a:p>
          <a:endParaRPr lang="en-US"/>
        </a:p>
      </dgm:t>
    </dgm:pt>
    <dgm:pt modelId="{BEC99A3D-E20D-4C73-8DD1-0F0B0BEF8EA4}" type="sibTrans" cxnId="{735750B9-C5E3-4F58-8EAF-80BC5BECECB3}">
      <dgm:prSet/>
      <dgm:spPr/>
      <dgm:t>
        <a:bodyPr/>
        <a:lstStyle/>
        <a:p>
          <a:endParaRPr lang="en-US"/>
        </a:p>
      </dgm:t>
    </dgm:pt>
    <dgm:pt modelId="{8F89AAD1-3CBC-4747-983E-887B1139F5F8}">
      <dgm:prSet/>
      <dgm:spPr/>
      <dgm:t>
        <a:bodyPr/>
        <a:lstStyle/>
        <a:p>
          <a:r>
            <a:rPr lang="es-ES"/>
            <a:t>- RNF04 El sistema no distingue entre mayúsculas y minúsculas.</a:t>
          </a:r>
          <a:endParaRPr lang="en-US"/>
        </a:p>
      </dgm:t>
    </dgm:pt>
    <dgm:pt modelId="{E51B907E-D023-4424-AF29-32FC978111A5}" type="parTrans" cxnId="{638A9DC8-A2B7-450D-B318-CB64460171B9}">
      <dgm:prSet/>
      <dgm:spPr/>
      <dgm:t>
        <a:bodyPr/>
        <a:lstStyle/>
        <a:p>
          <a:endParaRPr lang="en-US"/>
        </a:p>
      </dgm:t>
    </dgm:pt>
    <dgm:pt modelId="{679594F1-6DCC-4CD4-9969-0587AC551F5D}" type="sibTrans" cxnId="{638A9DC8-A2B7-450D-B318-CB64460171B9}">
      <dgm:prSet/>
      <dgm:spPr/>
      <dgm:t>
        <a:bodyPr/>
        <a:lstStyle/>
        <a:p>
          <a:endParaRPr lang="en-US"/>
        </a:p>
      </dgm:t>
    </dgm:pt>
    <dgm:pt modelId="{846ACD18-E07F-44FF-8CD4-E46DE0F6A2D1}">
      <dgm:prSet/>
      <dgm:spPr/>
      <dgm:t>
        <a:bodyPr/>
        <a:lstStyle/>
        <a:p>
          <a:r>
            <a:rPr lang="es-ES"/>
            <a:t>- RNF05 El sistema no permitirá el uso de las tildes.</a:t>
          </a:r>
          <a:endParaRPr lang="en-US"/>
        </a:p>
      </dgm:t>
    </dgm:pt>
    <dgm:pt modelId="{6D1DB7FF-685B-422E-B7A3-6853984010CC}" type="parTrans" cxnId="{384D78B4-EB8A-430A-8F80-B7583FD5765D}">
      <dgm:prSet/>
      <dgm:spPr/>
      <dgm:t>
        <a:bodyPr/>
        <a:lstStyle/>
        <a:p>
          <a:endParaRPr lang="en-US"/>
        </a:p>
      </dgm:t>
    </dgm:pt>
    <dgm:pt modelId="{2C5249C4-63FF-4590-ACD1-1111D1E5760D}" type="sibTrans" cxnId="{384D78B4-EB8A-430A-8F80-B7583FD5765D}">
      <dgm:prSet/>
      <dgm:spPr/>
      <dgm:t>
        <a:bodyPr/>
        <a:lstStyle/>
        <a:p>
          <a:endParaRPr lang="en-US"/>
        </a:p>
      </dgm:t>
    </dgm:pt>
    <dgm:pt modelId="{053CE559-63DA-45A6-AF5F-585C80962F9C}">
      <dgm:prSet/>
      <dgm:spPr/>
      <dgm:t>
        <a:bodyPr/>
        <a:lstStyle/>
        <a:p>
          <a:r>
            <a:rPr lang="es-ES"/>
            <a:t>- RNF06 El sistema no permitirá el uso de los caracteres especiales.</a:t>
          </a:r>
          <a:endParaRPr lang="en-US"/>
        </a:p>
      </dgm:t>
    </dgm:pt>
    <dgm:pt modelId="{92AF9316-28E4-4545-8798-CA107B29575D}" type="parTrans" cxnId="{C6250695-9337-4F89-9274-A9FC9549BDEC}">
      <dgm:prSet/>
      <dgm:spPr/>
      <dgm:t>
        <a:bodyPr/>
        <a:lstStyle/>
        <a:p>
          <a:endParaRPr lang="en-US"/>
        </a:p>
      </dgm:t>
    </dgm:pt>
    <dgm:pt modelId="{6C97A501-DBDA-4DD0-9466-7FBC2EFA0F28}" type="sibTrans" cxnId="{C6250695-9337-4F89-9274-A9FC9549BDEC}">
      <dgm:prSet/>
      <dgm:spPr/>
      <dgm:t>
        <a:bodyPr/>
        <a:lstStyle/>
        <a:p>
          <a:endParaRPr lang="en-US"/>
        </a:p>
      </dgm:t>
    </dgm:pt>
    <dgm:pt modelId="{81D46531-FFF5-4CEC-9660-E2551E323F30}">
      <dgm:prSet/>
      <dgm:spPr/>
      <dgm:t>
        <a:bodyPr/>
        <a:lstStyle/>
        <a:p>
          <a:r>
            <a:rPr lang="es-ES"/>
            <a:t>- RNF08 Las respuestas deben contener o comenzar por la letra correspondiente a la ronda.</a:t>
          </a:r>
          <a:endParaRPr lang="en-US"/>
        </a:p>
      </dgm:t>
    </dgm:pt>
    <dgm:pt modelId="{79BDF4CD-15BB-45FC-B2F7-33D285FBBFE8}" type="parTrans" cxnId="{7022A5FE-C860-4ADB-AE63-37C597A8171C}">
      <dgm:prSet/>
      <dgm:spPr/>
      <dgm:t>
        <a:bodyPr/>
        <a:lstStyle/>
        <a:p>
          <a:endParaRPr lang="en-US"/>
        </a:p>
      </dgm:t>
    </dgm:pt>
    <dgm:pt modelId="{858CA723-2044-4EBA-800A-FDC417937940}" type="sibTrans" cxnId="{7022A5FE-C860-4ADB-AE63-37C597A8171C}">
      <dgm:prSet/>
      <dgm:spPr/>
      <dgm:t>
        <a:bodyPr/>
        <a:lstStyle/>
        <a:p>
          <a:endParaRPr lang="en-US"/>
        </a:p>
      </dgm:t>
    </dgm:pt>
    <dgm:pt modelId="{6025D3E6-398F-44E9-A0C0-A7EB47E6645C}">
      <dgm:prSet/>
      <dgm:spPr/>
      <dgm:t>
        <a:bodyPr/>
        <a:lstStyle/>
        <a:p>
          <a:r>
            <a:rPr lang="es-ES"/>
            <a:t>- RNF09 El sistema recibe la respuesta en la entrada por teclado.</a:t>
          </a:r>
          <a:endParaRPr lang="en-US"/>
        </a:p>
      </dgm:t>
    </dgm:pt>
    <dgm:pt modelId="{F98E9A0A-0795-49B8-95F1-E804A5063641}" type="parTrans" cxnId="{62A737BC-31C8-4B10-89D4-401E1A40ED16}">
      <dgm:prSet/>
      <dgm:spPr/>
      <dgm:t>
        <a:bodyPr/>
        <a:lstStyle/>
        <a:p>
          <a:endParaRPr lang="en-US"/>
        </a:p>
      </dgm:t>
    </dgm:pt>
    <dgm:pt modelId="{A3CC40CA-C906-4DE5-B818-E1B927985246}" type="sibTrans" cxnId="{62A737BC-31C8-4B10-89D4-401E1A40ED16}">
      <dgm:prSet/>
      <dgm:spPr/>
      <dgm:t>
        <a:bodyPr/>
        <a:lstStyle/>
        <a:p>
          <a:endParaRPr lang="en-US"/>
        </a:p>
      </dgm:t>
    </dgm:pt>
    <dgm:pt modelId="{2434F526-EFBC-4D5C-BB03-C0F0C907DD2F}">
      <dgm:prSet/>
      <dgm:spPr/>
      <dgm:t>
        <a:bodyPr/>
        <a:lstStyle/>
        <a:p>
          <a:r>
            <a:rPr lang="es-ES"/>
            <a:t>- RNF10 El tiempo restante para responder se mostrará en el formato de segundos.</a:t>
          </a:r>
          <a:endParaRPr lang="en-US"/>
        </a:p>
      </dgm:t>
    </dgm:pt>
    <dgm:pt modelId="{8BD266D7-C930-458D-90CC-7F78F4415D7F}" type="parTrans" cxnId="{4704780C-4958-4B26-BCA4-7E9F6209E4DE}">
      <dgm:prSet/>
      <dgm:spPr/>
      <dgm:t>
        <a:bodyPr/>
        <a:lstStyle/>
        <a:p>
          <a:endParaRPr lang="en-US"/>
        </a:p>
      </dgm:t>
    </dgm:pt>
    <dgm:pt modelId="{03100F2A-3E15-4202-9955-43700B4DBB34}" type="sibTrans" cxnId="{4704780C-4958-4B26-BCA4-7E9F6209E4DE}">
      <dgm:prSet/>
      <dgm:spPr/>
      <dgm:t>
        <a:bodyPr/>
        <a:lstStyle/>
        <a:p>
          <a:endParaRPr lang="en-US"/>
        </a:p>
      </dgm:t>
    </dgm:pt>
    <dgm:pt modelId="{43425375-740F-4A1D-A3F0-D3246993CB5A}">
      <dgm:prSet/>
      <dgm:spPr/>
      <dgm:t>
        <a:bodyPr/>
        <a:lstStyle/>
        <a:p>
          <a:r>
            <a:rPr lang="es-ES"/>
            <a:t>- RNF11 La primera ronda aleatoria no podrá ser la correspondiente a la letra "z".</a:t>
          </a:r>
          <a:endParaRPr lang="en-US"/>
        </a:p>
      </dgm:t>
    </dgm:pt>
    <dgm:pt modelId="{F1762A2D-9E5D-4189-98B3-58400D60CD1C}" type="parTrans" cxnId="{F3FB4DF1-1D38-467E-9FCE-341ECBB46942}">
      <dgm:prSet/>
      <dgm:spPr/>
      <dgm:t>
        <a:bodyPr/>
        <a:lstStyle/>
        <a:p>
          <a:endParaRPr lang="en-US"/>
        </a:p>
      </dgm:t>
    </dgm:pt>
    <dgm:pt modelId="{15AEB2EB-D8C9-4551-83FB-50A36E01BE01}" type="sibTrans" cxnId="{F3FB4DF1-1D38-467E-9FCE-341ECBB46942}">
      <dgm:prSet/>
      <dgm:spPr/>
      <dgm:t>
        <a:bodyPr/>
        <a:lstStyle/>
        <a:p>
          <a:endParaRPr lang="en-US"/>
        </a:p>
      </dgm:t>
    </dgm:pt>
    <dgm:pt modelId="{9C10B46F-EA82-49A8-801D-89B1FCF802EC}" type="pres">
      <dgm:prSet presAssocID="{B11B1453-E396-4E1E-A2AE-951ED164CE86}" presName="diagram" presStyleCnt="0">
        <dgm:presLayoutVars>
          <dgm:dir/>
          <dgm:resizeHandles val="exact"/>
        </dgm:presLayoutVars>
      </dgm:prSet>
      <dgm:spPr/>
    </dgm:pt>
    <dgm:pt modelId="{0FFB3A69-BFFD-4550-A2A6-21F5F82C0785}" type="pres">
      <dgm:prSet presAssocID="{2FA623A2-4975-4A46-A0A2-0C1026AFAE9B}" presName="node" presStyleLbl="node1" presStyleIdx="0" presStyleCnt="10">
        <dgm:presLayoutVars>
          <dgm:bulletEnabled val="1"/>
        </dgm:presLayoutVars>
      </dgm:prSet>
      <dgm:spPr/>
    </dgm:pt>
    <dgm:pt modelId="{6CB950CC-E038-4BEC-A9E9-6ABDBED3733E}" type="pres">
      <dgm:prSet presAssocID="{111252E3-4FBE-401C-A785-03932B88C975}" presName="sibTrans" presStyleCnt="0"/>
      <dgm:spPr/>
    </dgm:pt>
    <dgm:pt modelId="{A6F35198-E9C4-45C0-A74C-8758426B0F67}" type="pres">
      <dgm:prSet presAssocID="{33401B27-FD3B-44CB-A4FF-E1FF55C963A2}" presName="node" presStyleLbl="node1" presStyleIdx="1" presStyleCnt="10">
        <dgm:presLayoutVars>
          <dgm:bulletEnabled val="1"/>
        </dgm:presLayoutVars>
      </dgm:prSet>
      <dgm:spPr/>
    </dgm:pt>
    <dgm:pt modelId="{2209D6B3-EA72-41E0-800F-47D75F0E9709}" type="pres">
      <dgm:prSet presAssocID="{8ACC62B9-5339-407A-B8F7-E1206F89626F}" presName="sibTrans" presStyleCnt="0"/>
      <dgm:spPr/>
    </dgm:pt>
    <dgm:pt modelId="{CB461E48-CFBA-4E52-8C8E-A1A71B77C5C3}" type="pres">
      <dgm:prSet presAssocID="{49F631CF-CED1-4175-9B5C-FC8862BD2662}" presName="node" presStyleLbl="node1" presStyleIdx="2" presStyleCnt="10">
        <dgm:presLayoutVars>
          <dgm:bulletEnabled val="1"/>
        </dgm:presLayoutVars>
      </dgm:prSet>
      <dgm:spPr/>
    </dgm:pt>
    <dgm:pt modelId="{3042165F-7EF3-409B-AD24-9449AE4F24DA}" type="pres">
      <dgm:prSet presAssocID="{BEC99A3D-E20D-4C73-8DD1-0F0B0BEF8EA4}" presName="sibTrans" presStyleCnt="0"/>
      <dgm:spPr/>
    </dgm:pt>
    <dgm:pt modelId="{42D657A9-E101-4124-98D8-4A4B389621CC}" type="pres">
      <dgm:prSet presAssocID="{8F89AAD1-3CBC-4747-983E-887B1139F5F8}" presName="node" presStyleLbl="node1" presStyleIdx="3" presStyleCnt="10">
        <dgm:presLayoutVars>
          <dgm:bulletEnabled val="1"/>
        </dgm:presLayoutVars>
      </dgm:prSet>
      <dgm:spPr/>
    </dgm:pt>
    <dgm:pt modelId="{CD00E07A-58E5-49D1-BDDD-C5AC7A842640}" type="pres">
      <dgm:prSet presAssocID="{679594F1-6DCC-4CD4-9969-0587AC551F5D}" presName="sibTrans" presStyleCnt="0"/>
      <dgm:spPr/>
    </dgm:pt>
    <dgm:pt modelId="{C75E1ACA-7321-4AE2-AE0F-13789EA897E5}" type="pres">
      <dgm:prSet presAssocID="{846ACD18-E07F-44FF-8CD4-E46DE0F6A2D1}" presName="node" presStyleLbl="node1" presStyleIdx="4" presStyleCnt="10">
        <dgm:presLayoutVars>
          <dgm:bulletEnabled val="1"/>
        </dgm:presLayoutVars>
      </dgm:prSet>
      <dgm:spPr/>
    </dgm:pt>
    <dgm:pt modelId="{4DA22F84-0380-4AAD-90F2-2D0FB27ED43D}" type="pres">
      <dgm:prSet presAssocID="{2C5249C4-63FF-4590-ACD1-1111D1E5760D}" presName="sibTrans" presStyleCnt="0"/>
      <dgm:spPr/>
    </dgm:pt>
    <dgm:pt modelId="{B15108E0-E69E-4004-AB14-AA31E303FE54}" type="pres">
      <dgm:prSet presAssocID="{053CE559-63DA-45A6-AF5F-585C80962F9C}" presName="node" presStyleLbl="node1" presStyleIdx="5" presStyleCnt="10">
        <dgm:presLayoutVars>
          <dgm:bulletEnabled val="1"/>
        </dgm:presLayoutVars>
      </dgm:prSet>
      <dgm:spPr/>
    </dgm:pt>
    <dgm:pt modelId="{E6A738F1-D26D-4ED5-9C96-F23D869E0B48}" type="pres">
      <dgm:prSet presAssocID="{6C97A501-DBDA-4DD0-9466-7FBC2EFA0F28}" presName="sibTrans" presStyleCnt="0"/>
      <dgm:spPr/>
    </dgm:pt>
    <dgm:pt modelId="{8645D6D6-E906-4C92-B135-0389E9799541}" type="pres">
      <dgm:prSet presAssocID="{81D46531-FFF5-4CEC-9660-E2551E323F30}" presName="node" presStyleLbl="node1" presStyleIdx="6" presStyleCnt="10">
        <dgm:presLayoutVars>
          <dgm:bulletEnabled val="1"/>
        </dgm:presLayoutVars>
      </dgm:prSet>
      <dgm:spPr/>
    </dgm:pt>
    <dgm:pt modelId="{9345CEC3-3AE3-42BA-9F4C-20F1FEAE8BCB}" type="pres">
      <dgm:prSet presAssocID="{858CA723-2044-4EBA-800A-FDC417937940}" presName="sibTrans" presStyleCnt="0"/>
      <dgm:spPr/>
    </dgm:pt>
    <dgm:pt modelId="{0537EC23-55F5-4ABF-8C87-17C4D9B07D94}" type="pres">
      <dgm:prSet presAssocID="{6025D3E6-398F-44E9-A0C0-A7EB47E6645C}" presName="node" presStyleLbl="node1" presStyleIdx="7" presStyleCnt="10">
        <dgm:presLayoutVars>
          <dgm:bulletEnabled val="1"/>
        </dgm:presLayoutVars>
      </dgm:prSet>
      <dgm:spPr/>
    </dgm:pt>
    <dgm:pt modelId="{A75AD68D-FA55-4755-9CBA-31CDB0D7806E}" type="pres">
      <dgm:prSet presAssocID="{A3CC40CA-C906-4DE5-B818-E1B927985246}" presName="sibTrans" presStyleCnt="0"/>
      <dgm:spPr/>
    </dgm:pt>
    <dgm:pt modelId="{6A323C2E-8538-4594-B0E6-A566D3D721B8}" type="pres">
      <dgm:prSet presAssocID="{2434F526-EFBC-4D5C-BB03-C0F0C907DD2F}" presName="node" presStyleLbl="node1" presStyleIdx="8" presStyleCnt="10">
        <dgm:presLayoutVars>
          <dgm:bulletEnabled val="1"/>
        </dgm:presLayoutVars>
      </dgm:prSet>
      <dgm:spPr/>
    </dgm:pt>
    <dgm:pt modelId="{20D46809-7564-4F2A-9024-2DCFE27AA822}" type="pres">
      <dgm:prSet presAssocID="{03100F2A-3E15-4202-9955-43700B4DBB34}" presName="sibTrans" presStyleCnt="0"/>
      <dgm:spPr/>
    </dgm:pt>
    <dgm:pt modelId="{089DCF9E-312C-41E5-9726-C976B5EDF793}" type="pres">
      <dgm:prSet presAssocID="{43425375-740F-4A1D-A3F0-D3246993CB5A}" presName="node" presStyleLbl="node1" presStyleIdx="9" presStyleCnt="10">
        <dgm:presLayoutVars>
          <dgm:bulletEnabled val="1"/>
        </dgm:presLayoutVars>
      </dgm:prSet>
      <dgm:spPr/>
    </dgm:pt>
  </dgm:ptLst>
  <dgm:cxnLst>
    <dgm:cxn modelId="{4704780C-4958-4B26-BCA4-7E9F6209E4DE}" srcId="{B11B1453-E396-4E1E-A2AE-951ED164CE86}" destId="{2434F526-EFBC-4D5C-BB03-C0F0C907DD2F}" srcOrd="8" destOrd="0" parTransId="{8BD266D7-C930-458D-90CC-7F78F4415D7F}" sibTransId="{03100F2A-3E15-4202-9955-43700B4DBB34}"/>
    <dgm:cxn modelId="{1BD5DE15-C55B-4ADB-966A-97D7593BF180}" type="presOf" srcId="{81D46531-FFF5-4CEC-9660-E2551E323F30}" destId="{8645D6D6-E906-4C92-B135-0389E9799541}" srcOrd="0" destOrd="0" presId="urn:microsoft.com/office/officeart/2005/8/layout/default"/>
    <dgm:cxn modelId="{B1CFEA3D-3CB6-4145-ADF5-A722D44ADA8D}" srcId="{B11B1453-E396-4E1E-A2AE-951ED164CE86}" destId="{2FA623A2-4975-4A46-A0A2-0C1026AFAE9B}" srcOrd="0" destOrd="0" parTransId="{D4ABA273-8F05-458B-9D63-4E7B473ECCBA}" sibTransId="{111252E3-4FBE-401C-A785-03932B88C975}"/>
    <dgm:cxn modelId="{9F227C3E-29E8-434E-9112-C27DBB11B960}" srcId="{B11B1453-E396-4E1E-A2AE-951ED164CE86}" destId="{33401B27-FD3B-44CB-A4FF-E1FF55C963A2}" srcOrd="1" destOrd="0" parTransId="{5B26847A-C45C-42EE-BE99-DDB8E0A0D1AD}" sibTransId="{8ACC62B9-5339-407A-B8F7-E1206F89626F}"/>
    <dgm:cxn modelId="{B885B43F-00EE-4BD4-A3C8-EA08B0B4E0DB}" type="presOf" srcId="{6025D3E6-398F-44E9-A0C0-A7EB47E6645C}" destId="{0537EC23-55F5-4ABF-8C87-17C4D9B07D94}" srcOrd="0" destOrd="0" presId="urn:microsoft.com/office/officeart/2005/8/layout/default"/>
    <dgm:cxn modelId="{C236A543-B35C-4CF9-A1B9-97E5998506BB}" type="presOf" srcId="{B11B1453-E396-4E1E-A2AE-951ED164CE86}" destId="{9C10B46F-EA82-49A8-801D-89B1FCF802EC}" srcOrd="0" destOrd="0" presId="urn:microsoft.com/office/officeart/2005/8/layout/default"/>
    <dgm:cxn modelId="{6E22AB4D-0189-47B9-A9E7-826DDF7795DD}" type="presOf" srcId="{2434F526-EFBC-4D5C-BB03-C0F0C907DD2F}" destId="{6A323C2E-8538-4594-B0E6-A566D3D721B8}" srcOrd="0" destOrd="0" presId="urn:microsoft.com/office/officeart/2005/8/layout/default"/>
    <dgm:cxn modelId="{8E189F78-1769-4DEF-8AA7-450C0D7E4A31}" type="presOf" srcId="{49F631CF-CED1-4175-9B5C-FC8862BD2662}" destId="{CB461E48-CFBA-4E52-8C8E-A1A71B77C5C3}" srcOrd="0" destOrd="0" presId="urn:microsoft.com/office/officeart/2005/8/layout/default"/>
    <dgm:cxn modelId="{7B527D8A-FEA7-4490-B42C-3A8876307F9B}" type="presOf" srcId="{846ACD18-E07F-44FF-8CD4-E46DE0F6A2D1}" destId="{C75E1ACA-7321-4AE2-AE0F-13789EA897E5}" srcOrd="0" destOrd="0" presId="urn:microsoft.com/office/officeart/2005/8/layout/default"/>
    <dgm:cxn modelId="{BFFCA38B-783D-4E8D-937D-988571F927E4}" type="presOf" srcId="{33401B27-FD3B-44CB-A4FF-E1FF55C963A2}" destId="{A6F35198-E9C4-45C0-A74C-8758426B0F67}" srcOrd="0" destOrd="0" presId="urn:microsoft.com/office/officeart/2005/8/layout/default"/>
    <dgm:cxn modelId="{C6250695-9337-4F89-9274-A9FC9549BDEC}" srcId="{B11B1453-E396-4E1E-A2AE-951ED164CE86}" destId="{053CE559-63DA-45A6-AF5F-585C80962F9C}" srcOrd="5" destOrd="0" parTransId="{92AF9316-28E4-4545-8798-CA107B29575D}" sibTransId="{6C97A501-DBDA-4DD0-9466-7FBC2EFA0F28}"/>
    <dgm:cxn modelId="{1F6465AD-7907-4315-B0E6-B6D2159D88E1}" type="presOf" srcId="{43425375-740F-4A1D-A3F0-D3246993CB5A}" destId="{089DCF9E-312C-41E5-9726-C976B5EDF793}" srcOrd="0" destOrd="0" presId="urn:microsoft.com/office/officeart/2005/8/layout/default"/>
    <dgm:cxn modelId="{384D78B4-EB8A-430A-8F80-B7583FD5765D}" srcId="{B11B1453-E396-4E1E-A2AE-951ED164CE86}" destId="{846ACD18-E07F-44FF-8CD4-E46DE0F6A2D1}" srcOrd="4" destOrd="0" parTransId="{6D1DB7FF-685B-422E-B7A3-6853984010CC}" sibTransId="{2C5249C4-63FF-4590-ACD1-1111D1E5760D}"/>
    <dgm:cxn modelId="{735750B9-C5E3-4F58-8EAF-80BC5BECECB3}" srcId="{B11B1453-E396-4E1E-A2AE-951ED164CE86}" destId="{49F631CF-CED1-4175-9B5C-FC8862BD2662}" srcOrd="2" destOrd="0" parTransId="{B3E016B9-2D48-4D54-91F2-024F6EBEC3CE}" sibTransId="{BEC99A3D-E20D-4C73-8DD1-0F0B0BEF8EA4}"/>
    <dgm:cxn modelId="{7D0655BA-87AB-42FB-A155-128C913011E2}" type="presOf" srcId="{053CE559-63DA-45A6-AF5F-585C80962F9C}" destId="{B15108E0-E69E-4004-AB14-AA31E303FE54}" srcOrd="0" destOrd="0" presId="urn:microsoft.com/office/officeart/2005/8/layout/default"/>
    <dgm:cxn modelId="{62A737BC-31C8-4B10-89D4-401E1A40ED16}" srcId="{B11B1453-E396-4E1E-A2AE-951ED164CE86}" destId="{6025D3E6-398F-44E9-A0C0-A7EB47E6645C}" srcOrd="7" destOrd="0" parTransId="{F98E9A0A-0795-49B8-95F1-E804A5063641}" sibTransId="{A3CC40CA-C906-4DE5-B818-E1B927985246}"/>
    <dgm:cxn modelId="{6E68BBBC-1B05-4C49-AF17-B66D1CD8325D}" type="presOf" srcId="{8F89AAD1-3CBC-4747-983E-887B1139F5F8}" destId="{42D657A9-E101-4124-98D8-4A4B389621CC}" srcOrd="0" destOrd="0" presId="urn:microsoft.com/office/officeart/2005/8/layout/default"/>
    <dgm:cxn modelId="{638A9DC8-A2B7-450D-B318-CB64460171B9}" srcId="{B11B1453-E396-4E1E-A2AE-951ED164CE86}" destId="{8F89AAD1-3CBC-4747-983E-887B1139F5F8}" srcOrd="3" destOrd="0" parTransId="{E51B907E-D023-4424-AF29-32FC978111A5}" sibTransId="{679594F1-6DCC-4CD4-9969-0587AC551F5D}"/>
    <dgm:cxn modelId="{37F23EDD-F2BD-4910-A953-81738F81553B}" type="presOf" srcId="{2FA623A2-4975-4A46-A0A2-0C1026AFAE9B}" destId="{0FFB3A69-BFFD-4550-A2A6-21F5F82C0785}" srcOrd="0" destOrd="0" presId="urn:microsoft.com/office/officeart/2005/8/layout/default"/>
    <dgm:cxn modelId="{F3FB4DF1-1D38-467E-9FCE-341ECBB46942}" srcId="{B11B1453-E396-4E1E-A2AE-951ED164CE86}" destId="{43425375-740F-4A1D-A3F0-D3246993CB5A}" srcOrd="9" destOrd="0" parTransId="{F1762A2D-9E5D-4189-98B3-58400D60CD1C}" sibTransId="{15AEB2EB-D8C9-4551-83FB-50A36E01BE01}"/>
    <dgm:cxn modelId="{7022A5FE-C860-4ADB-AE63-37C597A8171C}" srcId="{B11B1453-E396-4E1E-A2AE-951ED164CE86}" destId="{81D46531-FFF5-4CEC-9660-E2551E323F30}" srcOrd="6" destOrd="0" parTransId="{79BDF4CD-15BB-45FC-B2F7-33D285FBBFE8}" sibTransId="{858CA723-2044-4EBA-800A-FDC417937940}"/>
    <dgm:cxn modelId="{E0C478CD-E40D-423C-849D-109774228542}" type="presParOf" srcId="{9C10B46F-EA82-49A8-801D-89B1FCF802EC}" destId="{0FFB3A69-BFFD-4550-A2A6-21F5F82C0785}" srcOrd="0" destOrd="0" presId="urn:microsoft.com/office/officeart/2005/8/layout/default"/>
    <dgm:cxn modelId="{8591BFB7-DE80-4D9E-BF39-DB5ED6011454}" type="presParOf" srcId="{9C10B46F-EA82-49A8-801D-89B1FCF802EC}" destId="{6CB950CC-E038-4BEC-A9E9-6ABDBED3733E}" srcOrd="1" destOrd="0" presId="urn:microsoft.com/office/officeart/2005/8/layout/default"/>
    <dgm:cxn modelId="{0F329803-1228-4F6A-855D-F58236BA4897}" type="presParOf" srcId="{9C10B46F-EA82-49A8-801D-89B1FCF802EC}" destId="{A6F35198-E9C4-45C0-A74C-8758426B0F67}" srcOrd="2" destOrd="0" presId="urn:microsoft.com/office/officeart/2005/8/layout/default"/>
    <dgm:cxn modelId="{5BD32229-EA46-429A-ABE5-2291281754E6}" type="presParOf" srcId="{9C10B46F-EA82-49A8-801D-89B1FCF802EC}" destId="{2209D6B3-EA72-41E0-800F-47D75F0E9709}" srcOrd="3" destOrd="0" presId="urn:microsoft.com/office/officeart/2005/8/layout/default"/>
    <dgm:cxn modelId="{639838C2-7F87-4065-994F-85B6621051F4}" type="presParOf" srcId="{9C10B46F-EA82-49A8-801D-89B1FCF802EC}" destId="{CB461E48-CFBA-4E52-8C8E-A1A71B77C5C3}" srcOrd="4" destOrd="0" presId="urn:microsoft.com/office/officeart/2005/8/layout/default"/>
    <dgm:cxn modelId="{C41994F2-84A4-40D9-BF50-7D668EACEA11}" type="presParOf" srcId="{9C10B46F-EA82-49A8-801D-89B1FCF802EC}" destId="{3042165F-7EF3-409B-AD24-9449AE4F24DA}" srcOrd="5" destOrd="0" presId="urn:microsoft.com/office/officeart/2005/8/layout/default"/>
    <dgm:cxn modelId="{03C60FFE-A978-4BEA-BEB3-7CC1BBCCBB8A}" type="presParOf" srcId="{9C10B46F-EA82-49A8-801D-89B1FCF802EC}" destId="{42D657A9-E101-4124-98D8-4A4B389621CC}" srcOrd="6" destOrd="0" presId="urn:microsoft.com/office/officeart/2005/8/layout/default"/>
    <dgm:cxn modelId="{E5AB02A1-2E24-4DD3-AA24-0401224AB1C0}" type="presParOf" srcId="{9C10B46F-EA82-49A8-801D-89B1FCF802EC}" destId="{CD00E07A-58E5-49D1-BDDD-C5AC7A842640}" srcOrd="7" destOrd="0" presId="urn:microsoft.com/office/officeart/2005/8/layout/default"/>
    <dgm:cxn modelId="{33D77FA6-4930-4F6D-BB10-537D764C6ABB}" type="presParOf" srcId="{9C10B46F-EA82-49A8-801D-89B1FCF802EC}" destId="{C75E1ACA-7321-4AE2-AE0F-13789EA897E5}" srcOrd="8" destOrd="0" presId="urn:microsoft.com/office/officeart/2005/8/layout/default"/>
    <dgm:cxn modelId="{B3CE5217-AA14-4C8E-A08D-DA871D35CC09}" type="presParOf" srcId="{9C10B46F-EA82-49A8-801D-89B1FCF802EC}" destId="{4DA22F84-0380-4AAD-90F2-2D0FB27ED43D}" srcOrd="9" destOrd="0" presId="urn:microsoft.com/office/officeart/2005/8/layout/default"/>
    <dgm:cxn modelId="{B490CFE9-5B58-4B9A-A1C4-A0D3FC51D4AE}" type="presParOf" srcId="{9C10B46F-EA82-49A8-801D-89B1FCF802EC}" destId="{B15108E0-E69E-4004-AB14-AA31E303FE54}" srcOrd="10" destOrd="0" presId="urn:microsoft.com/office/officeart/2005/8/layout/default"/>
    <dgm:cxn modelId="{F31D17CE-0BE0-4A05-A149-E2C74B7EEEA2}" type="presParOf" srcId="{9C10B46F-EA82-49A8-801D-89B1FCF802EC}" destId="{E6A738F1-D26D-4ED5-9C96-F23D869E0B48}" srcOrd="11" destOrd="0" presId="urn:microsoft.com/office/officeart/2005/8/layout/default"/>
    <dgm:cxn modelId="{B11132C5-38CD-4B4B-9D77-E03346763922}" type="presParOf" srcId="{9C10B46F-EA82-49A8-801D-89B1FCF802EC}" destId="{8645D6D6-E906-4C92-B135-0389E9799541}" srcOrd="12" destOrd="0" presId="urn:microsoft.com/office/officeart/2005/8/layout/default"/>
    <dgm:cxn modelId="{F06B4762-DC28-483F-9347-A601443B51C7}" type="presParOf" srcId="{9C10B46F-EA82-49A8-801D-89B1FCF802EC}" destId="{9345CEC3-3AE3-42BA-9F4C-20F1FEAE8BCB}" srcOrd="13" destOrd="0" presId="urn:microsoft.com/office/officeart/2005/8/layout/default"/>
    <dgm:cxn modelId="{DD884C6E-3119-47A4-A5CE-5D3493033EF2}" type="presParOf" srcId="{9C10B46F-EA82-49A8-801D-89B1FCF802EC}" destId="{0537EC23-55F5-4ABF-8C87-17C4D9B07D94}" srcOrd="14" destOrd="0" presId="urn:microsoft.com/office/officeart/2005/8/layout/default"/>
    <dgm:cxn modelId="{EF13D3F2-E1FF-48B7-A261-64CDC8F69833}" type="presParOf" srcId="{9C10B46F-EA82-49A8-801D-89B1FCF802EC}" destId="{A75AD68D-FA55-4755-9CBA-31CDB0D7806E}" srcOrd="15" destOrd="0" presId="urn:microsoft.com/office/officeart/2005/8/layout/default"/>
    <dgm:cxn modelId="{D75DBCEB-5EE7-490A-AE58-9343F1217DC1}" type="presParOf" srcId="{9C10B46F-EA82-49A8-801D-89B1FCF802EC}" destId="{6A323C2E-8538-4594-B0E6-A566D3D721B8}" srcOrd="16" destOrd="0" presId="urn:microsoft.com/office/officeart/2005/8/layout/default"/>
    <dgm:cxn modelId="{99FC89AD-20D0-4552-8286-7DEECBE9550E}" type="presParOf" srcId="{9C10B46F-EA82-49A8-801D-89B1FCF802EC}" destId="{20D46809-7564-4F2A-9024-2DCFE27AA822}" srcOrd="17" destOrd="0" presId="urn:microsoft.com/office/officeart/2005/8/layout/default"/>
    <dgm:cxn modelId="{83432B05-C340-457C-AF70-6844158030A2}" type="presParOf" srcId="{9C10B46F-EA82-49A8-801D-89B1FCF802EC}" destId="{089DCF9E-312C-41E5-9726-C976B5EDF793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496AE-43F9-48BF-A16F-B583A0F1E6BF}">
      <dsp:nvSpPr>
        <dsp:cNvPr id="0" name=""/>
        <dsp:cNvSpPr/>
      </dsp:nvSpPr>
      <dsp:spPr>
        <a:xfrm>
          <a:off x="0" y="517198"/>
          <a:ext cx="755072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806C7-9448-47FB-ACB1-0F43DF33E482}">
      <dsp:nvSpPr>
        <dsp:cNvPr id="0" name=""/>
        <dsp:cNvSpPr/>
      </dsp:nvSpPr>
      <dsp:spPr>
        <a:xfrm>
          <a:off x="377536" y="310558"/>
          <a:ext cx="528550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80" tIns="0" rIns="199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- RF01 Acceso a la partida.</a:t>
          </a:r>
          <a:endParaRPr lang="en-US" sz="1400" kern="1200"/>
        </a:p>
      </dsp:txBody>
      <dsp:txXfrm>
        <a:off x="397711" y="330733"/>
        <a:ext cx="5245158" cy="372930"/>
      </dsp:txXfrm>
    </dsp:sp>
    <dsp:sp modelId="{5A26B4E2-2476-45A3-8BFF-86DCB2590F97}">
      <dsp:nvSpPr>
        <dsp:cNvPr id="0" name=""/>
        <dsp:cNvSpPr/>
      </dsp:nvSpPr>
      <dsp:spPr>
        <a:xfrm>
          <a:off x="0" y="1152238"/>
          <a:ext cx="7550727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020" tIns="291592" rIns="5860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- RF02.1 Ronda (cada ronda será una letra).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- RF02.2 Turnos (turno alternado).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- RF02.3 Final (al terminar la ultima ronda).</a:t>
          </a:r>
          <a:endParaRPr lang="en-US" sz="1400" kern="1200"/>
        </a:p>
      </dsp:txBody>
      <dsp:txXfrm>
        <a:off x="0" y="1152238"/>
        <a:ext cx="7550727" cy="1058400"/>
      </dsp:txXfrm>
    </dsp:sp>
    <dsp:sp modelId="{1F6D8D82-B04C-46E0-9EA8-AFBDA419AE00}">
      <dsp:nvSpPr>
        <dsp:cNvPr id="0" name=""/>
        <dsp:cNvSpPr/>
      </dsp:nvSpPr>
      <dsp:spPr>
        <a:xfrm>
          <a:off x="377536" y="945598"/>
          <a:ext cx="528550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80" tIns="0" rIns="199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- RF02 Jugar una partida (necesitamos 2 jugadores)</a:t>
          </a:r>
          <a:endParaRPr lang="en-US" sz="1400" kern="1200"/>
        </a:p>
      </dsp:txBody>
      <dsp:txXfrm>
        <a:off x="397711" y="965773"/>
        <a:ext cx="5245158" cy="372930"/>
      </dsp:txXfrm>
    </dsp:sp>
    <dsp:sp modelId="{A8E06381-FBE8-4D26-BF02-6AE552F108F5}">
      <dsp:nvSpPr>
        <dsp:cNvPr id="0" name=""/>
        <dsp:cNvSpPr/>
      </dsp:nvSpPr>
      <dsp:spPr>
        <a:xfrm>
          <a:off x="0" y="2492878"/>
          <a:ext cx="7550727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020" tIns="291592" rIns="5860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- RF03.1 Contador (si acierta se suma un punto).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- RF03.2 Bonus (doble puntuación).</a:t>
          </a:r>
          <a:endParaRPr lang="en-US" sz="1400" kern="1200"/>
        </a:p>
      </dsp:txBody>
      <dsp:txXfrm>
        <a:off x="0" y="2492878"/>
        <a:ext cx="7550727" cy="815850"/>
      </dsp:txXfrm>
    </dsp:sp>
    <dsp:sp modelId="{2BE12ED1-E3DF-4E38-9F50-301863871581}">
      <dsp:nvSpPr>
        <dsp:cNvPr id="0" name=""/>
        <dsp:cNvSpPr/>
      </dsp:nvSpPr>
      <dsp:spPr>
        <a:xfrm>
          <a:off x="377536" y="2286238"/>
          <a:ext cx="528550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80" tIns="0" rIns="199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- RF03 Sistema de puntuación</a:t>
          </a:r>
          <a:endParaRPr lang="en-US" sz="1400" kern="1200"/>
        </a:p>
      </dsp:txBody>
      <dsp:txXfrm>
        <a:off x="397711" y="2306413"/>
        <a:ext cx="5245158" cy="372930"/>
      </dsp:txXfrm>
    </dsp:sp>
    <dsp:sp modelId="{8D3811B4-F3AE-4C78-8F62-2653B68B70E2}">
      <dsp:nvSpPr>
        <dsp:cNvPr id="0" name=""/>
        <dsp:cNvSpPr/>
      </dsp:nvSpPr>
      <dsp:spPr>
        <a:xfrm>
          <a:off x="0" y="3590968"/>
          <a:ext cx="7550727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020" tIns="291592" rIns="5860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- RF05.1 Definición.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- RF05.2 Interrogación.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- RF05.3 Completar.</a:t>
          </a:r>
          <a:endParaRPr lang="en-US" sz="1400" kern="1200"/>
        </a:p>
      </dsp:txBody>
      <dsp:txXfrm>
        <a:off x="0" y="3590968"/>
        <a:ext cx="7550727" cy="1058400"/>
      </dsp:txXfrm>
    </dsp:sp>
    <dsp:sp modelId="{6D30F133-6FFE-455F-9CC6-80C442045B40}">
      <dsp:nvSpPr>
        <dsp:cNvPr id="0" name=""/>
        <dsp:cNvSpPr/>
      </dsp:nvSpPr>
      <dsp:spPr>
        <a:xfrm>
          <a:off x="377536" y="3384328"/>
          <a:ext cx="528550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80" tIns="0" rIns="199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 RF05 Preguntas (puede ser definición, interrogación o completar).</a:t>
          </a:r>
          <a:endParaRPr lang="en-US" sz="1400" kern="1200" dirty="0"/>
        </a:p>
      </dsp:txBody>
      <dsp:txXfrm>
        <a:off x="397711" y="3404503"/>
        <a:ext cx="5245158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B3A69-BFFD-4550-A2A6-21F5F82C0785}">
      <dsp:nvSpPr>
        <dsp:cNvPr id="0" name=""/>
        <dsp:cNvSpPr/>
      </dsp:nvSpPr>
      <dsp:spPr>
        <a:xfrm>
          <a:off x="589568" y="928"/>
          <a:ext cx="1757613" cy="1054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- RNF01 Soporte. El sistema estará soportado por PC. </a:t>
          </a:r>
          <a:endParaRPr lang="en-US" sz="1300" kern="1200"/>
        </a:p>
      </dsp:txBody>
      <dsp:txXfrm>
        <a:off x="589568" y="928"/>
        <a:ext cx="1757613" cy="1054567"/>
      </dsp:txXfrm>
    </dsp:sp>
    <dsp:sp modelId="{A6F35198-E9C4-45C0-A74C-8758426B0F67}">
      <dsp:nvSpPr>
        <dsp:cNvPr id="0" name=""/>
        <dsp:cNvSpPr/>
      </dsp:nvSpPr>
      <dsp:spPr>
        <a:xfrm>
          <a:off x="2522943" y="928"/>
          <a:ext cx="1757613" cy="1054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- RNF02 Almacenamiento. La batería de palabras estará almacenada en ficheros de texto.</a:t>
          </a:r>
          <a:endParaRPr lang="en-US" sz="1300" kern="1200"/>
        </a:p>
      </dsp:txBody>
      <dsp:txXfrm>
        <a:off x="2522943" y="928"/>
        <a:ext cx="1757613" cy="1054567"/>
      </dsp:txXfrm>
    </dsp:sp>
    <dsp:sp modelId="{CB461E48-CFBA-4E52-8C8E-A1A71B77C5C3}">
      <dsp:nvSpPr>
        <dsp:cNvPr id="0" name=""/>
        <dsp:cNvSpPr/>
      </dsp:nvSpPr>
      <dsp:spPr>
        <a:xfrm>
          <a:off x="4456317" y="928"/>
          <a:ext cx="1757613" cy="1054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- RNF03 Los jugadores tendrán un máximo de 15 segundos para responder cada pregunta.</a:t>
          </a:r>
          <a:endParaRPr lang="en-US" sz="1300" kern="1200"/>
        </a:p>
      </dsp:txBody>
      <dsp:txXfrm>
        <a:off x="4456317" y="928"/>
        <a:ext cx="1757613" cy="1054567"/>
      </dsp:txXfrm>
    </dsp:sp>
    <dsp:sp modelId="{42D657A9-E101-4124-98D8-4A4B389621CC}">
      <dsp:nvSpPr>
        <dsp:cNvPr id="0" name=""/>
        <dsp:cNvSpPr/>
      </dsp:nvSpPr>
      <dsp:spPr>
        <a:xfrm>
          <a:off x="6389692" y="928"/>
          <a:ext cx="1757613" cy="1054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- RNF04 El sistema no distingue entre mayúsculas y minúsculas.</a:t>
          </a:r>
          <a:endParaRPr lang="en-US" sz="1300" kern="1200"/>
        </a:p>
      </dsp:txBody>
      <dsp:txXfrm>
        <a:off x="6389692" y="928"/>
        <a:ext cx="1757613" cy="1054567"/>
      </dsp:txXfrm>
    </dsp:sp>
    <dsp:sp modelId="{C75E1ACA-7321-4AE2-AE0F-13789EA897E5}">
      <dsp:nvSpPr>
        <dsp:cNvPr id="0" name=""/>
        <dsp:cNvSpPr/>
      </dsp:nvSpPr>
      <dsp:spPr>
        <a:xfrm>
          <a:off x="589568" y="1231258"/>
          <a:ext cx="1757613" cy="1054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- RNF05 El sistema no permitirá el uso de las tildes.</a:t>
          </a:r>
          <a:endParaRPr lang="en-US" sz="1300" kern="1200"/>
        </a:p>
      </dsp:txBody>
      <dsp:txXfrm>
        <a:off x="589568" y="1231258"/>
        <a:ext cx="1757613" cy="1054567"/>
      </dsp:txXfrm>
    </dsp:sp>
    <dsp:sp modelId="{B15108E0-E69E-4004-AB14-AA31E303FE54}">
      <dsp:nvSpPr>
        <dsp:cNvPr id="0" name=""/>
        <dsp:cNvSpPr/>
      </dsp:nvSpPr>
      <dsp:spPr>
        <a:xfrm>
          <a:off x="2522943" y="1231258"/>
          <a:ext cx="1757613" cy="1054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- RNF06 El sistema no permitirá el uso de los caracteres especiales.</a:t>
          </a:r>
          <a:endParaRPr lang="en-US" sz="1300" kern="1200"/>
        </a:p>
      </dsp:txBody>
      <dsp:txXfrm>
        <a:off x="2522943" y="1231258"/>
        <a:ext cx="1757613" cy="1054567"/>
      </dsp:txXfrm>
    </dsp:sp>
    <dsp:sp modelId="{8645D6D6-E906-4C92-B135-0389E9799541}">
      <dsp:nvSpPr>
        <dsp:cNvPr id="0" name=""/>
        <dsp:cNvSpPr/>
      </dsp:nvSpPr>
      <dsp:spPr>
        <a:xfrm>
          <a:off x="4456317" y="1231258"/>
          <a:ext cx="1757613" cy="1054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- RNF08 Las respuestas deben contener o comenzar por la letra correspondiente a la ronda.</a:t>
          </a:r>
          <a:endParaRPr lang="en-US" sz="1300" kern="1200"/>
        </a:p>
      </dsp:txBody>
      <dsp:txXfrm>
        <a:off x="4456317" y="1231258"/>
        <a:ext cx="1757613" cy="1054567"/>
      </dsp:txXfrm>
    </dsp:sp>
    <dsp:sp modelId="{0537EC23-55F5-4ABF-8C87-17C4D9B07D94}">
      <dsp:nvSpPr>
        <dsp:cNvPr id="0" name=""/>
        <dsp:cNvSpPr/>
      </dsp:nvSpPr>
      <dsp:spPr>
        <a:xfrm>
          <a:off x="6389692" y="1231258"/>
          <a:ext cx="1757613" cy="1054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- RNF09 El sistema recibe la respuesta en la entrada por teclado.</a:t>
          </a:r>
          <a:endParaRPr lang="en-US" sz="1300" kern="1200"/>
        </a:p>
      </dsp:txBody>
      <dsp:txXfrm>
        <a:off x="6389692" y="1231258"/>
        <a:ext cx="1757613" cy="1054567"/>
      </dsp:txXfrm>
    </dsp:sp>
    <dsp:sp modelId="{6A323C2E-8538-4594-B0E6-A566D3D721B8}">
      <dsp:nvSpPr>
        <dsp:cNvPr id="0" name=""/>
        <dsp:cNvSpPr/>
      </dsp:nvSpPr>
      <dsp:spPr>
        <a:xfrm>
          <a:off x="2522943" y="2461587"/>
          <a:ext cx="1757613" cy="1054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- RNF10 El tiempo restante para responder se mostrará en el formato de segundos.</a:t>
          </a:r>
          <a:endParaRPr lang="en-US" sz="1300" kern="1200"/>
        </a:p>
      </dsp:txBody>
      <dsp:txXfrm>
        <a:off x="2522943" y="2461587"/>
        <a:ext cx="1757613" cy="1054567"/>
      </dsp:txXfrm>
    </dsp:sp>
    <dsp:sp modelId="{089DCF9E-312C-41E5-9726-C976B5EDF793}">
      <dsp:nvSpPr>
        <dsp:cNvPr id="0" name=""/>
        <dsp:cNvSpPr/>
      </dsp:nvSpPr>
      <dsp:spPr>
        <a:xfrm>
          <a:off x="4456317" y="2461587"/>
          <a:ext cx="1757613" cy="1054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- RNF11 La primera ronda aleatoria no podrá ser la correspondiente a la letra "z".</a:t>
          </a:r>
          <a:endParaRPr lang="en-US" sz="1300" kern="1200"/>
        </a:p>
      </dsp:txBody>
      <dsp:txXfrm>
        <a:off x="4456317" y="2461587"/>
        <a:ext cx="1757613" cy="1054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49DB-BDD5-40E9-ACBC-CEC8AB5F9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1602F-447A-4D9B-AE75-FA750DAF1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17CB-64A1-4A0C-A02E-B822BFA9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8D06-FB17-47A3-9B9D-E5EF917B24BA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3639-6957-4F8A-85F3-EE8B3094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52A22-E4E7-4B71-BBB5-5B2EF6BC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E805-E2A1-403B-8774-5F87660B7AE4}" type="slidenum">
              <a:rPr lang="he-IL" smtClean="0"/>
              <a:t>‹Nº›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199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D8C3-1F2D-45A7-B82F-17A592CF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AB4EA-766D-4737-8D95-0E20617A6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FDD9-40EA-4A2F-BD9E-34428F00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8D06-FB17-47A3-9B9D-E5EF917B24BA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8D6AF-346E-4653-B6F1-3B23C0DD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F9CC0-951A-4659-83E6-0500D393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E805-E2A1-403B-8774-5F87660B7AE4}" type="slidenum">
              <a:rPr lang="he-IL" smtClean="0"/>
              <a:t>‹Nº›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1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B139E-E346-4D11-8A4B-90A3F0261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0C91D-BB4C-412A-B2C9-B2B9EC9D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FEA7C-A6FC-492F-BF02-49467089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8D06-FB17-47A3-9B9D-E5EF917B24BA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0F34-D219-4CA1-8D16-1A5FBA1C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73950-110B-4856-B603-24C13B75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E805-E2A1-403B-8774-5F87660B7AE4}" type="slidenum">
              <a:rPr lang="he-IL" smtClean="0"/>
              <a:t>‹Nº›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281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CA44-D5E6-4EF2-AD61-A2716E2F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3B17-3CFD-4983-A515-B8880A1C4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E0EEB-D1A1-43CD-9316-1FCB6348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8D06-FB17-47A3-9B9D-E5EF917B24BA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520E4-88D7-4B6B-8D17-71249869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5524-8D1C-4FB4-8936-55A213CF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E805-E2A1-403B-8774-5F87660B7AE4}" type="slidenum">
              <a:rPr lang="he-IL" smtClean="0"/>
              <a:t>‹Nº›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54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EFDC-7244-4D52-93AB-7A05011F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21D54-D19D-4EF7-96C5-ADD3FB028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766D-3BD1-4543-AC15-DA4A9A3F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8D06-FB17-47A3-9B9D-E5EF917B24BA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BB474-60B5-4E49-81C2-51DA10AD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2AED-9F7C-4A39-87D4-3A8C3640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E805-E2A1-403B-8774-5F87660B7AE4}" type="slidenum">
              <a:rPr lang="he-IL" smtClean="0"/>
              <a:t>‹Nº›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603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2FC3-CBBC-4F82-8B0F-EBD63342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FCA4-9AD1-4B1D-B2CD-BD3F028F7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F5C2E-16DD-417B-A665-32FF1667E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69C56-232D-43E4-95B6-6AC7C17E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8D06-FB17-47A3-9B9D-E5EF917B24BA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68D1A-C699-432B-89F1-D1517395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658D-7786-4D3C-8AF0-AAED3C7E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E805-E2A1-403B-8774-5F87660B7AE4}" type="slidenum">
              <a:rPr lang="he-IL" smtClean="0"/>
              <a:t>‹Nº›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576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2C52-BE23-4855-927E-BA2F30D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7083A-324E-4325-A0FF-0D6E5FB2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880B6-B1DA-4508-A87E-86653121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4CCDD-F751-412B-BC97-DFD2FD110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89958-F649-4746-9634-9F8886C2C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B2820-3472-4F88-8931-8C39890A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8D06-FB17-47A3-9B9D-E5EF917B24BA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C614C-5ECC-4CC1-8811-8AE9435D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32475-BEAE-4511-8037-D5DDA6EC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E805-E2A1-403B-8774-5F87660B7AE4}" type="slidenum">
              <a:rPr lang="he-IL" smtClean="0"/>
              <a:t>‹Nº›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979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FD9C-126E-4954-9BDD-057E6857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7CC82-59C6-43BB-AF4A-FE493FCD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8D06-FB17-47A3-9B9D-E5EF917B24BA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FDA9D-6C0D-4D1D-BE18-078973DE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99447-317C-4D09-A0B3-4C561B5C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E805-E2A1-403B-8774-5F87660B7AE4}" type="slidenum">
              <a:rPr lang="he-IL" smtClean="0"/>
              <a:t>‹Nº›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471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3D811-80E3-4C89-B433-C4D26499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8D06-FB17-47A3-9B9D-E5EF917B24BA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7B444-D8B9-41C3-9B1B-C82E654C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8060B-B2B3-4538-A0FD-84BC8C83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E805-E2A1-403B-8774-5F87660B7AE4}" type="slidenum">
              <a:rPr lang="he-IL" smtClean="0"/>
              <a:t>‹Nº›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376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1059-246E-4E8F-9E11-0E724662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8224-B24B-40B4-9F33-2C61E1CD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76883-F9ED-4C8D-89AB-3031E3DC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9E452-3626-45A5-9038-3BC438E0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8D06-FB17-47A3-9B9D-E5EF917B24BA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18E40-EE90-4028-B0C3-02C4D499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E1937-2670-423A-89D1-F20ED5E6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E805-E2A1-403B-8774-5F87660B7AE4}" type="slidenum">
              <a:rPr lang="he-IL" smtClean="0"/>
              <a:t>‹Nº›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139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0836-CDF6-48A2-9ADB-0016BA5C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F81AD-751A-4651-A5A2-C61311614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1361D-E88E-4960-AF99-809F899E0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5ABD5-944D-4C91-8E17-68613DD4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8D06-FB17-47A3-9B9D-E5EF917B24BA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8D601-9ABE-4B05-A822-01C18AA7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76EE6-07B8-4542-89BA-3E55A2E3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E805-E2A1-403B-8774-5F87660B7AE4}" type="slidenum">
              <a:rPr lang="he-IL" smtClean="0"/>
              <a:t>‹Nº›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791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29D21-13E5-4AFC-8A7E-44C57024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017BE-3FAA-46AA-B75C-30431FF01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DC652-25E2-4EDA-B767-BD029A890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98D06-FB17-47A3-9B9D-E5EF917B24BA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0B32-F8AF-417B-A152-61581C17A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4E178-6B96-42E8-B255-4993EF396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E805-E2A1-403B-8774-5F87660B7AE4}" type="slidenum">
              <a:rPr lang="he-IL" smtClean="0"/>
              <a:t>‹Nº›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03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1" name="Marcador de contenido 10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26F249BD-174F-6577-BFEB-69DA48C3F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2120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Arial Black" panose="020B0A04020102020204" pitchFamily="34" charset="0"/>
              </a:rPr>
              <a:t>Requisitos No Funcionales</a:t>
            </a:r>
            <a:endParaRPr lang="he-IL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1DCBA9-700F-F1A0-A7BF-CA2F631ACB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30978" y="2126071"/>
          <a:ext cx="8736874" cy="3517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457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Diagrama</a:t>
            </a:r>
            <a:r>
              <a:rPr lang="en-US" sz="4000" kern="1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US" sz="4000" kern="1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Requisitos</a:t>
            </a:r>
            <a:endParaRPr lang="en-US" sz="4000" kern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n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E8FE1BA7-7690-1699-A3A3-748566F6B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4" y="1357746"/>
            <a:ext cx="9996432" cy="50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1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uadroTexto 5"/>
          <p:cNvSpPr txBox="1"/>
          <p:nvPr/>
        </p:nvSpPr>
        <p:spPr>
          <a:xfrm>
            <a:off x="5459413" y="642938"/>
            <a:ext cx="3138488" cy="55721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-CU1: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Iniciar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partida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-CU2: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Introducir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nombre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-CU3: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Consultar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ronda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-CU4: Leer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pregunta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-CU5: Responder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pregunta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-CU6: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Consultar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validez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pregunta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2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640763" y="642938"/>
            <a:ext cx="2909888" cy="55721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-CU7: Ver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solución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-CU8: Ver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puntuación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-CU9: Ver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resultado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final.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-CU11: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Consultar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rebote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-CU12: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Consultar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bonus.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-CU14: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Gestión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preguntas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2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2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2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Casos de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17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Arial Black" panose="020B0A04020102020204" pitchFamily="34" charset="0"/>
              </a:rPr>
              <a:t>Diagrama Casos de Uso</a:t>
            </a:r>
            <a:endParaRPr lang="he-IL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87" y="1482435"/>
            <a:ext cx="11043414" cy="489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0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>
                <a:solidFill>
                  <a:schemeClr val="accent2"/>
                </a:solidFill>
                <a:latin typeface="Arial Black" panose="020B0A04020102020204" pitchFamily="34" charset="0"/>
              </a:rPr>
              <a:t>Diagrama de Clases</a:t>
            </a:r>
            <a:endParaRPr lang="he-IL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27362"/>
              </p:ext>
            </p:extLst>
          </p:nvPr>
        </p:nvGraphicFramePr>
        <p:xfrm>
          <a:off x="838200" y="1815738"/>
          <a:ext cx="10515600" cy="4310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276004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193176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84409261"/>
                    </a:ext>
                  </a:extLst>
                </a:gridCol>
              </a:tblGrid>
              <a:tr h="594293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Clases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Atributos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98053"/>
                  </a:ext>
                </a:extLst>
              </a:tr>
              <a:tr h="803431">
                <a:tc>
                  <a:txBody>
                    <a:bodyPr/>
                    <a:lstStyle/>
                    <a:p>
                      <a:r>
                        <a:rPr lang="es-ES"/>
                        <a:t>Temporizador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sigue</a:t>
                      </a:r>
                      <a:r>
                        <a:rPr lang="es-ES" baseline="0"/>
                        <a:t> (boolean)</a:t>
                      </a:r>
                      <a:r>
                        <a:rPr lang="es-ES"/>
                        <a:t>, tiempoTranscurrido (long)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Cronometra</a:t>
                      </a:r>
                      <a:r>
                        <a:rPr lang="es-ES" baseline="0" dirty="0"/>
                        <a:t> tiempo de respuesta de cada jugador.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07184"/>
                  </a:ext>
                </a:extLst>
              </a:tr>
              <a:tr h="757646">
                <a:tc>
                  <a:txBody>
                    <a:bodyPr/>
                    <a:lstStyle/>
                    <a:p>
                      <a:r>
                        <a:rPr lang="es-ES"/>
                        <a:t>Jugador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nombre</a:t>
                      </a:r>
                      <a:r>
                        <a:rPr lang="es-ES" baseline="0"/>
                        <a:t> (String)</a:t>
                      </a:r>
                    </a:p>
                    <a:p>
                      <a:r>
                        <a:rPr lang="es-ES"/>
                        <a:t>puntuacion (int)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Representa al</a:t>
                      </a:r>
                      <a:r>
                        <a:rPr lang="es-ES" baseline="0" dirty="0"/>
                        <a:t> jugador y su progreso en la partida.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05208"/>
                  </a:ext>
                </a:extLst>
              </a:tr>
              <a:tr h="744583">
                <a:tc>
                  <a:txBody>
                    <a:bodyPr/>
                    <a:lstStyle/>
                    <a:p>
                      <a:r>
                        <a:rPr lang="es-ES"/>
                        <a:t>Pregunta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solucion (String)</a:t>
                      </a:r>
                    </a:p>
                    <a:p>
                      <a:r>
                        <a:rPr lang="es-ES"/>
                        <a:t>pregunta (String)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Carga la pregunta y solución</a:t>
                      </a:r>
                      <a:r>
                        <a:rPr lang="es-ES" baseline="0" dirty="0"/>
                        <a:t> de la ronda correspondiente.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38259"/>
                  </a:ext>
                </a:extLst>
              </a:tr>
              <a:tr h="770709">
                <a:tc>
                  <a:txBody>
                    <a:bodyPr/>
                    <a:lstStyle/>
                    <a:p>
                      <a:r>
                        <a:rPr lang="es-ES"/>
                        <a:t>Ronda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rondaBonus (int)</a:t>
                      </a:r>
                    </a:p>
                    <a:p>
                      <a:r>
                        <a:rPr lang="es-ES"/>
                        <a:t>numero (int)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Lleva</a:t>
                      </a:r>
                      <a:r>
                        <a:rPr lang="es-ES" baseline="0" dirty="0"/>
                        <a:t> a cabo el proceso de una ronda y sus posibles escenarios.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9279"/>
                  </a:ext>
                </a:extLst>
              </a:tr>
              <a:tr h="594293">
                <a:tc>
                  <a:txBody>
                    <a:bodyPr/>
                    <a:lstStyle/>
                    <a:p>
                      <a:r>
                        <a:rPr lang="es-ES"/>
                        <a:t>Partida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letras (ArrayList)</a:t>
                      </a:r>
                    </a:p>
                    <a:p>
                      <a:r>
                        <a:rPr lang="es-ES"/>
                        <a:t>turno (int)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/>
                        <a:t>Gestionar el turno de los jugadores y las rondas de la partida.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80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6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Arial Black" panose="020B0A04020102020204" pitchFamily="34" charset="0"/>
              </a:rPr>
              <a:t>Diagrama de Clases</a:t>
            </a:r>
            <a:endParaRPr lang="he-IL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8020"/>
            <a:ext cx="10878774" cy="47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11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Arial Black" panose="020B0A04020102020204" pitchFamily="34" charset="0"/>
              </a:rPr>
              <a:t>Diagrama de Secuencia (Inicio)  </a:t>
            </a:r>
            <a:endParaRPr lang="he-IL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406B6F2-D486-4770-879C-D57AFAB13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0874"/>
            <a:ext cx="10515600" cy="554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2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37" y="116931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Arial Black" panose="020B0A04020102020204" pitchFamily="34" charset="0"/>
              </a:rPr>
              <a:t>Diagrama de Secuencia (Ronda)</a:t>
            </a:r>
            <a:endParaRPr lang="he-IL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E2C97C0-4060-3D78-C409-08B114EB7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442494"/>
            <a:ext cx="11087100" cy="541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50" y="72163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Arial Black" panose="020B0A04020102020204" pitchFamily="34" charset="0"/>
              </a:rPr>
              <a:t>Diagrama de Secuencia (Turnos)</a:t>
            </a:r>
            <a:endParaRPr lang="he-IL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9177C35-1FA2-CB1E-C1A7-85CB2EF26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4" y="1321904"/>
            <a:ext cx="10070086" cy="523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8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26" y="0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Arial Black" panose="020B0A04020102020204" pitchFamily="34" charset="0"/>
              </a:rPr>
              <a:t>Diagrama de Secuencia (Turnos)</a:t>
            </a:r>
            <a:endParaRPr lang="he-IL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849DC61-3CFB-4ADE-53D4-B6A8CE03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26" y="1638299"/>
            <a:ext cx="105156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6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dirty="0">
                <a:solidFill>
                  <a:schemeClr val="accent2"/>
                </a:solidFill>
                <a:latin typeface="Arial Black" panose="020B0A04020102020204" pitchFamily="34" charset="0"/>
              </a:rPr>
              <a:t>¿Qué es </a:t>
            </a:r>
            <a:r>
              <a:rPr lang="es-ES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Pasadeporte</a:t>
            </a:r>
            <a:r>
              <a:rPr lang="es-ES" dirty="0">
                <a:solidFill>
                  <a:schemeClr val="accent2"/>
                </a:solidFill>
                <a:latin typeface="Arial Black" panose="020B0A04020102020204" pitchFamily="34" charset="0"/>
              </a:rPr>
              <a:t>?</a:t>
            </a:r>
            <a:endParaRPr lang="en-US" dirty="0"/>
          </a:p>
        </p:txBody>
      </p:sp>
      <p:pic>
        <p:nvPicPr>
          <p:cNvPr id="10" name="Imagen 9" descr="Un dibujo de una persona con 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9A8251A7-4865-98D8-A9E8-05EA90040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" r="-2" b="4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CuadroTexto 3"/>
          <p:cNvSpPr txBox="1"/>
          <p:nvPr/>
        </p:nvSpPr>
        <p:spPr>
          <a:xfrm>
            <a:off x="7320465" y="219410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Quiz deportivo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1vs1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Juego por turnos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Preguntas de la ‘a’ a la ‘z’</a:t>
            </a:r>
            <a:br>
              <a:rPr lang="en-US" sz="2000" b="1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867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accent2"/>
                </a:solidFill>
                <a:latin typeface="Arial Black" panose="020B0A04020102020204" pitchFamily="34" charset="0"/>
              </a:rPr>
              <a:t>Demo del </a:t>
            </a:r>
            <a:r>
              <a:rPr lang="en-US" sz="6600" kern="1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juego</a:t>
            </a:r>
            <a:r>
              <a:rPr lang="en-US" sz="6600" kern="12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666C-BA40-4F27-8D5C-37697D70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01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ES" dirty="0">
                <a:solidFill>
                  <a:schemeClr val="accent2"/>
                </a:solidFill>
                <a:latin typeface="Arial Black" panose="020B0A04020102020204" pitchFamily="34" charset="0"/>
              </a:rPr>
              <a:t>Funcionalidades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666C-BA40-4F27-8D5C-37697D70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fontAlgn="base"/>
            <a:r>
              <a:rPr lang="es-ES" sz="2000" dirty="0"/>
              <a:t>El juego se basa en rondas. </a:t>
            </a:r>
          </a:p>
          <a:p>
            <a:pPr fontAlgn="base"/>
            <a:r>
              <a:rPr lang="es-ES" sz="2000" dirty="0"/>
              <a:t>Cada ronda pertenece a una letra (excepto la ñ).</a:t>
            </a:r>
          </a:p>
          <a:p>
            <a:pPr fontAlgn="base"/>
            <a:r>
              <a:rPr lang="es-ES" sz="2000" dirty="0"/>
              <a:t>Una única pregunta por ronda.</a:t>
            </a:r>
          </a:p>
          <a:p>
            <a:pPr fontAlgn="base"/>
            <a:r>
              <a:rPr lang="es-ES" sz="2000" dirty="0"/>
              <a:t>Posibilidad de rebote.</a:t>
            </a:r>
          </a:p>
          <a:p>
            <a:pPr fontAlgn="base"/>
            <a:r>
              <a:rPr lang="es-ES" sz="2000" dirty="0"/>
              <a:t>Posibilidad de ronda bonus.</a:t>
            </a:r>
          </a:p>
          <a:p>
            <a:endParaRPr lang="he-IL" sz="2000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5BFC144E-D0C9-DAB3-6C80-AEB3BEB96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r="1690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97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1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2"/>
                </a:solidFill>
                <a:latin typeface="Arial Black" panose="020B0A04020102020204" pitchFamily="34" charset="0"/>
              </a:rPr>
              <a:t>¿Cómo funciona una ronda?</a:t>
            </a:r>
            <a:endParaRPr lang="he-I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0EA737-49E1-5E27-E988-85F182E42C09}"/>
              </a:ext>
            </a:extLst>
          </p:cNvPr>
          <p:cNvSpPr/>
          <p:nvPr/>
        </p:nvSpPr>
        <p:spPr>
          <a:xfrm>
            <a:off x="4900612" y="1047750"/>
            <a:ext cx="2390775" cy="1152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PREGUNTA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05569B7-A076-B6F7-6918-4061E806B46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5998" y="2200275"/>
            <a:ext cx="2" cy="93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grama de flujo: decisión 12">
            <a:extLst>
              <a:ext uri="{FF2B5EF4-FFF2-40B4-BE49-F238E27FC236}">
                <a16:creationId xmlns:a16="http://schemas.microsoft.com/office/drawing/2014/main" id="{84C41E7B-E9CD-2DF8-1E27-49CFD22186B8}"/>
              </a:ext>
            </a:extLst>
          </p:cNvPr>
          <p:cNvSpPr/>
          <p:nvPr/>
        </p:nvSpPr>
        <p:spPr>
          <a:xfrm>
            <a:off x="4900616" y="3136106"/>
            <a:ext cx="2390771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¿ACIERTA?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108CACE-23FA-A9B6-3A5D-12F35BC17E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96002" y="3974306"/>
            <a:ext cx="0" cy="86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2DAB2DEC-8A65-B17C-335A-ED48D2D42E9A}"/>
              </a:ext>
            </a:extLst>
          </p:cNvPr>
          <p:cNvCxnSpPr>
            <a:cxnSpLocks/>
          </p:cNvCxnSpPr>
          <p:nvPr/>
        </p:nvCxnSpPr>
        <p:spPr>
          <a:xfrm>
            <a:off x="7291384" y="3555206"/>
            <a:ext cx="1871663" cy="1288256"/>
          </a:xfrm>
          <a:prstGeom prst="bentConnector3">
            <a:avLst>
              <a:gd name="adj1" fmla="val 99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27B8457-5559-A455-4B35-430E482ADF07}"/>
              </a:ext>
            </a:extLst>
          </p:cNvPr>
          <p:cNvSpPr txBox="1"/>
          <p:nvPr/>
        </p:nvSpPr>
        <p:spPr>
          <a:xfrm>
            <a:off x="9163047" y="4039552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368D980-4F22-2DC1-DC16-D27FD7D7A535}"/>
              </a:ext>
            </a:extLst>
          </p:cNvPr>
          <p:cNvSpPr txBox="1"/>
          <p:nvPr/>
        </p:nvSpPr>
        <p:spPr>
          <a:xfrm>
            <a:off x="6164932" y="4039552"/>
            <a:ext cx="3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26" name="Diagrama de flujo: decisión 25">
            <a:extLst>
              <a:ext uri="{FF2B5EF4-FFF2-40B4-BE49-F238E27FC236}">
                <a16:creationId xmlns:a16="http://schemas.microsoft.com/office/drawing/2014/main" id="{E78E69E8-5F53-967D-396A-8AB0D9106F26}"/>
              </a:ext>
            </a:extLst>
          </p:cNvPr>
          <p:cNvSpPr/>
          <p:nvPr/>
        </p:nvSpPr>
        <p:spPr>
          <a:xfrm>
            <a:off x="4994669" y="4843462"/>
            <a:ext cx="2202658" cy="6972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¿BONUS?</a:t>
            </a:r>
            <a:endParaRPr lang="es-ES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503FBD3-6456-A6AB-DAA6-F0C131D4F227}"/>
              </a:ext>
            </a:extLst>
          </p:cNvPr>
          <p:cNvSpPr/>
          <p:nvPr/>
        </p:nvSpPr>
        <p:spPr>
          <a:xfrm>
            <a:off x="8131964" y="4843462"/>
            <a:ext cx="2062166" cy="69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REBOTE</a:t>
            </a:r>
            <a:endParaRPr lang="es-ES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221DACD-B5F3-D61A-301E-E21417903100}"/>
              </a:ext>
            </a:extLst>
          </p:cNvPr>
          <p:cNvCxnSpPr>
            <a:cxnSpLocks/>
          </p:cNvCxnSpPr>
          <p:nvPr/>
        </p:nvCxnSpPr>
        <p:spPr>
          <a:xfrm flipH="1">
            <a:off x="4108846" y="5198268"/>
            <a:ext cx="885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7183990-A99B-4574-BB12-6DF73467C38E}"/>
              </a:ext>
            </a:extLst>
          </p:cNvPr>
          <p:cNvCxnSpPr>
            <a:cxnSpLocks/>
          </p:cNvCxnSpPr>
          <p:nvPr/>
        </p:nvCxnSpPr>
        <p:spPr>
          <a:xfrm>
            <a:off x="6095998" y="5540692"/>
            <a:ext cx="0" cy="78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64061D9-3068-1688-96D8-3E1EFA5EDF37}"/>
              </a:ext>
            </a:extLst>
          </p:cNvPr>
          <p:cNvSpPr txBox="1"/>
          <p:nvPr/>
        </p:nvSpPr>
        <p:spPr>
          <a:xfrm>
            <a:off x="4506726" y="4843462"/>
            <a:ext cx="3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B4DD774-1D87-D908-F269-B0BF932A3854}"/>
              </a:ext>
            </a:extLst>
          </p:cNvPr>
          <p:cNvSpPr txBox="1"/>
          <p:nvPr/>
        </p:nvSpPr>
        <p:spPr>
          <a:xfrm>
            <a:off x="6164932" y="5625584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C888605-32F7-6048-5FA1-19201FB55F3E}"/>
              </a:ext>
            </a:extLst>
          </p:cNvPr>
          <p:cNvSpPr txBox="1"/>
          <p:nvPr/>
        </p:nvSpPr>
        <p:spPr>
          <a:xfrm>
            <a:off x="2893399" y="4979253"/>
            <a:ext cx="133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+2 puntos</a:t>
            </a:r>
          </a:p>
          <a:p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29D1105-A2D7-6F69-AA13-5A1E2BB3B5CE}"/>
              </a:ext>
            </a:extLst>
          </p:cNvPr>
          <p:cNvSpPr txBox="1"/>
          <p:nvPr/>
        </p:nvSpPr>
        <p:spPr>
          <a:xfrm>
            <a:off x="5533836" y="6324600"/>
            <a:ext cx="126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+1 punto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CB71B43-7698-B6DC-CCEA-53CD8946283E}"/>
              </a:ext>
            </a:extLst>
          </p:cNvPr>
          <p:cNvSpPr txBox="1"/>
          <p:nvPr/>
        </p:nvSpPr>
        <p:spPr>
          <a:xfrm>
            <a:off x="9082084" y="5540692"/>
            <a:ext cx="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15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Un espejo en la pared&#10;&#10;Descripción generada automáticamente con confianza baja">
            <a:extLst>
              <a:ext uri="{FF2B5EF4-FFF2-40B4-BE49-F238E27FC236}">
                <a16:creationId xmlns:a16="http://schemas.microsoft.com/office/drawing/2014/main" id="{1D27C064-8ED2-D775-256A-D2664D9BD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63" r="1626"/>
          <a:stretch/>
        </p:blipFill>
        <p:spPr>
          <a:xfrm>
            <a:off x="2522358" y="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30" y="152282"/>
            <a:ext cx="3973385" cy="374274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¿En qué consiste el rebote?</a:t>
            </a:r>
            <a:endParaRPr lang="en-US" sz="52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9F436F9-9194-1BBA-80F9-64A4563CFEFA}"/>
              </a:ext>
            </a:extLst>
          </p:cNvPr>
          <p:cNvSpPr/>
          <p:nvPr/>
        </p:nvSpPr>
        <p:spPr>
          <a:xfrm>
            <a:off x="6219417" y="941440"/>
            <a:ext cx="2094271" cy="100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REBOTE</a:t>
            </a:r>
            <a:endParaRPr lang="es-ES" dirty="0"/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id="{1A5B27CF-BD15-56AB-C885-917F6C33C8D3}"/>
              </a:ext>
            </a:extLst>
          </p:cNvPr>
          <p:cNvSpPr/>
          <p:nvPr/>
        </p:nvSpPr>
        <p:spPr>
          <a:xfrm>
            <a:off x="6071003" y="2622252"/>
            <a:ext cx="2390771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¿ACIERTA?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770E027-A172-B4A2-7F5A-BF4B9A383C6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266389" y="3460452"/>
            <a:ext cx="0" cy="86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464E8FC6-5F56-A3BD-E48E-74121485C87B}"/>
              </a:ext>
            </a:extLst>
          </p:cNvPr>
          <p:cNvCxnSpPr>
            <a:cxnSpLocks/>
          </p:cNvCxnSpPr>
          <p:nvPr/>
        </p:nvCxnSpPr>
        <p:spPr>
          <a:xfrm>
            <a:off x="8461771" y="3041352"/>
            <a:ext cx="1871663" cy="1288256"/>
          </a:xfrm>
          <a:prstGeom prst="bentConnector3">
            <a:avLst>
              <a:gd name="adj1" fmla="val 99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3CCBAEF-3731-90E3-EFF7-8265A1AA7054}"/>
              </a:ext>
            </a:extLst>
          </p:cNvPr>
          <p:cNvSpPr txBox="1"/>
          <p:nvPr/>
        </p:nvSpPr>
        <p:spPr>
          <a:xfrm>
            <a:off x="10333434" y="3525698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AAD79A0-F09A-114C-F84C-66FC07387924}"/>
              </a:ext>
            </a:extLst>
          </p:cNvPr>
          <p:cNvSpPr txBox="1"/>
          <p:nvPr/>
        </p:nvSpPr>
        <p:spPr>
          <a:xfrm>
            <a:off x="7335319" y="3525698"/>
            <a:ext cx="3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32" name="Diagrama de flujo: decisión 31">
            <a:extLst>
              <a:ext uri="{FF2B5EF4-FFF2-40B4-BE49-F238E27FC236}">
                <a16:creationId xmlns:a16="http://schemas.microsoft.com/office/drawing/2014/main" id="{6C3C14E2-8AEB-91B4-F37D-2BC70C771AD9}"/>
              </a:ext>
            </a:extLst>
          </p:cNvPr>
          <p:cNvSpPr/>
          <p:nvPr/>
        </p:nvSpPr>
        <p:spPr>
          <a:xfrm>
            <a:off x="6165056" y="4329608"/>
            <a:ext cx="2202658" cy="6972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¿BONUS?</a:t>
            </a:r>
            <a:endParaRPr lang="es-ES" dirty="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C0C648DC-F676-8708-3CF0-4D24E569CDF3}"/>
              </a:ext>
            </a:extLst>
          </p:cNvPr>
          <p:cNvSpPr/>
          <p:nvPr/>
        </p:nvSpPr>
        <p:spPr>
          <a:xfrm>
            <a:off x="9302351" y="4329608"/>
            <a:ext cx="2062166" cy="69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MOSTRAR SOLUCIÓN</a:t>
            </a:r>
            <a:endParaRPr lang="es-ES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96B9029-1FDC-887D-ABE9-778E680E0FD7}"/>
              </a:ext>
            </a:extLst>
          </p:cNvPr>
          <p:cNvCxnSpPr>
            <a:cxnSpLocks/>
          </p:cNvCxnSpPr>
          <p:nvPr/>
        </p:nvCxnSpPr>
        <p:spPr>
          <a:xfrm flipH="1">
            <a:off x="5279233" y="4684414"/>
            <a:ext cx="885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7DC384D-9716-6EEF-1849-F85CAEC8040E}"/>
              </a:ext>
            </a:extLst>
          </p:cNvPr>
          <p:cNvCxnSpPr>
            <a:cxnSpLocks/>
          </p:cNvCxnSpPr>
          <p:nvPr/>
        </p:nvCxnSpPr>
        <p:spPr>
          <a:xfrm>
            <a:off x="7266385" y="5026838"/>
            <a:ext cx="0" cy="78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31128EF-931E-7479-C5FC-A6B8380007C5}"/>
              </a:ext>
            </a:extLst>
          </p:cNvPr>
          <p:cNvSpPr txBox="1"/>
          <p:nvPr/>
        </p:nvSpPr>
        <p:spPr>
          <a:xfrm>
            <a:off x="5677113" y="4329608"/>
            <a:ext cx="3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4D6B646-42D8-B4C5-3258-FC448C8886C1}"/>
              </a:ext>
            </a:extLst>
          </p:cNvPr>
          <p:cNvSpPr txBox="1"/>
          <p:nvPr/>
        </p:nvSpPr>
        <p:spPr>
          <a:xfrm>
            <a:off x="7335319" y="5111730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C3924"/>
                </a:solidFill>
              </a:rPr>
              <a:t>NO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5D23A93-0EDC-D943-3BCF-960F1EB1B64D}"/>
              </a:ext>
            </a:extLst>
          </p:cNvPr>
          <p:cNvSpPr txBox="1"/>
          <p:nvPr/>
        </p:nvSpPr>
        <p:spPr>
          <a:xfrm>
            <a:off x="6704223" y="5810746"/>
            <a:ext cx="126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33E26"/>
                </a:solidFill>
              </a:rPr>
              <a:t>+1</a:t>
            </a:r>
            <a:r>
              <a:rPr lang="es-ES" dirty="0"/>
              <a:t> </a:t>
            </a:r>
            <a:r>
              <a:rPr lang="es-ES" dirty="0">
                <a:solidFill>
                  <a:srgbClr val="F33E26"/>
                </a:solidFill>
              </a:rPr>
              <a:t>punto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253E98C5-984A-2E3D-8FD8-E99A55BF35D9}"/>
              </a:ext>
            </a:extLst>
          </p:cNvPr>
          <p:cNvCxnSpPr>
            <a:cxnSpLocks/>
          </p:cNvCxnSpPr>
          <p:nvPr/>
        </p:nvCxnSpPr>
        <p:spPr>
          <a:xfrm>
            <a:off x="7266385" y="1753096"/>
            <a:ext cx="0" cy="86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8618BF8-2B5B-1201-63BD-4415A4F60394}"/>
              </a:ext>
            </a:extLst>
          </p:cNvPr>
          <p:cNvSpPr txBox="1"/>
          <p:nvPr/>
        </p:nvSpPr>
        <p:spPr>
          <a:xfrm>
            <a:off x="4128891" y="4465399"/>
            <a:ext cx="133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33E26"/>
                </a:solidFill>
              </a:rPr>
              <a:t>+2 puntos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559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31" y="155575"/>
            <a:ext cx="10515600" cy="6826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Arial Black" panose="020B0A04020102020204" pitchFamily="34" charset="0"/>
              </a:rPr>
              <a:t>Ejemplo funcionamiento ronda.</a:t>
            </a:r>
            <a:endParaRPr lang="he-IL"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C4979A3-199F-283E-F9EE-040CEAA39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" y="1313725"/>
            <a:ext cx="5329237" cy="40246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C5F79A1-D80C-93AE-C5FE-9EDA26E8726D}"/>
              </a:ext>
            </a:extLst>
          </p:cNvPr>
          <p:cNvSpPr txBox="1"/>
          <p:nvPr/>
        </p:nvSpPr>
        <p:spPr>
          <a:xfrm>
            <a:off x="257176" y="5640234"/>
            <a:ext cx="243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Ambos jugadores fallan.</a:t>
            </a:r>
          </a:p>
        </p:txBody>
      </p:sp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E8550CB-4705-EDF8-417A-ECF65ED3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09" y="1199425"/>
            <a:ext cx="6798225" cy="41389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ECE33C3-E74F-752D-815E-699B21AA3F99}"/>
              </a:ext>
            </a:extLst>
          </p:cNvPr>
          <p:cNvSpPr txBox="1"/>
          <p:nvPr/>
        </p:nvSpPr>
        <p:spPr>
          <a:xfrm>
            <a:off x="7961230" y="5640234"/>
            <a:ext cx="181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Rebote Acertado.</a:t>
            </a:r>
          </a:p>
        </p:txBody>
      </p:sp>
    </p:spTree>
    <p:extLst>
      <p:ext uri="{BB962C8B-B14F-4D97-AF65-F5344CB8AC3E}">
        <p14:creationId xmlns:p14="http://schemas.microsoft.com/office/powerpoint/2010/main" val="84024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Gestión</a:t>
            </a:r>
            <a:r>
              <a:rPr lang="en-US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y </a:t>
            </a:r>
            <a:r>
              <a:rPr lang="en-US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almacenamiento</a:t>
            </a:r>
            <a:r>
              <a:rPr lang="en-US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de las </a:t>
            </a:r>
            <a:r>
              <a:rPr lang="en-US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preguntas</a:t>
            </a:r>
            <a:r>
              <a:rPr lang="en-US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708DD8-FAB8-1490-85B1-5D038DEBA4F9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Las </a:t>
            </a:r>
            <a:r>
              <a:rPr lang="en-US" sz="2000" dirty="0" err="1"/>
              <a:t>preguntas</a:t>
            </a:r>
            <a:r>
              <a:rPr lang="en-US" sz="2000" dirty="0"/>
              <a:t>, junto a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solución</a:t>
            </a:r>
            <a:r>
              <a:rPr lang="en-US" sz="2000" dirty="0"/>
              <a:t>, </a:t>
            </a:r>
            <a:r>
              <a:rPr lang="en-US" sz="2000" dirty="0" err="1"/>
              <a:t>están</a:t>
            </a:r>
            <a:r>
              <a:rPr lang="en-US" sz="2000" dirty="0"/>
              <a:t> </a:t>
            </a:r>
            <a:r>
              <a:rPr lang="en-US" sz="2000" dirty="0" err="1"/>
              <a:t>almacenadas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ficheros</a:t>
            </a:r>
            <a:r>
              <a:rPr lang="en-US" sz="2000" dirty="0"/>
              <a:t> de </a:t>
            </a:r>
            <a:r>
              <a:rPr lang="en-US" sz="2000" dirty="0" err="1"/>
              <a:t>texto</a:t>
            </a:r>
            <a:r>
              <a:rPr lang="en-US" sz="20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 </a:t>
            </a:r>
            <a:r>
              <a:rPr lang="en-US" sz="2000" dirty="0" err="1"/>
              <a:t>fichero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letra</a:t>
            </a:r>
            <a:r>
              <a:rPr lang="en-US" sz="20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Formato</a:t>
            </a:r>
            <a:r>
              <a:rPr lang="en-US" sz="2000" dirty="0"/>
              <a:t>: </a:t>
            </a:r>
            <a:r>
              <a:rPr lang="en-US" sz="2000" dirty="0" err="1"/>
              <a:t>Pregunta;respuesta</a:t>
            </a:r>
            <a:r>
              <a:rPr lang="en-US" sz="20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Extracción</a:t>
            </a:r>
            <a:r>
              <a:rPr lang="en-US" sz="2000" dirty="0"/>
              <a:t> </a:t>
            </a:r>
            <a:r>
              <a:rPr lang="en-US" sz="2000" dirty="0" err="1"/>
              <a:t>aleatoria</a:t>
            </a:r>
            <a:r>
              <a:rPr lang="en-US" sz="2000" dirty="0"/>
              <a:t>.</a:t>
            </a:r>
          </a:p>
        </p:txBody>
      </p:sp>
      <p:pic>
        <p:nvPicPr>
          <p:cNvPr id="31" name="Picture 30" descr="Signos de interrogación de diferentes colores">
            <a:extLst>
              <a:ext uri="{FF2B5EF4-FFF2-40B4-BE49-F238E27FC236}">
                <a16:creationId xmlns:a16="http://schemas.microsoft.com/office/drawing/2014/main" id="{5CAEBADD-A17F-3D80-7A0A-665FCDB4B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96" r="3268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7B6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4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22" y="53432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Ejemplo</a:t>
            </a:r>
            <a:r>
              <a:rPr lang="en-US" sz="4800" kern="1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US" sz="4800" kern="1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ficheros</a:t>
            </a:r>
            <a:r>
              <a:rPr lang="en-US" sz="4800" kern="1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US" sz="4800" kern="1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preguntas</a:t>
            </a:r>
            <a:r>
              <a:rPr lang="en-US" sz="4800" kern="12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Texto&#10;&#10;Descripción generada automáticamente con confianza baja">
            <a:extLst>
              <a:ext uri="{FF2B5EF4-FFF2-40B4-BE49-F238E27FC236}">
                <a16:creationId xmlns:a16="http://schemas.microsoft.com/office/drawing/2014/main" id="{569E0360-354F-4F22-8150-B3A4A20AD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35648"/>
            <a:ext cx="10515599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6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BE1-93FF-403A-A87E-8D0786F4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Arial Black" panose="020B0A04020102020204" pitchFamily="34" charset="0"/>
              </a:rPr>
              <a:t>Requisitos Funcionales</a:t>
            </a:r>
            <a:endParaRPr lang="he-IL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3C4534F-9404-59A0-A9F4-505E76FAF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411802"/>
              </p:ext>
            </p:extLst>
          </p:nvPr>
        </p:nvGraphicFramePr>
        <p:xfrm>
          <a:off x="2313709" y="1413163"/>
          <a:ext cx="7550727" cy="4959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12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616</Words>
  <Application>Microsoft Office PowerPoint</Application>
  <PresentationFormat>Panorámica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Presentación de PowerPoint</vt:lpstr>
      <vt:lpstr>¿Qué es Pasadeporte?</vt:lpstr>
      <vt:lpstr>Funcionalidades</vt:lpstr>
      <vt:lpstr>¿Cómo funciona una ronda?</vt:lpstr>
      <vt:lpstr>¿En qué consiste el rebote?</vt:lpstr>
      <vt:lpstr>Ejemplo funcionamiento ronda.</vt:lpstr>
      <vt:lpstr>Gestión y almacenamiento de las preguntas.</vt:lpstr>
      <vt:lpstr>Ejemplo ficheros preguntas.</vt:lpstr>
      <vt:lpstr>Requisitos Funcionales</vt:lpstr>
      <vt:lpstr>Requisitos No Funcionales</vt:lpstr>
      <vt:lpstr>Diagrama Requisitos</vt:lpstr>
      <vt:lpstr>Casos de Uso</vt:lpstr>
      <vt:lpstr>Diagrama Casos de Uso</vt:lpstr>
      <vt:lpstr>Diagrama de Clases</vt:lpstr>
      <vt:lpstr>Diagrama de Clases</vt:lpstr>
      <vt:lpstr>Diagrama de Secuencia (Inicio)  </vt:lpstr>
      <vt:lpstr>Diagrama de Secuencia (Ronda)</vt:lpstr>
      <vt:lpstr>Diagrama de Secuencia (Turnos)</vt:lpstr>
      <vt:lpstr>Diagrama de Secuencia (Turnos)</vt:lpstr>
      <vt:lpstr>Demo del juego.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Bar-Dayan</dc:creator>
  <cp:lastModifiedBy>javier luque rueda</cp:lastModifiedBy>
  <cp:revision>22</cp:revision>
  <dcterms:created xsi:type="dcterms:W3CDTF">2021-07-13T09:45:38Z</dcterms:created>
  <dcterms:modified xsi:type="dcterms:W3CDTF">2022-06-05T18:10:40Z</dcterms:modified>
</cp:coreProperties>
</file>