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EDB57-9E5A-3DA7-9790-894DFA53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629660-5CB5-AAA9-A284-C8E409C8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939FB-694B-48CB-8FFB-CA21AD9C2222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DED585-6895-0DB4-4CB9-FCDE608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17FBB9-FDBA-E3A8-F211-4665FD24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E55E0-ECB5-4EA2-8A1F-995B92E89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3967A9-9EED-42E5-CB18-8B53DC20E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CF6EB1-CFC4-5F41-57F5-DFDFAF51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7E483-C589-4BB9-7E09-AF25F5155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39FB-694B-48CB-8FFB-CA21AD9C2222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B5B0BD-0010-A48B-C2FA-BED7804ED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AA843-FDD3-F59D-C854-6FD016F46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E55E0-ECB5-4EA2-8A1F-995B92E898A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393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B4159E32-054A-6F2F-82A1-B5476C52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Metas ODM de salud 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582B08-FCEE-D7EE-B2E3-0DFCFDB036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20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5F790794-B42A-CAF2-9C5F-D96B9B47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Comparación con datos actuales 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7E3FA5-8AB1-DED8-EF8D-8CAE90B4B2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4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B27EC6E-6047-585F-96BF-2BB02FBB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Comparación con datos actuales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7D8F03-E7FE-5F54-6941-D966C208F2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7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C4059BDE-D4F1-2FB5-B3B5-608B9E3D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Conclusión /opinion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9D9CFD-3F71-71D3-DEE9-E32C535329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9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8F437E7-E767-F351-755E-4BF2DCEE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Datos de VIH hasta el 2015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275474-EA5E-F0BE-1946-0F1EF10C69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4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FF5C50B0-E66C-6DD4-4584-5C54D279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Datos Paludismo y Malaria hasta el 2015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770408-3AAC-0BC8-80F9-2B852A0632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93DF31C9-6402-3FD1-0CA8-29229E79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Datos Gripe Aviar (H5N1)  en humanos hasta 2015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DB6915-B0F3-795B-6575-1998159F40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2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375D299-443D-12E3-5612-E3061322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Datos De Tuberculosis Resistente (MDR/RR-TB) hasta el 2015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5DF4AE7-821C-02D0-4527-DB99491D90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42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FED233A-76CE-C726-F42D-D3C482BA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Datos del Dengue hasta el 2015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9C0442-CEBE-B30A-2161-4688D0CCB9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0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47BAABB3-5641-BD16-7DF6-A120D15E4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Comparación con datos actuales 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216E00-2796-B656-19DD-393CBFD12F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0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6A127F9-62E9-C03A-3FDE-65B9E135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Comparación con datos actuales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DEAD3A-0446-4230-AEDC-4823392569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5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0C650FE3-E5FD-72F3-7BAA-64AA8BED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Comparación con Datos actuales 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417FED-9D37-A604-87D5-B7C42FC59F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1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Panorámica</PresentationFormat>
  <Paragraphs>12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Metas ODM de salud </vt:lpstr>
      <vt:lpstr>Datos de VIH hasta el 2015</vt:lpstr>
      <vt:lpstr>Datos Paludismo y Malaria hasta el 2015</vt:lpstr>
      <vt:lpstr>Datos Gripe Aviar (H5N1)  en humanos hasta 2015</vt:lpstr>
      <vt:lpstr>Datos De Tuberculosis Resistente (MDR/RR-TB) hasta el 2015</vt:lpstr>
      <vt:lpstr>Datos del Dengue hasta el 2015</vt:lpstr>
      <vt:lpstr>Comparación con datos actuales </vt:lpstr>
      <vt:lpstr>Comparación con datos actuales</vt:lpstr>
      <vt:lpstr>Comparación con Datos actuales </vt:lpstr>
      <vt:lpstr>Comparación con datos actuales </vt:lpstr>
      <vt:lpstr>Comparación con datos actuales</vt:lpstr>
      <vt:lpstr>Conclusión /opinion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Metas ODM de salud </dc:title>
  <dc:creator>WacheR</dc:creator>
  <cp:lastModifiedBy>WacheR</cp:lastModifiedBy>
  <cp:revision>1</cp:revision>
  <dcterms:created xsi:type="dcterms:W3CDTF">2025-10-21T17:47:12Z</dcterms:created>
  <dcterms:modified xsi:type="dcterms:W3CDTF">2025-10-21T17:47:12Z</dcterms:modified>
</cp:coreProperties>
</file>