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ODS 3: Salud y Bienestar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Comparativa con las metas del ODS 3</a:t>
            </a:r>
          </a:p>
          <a:p>
            <a:r>
              <a:t>Datos actualizados 2023–2024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con las metas del ODS 3 (Parte 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• Meta 3.1 – Mortalidad materna:</a:t>
            </a:r>
            <a:br/>
            <a:r>
              <a:t>  ~260,000 muertes anuales; 70% en África subsahariana.</a:t>
            </a:r>
            <a:br/>
            <a:r>
              <a:t>  Objetivo: &lt;70 por 100,000 nacidos vivos. Actual: ≈210 → No se alcanzará.</a:t>
            </a:r>
            <a:br/>
            <a:br/>
            <a:r>
              <a:t>• Meta 3.2 – Mortalidad infantil:</a:t>
            </a:r>
            <a:br/>
            <a:r>
              <a:t>  4.8 millones de muertes en 2023; gran desigualdad.</a:t>
            </a:r>
            <a:br/>
            <a:r>
              <a:t>  Objetivo: acabar con muertes evitables → En riesgo.</a:t>
            </a:r>
            <a:br/>
            <a:br/>
            <a:r>
              <a:t>• Meta 3.3 – Enfermedades transmisibles:</a:t>
            </a:r>
            <a:br/>
            <a:r>
              <a:t>  VIH, malaria y TB en descenso, pero repunte post-pandemia.</a:t>
            </a:r>
            <a:br/>
            <a:r>
              <a:t>  Objetivo: poner fin a epidemias → Progreso lento.</a:t>
            </a:r>
            <a:br/>
            <a:br/>
            <a:r>
              <a:t>• Meta 3.4 – Enfermedades no transmisibles:</a:t>
            </a:r>
            <a:br/>
            <a:r>
              <a:t>  74% de las muertes globales → Reducción insuficiente.</a:t>
            </a:r>
            <a:br/>
            <a:br/>
            <a:r>
              <a:t>• Meta 3.5 – Abuso de sustancias:</a:t>
            </a:r>
            <a:br/>
            <a:r>
              <a:t>  1 de cada 8 adultos con consumo nocivo → Avances limitados.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con las metas del ODS 3 (Parte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• Meta 3.6 – Accidentes de tráfico:</a:t>
            </a:r>
            <a:br/>
            <a:r>
              <a:t>  1.19 millones de muertes/año → Reducción insuficiente.</a:t>
            </a:r>
            <a:br/>
            <a:br/>
            <a:r>
              <a:t>• Meta 3.7 – Salud sexual y reproductiva:</a:t>
            </a:r>
            <a:br/>
            <a:r>
              <a:t>  Mejora, pero desigual acceso → En progreso parcial.</a:t>
            </a:r>
            <a:br/>
            <a:br/>
            <a:r>
              <a:t>• Meta 3.8 – Cobertura sanitaria universal:</a:t>
            </a:r>
            <a:br/>
            <a:r>
              <a:t>  Índice global 68/100 → Estancado desde 2019.</a:t>
            </a:r>
            <a:br/>
            <a:br/>
            <a:r>
              <a:t>• Meta 3.9 – Contaminación y salud ambiental:</a:t>
            </a:r>
            <a:br/>
            <a:r>
              <a:t>  7 millones de muertes/año → Muy lejos de la meta.</a:t>
            </a:r>
            <a:br/>
            <a:br/>
            <a:r>
              <a:t>• Metas 3.b–3.d – Vacunas y preparación ante emergencias:</a:t>
            </a:r>
            <a:br/>
            <a:r>
              <a:t>  Avances con COVID-19, pero desigualdad global → Parcialmente cumplido.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Avances: mortalidad infantil, vacunación y atención primaria.</a:t>
            </a:r>
          </a:p>
          <a:p>
            <a:r>
              <a:t>• Rezagos: mortalidad materna, ENT, cobertura universal y contaminación.</a:t>
            </a:r>
          </a:p>
          <a:p>
            <a:r>
              <a:t>• Solo 2 de cada 10 metas del ODS 3 van encaminadas a cumplirse en 2030.</a:t>
            </a:r>
          </a:p>
          <a:p>
            <a:r>
              <a:t>• La desigualdad entre países sigue siendo el mayor obstáculo.</a:t>
            </a:r>
          </a:p>
          <a:p/>
          <a:p>
            <a:r>
              <a:t>➡ Se necesita más inversión, equidad y fortalecimiento de los sistemas de salud.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