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0"/>
    <p:restoredTop sz="95588"/>
  </p:normalViewPr>
  <p:slideViewPr>
    <p:cSldViewPr snapToGrid="0" snapToObjects="1">
      <p:cViewPr>
        <p:scale>
          <a:sx n="79" d="100"/>
          <a:sy n="79" d="100"/>
        </p:scale>
        <p:origin x="140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C18CE-DE08-0441-8800-4E0032284D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Jeu de course multijoueur en 2d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D7F41E-7779-B741-95E6-C631E5AC9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3200" dirty="0"/>
              <a:t>Checkpoint 1</a:t>
            </a:r>
          </a:p>
          <a:p>
            <a:r>
              <a:rPr lang="fr-FR" sz="1800" dirty="0"/>
              <a:t>Juan </a:t>
            </a:r>
            <a:r>
              <a:rPr lang="fr-FR" sz="1800" dirty="0" err="1"/>
              <a:t>Kerber</a:t>
            </a:r>
            <a:r>
              <a:rPr lang="fr-FR" sz="1800" dirty="0"/>
              <a:t> &amp; Stéphane Pacheco</a:t>
            </a:r>
          </a:p>
        </p:txBody>
      </p:sp>
    </p:spTree>
    <p:extLst>
      <p:ext uri="{BB962C8B-B14F-4D97-AF65-F5344CB8AC3E}">
        <p14:creationId xmlns:p14="http://schemas.microsoft.com/office/powerpoint/2010/main" val="3650497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CC83200-B0B9-504A-AD71-79D1EAF8F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6605" y="480515"/>
            <a:ext cx="6218788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5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986EFD0-C6CD-264A-BF44-8B9C0809B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306" y="480515"/>
            <a:ext cx="10861386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5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342105F-5356-2646-AAED-66512C800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0000"/>
          </a:blip>
          <a:srcRect l="2701" r="7076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086830F-6D67-D140-80FA-AB9FB0E6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00047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F79084-E805-48DA-8EAC-CD5FD493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3A73B61-01C0-5244-BE61-32C6E1176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01" r="7076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1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F79084-E805-48DA-8EAC-CD5FD493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F2BCCF8-FB7A-E243-A542-DE9DC5AE4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84" r="3960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6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70BC390-4621-2B48-8FEA-19EA57EF8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0110" y="480515"/>
            <a:ext cx="6251779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7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297F017-0B04-AD42-BC57-6F355FFFF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0000"/>
          </a:blip>
          <a:srcRect l="4484" r="3960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C0EA43D-D5AC-1D4A-BF15-9FA9C745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SCHEMAS</a:t>
            </a:r>
          </a:p>
        </p:txBody>
      </p:sp>
    </p:spTree>
    <p:extLst>
      <p:ext uri="{BB962C8B-B14F-4D97-AF65-F5344CB8AC3E}">
        <p14:creationId xmlns:p14="http://schemas.microsoft.com/office/powerpoint/2010/main" val="2445256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805AF4-7989-43AB-9A60-14E3F851F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036B63-B0EC-4AF3-95D3-2E2DCA25F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5" descr="Une image contenant garé, noir, signe, poste&#10;&#10;Description générée automatiquement">
            <a:extLst>
              <a:ext uri="{FF2B5EF4-FFF2-40B4-BE49-F238E27FC236}">
                <a16:creationId xmlns:a16="http://schemas.microsoft.com/office/drawing/2014/main" id="{ABF5B4A8-8F0E-DA46-B76A-F4EE7A4CB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410" y="800100"/>
            <a:ext cx="7565180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2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32139-D776-9141-A24C-5D655FF2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Exigences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A546D3-CF04-8840-8B48-7395FBE04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922042" cy="4343400"/>
          </a:xfrm>
        </p:spPr>
        <p:txBody>
          <a:bodyPr numCol="2">
            <a:normAutofit/>
          </a:bodyPr>
          <a:lstStyle/>
          <a:p>
            <a:r>
              <a:rPr lang="fr-FR" dirty="0"/>
              <a:t>Exigences fonctionnelles</a:t>
            </a:r>
          </a:p>
          <a:p>
            <a:pPr lvl="1"/>
            <a:r>
              <a:rPr lang="fr-FR" dirty="0"/>
              <a:t>Possibilité de créer un compte</a:t>
            </a:r>
          </a:p>
          <a:p>
            <a:pPr lvl="1"/>
            <a:r>
              <a:rPr lang="fr-FR" dirty="0"/>
              <a:t>Possibilité de se connecter</a:t>
            </a:r>
          </a:p>
          <a:p>
            <a:pPr lvl="1"/>
            <a:r>
              <a:rPr lang="fr-FR" dirty="0"/>
              <a:t>Possibilité de consulter le classement général</a:t>
            </a:r>
          </a:p>
          <a:p>
            <a:pPr lvl="1"/>
            <a:r>
              <a:rPr lang="fr-FR" dirty="0"/>
              <a:t>Possibilité de consulter l’historique des parties/tournois</a:t>
            </a:r>
          </a:p>
          <a:p>
            <a:pPr lvl="1"/>
            <a:r>
              <a:rPr lang="fr-FR" dirty="0"/>
              <a:t>Possibilité de créer/rejoindre un(e) partie/tournoi</a:t>
            </a:r>
          </a:p>
          <a:p>
            <a:pPr lvl="1"/>
            <a:r>
              <a:rPr lang="fr-FR" dirty="0"/>
              <a:t>Possibilité de jouer au jeu</a:t>
            </a:r>
          </a:p>
          <a:p>
            <a:endParaRPr lang="fr-FR" dirty="0"/>
          </a:p>
          <a:p>
            <a:r>
              <a:rPr lang="fr-FR" dirty="0"/>
              <a:t>Exigences non-fonctionnelles</a:t>
            </a:r>
          </a:p>
          <a:p>
            <a:pPr lvl="1"/>
            <a:r>
              <a:rPr lang="fr-FR" dirty="0"/>
              <a:t>L’utilisateur se connecte à l’aide d’un nom d’utilisateur et d’un mot de passe</a:t>
            </a:r>
          </a:p>
          <a:p>
            <a:pPr lvl="1"/>
            <a:r>
              <a:rPr lang="fr-FR" dirty="0"/>
              <a:t>Il faut donner un nom à sa partie/tournoi à la création</a:t>
            </a:r>
          </a:p>
          <a:p>
            <a:pPr lvl="1"/>
            <a:r>
              <a:rPr lang="fr-FR" dirty="0"/>
              <a:t>L’utilisateur peut rejoindre une partie/tournoi via une liste des parties/tournois disponibles</a:t>
            </a:r>
          </a:p>
          <a:p>
            <a:pPr lvl="1"/>
            <a:r>
              <a:rPr lang="fr-FR" dirty="0"/>
              <a:t>Boutons sauter/se baisser/attaquer</a:t>
            </a:r>
          </a:p>
        </p:txBody>
      </p:sp>
    </p:spTree>
    <p:extLst>
      <p:ext uri="{BB962C8B-B14F-4D97-AF65-F5344CB8AC3E}">
        <p14:creationId xmlns:p14="http://schemas.microsoft.com/office/powerpoint/2010/main" val="204422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3713CD09-BF6D-1145-97CB-8022BED0D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957" y="480515"/>
            <a:ext cx="9620085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12514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108</Words>
  <Application>Microsoft Macintosh PowerPoint</Application>
  <PresentationFormat>Grand écran</PresentationFormat>
  <Paragraphs>19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3" baseType="lpstr">
      <vt:lpstr>Franklin Gothic Book</vt:lpstr>
      <vt:lpstr>Cadrage</vt:lpstr>
      <vt:lpstr>Jeu de course multijoueur en 2d</vt:lpstr>
      <vt:lpstr>Introduction</vt:lpstr>
      <vt:lpstr>Présentation PowerPoint</vt:lpstr>
      <vt:lpstr>Présentation PowerPoint</vt:lpstr>
      <vt:lpstr>Présentation PowerPoint</vt:lpstr>
      <vt:lpstr>SCHEMAS</vt:lpstr>
      <vt:lpstr>Présentation PowerPoint</vt:lpstr>
      <vt:lpstr>Exigences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Jeu de course multijoueur en 2d</dc:title>
  <dc:creator>Stephane Pacheco Fernandes</dc:creator>
  <cp:lastModifiedBy>Stephane Pacheco Fernandes</cp:lastModifiedBy>
  <cp:revision>1</cp:revision>
  <dcterms:created xsi:type="dcterms:W3CDTF">2020-03-12T12:52:46Z</dcterms:created>
  <dcterms:modified xsi:type="dcterms:W3CDTF">2020-03-12T12:56:27Z</dcterms:modified>
</cp:coreProperties>
</file>