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21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Keyner21/desarrollo_ciclo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01BF7-13C8-4B3D-8D16-DFC8CA7C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68887"/>
          </a:xfrm>
        </p:spPr>
        <p:txBody>
          <a:bodyPr>
            <a:normAutofit/>
          </a:bodyPr>
          <a:lstStyle/>
          <a:p>
            <a:r>
              <a:rPr lang="es-CO" sz="6600" dirty="0"/>
              <a:t>SPRINT 3</a:t>
            </a:r>
            <a:br>
              <a:rPr lang="es-CO" sz="6600" dirty="0"/>
            </a:br>
            <a:r>
              <a:rPr lang="es-CO" sz="2400" dirty="0">
                <a:hlinkClick r:id="rId2"/>
              </a:rPr>
              <a:t>https://github.com/JuanKeyner21/desarrollo_ciclo3</a:t>
            </a:r>
            <a:endParaRPr lang="en-U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377A4-E049-43FC-8C69-95F318CF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589970" cy="1834812"/>
          </a:xfrm>
        </p:spPr>
        <p:txBody>
          <a:bodyPr numCol="1">
            <a:normAutofit fontScale="70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Carlos Arturo Rodríguez:	 	 carlos.rodriguez5@o365.unab.edu.co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Cristian Villanueva </a:t>
            </a:r>
            <a:r>
              <a:rPr lang="en-US" dirty="0" err="1"/>
              <a:t>Paez</a:t>
            </a:r>
            <a:r>
              <a:rPr lang="en-US" dirty="0"/>
              <a:t> :		 christian.villanueva@o365.unab.edu.co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Anggie</a:t>
            </a:r>
            <a:r>
              <a:rPr lang="en-US" dirty="0"/>
              <a:t> Natalia Sánchez Romero :	 anggie.sanchez@o365.unab.edu.co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Andres Felipe Muñoz:	 		 andres.munoz@o365.unab.edu.co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Juan Pablo Diaz Maldonado :	 juan.diaz3@o365.unab.edu.co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Juan Keyner Fernández :	  		 juan.fernandez@o365.unab.edu.co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16D9-E6F5-4D1D-B67D-095C7901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4800" dirty="0"/>
              <a:t>PAGINA DE COMIDAS SIN Y CON CSS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1DA977-044E-402F-9148-B23D018D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6" y="1712089"/>
            <a:ext cx="5349024" cy="442958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7FD75E-5566-456E-A3A6-EAE04704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8584"/>
            <a:ext cx="5911403" cy="44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7CF1-C9D2-410C-B966-9F3D5C74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PAGINA DE LOGUIN SIN Y CON CSS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67B00481-9EEB-4D7C-BBA6-65F2E4CD2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010008"/>
            <a:ext cx="5138670" cy="4791075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BA5065D-E88E-411F-82E3-E7C9E6DC5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2" y="2010008"/>
            <a:ext cx="5256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5821-5272-4B44-A6EB-47425E3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PROXIMOS ESTRENOS CON CSS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49AE5B-FBA7-4064-A6C6-7FF90D9A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039759"/>
            <a:ext cx="9762186" cy="4611516"/>
          </a:xfrm>
        </p:spPr>
      </p:pic>
    </p:spTree>
    <p:extLst>
      <p:ext uri="{BB962C8B-B14F-4D97-AF65-F5344CB8AC3E}">
        <p14:creationId xmlns:p14="http://schemas.microsoft.com/office/powerpoint/2010/main" val="3325233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145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SPRINT 3 https://github.com/JuanKeyner21/desarrollo_ciclo3</vt:lpstr>
      <vt:lpstr>PAGINA DE COMIDAS SIN Y CON CSS</vt:lpstr>
      <vt:lpstr>PAGINA DE LOGUIN SIN Y CON CSS</vt:lpstr>
      <vt:lpstr>PROXIMOS ESTRENOS CON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https://github.com/JuanKeyner21/desarrollo_ciclo3</dc:title>
  <dc:creator>Usuario</dc:creator>
  <cp:lastModifiedBy>Usuario</cp:lastModifiedBy>
  <cp:revision>1</cp:revision>
  <dcterms:created xsi:type="dcterms:W3CDTF">2021-09-27T23:46:55Z</dcterms:created>
  <dcterms:modified xsi:type="dcterms:W3CDTF">2021-09-28T03:55:42Z</dcterms:modified>
</cp:coreProperties>
</file>