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9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0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6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7217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06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91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93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40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3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2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6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9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4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5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0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207537-339F-4786-B8FC-C2152887604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E8CD3-DCEF-4FB3-B09E-AC8244208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37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anKeyner21/desarrollo_ciclo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01BF7-13C8-4B3D-8D16-DFC8CA7C8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668887"/>
          </a:xfrm>
        </p:spPr>
        <p:txBody>
          <a:bodyPr>
            <a:normAutofit/>
          </a:bodyPr>
          <a:lstStyle/>
          <a:p>
            <a:r>
              <a:rPr lang="es-CO" sz="6600" dirty="0"/>
              <a:t>SPRINT 3</a:t>
            </a:r>
            <a:br>
              <a:rPr lang="es-CO" sz="6600" dirty="0"/>
            </a:br>
            <a:r>
              <a:rPr lang="es-CO" sz="2400" dirty="0">
                <a:hlinkClick r:id="rId2"/>
              </a:rPr>
              <a:t>https://github.com/JuanKeyner21/desarrollo_ciclo3</a:t>
            </a:r>
            <a:endParaRPr lang="en-US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9377A4-E049-43FC-8C69-95F318CFC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589970" cy="1834812"/>
          </a:xfrm>
        </p:spPr>
        <p:txBody>
          <a:bodyPr numCol="1">
            <a:normAutofit fontScale="700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Carlos Arturo Rodríguez:	 	 carlos.rodriguez5@o365.unab.edu.co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Cristian Villanueva </a:t>
            </a:r>
            <a:r>
              <a:rPr lang="en-US" dirty="0" err="1"/>
              <a:t>Paez</a:t>
            </a:r>
            <a:r>
              <a:rPr lang="en-US" dirty="0"/>
              <a:t> :		 christian.villanueva@o365.unab.edu.co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/>
              <a:t>Anggie</a:t>
            </a:r>
            <a:r>
              <a:rPr lang="en-US" dirty="0"/>
              <a:t> Natalia Sánchez Romero :	 anggie.sanchez@o365.unab.edu.co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Andres Felipe Muñoz:	 		 andres.munoz@o365.unab.edu.co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Juan Pablo Diaz Maldonado :	 juan.diaz3@o365.unab.edu.co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Juan Keyner Fernández :	  		 juan.fernandez@o365.unab.edu.co</a:t>
            </a:r>
            <a:endParaRPr lang="es-C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616D9-E6F5-4D1D-B67D-095C7901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sz="4800" dirty="0"/>
              <a:t>PAGINA DE COMIDAS SIN Y CON CSS</a:t>
            </a:r>
            <a:endParaRPr lang="en-US" sz="48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E1DA977-044E-402F-9148-B23D018DB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976" y="1712089"/>
            <a:ext cx="5349024" cy="4429583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97FD75E-5566-456E-A3A6-EAE047040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18584"/>
            <a:ext cx="5911403" cy="442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7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7CF1-C9D2-410C-B966-9F3D5C74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400" dirty="0"/>
              <a:t>PAGINA DE LOGUIN SIN Y CON CSS</a:t>
            </a:r>
            <a:endParaRPr lang="en-US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67B00481-9EEB-4D7C-BBA6-65F2E4CD2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2" y="2010008"/>
            <a:ext cx="5138670" cy="4791075"/>
          </a:xfr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BA5065D-E88E-411F-82E3-E7C9E6DC5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462" y="2010008"/>
            <a:ext cx="52565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1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25821-5272-4B44-A6EB-47425E37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PROXIMOS ESTRENOS CON CSS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549AE5B-FBA7-4064-A6C6-7FF90D9AE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2039759"/>
            <a:ext cx="9762186" cy="4611516"/>
          </a:xfrm>
        </p:spPr>
      </p:pic>
    </p:spTree>
    <p:extLst>
      <p:ext uri="{BB962C8B-B14F-4D97-AF65-F5344CB8AC3E}">
        <p14:creationId xmlns:p14="http://schemas.microsoft.com/office/powerpoint/2010/main" val="332523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25821-5272-4B44-A6EB-47425E37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PROXIMOS PRINCIPAL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1DC44F1-2D87-42E0-B28E-26BB93694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0" y="1853248"/>
            <a:ext cx="4521176" cy="223674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A9E8EC5-7459-4276-9252-7E244759B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78" y="4021129"/>
            <a:ext cx="4528388" cy="223674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0DFA4B7-115D-45CB-8A28-7C0AD9D71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445" y="2419451"/>
            <a:ext cx="5096149" cy="30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14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251</TotalTime>
  <Words>147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SPRINT 3 https://github.com/JuanKeyner21/desarrollo_ciclo3</vt:lpstr>
      <vt:lpstr>PAGINA DE COMIDAS SIN Y CON CSS</vt:lpstr>
      <vt:lpstr>PAGINA DE LOGUIN SIN Y CON CSS</vt:lpstr>
      <vt:lpstr>PROXIMOS ESTRENOS CON CSS</vt:lpstr>
      <vt:lpstr>PROXIMOS PRINCIPAL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3 https://github.com/JuanKeyner21/desarrollo_ciclo3</dc:title>
  <dc:creator>Usuario</dc:creator>
  <cp:lastModifiedBy>Juan pablo Diaz maldonado</cp:lastModifiedBy>
  <cp:revision>2</cp:revision>
  <dcterms:created xsi:type="dcterms:W3CDTF">2021-09-27T23:46:55Z</dcterms:created>
  <dcterms:modified xsi:type="dcterms:W3CDTF">2021-09-28T04:47:21Z</dcterms:modified>
</cp:coreProperties>
</file>