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60" r:id="rId3"/>
    <p:sldId id="257" r:id="rId4"/>
    <p:sldId id="269" r:id="rId5"/>
    <p:sldId id="262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78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70749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5" name="picture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82928" y="426562"/>
            <a:ext cx="4903589" cy="4692465"/>
          </a:xfrm>
          <a:prstGeom prst="rect">
            <a:avLst/>
          </a:prstGeom>
        </p:spPr>
      </p:pic>
      <p:sp>
        <p:nvSpPr>
          <p:cNvPr id="76" name="textbox 76"/>
          <p:cNvSpPr/>
          <p:nvPr/>
        </p:nvSpPr>
        <p:spPr>
          <a:xfrm>
            <a:off x="3586985" y="2075747"/>
            <a:ext cx="6443981" cy="25910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127"/>
              </a:lnSpc>
              <a:tabLst/>
            </a:pPr>
            <a:endParaRPr lang="Arial" altLang="Arial" sz="100" dirty="0"/>
          </a:p>
          <a:p>
            <a:pPr indent="286395" algn="ctr" rtl="0" eaLnBrk="0">
              <a:lnSpc>
                <a:spcPct val="68000"/>
              </a:lnSpc>
              <a:tabLst/>
            </a:pPr>
            <a:r>
              <a:rPr lang="es-ES" sz="6600" b="1" spc="90" dirty="0">
                <a:solidFill>
                  <a:srgbClr val="FFFFFF">
                    <a:alpha val="100000"/>
                  </a:srgbClr>
                </a:solidFill>
                <a:latin typeface="Consolas" panose="020B0609020204030204" pitchFamily="49" charset="0"/>
                <a:ea typeface="Arial"/>
                <a:cs typeface="Arial"/>
              </a:rPr>
              <a:t>EL</a:t>
            </a:r>
          </a:p>
          <a:p>
            <a:pPr indent="286395" algn="ctr" rtl="0" eaLnBrk="0">
              <a:lnSpc>
                <a:spcPct val="68000"/>
              </a:lnSpc>
              <a:tabLst/>
            </a:pPr>
            <a:r>
              <a:rPr lang="es-ES" sz="6600" b="1" spc="90" dirty="0">
                <a:solidFill>
                  <a:srgbClr val="FFFFFF">
                    <a:alpha val="100000"/>
                  </a:srgbClr>
                </a:solidFill>
                <a:latin typeface="Consolas" panose="020B0609020204030204" pitchFamily="49" charset="0"/>
                <a:ea typeface="Arial"/>
                <a:cs typeface="Arial"/>
              </a:rPr>
              <a:t>METAVERSO</a:t>
            </a:r>
            <a:r>
              <a:rPr sz="1100" spc="5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100" dirty="0"/>
          </a:p>
        </p:txBody>
      </p:sp>
      <p:pic>
        <p:nvPicPr>
          <p:cNvPr id="77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7989810" y="0"/>
            <a:ext cx="1154189" cy="1067790"/>
          </a:xfrm>
          <a:prstGeom prst="rect">
            <a:avLst/>
          </a:prstGeom>
        </p:spPr>
      </p:pic>
      <p:pic>
        <p:nvPicPr>
          <p:cNvPr id="78" name="picture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7531761" y="4904504"/>
            <a:ext cx="1229311" cy="238994"/>
          </a:xfrm>
          <a:prstGeom prst="rect">
            <a:avLst/>
          </a:prstGeom>
        </p:spPr>
      </p:pic>
      <p:pic>
        <p:nvPicPr>
          <p:cNvPr id="79" name="picture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2547277"/>
            <a:ext cx="210530" cy="275243"/>
          </a:xfrm>
          <a:prstGeom prst="rect">
            <a:avLst/>
          </a:prstGeom>
        </p:spPr>
      </p:pic>
      <p:pic>
        <p:nvPicPr>
          <p:cNvPr id="80" name="picture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78235" y="3015084"/>
            <a:ext cx="103709" cy="951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"/>
          <p:cNvSpPr/>
          <p:nvPr/>
        </p:nvSpPr>
        <p:spPr>
          <a:xfrm>
            <a:off x="-418782" y="-357987"/>
            <a:ext cx="9562782" cy="5501487"/>
          </a:xfrm>
          <a:prstGeom prst="rect">
            <a:avLst/>
          </a:prstGeom>
          <a:solidFill>
            <a:srgbClr val="070749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1" name="picture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686361" y="0"/>
            <a:ext cx="4606010" cy="4455896"/>
          </a:xfrm>
          <a:prstGeom prst="rect">
            <a:avLst/>
          </a:prstGeom>
        </p:spPr>
      </p:pic>
      <p:sp>
        <p:nvSpPr>
          <p:cNvPr id="72" name="textbox 72"/>
          <p:cNvSpPr/>
          <p:nvPr/>
        </p:nvSpPr>
        <p:spPr>
          <a:xfrm>
            <a:off x="694232" y="1543947"/>
            <a:ext cx="2700020" cy="25095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145"/>
              </a:lnSpc>
              <a:tabLst/>
            </a:pPr>
            <a:endParaRPr lang="Arial" altLang="Arial" sz="100" dirty="0"/>
          </a:p>
          <a:p>
            <a:pPr indent="26992" algn="l" rtl="0" eaLnBrk="0">
              <a:lnSpc>
                <a:spcPct val="68000"/>
              </a:lnSpc>
              <a:tabLst/>
            </a:pPr>
            <a:r>
              <a:rPr lang="es-ES" altLang="Arial" sz="3100" spc="90" dirty="0">
                <a:solidFill>
                  <a:srgbClr val="FFFFFF">
                    <a:alpha val="100000"/>
                  </a:srgbClr>
                </a:solidFill>
                <a:latin typeface="Consolas" panose="020B0609020204030204" pitchFamily="49" charset="0"/>
                <a:cs typeface="Arial"/>
              </a:rPr>
              <a:t>Que es?</a:t>
            </a:r>
            <a:endParaRPr lang="Arial" altLang="Arial" sz="3100" dirty="0">
              <a:latin typeface="Consolas" panose="020B0609020204030204" pitchFamily="49" charset="0"/>
            </a:endParaRPr>
          </a:p>
          <a:p>
            <a:pPr indent="12700" algn="l" rtl="0" eaLnBrk="0">
              <a:lnSpc>
                <a:spcPts val="1207"/>
              </a:lnSpc>
              <a:tabLst>
                <a:tab pos="887730" algn="l"/>
              </a:tabLst>
            </a:pPr>
            <a:r>
              <a:rPr sz="1000" u="sng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lang="Arial" altLang="Arial" sz="1000" dirty="0"/>
          </a:p>
          <a:p>
            <a:pPr indent="35702" algn="l" rtl="0" eaLnBrk="0">
              <a:lnSpc>
                <a:spcPct val="98000"/>
              </a:lnSpc>
              <a:spcBef>
                <a:spcPts val="923"/>
              </a:spcBef>
              <a:tabLst/>
            </a:pPr>
            <a:r>
              <a:rPr lang="es-ES" altLang="Arial" sz="1100" spc="-20" dirty="0">
                <a:solidFill>
                  <a:srgbClr val="FFFFFF">
                    <a:alpha val="100000"/>
                  </a:srgbClr>
                </a:solidFill>
                <a:latin typeface="Consolas" panose="020B0609020204030204" pitchFamily="49" charset="0"/>
                <a:cs typeface="Arial"/>
              </a:rPr>
              <a:t>MUNDO VIRTUAL</a:t>
            </a:r>
            <a:endParaRPr lang="Arial" altLang="Arial" sz="1100" dirty="0">
              <a:latin typeface="Consolas" panose="020B0609020204030204" pitchFamily="49" charset="0"/>
            </a:endParaRPr>
          </a:p>
          <a:p>
            <a:pPr algn="l" rtl="0" eaLnBrk="0">
              <a:lnSpc>
                <a:spcPct val="136000"/>
              </a:lnSpc>
              <a:tabLst/>
            </a:pPr>
            <a:endParaRPr lang="Arial" altLang="Arial" sz="1000" dirty="0"/>
          </a:p>
          <a:p>
            <a:pPr marL="25858" indent="18135" algn="l" rtl="0" eaLnBrk="0">
              <a:lnSpc>
                <a:spcPct val="110000"/>
              </a:lnSpc>
              <a:spcBef>
                <a:spcPts val="336"/>
              </a:spcBef>
              <a:tabLst/>
            </a:pPr>
            <a:r>
              <a:rPr lang="es-ES" sz="1100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s-ES" sz="11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 metaverso no busca ser un mundo de fantasía, sino </a:t>
            </a:r>
            <a:r>
              <a:rPr lang="es-ES" sz="11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una especie de realidad alternativa</a:t>
            </a:r>
            <a:r>
              <a:rPr lang="es-ES" sz="11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en la que podremos hacer las mismas cosas que hacemos hoy en día fuera de casa</a:t>
            </a:r>
            <a:endParaRPr lang="Arial" altLang="Aria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73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973620" cy="10572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70749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955963" y="1478963"/>
            <a:ext cx="3232061" cy="3022831"/>
          </a:xfrm>
          <a:prstGeom prst="rect">
            <a:avLst/>
          </a:prstGeom>
        </p:spPr>
      </p:pic>
      <p:sp>
        <p:nvSpPr>
          <p:cNvPr id="35" name="textbox 35"/>
          <p:cNvSpPr/>
          <p:nvPr/>
        </p:nvSpPr>
        <p:spPr>
          <a:xfrm>
            <a:off x="6572288" y="1521609"/>
            <a:ext cx="1828800" cy="28854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317"/>
              </a:lnSpc>
              <a:tabLst/>
            </a:pPr>
            <a:endParaRPr lang="Arial" altLang="Arial" sz="100" dirty="0"/>
          </a:p>
        </p:txBody>
      </p:sp>
      <p:sp>
        <p:nvSpPr>
          <p:cNvPr id="36" name="textbox 36"/>
          <p:cNvSpPr/>
          <p:nvPr/>
        </p:nvSpPr>
        <p:spPr>
          <a:xfrm>
            <a:off x="826656" y="1521609"/>
            <a:ext cx="1828800" cy="28854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369"/>
              </a:lnSpc>
              <a:tabLst/>
            </a:pPr>
            <a:endParaRPr lang="Arial" altLang="Arial" sz="100" dirty="0"/>
          </a:p>
          <a:p>
            <a:pPr indent="673881" algn="l" rtl="0" eaLnBrk="0">
              <a:lnSpc>
                <a:spcPct val="85000"/>
              </a:lnSpc>
              <a:spcBef>
                <a:spcPts val="921"/>
              </a:spcBef>
              <a:tabLst/>
            </a:pPr>
            <a:endParaRPr lang="es-ES" sz="4400" spc="-220" dirty="0">
              <a:solidFill>
                <a:srgbClr val="7AB4FB">
                  <a:alpha val="100000"/>
                </a:srgbClr>
              </a:solidFill>
              <a:latin typeface="Arial"/>
              <a:ea typeface="Arial"/>
              <a:cs typeface="Arial"/>
            </a:endParaRPr>
          </a:p>
          <a:p>
            <a:pPr indent="673881" algn="l" rtl="0" eaLnBrk="0">
              <a:lnSpc>
                <a:spcPct val="85000"/>
              </a:lnSpc>
              <a:spcBef>
                <a:spcPts val="921"/>
              </a:spcBef>
              <a:tabLst/>
            </a:pPr>
            <a:endParaRPr lang="es-CO" sz="4400" spc="-220" dirty="0">
              <a:solidFill>
                <a:srgbClr val="7AB4FB">
                  <a:alpha val="100000"/>
                </a:srgbClr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37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393272" y="4073256"/>
            <a:ext cx="750727" cy="1070243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8053793" y="4442053"/>
            <a:ext cx="1090206" cy="701446"/>
          </a:xfrm>
          <a:prstGeom prst="rect">
            <a:avLst/>
          </a:prstGeom>
        </p:spPr>
      </p:pic>
      <p:sp>
        <p:nvSpPr>
          <p:cNvPr id="39" name="textbox 39"/>
          <p:cNvSpPr/>
          <p:nvPr/>
        </p:nvSpPr>
        <p:spPr>
          <a:xfrm>
            <a:off x="2714172" y="650836"/>
            <a:ext cx="4027714" cy="4568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675"/>
              </a:lnSpc>
              <a:tabLst/>
            </a:pPr>
            <a:r>
              <a:rPr lang="es-ES" altLang="Arial" sz="2800" dirty="0">
                <a:solidFill>
                  <a:schemeClr val="bg1"/>
                </a:solidFill>
                <a:latin typeface="Consolas" panose="020B0609020204030204" pitchFamily="49" charset="0"/>
              </a:rPr>
              <a:t>EMPRESAS PRINCIPALES</a:t>
            </a:r>
            <a:endParaRPr lang="Arial" altLang="Arial" sz="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40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427532" y="486587"/>
            <a:ext cx="781037" cy="781050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401038" y="264147"/>
            <a:ext cx="246328" cy="24634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2DED180-BF0A-A6E2-B54D-90259A68C8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639" b="89960" l="9294" r="90000">
                        <a14:foregroundMark x1="10118" y1="63454" x2="9294" y2="46988"/>
                        <a14:foregroundMark x1="39529" y1="31325" x2="42118" y2="71084"/>
                        <a14:foregroundMark x1="61765" y1="56627" x2="69294" y2="57028"/>
                        <a14:foregroundMark x1="73176" y1="36948" x2="73412" y2="43373"/>
                        <a14:foregroundMark x1="84824" y1="40562" x2="84824" y2="405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457" y="1708806"/>
            <a:ext cx="3047953" cy="89287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270880A-63F0-36C7-01F3-399EF7448C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9200" y="3015630"/>
            <a:ext cx="2736469" cy="89287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3E12FF0-CA7F-FE55-F5BD-8957AF0346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98157" y="1357785"/>
            <a:ext cx="2902386" cy="163259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0C8B9D4-1777-6736-6CDF-1743C01989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82285" y="2102936"/>
            <a:ext cx="2467936" cy="24679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2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-1"/>
            <a:ext cx="9144000" cy="5143500"/>
          </a:xfrm>
          <a:prstGeom prst="rect">
            <a:avLst/>
          </a:prstGeom>
        </p:spPr>
      </p:pic>
      <p:pic>
        <p:nvPicPr>
          <p:cNvPr id="226" name="picture 2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990806" y="1581825"/>
            <a:ext cx="2052976" cy="3561674"/>
          </a:xfrm>
          <a:prstGeom prst="rect">
            <a:avLst/>
          </a:prstGeom>
        </p:spPr>
      </p:pic>
      <p:sp>
        <p:nvSpPr>
          <p:cNvPr id="227" name="textbox 227"/>
          <p:cNvSpPr/>
          <p:nvPr/>
        </p:nvSpPr>
        <p:spPr>
          <a:xfrm>
            <a:off x="4903190" y="2133983"/>
            <a:ext cx="3446146" cy="2104188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686"/>
              </a:lnSpc>
              <a:tabLst/>
            </a:pPr>
            <a:endParaRPr lang="Arial" altLang="Arial" sz="100" dirty="0"/>
          </a:p>
          <a:p>
            <a:pPr marL="184150" indent="-171450" algn="l" rtl="0" eaLnBrk="0">
              <a:lnSpc>
                <a:spcPct val="110000"/>
              </a:lnSpc>
              <a:buFont typeface="Arial" panose="020B0604020202020204" pitchFamily="34" charset="0"/>
              <a:buChar char="•"/>
              <a:tabLst/>
            </a:pPr>
            <a:r>
              <a:rPr lang="es-ES" sz="11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los participantes podrán crear un avatar y, a través de un aplicativo de realidad aumentada, conectarse con otros internautas y caminar por la ciudad digital.</a:t>
            </a:r>
          </a:p>
          <a:p>
            <a:pPr marL="184150" indent="-171450" algn="l" rtl="0" eaLnBrk="0">
              <a:lnSpc>
                <a:spcPct val="110000"/>
              </a:lnSpc>
              <a:buFont typeface="Arial" panose="020B0604020202020204" pitchFamily="34" charset="0"/>
              <a:buChar char="•"/>
              <a:tabLst/>
            </a:pPr>
            <a:endParaRPr lang="es-ES" sz="1100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184150" indent="-171450" algn="l" rtl="0" eaLnBrk="0">
              <a:lnSpc>
                <a:spcPct val="110000"/>
              </a:lnSpc>
              <a:buFont typeface="Arial" panose="020B0604020202020204" pitchFamily="34" charset="0"/>
              <a:buChar char="•"/>
              <a:tabLst/>
            </a:pPr>
            <a:r>
              <a:rPr lang="es-ES" sz="11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Dentro del metaverso, personas de todo el mundo disfrutarán de eventos como el Desfile de Silleteros y el concierto inaugural. También pueden comprar un lote, construir su casa, oficina o local</a:t>
            </a:r>
            <a:endParaRPr lang="Arial" altLang="Aria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8" name="textbox 228"/>
          <p:cNvSpPr/>
          <p:nvPr/>
        </p:nvSpPr>
        <p:spPr>
          <a:xfrm>
            <a:off x="4940842" y="1208320"/>
            <a:ext cx="3346450" cy="504313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95000"/>
              </a:lnSpc>
              <a:tabLst/>
            </a:pPr>
            <a:r>
              <a:rPr lang="es-ES" altLang="Arial" sz="3600" spc="-140" dirty="0">
                <a:solidFill>
                  <a:srgbClr val="FFFFFF">
                    <a:alpha val="100000"/>
                  </a:srgbClr>
                </a:solidFill>
                <a:latin typeface="Consolas" panose="020B0609020204030204" pitchFamily="49" charset="0"/>
                <a:cs typeface="Arial"/>
              </a:rPr>
              <a:t>EN MEDELLIN…</a:t>
            </a:r>
            <a:endParaRPr lang="Arial" altLang="Arial" sz="3600" dirty="0">
              <a:latin typeface="Consolas" panose="020B0609020204030204" pitchFamily="49" charset="0"/>
            </a:endParaRPr>
          </a:p>
        </p:txBody>
      </p:sp>
      <p:pic>
        <p:nvPicPr>
          <p:cNvPr id="229" name="picture 2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790484" y="0"/>
            <a:ext cx="1708163" cy="608049"/>
          </a:xfrm>
          <a:prstGeom prst="rect">
            <a:avLst/>
          </a:prstGeom>
        </p:spPr>
      </p:pic>
      <p:pic>
        <p:nvPicPr>
          <p:cNvPr id="230" name="picture 2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572312" y="2585618"/>
            <a:ext cx="186359" cy="884707"/>
          </a:xfrm>
          <a:prstGeom prst="rect">
            <a:avLst/>
          </a:prstGeom>
        </p:spPr>
      </p:pic>
      <p:pic>
        <p:nvPicPr>
          <p:cNvPr id="231" name="picture 2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9093124" y="4397164"/>
            <a:ext cx="50875" cy="359493"/>
          </a:xfrm>
          <a:prstGeom prst="rect">
            <a:avLst/>
          </a:prstGeom>
        </p:spPr>
      </p:pic>
      <p:pic>
        <p:nvPicPr>
          <p:cNvPr id="232" name="picture 2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4684839" y="477964"/>
            <a:ext cx="367588" cy="367588"/>
          </a:xfrm>
          <a:prstGeom prst="rect">
            <a:avLst/>
          </a:prstGeom>
        </p:spPr>
      </p:pic>
      <p:sp>
        <p:nvSpPr>
          <p:cNvPr id="233" name="rect"/>
          <p:cNvSpPr/>
          <p:nvPr/>
        </p:nvSpPr>
        <p:spPr>
          <a:xfrm>
            <a:off x="3636721" y="2632697"/>
            <a:ext cx="74307" cy="423748"/>
          </a:xfrm>
          <a:prstGeom prst="rect">
            <a:avLst/>
          </a:prstGeom>
          <a:solidFill>
            <a:srgbClr val="2B70E7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34" name="rect"/>
          <p:cNvSpPr/>
          <p:nvPr/>
        </p:nvSpPr>
        <p:spPr>
          <a:xfrm>
            <a:off x="3757637" y="2632697"/>
            <a:ext cx="74307" cy="423748"/>
          </a:xfrm>
          <a:prstGeom prst="rect">
            <a:avLst/>
          </a:prstGeom>
          <a:solidFill>
            <a:srgbClr val="2474EB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35" name="rect"/>
          <p:cNvSpPr/>
          <p:nvPr/>
        </p:nvSpPr>
        <p:spPr>
          <a:xfrm>
            <a:off x="3878567" y="2632697"/>
            <a:ext cx="74307" cy="423748"/>
          </a:xfrm>
          <a:prstGeom prst="rect">
            <a:avLst/>
          </a:prstGeom>
          <a:solidFill>
            <a:srgbClr val="2275EC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36" name="picture 2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9107513" y="3491890"/>
            <a:ext cx="36486" cy="150329"/>
          </a:xfrm>
          <a:prstGeom prst="rect">
            <a:avLst/>
          </a:prstGeom>
        </p:spPr>
      </p:pic>
      <p:pic>
        <p:nvPicPr>
          <p:cNvPr id="237" name="picture 2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3290646" y="2123541"/>
            <a:ext cx="141554" cy="175272"/>
          </a:xfrm>
          <a:prstGeom prst="rect">
            <a:avLst/>
          </a:prstGeom>
        </p:spPr>
      </p:pic>
      <p:sp>
        <p:nvSpPr>
          <p:cNvPr id="238" name="rect"/>
          <p:cNvSpPr/>
          <p:nvPr/>
        </p:nvSpPr>
        <p:spPr>
          <a:xfrm>
            <a:off x="888060" y="3046565"/>
            <a:ext cx="57391" cy="423760"/>
          </a:xfrm>
          <a:prstGeom prst="rect">
            <a:avLst/>
          </a:prstGeom>
          <a:solidFill>
            <a:srgbClr val="E11D86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39" name="rect"/>
          <p:cNvSpPr/>
          <p:nvPr/>
        </p:nvSpPr>
        <p:spPr>
          <a:xfrm>
            <a:off x="794664" y="3046565"/>
            <a:ext cx="57378" cy="423760"/>
          </a:xfrm>
          <a:prstGeom prst="rect">
            <a:avLst/>
          </a:prstGeom>
          <a:solidFill>
            <a:srgbClr val="E71A83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40" name="picture 2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3688600" y="1712633"/>
            <a:ext cx="138366" cy="169341"/>
          </a:xfrm>
          <a:prstGeom prst="rect">
            <a:avLst/>
          </a:prstGeom>
        </p:spPr>
      </p:pic>
      <p:pic>
        <p:nvPicPr>
          <p:cNvPr id="241" name="picture 24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318541" y="1763395"/>
            <a:ext cx="138366" cy="1693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"/>
          <p:cNvSpPr/>
          <p:nvPr/>
        </p:nvSpPr>
        <p:spPr>
          <a:xfrm>
            <a:off x="-1344206" y="-1255641"/>
            <a:ext cx="10488206" cy="6399141"/>
          </a:xfrm>
          <a:prstGeom prst="rect">
            <a:avLst/>
          </a:prstGeom>
          <a:solidFill>
            <a:srgbClr val="070749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82" name="picture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616577" y="564731"/>
            <a:ext cx="4317720" cy="4578768"/>
          </a:xfrm>
          <a:prstGeom prst="rect">
            <a:avLst/>
          </a:prstGeom>
        </p:spPr>
      </p:pic>
      <p:sp>
        <p:nvSpPr>
          <p:cNvPr id="83" name="textbox 83"/>
          <p:cNvSpPr/>
          <p:nvPr/>
        </p:nvSpPr>
        <p:spPr>
          <a:xfrm>
            <a:off x="5387802" y="1183814"/>
            <a:ext cx="2815800" cy="1212907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169"/>
              </a:lnSpc>
              <a:tabLst/>
            </a:pPr>
            <a:endParaRPr lang="Arial" altLang="Arial" sz="100" dirty="0"/>
          </a:p>
          <a:p>
            <a:pPr indent="26993" algn="ctr" rtl="0" eaLnBrk="0">
              <a:lnSpc>
                <a:spcPct val="68000"/>
              </a:lnSpc>
              <a:tabLst/>
            </a:pPr>
            <a:r>
              <a:rPr lang="es-ES" sz="3100" spc="90" dirty="0">
                <a:solidFill>
                  <a:srgbClr val="FFFFFF">
                    <a:alpha val="100000"/>
                  </a:srgbClr>
                </a:solidFill>
                <a:latin typeface="Consolas" panose="020B0609020204030204" pitchFamily="49" charset="0"/>
                <a:ea typeface="Arial"/>
                <a:cs typeface="Arial"/>
              </a:rPr>
              <a:t>Silletero del metaverso</a:t>
            </a:r>
            <a:endParaRPr lang="Arial" altLang="Arial" sz="3100" dirty="0">
              <a:latin typeface="Consolas" panose="020B0609020204030204" pitchFamily="49" charset="0"/>
            </a:endParaRPr>
          </a:p>
          <a:p>
            <a:pPr indent="12700" algn="l" rtl="0" eaLnBrk="0">
              <a:lnSpc>
                <a:spcPts val="1207"/>
              </a:lnSpc>
              <a:tabLst>
                <a:tab pos="887730" algn="l"/>
              </a:tabLst>
            </a:pPr>
            <a:endParaRPr lang="Arial" altLang="Arial" sz="1000" dirty="0"/>
          </a:p>
        </p:txBody>
      </p:sp>
      <p:sp>
        <p:nvSpPr>
          <p:cNvPr id="84" name="rect"/>
          <p:cNvSpPr/>
          <p:nvPr/>
        </p:nvSpPr>
        <p:spPr>
          <a:xfrm>
            <a:off x="6626839" y="3181395"/>
            <a:ext cx="59270" cy="21125"/>
          </a:xfrm>
          <a:prstGeom prst="rect">
            <a:avLst/>
          </a:prstGeom>
          <a:solidFill>
            <a:srgbClr val="532D5B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85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501839" y="3106254"/>
            <a:ext cx="471946" cy="1487546"/>
          </a:xfrm>
          <a:prstGeom prst="rect">
            <a:avLst/>
          </a:prstGeom>
        </p:spPr>
      </p:pic>
      <p:pic>
        <p:nvPicPr>
          <p:cNvPr id="86" name="picture 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870638" y="4431931"/>
            <a:ext cx="1924418" cy="711568"/>
          </a:xfrm>
          <a:prstGeom prst="rect">
            <a:avLst/>
          </a:prstGeom>
        </p:spPr>
      </p:pic>
      <p:pic>
        <p:nvPicPr>
          <p:cNvPr id="87" name="picture 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0"/>
            <a:ext cx="1340648" cy="816750"/>
          </a:xfrm>
          <a:prstGeom prst="rect">
            <a:avLst/>
          </a:prstGeom>
        </p:spPr>
      </p:pic>
      <p:pic>
        <p:nvPicPr>
          <p:cNvPr id="88" name="picture 8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7672481" y="3028070"/>
            <a:ext cx="508993" cy="635908"/>
          </a:xfrm>
          <a:prstGeom prst="rect">
            <a:avLst/>
          </a:prstGeom>
        </p:spPr>
      </p:pic>
      <p:pic>
        <p:nvPicPr>
          <p:cNvPr id="89" name="picture 8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7571869" y="2911468"/>
            <a:ext cx="707329" cy="490293"/>
          </a:xfrm>
          <a:prstGeom prst="rect">
            <a:avLst/>
          </a:prstGeom>
        </p:spPr>
      </p:pic>
      <p:pic>
        <p:nvPicPr>
          <p:cNvPr id="90" name="picture 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4762944" y="3897915"/>
            <a:ext cx="771664" cy="445850"/>
          </a:xfrm>
          <a:prstGeom prst="rect">
            <a:avLst/>
          </a:prstGeom>
        </p:spPr>
      </p:pic>
      <p:pic>
        <p:nvPicPr>
          <p:cNvPr id="91" name="picture 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5637491" y="3897915"/>
            <a:ext cx="771664" cy="445850"/>
          </a:xfrm>
          <a:prstGeom prst="rect">
            <a:avLst/>
          </a:prstGeom>
        </p:spPr>
      </p:pic>
      <p:pic>
        <p:nvPicPr>
          <p:cNvPr id="92" name="picture 9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5637491" y="3366325"/>
            <a:ext cx="771664" cy="445846"/>
          </a:xfrm>
          <a:prstGeom prst="rect">
            <a:avLst/>
          </a:prstGeom>
        </p:spPr>
      </p:pic>
      <p:pic>
        <p:nvPicPr>
          <p:cNvPr id="93" name="picture 9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4762944" y="3366325"/>
            <a:ext cx="771664" cy="445846"/>
          </a:xfrm>
          <a:prstGeom prst="rect">
            <a:avLst/>
          </a:prstGeom>
        </p:spPr>
      </p:pic>
      <p:sp>
        <p:nvSpPr>
          <p:cNvPr id="94" name="path"/>
          <p:cNvSpPr/>
          <p:nvPr/>
        </p:nvSpPr>
        <p:spPr>
          <a:xfrm>
            <a:off x="5962887" y="1017859"/>
            <a:ext cx="752728" cy="391159"/>
          </a:xfrm>
          <a:custGeom>
            <a:avLst/>
            <a:gdLst/>
            <a:ahLst/>
            <a:cxnLst/>
            <a:rect l="0" t="0" r="0" b="0"/>
            <a:pathLst>
              <a:path w="1185" h="615">
                <a:moveTo>
                  <a:pt x="8" y="8"/>
                </a:moveTo>
                <a:lnTo>
                  <a:pt x="158" y="607"/>
                </a:lnTo>
                <a:lnTo>
                  <a:pt x="877" y="248"/>
                </a:lnTo>
                <a:lnTo>
                  <a:pt x="1177" y="457"/>
                </a:lnTo>
              </a:path>
            </a:pathLst>
          </a:custGeom>
          <a:noFill/>
          <a:ln w="10566" cap="flat"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5" name="path"/>
          <p:cNvSpPr/>
          <p:nvPr/>
        </p:nvSpPr>
        <p:spPr>
          <a:xfrm>
            <a:off x="7031862" y="808939"/>
            <a:ext cx="657581" cy="419213"/>
          </a:xfrm>
          <a:custGeom>
            <a:avLst/>
            <a:gdLst/>
            <a:ahLst/>
            <a:cxnLst/>
            <a:rect l="0" t="0" r="0" b="0"/>
            <a:pathLst>
              <a:path w="1035" h="660">
                <a:moveTo>
                  <a:pt x="1027" y="115"/>
                </a:moveTo>
                <a:lnTo>
                  <a:pt x="8" y="115"/>
                </a:lnTo>
                <a:lnTo>
                  <a:pt x="8" y="8"/>
                </a:lnTo>
                <a:lnTo>
                  <a:pt x="1027" y="8"/>
                </a:lnTo>
                <a:lnTo>
                  <a:pt x="1027" y="115"/>
                </a:lnTo>
                <a:close/>
                <a:moveTo>
                  <a:pt x="759" y="303"/>
                </a:moveTo>
                <a:lnTo>
                  <a:pt x="8" y="303"/>
                </a:lnTo>
                <a:lnTo>
                  <a:pt x="8" y="196"/>
                </a:lnTo>
                <a:lnTo>
                  <a:pt x="759" y="196"/>
                </a:lnTo>
                <a:lnTo>
                  <a:pt x="759" y="303"/>
                </a:lnTo>
                <a:close/>
                <a:moveTo>
                  <a:pt x="1027" y="303"/>
                </a:moveTo>
                <a:lnTo>
                  <a:pt x="544" y="303"/>
                </a:lnTo>
                <a:lnTo>
                  <a:pt x="544" y="196"/>
                </a:lnTo>
                <a:lnTo>
                  <a:pt x="1027" y="196"/>
                </a:lnTo>
                <a:lnTo>
                  <a:pt x="1027" y="303"/>
                </a:lnTo>
                <a:close/>
                <a:moveTo>
                  <a:pt x="759" y="490"/>
                </a:moveTo>
                <a:lnTo>
                  <a:pt x="8" y="490"/>
                </a:lnTo>
                <a:lnTo>
                  <a:pt x="8" y="383"/>
                </a:lnTo>
                <a:lnTo>
                  <a:pt x="759" y="383"/>
                </a:lnTo>
                <a:lnTo>
                  <a:pt x="759" y="490"/>
                </a:lnTo>
                <a:close/>
                <a:moveTo>
                  <a:pt x="1027" y="490"/>
                </a:moveTo>
                <a:lnTo>
                  <a:pt x="705" y="490"/>
                </a:lnTo>
                <a:lnTo>
                  <a:pt x="705" y="383"/>
                </a:lnTo>
                <a:lnTo>
                  <a:pt x="1027" y="383"/>
                </a:lnTo>
                <a:lnTo>
                  <a:pt x="1027" y="490"/>
                </a:lnTo>
                <a:close/>
                <a:moveTo>
                  <a:pt x="919" y="651"/>
                </a:moveTo>
                <a:lnTo>
                  <a:pt x="8" y="651"/>
                </a:lnTo>
                <a:lnTo>
                  <a:pt x="8" y="544"/>
                </a:lnTo>
                <a:lnTo>
                  <a:pt x="919" y="544"/>
                </a:lnTo>
                <a:lnTo>
                  <a:pt x="919" y="651"/>
                </a:lnTo>
                <a:close/>
              </a:path>
            </a:pathLst>
          </a:custGeom>
          <a:noFill/>
          <a:ln w="10566" cap="flat"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6" name="path"/>
          <p:cNvSpPr/>
          <p:nvPr/>
        </p:nvSpPr>
        <p:spPr>
          <a:xfrm>
            <a:off x="8787886" y="3386989"/>
            <a:ext cx="233642" cy="962063"/>
          </a:xfrm>
          <a:custGeom>
            <a:avLst/>
            <a:gdLst/>
            <a:ahLst/>
            <a:cxnLst/>
            <a:rect l="0" t="0" r="0" b="0"/>
            <a:pathLst>
              <a:path w="367" h="1515">
                <a:moveTo>
                  <a:pt x="119" y="8"/>
                </a:moveTo>
                <a:lnTo>
                  <a:pt x="359" y="8"/>
                </a:lnTo>
                <a:lnTo>
                  <a:pt x="359" y="1506"/>
                </a:lnTo>
                <a:lnTo>
                  <a:pt x="0" y="1506"/>
                </a:lnTo>
              </a:path>
            </a:pathLst>
          </a:custGeom>
          <a:noFill/>
          <a:ln w="10566" cap="flat"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97" name="picture 9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4487138" y="1546377"/>
            <a:ext cx="551866" cy="323506"/>
          </a:xfrm>
          <a:prstGeom prst="rect">
            <a:avLst/>
          </a:prstGeom>
        </p:spPr>
      </p:pic>
      <p:pic>
        <p:nvPicPr>
          <p:cNvPr id="98" name="picture 9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1625574" y="326250"/>
            <a:ext cx="367588" cy="367589"/>
          </a:xfrm>
          <a:prstGeom prst="rect">
            <a:avLst/>
          </a:prstGeom>
        </p:spPr>
      </p:pic>
      <p:pic>
        <p:nvPicPr>
          <p:cNvPr id="99" name="picture 9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7812340" y="2472029"/>
            <a:ext cx="391262" cy="332219"/>
          </a:xfrm>
          <a:prstGeom prst="rect">
            <a:avLst/>
          </a:prstGeom>
        </p:spPr>
      </p:pic>
      <p:sp>
        <p:nvSpPr>
          <p:cNvPr id="100" name="path"/>
          <p:cNvSpPr/>
          <p:nvPr/>
        </p:nvSpPr>
        <p:spPr>
          <a:xfrm>
            <a:off x="6118424" y="1579153"/>
            <a:ext cx="327532" cy="327532"/>
          </a:xfrm>
          <a:custGeom>
            <a:avLst/>
            <a:gdLst/>
            <a:ahLst/>
            <a:cxnLst/>
            <a:rect l="0" t="0" r="0" b="0"/>
            <a:pathLst>
              <a:path w="515" h="515">
                <a:moveTo>
                  <a:pt x="507" y="257"/>
                </a:moveTo>
                <a:cubicBezTo>
                  <a:pt x="507" y="395"/>
                  <a:pt x="395" y="507"/>
                  <a:pt x="257" y="507"/>
                </a:cubicBezTo>
                <a:cubicBezTo>
                  <a:pt x="120" y="507"/>
                  <a:pt x="8" y="395"/>
                  <a:pt x="8" y="257"/>
                </a:cubicBezTo>
                <a:cubicBezTo>
                  <a:pt x="8" y="120"/>
                  <a:pt x="120" y="8"/>
                  <a:pt x="257" y="8"/>
                </a:cubicBezTo>
                <a:cubicBezTo>
                  <a:pt x="395" y="8"/>
                  <a:pt x="507" y="120"/>
                  <a:pt x="507" y="257"/>
                </a:cubicBezTo>
                <a:moveTo>
                  <a:pt x="175" y="98"/>
                </a:moveTo>
                <a:lnTo>
                  <a:pt x="299" y="179"/>
                </a:lnTo>
                <a:lnTo>
                  <a:pt x="424" y="260"/>
                </a:lnTo>
                <a:lnTo>
                  <a:pt x="299" y="340"/>
                </a:lnTo>
                <a:lnTo>
                  <a:pt x="175" y="421"/>
                </a:lnTo>
              </a:path>
            </a:pathLst>
          </a:custGeom>
          <a:noFill/>
          <a:ln w="10566" cap="flat"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1" name="path"/>
          <p:cNvSpPr/>
          <p:nvPr/>
        </p:nvSpPr>
        <p:spPr>
          <a:xfrm>
            <a:off x="4869110" y="2272197"/>
            <a:ext cx="317468" cy="319451"/>
          </a:xfrm>
          <a:custGeom>
            <a:avLst/>
            <a:gdLst/>
            <a:ahLst/>
            <a:cxnLst/>
            <a:rect l="0" t="0" r="0" b="0"/>
            <a:pathLst>
              <a:path w="499" h="503">
                <a:moveTo>
                  <a:pt x="470" y="369"/>
                </a:moveTo>
                <a:lnTo>
                  <a:pt x="186" y="491"/>
                </a:lnTo>
                <a:cubicBezTo>
                  <a:pt x="165" y="500"/>
                  <a:pt x="142" y="490"/>
                  <a:pt x="133" y="470"/>
                </a:cubicBezTo>
                <a:lnTo>
                  <a:pt x="11" y="186"/>
                </a:lnTo>
                <a:cubicBezTo>
                  <a:pt x="2" y="165"/>
                  <a:pt x="12" y="142"/>
                  <a:pt x="32" y="133"/>
                </a:cubicBezTo>
                <a:lnTo>
                  <a:pt x="316" y="11"/>
                </a:lnTo>
                <a:cubicBezTo>
                  <a:pt x="337" y="2"/>
                  <a:pt x="360" y="12"/>
                  <a:pt x="369" y="32"/>
                </a:cubicBezTo>
                <a:lnTo>
                  <a:pt x="491" y="316"/>
                </a:lnTo>
                <a:cubicBezTo>
                  <a:pt x="500" y="337"/>
                  <a:pt x="490" y="360"/>
                  <a:pt x="470" y="369"/>
                </a:cubicBezTo>
              </a:path>
            </a:pathLst>
          </a:custGeom>
          <a:noFill/>
          <a:ln w="10566" cap="flat"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2" name="path"/>
          <p:cNvSpPr/>
          <p:nvPr/>
        </p:nvSpPr>
        <p:spPr>
          <a:xfrm>
            <a:off x="6651331" y="1707888"/>
            <a:ext cx="317468" cy="319451"/>
          </a:xfrm>
          <a:custGeom>
            <a:avLst/>
            <a:gdLst/>
            <a:ahLst/>
            <a:cxnLst/>
            <a:rect l="0" t="0" r="0" b="0"/>
            <a:pathLst>
              <a:path w="499" h="503">
                <a:moveTo>
                  <a:pt x="470" y="369"/>
                </a:moveTo>
                <a:lnTo>
                  <a:pt x="186" y="491"/>
                </a:lnTo>
                <a:cubicBezTo>
                  <a:pt x="165" y="500"/>
                  <a:pt x="142" y="490"/>
                  <a:pt x="133" y="470"/>
                </a:cubicBezTo>
                <a:lnTo>
                  <a:pt x="11" y="186"/>
                </a:lnTo>
                <a:cubicBezTo>
                  <a:pt x="2" y="165"/>
                  <a:pt x="12" y="142"/>
                  <a:pt x="32" y="133"/>
                </a:cubicBezTo>
                <a:lnTo>
                  <a:pt x="316" y="11"/>
                </a:lnTo>
                <a:cubicBezTo>
                  <a:pt x="337" y="2"/>
                  <a:pt x="360" y="12"/>
                  <a:pt x="369" y="32"/>
                </a:cubicBezTo>
                <a:lnTo>
                  <a:pt x="491" y="316"/>
                </a:lnTo>
                <a:cubicBezTo>
                  <a:pt x="500" y="337"/>
                  <a:pt x="490" y="360"/>
                  <a:pt x="470" y="369"/>
                </a:cubicBezTo>
              </a:path>
            </a:pathLst>
          </a:custGeom>
          <a:noFill/>
          <a:ln w="10566" cap="flat"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03" name="picture 10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5838266" y="2573985"/>
            <a:ext cx="304482" cy="304482"/>
          </a:xfrm>
          <a:prstGeom prst="rect">
            <a:avLst/>
          </a:prstGeom>
        </p:spPr>
      </p:pic>
      <p:pic>
        <p:nvPicPr>
          <p:cNvPr id="104" name="picture 10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8009892" y="3187867"/>
            <a:ext cx="24691" cy="20328"/>
          </a:xfrm>
          <a:prstGeom prst="rect">
            <a:avLst/>
          </a:prstGeom>
        </p:spPr>
      </p:pic>
      <p:sp>
        <p:nvSpPr>
          <p:cNvPr id="105" name="rect"/>
          <p:cNvSpPr/>
          <p:nvPr/>
        </p:nvSpPr>
        <p:spPr>
          <a:xfrm>
            <a:off x="7793359" y="3337847"/>
            <a:ext cx="119621" cy="12585"/>
          </a:xfrm>
          <a:prstGeom prst="rect">
            <a:avLst/>
          </a:prstGeom>
          <a:solidFill>
            <a:srgbClr val="8DD1E9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06" name="picture 10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600000">
            <a:off x="7643822" y="3196456"/>
            <a:ext cx="521292" cy="157234"/>
          </a:xfrm>
          <a:prstGeom prst="rect">
            <a:avLst/>
          </a:prstGeom>
        </p:spPr>
      </p:pic>
      <p:sp>
        <p:nvSpPr>
          <p:cNvPr id="107" name="path"/>
          <p:cNvSpPr/>
          <p:nvPr/>
        </p:nvSpPr>
        <p:spPr>
          <a:xfrm>
            <a:off x="6967633" y="2204540"/>
            <a:ext cx="284942" cy="286721"/>
          </a:xfrm>
          <a:custGeom>
            <a:avLst/>
            <a:gdLst/>
            <a:ahLst/>
            <a:cxnLst/>
            <a:rect l="0" t="0" r="0" b="0"/>
            <a:pathLst>
              <a:path w="448" h="451">
                <a:moveTo>
                  <a:pt x="422" y="331"/>
                </a:moveTo>
                <a:lnTo>
                  <a:pt x="167" y="441"/>
                </a:lnTo>
                <a:cubicBezTo>
                  <a:pt x="148" y="449"/>
                  <a:pt x="127" y="440"/>
                  <a:pt x="119" y="422"/>
                </a:cubicBezTo>
                <a:lnTo>
                  <a:pt x="10" y="167"/>
                </a:lnTo>
                <a:cubicBezTo>
                  <a:pt x="2" y="148"/>
                  <a:pt x="10" y="127"/>
                  <a:pt x="29" y="119"/>
                </a:cubicBezTo>
                <a:lnTo>
                  <a:pt x="284" y="10"/>
                </a:lnTo>
                <a:cubicBezTo>
                  <a:pt x="302" y="2"/>
                  <a:pt x="323" y="10"/>
                  <a:pt x="331" y="29"/>
                </a:cubicBezTo>
                <a:lnTo>
                  <a:pt x="441" y="284"/>
                </a:lnTo>
                <a:cubicBezTo>
                  <a:pt x="449" y="302"/>
                  <a:pt x="440" y="323"/>
                  <a:pt x="422" y="331"/>
                </a:cubicBezTo>
              </a:path>
            </a:pathLst>
          </a:custGeom>
          <a:noFill/>
          <a:ln w="9486" cap="flat"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08" name="picture 10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1600000">
            <a:off x="7588072" y="1522605"/>
            <a:ext cx="264490" cy="256873"/>
          </a:xfrm>
          <a:prstGeom prst="rect">
            <a:avLst/>
          </a:prstGeom>
        </p:spPr>
      </p:pic>
      <p:sp>
        <p:nvSpPr>
          <p:cNvPr id="109" name="path"/>
          <p:cNvSpPr/>
          <p:nvPr/>
        </p:nvSpPr>
        <p:spPr>
          <a:xfrm>
            <a:off x="7432672" y="2324210"/>
            <a:ext cx="274615" cy="233138"/>
          </a:xfrm>
          <a:custGeom>
            <a:avLst/>
            <a:gdLst/>
            <a:ahLst/>
            <a:cxnLst/>
            <a:rect l="0" t="0" r="0" b="0"/>
            <a:pathLst>
              <a:path w="432" h="367">
                <a:moveTo>
                  <a:pt x="426" y="3"/>
                </a:moveTo>
                <a:lnTo>
                  <a:pt x="216" y="363"/>
                </a:lnTo>
                <a:lnTo>
                  <a:pt x="6" y="3"/>
                </a:lnTo>
              </a:path>
            </a:pathLst>
          </a:custGeom>
          <a:noFill/>
          <a:ln w="9486" cap="flat"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10" name="picture 11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21600000">
            <a:off x="8723185" y="2593022"/>
            <a:ext cx="255003" cy="247383"/>
          </a:xfrm>
          <a:prstGeom prst="rect">
            <a:avLst/>
          </a:prstGeom>
        </p:spPr>
      </p:pic>
      <p:pic>
        <p:nvPicPr>
          <p:cNvPr id="111" name="picture 11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21600000">
            <a:off x="8780271" y="3848989"/>
            <a:ext cx="255003" cy="247383"/>
          </a:xfrm>
          <a:prstGeom prst="rect">
            <a:avLst/>
          </a:prstGeom>
        </p:spPr>
      </p:pic>
      <p:sp>
        <p:nvSpPr>
          <p:cNvPr id="112" name="path"/>
          <p:cNvSpPr/>
          <p:nvPr/>
        </p:nvSpPr>
        <p:spPr>
          <a:xfrm>
            <a:off x="7183306" y="2808896"/>
            <a:ext cx="238125" cy="248361"/>
          </a:xfrm>
          <a:custGeom>
            <a:avLst/>
            <a:gdLst/>
            <a:ahLst/>
            <a:cxnLst/>
            <a:rect l="0" t="0" r="0" b="0"/>
            <a:pathLst>
              <a:path w="375" h="391">
                <a:moveTo>
                  <a:pt x="6" y="6"/>
                </a:moveTo>
                <a:lnTo>
                  <a:pt x="368" y="142"/>
                </a:lnTo>
                <a:lnTo>
                  <a:pt x="71" y="384"/>
                </a:lnTo>
                <a:lnTo>
                  <a:pt x="6" y="6"/>
                </a:lnTo>
                <a:close/>
              </a:path>
            </a:pathLst>
          </a:custGeom>
          <a:noFill/>
          <a:ln w="8724" cap="flat"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3" name="path"/>
          <p:cNvSpPr/>
          <p:nvPr/>
        </p:nvSpPr>
        <p:spPr>
          <a:xfrm>
            <a:off x="5396214" y="1663939"/>
            <a:ext cx="238125" cy="248361"/>
          </a:xfrm>
          <a:custGeom>
            <a:avLst/>
            <a:gdLst/>
            <a:ahLst/>
            <a:cxnLst/>
            <a:rect l="0" t="0" r="0" b="0"/>
            <a:pathLst>
              <a:path w="375" h="391">
                <a:moveTo>
                  <a:pt x="6" y="6"/>
                </a:moveTo>
                <a:lnTo>
                  <a:pt x="368" y="142"/>
                </a:lnTo>
                <a:lnTo>
                  <a:pt x="71" y="384"/>
                </a:lnTo>
                <a:lnTo>
                  <a:pt x="6" y="6"/>
                </a:lnTo>
                <a:close/>
              </a:path>
            </a:pathLst>
          </a:custGeom>
          <a:noFill/>
          <a:ln w="8724" cap="flat"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4" name="path"/>
          <p:cNvSpPr/>
          <p:nvPr/>
        </p:nvSpPr>
        <p:spPr>
          <a:xfrm>
            <a:off x="6551407" y="2569804"/>
            <a:ext cx="204482" cy="204470"/>
          </a:xfrm>
          <a:custGeom>
            <a:avLst/>
            <a:gdLst/>
            <a:ahLst/>
            <a:cxnLst/>
            <a:rect l="0" t="0" r="0" b="0"/>
            <a:pathLst>
              <a:path w="322" h="322">
                <a:moveTo>
                  <a:pt x="283" y="315"/>
                </a:moveTo>
                <a:lnTo>
                  <a:pt x="38" y="315"/>
                </a:lnTo>
                <a:cubicBezTo>
                  <a:pt x="20" y="315"/>
                  <a:pt x="6" y="301"/>
                  <a:pt x="6" y="283"/>
                </a:cubicBezTo>
                <a:lnTo>
                  <a:pt x="6" y="38"/>
                </a:lnTo>
                <a:cubicBezTo>
                  <a:pt x="6" y="20"/>
                  <a:pt x="20" y="6"/>
                  <a:pt x="38" y="6"/>
                </a:cubicBezTo>
                <a:lnTo>
                  <a:pt x="283" y="6"/>
                </a:lnTo>
                <a:cubicBezTo>
                  <a:pt x="301" y="6"/>
                  <a:pt x="315" y="20"/>
                  <a:pt x="315" y="38"/>
                </a:cubicBezTo>
                <a:lnTo>
                  <a:pt x="315" y="283"/>
                </a:lnTo>
                <a:cubicBezTo>
                  <a:pt x="315" y="301"/>
                  <a:pt x="301" y="315"/>
                  <a:pt x="283" y="315"/>
                </a:cubicBezTo>
              </a:path>
            </a:pathLst>
          </a:custGeom>
          <a:noFill/>
          <a:ln w="8382" cap="flat"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5" name="path"/>
          <p:cNvSpPr/>
          <p:nvPr/>
        </p:nvSpPr>
        <p:spPr>
          <a:xfrm>
            <a:off x="7964324" y="2054900"/>
            <a:ext cx="200863" cy="200863"/>
          </a:xfrm>
          <a:custGeom>
            <a:avLst/>
            <a:gdLst/>
            <a:ahLst/>
            <a:cxnLst/>
            <a:rect l="0" t="0" r="0" b="0"/>
            <a:pathLst>
              <a:path w="316" h="316">
                <a:moveTo>
                  <a:pt x="308" y="158"/>
                </a:moveTo>
                <a:cubicBezTo>
                  <a:pt x="308" y="240"/>
                  <a:pt x="240" y="308"/>
                  <a:pt x="158" y="308"/>
                </a:cubicBezTo>
                <a:cubicBezTo>
                  <a:pt x="75" y="308"/>
                  <a:pt x="8" y="240"/>
                  <a:pt x="8" y="158"/>
                </a:cubicBezTo>
                <a:cubicBezTo>
                  <a:pt x="8" y="75"/>
                  <a:pt x="75" y="8"/>
                  <a:pt x="158" y="8"/>
                </a:cubicBezTo>
                <a:cubicBezTo>
                  <a:pt x="240" y="8"/>
                  <a:pt x="308" y="75"/>
                  <a:pt x="308" y="158"/>
                </a:cubicBezTo>
              </a:path>
            </a:pathLst>
          </a:custGeom>
          <a:noFill/>
          <a:ln w="10566" cap="flat"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6" name="path"/>
          <p:cNvSpPr/>
          <p:nvPr/>
        </p:nvSpPr>
        <p:spPr>
          <a:xfrm>
            <a:off x="5985219" y="2188109"/>
            <a:ext cx="200862" cy="200863"/>
          </a:xfrm>
          <a:custGeom>
            <a:avLst/>
            <a:gdLst/>
            <a:ahLst/>
            <a:cxnLst/>
            <a:rect l="0" t="0" r="0" b="0"/>
            <a:pathLst>
              <a:path w="316" h="316">
                <a:moveTo>
                  <a:pt x="307" y="158"/>
                </a:moveTo>
                <a:cubicBezTo>
                  <a:pt x="307" y="240"/>
                  <a:pt x="240" y="308"/>
                  <a:pt x="158" y="308"/>
                </a:cubicBezTo>
                <a:cubicBezTo>
                  <a:pt x="75" y="308"/>
                  <a:pt x="8" y="240"/>
                  <a:pt x="8" y="158"/>
                </a:cubicBezTo>
                <a:cubicBezTo>
                  <a:pt x="8" y="75"/>
                  <a:pt x="75" y="8"/>
                  <a:pt x="158" y="8"/>
                </a:cubicBezTo>
                <a:cubicBezTo>
                  <a:pt x="240" y="8"/>
                  <a:pt x="307" y="75"/>
                  <a:pt x="307" y="158"/>
                </a:cubicBezTo>
              </a:path>
            </a:pathLst>
          </a:custGeom>
          <a:noFill/>
          <a:ln w="10566" cap="flat"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17" name="picture 11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21600000">
            <a:off x="6770725" y="2954591"/>
            <a:ext cx="190296" cy="190296"/>
          </a:xfrm>
          <a:prstGeom prst="rect">
            <a:avLst/>
          </a:prstGeom>
        </p:spPr>
      </p:pic>
      <p:sp>
        <p:nvSpPr>
          <p:cNvPr id="118" name="path"/>
          <p:cNvSpPr/>
          <p:nvPr/>
        </p:nvSpPr>
        <p:spPr>
          <a:xfrm>
            <a:off x="8405181" y="4189412"/>
            <a:ext cx="80345" cy="232587"/>
          </a:xfrm>
          <a:custGeom>
            <a:avLst/>
            <a:gdLst/>
            <a:ahLst/>
            <a:cxnLst/>
            <a:rect l="0" t="0" r="0" b="0"/>
            <a:pathLst>
              <a:path w="126" h="366">
                <a:moveTo>
                  <a:pt x="93" y="3"/>
                </a:moveTo>
                <a:lnTo>
                  <a:pt x="3" y="362"/>
                </a:lnTo>
                <a:moveTo>
                  <a:pt x="123" y="213"/>
                </a:moveTo>
                <a:lnTo>
                  <a:pt x="33" y="362"/>
                </a:lnTo>
              </a:path>
            </a:pathLst>
          </a:custGeom>
          <a:noFill/>
          <a:ln w="4229" cap="rnd"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19" name="picture 11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21600000">
            <a:off x="8852598" y="3030702"/>
            <a:ext cx="125590" cy="114185"/>
          </a:xfrm>
          <a:prstGeom prst="rect">
            <a:avLst/>
          </a:prstGeom>
        </p:spPr>
      </p:pic>
      <p:pic>
        <p:nvPicPr>
          <p:cNvPr id="120" name="picture 12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21600000">
            <a:off x="7565239" y="1290790"/>
            <a:ext cx="97015" cy="89061"/>
          </a:xfrm>
          <a:prstGeom prst="rect">
            <a:avLst/>
          </a:prstGeom>
        </p:spPr>
      </p:pic>
      <p:sp>
        <p:nvSpPr>
          <p:cNvPr id="121" name="rect"/>
          <p:cNvSpPr/>
          <p:nvPr/>
        </p:nvSpPr>
        <p:spPr>
          <a:xfrm>
            <a:off x="7187268" y="3999114"/>
            <a:ext cx="23253" cy="365798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2" name="path"/>
          <p:cNvSpPr/>
          <p:nvPr/>
        </p:nvSpPr>
        <p:spPr>
          <a:xfrm>
            <a:off x="7225324" y="4151353"/>
            <a:ext cx="42291" cy="194525"/>
          </a:xfrm>
          <a:custGeom>
            <a:avLst/>
            <a:gdLst/>
            <a:ahLst/>
            <a:cxnLst/>
            <a:rect l="0" t="0" r="0" b="0"/>
            <a:pathLst>
              <a:path w="66" h="306">
                <a:moveTo>
                  <a:pt x="63" y="3"/>
                </a:moveTo>
                <a:lnTo>
                  <a:pt x="3" y="303"/>
                </a:lnTo>
              </a:path>
            </a:pathLst>
          </a:custGeom>
          <a:noFill/>
          <a:ln w="4229" cap="rnd"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23" name="picture 12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21600000">
            <a:off x="6945173" y="1036072"/>
            <a:ext cx="86689" cy="86690"/>
          </a:xfrm>
          <a:prstGeom prst="rect">
            <a:avLst/>
          </a:prstGeom>
        </p:spPr>
      </p:pic>
      <p:pic>
        <p:nvPicPr>
          <p:cNvPr id="124" name="picture 124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21600000">
            <a:off x="5998966" y="1555284"/>
            <a:ext cx="86684" cy="86686"/>
          </a:xfrm>
          <a:prstGeom prst="rect">
            <a:avLst/>
          </a:prstGeom>
        </p:spPr>
      </p:pic>
      <p:pic>
        <p:nvPicPr>
          <p:cNvPr id="125" name="picture 125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21600000">
            <a:off x="8909684" y="2307577"/>
            <a:ext cx="87528" cy="79578"/>
          </a:xfrm>
          <a:prstGeom prst="rect">
            <a:avLst/>
          </a:prstGeom>
        </p:spPr>
      </p:pic>
      <p:sp>
        <p:nvSpPr>
          <p:cNvPr id="126" name="rect"/>
          <p:cNvSpPr/>
          <p:nvPr/>
        </p:nvSpPr>
        <p:spPr>
          <a:xfrm>
            <a:off x="7436770" y="2321856"/>
            <a:ext cx="266420" cy="9487"/>
          </a:xfrm>
          <a:prstGeom prst="rect">
            <a:avLst/>
          </a:prstGeom>
          <a:solidFill>
            <a:srgbClr val="769BD9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7" name="path"/>
          <p:cNvSpPr/>
          <p:nvPr/>
        </p:nvSpPr>
        <p:spPr>
          <a:xfrm>
            <a:off x="6224301" y="1641970"/>
            <a:ext cx="10566" cy="204914"/>
          </a:xfrm>
          <a:custGeom>
            <a:avLst/>
            <a:gdLst/>
            <a:ahLst/>
            <a:cxnLst/>
            <a:rect l="0" t="0" r="0" b="0"/>
            <a:pathLst>
              <a:path w="16" h="322">
                <a:moveTo>
                  <a:pt x="8" y="161"/>
                </a:moveTo>
                <a:lnTo>
                  <a:pt x="8" y="0"/>
                </a:lnTo>
                <a:moveTo>
                  <a:pt x="8" y="322"/>
                </a:moveTo>
                <a:lnTo>
                  <a:pt x="8" y="161"/>
                </a:lnTo>
              </a:path>
            </a:pathLst>
          </a:custGeom>
          <a:noFill/>
          <a:ln w="10566" cap="flat"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28" name="picture 128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21600000">
            <a:off x="5946496" y="1001476"/>
            <a:ext cx="43344" cy="43332"/>
          </a:xfrm>
          <a:prstGeom prst="rect">
            <a:avLst/>
          </a:prstGeom>
        </p:spPr>
      </p:pic>
      <p:pic>
        <p:nvPicPr>
          <p:cNvPr id="129" name="picture 129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21600000">
            <a:off x="6498363" y="1153715"/>
            <a:ext cx="43343" cy="43332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3BFBEA4F-7172-8562-FA5F-914CDF9331A1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8136" y="1409018"/>
            <a:ext cx="4211192" cy="28581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Presentación en pantalla (16:9)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Consolas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Juan Esteban Quintero Martinez</cp:lastModifiedBy>
  <cp:revision>1</cp:revision>
  <dcterms:modified xsi:type="dcterms:W3CDTF">2022-08-12T04:15:13Z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E94486CC-9CD1-11EB-B3E1-52540006F7B4}" pid="2" name="CRO">
    <vt:lpwstr>wqlLaW5nc29mdCBQREYgdG8gV1BTIDc1</vt:lpwstr>
  </property>
  <property fmtid="{E94486CC-9CD1-11EB-B3E1-52540006F7B4}" pid="3" name="Created">
    <vt:filetime>2022-05-17T22:05:03Z</vt:filetime>
  </property>
</Properties>
</file>